
<file path=[Content_Types].xml><?xml version="1.0" encoding="utf-8"?>
<Types xmlns="http://schemas.openxmlformats.org/package/2006/content-types">
  <Default ContentType="image/jpeg" Extension="jpg"/>
  <Default ContentType="application/x-fontdata" Extension="fntdata"/>
  <Default ContentType="application/xml" Extension="xml"/>
  <Default ContentType="image/png" Extension="png"/>
  <Default ContentType="application/vnd.openxmlformats-package.relationships+xml" Extension="rels"/>
  <Override ContentType="application/vnd.openxmlformats-officedocument.presentationml.notesSlide+xml" PartName="/ppt/notesSlides/notesSlide29.xml"/>
  <Override ContentType="application/vnd.openxmlformats-officedocument.presentationml.notesSlide+xml" PartName="/ppt/notesSlides/notesSlide3.xml"/>
  <Override ContentType="application/vnd.openxmlformats-officedocument.presentationml.notesSlide+xml" PartName="/ppt/notesSlides/notesSlide9.xml"/>
  <Override ContentType="application/vnd.openxmlformats-officedocument.presentationml.notesSlide+xml" PartName="/ppt/notesSlides/notesSlide28.xml"/>
  <Override ContentType="application/vnd.openxmlformats-officedocument.presentationml.notesSlide+xml" PartName="/ppt/notesSlides/notesSlide15.xml"/>
  <Override ContentType="application/vnd.openxmlformats-officedocument.presentationml.notesSlide+xml" PartName="/ppt/notesSlides/notesSlide11.xml"/>
  <Override ContentType="application/vnd.openxmlformats-officedocument.presentationml.notesSlide+xml" PartName="/ppt/notesSlides/notesSlide24.xml"/>
  <Override ContentType="application/vnd.openxmlformats-officedocument.presentationml.notesSlide+xml" PartName="/ppt/notesSlides/notesSlide12.xml"/>
  <Override ContentType="application/vnd.openxmlformats-officedocument.presentationml.notesSlide+xml" PartName="/ppt/notesSlides/notesSlide20.xml"/>
  <Override ContentType="application/vnd.openxmlformats-officedocument.presentationml.notesSlide+xml" PartName="/ppt/notesSlides/notesSlide17.xml"/>
  <Override ContentType="application/vnd.openxmlformats-officedocument.presentationml.notesSlide+xml" PartName="/ppt/notesSlides/notesSlide16.xml"/>
  <Override ContentType="application/vnd.openxmlformats-officedocument.presentationml.notesSlide+xml" PartName="/ppt/notesSlides/notesSlide21.xml"/>
  <Override ContentType="application/vnd.openxmlformats-officedocument.presentationml.notesSlide+xml" PartName="/ppt/notesSlides/notesSlide8.xml"/>
  <Override ContentType="application/vnd.openxmlformats-officedocument.presentationml.notesSlide+xml" PartName="/ppt/notesSlides/notesSlide4.xml"/>
  <Override ContentType="application/vnd.openxmlformats-officedocument.presentationml.notesSlide+xml" PartName="/ppt/notesSlides/notesSlide25.xml"/>
  <Override ContentType="application/vnd.openxmlformats-officedocument.presentationml.notesSlide+xml" PartName="/ppt/notesSlides/notesSlide18.xml"/>
  <Override ContentType="application/vnd.openxmlformats-officedocument.presentationml.notesSlide+xml" PartName="/ppt/notesSlides/notesSlide6.xml"/>
  <Override ContentType="application/vnd.openxmlformats-officedocument.presentationml.notesSlide+xml" PartName="/ppt/notesSlides/notesSlide13.xml"/>
  <Override ContentType="application/vnd.openxmlformats-officedocument.presentationml.notesSlide+xml" PartName="/ppt/notesSlides/notesSlide1.xml"/>
  <Override ContentType="application/vnd.openxmlformats-officedocument.presentationml.notesSlide+xml" PartName="/ppt/notesSlides/notesSlide30.xml"/>
  <Override ContentType="application/vnd.openxmlformats-officedocument.presentationml.notesSlide+xml" PartName="/ppt/notesSlides/notesSlide22.xml"/>
  <Override ContentType="application/vnd.openxmlformats-officedocument.presentationml.notesSlide+xml" PartName="/ppt/notesSlides/notesSlide7.xml"/>
  <Override ContentType="application/vnd.openxmlformats-officedocument.presentationml.notesSlide+xml" PartName="/ppt/notesSlides/notesSlide26.xml"/>
  <Override ContentType="application/vnd.openxmlformats-officedocument.presentationml.notesSlide+xml" PartName="/ppt/notesSlides/notesSlide5.xml"/>
  <Override ContentType="application/vnd.openxmlformats-officedocument.presentationml.notesSlide+xml" PartName="/ppt/notesSlides/notesSlide19.xml"/>
  <Override ContentType="application/vnd.openxmlformats-officedocument.presentationml.notesSlide+xml" PartName="/ppt/notesSlides/notesSlide27.xml"/>
  <Override ContentType="application/vnd.openxmlformats-officedocument.presentationml.notesSlide+xml" PartName="/ppt/notesSlides/notesSlide14.xml"/>
  <Override ContentType="application/vnd.openxmlformats-officedocument.presentationml.notesSlide+xml" PartName="/ppt/notesSlides/notesSlide23.xml"/>
  <Override ContentType="application/vnd.openxmlformats-officedocument.presentationml.notesSlide+xml" PartName="/ppt/notesSlides/notesSlide2.xml"/>
  <Override ContentType="application/vnd.openxmlformats-officedocument.presentationml.notesSlide+xml" PartName="/ppt/notesSlides/notesSlide10.xml"/>
  <Override ContentType="application/vnd.openxmlformats-officedocument.custom-properties+xml" PartName="/docProps/custom.xml"/>
  <Override ContentType="application/vnd.openxmlformats-officedocument.presentationml.slideLayout+xml" PartName="/ppt/slideLayouts/slideLayout3.xml"/>
  <Override ContentType="application/vnd.openxmlformats-officedocument.presentationml.slideLayout+xml" PartName="/ppt/slideLayouts/slideLayout4.xml"/>
  <Override ContentType="application/vnd.openxmlformats-officedocument.presentationml.slideLayout+xml" PartName="/ppt/slideLayouts/slideLayout5.xml"/>
  <Override ContentType="application/vnd.openxmlformats-officedocument.presentationml.slideLayout+xml" PartName="/ppt/slideLayouts/slideLayout2.xml"/>
  <Override ContentType="application/vnd.openxmlformats-officedocument.presentationml.slideLayout+xml" PartName="/ppt/slideLayouts/slideLayout1.xml"/>
  <Override ContentType="application/vnd.openxmlformats-officedocument.presentationml.slideMaster+xml" PartName="/ppt/slideMasters/slideMaster1.xml"/>
  <Override ContentType="application/binary" PartName="/ppt/metadata"/>
  <Override ContentType="application/vnd.openxmlformats-officedocument.presentationml.slide+xml" PartName="/ppt/slides/slide4.xml"/>
  <Override ContentType="application/vnd.openxmlformats-officedocument.presentationml.slide+xml" PartName="/ppt/slides/slide18.xml"/>
  <Override ContentType="application/vnd.openxmlformats-officedocument.presentationml.slide+xml" PartName="/ppt/slides/slide30.xml"/>
  <Override ContentType="application/vnd.openxmlformats-officedocument.presentationml.slide+xml" PartName="/ppt/slides/slide22.xml"/>
  <Override ContentType="application/vnd.openxmlformats-officedocument.presentationml.slide+xml" PartName="/ppt/slides/slide26.xml"/>
  <Override ContentType="application/vnd.openxmlformats-officedocument.presentationml.slide+xml" PartName="/ppt/slides/slide19.xml"/>
  <Override ContentType="application/vnd.openxmlformats-officedocument.presentationml.slide+xml" PartName="/ppt/slides/slide3.xml"/>
  <Override ContentType="application/vnd.openxmlformats-officedocument.presentationml.slide+xml" PartName="/ppt/slides/slide9.xml"/>
  <Override ContentType="application/vnd.openxmlformats-officedocument.presentationml.slide+xml" PartName="/ppt/slides/slide13.xml"/>
  <Override ContentType="application/vnd.openxmlformats-officedocument.presentationml.slide+xml" PartName="/ppt/slides/slide5.xml"/>
  <Override ContentType="application/vnd.openxmlformats-officedocument.presentationml.slide+xml" PartName="/ppt/slides/slide12.xml"/>
  <Override ContentType="application/vnd.openxmlformats-officedocument.presentationml.slide+xml" PartName="/ppt/slides/slide17.xml"/>
  <Override ContentType="application/vnd.openxmlformats-officedocument.presentationml.slide+xml" PartName="/ppt/slides/slide25.xml"/>
  <Override ContentType="application/vnd.openxmlformats-officedocument.presentationml.slide+xml" PartName="/ppt/slides/slide20.xml"/>
  <Override ContentType="application/vnd.openxmlformats-officedocument.presentationml.slide+xml" PartName="/ppt/slides/slide21.xml"/>
  <Override ContentType="application/vnd.openxmlformats-officedocument.presentationml.slide+xml" PartName="/ppt/slides/slide16.xml"/>
  <Override ContentType="application/vnd.openxmlformats-officedocument.presentationml.slide+xml" PartName="/ppt/slides/slide8.xml"/>
  <Override ContentType="application/vnd.openxmlformats-officedocument.presentationml.slide+xml" PartName="/ppt/slides/slide29.xml"/>
  <Override ContentType="application/vnd.openxmlformats-officedocument.presentationml.slide+xml" PartName="/ppt/slides/slide24.xml"/>
  <Override ContentType="application/vnd.openxmlformats-officedocument.presentationml.slide+xml" PartName="/ppt/slides/slide11.xml"/>
  <Override ContentType="application/vnd.openxmlformats-officedocument.presentationml.slide+xml" PartName="/ppt/slides/slide1.xml"/>
  <Override ContentType="application/vnd.openxmlformats-officedocument.presentationml.slide+xml" PartName="/ppt/slides/slide28.xml"/>
  <Override ContentType="application/vnd.openxmlformats-officedocument.presentationml.slide+xml" PartName="/ppt/slides/slide7.xml"/>
  <Override ContentType="application/vnd.openxmlformats-officedocument.presentationml.slide+xml" PartName="/ppt/slides/slide15.xml"/>
  <Override ContentType="application/vnd.openxmlformats-officedocument.presentationml.slide+xml" PartName="/ppt/slides/slide23.xml"/>
  <Override ContentType="application/vnd.openxmlformats-officedocument.presentationml.slide+xml" PartName="/ppt/slides/slide27.xml"/>
  <Override ContentType="application/vnd.openxmlformats-officedocument.presentationml.slide+xml" PartName="/ppt/slides/slide10.xml"/>
  <Override ContentType="application/vnd.openxmlformats-officedocument.presentationml.slide+xml" PartName="/ppt/slides/slide2.xml"/>
  <Override ContentType="application/vnd.openxmlformats-officedocument.presentationml.slide+xml" PartName="/ppt/slides/slide6.xml"/>
  <Override ContentType="application/vnd.openxmlformats-officedocument.presentationml.slide+xml" PartName="/ppt/slides/slide14.xml"/>
  <Override ContentType="application/vnd.openxmlformats-officedocument.presentationml.notesMaster+xml" PartName="/ppt/notesMasters/notesMaster1.xml"/>
  <Override ContentType="application/vnd.openxmlformats-package.core-properties+xml" PartName="/docProps/core.xml"/>
  <Override ContentType="application/vnd.openxmlformats-officedocument.presentationml.presentation.main+xml" PartName="/ppt/presentation.xml"/>
  <Override ContentType="application/vnd.openxmlformats-officedocument.presentationml.presProps+xml" PartName="/ppt/presProps.xml"/>
  <Override ContentType="application/vnd.openxmlformats-officedocument.theme+xml" PartName="/ppt/theme/theme1.xml"/>
  <Override ContentType="application/vnd.openxmlformats-officedocument.theme+xml" PartName="/ppt/theme/theme2.xml"/>
  <Override ContentType="application/vnd.openxmlformats-officedocument.presentationml.viewProps+xml" PartName="/ppt/viewProps.xml"/>
</Types>
</file>

<file path=_rels/.rels><?xml version="1.0" encoding="UTF-8" standalone="yes"?><Relationships xmlns="http://schemas.openxmlformats.org/package/2006/relationships"><Relationship Id="rId1" Type="http://schemas.openxmlformats.org/officeDocument/2006/relationships/custom-properties" Target="docProps/custom.xml"/><Relationship Id="rId2" Type="http://schemas.openxmlformats.org/package/2006/relationships/metadata/core-properties" Target="docProps/core.xml"/><Relationship Id="rId3"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autoCompressPictures="0" embedTrueTypeFonts="1" strictFirstAndLastChars="0" saveSubsetFonts="1">
  <p:sldMasterIdLst>
    <p:sldMasterId id="2147483648" r:id="rId4"/>
  </p:sldMasterIdLst>
  <p:notesMasterIdLst>
    <p:notesMasterId r:id="rId5"/>
  </p:notesMasterIdLst>
  <p:sldIdLst>
    <p:sldId id="256" r:id="rId6"/>
    <p:sldId id="257" r:id="rId7"/>
    <p:sldId id="258" r:id="rId8"/>
    <p:sldId id="259" r:id="rId9"/>
    <p:sldId id="260" r:id="rId10"/>
    <p:sldId id="261" r:id="rId11"/>
    <p:sldId id="262" r:id="rId12"/>
    <p:sldId id="263" r:id="rId13"/>
    <p:sldId id="264" r:id="rId14"/>
    <p:sldId id="265" r:id="rId15"/>
    <p:sldId id="266" r:id="rId16"/>
    <p:sldId id="267" r:id="rId17"/>
    <p:sldId id="268" r:id="rId18"/>
    <p:sldId id="269" r:id="rId19"/>
    <p:sldId id="270" r:id="rId20"/>
    <p:sldId id="271" r:id="rId21"/>
    <p:sldId id="272" r:id="rId22"/>
    <p:sldId id="273" r:id="rId23"/>
    <p:sldId id="274" r:id="rId24"/>
    <p:sldId id="275" r:id="rId25"/>
    <p:sldId id="276" r:id="rId26"/>
    <p:sldId id="277" r:id="rId27"/>
    <p:sldId id="278" r:id="rId28"/>
    <p:sldId id="279" r:id="rId29"/>
    <p:sldId id="280" r:id="rId30"/>
    <p:sldId id="281" r:id="rId31"/>
    <p:sldId id="282" r:id="rId32"/>
    <p:sldId id="283" r:id="rId33"/>
    <p:sldId id="284" r:id="rId34"/>
    <p:sldId id="285" r:id="rId35"/>
  </p:sldIdLst>
  <p:sldSz cy="6858000" cx="12192000"/>
  <p:notesSz cx="12192000" cy="6858000"/>
  <p:embeddedFontLst>
    <p:embeddedFont>
      <p:font typeface="Tahoma"/>
      <p:regular r:id="rId36"/>
      <p:bold r:id="rId37"/>
    </p:embeddedFont>
  </p:embeddedFontLst>
  <p:defaultText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defaultTextStyle>
  <p:extLst>
    <p:ext uri="{EFAFB233-063F-42B5-8137-9DF3F51BA10A}">
      <p15:sldGuideLst>
        <p15:guide id="1" orient="horz" pos="2880">
          <p15:clr>
            <a:srgbClr val="A4A3A4"/>
          </p15:clr>
        </p15:guide>
        <p15:guide id="2" pos="2160">
          <p15:clr>
            <a:srgbClr val="A4A3A4"/>
          </p15:clr>
        </p15:guide>
      </p15:sldGuideLst>
    </p:ext>
    <p:ext uri="http://customooxmlschemas.google.com/">
      <go:slidesCustomData xmlns:go="http://customooxmlschemas.google.com/" r:id="rId38" roundtripDataSignature="AMtx7mjPup8QLJIgF0gtOp7S2VxQObGwvw=="/>
    </p:ext>
  </p:extLst>
</p:presentation>
</file>

<file path=ppt/presProps.xml><?xml version="1.0" encoding="utf-8"?>
<p:presentation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file>

<file path=ppt/viewProps.xml><?xml version="1.0" encoding="utf-8"?>
<p:view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Comments="0">
  <p:slideViewPr>
    <p:cSldViewPr snapToGrid="0">
      <p:cViewPr varScale="1">
        <p:scale>
          <a:sx n="100" d="100"/>
          <a:sy n="100" d="100"/>
        </p:scale>
        <p:origin x="0" y="0"/>
      </p:cViewPr>
      <p:guideLst>
        <p:guide pos="2880" orient="horz"/>
        <p:guide pos="2160"/>
      </p:guideLst>
    </p:cSldViewPr>
  </p:slideViewPr>
</p:viewPr>
</file>

<file path=ppt/_rels/presentation.xml.rels><?xml version="1.0" encoding="UTF-8" standalone="yes"?><Relationships xmlns="http://schemas.openxmlformats.org/package/2006/relationships"><Relationship Id="rId20" Type="http://schemas.openxmlformats.org/officeDocument/2006/relationships/slide" Target="slides/slide15.xml"/><Relationship Id="rId22" Type="http://schemas.openxmlformats.org/officeDocument/2006/relationships/slide" Target="slides/slide17.xml"/><Relationship Id="rId21" Type="http://schemas.openxmlformats.org/officeDocument/2006/relationships/slide" Target="slides/slide16.xml"/><Relationship Id="rId24" Type="http://schemas.openxmlformats.org/officeDocument/2006/relationships/slide" Target="slides/slide19.xml"/><Relationship Id="rId23" Type="http://schemas.openxmlformats.org/officeDocument/2006/relationships/slide" Target="slides/slide18.xml"/><Relationship Id="rId1" Type="http://schemas.openxmlformats.org/officeDocument/2006/relationships/theme" Target="theme/theme2.xml"/><Relationship Id="rId2" Type="http://schemas.openxmlformats.org/officeDocument/2006/relationships/viewProps" Target="viewProps.xml"/><Relationship Id="rId3" Type="http://schemas.openxmlformats.org/officeDocument/2006/relationships/presProps" Target="presProps.xml"/><Relationship Id="rId4" Type="http://schemas.openxmlformats.org/officeDocument/2006/relationships/slideMaster" Target="slideMasters/slideMaster1.xml"/><Relationship Id="rId9" Type="http://schemas.openxmlformats.org/officeDocument/2006/relationships/slide" Target="slides/slide4.xml"/><Relationship Id="rId26" Type="http://schemas.openxmlformats.org/officeDocument/2006/relationships/slide" Target="slides/slide21.xml"/><Relationship Id="rId25" Type="http://schemas.openxmlformats.org/officeDocument/2006/relationships/slide" Target="slides/slide20.xml"/><Relationship Id="rId28" Type="http://schemas.openxmlformats.org/officeDocument/2006/relationships/slide" Target="slides/slide23.xml"/><Relationship Id="rId27" Type="http://schemas.openxmlformats.org/officeDocument/2006/relationships/slide" Target="slides/slide22.xml"/><Relationship Id="rId5" Type="http://schemas.openxmlformats.org/officeDocument/2006/relationships/notesMaster" Target="notesMasters/notesMaster1.xml"/><Relationship Id="rId6" Type="http://schemas.openxmlformats.org/officeDocument/2006/relationships/slide" Target="slides/slide1.xml"/><Relationship Id="rId29" Type="http://schemas.openxmlformats.org/officeDocument/2006/relationships/slide" Target="slides/slide24.xml"/><Relationship Id="rId7" Type="http://schemas.openxmlformats.org/officeDocument/2006/relationships/slide" Target="slides/slide2.xml"/><Relationship Id="rId8" Type="http://schemas.openxmlformats.org/officeDocument/2006/relationships/slide" Target="slides/slide3.xml"/><Relationship Id="rId31" Type="http://schemas.openxmlformats.org/officeDocument/2006/relationships/slide" Target="slides/slide26.xml"/><Relationship Id="rId30" Type="http://schemas.openxmlformats.org/officeDocument/2006/relationships/slide" Target="slides/slide25.xml"/><Relationship Id="rId11" Type="http://schemas.openxmlformats.org/officeDocument/2006/relationships/slide" Target="slides/slide6.xml"/><Relationship Id="rId33" Type="http://schemas.openxmlformats.org/officeDocument/2006/relationships/slide" Target="slides/slide28.xml"/><Relationship Id="rId10" Type="http://schemas.openxmlformats.org/officeDocument/2006/relationships/slide" Target="slides/slide5.xml"/><Relationship Id="rId32" Type="http://schemas.openxmlformats.org/officeDocument/2006/relationships/slide" Target="slides/slide27.xml"/><Relationship Id="rId13" Type="http://schemas.openxmlformats.org/officeDocument/2006/relationships/slide" Target="slides/slide8.xml"/><Relationship Id="rId35" Type="http://schemas.openxmlformats.org/officeDocument/2006/relationships/slide" Target="slides/slide30.xml"/><Relationship Id="rId12" Type="http://schemas.openxmlformats.org/officeDocument/2006/relationships/slide" Target="slides/slide7.xml"/><Relationship Id="rId34" Type="http://schemas.openxmlformats.org/officeDocument/2006/relationships/slide" Target="slides/slide29.xml"/><Relationship Id="rId15" Type="http://schemas.openxmlformats.org/officeDocument/2006/relationships/slide" Target="slides/slide10.xml"/><Relationship Id="rId37" Type="http://schemas.openxmlformats.org/officeDocument/2006/relationships/font" Target="fonts/Tahoma-bold.fntdata"/><Relationship Id="rId14" Type="http://schemas.openxmlformats.org/officeDocument/2006/relationships/slide" Target="slides/slide9.xml"/><Relationship Id="rId36" Type="http://schemas.openxmlformats.org/officeDocument/2006/relationships/font" Target="fonts/Tahoma-regular.fntdata"/><Relationship Id="rId17" Type="http://schemas.openxmlformats.org/officeDocument/2006/relationships/slide" Target="slides/slide12.xml"/><Relationship Id="rId16" Type="http://schemas.openxmlformats.org/officeDocument/2006/relationships/slide" Target="slides/slide11.xml"/><Relationship Id="rId38" Type="http://customschemas.google.com/relationships/presentationmetadata" Target="metadata"/><Relationship Id="rId19" Type="http://schemas.openxmlformats.org/officeDocument/2006/relationships/slide" Target="slides/slide14.xml"/><Relationship Id="rId18"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1.xml"/></Relationships>
</file>

<file path=ppt/notesMasters/notesMaster1.xml><?xml version="1.0" encoding="utf-8"?>
<p:notes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 name="Shape 2"/>
        <p:cNvGrpSpPr/>
        <p:nvPr/>
      </p:nvGrpSpPr>
      <p:grpSpPr>
        <a:xfrm>
          <a:off x="0" y="0"/>
          <a:ext cx="0" cy="0"/>
          <a:chOff x="0" y="0"/>
          <a:chExt cx="0" cy="0"/>
        </a:xfrm>
      </p:grpSpPr>
      <p:sp>
        <p:nvSpPr>
          <p:cNvPr id="3" name="Google Shape;3;n"/>
          <p:cNvSpPr/>
          <p:nvPr>
            <p:ph idx="2" type="sldImg"/>
          </p:nvPr>
        </p:nvSpPr>
        <p:spPr>
          <a:xfrm>
            <a:off x="2032400" y="514350"/>
            <a:ext cx="8128400" cy="257175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4" name="Google Shape;4;n"/>
          <p:cNvSpPr txBox="1"/>
          <p:nvPr>
            <p:ph idx="1" type="body"/>
          </p:nvPr>
        </p:nvSpPr>
        <p:spPr>
          <a:xfrm>
            <a:off x="1219200" y="3257550"/>
            <a:ext cx="9753600" cy="3086100"/>
          </a:xfrm>
          <a:prstGeom prst="rect">
            <a:avLst/>
          </a:prstGeom>
          <a:noFill/>
          <a:ln>
            <a:noFill/>
          </a:ln>
        </p:spPr>
        <p:txBody>
          <a:bodyPr anchorCtr="0" anchor="t" bIns="91425" lIns="91425" spcFirstLastPara="1" rIns="91425" wrap="square" tIns="91425">
            <a:noAutofit/>
          </a:bodyPr>
          <a:lstStyle>
            <a:lvl1pPr indent="-298450" lvl="0" marL="457200">
              <a:spcBef>
                <a:spcPts val="0"/>
              </a:spcBef>
              <a:spcAft>
                <a:spcPts val="0"/>
              </a:spcAft>
              <a:buSzPts val="1100"/>
              <a:buChar char="●"/>
              <a:defRPr sz="1100"/>
            </a:lvl1pPr>
            <a:lvl2pPr indent="-298450" lvl="1" marL="914400">
              <a:spcBef>
                <a:spcPts val="0"/>
              </a:spcBef>
              <a:spcAft>
                <a:spcPts val="0"/>
              </a:spcAft>
              <a:buSzPts val="1100"/>
              <a:buChar char="○"/>
              <a:defRPr sz="1100"/>
            </a:lvl2pPr>
            <a:lvl3pPr indent="-298450" lvl="2" marL="1371600">
              <a:spcBef>
                <a:spcPts val="0"/>
              </a:spcBef>
              <a:spcAft>
                <a:spcPts val="0"/>
              </a:spcAft>
              <a:buSzPts val="1100"/>
              <a:buChar char="■"/>
              <a:defRPr sz="1100"/>
            </a:lvl3pPr>
            <a:lvl4pPr indent="-298450" lvl="3" marL="1828800">
              <a:spcBef>
                <a:spcPts val="0"/>
              </a:spcBef>
              <a:spcAft>
                <a:spcPts val="0"/>
              </a:spcAft>
              <a:buSzPts val="1100"/>
              <a:buChar char="●"/>
              <a:defRPr sz="1100"/>
            </a:lvl4pPr>
            <a:lvl5pPr indent="-298450" lvl="4" marL="2286000">
              <a:spcBef>
                <a:spcPts val="0"/>
              </a:spcBef>
              <a:spcAft>
                <a:spcPts val="0"/>
              </a:spcAft>
              <a:buSzPts val="1100"/>
              <a:buChar char="○"/>
              <a:defRPr sz="1100"/>
            </a:lvl5pPr>
            <a:lvl6pPr indent="-298450" lvl="5" marL="2743200">
              <a:spcBef>
                <a:spcPts val="0"/>
              </a:spcBef>
              <a:spcAft>
                <a:spcPts val="0"/>
              </a:spcAft>
              <a:buSzPts val="1100"/>
              <a:buChar char="■"/>
              <a:defRPr sz="1100"/>
            </a:lvl6pPr>
            <a:lvl7pPr indent="-298450" lvl="6" marL="3200400">
              <a:spcBef>
                <a:spcPts val="0"/>
              </a:spcBef>
              <a:spcAft>
                <a:spcPts val="0"/>
              </a:spcAft>
              <a:buSzPts val="1100"/>
              <a:buChar char="●"/>
              <a:defRPr sz="1100"/>
            </a:lvl7pPr>
            <a:lvl8pPr indent="-298450" lvl="7" marL="3657600">
              <a:spcBef>
                <a:spcPts val="0"/>
              </a:spcBef>
              <a:spcAft>
                <a:spcPts val="0"/>
              </a:spcAft>
              <a:buSzPts val="1100"/>
              <a:buChar char="○"/>
              <a:defRPr sz="1100"/>
            </a:lvl8pPr>
            <a:lvl9pPr indent="-298450" lvl="8" marL="4114800">
              <a:spcBef>
                <a:spcPts val="0"/>
              </a:spcBef>
              <a:spcAft>
                <a:spcPts val="0"/>
              </a:spcAft>
              <a:buSzPts val="1100"/>
              <a:buChar char="■"/>
              <a:defRPr sz="1100"/>
            </a:lvl9pPr>
          </a:lstStyle>
          <a:p/>
        </p:txBody>
      </p:sp>
    </p:spTree>
  </p:cSld>
  <p:clrMap accent1="accent1" accent2="accent2" accent3="accent3" accent4="accent4" accent5="accent5" accent6="accent6" bg1="lt1" bg2="dk2" tx1="dk1" tx2="lt2" folHlink="folHlink" hlink="hlink"/>
  <p:notes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7" name="Shape 57"/>
        <p:cNvGrpSpPr/>
        <p:nvPr/>
      </p:nvGrpSpPr>
      <p:grpSpPr>
        <a:xfrm>
          <a:off x="0" y="0"/>
          <a:ext cx="0" cy="0"/>
          <a:chOff x="0" y="0"/>
          <a:chExt cx="0" cy="0"/>
        </a:xfrm>
      </p:grpSpPr>
      <p:sp>
        <p:nvSpPr>
          <p:cNvPr id="58" name="Google Shape;58;p1:notes"/>
          <p:cNvSpPr txBox="1"/>
          <p:nvPr>
            <p:ph idx="1" type="body"/>
          </p:nvPr>
        </p:nvSpPr>
        <p:spPr>
          <a:xfrm>
            <a:off x="1219200" y="3257550"/>
            <a:ext cx="9753600" cy="30861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59" name="Google Shape;59;p1:notes"/>
          <p:cNvSpPr/>
          <p:nvPr>
            <p:ph idx="2" type="sldImg"/>
          </p:nvPr>
        </p:nvSpPr>
        <p:spPr>
          <a:xfrm>
            <a:off x="2032400" y="514350"/>
            <a:ext cx="8128400" cy="257175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64" name="Shape 64"/>
        <p:cNvGrpSpPr/>
        <p:nvPr/>
      </p:nvGrpSpPr>
      <p:grpSpPr>
        <a:xfrm>
          <a:off x="0" y="0"/>
          <a:ext cx="0" cy="0"/>
          <a:chOff x="0" y="0"/>
          <a:chExt cx="0" cy="0"/>
        </a:xfrm>
      </p:grpSpPr>
      <p:sp>
        <p:nvSpPr>
          <p:cNvPr id="65" name="Google Shape;65;p2:notes"/>
          <p:cNvSpPr txBox="1"/>
          <p:nvPr>
            <p:ph idx="1" type="body"/>
          </p:nvPr>
        </p:nvSpPr>
        <p:spPr>
          <a:xfrm>
            <a:off x="1219200" y="3257550"/>
            <a:ext cx="9753600" cy="30861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66" name="Google Shape;66;p2:notes"/>
          <p:cNvSpPr/>
          <p:nvPr>
            <p:ph idx="2" type="sldImg"/>
          </p:nvPr>
        </p:nvSpPr>
        <p:spPr>
          <a:xfrm>
            <a:off x="2032400" y="514350"/>
            <a:ext cx="8128400" cy="257175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80" name="Shape 80"/>
        <p:cNvGrpSpPr/>
        <p:nvPr/>
      </p:nvGrpSpPr>
      <p:grpSpPr>
        <a:xfrm>
          <a:off x="0" y="0"/>
          <a:ext cx="0" cy="0"/>
          <a:chOff x="0" y="0"/>
          <a:chExt cx="0" cy="0"/>
        </a:xfrm>
      </p:grpSpPr>
      <p:sp>
        <p:nvSpPr>
          <p:cNvPr id="81" name="Google Shape;81;p3:notes"/>
          <p:cNvSpPr txBox="1"/>
          <p:nvPr>
            <p:ph idx="1" type="body"/>
          </p:nvPr>
        </p:nvSpPr>
        <p:spPr>
          <a:xfrm>
            <a:off x="1219200" y="3257550"/>
            <a:ext cx="9753600" cy="30861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82" name="Google Shape;82;p3:notes"/>
          <p:cNvSpPr/>
          <p:nvPr>
            <p:ph idx="2" type="sldImg"/>
          </p:nvPr>
        </p:nvSpPr>
        <p:spPr>
          <a:xfrm>
            <a:off x="2032400" y="514350"/>
            <a:ext cx="8128400" cy="257175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98" name="Shape 98"/>
        <p:cNvGrpSpPr/>
        <p:nvPr/>
      </p:nvGrpSpPr>
      <p:grpSpPr>
        <a:xfrm>
          <a:off x="0" y="0"/>
          <a:ext cx="0" cy="0"/>
          <a:chOff x="0" y="0"/>
          <a:chExt cx="0" cy="0"/>
        </a:xfrm>
      </p:grpSpPr>
      <p:sp>
        <p:nvSpPr>
          <p:cNvPr id="99" name="Google Shape;99;p4:notes"/>
          <p:cNvSpPr txBox="1"/>
          <p:nvPr>
            <p:ph idx="1" type="body"/>
          </p:nvPr>
        </p:nvSpPr>
        <p:spPr>
          <a:xfrm>
            <a:off x="1219200" y="3257550"/>
            <a:ext cx="9753600" cy="30861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00" name="Google Shape;100;p4:notes"/>
          <p:cNvSpPr/>
          <p:nvPr>
            <p:ph idx="2" type="sldImg"/>
          </p:nvPr>
        </p:nvSpPr>
        <p:spPr>
          <a:xfrm>
            <a:off x="2032400" y="514350"/>
            <a:ext cx="8128400" cy="257175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09" name="Shape 109"/>
        <p:cNvGrpSpPr/>
        <p:nvPr/>
      </p:nvGrpSpPr>
      <p:grpSpPr>
        <a:xfrm>
          <a:off x="0" y="0"/>
          <a:ext cx="0" cy="0"/>
          <a:chOff x="0" y="0"/>
          <a:chExt cx="0" cy="0"/>
        </a:xfrm>
      </p:grpSpPr>
      <p:sp>
        <p:nvSpPr>
          <p:cNvPr id="110" name="Google Shape;110;p5:notes"/>
          <p:cNvSpPr txBox="1"/>
          <p:nvPr>
            <p:ph idx="1" type="body"/>
          </p:nvPr>
        </p:nvSpPr>
        <p:spPr>
          <a:xfrm>
            <a:off x="1219200" y="3257550"/>
            <a:ext cx="9753600" cy="30861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11" name="Google Shape;111;p5:notes"/>
          <p:cNvSpPr/>
          <p:nvPr>
            <p:ph idx="2" type="sldImg"/>
          </p:nvPr>
        </p:nvSpPr>
        <p:spPr>
          <a:xfrm>
            <a:off x="2032400" y="514350"/>
            <a:ext cx="8128400" cy="257175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20" name="Shape 120"/>
        <p:cNvGrpSpPr/>
        <p:nvPr/>
      </p:nvGrpSpPr>
      <p:grpSpPr>
        <a:xfrm>
          <a:off x="0" y="0"/>
          <a:ext cx="0" cy="0"/>
          <a:chOff x="0" y="0"/>
          <a:chExt cx="0" cy="0"/>
        </a:xfrm>
      </p:grpSpPr>
      <p:sp>
        <p:nvSpPr>
          <p:cNvPr id="121" name="Google Shape;121;p6:notes"/>
          <p:cNvSpPr txBox="1"/>
          <p:nvPr>
            <p:ph idx="1" type="body"/>
          </p:nvPr>
        </p:nvSpPr>
        <p:spPr>
          <a:xfrm>
            <a:off x="1219200" y="3257550"/>
            <a:ext cx="9753600" cy="30861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22" name="Google Shape;122;p6:notes"/>
          <p:cNvSpPr/>
          <p:nvPr>
            <p:ph idx="2" type="sldImg"/>
          </p:nvPr>
        </p:nvSpPr>
        <p:spPr>
          <a:xfrm>
            <a:off x="2032400" y="514350"/>
            <a:ext cx="8128400" cy="257175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31" name="Shape 131"/>
        <p:cNvGrpSpPr/>
        <p:nvPr/>
      </p:nvGrpSpPr>
      <p:grpSpPr>
        <a:xfrm>
          <a:off x="0" y="0"/>
          <a:ext cx="0" cy="0"/>
          <a:chOff x="0" y="0"/>
          <a:chExt cx="0" cy="0"/>
        </a:xfrm>
      </p:grpSpPr>
      <p:sp>
        <p:nvSpPr>
          <p:cNvPr id="132" name="Google Shape;132;p7:notes"/>
          <p:cNvSpPr txBox="1"/>
          <p:nvPr>
            <p:ph idx="1" type="body"/>
          </p:nvPr>
        </p:nvSpPr>
        <p:spPr>
          <a:xfrm>
            <a:off x="1219200" y="3257550"/>
            <a:ext cx="9753600" cy="30861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33" name="Google Shape;133;p7:notes"/>
          <p:cNvSpPr/>
          <p:nvPr>
            <p:ph idx="2" type="sldImg"/>
          </p:nvPr>
        </p:nvSpPr>
        <p:spPr>
          <a:xfrm>
            <a:off x="2032400" y="514350"/>
            <a:ext cx="8128400" cy="257175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42" name="Shape 142"/>
        <p:cNvGrpSpPr/>
        <p:nvPr/>
      </p:nvGrpSpPr>
      <p:grpSpPr>
        <a:xfrm>
          <a:off x="0" y="0"/>
          <a:ext cx="0" cy="0"/>
          <a:chOff x="0" y="0"/>
          <a:chExt cx="0" cy="0"/>
        </a:xfrm>
      </p:grpSpPr>
      <p:sp>
        <p:nvSpPr>
          <p:cNvPr id="143" name="Google Shape;143;p8:notes"/>
          <p:cNvSpPr txBox="1"/>
          <p:nvPr>
            <p:ph idx="1" type="body"/>
          </p:nvPr>
        </p:nvSpPr>
        <p:spPr>
          <a:xfrm>
            <a:off x="1219200" y="3257550"/>
            <a:ext cx="9753600" cy="30861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44" name="Google Shape;144;p8:notes"/>
          <p:cNvSpPr/>
          <p:nvPr>
            <p:ph idx="2" type="sldImg"/>
          </p:nvPr>
        </p:nvSpPr>
        <p:spPr>
          <a:xfrm>
            <a:off x="2032400" y="514350"/>
            <a:ext cx="8128400" cy="257175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55" name="Shape 155"/>
        <p:cNvGrpSpPr/>
        <p:nvPr/>
      </p:nvGrpSpPr>
      <p:grpSpPr>
        <a:xfrm>
          <a:off x="0" y="0"/>
          <a:ext cx="0" cy="0"/>
          <a:chOff x="0" y="0"/>
          <a:chExt cx="0" cy="0"/>
        </a:xfrm>
      </p:grpSpPr>
      <p:sp>
        <p:nvSpPr>
          <p:cNvPr id="156" name="Google Shape;156;p9:notes"/>
          <p:cNvSpPr txBox="1"/>
          <p:nvPr>
            <p:ph idx="1" type="body"/>
          </p:nvPr>
        </p:nvSpPr>
        <p:spPr>
          <a:xfrm>
            <a:off x="1219200" y="3257550"/>
            <a:ext cx="9753600" cy="30861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57" name="Google Shape;157;p9:notes"/>
          <p:cNvSpPr/>
          <p:nvPr>
            <p:ph idx="2" type="sldImg"/>
          </p:nvPr>
        </p:nvSpPr>
        <p:spPr>
          <a:xfrm>
            <a:off x="2032400" y="514350"/>
            <a:ext cx="8128400" cy="257175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66" name="Shape 166"/>
        <p:cNvGrpSpPr/>
        <p:nvPr/>
      </p:nvGrpSpPr>
      <p:grpSpPr>
        <a:xfrm>
          <a:off x="0" y="0"/>
          <a:ext cx="0" cy="0"/>
          <a:chOff x="0" y="0"/>
          <a:chExt cx="0" cy="0"/>
        </a:xfrm>
      </p:grpSpPr>
      <p:sp>
        <p:nvSpPr>
          <p:cNvPr id="167" name="Google Shape;167;p10:notes"/>
          <p:cNvSpPr txBox="1"/>
          <p:nvPr>
            <p:ph idx="1" type="body"/>
          </p:nvPr>
        </p:nvSpPr>
        <p:spPr>
          <a:xfrm>
            <a:off x="1219200" y="3257550"/>
            <a:ext cx="9753600" cy="30861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68" name="Google Shape;168;p10:notes"/>
          <p:cNvSpPr/>
          <p:nvPr>
            <p:ph idx="2" type="sldImg"/>
          </p:nvPr>
        </p:nvSpPr>
        <p:spPr>
          <a:xfrm>
            <a:off x="2032400" y="514350"/>
            <a:ext cx="8128400" cy="257175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77" name="Shape 177"/>
        <p:cNvGrpSpPr/>
        <p:nvPr/>
      </p:nvGrpSpPr>
      <p:grpSpPr>
        <a:xfrm>
          <a:off x="0" y="0"/>
          <a:ext cx="0" cy="0"/>
          <a:chOff x="0" y="0"/>
          <a:chExt cx="0" cy="0"/>
        </a:xfrm>
      </p:grpSpPr>
      <p:sp>
        <p:nvSpPr>
          <p:cNvPr id="178" name="Google Shape;178;p11:notes"/>
          <p:cNvSpPr txBox="1"/>
          <p:nvPr>
            <p:ph idx="1" type="body"/>
          </p:nvPr>
        </p:nvSpPr>
        <p:spPr>
          <a:xfrm>
            <a:off x="1219200" y="3257550"/>
            <a:ext cx="9753600" cy="30861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79" name="Google Shape;179;p11:notes"/>
          <p:cNvSpPr/>
          <p:nvPr>
            <p:ph idx="2" type="sldImg"/>
          </p:nvPr>
        </p:nvSpPr>
        <p:spPr>
          <a:xfrm>
            <a:off x="2032400" y="514350"/>
            <a:ext cx="8128400" cy="257175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88" name="Shape 188"/>
        <p:cNvGrpSpPr/>
        <p:nvPr/>
      </p:nvGrpSpPr>
      <p:grpSpPr>
        <a:xfrm>
          <a:off x="0" y="0"/>
          <a:ext cx="0" cy="0"/>
          <a:chOff x="0" y="0"/>
          <a:chExt cx="0" cy="0"/>
        </a:xfrm>
      </p:grpSpPr>
      <p:sp>
        <p:nvSpPr>
          <p:cNvPr id="189" name="Google Shape;189;p12:notes"/>
          <p:cNvSpPr txBox="1"/>
          <p:nvPr>
            <p:ph idx="1" type="body"/>
          </p:nvPr>
        </p:nvSpPr>
        <p:spPr>
          <a:xfrm>
            <a:off x="1219200" y="3257550"/>
            <a:ext cx="9753600" cy="30861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90" name="Google Shape;190;p12:notes"/>
          <p:cNvSpPr/>
          <p:nvPr>
            <p:ph idx="2" type="sldImg"/>
          </p:nvPr>
        </p:nvSpPr>
        <p:spPr>
          <a:xfrm>
            <a:off x="2032400" y="514350"/>
            <a:ext cx="8128400" cy="257175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99" name="Shape 199"/>
        <p:cNvGrpSpPr/>
        <p:nvPr/>
      </p:nvGrpSpPr>
      <p:grpSpPr>
        <a:xfrm>
          <a:off x="0" y="0"/>
          <a:ext cx="0" cy="0"/>
          <a:chOff x="0" y="0"/>
          <a:chExt cx="0" cy="0"/>
        </a:xfrm>
      </p:grpSpPr>
      <p:sp>
        <p:nvSpPr>
          <p:cNvPr id="200" name="Google Shape;200;p13:notes"/>
          <p:cNvSpPr txBox="1"/>
          <p:nvPr>
            <p:ph idx="1" type="body"/>
          </p:nvPr>
        </p:nvSpPr>
        <p:spPr>
          <a:xfrm>
            <a:off x="1219200" y="3257550"/>
            <a:ext cx="9753600" cy="30861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01" name="Google Shape;201;p13:notes"/>
          <p:cNvSpPr/>
          <p:nvPr>
            <p:ph idx="2" type="sldImg"/>
          </p:nvPr>
        </p:nvSpPr>
        <p:spPr>
          <a:xfrm>
            <a:off x="2032400" y="514350"/>
            <a:ext cx="8128400" cy="257175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10" name="Shape 210"/>
        <p:cNvGrpSpPr/>
        <p:nvPr/>
      </p:nvGrpSpPr>
      <p:grpSpPr>
        <a:xfrm>
          <a:off x="0" y="0"/>
          <a:ext cx="0" cy="0"/>
          <a:chOff x="0" y="0"/>
          <a:chExt cx="0" cy="0"/>
        </a:xfrm>
      </p:grpSpPr>
      <p:sp>
        <p:nvSpPr>
          <p:cNvPr id="211" name="Google Shape;211;p14:notes"/>
          <p:cNvSpPr txBox="1"/>
          <p:nvPr>
            <p:ph idx="1" type="body"/>
          </p:nvPr>
        </p:nvSpPr>
        <p:spPr>
          <a:xfrm>
            <a:off x="1219200" y="3257550"/>
            <a:ext cx="9753600" cy="30861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12" name="Google Shape;212;p14:notes"/>
          <p:cNvSpPr/>
          <p:nvPr>
            <p:ph idx="2" type="sldImg"/>
          </p:nvPr>
        </p:nvSpPr>
        <p:spPr>
          <a:xfrm>
            <a:off x="2032400" y="514350"/>
            <a:ext cx="8128400" cy="257175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21" name="Shape 221"/>
        <p:cNvGrpSpPr/>
        <p:nvPr/>
      </p:nvGrpSpPr>
      <p:grpSpPr>
        <a:xfrm>
          <a:off x="0" y="0"/>
          <a:ext cx="0" cy="0"/>
          <a:chOff x="0" y="0"/>
          <a:chExt cx="0" cy="0"/>
        </a:xfrm>
      </p:grpSpPr>
      <p:sp>
        <p:nvSpPr>
          <p:cNvPr id="222" name="Google Shape;222;p15:notes"/>
          <p:cNvSpPr txBox="1"/>
          <p:nvPr>
            <p:ph idx="1" type="body"/>
          </p:nvPr>
        </p:nvSpPr>
        <p:spPr>
          <a:xfrm>
            <a:off x="1219200" y="3257550"/>
            <a:ext cx="9753600" cy="30861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23" name="Google Shape;223;p15:notes"/>
          <p:cNvSpPr/>
          <p:nvPr>
            <p:ph idx="2" type="sldImg"/>
          </p:nvPr>
        </p:nvSpPr>
        <p:spPr>
          <a:xfrm>
            <a:off x="2032400" y="514350"/>
            <a:ext cx="8128400" cy="257175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42" name="Shape 242"/>
        <p:cNvGrpSpPr/>
        <p:nvPr/>
      </p:nvGrpSpPr>
      <p:grpSpPr>
        <a:xfrm>
          <a:off x="0" y="0"/>
          <a:ext cx="0" cy="0"/>
          <a:chOff x="0" y="0"/>
          <a:chExt cx="0" cy="0"/>
        </a:xfrm>
      </p:grpSpPr>
      <p:sp>
        <p:nvSpPr>
          <p:cNvPr id="243" name="Google Shape;243;p16:notes"/>
          <p:cNvSpPr txBox="1"/>
          <p:nvPr>
            <p:ph idx="1" type="body"/>
          </p:nvPr>
        </p:nvSpPr>
        <p:spPr>
          <a:xfrm>
            <a:off x="1219200" y="3257550"/>
            <a:ext cx="9753600" cy="30861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44" name="Google Shape;244;p16:notes"/>
          <p:cNvSpPr/>
          <p:nvPr>
            <p:ph idx="2" type="sldImg"/>
          </p:nvPr>
        </p:nvSpPr>
        <p:spPr>
          <a:xfrm>
            <a:off x="2032400" y="514350"/>
            <a:ext cx="8128400" cy="257175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53" name="Shape 253"/>
        <p:cNvGrpSpPr/>
        <p:nvPr/>
      </p:nvGrpSpPr>
      <p:grpSpPr>
        <a:xfrm>
          <a:off x="0" y="0"/>
          <a:ext cx="0" cy="0"/>
          <a:chOff x="0" y="0"/>
          <a:chExt cx="0" cy="0"/>
        </a:xfrm>
      </p:grpSpPr>
      <p:sp>
        <p:nvSpPr>
          <p:cNvPr id="254" name="Google Shape;254;p17:notes"/>
          <p:cNvSpPr txBox="1"/>
          <p:nvPr>
            <p:ph idx="1" type="body"/>
          </p:nvPr>
        </p:nvSpPr>
        <p:spPr>
          <a:xfrm>
            <a:off x="1219200" y="3257550"/>
            <a:ext cx="9753600" cy="30861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55" name="Google Shape;255;p17:notes"/>
          <p:cNvSpPr/>
          <p:nvPr>
            <p:ph idx="2" type="sldImg"/>
          </p:nvPr>
        </p:nvSpPr>
        <p:spPr>
          <a:xfrm>
            <a:off x="2032400" y="514350"/>
            <a:ext cx="8128400" cy="257175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64" name="Shape 264"/>
        <p:cNvGrpSpPr/>
        <p:nvPr/>
      </p:nvGrpSpPr>
      <p:grpSpPr>
        <a:xfrm>
          <a:off x="0" y="0"/>
          <a:ext cx="0" cy="0"/>
          <a:chOff x="0" y="0"/>
          <a:chExt cx="0" cy="0"/>
        </a:xfrm>
      </p:grpSpPr>
      <p:sp>
        <p:nvSpPr>
          <p:cNvPr id="265" name="Google Shape;265;p18:notes"/>
          <p:cNvSpPr txBox="1"/>
          <p:nvPr>
            <p:ph idx="1" type="body"/>
          </p:nvPr>
        </p:nvSpPr>
        <p:spPr>
          <a:xfrm>
            <a:off x="1219200" y="3257550"/>
            <a:ext cx="9753600" cy="30861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66" name="Google Shape;266;p18:notes"/>
          <p:cNvSpPr/>
          <p:nvPr>
            <p:ph idx="2" type="sldImg"/>
          </p:nvPr>
        </p:nvSpPr>
        <p:spPr>
          <a:xfrm>
            <a:off x="2032400" y="514350"/>
            <a:ext cx="8128400" cy="257175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76" name="Shape 276"/>
        <p:cNvGrpSpPr/>
        <p:nvPr/>
      </p:nvGrpSpPr>
      <p:grpSpPr>
        <a:xfrm>
          <a:off x="0" y="0"/>
          <a:ext cx="0" cy="0"/>
          <a:chOff x="0" y="0"/>
          <a:chExt cx="0" cy="0"/>
        </a:xfrm>
      </p:grpSpPr>
      <p:sp>
        <p:nvSpPr>
          <p:cNvPr id="277" name="Google Shape;277;p19:notes"/>
          <p:cNvSpPr txBox="1"/>
          <p:nvPr>
            <p:ph idx="1" type="body"/>
          </p:nvPr>
        </p:nvSpPr>
        <p:spPr>
          <a:xfrm>
            <a:off x="1219200" y="3257550"/>
            <a:ext cx="9753600" cy="30861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78" name="Google Shape;278;p19:notes"/>
          <p:cNvSpPr/>
          <p:nvPr>
            <p:ph idx="2" type="sldImg"/>
          </p:nvPr>
        </p:nvSpPr>
        <p:spPr>
          <a:xfrm>
            <a:off x="2032400" y="514350"/>
            <a:ext cx="8128400" cy="257175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87" name="Shape 287"/>
        <p:cNvGrpSpPr/>
        <p:nvPr/>
      </p:nvGrpSpPr>
      <p:grpSpPr>
        <a:xfrm>
          <a:off x="0" y="0"/>
          <a:ext cx="0" cy="0"/>
          <a:chOff x="0" y="0"/>
          <a:chExt cx="0" cy="0"/>
        </a:xfrm>
      </p:grpSpPr>
      <p:sp>
        <p:nvSpPr>
          <p:cNvPr id="288" name="Google Shape;288;p20:notes"/>
          <p:cNvSpPr txBox="1"/>
          <p:nvPr>
            <p:ph idx="1" type="body"/>
          </p:nvPr>
        </p:nvSpPr>
        <p:spPr>
          <a:xfrm>
            <a:off x="1219200" y="3257550"/>
            <a:ext cx="9753600" cy="30861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89" name="Google Shape;289;p20:notes"/>
          <p:cNvSpPr/>
          <p:nvPr>
            <p:ph idx="2" type="sldImg"/>
          </p:nvPr>
        </p:nvSpPr>
        <p:spPr>
          <a:xfrm>
            <a:off x="2032400" y="514350"/>
            <a:ext cx="8128400" cy="257175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99" name="Shape 299"/>
        <p:cNvGrpSpPr/>
        <p:nvPr/>
      </p:nvGrpSpPr>
      <p:grpSpPr>
        <a:xfrm>
          <a:off x="0" y="0"/>
          <a:ext cx="0" cy="0"/>
          <a:chOff x="0" y="0"/>
          <a:chExt cx="0" cy="0"/>
        </a:xfrm>
      </p:grpSpPr>
      <p:sp>
        <p:nvSpPr>
          <p:cNvPr id="300" name="Google Shape;300;p21:notes"/>
          <p:cNvSpPr txBox="1"/>
          <p:nvPr>
            <p:ph idx="1" type="body"/>
          </p:nvPr>
        </p:nvSpPr>
        <p:spPr>
          <a:xfrm>
            <a:off x="1219200" y="3257550"/>
            <a:ext cx="9753600" cy="30861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301" name="Google Shape;301;p21:notes"/>
          <p:cNvSpPr/>
          <p:nvPr>
            <p:ph idx="2" type="sldImg"/>
          </p:nvPr>
        </p:nvSpPr>
        <p:spPr>
          <a:xfrm>
            <a:off x="2032400" y="514350"/>
            <a:ext cx="8128400" cy="257175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10" name="Shape 310"/>
        <p:cNvGrpSpPr/>
        <p:nvPr/>
      </p:nvGrpSpPr>
      <p:grpSpPr>
        <a:xfrm>
          <a:off x="0" y="0"/>
          <a:ext cx="0" cy="0"/>
          <a:chOff x="0" y="0"/>
          <a:chExt cx="0" cy="0"/>
        </a:xfrm>
      </p:grpSpPr>
      <p:sp>
        <p:nvSpPr>
          <p:cNvPr id="311" name="Google Shape;311;p22:notes"/>
          <p:cNvSpPr txBox="1"/>
          <p:nvPr>
            <p:ph idx="1" type="body"/>
          </p:nvPr>
        </p:nvSpPr>
        <p:spPr>
          <a:xfrm>
            <a:off x="1219200" y="3257550"/>
            <a:ext cx="9753600" cy="30861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312" name="Google Shape;312;p22:notes"/>
          <p:cNvSpPr/>
          <p:nvPr>
            <p:ph idx="2" type="sldImg"/>
          </p:nvPr>
        </p:nvSpPr>
        <p:spPr>
          <a:xfrm>
            <a:off x="2032400" y="514350"/>
            <a:ext cx="8128400" cy="257175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21" name="Shape 321"/>
        <p:cNvGrpSpPr/>
        <p:nvPr/>
      </p:nvGrpSpPr>
      <p:grpSpPr>
        <a:xfrm>
          <a:off x="0" y="0"/>
          <a:ext cx="0" cy="0"/>
          <a:chOff x="0" y="0"/>
          <a:chExt cx="0" cy="0"/>
        </a:xfrm>
      </p:grpSpPr>
      <p:sp>
        <p:nvSpPr>
          <p:cNvPr id="322" name="Google Shape;322;p23:notes"/>
          <p:cNvSpPr txBox="1"/>
          <p:nvPr>
            <p:ph idx="1" type="body"/>
          </p:nvPr>
        </p:nvSpPr>
        <p:spPr>
          <a:xfrm>
            <a:off x="1219200" y="3257550"/>
            <a:ext cx="9753600" cy="30861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323" name="Google Shape;323;p23:notes"/>
          <p:cNvSpPr/>
          <p:nvPr>
            <p:ph idx="2" type="sldImg"/>
          </p:nvPr>
        </p:nvSpPr>
        <p:spPr>
          <a:xfrm>
            <a:off x="2032400" y="514350"/>
            <a:ext cx="8128400" cy="257175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32" name="Shape 332"/>
        <p:cNvGrpSpPr/>
        <p:nvPr/>
      </p:nvGrpSpPr>
      <p:grpSpPr>
        <a:xfrm>
          <a:off x="0" y="0"/>
          <a:ext cx="0" cy="0"/>
          <a:chOff x="0" y="0"/>
          <a:chExt cx="0" cy="0"/>
        </a:xfrm>
      </p:grpSpPr>
      <p:sp>
        <p:nvSpPr>
          <p:cNvPr id="333" name="Google Shape;333;p24:notes"/>
          <p:cNvSpPr txBox="1"/>
          <p:nvPr>
            <p:ph idx="1" type="body"/>
          </p:nvPr>
        </p:nvSpPr>
        <p:spPr>
          <a:xfrm>
            <a:off x="1219200" y="3257550"/>
            <a:ext cx="9753600" cy="30861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334" name="Google Shape;334;p24:notes"/>
          <p:cNvSpPr/>
          <p:nvPr>
            <p:ph idx="2" type="sldImg"/>
          </p:nvPr>
        </p:nvSpPr>
        <p:spPr>
          <a:xfrm>
            <a:off x="2032400" y="514350"/>
            <a:ext cx="8128400" cy="257175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43" name="Shape 343"/>
        <p:cNvGrpSpPr/>
        <p:nvPr/>
      </p:nvGrpSpPr>
      <p:grpSpPr>
        <a:xfrm>
          <a:off x="0" y="0"/>
          <a:ext cx="0" cy="0"/>
          <a:chOff x="0" y="0"/>
          <a:chExt cx="0" cy="0"/>
        </a:xfrm>
      </p:grpSpPr>
      <p:sp>
        <p:nvSpPr>
          <p:cNvPr id="344" name="Google Shape;344;p25:notes"/>
          <p:cNvSpPr txBox="1"/>
          <p:nvPr>
            <p:ph idx="1" type="body"/>
          </p:nvPr>
        </p:nvSpPr>
        <p:spPr>
          <a:xfrm>
            <a:off x="1219200" y="3257550"/>
            <a:ext cx="9753600" cy="30861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345" name="Google Shape;345;p25:notes"/>
          <p:cNvSpPr/>
          <p:nvPr>
            <p:ph idx="2" type="sldImg"/>
          </p:nvPr>
        </p:nvSpPr>
        <p:spPr>
          <a:xfrm>
            <a:off x="2032400" y="514350"/>
            <a:ext cx="8128400" cy="257175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54" name="Shape 354"/>
        <p:cNvGrpSpPr/>
        <p:nvPr/>
      </p:nvGrpSpPr>
      <p:grpSpPr>
        <a:xfrm>
          <a:off x="0" y="0"/>
          <a:ext cx="0" cy="0"/>
          <a:chOff x="0" y="0"/>
          <a:chExt cx="0" cy="0"/>
        </a:xfrm>
      </p:grpSpPr>
      <p:sp>
        <p:nvSpPr>
          <p:cNvPr id="355" name="Google Shape;355;p26:notes"/>
          <p:cNvSpPr txBox="1"/>
          <p:nvPr>
            <p:ph idx="1" type="body"/>
          </p:nvPr>
        </p:nvSpPr>
        <p:spPr>
          <a:xfrm>
            <a:off x="1219200" y="3257550"/>
            <a:ext cx="9753600" cy="30861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356" name="Google Shape;356;p26:notes"/>
          <p:cNvSpPr/>
          <p:nvPr>
            <p:ph idx="2" type="sldImg"/>
          </p:nvPr>
        </p:nvSpPr>
        <p:spPr>
          <a:xfrm>
            <a:off x="2032400" y="514350"/>
            <a:ext cx="8128400" cy="257175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65" name="Shape 365"/>
        <p:cNvGrpSpPr/>
        <p:nvPr/>
      </p:nvGrpSpPr>
      <p:grpSpPr>
        <a:xfrm>
          <a:off x="0" y="0"/>
          <a:ext cx="0" cy="0"/>
          <a:chOff x="0" y="0"/>
          <a:chExt cx="0" cy="0"/>
        </a:xfrm>
      </p:grpSpPr>
      <p:sp>
        <p:nvSpPr>
          <p:cNvPr id="366" name="Google Shape;366;p27:notes"/>
          <p:cNvSpPr txBox="1"/>
          <p:nvPr>
            <p:ph idx="1" type="body"/>
          </p:nvPr>
        </p:nvSpPr>
        <p:spPr>
          <a:xfrm>
            <a:off x="1219200" y="3257550"/>
            <a:ext cx="9753600" cy="30861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367" name="Google Shape;367;p27:notes"/>
          <p:cNvSpPr/>
          <p:nvPr>
            <p:ph idx="2" type="sldImg"/>
          </p:nvPr>
        </p:nvSpPr>
        <p:spPr>
          <a:xfrm>
            <a:off x="2032400" y="514350"/>
            <a:ext cx="8128400" cy="257175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76" name="Shape 376"/>
        <p:cNvGrpSpPr/>
        <p:nvPr/>
      </p:nvGrpSpPr>
      <p:grpSpPr>
        <a:xfrm>
          <a:off x="0" y="0"/>
          <a:ext cx="0" cy="0"/>
          <a:chOff x="0" y="0"/>
          <a:chExt cx="0" cy="0"/>
        </a:xfrm>
      </p:grpSpPr>
      <p:sp>
        <p:nvSpPr>
          <p:cNvPr id="377" name="Google Shape;377;p28:notes"/>
          <p:cNvSpPr txBox="1"/>
          <p:nvPr>
            <p:ph idx="1" type="body"/>
          </p:nvPr>
        </p:nvSpPr>
        <p:spPr>
          <a:xfrm>
            <a:off x="1219200" y="3257550"/>
            <a:ext cx="9753600" cy="30861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378" name="Google Shape;378;p28:notes"/>
          <p:cNvSpPr/>
          <p:nvPr>
            <p:ph idx="2" type="sldImg"/>
          </p:nvPr>
        </p:nvSpPr>
        <p:spPr>
          <a:xfrm>
            <a:off x="2032400" y="514350"/>
            <a:ext cx="8128400" cy="257175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88" name="Shape 388"/>
        <p:cNvGrpSpPr/>
        <p:nvPr/>
      </p:nvGrpSpPr>
      <p:grpSpPr>
        <a:xfrm>
          <a:off x="0" y="0"/>
          <a:ext cx="0" cy="0"/>
          <a:chOff x="0" y="0"/>
          <a:chExt cx="0" cy="0"/>
        </a:xfrm>
      </p:grpSpPr>
      <p:sp>
        <p:nvSpPr>
          <p:cNvPr id="389" name="Google Shape;389;p29:notes"/>
          <p:cNvSpPr txBox="1"/>
          <p:nvPr>
            <p:ph idx="1" type="body"/>
          </p:nvPr>
        </p:nvSpPr>
        <p:spPr>
          <a:xfrm>
            <a:off x="1219200" y="3257550"/>
            <a:ext cx="9753600" cy="30861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390" name="Google Shape;390;p29:notes"/>
          <p:cNvSpPr/>
          <p:nvPr>
            <p:ph idx="2" type="sldImg"/>
          </p:nvPr>
        </p:nvSpPr>
        <p:spPr>
          <a:xfrm>
            <a:off x="2032400" y="514350"/>
            <a:ext cx="8128400" cy="257175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08" name="Shape 408"/>
        <p:cNvGrpSpPr/>
        <p:nvPr/>
      </p:nvGrpSpPr>
      <p:grpSpPr>
        <a:xfrm>
          <a:off x="0" y="0"/>
          <a:ext cx="0" cy="0"/>
          <a:chOff x="0" y="0"/>
          <a:chExt cx="0" cy="0"/>
        </a:xfrm>
      </p:grpSpPr>
      <p:sp>
        <p:nvSpPr>
          <p:cNvPr id="409" name="Google Shape;409;p30:notes"/>
          <p:cNvSpPr txBox="1"/>
          <p:nvPr>
            <p:ph idx="1" type="body"/>
          </p:nvPr>
        </p:nvSpPr>
        <p:spPr>
          <a:xfrm>
            <a:off x="1219200" y="3257550"/>
            <a:ext cx="9753600" cy="30861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410" name="Google Shape;410;p30:notes"/>
          <p:cNvSpPr/>
          <p:nvPr>
            <p:ph idx="2" type="sldImg"/>
          </p:nvPr>
        </p:nvSpPr>
        <p:spPr>
          <a:xfrm>
            <a:off x="2032400" y="514350"/>
            <a:ext cx="8128400" cy="257175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10.png"/></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lank" showMasterSp="0" type="obj">
  <p:cSld name="OBJECT">
    <p:bg>
      <p:bgPr>
        <a:solidFill>
          <a:schemeClr val="lt1"/>
        </a:solidFill>
      </p:bgPr>
    </p:bg>
    <p:spTree>
      <p:nvGrpSpPr>
        <p:cNvPr id="19" name="Shape 19"/>
        <p:cNvGrpSpPr/>
        <p:nvPr/>
      </p:nvGrpSpPr>
      <p:grpSpPr>
        <a:xfrm>
          <a:off x="0" y="0"/>
          <a:ext cx="0" cy="0"/>
          <a:chOff x="0" y="0"/>
          <a:chExt cx="0" cy="0"/>
        </a:xfrm>
      </p:grpSpPr>
      <p:sp>
        <p:nvSpPr>
          <p:cNvPr id="20" name="Google Shape;20;p32"/>
          <p:cNvSpPr/>
          <p:nvPr/>
        </p:nvSpPr>
        <p:spPr>
          <a:xfrm>
            <a:off x="1014983" y="2391170"/>
            <a:ext cx="6191885" cy="835025"/>
          </a:xfrm>
          <a:custGeom>
            <a:rect b="b" l="l" r="r" t="t"/>
            <a:pathLst>
              <a:path extrusionOk="0" h="835025" w="6191884">
                <a:moveTo>
                  <a:pt x="5776702" y="0"/>
                </a:moveTo>
                <a:lnTo>
                  <a:pt x="51596" y="0"/>
                </a:lnTo>
                <a:lnTo>
                  <a:pt x="31744" y="4146"/>
                </a:lnTo>
                <a:lnTo>
                  <a:pt x="15317" y="15371"/>
                </a:lnTo>
                <a:lnTo>
                  <a:pt x="4131" y="31852"/>
                </a:lnTo>
                <a:lnTo>
                  <a:pt x="0" y="51767"/>
                </a:lnTo>
                <a:lnTo>
                  <a:pt x="0" y="783084"/>
                </a:lnTo>
                <a:lnTo>
                  <a:pt x="4131" y="803006"/>
                </a:lnTo>
                <a:lnTo>
                  <a:pt x="15317" y="819488"/>
                </a:lnTo>
                <a:lnTo>
                  <a:pt x="31744" y="830712"/>
                </a:lnTo>
                <a:lnTo>
                  <a:pt x="51596" y="834857"/>
                </a:lnTo>
                <a:lnTo>
                  <a:pt x="5776702" y="834857"/>
                </a:lnTo>
                <a:lnTo>
                  <a:pt x="5824860" y="832037"/>
                </a:lnTo>
                <a:lnTo>
                  <a:pt x="5871445" y="823788"/>
                </a:lnTo>
                <a:lnTo>
                  <a:pt x="5916138" y="810425"/>
                </a:lnTo>
                <a:lnTo>
                  <a:pt x="5958621" y="792265"/>
                </a:lnTo>
                <a:lnTo>
                  <a:pt x="5998573" y="769624"/>
                </a:lnTo>
                <a:lnTo>
                  <a:pt x="6035676" y="742818"/>
                </a:lnTo>
                <a:lnTo>
                  <a:pt x="6069610" y="712162"/>
                </a:lnTo>
                <a:lnTo>
                  <a:pt x="6100055" y="677974"/>
                </a:lnTo>
                <a:lnTo>
                  <a:pt x="6126693" y="640568"/>
                </a:lnTo>
                <a:lnTo>
                  <a:pt x="6149204" y="600261"/>
                </a:lnTo>
                <a:lnTo>
                  <a:pt x="6167268" y="557369"/>
                </a:lnTo>
                <a:lnTo>
                  <a:pt x="6180567" y="512208"/>
                </a:lnTo>
                <a:lnTo>
                  <a:pt x="6188780" y="465093"/>
                </a:lnTo>
                <a:lnTo>
                  <a:pt x="6191589" y="416342"/>
                </a:lnTo>
                <a:lnTo>
                  <a:pt x="6188780" y="368022"/>
                </a:lnTo>
                <a:lnTo>
                  <a:pt x="6180567" y="321278"/>
                </a:lnTo>
                <a:lnTo>
                  <a:pt x="6167268" y="276431"/>
                </a:lnTo>
                <a:lnTo>
                  <a:pt x="6149204" y="233800"/>
                </a:lnTo>
                <a:lnTo>
                  <a:pt x="6126693" y="193708"/>
                </a:lnTo>
                <a:lnTo>
                  <a:pt x="6100055" y="156474"/>
                </a:lnTo>
                <a:lnTo>
                  <a:pt x="6069610" y="122419"/>
                </a:lnTo>
                <a:lnTo>
                  <a:pt x="6035676" y="91865"/>
                </a:lnTo>
                <a:lnTo>
                  <a:pt x="5998573" y="65131"/>
                </a:lnTo>
                <a:lnTo>
                  <a:pt x="5958621" y="42539"/>
                </a:lnTo>
                <a:lnTo>
                  <a:pt x="5916138" y="24409"/>
                </a:lnTo>
                <a:lnTo>
                  <a:pt x="5871444" y="11062"/>
                </a:lnTo>
                <a:lnTo>
                  <a:pt x="5824859" y="2819"/>
                </a:lnTo>
                <a:lnTo>
                  <a:pt x="5776702" y="0"/>
                </a:lnTo>
                <a:close/>
              </a:path>
            </a:pathLst>
          </a:custGeom>
          <a:solidFill>
            <a:srgbClr val="091F60"/>
          </a:solidFill>
          <a:ln>
            <a:noFill/>
          </a:ln>
        </p:spPr>
        <p:txBody>
          <a:bodyPr anchorCtr="0" anchor="t" bIns="0" lIns="0" spcFirstLastPara="1" rIns="0" wrap="square" tIns="0">
            <a:noAutofit/>
          </a:bodyPr>
          <a:lstStyle/>
          <a:p>
            <a:pPr indent="0" lvl="0" marL="0" marR="0" rtl="1" algn="r">
              <a:spcBef>
                <a:spcPts val="0"/>
              </a:spcBef>
              <a:spcAft>
                <a:spcPts val="0"/>
              </a:spcAft>
              <a:buNone/>
            </a:pPr>
            <a:r>
              <a:t/>
            </a:r>
            <a:endParaRPr sz="1800">
              <a:solidFill>
                <a:schemeClr val="dk1"/>
              </a:solidFill>
              <a:latin typeface="Calibri"/>
              <a:ea typeface="Calibri"/>
              <a:cs typeface="Calibri"/>
              <a:sym typeface="Calibri"/>
            </a:endParaRPr>
          </a:p>
        </p:txBody>
      </p:sp>
      <p:sp>
        <p:nvSpPr>
          <p:cNvPr id="21" name="Google Shape;21;p32"/>
          <p:cNvSpPr/>
          <p:nvPr/>
        </p:nvSpPr>
        <p:spPr>
          <a:xfrm>
            <a:off x="89646" y="1523"/>
            <a:ext cx="2442210" cy="1611630"/>
          </a:xfrm>
          <a:custGeom>
            <a:rect b="b" l="l" r="r" t="t"/>
            <a:pathLst>
              <a:path extrusionOk="0" h="1611630" w="2442210">
                <a:moveTo>
                  <a:pt x="2439558" y="0"/>
                </a:moveTo>
                <a:lnTo>
                  <a:pt x="90350" y="0"/>
                </a:lnTo>
                <a:lnTo>
                  <a:pt x="0" y="1272921"/>
                </a:lnTo>
                <a:lnTo>
                  <a:pt x="40664" y="1321849"/>
                </a:lnTo>
                <a:lnTo>
                  <a:pt x="85970" y="1351312"/>
                </a:lnTo>
                <a:lnTo>
                  <a:pt x="141104" y="1381899"/>
                </a:lnTo>
                <a:lnTo>
                  <a:pt x="200947" y="1411950"/>
                </a:lnTo>
                <a:lnTo>
                  <a:pt x="260383" y="1439808"/>
                </a:lnTo>
                <a:lnTo>
                  <a:pt x="314295" y="1463815"/>
                </a:lnTo>
                <a:lnTo>
                  <a:pt x="357566" y="1482314"/>
                </a:lnTo>
                <a:lnTo>
                  <a:pt x="434794" y="1512963"/>
                </a:lnTo>
                <a:lnTo>
                  <a:pt x="484971" y="1530536"/>
                </a:lnTo>
                <a:lnTo>
                  <a:pt x="535591" y="1546384"/>
                </a:lnTo>
                <a:lnTo>
                  <a:pt x="586636" y="1560523"/>
                </a:lnTo>
                <a:lnTo>
                  <a:pt x="638088" y="1572970"/>
                </a:lnTo>
                <a:lnTo>
                  <a:pt x="689930" y="1583741"/>
                </a:lnTo>
                <a:lnTo>
                  <a:pt x="742143" y="1592854"/>
                </a:lnTo>
                <a:lnTo>
                  <a:pt x="794710" y="1600324"/>
                </a:lnTo>
                <a:lnTo>
                  <a:pt x="847613" y="1606168"/>
                </a:lnTo>
                <a:lnTo>
                  <a:pt x="897606" y="1609487"/>
                </a:lnTo>
                <a:lnTo>
                  <a:pt x="947689" y="1611219"/>
                </a:lnTo>
                <a:lnTo>
                  <a:pt x="997806" y="1611359"/>
                </a:lnTo>
                <a:lnTo>
                  <a:pt x="1047902" y="1609905"/>
                </a:lnTo>
                <a:lnTo>
                  <a:pt x="1097923" y="1606853"/>
                </a:lnTo>
                <a:lnTo>
                  <a:pt x="1147815" y="1602197"/>
                </a:lnTo>
                <a:lnTo>
                  <a:pt x="1197522" y="1595936"/>
                </a:lnTo>
                <a:lnTo>
                  <a:pt x="1246990" y="1588064"/>
                </a:lnTo>
                <a:lnTo>
                  <a:pt x="1296164" y="1578578"/>
                </a:lnTo>
                <a:lnTo>
                  <a:pt x="1344990" y="1567473"/>
                </a:lnTo>
                <a:lnTo>
                  <a:pt x="1393413" y="1554747"/>
                </a:lnTo>
                <a:lnTo>
                  <a:pt x="1441378" y="1540395"/>
                </a:lnTo>
                <a:lnTo>
                  <a:pt x="1488831" y="1524413"/>
                </a:lnTo>
                <a:lnTo>
                  <a:pt x="1535717" y="1506797"/>
                </a:lnTo>
                <a:lnTo>
                  <a:pt x="1581981" y="1487544"/>
                </a:lnTo>
                <a:lnTo>
                  <a:pt x="1627568" y="1466650"/>
                </a:lnTo>
                <a:lnTo>
                  <a:pt x="1672425" y="1444110"/>
                </a:lnTo>
                <a:lnTo>
                  <a:pt x="1716496" y="1419921"/>
                </a:lnTo>
                <a:lnTo>
                  <a:pt x="1759727" y="1394078"/>
                </a:lnTo>
                <a:lnTo>
                  <a:pt x="1801746" y="1366728"/>
                </a:lnTo>
                <a:lnTo>
                  <a:pt x="1842434" y="1337928"/>
                </a:lnTo>
                <a:lnTo>
                  <a:pt x="1881791" y="1307727"/>
                </a:lnTo>
                <a:lnTo>
                  <a:pt x="1919816" y="1276174"/>
                </a:lnTo>
                <a:lnTo>
                  <a:pt x="1956509" y="1243318"/>
                </a:lnTo>
                <a:lnTo>
                  <a:pt x="1991869" y="1209209"/>
                </a:lnTo>
                <a:lnTo>
                  <a:pt x="2025897" y="1173896"/>
                </a:lnTo>
                <a:lnTo>
                  <a:pt x="2058591" y="1137428"/>
                </a:lnTo>
                <a:lnTo>
                  <a:pt x="2089952" y="1099854"/>
                </a:lnTo>
                <a:lnTo>
                  <a:pt x="2119979" y="1061224"/>
                </a:lnTo>
                <a:lnTo>
                  <a:pt x="2148672" y="1021587"/>
                </a:lnTo>
                <a:lnTo>
                  <a:pt x="2176030" y="980991"/>
                </a:lnTo>
                <a:lnTo>
                  <a:pt x="2202053" y="939486"/>
                </a:lnTo>
                <a:lnTo>
                  <a:pt x="2226740" y="897122"/>
                </a:lnTo>
                <a:lnTo>
                  <a:pt x="2250091" y="853948"/>
                </a:lnTo>
                <a:lnTo>
                  <a:pt x="2272106" y="810012"/>
                </a:lnTo>
                <a:lnTo>
                  <a:pt x="2292784" y="765364"/>
                </a:lnTo>
                <a:lnTo>
                  <a:pt x="2312126" y="720053"/>
                </a:lnTo>
                <a:lnTo>
                  <a:pt x="2330130" y="674129"/>
                </a:lnTo>
                <a:lnTo>
                  <a:pt x="2346796" y="627640"/>
                </a:lnTo>
                <a:lnTo>
                  <a:pt x="2362124" y="580636"/>
                </a:lnTo>
                <a:lnTo>
                  <a:pt x="2376113" y="533167"/>
                </a:lnTo>
                <a:lnTo>
                  <a:pt x="2388763" y="485280"/>
                </a:lnTo>
                <a:lnTo>
                  <a:pt x="2400074" y="437026"/>
                </a:lnTo>
                <a:lnTo>
                  <a:pt x="2410045" y="388454"/>
                </a:lnTo>
                <a:lnTo>
                  <a:pt x="2418676" y="339612"/>
                </a:lnTo>
                <a:lnTo>
                  <a:pt x="2425967" y="290551"/>
                </a:lnTo>
                <a:lnTo>
                  <a:pt x="2431917" y="241319"/>
                </a:lnTo>
                <a:lnTo>
                  <a:pt x="2436525" y="191965"/>
                </a:lnTo>
                <a:lnTo>
                  <a:pt x="2439792" y="142539"/>
                </a:lnTo>
                <a:lnTo>
                  <a:pt x="2441717" y="93091"/>
                </a:lnTo>
                <a:lnTo>
                  <a:pt x="2441447" y="46545"/>
                </a:lnTo>
                <a:lnTo>
                  <a:pt x="2440806" y="23082"/>
                </a:lnTo>
                <a:lnTo>
                  <a:pt x="2439558" y="0"/>
                </a:lnTo>
                <a:close/>
              </a:path>
            </a:pathLst>
          </a:custGeom>
          <a:solidFill>
            <a:srgbClr val="FF9417"/>
          </a:solidFill>
          <a:ln>
            <a:noFill/>
          </a:ln>
        </p:spPr>
        <p:txBody>
          <a:bodyPr anchorCtr="0" anchor="t" bIns="0" lIns="0" spcFirstLastPara="1" rIns="0" wrap="square" tIns="0">
            <a:noAutofit/>
          </a:bodyPr>
          <a:lstStyle/>
          <a:p>
            <a:pPr indent="0" lvl="0" marL="0" marR="0" rtl="1" algn="r">
              <a:spcBef>
                <a:spcPts val="0"/>
              </a:spcBef>
              <a:spcAft>
                <a:spcPts val="0"/>
              </a:spcAft>
              <a:buNone/>
            </a:pPr>
            <a:r>
              <a:t/>
            </a:r>
            <a:endParaRPr sz="1800">
              <a:solidFill>
                <a:schemeClr val="dk1"/>
              </a:solidFill>
              <a:latin typeface="Calibri"/>
              <a:ea typeface="Calibri"/>
              <a:cs typeface="Calibri"/>
              <a:sym typeface="Calibri"/>
            </a:endParaRPr>
          </a:p>
        </p:txBody>
      </p:sp>
      <p:sp>
        <p:nvSpPr>
          <p:cNvPr id="22" name="Google Shape;22;p32"/>
          <p:cNvSpPr/>
          <p:nvPr/>
        </p:nvSpPr>
        <p:spPr>
          <a:xfrm>
            <a:off x="0" y="1523"/>
            <a:ext cx="2424430" cy="1611630"/>
          </a:xfrm>
          <a:custGeom>
            <a:rect b="b" l="l" r="r" t="t"/>
            <a:pathLst>
              <a:path extrusionOk="0" h="1611630" w="2424430">
                <a:moveTo>
                  <a:pt x="2422525" y="0"/>
                </a:moveTo>
                <a:lnTo>
                  <a:pt x="71855" y="0"/>
                </a:lnTo>
                <a:lnTo>
                  <a:pt x="0" y="1011683"/>
                </a:lnTo>
                <a:lnTo>
                  <a:pt x="0" y="1302513"/>
                </a:lnTo>
                <a:lnTo>
                  <a:pt x="66991" y="1351312"/>
                </a:lnTo>
                <a:lnTo>
                  <a:pt x="121928" y="1381899"/>
                </a:lnTo>
                <a:lnTo>
                  <a:pt x="181632" y="1411950"/>
                </a:lnTo>
                <a:lnTo>
                  <a:pt x="241034" y="1439808"/>
                </a:lnTo>
                <a:lnTo>
                  <a:pt x="295068" y="1463815"/>
                </a:lnTo>
                <a:lnTo>
                  <a:pt x="338666" y="1482314"/>
                </a:lnTo>
                <a:lnTo>
                  <a:pt x="415940" y="1512963"/>
                </a:lnTo>
                <a:lnTo>
                  <a:pt x="465827" y="1530536"/>
                </a:lnTo>
                <a:lnTo>
                  <a:pt x="516334" y="1546384"/>
                </a:lnTo>
                <a:lnTo>
                  <a:pt x="567372" y="1560523"/>
                </a:lnTo>
                <a:lnTo>
                  <a:pt x="618853" y="1572970"/>
                </a:lnTo>
                <a:lnTo>
                  <a:pt x="670688" y="1583741"/>
                </a:lnTo>
                <a:lnTo>
                  <a:pt x="722788" y="1592854"/>
                </a:lnTo>
                <a:lnTo>
                  <a:pt x="775065" y="1600324"/>
                </a:lnTo>
                <a:lnTo>
                  <a:pt x="827430" y="1606168"/>
                </a:lnTo>
                <a:lnTo>
                  <a:pt x="877761" y="1609487"/>
                </a:lnTo>
                <a:lnTo>
                  <a:pt x="928115" y="1611219"/>
                </a:lnTo>
                <a:lnTo>
                  <a:pt x="978441" y="1611359"/>
                </a:lnTo>
                <a:lnTo>
                  <a:pt x="1028692" y="1609905"/>
                </a:lnTo>
                <a:lnTo>
                  <a:pt x="1078819" y="1606853"/>
                </a:lnTo>
                <a:lnTo>
                  <a:pt x="1128772" y="1602197"/>
                </a:lnTo>
                <a:lnTo>
                  <a:pt x="1178503" y="1595936"/>
                </a:lnTo>
                <a:lnTo>
                  <a:pt x="1227962" y="1588064"/>
                </a:lnTo>
                <a:lnTo>
                  <a:pt x="1277102" y="1578578"/>
                </a:lnTo>
                <a:lnTo>
                  <a:pt x="1325873" y="1567473"/>
                </a:lnTo>
                <a:lnTo>
                  <a:pt x="1374226" y="1554747"/>
                </a:lnTo>
                <a:lnTo>
                  <a:pt x="1422113" y="1540395"/>
                </a:lnTo>
                <a:lnTo>
                  <a:pt x="1469485" y="1524413"/>
                </a:lnTo>
                <a:lnTo>
                  <a:pt x="1516292" y="1506797"/>
                </a:lnTo>
                <a:lnTo>
                  <a:pt x="1562486" y="1487544"/>
                </a:lnTo>
                <a:lnTo>
                  <a:pt x="1608018" y="1466650"/>
                </a:lnTo>
                <a:lnTo>
                  <a:pt x="1652839" y="1444110"/>
                </a:lnTo>
                <a:lnTo>
                  <a:pt x="1696901" y="1419921"/>
                </a:lnTo>
                <a:lnTo>
                  <a:pt x="1740154" y="1394078"/>
                </a:lnTo>
                <a:lnTo>
                  <a:pt x="1782203" y="1366728"/>
                </a:lnTo>
                <a:lnTo>
                  <a:pt x="1822933" y="1337928"/>
                </a:lnTo>
                <a:lnTo>
                  <a:pt x="1862342" y="1307727"/>
                </a:lnTo>
                <a:lnTo>
                  <a:pt x="1900428" y="1276174"/>
                </a:lnTo>
                <a:lnTo>
                  <a:pt x="1937190" y="1243318"/>
                </a:lnTo>
                <a:lnTo>
                  <a:pt x="1972625" y="1209209"/>
                </a:lnTo>
                <a:lnTo>
                  <a:pt x="2006732" y="1173896"/>
                </a:lnTo>
                <a:lnTo>
                  <a:pt x="2039510" y="1137428"/>
                </a:lnTo>
                <a:lnTo>
                  <a:pt x="2070956" y="1099854"/>
                </a:lnTo>
                <a:lnTo>
                  <a:pt x="2101069" y="1061224"/>
                </a:lnTo>
                <a:lnTo>
                  <a:pt x="2129847" y="1021587"/>
                </a:lnTo>
                <a:lnTo>
                  <a:pt x="2157289" y="980991"/>
                </a:lnTo>
                <a:lnTo>
                  <a:pt x="2183393" y="939486"/>
                </a:lnTo>
                <a:lnTo>
                  <a:pt x="2208157" y="897122"/>
                </a:lnTo>
                <a:lnTo>
                  <a:pt x="2231580" y="853948"/>
                </a:lnTo>
                <a:lnTo>
                  <a:pt x="2253659" y="810012"/>
                </a:lnTo>
                <a:lnTo>
                  <a:pt x="2274394" y="765364"/>
                </a:lnTo>
                <a:lnTo>
                  <a:pt x="2293782" y="720053"/>
                </a:lnTo>
                <a:lnTo>
                  <a:pt x="2311822" y="674129"/>
                </a:lnTo>
                <a:lnTo>
                  <a:pt x="2328512" y="627640"/>
                </a:lnTo>
                <a:lnTo>
                  <a:pt x="2343850" y="580636"/>
                </a:lnTo>
                <a:lnTo>
                  <a:pt x="2357836" y="533167"/>
                </a:lnTo>
                <a:lnTo>
                  <a:pt x="2370466" y="485280"/>
                </a:lnTo>
                <a:lnTo>
                  <a:pt x="2381739" y="437026"/>
                </a:lnTo>
                <a:lnTo>
                  <a:pt x="2391654" y="388454"/>
                </a:lnTo>
                <a:lnTo>
                  <a:pt x="2400209" y="339612"/>
                </a:lnTo>
                <a:lnTo>
                  <a:pt x="2407402" y="290551"/>
                </a:lnTo>
                <a:lnTo>
                  <a:pt x="2413232" y="241319"/>
                </a:lnTo>
                <a:lnTo>
                  <a:pt x="2417697" y="191965"/>
                </a:lnTo>
                <a:lnTo>
                  <a:pt x="2420795" y="142539"/>
                </a:lnTo>
                <a:lnTo>
                  <a:pt x="2422525" y="93091"/>
                </a:lnTo>
                <a:lnTo>
                  <a:pt x="2423739" y="70008"/>
                </a:lnTo>
                <a:lnTo>
                  <a:pt x="2424144" y="46545"/>
                </a:lnTo>
                <a:lnTo>
                  <a:pt x="2423739" y="23082"/>
                </a:lnTo>
                <a:lnTo>
                  <a:pt x="2422525" y="0"/>
                </a:lnTo>
                <a:close/>
              </a:path>
            </a:pathLst>
          </a:custGeom>
          <a:solidFill>
            <a:srgbClr val="091F60"/>
          </a:solidFill>
          <a:ln>
            <a:noFill/>
          </a:ln>
        </p:spPr>
        <p:txBody>
          <a:bodyPr anchorCtr="0" anchor="t" bIns="0" lIns="0" spcFirstLastPara="1" rIns="0" wrap="square" tIns="0">
            <a:noAutofit/>
          </a:bodyPr>
          <a:lstStyle/>
          <a:p>
            <a:pPr indent="0" lvl="0" marL="0" marR="0" rtl="1" algn="r">
              <a:spcBef>
                <a:spcPts val="0"/>
              </a:spcBef>
              <a:spcAft>
                <a:spcPts val="0"/>
              </a:spcAft>
              <a:buNone/>
            </a:pPr>
            <a:r>
              <a:t/>
            </a:r>
            <a:endParaRPr sz="1800">
              <a:solidFill>
                <a:schemeClr val="dk1"/>
              </a:solidFill>
              <a:latin typeface="Calibri"/>
              <a:ea typeface="Calibri"/>
              <a:cs typeface="Calibri"/>
              <a:sym typeface="Calibri"/>
            </a:endParaRPr>
          </a:p>
        </p:txBody>
      </p:sp>
      <p:sp>
        <p:nvSpPr>
          <p:cNvPr id="23" name="Google Shape;23;p32"/>
          <p:cNvSpPr/>
          <p:nvPr/>
        </p:nvSpPr>
        <p:spPr>
          <a:xfrm>
            <a:off x="0" y="1523"/>
            <a:ext cx="2338070" cy="1611630"/>
          </a:xfrm>
          <a:custGeom>
            <a:rect b="b" l="l" r="r" t="t"/>
            <a:pathLst>
              <a:path extrusionOk="0" h="1611630" w="2338070">
                <a:moveTo>
                  <a:pt x="2335657" y="0"/>
                </a:moveTo>
                <a:lnTo>
                  <a:pt x="0" y="0"/>
                </a:lnTo>
                <a:lnTo>
                  <a:pt x="0" y="1360837"/>
                </a:lnTo>
                <a:lnTo>
                  <a:pt x="37951" y="1381899"/>
                </a:lnTo>
                <a:lnTo>
                  <a:pt x="97775" y="1411950"/>
                </a:lnTo>
                <a:lnTo>
                  <a:pt x="157192" y="1439808"/>
                </a:lnTo>
                <a:lnTo>
                  <a:pt x="211087" y="1463815"/>
                </a:lnTo>
                <a:lnTo>
                  <a:pt x="254345" y="1482314"/>
                </a:lnTo>
                <a:lnTo>
                  <a:pt x="331549" y="1512963"/>
                </a:lnTo>
                <a:lnTo>
                  <a:pt x="381709" y="1530536"/>
                </a:lnTo>
                <a:lnTo>
                  <a:pt x="432312" y="1546384"/>
                </a:lnTo>
                <a:lnTo>
                  <a:pt x="483340" y="1560523"/>
                </a:lnTo>
                <a:lnTo>
                  <a:pt x="534775" y="1572970"/>
                </a:lnTo>
                <a:lnTo>
                  <a:pt x="586600" y="1583741"/>
                </a:lnTo>
                <a:lnTo>
                  <a:pt x="638796" y="1592854"/>
                </a:lnTo>
                <a:lnTo>
                  <a:pt x="691346" y="1600324"/>
                </a:lnTo>
                <a:lnTo>
                  <a:pt x="744232" y="1606168"/>
                </a:lnTo>
                <a:lnTo>
                  <a:pt x="794209" y="1609487"/>
                </a:lnTo>
                <a:lnTo>
                  <a:pt x="844275" y="1611219"/>
                </a:lnTo>
                <a:lnTo>
                  <a:pt x="894373" y="1611359"/>
                </a:lnTo>
                <a:lnTo>
                  <a:pt x="944451" y="1609905"/>
                </a:lnTo>
                <a:lnTo>
                  <a:pt x="994454" y="1606853"/>
                </a:lnTo>
                <a:lnTo>
                  <a:pt x="1044326" y="1602197"/>
                </a:lnTo>
                <a:lnTo>
                  <a:pt x="1094015" y="1595936"/>
                </a:lnTo>
                <a:lnTo>
                  <a:pt x="1143464" y="1588064"/>
                </a:lnTo>
                <a:lnTo>
                  <a:pt x="1192621" y="1578578"/>
                </a:lnTo>
                <a:lnTo>
                  <a:pt x="1241430" y="1567473"/>
                </a:lnTo>
                <a:lnTo>
                  <a:pt x="1289837" y="1554747"/>
                </a:lnTo>
                <a:lnTo>
                  <a:pt x="1337787" y="1540395"/>
                </a:lnTo>
                <a:lnTo>
                  <a:pt x="1385226" y="1524413"/>
                </a:lnTo>
                <a:lnTo>
                  <a:pt x="1432100" y="1506797"/>
                </a:lnTo>
                <a:lnTo>
                  <a:pt x="1478353" y="1487544"/>
                </a:lnTo>
                <a:lnTo>
                  <a:pt x="1523933" y="1466650"/>
                </a:lnTo>
                <a:lnTo>
                  <a:pt x="1568783" y="1444110"/>
                </a:lnTo>
                <a:lnTo>
                  <a:pt x="1612850" y="1419921"/>
                </a:lnTo>
                <a:lnTo>
                  <a:pt x="1656080" y="1394078"/>
                </a:lnTo>
                <a:lnTo>
                  <a:pt x="1698075" y="1366728"/>
                </a:lnTo>
                <a:lnTo>
                  <a:pt x="1738740" y="1337928"/>
                </a:lnTo>
                <a:lnTo>
                  <a:pt x="1778076" y="1307727"/>
                </a:lnTo>
                <a:lnTo>
                  <a:pt x="1816082" y="1276174"/>
                </a:lnTo>
                <a:lnTo>
                  <a:pt x="1852757" y="1243318"/>
                </a:lnTo>
                <a:lnTo>
                  <a:pt x="1888101" y="1209209"/>
                </a:lnTo>
                <a:lnTo>
                  <a:pt x="1922114" y="1173896"/>
                </a:lnTo>
                <a:lnTo>
                  <a:pt x="1954794" y="1137428"/>
                </a:lnTo>
                <a:lnTo>
                  <a:pt x="1986142" y="1099854"/>
                </a:lnTo>
                <a:lnTo>
                  <a:pt x="2016157" y="1061224"/>
                </a:lnTo>
                <a:lnTo>
                  <a:pt x="2044839" y="1021587"/>
                </a:lnTo>
                <a:lnTo>
                  <a:pt x="2072187" y="980991"/>
                </a:lnTo>
                <a:lnTo>
                  <a:pt x="2098201" y="939486"/>
                </a:lnTo>
                <a:lnTo>
                  <a:pt x="2122880" y="897122"/>
                </a:lnTo>
                <a:lnTo>
                  <a:pt x="2146225" y="853948"/>
                </a:lnTo>
                <a:lnTo>
                  <a:pt x="2168234" y="810012"/>
                </a:lnTo>
                <a:lnTo>
                  <a:pt x="2188907" y="765364"/>
                </a:lnTo>
                <a:lnTo>
                  <a:pt x="2208243" y="720053"/>
                </a:lnTo>
                <a:lnTo>
                  <a:pt x="2226243" y="674129"/>
                </a:lnTo>
                <a:lnTo>
                  <a:pt x="2242906" y="627640"/>
                </a:lnTo>
                <a:lnTo>
                  <a:pt x="2258231" y="580636"/>
                </a:lnTo>
                <a:lnTo>
                  <a:pt x="2272218" y="533167"/>
                </a:lnTo>
                <a:lnTo>
                  <a:pt x="2284866" y="485280"/>
                </a:lnTo>
                <a:lnTo>
                  <a:pt x="2296176" y="437026"/>
                </a:lnTo>
                <a:lnTo>
                  <a:pt x="2306146" y="388454"/>
                </a:lnTo>
                <a:lnTo>
                  <a:pt x="2314776" y="339612"/>
                </a:lnTo>
                <a:lnTo>
                  <a:pt x="2322066" y="290551"/>
                </a:lnTo>
                <a:lnTo>
                  <a:pt x="2328016" y="241319"/>
                </a:lnTo>
                <a:lnTo>
                  <a:pt x="2332624" y="191965"/>
                </a:lnTo>
                <a:lnTo>
                  <a:pt x="2335891" y="142539"/>
                </a:lnTo>
                <a:lnTo>
                  <a:pt x="2337816" y="93091"/>
                </a:lnTo>
                <a:lnTo>
                  <a:pt x="2337546" y="46545"/>
                </a:lnTo>
                <a:lnTo>
                  <a:pt x="2336905" y="23082"/>
                </a:lnTo>
                <a:lnTo>
                  <a:pt x="2335657" y="0"/>
                </a:lnTo>
                <a:close/>
              </a:path>
            </a:pathLst>
          </a:custGeom>
          <a:solidFill>
            <a:srgbClr val="24A9E7"/>
          </a:solidFill>
          <a:ln>
            <a:noFill/>
          </a:ln>
        </p:spPr>
        <p:txBody>
          <a:bodyPr anchorCtr="0" anchor="t" bIns="0" lIns="0" spcFirstLastPara="1" rIns="0" wrap="square" tIns="0">
            <a:noAutofit/>
          </a:bodyPr>
          <a:lstStyle/>
          <a:p>
            <a:pPr indent="0" lvl="0" marL="0" marR="0" rtl="1" algn="r">
              <a:spcBef>
                <a:spcPts val="0"/>
              </a:spcBef>
              <a:spcAft>
                <a:spcPts val="0"/>
              </a:spcAft>
              <a:buNone/>
            </a:pPr>
            <a:r>
              <a:t/>
            </a:r>
            <a:endParaRPr sz="1800">
              <a:solidFill>
                <a:schemeClr val="dk1"/>
              </a:solidFill>
              <a:latin typeface="Calibri"/>
              <a:ea typeface="Calibri"/>
              <a:cs typeface="Calibri"/>
              <a:sym typeface="Calibri"/>
            </a:endParaRPr>
          </a:p>
        </p:txBody>
      </p:sp>
      <p:pic>
        <p:nvPicPr>
          <p:cNvPr id="24" name="Google Shape;24;p32"/>
          <p:cNvPicPr preferRelativeResize="0"/>
          <p:nvPr/>
        </p:nvPicPr>
        <p:blipFill rotWithShape="1">
          <a:blip r:embed="rId2">
            <a:alphaModFix/>
          </a:blip>
          <a:srcRect b="0" l="0" r="0" t="0"/>
          <a:stretch/>
        </p:blipFill>
        <p:spPr>
          <a:xfrm>
            <a:off x="722946" y="5563217"/>
            <a:ext cx="1072584" cy="938033"/>
          </a:xfrm>
          <a:prstGeom prst="rect">
            <a:avLst/>
          </a:prstGeom>
          <a:noFill/>
          <a:ln>
            <a:noFill/>
          </a:ln>
        </p:spPr>
      </p:pic>
      <p:sp>
        <p:nvSpPr>
          <p:cNvPr id="25" name="Google Shape;25;p32"/>
          <p:cNvSpPr/>
          <p:nvPr/>
        </p:nvSpPr>
        <p:spPr>
          <a:xfrm>
            <a:off x="2502765" y="5974748"/>
            <a:ext cx="9689465" cy="172720"/>
          </a:xfrm>
          <a:custGeom>
            <a:rect b="b" l="l" r="r" t="t"/>
            <a:pathLst>
              <a:path extrusionOk="0" h="172720" w="9689465">
                <a:moveTo>
                  <a:pt x="9689234" y="0"/>
                </a:moveTo>
                <a:lnTo>
                  <a:pt x="85607" y="7"/>
                </a:lnTo>
                <a:lnTo>
                  <a:pt x="45519" y="9887"/>
                </a:lnTo>
                <a:lnTo>
                  <a:pt x="14849" y="37142"/>
                </a:lnTo>
                <a:lnTo>
                  <a:pt x="480" y="76617"/>
                </a:lnTo>
                <a:lnTo>
                  <a:pt x="0" y="85526"/>
                </a:lnTo>
                <a:lnTo>
                  <a:pt x="0" y="86765"/>
                </a:lnTo>
                <a:lnTo>
                  <a:pt x="9890" y="126785"/>
                </a:lnTo>
                <a:lnTo>
                  <a:pt x="37199" y="157397"/>
                </a:lnTo>
                <a:lnTo>
                  <a:pt x="76683" y="171743"/>
                </a:lnTo>
                <a:lnTo>
                  <a:pt x="86228" y="172234"/>
                </a:lnTo>
                <a:lnTo>
                  <a:pt x="9689234" y="172234"/>
                </a:lnTo>
                <a:lnTo>
                  <a:pt x="9689234" y="145059"/>
                </a:lnTo>
                <a:lnTo>
                  <a:pt x="86848" y="145059"/>
                </a:lnTo>
                <a:lnTo>
                  <a:pt x="86228" y="145045"/>
                </a:lnTo>
                <a:lnTo>
                  <a:pt x="86531" y="145045"/>
                </a:lnTo>
                <a:lnTo>
                  <a:pt x="82301" y="144851"/>
                </a:lnTo>
                <a:lnTo>
                  <a:pt x="80720" y="144851"/>
                </a:lnTo>
                <a:lnTo>
                  <a:pt x="79326" y="144715"/>
                </a:lnTo>
                <a:lnTo>
                  <a:pt x="79811" y="144715"/>
                </a:lnTo>
                <a:lnTo>
                  <a:pt x="75191" y="144023"/>
                </a:lnTo>
                <a:lnTo>
                  <a:pt x="74729" y="144023"/>
                </a:lnTo>
                <a:lnTo>
                  <a:pt x="73419" y="143758"/>
                </a:lnTo>
                <a:lnTo>
                  <a:pt x="73675" y="143758"/>
                </a:lnTo>
                <a:lnTo>
                  <a:pt x="69261" y="142647"/>
                </a:lnTo>
                <a:lnTo>
                  <a:pt x="68976" y="142647"/>
                </a:lnTo>
                <a:lnTo>
                  <a:pt x="67666" y="142245"/>
                </a:lnTo>
                <a:lnTo>
                  <a:pt x="67865" y="142245"/>
                </a:lnTo>
                <a:lnTo>
                  <a:pt x="63610" y="140707"/>
                </a:lnTo>
                <a:lnTo>
                  <a:pt x="63453" y="140707"/>
                </a:lnTo>
                <a:lnTo>
                  <a:pt x="62311" y="140238"/>
                </a:lnTo>
                <a:lnTo>
                  <a:pt x="62448" y="140238"/>
                </a:lnTo>
                <a:lnTo>
                  <a:pt x="58429" y="138360"/>
                </a:lnTo>
                <a:lnTo>
                  <a:pt x="58266" y="138360"/>
                </a:lnTo>
                <a:lnTo>
                  <a:pt x="57071" y="137725"/>
                </a:lnTo>
                <a:lnTo>
                  <a:pt x="57200" y="137725"/>
                </a:lnTo>
                <a:lnTo>
                  <a:pt x="53568" y="135564"/>
                </a:lnTo>
                <a:lnTo>
                  <a:pt x="53432" y="135564"/>
                </a:lnTo>
                <a:lnTo>
                  <a:pt x="52291" y="134804"/>
                </a:lnTo>
                <a:lnTo>
                  <a:pt x="48960" y="132248"/>
                </a:lnTo>
                <a:lnTo>
                  <a:pt x="47863" y="131434"/>
                </a:lnTo>
                <a:lnTo>
                  <a:pt x="44812" y="128609"/>
                </a:lnTo>
                <a:lnTo>
                  <a:pt x="43688" y="127599"/>
                </a:lnTo>
                <a:lnTo>
                  <a:pt x="40940" y="124444"/>
                </a:lnTo>
                <a:lnTo>
                  <a:pt x="40041" y="123448"/>
                </a:lnTo>
                <a:lnTo>
                  <a:pt x="37571" y="120017"/>
                </a:lnTo>
                <a:lnTo>
                  <a:pt x="36724" y="118877"/>
                </a:lnTo>
                <a:lnTo>
                  <a:pt x="34636" y="115250"/>
                </a:lnTo>
                <a:lnTo>
                  <a:pt x="33920" y="114052"/>
                </a:lnTo>
                <a:lnTo>
                  <a:pt x="32103" y="110023"/>
                </a:lnTo>
                <a:lnTo>
                  <a:pt x="31569" y="108884"/>
                </a:lnTo>
                <a:lnTo>
                  <a:pt x="30104" y="104674"/>
                </a:lnTo>
                <a:lnTo>
                  <a:pt x="29820" y="103991"/>
                </a:lnTo>
                <a:lnTo>
                  <a:pt x="29698" y="103370"/>
                </a:lnTo>
                <a:lnTo>
                  <a:pt x="28575" y="98931"/>
                </a:lnTo>
                <a:lnTo>
                  <a:pt x="28386" y="98320"/>
                </a:lnTo>
                <a:lnTo>
                  <a:pt x="28315" y="97624"/>
                </a:lnTo>
                <a:lnTo>
                  <a:pt x="27626" y="93035"/>
                </a:lnTo>
                <a:lnTo>
                  <a:pt x="27487" y="92352"/>
                </a:lnTo>
                <a:lnTo>
                  <a:pt x="27490" y="91644"/>
                </a:lnTo>
                <a:lnTo>
                  <a:pt x="27266" y="86765"/>
                </a:lnTo>
                <a:lnTo>
                  <a:pt x="27490" y="80647"/>
                </a:lnTo>
                <a:lnTo>
                  <a:pt x="27554" y="79255"/>
                </a:lnTo>
                <a:lnTo>
                  <a:pt x="28315" y="74667"/>
                </a:lnTo>
                <a:lnTo>
                  <a:pt x="28512" y="73359"/>
                </a:lnTo>
                <a:lnTo>
                  <a:pt x="29593" y="69337"/>
                </a:lnTo>
                <a:lnTo>
                  <a:pt x="29638" y="68886"/>
                </a:lnTo>
                <a:lnTo>
                  <a:pt x="30029" y="67616"/>
                </a:lnTo>
                <a:lnTo>
                  <a:pt x="31616" y="63387"/>
                </a:lnTo>
                <a:lnTo>
                  <a:pt x="32051" y="62179"/>
                </a:lnTo>
                <a:lnTo>
                  <a:pt x="34008" y="58187"/>
                </a:lnTo>
                <a:lnTo>
                  <a:pt x="34533" y="57078"/>
                </a:lnTo>
                <a:lnTo>
                  <a:pt x="36808" y="53354"/>
                </a:lnTo>
                <a:lnTo>
                  <a:pt x="37513" y="52161"/>
                </a:lnTo>
                <a:lnTo>
                  <a:pt x="40075" y="48835"/>
                </a:lnTo>
                <a:lnTo>
                  <a:pt x="40853" y="47787"/>
                </a:lnTo>
                <a:lnTo>
                  <a:pt x="43774" y="44690"/>
                </a:lnTo>
                <a:lnTo>
                  <a:pt x="44645" y="43734"/>
                </a:lnTo>
                <a:lnTo>
                  <a:pt x="47957" y="40851"/>
                </a:lnTo>
                <a:lnTo>
                  <a:pt x="48859" y="40040"/>
                </a:lnTo>
                <a:lnTo>
                  <a:pt x="52473" y="37433"/>
                </a:lnTo>
                <a:lnTo>
                  <a:pt x="53432" y="36721"/>
                </a:lnTo>
                <a:lnTo>
                  <a:pt x="57224" y="34504"/>
                </a:lnTo>
                <a:lnTo>
                  <a:pt x="57071" y="34504"/>
                </a:lnTo>
                <a:lnTo>
                  <a:pt x="58350" y="33823"/>
                </a:lnTo>
                <a:lnTo>
                  <a:pt x="58527" y="33823"/>
                </a:lnTo>
                <a:lnTo>
                  <a:pt x="62438" y="31995"/>
                </a:lnTo>
                <a:lnTo>
                  <a:pt x="63452" y="31521"/>
                </a:lnTo>
                <a:lnTo>
                  <a:pt x="63623" y="31521"/>
                </a:lnTo>
                <a:lnTo>
                  <a:pt x="67876" y="29984"/>
                </a:lnTo>
                <a:lnTo>
                  <a:pt x="67666" y="29984"/>
                </a:lnTo>
                <a:lnTo>
                  <a:pt x="68976" y="29587"/>
                </a:lnTo>
                <a:lnTo>
                  <a:pt x="69249" y="29587"/>
                </a:lnTo>
                <a:lnTo>
                  <a:pt x="73694" y="28470"/>
                </a:lnTo>
                <a:lnTo>
                  <a:pt x="73419" y="28470"/>
                </a:lnTo>
                <a:lnTo>
                  <a:pt x="74729" y="28210"/>
                </a:lnTo>
                <a:lnTo>
                  <a:pt x="75155" y="28210"/>
                </a:lnTo>
                <a:lnTo>
                  <a:pt x="79801" y="27514"/>
                </a:lnTo>
                <a:lnTo>
                  <a:pt x="79325" y="27514"/>
                </a:lnTo>
                <a:lnTo>
                  <a:pt x="80720" y="27377"/>
                </a:lnTo>
                <a:lnTo>
                  <a:pt x="82335" y="27377"/>
                </a:lnTo>
                <a:lnTo>
                  <a:pt x="86347" y="27193"/>
                </a:lnTo>
                <a:lnTo>
                  <a:pt x="86848" y="27170"/>
                </a:lnTo>
                <a:lnTo>
                  <a:pt x="9689234" y="27170"/>
                </a:lnTo>
                <a:lnTo>
                  <a:pt x="9689234" y="0"/>
                </a:lnTo>
                <a:close/>
              </a:path>
              <a:path extrusionOk="0" h="172720" w="9689465">
                <a:moveTo>
                  <a:pt x="86531" y="145045"/>
                </a:moveTo>
                <a:lnTo>
                  <a:pt x="86228" y="145045"/>
                </a:lnTo>
                <a:lnTo>
                  <a:pt x="86848" y="145059"/>
                </a:lnTo>
                <a:lnTo>
                  <a:pt x="86531" y="145045"/>
                </a:lnTo>
                <a:close/>
              </a:path>
              <a:path extrusionOk="0" h="172720" w="9689465">
                <a:moveTo>
                  <a:pt x="9689234" y="145041"/>
                </a:moveTo>
                <a:lnTo>
                  <a:pt x="86531" y="145045"/>
                </a:lnTo>
                <a:lnTo>
                  <a:pt x="86848" y="145059"/>
                </a:lnTo>
                <a:lnTo>
                  <a:pt x="9689234" y="145059"/>
                </a:lnTo>
                <a:close/>
              </a:path>
              <a:path extrusionOk="0" h="172720" w="9689465">
                <a:moveTo>
                  <a:pt x="79326" y="144715"/>
                </a:moveTo>
                <a:lnTo>
                  <a:pt x="80720" y="144851"/>
                </a:lnTo>
                <a:lnTo>
                  <a:pt x="80024" y="144747"/>
                </a:lnTo>
                <a:lnTo>
                  <a:pt x="79326" y="144715"/>
                </a:lnTo>
                <a:close/>
              </a:path>
              <a:path extrusionOk="0" h="172720" w="9689465">
                <a:moveTo>
                  <a:pt x="80024" y="144747"/>
                </a:moveTo>
                <a:lnTo>
                  <a:pt x="80720" y="144851"/>
                </a:lnTo>
                <a:lnTo>
                  <a:pt x="82301" y="144851"/>
                </a:lnTo>
                <a:lnTo>
                  <a:pt x="80024" y="144747"/>
                </a:lnTo>
                <a:close/>
              </a:path>
              <a:path extrusionOk="0" h="172720" w="9689465">
                <a:moveTo>
                  <a:pt x="79811" y="144715"/>
                </a:moveTo>
                <a:lnTo>
                  <a:pt x="79326" y="144715"/>
                </a:lnTo>
                <a:lnTo>
                  <a:pt x="80024" y="144747"/>
                </a:lnTo>
                <a:lnTo>
                  <a:pt x="79811" y="144715"/>
                </a:lnTo>
                <a:close/>
              </a:path>
              <a:path extrusionOk="0" h="172720" w="9689465">
                <a:moveTo>
                  <a:pt x="73419" y="143758"/>
                </a:moveTo>
                <a:lnTo>
                  <a:pt x="74729" y="144023"/>
                </a:lnTo>
                <a:lnTo>
                  <a:pt x="74051" y="143852"/>
                </a:lnTo>
                <a:lnTo>
                  <a:pt x="73419" y="143758"/>
                </a:lnTo>
                <a:close/>
              </a:path>
              <a:path extrusionOk="0" h="172720" w="9689465">
                <a:moveTo>
                  <a:pt x="74051" y="143852"/>
                </a:moveTo>
                <a:lnTo>
                  <a:pt x="74729" y="144023"/>
                </a:lnTo>
                <a:lnTo>
                  <a:pt x="75191" y="144023"/>
                </a:lnTo>
                <a:lnTo>
                  <a:pt x="74051" y="143852"/>
                </a:lnTo>
                <a:close/>
              </a:path>
              <a:path extrusionOk="0" h="172720" w="9689465">
                <a:moveTo>
                  <a:pt x="73675" y="143758"/>
                </a:moveTo>
                <a:lnTo>
                  <a:pt x="73419" y="143758"/>
                </a:lnTo>
                <a:lnTo>
                  <a:pt x="74051" y="143852"/>
                </a:lnTo>
                <a:lnTo>
                  <a:pt x="73675" y="143758"/>
                </a:lnTo>
                <a:close/>
              </a:path>
              <a:path extrusionOk="0" h="172720" w="9689465">
                <a:moveTo>
                  <a:pt x="67666" y="142245"/>
                </a:moveTo>
                <a:lnTo>
                  <a:pt x="68976" y="142647"/>
                </a:lnTo>
                <a:lnTo>
                  <a:pt x="68322" y="142410"/>
                </a:lnTo>
                <a:lnTo>
                  <a:pt x="67666" y="142245"/>
                </a:lnTo>
                <a:close/>
              </a:path>
              <a:path extrusionOk="0" h="172720" w="9689465">
                <a:moveTo>
                  <a:pt x="68322" y="142410"/>
                </a:moveTo>
                <a:lnTo>
                  <a:pt x="68976" y="142647"/>
                </a:lnTo>
                <a:lnTo>
                  <a:pt x="69261" y="142647"/>
                </a:lnTo>
                <a:lnTo>
                  <a:pt x="68322" y="142410"/>
                </a:lnTo>
                <a:close/>
              </a:path>
              <a:path extrusionOk="0" h="172720" w="9689465">
                <a:moveTo>
                  <a:pt x="67865" y="142245"/>
                </a:moveTo>
                <a:lnTo>
                  <a:pt x="67666" y="142245"/>
                </a:lnTo>
                <a:lnTo>
                  <a:pt x="68322" y="142410"/>
                </a:lnTo>
                <a:lnTo>
                  <a:pt x="67865" y="142245"/>
                </a:lnTo>
                <a:close/>
              </a:path>
              <a:path extrusionOk="0" h="172720" w="9689465">
                <a:moveTo>
                  <a:pt x="62311" y="140238"/>
                </a:moveTo>
                <a:lnTo>
                  <a:pt x="63453" y="140707"/>
                </a:lnTo>
                <a:lnTo>
                  <a:pt x="62915" y="140456"/>
                </a:lnTo>
                <a:lnTo>
                  <a:pt x="62311" y="140238"/>
                </a:lnTo>
                <a:close/>
              </a:path>
              <a:path extrusionOk="0" h="172720" w="9689465">
                <a:moveTo>
                  <a:pt x="62915" y="140456"/>
                </a:moveTo>
                <a:lnTo>
                  <a:pt x="63453" y="140707"/>
                </a:lnTo>
                <a:lnTo>
                  <a:pt x="63610" y="140707"/>
                </a:lnTo>
                <a:lnTo>
                  <a:pt x="62915" y="140456"/>
                </a:lnTo>
                <a:close/>
              </a:path>
              <a:path extrusionOk="0" h="172720" w="9689465">
                <a:moveTo>
                  <a:pt x="62448" y="140238"/>
                </a:moveTo>
                <a:lnTo>
                  <a:pt x="62311" y="140238"/>
                </a:lnTo>
                <a:lnTo>
                  <a:pt x="62915" y="140456"/>
                </a:lnTo>
                <a:lnTo>
                  <a:pt x="62448" y="140238"/>
                </a:lnTo>
                <a:close/>
              </a:path>
              <a:path extrusionOk="0" h="172720" w="9689465">
                <a:moveTo>
                  <a:pt x="57071" y="137725"/>
                </a:moveTo>
                <a:lnTo>
                  <a:pt x="58266" y="138360"/>
                </a:lnTo>
                <a:lnTo>
                  <a:pt x="57670" y="138005"/>
                </a:lnTo>
                <a:lnTo>
                  <a:pt x="57071" y="137725"/>
                </a:lnTo>
                <a:close/>
              </a:path>
              <a:path extrusionOk="0" h="172720" w="9689465">
                <a:moveTo>
                  <a:pt x="57670" y="138005"/>
                </a:moveTo>
                <a:lnTo>
                  <a:pt x="58266" y="138360"/>
                </a:lnTo>
                <a:lnTo>
                  <a:pt x="58429" y="138360"/>
                </a:lnTo>
                <a:lnTo>
                  <a:pt x="57670" y="138005"/>
                </a:lnTo>
                <a:close/>
              </a:path>
              <a:path extrusionOk="0" h="172720" w="9689465">
                <a:moveTo>
                  <a:pt x="57200" y="137725"/>
                </a:moveTo>
                <a:lnTo>
                  <a:pt x="57071" y="137725"/>
                </a:lnTo>
                <a:lnTo>
                  <a:pt x="57670" y="138005"/>
                </a:lnTo>
                <a:lnTo>
                  <a:pt x="57200" y="137725"/>
                </a:lnTo>
                <a:close/>
              </a:path>
              <a:path extrusionOk="0" h="172720" w="9689465">
                <a:moveTo>
                  <a:pt x="52291" y="134804"/>
                </a:moveTo>
                <a:lnTo>
                  <a:pt x="53432" y="135564"/>
                </a:lnTo>
                <a:lnTo>
                  <a:pt x="52755" y="135080"/>
                </a:lnTo>
                <a:lnTo>
                  <a:pt x="52291" y="134804"/>
                </a:lnTo>
                <a:close/>
              </a:path>
              <a:path extrusionOk="0" h="172720" w="9689465">
                <a:moveTo>
                  <a:pt x="52880" y="135154"/>
                </a:moveTo>
                <a:lnTo>
                  <a:pt x="53432" y="135564"/>
                </a:lnTo>
                <a:lnTo>
                  <a:pt x="53568" y="135564"/>
                </a:lnTo>
                <a:lnTo>
                  <a:pt x="52880" y="135154"/>
                </a:lnTo>
                <a:close/>
              </a:path>
              <a:path extrusionOk="0" h="172720" w="9689465">
                <a:moveTo>
                  <a:pt x="52407" y="134804"/>
                </a:moveTo>
                <a:lnTo>
                  <a:pt x="52880" y="135154"/>
                </a:lnTo>
                <a:lnTo>
                  <a:pt x="52407" y="134804"/>
                </a:lnTo>
                <a:close/>
              </a:path>
              <a:path extrusionOk="0" h="172720" w="9689465">
                <a:moveTo>
                  <a:pt x="47863" y="131434"/>
                </a:moveTo>
                <a:lnTo>
                  <a:pt x="48859" y="132248"/>
                </a:lnTo>
                <a:lnTo>
                  <a:pt x="48382" y="131819"/>
                </a:lnTo>
                <a:lnTo>
                  <a:pt x="47863" y="131434"/>
                </a:lnTo>
                <a:close/>
              </a:path>
              <a:path extrusionOk="0" h="172720" w="9689465">
                <a:moveTo>
                  <a:pt x="48382" y="131819"/>
                </a:moveTo>
                <a:lnTo>
                  <a:pt x="48859" y="132248"/>
                </a:lnTo>
                <a:lnTo>
                  <a:pt x="48382" y="131819"/>
                </a:lnTo>
                <a:close/>
              </a:path>
              <a:path extrusionOk="0" h="172720" w="9689465">
                <a:moveTo>
                  <a:pt x="47954" y="131434"/>
                </a:moveTo>
                <a:lnTo>
                  <a:pt x="48382" y="131819"/>
                </a:lnTo>
                <a:lnTo>
                  <a:pt x="47954" y="131434"/>
                </a:lnTo>
                <a:close/>
              </a:path>
              <a:path extrusionOk="0" h="172720" w="9689465">
                <a:moveTo>
                  <a:pt x="43688" y="127599"/>
                </a:moveTo>
                <a:lnTo>
                  <a:pt x="44699" y="128609"/>
                </a:lnTo>
                <a:lnTo>
                  <a:pt x="44111" y="127979"/>
                </a:lnTo>
                <a:lnTo>
                  <a:pt x="43688" y="127599"/>
                </a:lnTo>
                <a:close/>
              </a:path>
              <a:path extrusionOk="0" h="172720" w="9689465">
                <a:moveTo>
                  <a:pt x="44213" y="128070"/>
                </a:moveTo>
                <a:lnTo>
                  <a:pt x="44699" y="128609"/>
                </a:lnTo>
                <a:lnTo>
                  <a:pt x="44213" y="128070"/>
                </a:lnTo>
                <a:close/>
              </a:path>
              <a:path extrusionOk="0" h="172720" w="9689465">
                <a:moveTo>
                  <a:pt x="43787" y="127599"/>
                </a:moveTo>
                <a:lnTo>
                  <a:pt x="44213" y="128070"/>
                </a:lnTo>
                <a:lnTo>
                  <a:pt x="43787" y="127599"/>
                </a:lnTo>
                <a:close/>
              </a:path>
              <a:path extrusionOk="0" h="172720" w="9689465">
                <a:moveTo>
                  <a:pt x="40041" y="123448"/>
                </a:moveTo>
                <a:lnTo>
                  <a:pt x="40861" y="124444"/>
                </a:lnTo>
                <a:lnTo>
                  <a:pt x="40491" y="123945"/>
                </a:lnTo>
                <a:lnTo>
                  <a:pt x="40041" y="123448"/>
                </a:lnTo>
                <a:close/>
              </a:path>
              <a:path extrusionOk="0" h="172720" w="9689465">
                <a:moveTo>
                  <a:pt x="40491" y="123945"/>
                </a:moveTo>
                <a:lnTo>
                  <a:pt x="40861" y="124444"/>
                </a:lnTo>
                <a:lnTo>
                  <a:pt x="40491" y="123945"/>
                </a:lnTo>
                <a:close/>
              </a:path>
              <a:path extrusionOk="0" h="172720" w="9689465">
                <a:moveTo>
                  <a:pt x="40121" y="123448"/>
                </a:moveTo>
                <a:lnTo>
                  <a:pt x="40491" y="123945"/>
                </a:lnTo>
                <a:lnTo>
                  <a:pt x="40121" y="123448"/>
                </a:lnTo>
                <a:close/>
              </a:path>
              <a:path extrusionOk="0" h="172720" w="9689465">
                <a:moveTo>
                  <a:pt x="36724" y="118877"/>
                </a:moveTo>
                <a:lnTo>
                  <a:pt x="37483" y="120017"/>
                </a:lnTo>
                <a:lnTo>
                  <a:pt x="37119" y="119408"/>
                </a:lnTo>
                <a:lnTo>
                  <a:pt x="36724" y="118877"/>
                </a:lnTo>
                <a:close/>
              </a:path>
              <a:path extrusionOk="0" h="172720" w="9689465">
                <a:moveTo>
                  <a:pt x="37119" y="119408"/>
                </a:moveTo>
                <a:lnTo>
                  <a:pt x="37483" y="120017"/>
                </a:lnTo>
                <a:lnTo>
                  <a:pt x="37119" y="119408"/>
                </a:lnTo>
                <a:close/>
              </a:path>
              <a:path extrusionOk="0" h="172720" w="9689465">
                <a:moveTo>
                  <a:pt x="36802" y="118877"/>
                </a:moveTo>
                <a:lnTo>
                  <a:pt x="37119" y="119408"/>
                </a:lnTo>
                <a:lnTo>
                  <a:pt x="36802" y="118877"/>
                </a:lnTo>
                <a:close/>
              </a:path>
              <a:path extrusionOk="0" h="172720" w="9689465">
                <a:moveTo>
                  <a:pt x="33920" y="114052"/>
                </a:moveTo>
                <a:lnTo>
                  <a:pt x="34556" y="115250"/>
                </a:lnTo>
                <a:lnTo>
                  <a:pt x="34265" y="114629"/>
                </a:lnTo>
                <a:lnTo>
                  <a:pt x="33920" y="114052"/>
                </a:lnTo>
                <a:close/>
              </a:path>
              <a:path extrusionOk="0" h="172720" w="9689465">
                <a:moveTo>
                  <a:pt x="34265" y="114629"/>
                </a:moveTo>
                <a:lnTo>
                  <a:pt x="34556" y="115250"/>
                </a:lnTo>
                <a:lnTo>
                  <a:pt x="34265" y="114629"/>
                </a:lnTo>
                <a:close/>
              </a:path>
              <a:path extrusionOk="0" h="172720" w="9689465">
                <a:moveTo>
                  <a:pt x="33994" y="114052"/>
                </a:moveTo>
                <a:lnTo>
                  <a:pt x="34265" y="114629"/>
                </a:lnTo>
                <a:lnTo>
                  <a:pt x="33994" y="114052"/>
                </a:lnTo>
                <a:close/>
              </a:path>
              <a:path extrusionOk="0" h="172720" w="9689465">
                <a:moveTo>
                  <a:pt x="31569" y="108884"/>
                </a:moveTo>
                <a:lnTo>
                  <a:pt x="32044" y="110023"/>
                </a:lnTo>
                <a:lnTo>
                  <a:pt x="31840" y="109462"/>
                </a:lnTo>
                <a:lnTo>
                  <a:pt x="31569" y="108884"/>
                </a:lnTo>
                <a:close/>
              </a:path>
              <a:path extrusionOk="0" h="172720" w="9689465">
                <a:moveTo>
                  <a:pt x="31840" y="109462"/>
                </a:moveTo>
                <a:lnTo>
                  <a:pt x="32044" y="110023"/>
                </a:lnTo>
                <a:lnTo>
                  <a:pt x="31840" y="109462"/>
                </a:lnTo>
                <a:close/>
              </a:path>
              <a:path extrusionOk="0" h="172720" w="9689465">
                <a:moveTo>
                  <a:pt x="31630" y="108884"/>
                </a:moveTo>
                <a:lnTo>
                  <a:pt x="31840" y="109462"/>
                </a:lnTo>
                <a:lnTo>
                  <a:pt x="31630" y="108884"/>
                </a:lnTo>
                <a:close/>
              </a:path>
              <a:path extrusionOk="0" h="172720" w="9689465">
                <a:moveTo>
                  <a:pt x="29630" y="103370"/>
                </a:moveTo>
                <a:lnTo>
                  <a:pt x="30029" y="104674"/>
                </a:lnTo>
                <a:lnTo>
                  <a:pt x="29856" y="103991"/>
                </a:lnTo>
                <a:lnTo>
                  <a:pt x="29630" y="103370"/>
                </a:lnTo>
                <a:close/>
              </a:path>
              <a:path extrusionOk="0" h="172720" w="9689465">
                <a:moveTo>
                  <a:pt x="29856" y="103991"/>
                </a:moveTo>
                <a:lnTo>
                  <a:pt x="30029" y="104674"/>
                </a:lnTo>
                <a:lnTo>
                  <a:pt x="29856" y="103991"/>
                </a:lnTo>
                <a:close/>
              </a:path>
              <a:path extrusionOk="0" h="172720" w="9689465">
                <a:moveTo>
                  <a:pt x="29698" y="103370"/>
                </a:moveTo>
                <a:lnTo>
                  <a:pt x="29856" y="103991"/>
                </a:lnTo>
                <a:lnTo>
                  <a:pt x="29698" y="103370"/>
                </a:lnTo>
                <a:close/>
              </a:path>
              <a:path extrusionOk="0" h="172720" w="9689465">
                <a:moveTo>
                  <a:pt x="28244" y="97624"/>
                </a:moveTo>
                <a:lnTo>
                  <a:pt x="28512" y="98931"/>
                </a:lnTo>
                <a:lnTo>
                  <a:pt x="28420" y="98320"/>
                </a:lnTo>
                <a:lnTo>
                  <a:pt x="28244" y="97624"/>
                </a:lnTo>
                <a:close/>
              </a:path>
              <a:path extrusionOk="0" h="172720" w="9689465">
                <a:moveTo>
                  <a:pt x="28420" y="98320"/>
                </a:moveTo>
                <a:lnTo>
                  <a:pt x="28512" y="98931"/>
                </a:lnTo>
                <a:lnTo>
                  <a:pt x="28420" y="98320"/>
                </a:lnTo>
                <a:close/>
              </a:path>
              <a:path extrusionOk="0" h="172720" w="9689465">
                <a:moveTo>
                  <a:pt x="28315" y="97624"/>
                </a:moveTo>
                <a:lnTo>
                  <a:pt x="28420" y="98320"/>
                </a:lnTo>
                <a:lnTo>
                  <a:pt x="28315" y="97624"/>
                </a:lnTo>
                <a:close/>
              </a:path>
              <a:path extrusionOk="0" h="172720" w="9689465">
                <a:moveTo>
                  <a:pt x="27416" y="91644"/>
                </a:moveTo>
                <a:lnTo>
                  <a:pt x="27554" y="93035"/>
                </a:lnTo>
                <a:lnTo>
                  <a:pt x="27523" y="92352"/>
                </a:lnTo>
                <a:lnTo>
                  <a:pt x="27416" y="91644"/>
                </a:lnTo>
                <a:close/>
              </a:path>
              <a:path extrusionOk="0" h="172720" w="9689465">
                <a:moveTo>
                  <a:pt x="27523" y="92352"/>
                </a:moveTo>
                <a:lnTo>
                  <a:pt x="27554" y="93035"/>
                </a:lnTo>
                <a:lnTo>
                  <a:pt x="27523" y="92352"/>
                </a:lnTo>
                <a:close/>
              </a:path>
              <a:path extrusionOk="0" h="172720" w="9689465">
                <a:moveTo>
                  <a:pt x="27490" y="91644"/>
                </a:moveTo>
                <a:lnTo>
                  <a:pt x="27523" y="92352"/>
                </a:lnTo>
                <a:lnTo>
                  <a:pt x="27490" y="91644"/>
                </a:lnTo>
                <a:close/>
              </a:path>
              <a:path extrusionOk="0" h="172720" w="9689465">
                <a:moveTo>
                  <a:pt x="27238" y="86145"/>
                </a:moveTo>
                <a:lnTo>
                  <a:pt x="27210" y="86765"/>
                </a:lnTo>
                <a:lnTo>
                  <a:pt x="27238" y="86145"/>
                </a:lnTo>
                <a:close/>
              </a:path>
              <a:path extrusionOk="0" h="172720" w="9689465">
                <a:moveTo>
                  <a:pt x="27266" y="85526"/>
                </a:moveTo>
                <a:lnTo>
                  <a:pt x="27238" y="86145"/>
                </a:lnTo>
                <a:lnTo>
                  <a:pt x="27266" y="85526"/>
                </a:lnTo>
                <a:close/>
              </a:path>
              <a:path extrusionOk="0" h="172720" w="9689465">
                <a:moveTo>
                  <a:pt x="27554" y="79255"/>
                </a:moveTo>
                <a:lnTo>
                  <a:pt x="27416" y="80647"/>
                </a:lnTo>
                <a:lnTo>
                  <a:pt x="27523" y="79938"/>
                </a:lnTo>
                <a:lnTo>
                  <a:pt x="27554" y="79255"/>
                </a:lnTo>
                <a:close/>
              </a:path>
              <a:path extrusionOk="0" h="172720" w="9689465">
                <a:moveTo>
                  <a:pt x="27523" y="79938"/>
                </a:moveTo>
                <a:lnTo>
                  <a:pt x="27416" y="80647"/>
                </a:lnTo>
                <a:lnTo>
                  <a:pt x="27523" y="79938"/>
                </a:lnTo>
                <a:close/>
              </a:path>
              <a:path extrusionOk="0" h="172720" w="9689465">
                <a:moveTo>
                  <a:pt x="27626" y="79255"/>
                </a:moveTo>
                <a:lnTo>
                  <a:pt x="27523" y="79938"/>
                </a:lnTo>
                <a:lnTo>
                  <a:pt x="27626" y="79255"/>
                </a:lnTo>
                <a:close/>
              </a:path>
              <a:path extrusionOk="0" h="172720" w="9689465">
                <a:moveTo>
                  <a:pt x="28512" y="73359"/>
                </a:moveTo>
                <a:lnTo>
                  <a:pt x="28244" y="74667"/>
                </a:lnTo>
                <a:lnTo>
                  <a:pt x="28420" y="73971"/>
                </a:lnTo>
                <a:lnTo>
                  <a:pt x="28512" y="73359"/>
                </a:lnTo>
                <a:close/>
              </a:path>
              <a:path extrusionOk="0" h="172720" w="9689465">
                <a:moveTo>
                  <a:pt x="28420" y="73971"/>
                </a:moveTo>
                <a:lnTo>
                  <a:pt x="28244" y="74667"/>
                </a:lnTo>
                <a:lnTo>
                  <a:pt x="28420" y="73971"/>
                </a:lnTo>
                <a:close/>
              </a:path>
              <a:path extrusionOk="0" h="172720" w="9689465">
                <a:moveTo>
                  <a:pt x="28575" y="73359"/>
                </a:moveTo>
                <a:lnTo>
                  <a:pt x="28420" y="73971"/>
                </a:lnTo>
                <a:lnTo>
                  <a:pt x="28575" y="73359"/>
                </a:lnTo>
                <a:close/>
              </a:path>
              <a:path extrusionOk="0" h="172720" w="9689465">
                <a:moveTo>
                  <a:pt x="30029" y="67616"/>
                </a:moveTo>
                <a:lnTo>
                  <a:pt x="29638" y="68886"/>
                </a:lnTo>
                <a:lnTo>
                  <a:pt x="29872" y="68236"/>
                </a:lnTo>
                <a:lnTo>
                  <a:pt x="30029" y="67616"/>
                </a:lnTo>
                <a:close/>
              </a:path>
              <a:path extrusionOk="0" h="172720" w="9689465">
                <a:moveTo>
                  <a:pt x="29872" y="68236"/>
                </a:moveTo>
                <a:lnTo>
                  <a:pt x="29638" y="68886"/>
                </a:lnTo>
                <a:lnTo>
                  <a:pt x="29872" y="68236"/>
                </a:lnTo>
                <a:close/>
              </a:path>
              <a:path extrusionOk="0" h="172720" w="9689465">
                <a:moveTo>
                  <a:pt x="30095" y="67616"/>
                </a:moveTo>
                <a:lnTo>
                  <a:pt x="29872" y="68236"/>
                </a:lnTo>
                <a:lnTo>
                  <a:pt x="30095" y="67616"/>
                </a:lnTo>
                <a:close/>
              </a:path>
              <a:path extrusionOk="0" h="172720" w="9689465">
                <a:moveTo>
                  <a:pt x="32051" y="62179"/>
                </a:moveTo>
                <a:lnTo>
                  <a:pt x="31546" y="63387"/>
                </a:lnTo>
                <a:lnTo>
                  <a:pt x="31841" y="62764"/>
                </a:lnTo>
                <a:lnTo>
                  <a:pt x="32051" y="62179"/>
                </a:lnTo>
                <a:close/>
              </a:path>
              <a:path extrusionOk="0" h="172720" w="9689465">
                <a:moveTo>
                  <a:pt x="31841" y="62764"/>
                </a:moveTo>
                <a:lnTo>
                  <a:pt x="31546" y="63387"/>
                </a:lnTo>
                <a:lnTo>
                  <a:pt x="31841" y="62764"/>
                </a:lnTo>
                <a:close/>
              </a:path>
              <a:path extrusionOk="0" h="172720" w="9689465">
                <a:moveTo>
                  <a:pt x="32118" y="62179"/>
                </a:moveTo>
                <a:lnTo>
                  <a:pt x="31841" y="62764"/>
                </a:lnTo>
                <a:lnTo>
                  <a:pt x="32118" y="62179"/>
                </a:lnTo>
                <a:close/>
              </a:path>
              <a:path extrusionOk="0" h="172720" w="9689465">
                <a:moveTo>
                  <a:pt x="34533" y="57078"/>
                </a:moveTo>
                <a:lnTo>
                  <a:pt x="33951" y="58187"/>
                </a:lnTo>
                <a:lnTo>
                  <a:pt x="34238" y="57701"/>
                </a:lnTo>
                <a:lnTo>
                  <a:pt x="34533" y="57078"/>
                </a:lnTo>
                <a:close/>
              </a:path>
              <a:path extrusionOk="0" h="172720" w="9689465">
                <a:moveTo>
                  <a:pt x="34238" y="57701"/>
                </a:moveTo>
                <a:lnTo>
                  <a:pt x="33951" y="58187"/>
                </a:lnTo>
                <a:lnTo>
                  <a:pt x="34238" y="57701"/>
                </a:lnTo>
                <a:close/>
              </a:path>
              <a:path extrusionOk="0" h="172720" w="9689465">
                <a:moveTo>
                  <a:pt x="34607" y="57078"/>
                </a:moveTo>
                <a:lnTo>
                  <a:pt x="34238" y="57701"/>
                </a:lnTo>
                <a:lnTo>
                  <a:pt x="34607" y="57078"/>
                </a:lnTo>
                <a:close/>
              </a:path>
              <a:path extrusionOk="0" h="172720" w="9689465">
                <a:moveTo>
                  <a:pt x="37513" y="52161"/>
                </a:moveTo>
                <a:lnTo>
                  <a:pt x="36717" y="53354"/>
                </a:lnTo>
                <a:lnTo>
                  <a:pt x="37164" y="52752"/>
                </a:lnTo>
                <a:lnTo>
                  <a:pt x="37513" y="52161"/>
                </a:lnTo>
                <a:close/>
              </a:path>
              <a:path extrusionOk="0" h="172720" w="9689465">
                <a:moveTo>
                  <a:pt x="37164" y="52752"/>
                </a:moveTo>
                <a:lnTo>
                  <a:pt x="36717" y="53354"/>
                </a:lnTo>
                <a:lnTo>
                  <a:pt x="37164" y="52752"/>
                </a:lnTo>
                <a:close/>
              </a:path>
              <a:path extrusionOk="0" h="172720" w="9689465">
                <a:moveTo>
                  <a:pt x="37603" y="52161"/>
                </a:moveTo>
                <a:lnTo>
                  <a:pt x="37164" y="52752"/>
                </a:lnTo>
                <a:lnTo>
                  <a:pt x="37603" y="52161"/>
                </a:lnTo>
                <a:close/>
              </a:path>
              <a:path extrusionOk="0" h="172720" w="9689465">
                <a:moveTo>
                  <a:pt x="40853" y="47787"/>
                </a:moveTo>
                <a:lnTo>
                  <a:pt x="39995" y="48835"/>
                </a:lnTo>
                <a:lnTo>
                  <a:pt x="40425" y="48363"/>
                </a:lnTo>
                <a:lnTo>
                  <a:pt x="40853" y="47787"/>
                </a:lnTo>
                <a:close/>
              </a:path>
              <a:path extrusionOk="0" h="172720" w="9689465">
                <a:moveTo>
                  <a:pt x="40425" y="48363"/>
                </a:moveTo>
                <a:lnTo>
                  <a:pt x="39995" y="48835"/>
                </a:lnTo>
                <a:lnTo>
                  <a:pt x="40425" y="48363"/>
                </a:lnTo>
                <a:close/>
              </a:path>
              <a:path extrusionOk="0" h="172720" w="9689465">
                <a:moveTo>
                  <a:pt x="40950" y="47787"/>
                </a:moveTo>
                <a:lnTo>
                  <a:pt x="40425" y="48363"/>
                </a:lnTo>
                <a:lnTo>
                  <a:pt x="40950" y="47787"/>
                </a:lnTo>
                <a:close/>
              </a:path>
              <a:path extrusionOk="0" h="172720" w="9689465">
                <a:moveTo>
                  <a:pt x="44645" y="43734"/>
                </a:moveTo>
                <a:lnTo>
                  <a:pt x="43688" y="44690"/>
                </a:lnTo>
                <a:lnTo>
                  <a:pt x="44166" y="44260"/>
                </a:lnTo>
                <a:lnTo>
                  <a:pt x="44645" y="43734"/>
                </a:lnTo>
                <a:close/>
              </a:path>
              <a:path extrusionOk="0" h="172720" w="9689465">
                <a:moveTo>
                  <a:pt x="44166" y="44260"/>
                </a:moveTo>
                <a:lnTo>
                  <a:pt x="43688" y="44690"/>
                </a:lnTo>
                <a:lnTo>
                  <a:pt x="44166" y="44260"/>
                </a:lnTo>
                <a:close/>
              </a:path>
              <a:path extrusionOk="0" h="172720" w="9689465">
                <a:moveTo>
                  <a:pt x="44751" y="43734"/>
                </a:moveTo>
                <a:lnTo>
                  <a:pt x="44166" y="44260"/>
                </a:lnTo>
                <a:lnTo>
                  <a:pt x="44751" y="43734"/>
                </a:lnTo>
                <a:close/>
              </a:path>
              <a:path extrusionOk="0" h="172720" w="9689465">
                <a:moveTo>
                  <a:pt x="48859" y="40040"/>
                </a:moveTo>
                <a:lnTo>
                  <a:pt x="47863" y="40851"/>
                </a:lnTo>
                <a:lnTo>
                  <a:pt x="48401" y="40452"/>
                </a:lnTo>
                <a:lnTo>
                  <a:pt x="48859" y="40040"/>
                </a:lnTo>
                <a:close/>
              </a:path>
              <a:path extrusionOk="0" h="172720" w="9689465">
                <a:moveTo>
                  <a:pt x="48401" y="40452"/>
                </a:moveTo>
                <a:lnTo>
                  <a:pt x="47863" y="40851"/>
                </a:lnTo>
                <a:lnTo>
                  <a:pt x="48401" y="40452"/>
                </a:lnTo>
                <a:close/>
              </a:path>
              <a:path extrusionOk="0" h="172720" w="9689465">
                <a:moveTo>
                  <a:pt x="48956" y="40040"/>
                </a:moveTo>
                <a:lnTo>
                  <a:pt x="48401" y="40452"/>
                </a:lnTo>
                <a:lnTo>
                  <a:pt x="48956" y="40040"/>
                </a:lnTo>
                <a:close/>
              </a:path>
              <a:path extrusionOk="0" h="172720" w="9689465">
                <a:moveTo>
                  <a:pt x="53432" y="36721"/>
                </a:moveTo>
                <a:lnTo>
                  <a:pt x="52375" y="37433"/>
                </a:lnTo>
                <a:lnTo>
                  <a:pt x="52904" y="37113"/>
                </a:lnTo>
                <a:lnTo>
                  <a:pt x="53432" y="36721"/>
                </a:lnTo>
                <a:close/>
              </a:path>
              <a:path extrusionOk="0" h="172720" w="9689465">
                <a:moveTo>
                  <a:pt x="52904" y="37113"/>
                </a:moveTo>
                <a:lnTo>
                  <a:pt x="52375" y="37433"/>
                </a:lnTo>
                <a:lnTo>
                  <a:pt x="52904" y="37113"/>
                </a:lnTo>
                <a:close/>
              </a:path>
              <a:path extrusionOk="0" h="172720" w="9689465">
                <a:moveTo>
                  <a:pt x="53552" y="36721"/>
                </a:moveTo>
                <a:lnTo>
                  <a:pt x="52904" y="37113"/>
                </a:lnTo>
                <a:lnTo>
                  <a:pt x="53552" y="36721"/>
                </a:lnTo>
                <a:close/>
              </a:path>
              <a:path extrusionOk="0" h="172720" w="9689465">
                <a:moveTo>
                  <a:pt x="58350" y="33823"/>
                </a:moveTo>
                <a:lnTo>
                  <a:pt x="57071" y="34504"/>
                </a:lnTo>
                <a:lnTo>
                  <a:pt x="57746" y="34188"/>
                </a:lnTo>
                <a:lnTo>
                  <a:pt x="58350" y="33823"/>
                </a:lnTo>
                <a:close/>
              </a:path>
              <a:path extrusionOk="0" h="172720" w="9689465">
                <a:moveTo>
                  <a:pt x="57746" y="34188"/>
                </a:moveTo>
                <a:lnTo>
                  <a:pt x="57071" y="34504"/>
                </a:lnTo>
                <a:lnTo>
                  <a:pt x="57224" y="34504"/>
                </a:lnTo>
                <a:lnTo>
                  <a:pt x="57746" y="34188"/>
                </a:lnTo>
                <a:close/>
              </a:path>
              <a:path extrusionOk="0" h="172720" w="9689465">
                <a:moveTo>
                  <a:pt x="58527" y="33823"/>
                </a:moveTo>
                <a:lnTo>
                  <a:pt x="58350" y="33823"/>
                </a:lnTo>
                <a:lnTo>
                  <a:pt x="57746" y="34188"/>
                </a:lnTo>
                <a:lnTo>
                  <a:pt x="58527" y="33823"/>
                </a:lnTo>
                <a:close/>
              </a:path>
              <a:path extrusionOk="0" h="172720" w="9689465">
                <a:moveTo>
                  <a:pt x="63452" y="31521"/>
                </a:moveTo>
                <a:lnTo>
                  <a:pt x="62311" y="31995"/>
                </a:lnTo>
                <a:lnTo>
                  <a:pt x="62871" y="31793"/>
                </a:lnTo>
                <a:lnTo>
                  <a:pt x="63452" y="31521"/>
                </a:lnTo>
                <a:close/>
              </a:path>
              <a:path extrusionOk="0" h="172720" w="9689465">
                <a:moveTo>
                  <a:pt x="62871" y="31793"/>
                </a:moveTo>
                <a:lnTo>
                  <a:pt x="62311" y="31995"/>
                </a:lnTo>
                <a:lnTo>
                  <a:pt x="62871" y="31793"/>
                </a:lnTo>
                <a:close/>
              </a:path>
              <a:path extrusionOk="0" h="172720" w="9689465">
                <a:moveTo>
                  <a:pt x="63623" y="31521"/>
                </a:moveTo>
                <a:lnTo>
                  <a:pt x="63452" y="31521"/>
                </a:lnTo>
                <a:lnTo>
                  <a:pt x="62871" y="31793"/>
                </a:lnTo>
                <a:lnTo>
                  <a:pt x="63623" y="31521"/>
                </a:lnTo>
                <a:close/>
              </a:path>
              <a:path extrusionOk="0" h="172720" w="9689465">
                <a:moveTo>
                  <a:pt x="68976" y="29587"/>
                </a:moveTo>
                <a:lnTo>
                  <a:pt x="67666" y="29984"/>
                </a:lnTo>
                <a:lnTo>
                  <a:pt x="68353" y="29811"/>
                </a:lnTo>
                <a:lnTo>
                  <a:pt x="68976" y="29587"/>
                </a:lnTo>
                <a:close/>
              </a:path>
              <a:path extrusionOk="0" h="172720" w="9689465">
                <a:moveTo>
                  <a:pt x="68353" y="29811"/>
                </a:moveTo>
                <a:lnTo>
                  <a:pt x="67666" y="29984"/>
                </a:lnTo>
                <a:lnTo>
                  <a:pt x="67876" y="29984"/>
                </a:lnTo>
                <a:lnTo>
                  <a:pt x="68353" y="29811"/>
                </a:lnTo>
                <a:close/>
              </a:path>
              <a:path extrusionOk="0" h="172720" w="9689465">
                <a:moveTo>
                  <a:pt x="69249" y="29587"/>
                </a:moveTo>
                <a:lnTo>
                  <a:pt x="68976" y="29587"/>
                </a:lnTo>
                <a:lnTo>
                  <a:pt x="68353" y="29811"/>
                </a:lnTo>
                <a:lnTo>
                  <a:pt x="69249" y="29587"/>
                </a:lnTo>
                <a:close/>
              </a:path>
              <a:path extrusionOk="0" h="172720" w="9689465">
                <a:moveTo>
                  <a:pt x="74729" y="28210"/>
                </a:moveTo>
                <a:lnTo>
                  <a:pt x="73419" y="28470"/>
                </a:lnTo>
                <a:lnTo>
                  <a:pt x="74100" y="28368"/>
                </a:lnTo>
                <a:lnTo>
                  <a:pt x="74729" y="28210"/>
                </a:lnTo>
                <a:close/>
              </a:path>
              <a:path extrusionOk="0" h="172720" w="9689465">
                <a:moveTo>
                  <a:pt x="74100" y="28368"/>
                </a:moveTo>
                <a:lnTo>
                  <a:pt x="73419" y="28470"/>
                </a:lnTo>
                <a:lnTo>
                  <a:pt x="73694" y="28470"/>
                </a:lnTo>
                <a:lnTo>
                  <a:pt x="74100" y="28368"/>
                </a:lnTo>
                <a:close/>
              </a:path>
              <a:path extrusionOk="0" h="172720" w="9689465">
                <a:moveTo>
                  <a:pt x="75155" y="28210"/>
                </a:moveTo>
                <a:lnTo>
                  <a:pt x="74729" y="28210"/>
                </a:lnTo>
                <a:lnTo>
                  <a:pt x="74100" y="28368"/>
                </a:lnTo>
                <a:lnTo>
                  <a:pt x="75155" y="28210"/>
                </a:lnTo>
                <a:close/>
              </a:path>
              <a:path extrusionOk="0" h="172720" w="9689465">
                <a:moveTo>
                  <a:pt x="80720" y="27377"/>
                </a:moveTo>
                <a:lnTo>
                  <a:pt x="79325" y="27514"/>
                </a:lnTo>
                <a:lnTo>
                  <a:pt x="80010" y="27483"/>
                </a:lnTo>
                <a:lnTo>
                  <a:pt x="80720" y="27377"/>
                </a:lnTo>
                <a:close/>
              </a:path>
              <a:path extrusionOk="0" h="172720" w="9689465">
                <a:moveTo>
                  <a:pt x="80010" y="27483"/>
                </a:moveTo>
                <a:lnTo>
                  <a:pt x="79325" y="27514"/>
                </a:lnTo>
                <a:lnTo>
                  <a:pt x="79801" y="27514"/>
                </a:lnTo>
                <a:lnTo>
                  <a:pt x="80010" y="27483"/>
                </a:lnTo>
                <a:close/>
              </a:path>
              <a:path extrusionOk="0" h="172720" w="9689465">
                <a:moveTo>
                  <a:pt x="82335" y="27377"/>
                </a:moveTo>
                <a:lnTo>
                  <a:pt x="80720" y="27377"/>
                </a:lnTo>
                <a:lnTo>
                  <a:pt x="80010" y="27483"/>
                </a:lnTo>
                <a:lnTo>
                  <a:pt x="82335" y="27377"/>
                </a:lnTo>
                <a:close/>
              </a:path>
              <a:path extrusionOk="0" h="172720" w="9689465">
                <a:moveTo>
                  <a:pt x="9689234" y="27170"/>
                </a:moveTo>
                <a:lnTo>
                  <a:pt x="86848" y="27170"/>
                </a:lnTo>
                <a:lnTo>
                  <a:pt x="86347" y="27193"/>
                </a:lnTo>
                <a:lnTo>
                  <a:pt x="9689234" y="27193"/>
                </a:lnTo>
                <a:close/>
              </a:path>
            </a:pathLst>
          </a:custGeom>
          <a:solidFill>
            <a:srgbClr val="FF9417"/>
          </a:solidFill>
          <a:ln>
            <a:noFill/>
          </a:ln>
        </p:spPr>
        <p:txBody>
          <a:bodyPr anchorCtr="0" anchor="t" bIns="0" lIns="0" spcFirstLastPara="1" rIns="0" wrap="square" tIns="0">
            <a:noAutofit/>
          </a:bodyPr>
          <a:lstStyle/>
          <a:p>
            <a:pPr indent="0" lvl="0" marL="0" marR="0" rtl="1" algn="r">
              <a:spcBef>
                <a:spcPts val="0"/>
              </a:spcBef>
              <a:spcAft>
                <a:spcPts val="0"/>
              </a:spcAft>
              <a:buNone/>
            </a:pPr>
            <a:r>
              <a:t/>
            </a:r>
            <a:endParaRPr sz="1800">
              <a:solidFill>
                <a:schemeClr val="dk1"/>
              </a:solidFill>
              <a:latin typeface="Calibri"/>
              <a:ea typeface="Calibri"/>
              <a:cs typeface="Calibri"/>
              <a:sym typeface="Calibri"/>
            </a:endParaRPr>
          </a:p>
        </p:txBody>
      </p:sp>
      <p:sp>
        <p:nvSpPr>
          <p:cNvPr id="26" name="Google Shape;26;p32"/>
          <p:cNvSpPr/>
          <p:nvPr/>
        </p:nvSpPr>
        <p:spPr>
          <a:xfrm>
            <a:off x="2443685" y="5952097"/>
            <a:ext cx="9748520" cy="145415"/>
          </a:xfrm>
          <a:custGeom>
            <a:rect b="b" l="l" r="r" t="t"/>
            <a:pathLst>
              <a:path extrusionOk="0" h="145414" w="9748520">
                <a:moveTo>
                  <a:pt x="9748313" y="0"/>
                </a:moveTo>
                <a:lnTo>
                  <a:pt x="72634" y="0"/>
                </a:lnTo>
                <a:lnTo>
                  <a:pt x="44049" y="5593"/>
                </a:lnTo>
                <a:lnTo>
                  <a:pt x="20996" y="20958"/>
                </a:lnTo>
                <a:lnTo>
                  <a:pt x="5603" y="43969"/>
                </a:lnTo>
                <a:lnTo>
                  <a:pt x="0" y="72503"/>
                </a:lnTo>
                <a:lnTo>
                  <a:pt x="5603" y="100083"/>
                </a:lnTo>
                <a:lnTo>
                  <a:pt x="20996" y="123202"/>
                </a:lnTo>
                <a:lnTo>
                  <a:pt x="44049" y="139100"/>
                </a:lnTo>
                <a:lnTo>
                  <a:pt x="72634" y="145013"/>
                </a:lnTo>
                <a:lnTo>
                  <a:pt x="9748313" y="145013"/>
                </a:lnTo>
                <a:lnTo>
                  <a:pt x="9748313" y="0"/>
                </a:lnTo>
                <a:close/>
              </a:path>
            </a:pathLst>
          </a:custGeom>
          <a:solidFill>
            <a:srgbClr val="24A9E7"/>
          </a:solidFill>
          <a:ln>
            <a:noFill/>
          </a:ln>
        </p:spPr>
        <p:txBody>
          <a:bodyPr anchorCtr="0" anchor="t" bIns="0" lIns="0" spcFirstLastPara="1" rIns="0" wrap="square" tIns="0">
            <a:noAutofit/>
          </a:bodyPr>
          <a:lstStyle/>
          <a:p>
            <a:pPr indent="0" lvl="0" marL="0" marR="0" rtl="1" algn="r">
              <a:spcBef>
                <a:spcPts val="0"/>
              </a:spcBef>
              <a:spcAft>
                <a:spcPts val="0"/>
              </a:spcAft>
              <a:buNone/>
            </a:pPr>
            <a:r>
              <a:t/>
            </a:r>
            <a:endParaRPr sz="1800">
              <a:solidFill>
                <a:schemeClr val="dk1"/>
              </a:solidFill>
              <a:latin typeface="Calibri"/>
              <a:ea typeface="Calibri"/>
              <a:cs typeface="Calibri"/>
              <a:sym typeface="Calibri"/>
            </a:endParaRPr>
          </a:p>
        </p:txBody>
      </p:sp>
      <p:sp>
        <p:nvSpPr>
          <p:cNvPr id="27" name="Google Shape;27;p32"/>
          <p:cNvSpPr/>
          <p:nvPr/>
        </p:nvSpPr>
        <p:spPr>
          <a:xfrm>
            <a:off x="0" y="2205265"/>
            <a:ext cx="125095" cy="2701290"/>
          </a:xfrm>
          <a:custGeom>
            <a:rect b="b" l="l" r="r" t="t"/>
            <a:pathLst>
              <a:path extrusionOk="0" h="2701290" w="125095">
                <a:moveTo>
                  <a:pt x="103502" y="0"/>
                </a:moveTo>
                <a:lnTo>
                  <a:pt x="0" y="0"/>
                </a:lnTo>
                <a:lnTo>
                  <a:pt x="0" y="2701101"/>
                </a:lnTo>
                <a:lnTo>
                  <a:pt x="92268" y="2701101"/>
                </a:lnTo>
                <a:lnTo>
                  <a:pt x="104593" y="2698474"/>
                </a:lnTo>
                <a:lnTo>
                  <a:pt x="114899" y="2691401"/>
                </a:lnTo>
                <a:lnTo>
                  <a:pt x="121971" y="2681094"/>
                </a:lnTo>
                <a:lnTo>
                  <a:pt x="124598" y="2668764"/>
                </a:lnTo>
                <a:lnTo>
                  <a:pt x="124598" y="29977"/>
                </a:lnTo>
                <a:lnTo>
                  <a:pt x="121971" y="17643"/>
                </a:lnTo>
                <a:lnTo>
                  <a:pt x="114899" y="7321"/>
                </a:lnTo>
                <a:lnTo>
                  <a:pt x="104593" y="233"/>
                </a:lnTo>
                <a:lnTo>
                  <a:pt x="103502" y="0"/>
                </a:lnTo>
                <a:close/>
              </a:path>
            </a:pathLst>
          </a:custGeom>
          <a:solidFill>
            <a:srgbClr val="FF9417"/>
          </a:solidFill>
          <a:ln>
            <a:noFill/>
          </a:ln>
        </p:spPr>
        <p:txBody>
          <a:bodyPr anchorCtr="0" anchor="t" bIns="0" lIns="0" spcFirstLastPara="1" rIns="0" wrap="square" tIns="0">
            <a:noAutofit/>
          </a:bodyPr>
          <a:lstStyle/>
          <a:p>
            <a:pPr indent="0" lvl="0" marL="0" marR="0" rtl="1" algn="r">
              <a:spcBef>
                <a:spcPts val="0"/>
              </a:spcBef>
              <a:spcAft>
                <a:spcPts val="0"/>
              </a:spcAft>
              <a:buNone/>
            </a:pPr>
            <a:r>
              <a:t/>
            </a:r>
            <a:endParaRPr sz="1800">
              <a:solidFill>
                <a:schemeClr val="dk1"/>
              </a:solidFill>
              <a:latin typeface="Calibri"/>
              <a:ea typeface="Calibri"/>
              <a:cs typeface="Calibri"/>
              <a:sym typeface="Calibri"/>
            </a:endParaRPr>
          </a:p>
        </p:txBody>
      </p:sp>
      <p:sp>
        <p:nvSpPr>
          <p:cNvPr id="28" name="Google Shape;28;p32"/>
          <p:cNvSpPr/>
          <p:nvPr/>
        </p:nvSpPr>
        <p:spPr>
          <a:xfrm>
            <a:off x="9834371" y="0"/>
            <a:ext cx="2357755" cy="6858000"/>
          </a:xfrm>
          <a:custGeom>
            <a:rect b="b" l="l" r="r" t="t"/>
            <a:pathLst>
              <a:path extrusionOk="0" h="6858000" w="2357754">
                <a:moveTo>
                  <a:pt x="2357628" y="6857993"/>
                </a:moveTo>
                <a:lnTo>
                  <a:pt x="2357628" y="0"/>
                </a:lnTo>
                <a:lnTo>
                  <a:pt x="0" y="0"/>
                </a:lnTo>
                <a:lnTo>
                  <a:pt x="0" y="6857993"/>
                </a:lnTo>
                <a:lnTo>
                  <a:pt x="2357628" y="6857993"/>
                </a:lnTo>
                <a:close/>
              </a:path>
            </a:pathLst>
          </a:custGeom>
          <a:solidFill>
            <a:srgbClr val="24A9E7"/>
          </a:solidFill>
          <a:ln>
            <a:noFill/>
          </a:ln>
        </p:spPr>
        <p:txBody>
          <a:bodyPr anchorCtr="0" anchor="t" bIns="0" lIns="0" spcFirstLastPara="1" rIns="0" wrap="square" tIns="0">
            <a:noAutofit/>
          </a:bodyPr>
          <a:lstStyle/>
          <a:p>
            <a:pPr indent="0" lvl="0" marL="0" marR="0" rtl="1" algn="r">
              <a:spcBef>
                <a:spcPts val="0"/>
              </a:spcBef>
              <a:spcAft>
                <a:spcPts val="0"/>
              </a:spcAft>
              <a:buNone/>
            </a:pPr>
            <a:r>
              <a:t/>
            </a:r>
            <a:endParaRPr sz="1800">
              <a:solidFill>
                <a:schemeClr val="dk1"/>
              </a:solidFill>
              <a:latin typeface="Calibri"/>
              <a:ea typeface="Calibri"/>
              <a:cs typeface="Calibri"/>
              <a:sym typeface="Calibri"/>
            </a:endParaRPr>
          </a:p>
        </p:txBody>
      </p:sp>
      <p:sp>
        <p:nvSpPr>
          <p:cNvPr id="29" name="Google Shape;29;p32"/>
          <p:cNvSpPr/>
          <p:nvPr/>
        </p:nvSpPr>
        <p:spPr>
          <a:xfrm>
            <a:off x="8708135" y="552462"/>
            <a:ext cx="3174365" cy="5742305"/>
          </a:xfrm>
          <a:custGeom>
            <a:rect b="b" l="l" r="r" t="t"/>
            <a:pathLst>
              <a:path extrusionOk="0" h="5742305" w="3174365">
                <a:moveTo>
                  <a:pt x="3174077" y="0"/>
                </a:moveTo>
                <a:lnTo>
                  <a:pt x="0" y="0"/>
                </a:lnTo>
                <a:lnTo>
                  <a:pt x="0" y="5742029"/>
                </a:lnTo>
                <a:lnTo>
                  <a:pt x="3174078" y="5742029"/>
                </a:lnTo>
                <a:lnTo>
                  <a:pt x="3174077" y="0"/>
                </a:lnTo>
                <a:close/>
              </a:path>
            </a:pathLst>
          </a:custGeom>
          <a:solidFill>
            <a:srgbClr val="FF9417"/>
          </a:solidFill>
          <a:ln>
            <a:noFill/>
          </a:ln>
        </p:spPr>
        <p:txBody>
          <a:bodyPr anchorCtr="0" anchor="t" bIns="0" lIns="0" spcFirstLastPara="1" rIns="0" wrap="square" tIns="0">
            <a:noAutofit/>
          </a:bodyPr>
          <a:lstStyle/>
          <a:p>
            <a:pPr indent="0" lvl="0" marL="0" marR="0" rtl="1" algn="r">
              <a:spcBef>
                <a:spcPts val="0"/>
              </a:spcBef>
              <a:spcAft>
                <a:spcPts val="0"/>
              </a:spcAft>
              <a:buNone/>
            </a:pPr>
            <a:r>
              <a:t/>
            </a:r>
            <a:endParaRPr sz="1800">
              <a:solidFill>
                <a:schemeClr val="dk1"/>
              </a:solidFill>
              <a:latin typeface="Calibri"/>
              <a:ea typeface="Calibri"/>
              <a:cs typeface="Calibri"/>
              <a:sym typeface="Calibri"/>
            </a:endParaRPr>
          </a:p>
        </p:txBody>
      </p:sp>
      <p:sp>
        <p:nvSpPr>
          <p:cNvPr id="30" name="Google Shape;30;p32"/>
          <p:cNvSpPr txBox="1"/>
          <p:nvPr>
            <p:ph idx="11" type="ftr"/>
          </p:nvPr>
        </p:nvSpPr>
        <p:spPr>
          <a:xfrm>
            <a:off x="4145280" y="6377940"/>
            <a:ext cx="3901440" cy="342900"/>
          </a:xfrm>
          <a:prstGeom prst="rect">
            <a:avLst/>
          </a:prstGeom>
          <a:noFill/>
          <a:ln>
            <a:noFill/>
          </a:ln>
        </p:spPr>
        <p:txBody>
          <a:bodyPr anchorCtr="0" anchor="t" bIns="0" lIns="0" spcFirstLastPara="1" rIns="0" wrap="square" tIns="0">
            <a:spAutoFit/>
          </a:bodyPr>
          <a:lstStyle>
            <a:lvl1pPr lvl="0" rtl="1" algn="ctr">
              <a:spcBef>
                <a:spcPts val="0"/>
              </a:spcBef>
              <a:spcAft>
                <a:spcPts val="0"/>
              </a:spcAft>
              <a:buSzPts val="1400"/>
              <a:buNone/>
              <a:defRPr>
                <a:solidFill>
                  <a:srgbClr val="888888"/>
                </a:solidFill>
              </a:defRPr>
            </a:lvl1pPr>
            <a:lvl2pPr lvl="1" rtl="1" algn="r">
              <a:spcBef>
                <a:spcPts val="0"/>
              </a:spcBef>
              <a:spcAft>
                <a:spcPts val="0"/>
              </a:spcAft>
              <a:buSzPts val="1400"/>
              <a:buNone/>
              <a:defRPr/>
            </a:lvl2pPr>
            <a:lvl3pPr lvl="2" rtl="1" algn="r">
              <a:spcBef>
                <a:spcPts val="0"/>
              </a:spcBef>
              <a:spcAft>
                <a:spcPts val="0"/>
              </a:spcAft>
              <a:buSzPts val="1400"/>
              <a:buNone/>
              <a:defRPr/>
            </a:lvl3pPr>
            <a:lvl4pPr lvl="3" rtl="1" algn="r">
              <a:spcBef>
                <a:spcPts val="0"/>
              </a:spcBef>
              <a:spcAft>
                <a:spcPts val="0"/>
              </a:spcAft>
              <a:buSzPts val="1400"/>
              <a:buNone/>
              <a:defRPr/>
            </a:lvl4pPr>
            <a:lvl5pPr lvl="4" rtl="1" algn="r">
              <a:spcBef>
                <a:spcPts val="0"/>
              </a:spcBef>
              <a:spcAft>
                <a:spcPts val="0"/>
              </a:spcAft>
              <a:buSzPts val="1400"/>
              <a:buNone/>
              <a:defRPr/>
            </a:lvl5pPr>
            <a:lvl6pPr lvl="5" rtl="1" algn="r">
              <a:spcBef>
                <a:spcPts val="0"/>
              </a:spcBef>
              <a:spcAft>
                <a:spcPts val="0"/>
              </a:spcAft>
              <a:buSzPts val="1400"/>
              <a:buNone/>
              <a:defRPr/>
            </a:lvl6pPr>
            <a:lvl7pPr lvl="6" rtl="1" algn="r">
              <a:spcBef>
                <a:spcPts val="0"/>
              </a:spcBef>
              <a:spcAft>
                <a:spcPts val="0"/>
              </a:spcAft>
              <a:buSzPts val="1400"/>
              <a:buNone/>
              <a:defRPr/>
            </a:lvl7pPr>
            <a:lvl8pPr lvl="7" rtl="1" algn="r">
              <a:spcBef>
                <a:spcPts val="0"/>
              </a:spcBef>
              <a:spcAft>
                <a:spcPts val="0"/>
              </a:spcAft>
              <a:buSzPts val="1400"/>
              <a:buNone/>
              <a:defRPr/>
            </a:lvl8pPr>
            <a:lvl9pPr lvl="8" rtl="1" algn="r">
              <a:spcBef>
                <a:spcPts val="0"/>
              </a:spcBef>
              <a:spcAft>
                <a:spcPts val="0"/>
              </a:spcAft>
              <a:buSzPts val="1400"/>
              <a:buNone/>
              <a:defRPr/>
            </a:lvl9pPr>
          </a:lstStyle>
          <a:p/>
        </p:txBody>
      </p:sp>
      <p:sp>
        <p:nvSpPr>
          <p:cNvPr id="31" name="Google Shape;31;p32"/>
          <p:cNvSpPr txBox="1"/>
          <p:nvPr>
            <p:ph idx="10" type="dt"/>
          </p:nvPr>
        </p:nvSpPr>
        <p:spPr>
          <a:xfrm>
            <a:off x="609600" y="6377940"/>
            <a:ext cx="2804160" cy="342900"/>
          </a:xfrm>
          <a:prstGeom prst="rect">
            <a:avLst/>
          </a:prstGeom>
          <a:noFill/>
          <a:ln>
            <a:noFill/>
          </a:ln>
        </p:spPr>
        <p:txBody>
          <a:bodyPr anchorCtr="0" anchor="t" bIns="0" lIns="0" spcFirstLastPara="1" rIns="0" wrap="square" tIns="0">
            <a:spAutoFit/>
          </a:bodyPr>
          <a:lstStyle>
            <a:lvl1pPr lvl="0" rtl="1" algn="l">
              <a:spcBef>
                <a:spcPts val="0"/>
              </a:spcBef>
              <a:spcAft>
                <a:spcPts val="0"/>
              </a:spcAft>
              <a:buSzPts val="1400"/>
              <a:buNone/>
              <a:defRPr>
                <a:solidFill>
                  <a:srgbClr val="888888"/>
                </a:solidFill>
              </a:defRPr>
            </a:lvl1pPr>
            <a:lvl2pPr lvl="1" rtl="1" algn="r">
              <a:spcBef>
                <a:spcPts val="0"/>
              </a:spcBef>
              <a:spcAft>
                <a:spcPts val="0"/>
              </a:spcAft>
              <a:buSzPts val="1400"/>
              <a:buNone/>
              <a:defRPr/>
            </a:lvl2pPr>
            <a:lvl3pPr lvl="2" rtl="1" algn="r">
              <a:spcBef>
                <a:spcPts val="0"/>
              </a:spcBef>
              <a:spcAft>
                <a:spcPts val="0"/>
              </a:spcAft>
              <a:buSzPts val="1400"/>
              <a:buNone/>
              <a:defRPr/>
            </a:lvl3pPr>
            <a:lvl4pPr lvl="3" rtl="1" algn="r">
              <a:spcBef>
                <a:spcPts val="0"/>
              </a:spcBef>
              <a:spcAft>
                <a:spcPts val="0"/>
              </a:spcAft>
              <a:buSzPts val="1400"/>
              <a:buNone/>
              <a:defRPr/>
            </a:lvl4pPr>
            <a:lvl5pPr lvl="4" rtl="1" algn="r">
              <a:spcBef>
                <a:spcPts val="0"/>
              </a:spcBef>
              <a:spcAft>
                <a:spcPts val="0"/>
              </a:spcAft>
              <a:buSzPts val="1400"/>
              <a:buNone/>
              <a:defRPr/>
            </a:lvl5pPr>
            <a:lvl6pPr lvl="5" rtl="1" algn="r">
              <a:spcBef>
                <a:spcPts val="0"/>
              </a:spcBef>
              <a:spcAft>
                <a:spcPts val="0"/>
              </a:spcAft>
              <a:buSzPts val="1400"/>
              <a:buNone/>
              <a:defRPr/>
            </a:lvl6pPr>
            <a:lvl7pPr lvl="6" rtl="1" algn="r">
              <a:spcBef>
                <a:spcPts val="0"/>
              </a:spcBef>
              <a:spcAft>
                <a:spcPts val="0"/>
              </a:spcAft>
              <a:buSzPts val="1400"/>
              <a:buNone/>
              <a:defRPr/>
            </a:lvl7pPr>
            <a:lvl8pPr lvl="7" rtl="1" algn="r">
              <a:spcBef>
                <a:spcPts val="0"/>
              </a:spcBef>
              <a:spcAft>
                <a:spcPts val="0"/>
              </a:spcAft>
              <a:buSzPts val="1400"/>
              <a:buNone/>
              <a:defRPr/>
            </a:lvl8pPr>
            <a:lvl9pPr lvl="8" rtl="1" algn="r">
              <a:spcBef>
                <a:spcPts val="0"/>
              </a:spcBef>
              <a:spcAft>
                <a:spcPts val="0"/>
              </a:spcAft>
              <a:buSzPts val="1400"/>
              <a:buNone/>
              <a:defRPr/>
            </a:lvl9pPr>
          </a:lstStyle>
          <a:p/>
        </p:txBody>
      </p:sp>
      <p:sp>
        <p:nvSpPr>
          <p:cNvPr id="32" name="Google Shape;32;p32"/>
          <p:cNvSpPr txBox="1"/>
          <p:nvPr>
            <p:ph idx="12" type="sldNum"/>
          </p:nvPr>
        </p:nvSpPr>
        <p:spPr>
          <a:xfrm>
            <a:off x="8778240" y="6377940"/>
            <a:ext cx="2804160" cy="342900"/>
          </a:xfrm>
          <a:prstGeom prst="rect">
            <a:avLst/>
          </a:prstGeom>
          <a:noFill/>
          <a:ln>
            <a:noFill/>
          </a:ln>
        </p:spPr>
        <p:txBody>
          <a:bodyPr anchorCtr="0" anchor="t" bIns="0" lIns="0" spcFirstLastPara="1" rIns="0" wrap="square" tIns="0">
            <a:spAutoFit/>
          </a:bodyPr>
          <a:lstStyle>
            <a:lvl1pPr indent="0" lvl="0" marL="0" rtl="1" algn="r">
              <a:spcBef>
                <a:spcPts val="0"/>
              </a:spcBef>
              <a:buNone/>
              <a:defRPr>
                <a:solidFill>
                  <a:srgbClr val="888888"/>
                </a:solidFill>
              </a:defRPr>
            </a:lvl1pPr>
            <a:lvl2pPr indent="0" lvl="1" marL="0" rtl="1" algn="r">
              <a:spcBef>
                <a:spcPts val="0"/>
              </a:spcBef>
              <a:buNone/>
              <a:defRPr>
                <a:solidFill>
                  <a:srgbClr val="888888"/>
                </a:solidFill>
              </a:defRPr>
            </a:lvl2pPr>
            <a:lvl3pPr indent="0" lvl="2" marL="0" rtl="1" algn="r">
              <a:spcBef>
                <a:spcPts val="0"/>
              </a:spcBef>
              <a:buNone/>
              <a:defRPr>
                <a:solidFill>
                  <a:srgbClr val="888888"/>
                </a:solidFill>
              </a:defRPr>
            </a:lvl3pPr>
            <a:lvl4pPr indent="0" lvl="3" marL="0" rtl="1" algn="r">
              <a:spcBef>
                <a:spcPts val="0"/>
              </a:spcBef>
              <a:buNone/>
              <a:defRPr>
                <a:solidFill>
                  <a:srgbClr val="888888"/>
                </a:solidFill>
              </a:defRPr>
            </a:lvl4pPr>
            <a:lvl5pPr indent="0" lvl="4" marL="0" rtl="1" algn="r">
              <a:spcBef>
                <a:spcPts val="0"/>
              </a:spcBef>
              <a:buNone/>
              <a:defRPr>
                <a:solidFill>
                  <a:srgbClr val="888888"/>
                </a:solidFill>
              </a:defRPr>
            </a:lvl5pPr>
            <a:lvl6pPr indent="0" lvl="5" marL="0" rtl="1" algn="r">
              <a:spcBef>
                <a:spcPts val="0"/>
              </a:spcBef>
              <a:buNone/>
              <a:defRPr>
                <a:solidFill>
                  <a:srgbClr val="888888"/>
                </a:solidFill>
              </a:defRPr>
            </a:lvl6pPr>
            <a:lvl7pPr indent="0" lvl="6" marL="0" rtl="1" algn="r">
              <a:spcBef>
                <a:spcPts val="0"/>
              </a:spcBef>
              <a:buNone/>
              <a:defRPr>
                <a:solidFill>
                  <a:srgbClr val="888888"/>
                </a:solidFill>
              </a:defRPr>
            </a:lvl7pPr>
            <a:lvl8pPr indent="0" lvl="7" marL="0" rtl="1" algn="r">
              <a:spcBef>
                <a:spcPts val="0"/>
              </a:spcBef>
              <a:buNone/>
              <a:defRPr>
                <a:solidFill>
                  <a:srgbClr val="888888"/>
                </a:solidFill>
              </a:defRPr>
            </a:lvl8pPr>
            <a:lvl9pPr indent="0" lvl="8" marL="0" rtl="1" algn="r">
              <a:spcBef>
                <a:spcPts val="0"/>
              </a:spcBef>
              <a:buNone/>
              <a:defRPr>
                <a:solidFill>
                  <a:srgbClr val="888888"/>
                </a:solidFill>
              </a:defRPr>
            </a:lvl9pPr>
          </a:lstStyle>
          <a:p>
            <a:pPr indent="0" lvl="0" marL="0" rtl="1" algn="r">
              <a:spcBef>
                <a:spcPts val="0"/>
              </a:spcBef>
              <a:spcAft>
                <a:spcPts val="0"/>
              </a:spcAft>
              <a:buNone/>
            </a:pPr>
            <a:fld id="{00000000-1234-1234-1234-123412341234}" type="slidenum">
              <a:rPr lang="en-US"/>
              <a:t>‹#›</a:t>
            </a:fld>
            <a:endParaRPr sz="1800">
              <a:latin typeface="Calibri"/>
              <a:ea typeface="Calibri"/>
              <a:cs typeface="Calibri"/>
              <a:sym typeface="Calibri"/>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Content">
  <p:cSld name="Title and Content">
    <p:spTree>
      <p:nvGrpSpPr>
        <p:cNvPr id="33" name="Shape 33"/>
        <p:cNvGrpSpPr/>
        <p:nvPr/>
      </p:nvGrpSpPr>
      <p:grpSpPr>
        <a:xfrm>
          <a:off x="0" y="0"/>
          <a:ext cx="0" cy="0"/>
          <a:chOff x="0" y="0"/>
          <a:chExt cx="0" cy="0"/>
        </a:xfrm>
      </p:grpSpPr>
      <p:sp>
        <p:nvSpPr>
          <p:cNvPr id="34" name="Google Shape;34;p33"/>
          <p:cNvSpPr txBox="1"/>
          <p:nvPr>
            <p:ph type="title"/>
          </p:nvPr>
        </p:nvSpPr>
        <p:spPr>
          <a:xfrm>
            <a:off x="255219" y="228727"/>
            <a:ext cx="11681561" cy="878840"/>
          </a:xfrm>
          <a:prstGeom prst="rect">
            <a:avLst/>
          </a:prstGeom>
          <a:noFill/>
          <a:ln>
            <a:noFill/>
          </a:ln>
        </p:spPr>
        <p:txBody>
          <a:bodyPr anchorCtr="0" anchor="t" bIns="0" lIns="0" spcFirstLastPara="1" rIns="0" wrap="square" tIns="0">
            <a:spAutoFit/>
          </a:bodyPr>
          <a:lstStyle>
            <a:lvl1pPr lvl="0" algn="l">
              <a:spcBef>
                <a:spcPts val="0"/>
              </a:spcBef>
              <a:spcAft>
                <a:spcPts val="0"/>
              </a:spcAft>
              <a:buSzPts val="1400"/>
              <a:buNone/>
              <a:defRPr b="0" i="0" sz="2800">
                <a:solidFill>
                  <a:schemeClr val="lt1"/>
                </a:solidFill>
                <a:latin typeface="Courier New"/>
                <a:ea typeface="Courier New"/>
                <a:cs typeface="Courier New"/>
                <a:sym typeface="Courier New"/>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35" name="Google Shape;35;p33"/>
          <p:cNvSpPr txBox="1"/>
          <p:nvPr>
            <p:ph idx="1" type="body"/>
          </p:nvPr>
        </p:nvSpPr>
        <p:spPr>
          <a:xfrm>
            <a:off x="668527" y="1761871"/>
            <a:ext cx="10854944" cy="3595370"/>
          </a:xfrm>
          <a:prstGeom prst="rect">
            <a:avLst/>
          </a:prstGeom>
          <a:noFill/>
          <a:ln>
            <a:noFill/>
          </a:ln>
        </p:spPr>
        <p:txBody>
          <a:bodyPr anchorCtr="0" anchor="t" bIns="0" lIns="0" spcFirstLastPara="1" rIns="0" wrap="square" tIns="0">
            <a:spAutoFit/>
          </a:bodyPr>
          <a:lstStyle>
            <a:lvl1pPr indent="-228600" lvl="0" marL="457200" algn="l">
              <a:spcBef>
                <a:spcPts val="0"/>
              </a:spcBef>
              <a:spcAft>
                <a:spcPts val="0"/>
              </a:spcAft>
              <a:buSzPts val="1400"/>
              <a:buNone/>
              <a:defRPr b="0" i="0">
                <a:solidFill>
                  <a:schemeClr val="dk1"/>
                </a:solidFill>
              </a:defRPr>
            </a:lvl1pPr>
            <a:lvl2pPr indent="-228600" lvl="1" marL="914400" algn="l">
              <a:spcBef>
                <a:spcPts val="0"/>
              </a:spcBef>
              <a:spcAft>
                <a:spcPts val="0"/>
              </a:spcAft>
              <a:buSzPts val="1400"/>
              <a:buNone/>
              <a:defRPr/>
            </a:lvl2pPr>
            <a:lvl3pPr indent="-228600" lvl="2" marL="1371600" algn="l">
              <a:spcBef>
                <a:spcPts val="0"/>
              </a:spcBef>
              <a:spcAft>
                <a:spcPts val="0"/>
              </a:spcAft>
              <a:buSzPts val="1400"/>
              <a:buNone/>
              <a:defRPr/>
            </a:lvl3pPr>
            <a:lvl4pPr indent="-228600" lvl="3" marL="1828800" algn="l">
              <a:spcBef>
                <a:spcPts val="0"/>
              </a:spcBef>
              <a:spcAft>
                <a:spcPts val="0"/>
              </a:spcAft>
              <a:buSzPts val="1400"/>
              <a:buNone/>
              <a:defRPr/>
            </a:lvl4pPr>
            <a:lvl5pPr indent="-228600" lvl="4" marL="2286000" algn="l">
              <a:spcBef>
                <a:spcPts val="0"/>
              </a:spcBef>
              <a:spcAft>
                <a:spcPts val="0"/>
              </a:spcAft>
              <a:buSzPts val="1400"/>
              <a:buNone/>
              <a:defRPr/>
            </a:lvl5pPr>
            <a:lvl6pPr indent="-228600" lvl="5" marL="2743200" algn="l">
              <a:spcBef>
                <a:spcPts val="0"/>
              </a:spcBef>
              <a:spcAft>
                <a:spcPts val="0"/>
              </a:spcAft>
              <a:buSzPts val="1400"/>
              <a:buNone/>
              <a:defRPr/>
            </a:lvl6pPr>
            <a:lvl7pPr indent="-228600" lvl="6" marL="3200400" algn="l">
              <a:spcBef>
                <a:spcPts val="0"/>
              </a:spcBef>
              <a:spcAft>
                <a:spcPts val="0"/>
              </a:spcAft>
              <a:buSzPts val="1400"/>
              <a:buNone/>
              <a:defRPr/>
            </a:lvl7pPr>
            <a:lvl8pPr indent="-228600" lvl="7" marL="3657600" algn="l">
              <a:spcBef>
                <a:spcPts val="0"/>
              </a:spcBef>
              <a:spcAft>
                <a:spcPts val="0"/>
              </a:spcAft>
              <a:buSzPts val="1400"/>
              <a:buNone/>
              <a:defRPr/>
            </a:lvl8pPr>
            <a:lvl9pPr indent="-228600" lvl="8" marL="4114800" algn="l">
              <a:spcBef>
                <a:spcPts val="0"/>
              </a:spcBef>
              <a:spcAft>
                <a:spcPts val="0"/>
              </a:spcAft>
              <a:buSzPts val="1400"/>
              <a:buNone/>
              <a:defRPr/>
            </a:lvl9pPr>
          </a:lstStyle>
          <a:p/>
        </p:txBody>
      </p:sp>
      <p:sp>
        <p:nvSpPr>
          <p:cNvPr id="36" name="Google Shape;36;p33"/>
          <p:cNvSpPr txBox="1"/>
          <p:nvPr>
            <p:ph idx="11" type="ftr"/>
          </p:nvPr>
        </p:nvSpPr>
        <p:spPr>
          <a:xfrm>
            <a:off x="4145280" y="6377940"/>
            <a:ext cx="3901440" cy="342900"/>
          </a:xfrm>
          <a:prstGeom prst="rect">
            <a:avLst/>
          </a:prstGeom>
          <a:noFill/>
          <a:ln>
            <a:noFill/>
          </a:ln>
        </p:spPr>
        <p:txBody>
          <a:bodyPr anchorCtr="0" anchor="t" bIns="0" lIns="0" spcFirstLastPara="1" rIns="0" wrap="square" tIns="0">
            <a:spAutoFit/>
          </a:bodyPr>
          <a:lstStyle>
            <a:lvl1pPr lvl="0" rtl="1" algn="ctr">
              <a:spcBef>
                <a:spcPts val="0"/>
              </a:spcBef>
              <a:spcAft>
                <a:spcPts val="0"/>
              </a:spcAft>
              <a:buSzPts val="1400"/>
              <a:buNone/>
              <a:defRPr>
                <a:solidFill>
                  <a:srgbClr val="888888"/>
                </a:solidFill>
              </a:defRPr>
            </a:lvl1pPr>
            <a:lvl2pPr lvl="1" rtl="1" algn="r">
              <a:spcBef>
                <a:spcPts val="0"/>
              </a:spcBef>
              <a:spcAft>
                <a:spcPts val="0"/>
              </a:spcAft>
              <a:buSzPts val="1400"/>
              <a:buNone/>
              <a:defRPr/>
            </a:lvl2pPr>
            <a:lvl3pPr lvl="2" rtl="1" algn="r">
              <a:spcBef>
                <a:spcPts val="0"/>
              </a:spcBef>
              <a:spcAft>
                <a:spcPts val="0"/>
              </a:spcAft>
              <a:buSzPts val="1400"/>
              <a:buNone/>
              <a:defRPr/>
            </a:lvl3pPr>
            <a:lvl4pPr lvl="3" rtl="1" algn="r">
              <a:spcBef>
                <a:spcPts val="0"/>
              </a:spcBef>
              <a:spcAft>
                <a:spcPts val="0"/>
              </a:spcAft>
              <a:buSzPts val="1400"/>
              <a:buNone/>
              <a:defRPr/>
            </a:lvl4pPr>
            <a:lvl5pPr lvl="4" rtl="1" algn="r">
              <a:spcBef>
                <a:spcPts val="0"/>
              </a:spcBef>
              <a:spcAft>
                <a:spcPts val="0"/>
              </a:spcAft>
              <a:buSzPts val="1400"/>
              <a:buNone/>
              <a:defRPr/>
            </a:lvl5pPr>
            <a:lvl6pPr lvl="5" rtl="1" algn="r">
              <a:spcBef>
                <a:spcPts val="0"/>
              </a:spcBef>
              <a:spcAft>
                <a:spcPts val="0"/>
              </a:spcAft>
              <a:buSzPts val="1400"/>
              <a:buNone/>
              <a:defRPr/>
            </a:lvl6pPr>
            <a:lvl7pPr lvl="6" rtl="1" algn="r">
              <a:spcBef>
                <a:spcPts val="0"/>
              </a:spcBef>
              <a:spcAft>
                <a:spcPts val="0"/>
              </a:spcAft>
              <a:buSzPts val="1400"/>
              <a:buNone/>
              <a:defRPr/>
            </a:lvl7pPr>
            <a:lvl8pPr lvl="7" rtl="1" algn="r">
              <a:spcBef>
                <a:spcPts val="0"/>
              </a:spcBef>
              <a:spcAft>
                <a:spcPts val="0"/>
              </a:spcAft>
              <a:buSzPts val="1400"/>
              <a:buNone/>
              <a:defRPr/>
            </a:lvl8pPr>
            <a:lvl9pPr lvl="8" rtl="1" algn="r">
              <a:spcBef>
                <a:spcPts val="0"/>
              </a:spcBef>
              <a:spcAft>
                <a:spcPts val="0"/>
              </a:spcAft>
              <a:buSzPts val="1400"/>
              <a:buNone/>
              <a:defRPr/>
            </a:lvl9pPr>
          </a:lstStyle>
          <a:p/>
        </p:txBody>
      </p:sp>
      <p:sp>
        <p:nvSpPr>
          <p:cNvPr id="37" name="Google Shape;37;p33"/>
          <p:cNvSpPr txBox="1"/>
          <p:nvPr>
            <p:ph idx="10" type="dt"/>
          </p:nvPr>
        </p:nvSpPr>
        <p:spPr>
          <a:xfrm>
            <a:off x="609600" y="6377940"/>
            <a:ext cx="2804160" cy="342900"/>
          </a:xfrm>
          <a:prstGeom prst="rect">
            <a:avLst/>
          </a:prstGeom>
          <a:noFill/>
          <a:ln>
            <a:noFill/>
          </a:ln>
        </p:spPr>
        <p:txBody>
          <a:bodyPr anchorCtr="0" anchor="t" bIns="0" lIns="0" spcFirstLastPara="1" rIns="0" wrap="square" tIns="0">
            <a:spAutoFit/>
          </a:bodyPr>
          <a:lstStyle>
            <a:lvl1pPr lvl="0" rtl="1" algn="l">
              <a:spcBef>
                <a:spcPts val="0"/>
              </a:spcBef>
              <a:spcAft>
                <a:spcPts val="0"/>
              </a:spcAft>
              <a:buSzPts val="1400"/>
              <a:buNone/>
              <a:defRPr>
                <a:solidFill>
                  <a:srgbClr val="888888"/>
                </a:solidFill>
              </a:defRPr>
            </a:lvl1pPr>
            <a:lvl2pPr lvl="1" rtl="1" algn="r">
              <a:spcBef>
                <a:spcPts val="0"/>
              </a:spcBef>
              <a:spcAft>
                <a:spcPts val="0"/>
              </a:spcAft>
              <a:buSzPts val="1400"/>
              <a:buNone/>
              <a:defRPr/>
            </a:lvl2pPr>
            <a:lvl3pPr lvl="2" rtl="1" algn="r">
              <a:spcBef>
                <a:spcPts val="0"/>
              </a:spcBef>
              <a:spcAft>
                <a:spcPts val="0"/>
              </a:spcAft>
              <a:buSzPts val="1400"/>
              <a:buNone/>
              <a:defRPr/>
            </a:lvl3pPr>
            <a:lvl4pPr lvl="3" rtl="1" algn="r">
              <a:spcBef>
                <a:spcPts val="0"/>
              </a:spcBef>
              <a:spcAft>
                <a:spcPts val="0"/>
              </a:spcAft>
              <a:buSzPts val="1400"/>
              <a:buNone/>
              <a:defRPr/>
            </a:lvl4pPr>
            <a:lvl5pPr lvl="4" rtl="1" algn="r">
              <a:spcBef>
                <a:spcPts val="0"/>
              </a:spcBef>
              <a:spcAft>
                <a:spcPts val="0"/>
              </a:spcAft>
              <a:buSzPts val="1400"/>
              <a:buNone/>
              <a:defRPr/>
            </a:lvl5pPr>
            <a:lvl6pPr lvl="5" rtl="1" algn="r">
              <a:spcBef>
                <a:spcPts val="0"/>
              </a:spcBef>
              <a:spcAft>
                <a:spcPts val="0"/>
              </a:spcAft>
              <a:buSzPts val="1400"/>
              <a:buNone/>
              <a:defRPr/>
            </a:lvl6pPr>
            <a:lvl7pPr lvl="6" rtl="1" algn="r">
              <a:spcBef>
                <a:spcPts val="0"/>
              </a:spcBef>
              <a:spcAft>
                <a:spcPts val="0"/>
              </a:spcAft>
              <a:buSzPts val="1400"/>
              <a:buNone/>
              <a:defRPr/>
            </a:lvl7pPr>
            <a:lvl8pPr lvl="7" rtl="1" algn="r">
              <a:spcBef>
                <a:spcPts val="0"/>
              </a:spcBef>
              <a:spcAft>
                <a:spcPts val="0"/>
              </a:spcAft>
              <a:buSzPts val="1400"/>
              <a:buNone/>
              <a:defRPr/>
            </a:lvl8pPr>
            <a:lvl9pPr lvl="8" rtl="1" algn="r">
              <a:spcBef>
                <a:spcPts val="0"/>
              </a:spcBef>
              <a:spcAft>
                <a:spcPts val="0"/>
              </a:spcAft>
              <a:buSzPts val="1400"/>
              <a:buNone/>
              <a:defRPr/>
            </a:lvl9pPr>
          </a:lstStyle>
          <a:p/>
        </p:txBody>
      </p:sp>
      <p:sp>
        <p:nvSpPr>
          <p:cNvPr id="38" name="Google Shape;38;p33"/>
          <p:cNvSpPr txBox="1"/>
          <p:nvPr>
            <p:ph idx="12" type="sldNum"/>
          </p:nvPr>
        </p:nvSpPr>
        <p:spPr>
          <a:xfrm>
            <a:off x="8778240" y="6377940"/>
            <a:ext cx="2804160" cy="342900"/>
          </a:xfrm>
          <a:prstGeom prst="rect">
            <a:avLst/>
          </a:prstGeom>
          <a:noFill/>
          <a:ln>
            <a:noFill/>
          </a:ln>
        </p:spPr>
        <p:txBody>
          <a:bodyPr anchorCtr="0" anchor="t" bIns="0" lIns="0" spcFirstLastPara="1" rIns="0" wrap="square" tIns="0">
            <a:spAutoFit/>
          </a:bodyPr>
          <a:lstStyle>
            <a:lvl1pPr indent="0" lvl="0" marL="0" rtl="1" algn="r">
              <a:spcBef>
                <a:spcPts val="0"/>
              </a:spcBef>
              <a:buNone/>
              <a:defRPr>
                <a:solidFill>
                  <a:srgbClr val="888888"/>
                </a:solidFill>
              </a:defRPr>
            </a:lvl1pPr>
            <a:lvl2pPr indent="0" lvl="1" marL="0" rtl="1" algn="r">
              <a:spcBef>
                <a:spcPts val="0"/>
              </a:spcBef>
              <a:buNone/>
              <a:defRPr>
                <a:solidFill>
                  <a:srgbClr val="888888"/>
                </a:solidFill>
              </a:defRPr>
            </a:lvl2pPr>
            <a:lvl3pPr indent="0" lvl="2" marL="0" rtl="1" algn="r">
              <a:spcBef>
                <a:spcPts val="0"/>
              </a:spcBef>
              <a:buNone/>
              <a:defRPr>
                <a:solidFill>
                  <a:srgbClr val="888888"/>
                </a:solidFill>
              </a:defRPr>
            </a:lvl3pPr>
            <a:lvl4pPr indent="0" lvl="3" marL="0" rtl="1" algn="r">
              <a:spcBef>
                <a:spcPts val="0"/>
              </a:spcBef>
              <a:buNone/>
              <a:defRPr>
                <a:solidFill>
                  <a:srgbClr val="888888"/>
                </a:solidFill>
              </a:defRPr>
            </a:lvl4pPr>
            <a:lvl5pPr indent="0" lvl="4" marL="0" rtl="1" algn="r">
              <a:spcBef>
                <a:spcPts val="0"/>
              </a:spcBef>
              <a:buNone/>
              <a:defRPr>
                <a:solidFill>
                  <a:srgbClr val="888888"/>
                </a:solidFill>
              </a:defRPr>
            </a:lvl5pPr>
            <a:lvl6pPr indent="0" lvl="5" marL="0" rtl="1" algn="r">
              <a:spcBef>
                <a:spcPts val="0"/>
              </a:spcBef>
              <a:buNone/>
              <a:defRPr>
                <a:solidFill>
                  <a:srgbClr val="888888"/>
                </a:solidFill>
              </a:defRPr>
            </a:lvl6pPr>
            <a:lvl7pPr indent="0" lvl="6" marL="0" rtl="1" algn="r">
              <a:spcBef>
                <a:spcPts val="0"/>
              </a:spcBef>
              <a:buNone/>
              <a:defRPr>
                <a:solidFill>
                  <a:srgbClr val="888888"/>
                </a:solidFill>
              </a:defRPr>
            </a:lvl7pPr>
            <a:lvl8pPr indent="0" lvl="7" marL="0" rtl="1" algn="r">
              <a:spcBef>
                <a:spcPts val="0"/>
              </a:spcBef>
              <a:buNone/>
              <a:defRPr>
                <a:solidFill>
                  <a:srgbClr val="888888"/>
                </a:solidFill>
              </a:defRPr>
            </a:lvl8pPr>
            <a:lvl9pPr indent="0" lvl="8" marL="0" rtl="1" algn="r">
              <a:spcBef>
                <a:spcPts val="0"/>
              </a:spcBef>
              <a:buNone/>
              <a:defRPr>
                <a:solidFill>
                  <a:srgbClr val="888888"/>
                </a:solidFill>
              </a:defRPr>
            </a:lvl9pPr>
          </a:lstStyle>
          <a:p>
            <a:pPr indent="0" lvl="0" marL="0" rtl="1" algn="r">
              <a:spcBef>
                <a:spcPts val="0"/>
              </a:spcBef>
              <a:spcAft>
                <a:spcPts val="0"/>
              </a:spcAft>
              <a:buNone/>
            </a:pPr>
            <a:fld id="{00000000-1234-1234-1234-123412341234}" type="slidenum">
              <a:rPr lang="en-US"/>
              <a:t>‹#›</a:t>
            </a:fld>
            <a:endParaRPr sz="1800">
              <a:latin typeface="Calibri"/>
              <a:ea typeface="Calibri"/>
              <a:cs typeface="Calibri"/>
              <a:sym typeface="Calibri"/>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Only">
  <p:cSld name="Title Only">
    <p:spTree>
      <p:nvGrpSpPr>
        <p:cNvPr id="39" name="Shape 39"/>
        <p:cNvGrpSpPr/>
        <p:nvPr/>
      </p:nvGrpSpPr>
      <p:grpSpPr>
        <a:xfrm>
          <a:off x="0" y="0"/>
          <a:ext cx="0" cy="0"/>
          <a:chOff x="0" y="0"/>
          <a:chExt cx="0" cy="0"/>
        </a:xfrm>
      </p:grpSpPr>
      <p:sp>
        <p:nvSpPr>
          <p:cNvPr id="40" name="Google Shape;40;p34"/>
          <p:cNvSpPr txBox="1"/>
          <p:nvPr>
            <p:ph type="title"/>
          </p:nvPr>
        </p:nvSpPr>
        <p:spPr>
          <a:xfrm>
            <a:off x="255219" y="228727"/>
            <a:ext cx="11681561" cy="878840"/>
          </a:xfrm>
          <a:prstGeom prst="rect">
            <a:avLst/>
          </a:prstGeom>
          <a:noFill/>
          <a:ln>
            <a:noFill/>
          </a:ln>
        </p:spPr>
        <p:txBody>
          <a:bodyPr anchorCtr="0" anchor="t" bIns="0" lIns="0" spcFirstLastPara="1" rIns="0" wrap="square" tIns="0">
            <a:spAutoFit/>
          </a:bodyPr>
          <a:lstStyle>
            <a:lvl1pPr lvl="0" algn="l">
              <a:spcBef>
                <a:spcPts val="0"/>
              </a:spcBef>
              <a:spcAft>
                <a:spcPts val="0"/>
              </a:spcAft>
              <a:buSzPts val="1400"/>
              <a:buNone/>
              <a:defRPr b="0" i="0" sz="2800">
                <a:solidFill>
                  <a:schemeClr val="lt1"/>
                </a:solidFill>
                <a:latin typeface="Courier New"/>
                <a:ea typeface="Courier New"/>
                <a:cs typeface="Courier New"/>
                <a:sym typeface="Courier New"/>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41" name="Google Shape;41;p34"/>
          <p:cNvSpPr txBox="1"/>
          <p:nvPr>
            <p:ph idx="11" type="ftr"/>
          </p:nvPr>
        </p:nvSpPr>
        <p:spPr>
          <a:xfrm>
            <a:off x="4145280" y="6377940"/>
            <a:ext cx="3901440" cy="342900"/>
          </a:xfrm>
          <a:prstGeom prst="rect">
            <a:avLst/>
          </a:prstGeom>
          <a:noFill/>
          <a:ln>
            <a:noFill/>
          </a:ln>
        </p:spPr>
        <p:txBody>
          <a:bodyPr anchorCtr="0" anchor="t" bIns="0" lIns="0" spcFirstLastPara="1" rIns="0" wrap="square" tIns="0">
            <a:spAutoFit/>
          </a:bodyPr>
          <a:lstStyle>
            <a:lvl1pPr lvl="0" rtl="1" algn="ctr">
              <a:spcBef>
                <a:spcPts val="0"/>
              </a:spcBef>
              <a:spcAft>
                <a:spcPts val="0"/>
              </a:spcAft>
              <a:buSzPts val="1400"/>
              <a:buNone/>
              <a:defRPr>
                <a:solidFill>
                  <a:srgbClr val="888888"/>
                </a:solidFill>
              </a:defRPr>
            </a:lvl1pPr>
            <a:lvl2pPr lvl="1" rtl="1" algn="r">
              <a:spcBef>
                <a:spcPts val="0"/>
              </a:spcBef>
              <a:spcAft>
                <a:spcPts val="0"/>
              </a:spcAft>
              <a:buSzPts val="1400"/>
              <a:buNone/>
              <a:defRPr/>
            </a:lvl2pPr>
            <a:lvl3pPr lvl="2" rtl="1" algn="r">
              <a:spcBef>
                <a:spcPts val="0"/>
              </a:spcBef>
              <a:spcAft>
                <a:spcPts val="0"/>
              </a:spcAft>
              <a:buSzPts val="1400"/>
              <a:buNone/>
              <a:defRPr/>
            </a:lvl3pPr>
            <a:lvl4pPr lvl="3" rtl="1" algn="r">
              <a:spcBef>
                <a:spcPts val="0"/>
              </a:spcBef>
              <a:spcAft>
                <a:spcPts val="0"/>
              </a:spcAft>
              <a:buSzPts val="1400"/>
              <a:buNone/>
              <a:defRPr/>
            </a:lvl4pPr>
            <a:lvl5pPr lvl="4" rtl="1" algn="r">
              <a:spcBef>
                <a:spcPts val="0"/>
              </a:spcBef>
              <a:spcAft>
                <a:spcPts val="0"/>
              </a:spcAft>
              <a:buSzPts val="1400"/>
              <a:buNone/>
              <a:defRPr/>
            </a:lvl5pPr>
            <a:lvl6pPr lvl="5" rtl="1" algn="r">
              <a:spcBef>
                <a:spcPts val="0"/>
              </a:spcBef>
              <a:spcAft>
                <a:spcPts val="0"/>
              </a:spcAft>
              <a:buSzPts val="1400"/>
              <a:buNone/>
              <a:defRPr/>
            </a:lvl6pPr>
            <a:lvl7pPr lvl="6" rtl="1" algn="r">
              <a:spcBef>
                <a:spcPts val="0"/>
              </a:spcBef>
              <a:spcAft>
                <a:spcPts val="0"/>
              </a:spcAft>
              <a:buSzPts val="1400"/>
              <a:buNone/>
              <a:defRPr/>
            </a:lvl7pPr>
            <a:lvl8pPr lvl="7" rtl="1" algn="r">
              <a:spcBef>
                <a:spcPts val="0"/>
              </a:spcBef>
              <a:spcAft>
                <a:spcPts val="0"/>
              </a:spcAft>
              <a:buSzPts val="1400"/>
              <a:buNone/>
              <a:defRPr/>
            </a:lvl8pPr>
            <a:lvl9pPr lvl="8" rtl="1" algn="r">
              <a:spcBef>
                <a:spcPts val="0"/>
              </a:spcBef>
              <a:spcAft>
                <a:spcPts val="0"/>
              </a:spcAft>
              <a:buSzPts val="1400"/>
              <a:buNone/>
              <a:defRPr/>
            </a:lvl9pPr>
          </a:lstStyle>
          <a:p/>
        </p:txBody>
      </p:sp>
      <p:sp>
        <p:nvSpPr>
          <p:cNvPr id="42" name="Google Shape;42;p34"/>
          <p:cNvSpPr txBox="1"/>
          <p:nvPr>
            <p:ph idx="10" type="dt"/>
          </p:nvPr>
        </p:nvSpPr>
        <p:spPr>
          <a:xfrm>
            <a:off x="609600" y="6377940"/>
            <a:ext cx="2804160" cy="342900"/>
          </a:xfrm>
          <a:prstGeom prst="rect">
            <a:avLst/>
          </a:prstGeom>
          <a:noFill/>
          <a:ln>
            <a:noFill/>
          </a:ln>
        </p:spPr>
        <p:txBody>
          <a:bodyPr anchorCtr="0" anchor="t" bIns="0" lIns="0" spcFirstLastPara="1" rIns="0" wrap="square" tIns="0">
            <a:spAutoFit/>
          </a:bodyPr>
          <a:lstStyle>
            <a:lvl1pPr lvl="0" rtl="1" algn="l">
              <a:spcBef>
                <a:spcPts val="0"/>
              </a:spcBef>
              <a:spcAft>
                <a:spcPts val="0"/>
              </a:spcAft>
              <a:buSzPts val="1400"/>
              <a:buNone/>
              <a:defRPr>
                <a:solidFill>
                  <a:srgbClr val="888888"/>
                </a:solidFill>
              </a:defRPr>
            </a:lvl1pPr>
            <a:lvl2pPr lvl="1" rtl="1" algn="r">
              <a:spcBef>
                <a:spcPts val="0"/>
              </a:spcBef>
              <a:spcAft>
                <a:spcPts val="0"/>
              </a:spcAft>
              <a:buSzPts val="1400"/>
              <a:buNone/>
              <a:defRPr/>
            </a:lvl2pPr>
            <a:lvl3pPr lvl="2" rtl="1" algn="r">
              <a:spcBef>
                <a:spcPts val="0"/>
              </a:spcBef>
              <a:spcAft>
                <a:spcPts val="0"/>
              </a:spcAft>
              <a:buSzPts val="1400"/>
              <a:buNone/>
              <a:defRPr/>
            </a:lvl3pPr>
            <a:lvl4pPr lvl="3" rtl="1" algn="r">
              <a:spcBef>
                <a:spcPts val="0"/>
              </a:spcBef>
              <a:spcAft>
                <a:spcPts val="0"/>
              </a:spcAft>
              <a:buSzPts val="1400"/>
              <a:buNone/>
              <a:defRPr/>
            </a:lvl4pPr>
            <a:lvl5pPr lvl="4" rtl="1" algn="r">
              <a:spcBef>
                <a:spcPts val="0"/>
              </a:spcBef>
              <a:spcAft>
                <a:spcPts val="0"/>
              </a:spcAft>
              <a:buSzPts val="1400"/>
              <a:buNone/>
              <a:defRPr/>
            </a:lvl5pPr>
            <a:lvl6pPr lvl="5" rtl="1" algn="r">
              <a:spcBef>
                <a:spcPts val="0"/>
              </a:spcBef>
              <a:spcAft>
                <a:spcPts val="0"/>
              </a:spcAft>
              <a:buSzPts val="1400"/>
              <a:buNone/>
              <a:defRPr/>
            </a:lvl6pPr>
            <a:lvl7pPr lvl="6" rtl="1" algn="r">
              <a:spcBef>
                <a:spcPts val="0"/>
              </a:spcBef>
              <a:spcAft>
                <a:spcPts val="0"/>
              </a:spcAft>
              <a:buSzPts val="1400"/>
              <a:buNone/>
              <a:defRPr/>
            </a:lvl7pPr>
            <a:lvl8pPr lvl="7" rtl="1" algn="r">
              <a:spcBef>
                <a:spcPts val="0"/>
              </a:spcBef>
              <a:spcAft>
                <a:spcPts val="0"/>
              </a:spcAft>
              <a:buSzPts val="1400"/>
              <a:buNone/>
              <a:defRPr/>
            </a:lvl8pPr>
            <a:lvl9pPr lvl="8" rtl="1" algn="r">
              <a:spcBef>
                <a:spcPts val="0"/>
              </a:spcBef>
              <a:spcAft>
                <a:spcPts val="0"/>
              </a:spcAft>
              <a:buSzPts val="1400"/>
              <a:buNone/>
              <a:defRPr/>
            </a:lvl9pPr>
          </a:lstStyle>
          <a:p/>
        </p:txBody>
      </p:sp>
      <p:sp>
        <p:nvSpPr>
          <p:cNvPr id="43" name="Google Shape;43;p34"/>
          <p:cNvSpPr txBox="1"/>
          <p:nvPr>
            <p:ph idx="12" type="sldNum"/>
          </p:nvPr>
        </p:nvSpPr>
        <p:spPr>
          <a:xfrm>
            <a:off x="8778240" y="6377940"/>
            <a:ext cx="2804160" cy="342900"/>
          </a:xfrm>
          <a:prstGeom prst="rect">
            <a:avLst/>
          </a:prstGeom>
          <a:noFill/>
          <a:ln>
            <a:noFill/>
          </a:ln>
        </p:spPr>
        <p:txBody>
          <a:bodyPr anchorCtr="0" anchor="t" bIns="0" lIns="0" spcFirstLastPara="1" rIns="0" wrap="square" tIns="0">
            <a:spAutoFit/>
          </a:bodyPr>
          <a:lstStyle>
            <a:lvl1pPr indent="0" lvl="0" marL="0" rtl="1" algn="r">
              <a:spcBef>
                <a:spcPts val="0"/>
              </a:spcBef>
              <a:buNone/>
              <a:defRPr>
                <a:solidFill>
                  <a:srgbClr val="888888"/>
                </a:solidFill>
              </a:defRPr>
            </a:lvl1pPr>
            <a:lvl2pPr indent="0" lvl="1" marL="0" rtl="1" algn="r">
              <a:spcBef>
                <a:spcPts val="0"/>
              </a:spcBef>
              <a:buNone/>
              <a:defRPr>
                <a:solidFill>
                  <a:srgbClr val="888888"/>
                </a:solidFill>
              </a:defRPr>
            </a:lvl2pPr>
            <a:lvl3pPr indent="0" lvl="2" marL="0" rtl="1" algn="r">
              <a:spcBef>
                <a:spcPts val="0"/>
              </a:spcBef>
              <a:buNone/>
              <a:defRPr>
                <a:solidFill>
                  <a:srgbClr val="888888"/>
                </a:solidFill>
              </a:defRPr>
            </a:lvl3pPr>
            <a:lvl4pPr indent="0" lvl="3" marL="0" rtl="1" algn="r">
              <a:spcBef>
                <a:spcPts val="0"/>
              </a:spcBef>
              <a:buNone/>
              <a:defRPr>
                <a:solidFill>
                  <a:srgbClr val="888888"/>
                </a:solidFill>
              </a:defRPr>
            </a:lvl4pPr>
            <a:lvl5pPr indent="0" lvl="4" marL="0" rtl="1" algn="r">
              <a:spcBef>
                <a:spcPts val="0"/>
              </a:spcBef>
              <a:buNone/>
              <a:defRPr>
                <a:solidFill>
                  <a:srgbClr val="888888"/>
                </a:solidFill>
              </a:defRPr>
            </a:lvl5pPr>
            <a:lvl6pPr indent="0" lvl="5" marL="0" rtl="1" algn="r">
              <a:spcBef>
                <a:spcPts val="0"/>
              </a:spcBef>
              <a:buNone/>
              <a:defRPr>
                <a:solidFill>
                  <a:srgbClr val="888888"/>
                </a:solidFill>
              </a:defRPr>
            </a:lvl6pPr>
            <a:lvl7pPr indent="0" lvl="6" marL="0" rtl="1" algn="r">
              <a:spcBef>
                <a:spcPts val="0"/>
              </a:spcBef>
              <a:buNone/>
              <a:defRPr>
                <a:solidFill>
                  <a:srgbClr val="888888"/>
                </a:solidFill>
              </a:defRPr>
            </a:lvl7pPr>
            <a:lvl8pPr indent="0" lvl="7" marL="0" rtl="1" algn="r">
              <a:spcBef>
                <a:spcPts val="0"/>
              </a:spcBef>
              <a:buNone/>
              <a:defRPr>
                <a:solidFill>
                  <a:srgbClr val="888888"/>
                </a:solidFill>
              </a:defRPr>
            </a:lvl8pPr>
            <a:lvl9pPr indent="0" lvl="8" marL="0" rtl="1" algn="r">
              <a:spcBef>
                <a:spcPts val="0"/>
              </a:spcBef>
              <a:buNone/>
              <a:defRPr>
                <a:solidFill>
                  <a:srgbClr val="888888"/>
                </a:solidFill>
              </a:defRPr>
            </a:lvl9pPr>
          </a:lstStyle>
          <a:p>
            <a:pPr indent="0" lvl="0" marL="0" rtl="1" algn="r">
              <a:spcBef>
                <a:spcPts val="0"/>
              </a:spcBef>
              <a:spcAft>
                <a:spcPts val="0"/>
              </a:spcAft>
              <a:buNone/>
            </a:pPr>
            <a:fld id="{00000000-1234-1234-1234-123412341234}" type="slidenum">
              <a:rPr lang="en-US"/>
              <a:t>‹#›</a:t>
            </a:fld>
            <a:endParaRPr sz="1800">
              <a:latin typeface="Calibri"/>
              <a:ea typeface="Calibri"/>
              <a:cs typeface="Calibri"/>
              <a:sym typeface="Calibri"/>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Slide">
  <p:cSld name="Title Slide">
    <p:spTree>
      <p:nvGrpSpPr>
        <p:cNvPr id="44" name="Shape 44"/>
        <p:cNvGrpSpPr/>
        <p:nvPr/>
      </p:nvGrpSpPr>
      <p:grpSpPr>
        <a:xfrm>
          <a:off x="0" y="0"/>
          <a:ext cx="0" cy="0"/>
          <a:chOff x="0" y="0"/>
          <a:chExt cx="0" cy="0"/>
        </a:xfrm>
      </p:grpSpPr>
      <p:sp>
        <p:nvSpPr>
          <p:cNvPr id="45" name="Google Shape;45;p35"/>
          <p:cNvSpPr txBox="1"/>
          <p:nvPr>
            <p:ph type="ctrTitle"/>
          </p:nvPr>
        </p:nvSpPr>
        <p:spPr>
          <a:xfrm>
            <a:off x="914400" y="2125980"/>
            <a:ext cx="10363200" cy="1440180"/>
          </a:xfrm>
          <a:prstGeom prst="rect">
            <a:avLst/>
          </a:prstGeom>
          <a:noFill/>
          <a:ln>
            <a:noFill/>
          </a:ln>
        </p:spPr>
        <p:txBody>
          <a:bodyPr anchorCtr="0" anchor="t" bIns="0" lIns="0" spcFirstLastPara="1" rIns="0" wrap="square" tIns="0">
            <a:spAutoFit/>
          </a:bodyPr>
          <a:lstStyle>
            <a:lvl1pPr lvl="0" algn="l">
              <a:spcBef>
                <a:spcPts val="0"/>
              </a:spcBef>
              <a:spcAft>
                <a:spcPts val="0"/>
              </a:spcAft>
              <a:buSzPts val="14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46" name="Google Shape;46;p35"/>
          <p:cNvSpPr txBox="1"/>
          <p:nvPr>
            <p:ph idx="1" type="subTitle"/>
          </p:nvPr>
        </p:nvSpPr>
        <p:spPr>
          <a:xfrm>
            <a:off x="1828800" y="3840480"/>
            <a:ext cx="8534400" cy="1714500"/>
          </a:xfrm>
          <a:prstGeom prst="rect">
            <a:avLst/>
          </a:prstGeom>
          <a:noFill/>
          <a:ln>
            <a:noFill/>
          </a:ln>
        </p:spPr>
        <p:txBody>
          <a:bodyPr anchorCtr="0" anchor="t" bIns="0" lIns="0" spcFirstLastPara="1" rIns="0" wrap="square" tIns="0">
            <a:sp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47" name="Google Shape;47;p35"/>
          <p:cNvSpPr txBox="1"/>
          <p:nvPr>
            <p:ph idx="11" type="ftr"/>
          </p:nvPr>
        </p:nvSpPr>
        <p:spPr>
          <a:xfrm>
            <a:off x="4145280" y="6377940"/>
            <a:ext cx="3901440" cy="342900"/>
          </a:xfrm>
          <a:prstGeom prst="rect">
            <a:avLst/>
          </a:prstGeom>
          <a:noFill/>
          <a:ln>
            <a:noFill/>
          </a:ln>
        </p:spPr>
        <p:txBody>
          <a:bodyPr anchorCtr="0" anchor="t" bIns="0" lIns="0" spcFirstLastPara="1" rIns="0" wrap="square" tIns="0">
            <a:spAutoFit/>
          </a:bodyPr>
          <a:lstStyle>
            <a:lvl1pPr lvl="0" rtl="1" algn="ctr">
              <a:spcBef>
                <a:spcPts val="0"/>
              </a:spcBef>
              <a:spcAft>
                <a:spcPts val="0"/>
              </a:spcAft>
              <a:buSzPts val="1400"/>
              <a:buNone/>
              <a:defRPr>
                <a:solidFill>
                  <a:srgbClr val="888888"/>
                </a:solidFill>
              </a:defRPr>
            </a:lvl1pPr>
            <a:lvl2pPr lvl="1" rtl="1" algn="r">
              <a:spcBef>
                <a:spcPts val="0"/>
              </a:spcBef>
              <a:spcAft>
                <a:spcPts val="0"/>
              </a:spcAft>
              <a:buSzPts val="1400"/>
              <a:buNone/>
              <a:defRPr/>
            </a:lvl2pPr>
            <a:lvl3pPr lvl="2" rtl="1" algn="r">
              <a:spcBef>
                <a:spcPts val="0"/>
              </a:spcBef>
              <a:spcAft>
                <a:spcPts val="0"/>
              </a:spcAft>
              <a:buSzPts val="1400"/>
              <a:buNone/>
              <a:defRPr/>
            </a:lvl3pPr>
            <a:lvl4pPr lvl="3" rtl="1" algn="r">
              <a:spcBef>
                <a:spcPts val="0"/>
              </a:spcBef>
              <a:spcAft>
                <a:spcPts val="0"/>
              </a:spcAft>
              <a:buSzPts val="1400"/>
              <a:buNone/>
              <a:defRPr/>
            </a:lvl4pPr>
            <a:lvl5pPr lvl="4" rtl="1" algn="r">
              <a:spcBef>
                <a:spcPts val="0"/>
              </a:spcBef>
              <a:spcAft>
                <a:spcPts val="0"/>
              </a:spcAft>
              <a:buSzPts val="1400"/>
              <a:buNone/>
              <a:defRPr/>
            </a:lvl5pPr>
            <a:lvl6pPr lvl="5" rtl="1" algn="r">
              <a:spcBef>
                <a:spcPts val="0"/>
              </a:spcBef>
              <a:spcAft>
                <a:spcPts val="0"/>
              </a:spcAft>
              <a:buSzPts val="1400"/>
              <a:buNone/>
              <a:defRPr/>
            </a:lvl6pPr>
            <a:lvl7pPr lvl="6" rtl="1" algn="r">
              <a:spcBef>
                <a:spcPts val="0"/>
              </a:spcBef>
              <a:spcAft>
                <a:spcPts val="0"/>
              </a:spcAft>
              <a:buSzPts val="1400"/>
              <a:buNone/>
              <a:defRPr/>
            </a:lvl7pPr>
            <a:lvl8pPr lvl="7" rtl="1" algn="r">
              <a:spcBef>
                <a:spcPts val="0"/>
              </a:spcBef>
              <a:spcAft>
                <a:spcPts val="0"/>
              </a:spcAft>
              <a:buSzPts val="1400"/>
              <a:buNone/>
              <a:defRPr/>
            </a:lvl8pPr>
            <a:lvl9pPr lvl="8" rtl="1" algn="r">
              <a:spcBef>
                <a:spcPts val="0"/>
              </a:spcBef>
              <a:spcAft>
                <a:spcPts val="0"/>
              </a:spcAft>
              <a:buSzPts val="1400"/>
              <a:buNone/>
              <a:defRPr/>
            </a:lvl9pPr>
          </a:lstStyle>
          <a:p/>
        </p:txBody>
      </p:sp>
      <p:sp>
        <p:nvSpPr>
          <p:cNvPr id="48" name="Google Shape;48;p35"/>
          <p:cNvSpPr txBox="1"/>
          <p:nvPr>
            <p:ph idx="10" type="dt"/>
          </p:nvPr>
        </p:nvSpPr>
        <p:spPr>
          <a:xfrm>
            <a:off x="609600" y="6377940"/>
            <a:ext cx="2804160" cy="342900"/>
          </a:xfrm>
          <a:prstGeom prst="rect">
            <a:avLst/>
          </a:prstGeom>
          <a:noFill/>
          <a:ln>
            <a:noFill/>
          </a:ln>
        </p:spPr>
        <p:txBody>
          <a:bodyPr anchorCtr="0" anchor="t" bIns="0" lIns="0" spcFirstLastPara="1" rIns="0" wrap="square" tIns="0">
            <a:spAutoFit/>
          </a:bodyPr>
          <a:lstStyle>
            <a:lvl1pPr lvl="0" rtl="1" algn="l">
              <a:spcBef>
                <a:spcPts val="0"/>
              </a:spcBef>
              <a:spcAft>
                <a:spcPts val="0"/>
              </a:spcAft>
              <a:buSzPts val="1400"/>
              <a:buNone/>
              <a:defRPr>
                <a:solidFill>
                  <a:srgbClr val="888888"/>
                </a:solidFill>
              </a:defRPr>
            </a:lvl1pPr>
            <a:lvl2pPr lvl="1" rtl="1" algn="r">
              <a:spcBef>
                <a:spcPts val="0"/>
              </a:spcBef>
              <a:spcAft>
                <a:spcPts val="0"/>
              </a:spcAft>
              <a:buSzPts val="1400"/>
              <a:buNone/>
              <a:defRPr/>
            </a:lvl2pPr>
            <a:lvl3pPr lvl="2" rtl="1" algn="r">
              <a:spcBef>
                <a:spcPts val="0"/>
              </a:spcBef>
              <a:spcAft>
                <a:spcPts val="0"/>
              </a:spcAft>
              <a:buSzPts val="1400"/>
              <a:buNone/>
              <a:defRPr/>
            </a:lvl3pPr>
            <a:lvl4pPr lvl="3" rtl="1" algn="r">
              <a:spcBef>
                <a:spcPts val="0"/>
              </a:spcBef>
              <a:spcAft>
                <a:spcPts val="0"/>
              </a:spcAft>
              <a:buSzPts val="1400"/>
              <a:buNone/>
              <a:defRPr/>
            </a:lvl4pPr>
            <a:lvl5pPr lvl="4" rtl="1" algn="r">
              <a:spcBef>
                <a:spcPts val="0"/>
              </a:spcBef>
              <a:spcAft>
                <a:spcPts val="0"/>
              </a:spcAft>
              <a:buSzPts val="1400"/>
              <a:buNone/>
              <a:defRPr/>
            </a:lvl5pPr>
            <a:lvl6pPr lvl="5" rtl="1" algn="r">
              <a:spcBef>
                <a:spcPts val="0"/>
              </a:spcBef>
              <a:spcAft>
                <a:spcPts val="0"/>
              </a:spcAft>
              <a:buSzPts val="1400"/>
              <a:buNone/>
              <a:defRPr/>
            </a:lvl6pPr>
            <a:lvl7pPr lvl="6" rtl="1" algn="r">
              <a:spcBef>
                <a:spcPts val="0"/>
              </a:spcBef>
              <a:spcAft>
                <a:spcPts val="0"/>
              </a:spcAft>
              <a:buSzPts val="1400"/>
              <a:buNone/>
              <a:defRPr/>
            </a:lvl7pPr>
            <a:lvl8pPr lvl="7" rtl="1" algn="r">
              <a:spcBef>
                <a:spcPts val="0"/>
              </a:spcBef>
              <a:spcAft>
                <a:spcPts val="0"/>
              </a:spcAft>
              <a:buSzPts val="1400"/>
              <a:buNone/>
              <a:defRPr/>
            </a:lvl8pPr>
            <a:lvl9pPr lvl="8" rtl="1" algn="r">
              <a:spcBef>
                <a:spcPts val="0"/>
              </a:spcBef>
              <a:spcAft>
                <a:spcPts val="0"/>
              </a:spcAft>
              <a:buSzPts val="1400"/>
              <a:buNone/>
              <a:defRPr/>
            </a:lvl9pPr>
          </a:lstStyle>
          <a:p/>
        </p:txBody>
      </p:sp>
      <p:sp>
        <p:nvSpPr>
          <p:cNvPr id="49" name="Google Shape;49;p35"/>
          <p:cNvSpPr txBox="1"/>
          <p:nvPr>
            <p:ph idx="12" type="sldNum"/>
          </p:nvPr>
        </p:nvSpPr>
        <p:spPr>
          <a:xfrm>
            <a:off x="8778240" y="6377940"/>
            <a:ext cx="2804160" cy="342900"/>
          </a:xfrm>
          <a:prstGeom prst="rect">
            <a:avLst/>
          </a:prstGeom>
          <a:noFill/>
          <a:ln>
            <a:noFill/>
          </a:ln>
        </p:spPr>
        <p:txBody>
          <a:bodyPr anchorCtr="0" anchor="t" bIns="0" lIns="0" spcFirstLastPara="1" rIns="0" wrap="square" tIns="0">
            <a:spAutoFit/>
          </a:bodyPr>
          <a:lstStyle>
            <a:lvl1pPr indent="0" lvl="0" marL="0" rtl="1" algn="r">
              <a:spcBef>
                <a:spcPts val="0"/>
              </a:spcBef>
              <a:buNone/>
              <a:defRPr>
                <a:solidFill>
                  <a:srgbClr val="888888"/>
                </a:solidFill>
              </a:defRPr>
            </a:lvl1pPr>
            <a:lvl2pPr indent="0" lvl="1" marL="0" rtl="1" algn="r">
              <a:spcBef>
                <a:spcPts val="0"/>
              </a:spcBef>
              <a:buNone/>
              <a:defRPr>
                <a:solidFill>
                  <a:srgbClr val="888888"/>
                </a:solidFill>
              </a:defRPr>
            </a:lvl2pPr>
            <a:lvl3pPr indent="0" lvl="2" marL="0" rtl="1" algn="r">
              <a:spcBef>
                <a:spcPts val="0"/>
              </a:spcBef>
              <a:buNone/>
              <a:defRPr>
                <a:solidFill>
                  <a:srgbClr val="888888"/>
                </a:solidFill>
              </a:defRPr>
            </a:lvl3pPr>
            <a:lvl4pPr indent="0" lvl="3" marL="0" rtl="1" algn="r">
              <a:spcBef>
                <a:spcPts val="0"/>
              </a:spcBef>
              <a:buNone/>
              <a:defRPr>
                <a:solidFill>
                  <a:srgbClr val="888888"/>
                </a:solidFill>
              </a:defRPr>
            </a:lvl4pPr>
            <a:lvl5pPr indent="0" lvl="4" marL="0" rtl="1" algn="r">
              <a:spcBef>
                <a:spcPts val="0"/>
              </a:spcBef>
              <a:buNone/>
              <a:defRPr>
                <a:solidFill>
                  <a:srgbClr val="888888"/>
                </a:solidFill>
              </a:defRPr>
            </a:lvl5pPr>
            <a:lvl6pPr indent="0" lvl="5" marL="0" rtl="1" algn="r">
              <a:spcBef>
                <a:spcPts val="0"/>
              </a:spcBef>
              <a:buNone/>
              <a:defRPr>
                <a:solidFill>
                  <a:srgbClr val="888888"/>
                </a:solidFill>
              </a:defRPr>
            </a:lvl6pPr>
            <a:lvl7pPr indent="0" lvl="6" marL="0" rtl="1" algn="r">
              <a:spcBef>
                <a:spcPts val="0"/>
              </a:spcBef>
              <a:buNone/>
              <a:defRPr>
                <a:solidFill>
                  <a:srgbClr val="888888"/>
                </a:solidFill>
              </a:defRPr>
            </a:lvl7pPr>
            <a:lvl8pPr indent="0" lvl="7" marL="0" rtl="1" algn="r">
              <a:spcBef>
                <a:spcPts val="0"/>
              </a:spcBef>
              <a:buNone/>
              <a:defRPr>
                <a:solidFill>
                  <a:srgbClr val="888888"/>
                </a:solidFill>
              </a:defRPr>
            </a:lvl8pPr>
            <a:lvl9pPr indent="0" lvl="8" marL="0" rtl="1" algn="r">
              <a:spcBef>
                <a:spcPts val="0"/>
              </a:spcBef>
              <a:buNone/>
              <a:defRPr>
                <a:solidFill>
                  <a:srgbClr val="888888"/>
                </a:solidFill>
              </a:defRPr>
            </a:lvl9pPr>
          </a:lstStyle>
          <a:p>
            <a:pPr indent="0" lvl="0" marL="0" rtl="1" algn="r">
              <a:spcBef>
                <a:spcPts val="0"/>
              </a:spcBef>
              <a:spcAft>
                <a:spcPts val="0"/>
              </a:spcAft>
              <a:buNone/>
            </a:pPr>
            <a:fld id="{00000000-1234-1234-1234-123412341234}" type="slidenum">
              <a:rPr lang="en-US"/>
              <a:t>‹#›</a:t>
            </a:fld>
            <a:endParaRPr sz="1800">
              <a:latin typeface="Calibri"/>
              <a:ea typeface="Calibri"/>
              <a:cs typeface="Calibri"/>
              <a:sym typeface="Calibri"/>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wo Content">
  <p:cSld name="Two Content">
    <p:spTree>
      <p:nvGrpSpPr>
        <p:cNvPr id="50" name="Shape 50"/>
        <p:cNvGrpSpPr/>
        <p:nvPr/>
      </p:nvGrpSpPr>
      <p:grpSpPr>
        <a:xfrm>
          <a:off x="0" y="0"/>
          <a:ext cx="0" cy="0"/>
          <a:chOff x="0" y="0"/>
          <a:chExt cx="0" cy="0"/>
        </a:xfrm>
      </p:grpSpPr>
      <p:sp>
        <p:nvSpPr>
          <p:cNvPr id="51" name="Google Shape;51;p36"/>
          <p:cNvSpPr txBox="1"/>
          <p:nvPr>
            <p:ph type="title"/>
          </p:nvPr>
        </p:nvSpPr>
        <p:spPr>
          <a:xfrm>
            <a:off x="255219" y="228727"/>
            <a:ext cx="11681561" cy="878840"/>
          </a:xfrm>
          <a:prstGeom prst="rect">
            <a:avLst/>
          </a:prstGeom>
          <a:noFill/>
          <a:ln>
            <a:noFill/>
          </a:ln>
        </p:spPr>
        <p:txBody>
          <a:bodyPr anchorCtr="0" anchor="t" bIns="0" lIns="0" spcFirstLastPara="1" rIns="0" wrap="square" tIns="0">
            <a:spAutoFit/>
          </a:bodyPr>
          <a:lstStyle>
            <a:lvl1pPr lvl="0" algn="l">
              <a:spcBef>
                <a:spcPts val="0"/>
              </a:spcBef>
              <a:spcAft>
                <a:spcPts val="0"/>
              </a:spcAft>
              <a:buSzPts val="1400"/>
              <a:buNone/>
              <a:defRPr b="0" i="0" sz="2800">
                <a:solidFill>
                  <a:schemeClr val="lt1"/>
                </a:solidFill>
                <a:latin typeface="Courier New"/>
                <a:ea typeface="Courier New"/>
                <a:cs typeface="Courier New"/>
                <a:sym typeface="Courier New"/>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52" name="Google Shape;52;p36"/>
          <p:cNvSpPr txBox="1"/>
          <p:nvPr>
            <p:ph idx="1" type="body"/>
          </p:nvPr>
        </p:nvSpPr>
        <p:spPr>
          <a:xfrm>
            <a:off x="609600" y="1577340"/>
            <a:ext cx="5303520" cy="4526280"/>
          </a:xfrm>
          <a:prstGeom prst="rect">
            <a:avLst/>
          </a:prstGeom>
          <a:noFill/>
          <a:ln>
            <a:noFill/>
          </a:ln>
        </p:spPr>
        <p:txBody>
          <a:bodyPr anchorCtr="0" anchor="t" bIns="0" lIns="0" spcFirstLastPara="1" rIns="0" wrap="square" tIns="0">
            <a:spAutoFit/>
          </a:bodyPr>
          <a:lstStyle>
            <a:lvl1pPr indent="-228600" lvl="0" marL="457200" algn="l">
              <a:spcBef>
                <a:spcPts val="0"/>
              </a:spcBef>
              <a:spcAft>
                <a:spcPts val="0"/>
              </a:spcAft>
              <a:buSzPts val="1400"/>
              <a:buNone/>
              <a:defRPr/>
            </a:lvl1pPr>
            <a:lvl2pPr indent="-228600" lvl="1" marL="914400" algn="l">
              <a:spcBef>
                <a:spcPts val="0"/>
              </a:spcBef>
              <a:spcAft>
                <a:spcPts val="0"/>
              </a:spcAft>
              <a:buSzPts val="1400"/>
              <a:buNone/>
              <a:defRPr/>
            </a:lvl2pPr>
            <a:lvl3pPr indent="-228600" lvl="2" marL="1371600" algn="l">
              <a:spcBef>
                <a:spcPts val="0"/>
              </a:spcBef>
              <a:spcAft>
                <a:spcPts val="0"/>
              </a:spcAft>
              <a:buSzPts val="1400"/>
              <a:buNone/>
              <a:defRPr/>
            </a:lvl3pPr>
            <a:lvl4pPr indent="-228600" lvl="3" marL="1828800" algn="l">
              <a:spcBef>
                <a:spcPts val="0"/>
              </a:spcBef>
              <a:spcAft>
                <a:spcPts val="0"/>
              </a:spcAft>
              <a:buSzPts val="1400"/>
              <a:buNone/>
              <a:defRPr/>
            </a:lvl4pPr>
            <a:lvl5pPr indent="-228600" lvl="4" marL="2286000" algn="l">
              <a:spcBef>
                <a:spcPts val="0"/>
              </a:spcBef>
              <a:spcAft>
                <a:spcPts val="0"/>
              </a:spcAft>
              <a:buSzPts val="1400"/>
              <a:buNone/>
              <a:defRPr/>
            </a:lvl5pPr>
            <a:lvl6pPr indent="-228600" lvl="5" marL="2743200" algn="l">
              <a:spcBef>
                <a:spcPts val="0"/>
              </a:spcBef>
              <a:spcAft>
                <a:spcPts val="0"/>
              </a:spcAft>
              <a:buSzPts val="1400"/>
              <a:buNone/>
              <a:defRPr/>
            </a:lvl6pPr>
            <a:lvl7pPr indent="-228600" lvl="6" marL="3200400" algn="l">
              <a:spcBef>
                <a:spcPts val="0"/>
              </a:spcBef>
              <a:spcAft>
                <a:spcPts val="0"/>
              </a:spcAft>
              <a:buSzPts val="1400"/>
              <a:buNone/>
              <a:defRPr/>
            </a:lvl7pPr>
            <a:lvl8pPr indent="-228600" lvl="7" marL="3657600" algn="l">
              <a:spcBef>
                <a:spcPts val="0"/>
              </a:spcBef>
              <a:spcAft>
                <a:spcPts val="0"/>
              </a:spcAft>
              <a:buSzPts val="1400"/>
              <a:buNone/>
              <a:defRPr/>
            </a:lvl8pPr>
            <a:lvl9pPr indent="-228600" lvl="8" marL="4114800" algn="l">
              <a:spcBef>
                <a:spcPts val="0"/>
              </a:spcBef>
              <a:spcAft>
                <a:spcPts val="0"/>
              </a:spcAft>
              <a:buSzPts val="1400"/>
              <a:buNone/>
              <a:defRPr/>
            </a:lvl9pPr>
          </a:lstStyle>
          <a:p/>
        </p:txBody>
      </p:sp>
      <p:sp>
        <p:nvSpPr>
          <p:cNvPr id="53" name="Google Shape;53;p36"/>
          <p:cNvSpPr txBox="1"/>
          <p:nvPr>
            <p:ph idx="2" type="body"/>
          </p:nvPr>
        </p:nvSpPr>
        <p:spPr>
          <a:xfrm>
            <a:off x="6278880" y="1577340"/>
            <a:ext cx="5303520" cy="4526280"/>
          </a:xfrm>
          <a:prstGeom prst="rect">
            <a:avLst/>
          </a:prstGeom>
          <a:noFill/>
          <a:ln>
            <a:noFill/>
          </a:ln>
        </p:spPr>
        <p:txBody>
          <a:bodyPr anchorCtr="0" anchor="t" bIns="0" lIns="0" spcFirstLastPara="1" rIns="0" wrap="square" tIns="0">
            <a:spAutoFit/>
          </a:bodyPr>
          <a:lstStyle>
            <a:lvl1pPr indent="-228600" lvl="0" marL="457200" algn="l">
              <a:spcBef>
                <a:spcPts val="0"/>
              </a:spcBef>
              <a:spcAft>
                <a:spcPts val="0"/>
              </a:spcAft>
              <a:buSzPts val="1400"/>
              <a:buNone/>
              <a:defRPr/>
            </a:lvl1pPr>
            <a:lvl2pPr indent="-228600" lvl="1" marL="914400" algn="l">
              <a:spcBef>
                <a:spcPts val="0"/>
              </a:spcBef>
              <a:spcAft>
                <a:spcPts val="0"/>
              </a:spcAft>
              <a:buSzPts val="1400"/>
              <a:buNone/>
              <a:defRPr/>
            </a:lvl2pPr>
            <a:lvl3pPr indent="-228600" lvl="2" marL="1371600" algn="l">
              <a:spcBef>
                <a:spcPts val="0"/>
              </a:spcBef>
              <a:spcAft>
                <a:spcPts val="0"/>
              </a:spcAft>
              <a:buSzPts val="1400"/>
              <a:buNone/>
              <a:defRPr/>
            </a:lvl3pPr>
            <a:lvl4pPr indent="-228600" lvl="3" marL="1828800" algn="l">
              <a:spcBef>
                <a:spcPts val="0"/>
              </a:spcBef>
              <a:spcAft>
                <a:spcPts val="0"/>
              </a:spcAft>
              <a:buSzPts val="1400"/>
              <a:buNone/>
              <a:defRPr/>
            </a:lvl4pPr>
            <a:lvl5pPr indent="-228600" lvl="4" marL="2286000" algn="l">
              <a:spcBef>
                <a:spcPts val="0"/>
              </a:spcBef>
              <a:spcAft>
                <a:spcPts val="0"/>
              </a:spcAft>
              <a:buSzPts val="1400"/>
              <a:buNone/>
              <a:defRPr/>
            </a:lvl5pPr>
            <a:lvl6pPr indent="-228600" lvl="5" marL="2743200" algn="l">
              <a:spcBef>
                <a:spcPts val="0"/>
              </a:spcBef>
              <a:spcAft>
                <a:spcPts val="0"/>
              </a:spcAft>
              <a:buSzPts val="1400"/>
              <a:buNone/>
              <a:defRPr/>
            </a:lvl6pPr>
            <a:lvl7pPr indent="-228600" lvl="6" marL="3200400" algn="l">
              <a:spcBef>
                <a:spcPts val="0"/>
              </a:spcBef>
              <a:spcAft>
                <a:spcPts val="0"/>
              </a:spcAft>
              <a:buSzPts val="1400"/>
              <a:buNone/>
              <a:defRPr/>
            </a:lvl7pPr>
            <a:lvl8pPr indent="-228600" lvl="7" marL="3657600" algn="l">
              <a:spcBef>
                <a:spcPts val="0"/>
              </a:spcBef>
              <a:spcAft>
                <a:spcPts val="0"/>
              </a:spcAft>
              <a:buSzPts val="1400"/>
              <a:buNone/>
              <a:defRPr/>
            </a:lvl8pPr>
            <a:lvl9pPr indent="-228600" lvl="8" marL="4114800" algn="l">
              <a:spcBef>
                <a:spcPts val="0"/>
              </a:spcBef>
              <a:spcAft>
                <a:spcPts val="0"/>
              </a:spcAft>
              <a:buSzPts val="1400"/>
              <a:buNone/>
              <a:defRPr/>
            </a:lvl9pPr>
          </a:lstStyle>
          <a:p/>
        </p:txBody>
      </p:sp>
      <p:sp>
        <p:nvSpPr>
          <p:cNvPr id="54" name="Google Shape;54;p36"/>
          <p:cNvSpPr txBox="1"/>
          <p:nvPr>
            <p:ph idx="11" type="ftr"/>
          </p:nvPr>
        </p:nvSpPr>
        <p:spPr>
          <a:xfrm>
            <a:off x="4145280" y="6377940"/>
            <a:ext cx="3901440" cy="342900"/>
          </a:xfrm>
          <a:prstGeom prst="rect">
            <a:avLst/>
          </a:prstGeom>
          <a:noFill/>
          <a:ln>
            <a:noFill/>
          </a:ln>
        </p:spPr>
        <p:txBody>
          <a:bodyPr anchorCtr="0" anchor="t" bIns="0" lIns="0" spcFirstLastPara="1" rIns="0" wrap="square" tIns="0">
            <a:spAutoFit/>
          </a:bodyPr>
          <a:lstStyle>
            <a:lvl1pPr lvl="0" rtl="1" algn="ctr">
              <a:spcBef>
                <a:spcPts val="0"/>
              </a:spcBef>
              <a:spcAft>
                <a:spcPts val="0"/>
              </a:spcAft>
              <a:buSzPts val="1400"/>
              <a:buNone/>
              <a:defRPr>
                <a:solidFill>
                  <a:srgbClr val="888888"/>
                </a:solidFill>
              </a:defRPr>
            </a:lvl1pPr>
            <a:lvl2pPr lvl="1" rtl="1" algn="r">
              <a:spcBef>
                <a:spcPts val="0"/>
              </a:spcBef>
              <a:spcAft>
                <a:spcPts val="0"/>
              </a:spcAft>
              <a:buSzPts val="1400"/>
              <a:buNone/>
              <a:defRPr/>
            </a:lvl2pPr>
            <a:lvl3pPr lvl="2" rtl="1" algn="r">
              <a:spcBef>
                <a:spcPts val="0"/>
              </a:spcBef>
              <a:spcAft>
                <a:spcPts val="0"/>
              </a:spcAft>
              <a:buSzPts val="1400"/>
              <a:buNone/>
              <a:defRPr/>
            </a:lvl3pPr>
            <a:lvl4pPr lvl="3" rtl="1" algn="r">
              <a:spcBef>
                <a:spcPts val="0"/>
              </a:spcBef>
              <a:spcAft>
                <a:spcPts val="0"/>
              </a:spcAft>
              <a:buSzPts val="1400"/>
              <a:buNone/>
              <a:defRPr/>
            </a:lvl4pPr>
            <a:lvl5pPr lvl="4" rtl="1" algn="r">
              <a:spcBef>
                <a:spcPts val="0"/>
              </a:spcBef>
              <a:spcAft>
                <a:spcPts val="0"/>
              </a:spcAft>
              <a:buSzPts val="1400"/>
              <a:buNone/>
              <a:defRPr/>
            </a:lvl5pPr>
            <a:lvl6pPr lvl="5" rtl="1" algn="r">
              <a:spcBef>
                <a:spcPts val="0"/>
              </a:spcBef>
              <a:spcAft>
                <a:spcPts val="0"/>
              </a:spcAft>
              <a:buSzPts val="1400"/>
              <a:buNone/>
              <a:defRPr/>
            </a:lvl6pPr>
            <a:lvl7pPr lvl="6" rtl="1" algn="r">
              <a:spcBef>
                <a:spcPts val="0"/>
              </a:spcBef>
              <a:spcAft>
                <a:spcPts val="0"/>
              </a:spcAft>
              <a:buSzPts val="1400"/>
              <a:buNone/>
              <a:defRPr/>
            </a:lvl7pPr>
            <a:lvl8pPr lvl="7" rtl="1" algn="r">
              <a:spcBef>
                <a:spcPts val="0"/>
              </a:spcBef>
              <a:spcAft>
                <a:spcPts val="0"/>
              </a:spcAft>
              <a:buSzPts val="1400"/>
              <a:buNone/>
              <a:defRPr/>
            </a:lvl8pPr>
            <a:lvl9pPr lvl="8" rtl="1" algn="r">
              <a:spcBef>
                <a:spcPts val="0"/>
              </a:spcBef>
              <a:spcAft>
                <a:spcPts val="0"/>
              </a:spcAft>
              <a:buSzPts val="1400"/>
              <a:buNone/>
              <a:defRPr/>
            </a:lvl9pPr>
          </a:lstStyle>
          <a:p/>
        </p:txBody>
      </p:sp>
      <p:sp>
        <p:nvSpPr>
          <p:cNvPr id="55" name="Google Shape;55;p36"/>
          <p:cNvSpPr txBox="1"/>
          <p:nvPr>
            <p:ph idx="10" type="dt"/>
          </p:nvPr>
        </p:nvSpPr>
        <p:spPr>
          <a:xfrm>
            <a:off x="609600" y="6377940"/>
            <a:ext cx="2804160" cy="342900"/>
          </a:xfrm>
          <a:prstGeom prst="rect">
            <a:avLst/>
          </a:prstGeom>
          <a:noFill/>
          <a:ln>
            <a:noFill/>
          </a:ln>
        </p:spPr>
        <p:txBody>
          <a:bodyPr anchorCtr="0" anchor="t" bIns="0" lIns="0" spcFirstLastPara="1" rIns="0" wrap="square" tIns="0">
            <a:spAutoFit/>
          </a:bodyPr>
          <a:lstStyle>
            <a:lvl1pPr lvl="0" rtl="1" algn="l">
              <a:spcBef>
                <a:spcPts val="0"/>
              </a:spcBef>
              <a:spcAft>
                <a:spcPts val="0"/>
              </a:spcAft>
              <a:buSzPts val="1400"/>
              <a:buNone/>
              <a:defRPr>
                <a:solidFill>
                  <a:srgbClr val="888888"/>
                </a:solidFill>
              </a:defRPr>
            </a:lvl1pPr>
            <a:lvl2pPr lvl="1" rtl="1" algn="r">
              <a:spcBef>
                <a:spcPts val="0"/>
              </a:spcBef>
              <a:spcAft>
                <a:spcPts val="0"/>
              </a:spcAft>
              <a:buSzPts val="1400"/>
              <a:buNone/>
              <a:defRPr/>
            </a:lvl2pPr>
            <a:lvl3pPr lvl="2" rtl="1" algn="r">
              <a:spcBef>
                <a:spcPts val="0"/>
              </a:spcBef>
              <a:spcAft>
                <a:spcPts val="0"/>
              </a:spcAft>
              <a:buSzPts val="1400"/>
              <a:buNone/>
              <a:defRPr/>
            </a:lvl3pPr>
            <a:lvl4pPr lvl="3" rtl="1" algn="r">
              <a:spcBef>
                <a:spcPts val="0"/>
              </a:spcBef>
              <a:spcAft>
                <a:spcPts val="0"/>
              </a:spcAft>
              <a:buSzPts val="1400"/>
              <a:buNone/>
              <a:defRPr/>
            </a:lvl4pPr>
            <a:lvl5pPr lvl="4" rtl="1" algn="r">
              <a:spcBef>
                <a:spcPts val="0"/>
              </a:spcBef>
              <a:spcAft>
                <a:spcPts val="0"/>
              </a:spcAft>
              <a:buSzPts val="1400"/>
              <a:buNone/>
              <a:defRPr/>
            </a:lvl5pPr>
            <a:lvl6pPr lvl="5" rtl="1" algn="r">
              <a:spcBef>
                <a:spcPts val="0"/>
              </a:spcBef>
              <a:spcAft>
                <a:spcPts val="0"/>
              </a:spcAft>
              <a:buSzPts val="1400"/>
              <a:buNone/>
              <a:defRPr/>
            </a:lvl6pPr>
            <a:lvl7pPr lvl="6" rtl="1" algn="r">
              <a:spcBef>
                <a:spcPts val="0"/>
              </a:spcBef>
              <a:spcAft>
                <a:spcPts val="0"/>
              </a:spcAft>
              <a:buSzPts val="1400"/>
              <a:buNone/>
              <a:defRPr/>
            </a:lvl7pPr>
            <a:lvl8pPr lvl="7" rtl="1" algn="r">
              <a:spcBef>
                <a:spcPts val="0"/>
              </a:spcBef>
              <a:spcAft>
                <a:spcPts val="0"/>
              </a:spcAft>
              <a:buSzPts val="1400"/>
              <a:buNone/>
              <a:defRPr/>
            </a:lvl8pPr>
            <a:lvl9pPr lvl="8" rtl="1" algn="r">
              <a:spcBef>
                <a:spcPts val="0"/>
              </a:spcBef>
              <a:spcAft>
                <a:spcPts val="0"/>
              </a:spcAft>
              <a:buSzPts val="1400"/>
              <a:buNone/>
              <a:defRPr/>
            </a:lvl9pPr>
          </a:lstStyle>
          <a:p/>
        </p:txBody>
      </p:sp>
      <p:sp>
        <p:nvSpPr>
          <p:cNvPr id="56" name="Google Shape;56;p36"/>
          <p:cNvSpPr txBox="1"/>
          <p:nvPr>
            <p:ph idx="12" type="sldNum"/>
          </p:nvPr>
        </p:nvSpPr>
        <p:spPr>
          <a:xfrm>
            <a:off x="8778240" y="6377940"/>
            <a:ext cx="2804160" cy="342900"/>
          </a:xfrm>
          <a:prstGeom prst="rect">
            <a:avLst/>
          </a:prstGeom>
          <a:noFill/>
          <a:ln>
            <a:noFill/>
          </a:ln>
        </p:spPr>
        <p:txBody>
          <a:bodyPr anchorCtr="0" anchor="t" bIns="0" lIns="0" spcFirstLastPara="1" rIns="0" wrap="square" tIns="0">
            <a:spAutoFit/>
          </a:bodyPr>
          <a:lstStyle>
            <a:lvl1pPr indent="0" lvl="0" marL="0" rtl="1" algn="r">
              <a:spcBef>
                <a:spcPts val="0"/>
              </a:spcBef>
              <a:buNone/>
              <a:defRPr>
                <a:solidFill>
                  <a:srgbClr val="888888"/>
                </a:solidFill>
              </a:defRPr>
            </a:lvl1pPr>
            <a:lvl2pPr indent="0" lvl="1" marL="0" rtl="1" algn="r">
              <a:spcBef>
                <a:spcPts val="0"/>
              </a:spcBef>
              <a:buNone/>
              <a:defRPr>
                <a:solidFill>
                  <a:srgbClr val="888888"/>
                </a:solidFill>
              </a:defRPr>
            </a:lvl2pPr>
            <a:lvl3pPr indent="0" lvl="2" marL="0" rtl="1" algn="r">
              <a:spcBef>
                <a:spcPts val="0"/>
              </a:spcBef>
              <a:buNone/>
              <a:defRPr>
                <a:solidFill>
                  <a:srgbClr val="888888"/>
                </a:solidFill>
              </a:defRPr>
            </a:lvl3pPr>
            <a:lvl4pPr indent="0" lvl="3" marL="0" rtl="1" algn="r">
              <a:spcBef>
                <a:spcPts val="0"/>
              </a:spcBef>
              <a:buNone/>
              <a:defRPr>
                <a:solidFill>
                  <a:srgbClr val="888888"/>
                </a:solidFill>
              </a:defRPr>
            </a:lvl4pPr>
            <a:lvl5pPr indent="0" lvl="4" marL="0" rtl="1" algn="r">
              <a:spcBef>
                <a:spcPts val="0"/>
              </a:spcBef>
              <a:buNone/>
              <a:defRPr>
                <a:solidFill>
                  <a:srgbClr val="888888"/>
                </a:solidFill>
              </a:defRPr>
            </a:lvl5pPr>
            <a:lvl6pPr indent="0" lvl="5" marL="0" rtl="1" algn="r">
              <a:spcBef>
                <a:spcPts val="0"/>
              </a:spcBef>
              <a:buNone/>
              <a:defRPr>
                <a:solidFill>
                  <a:srgbClr val="888888"/>
                </a:solidFill>
              </a:defRPr>
            </a:lvl6pPr>
            <a:lvl7pPr indent="0" lvl="6" marL="0" rtl="1" algn="r">
              <a:spcBef>
                <a:spcPts val="0"/>
              </a:spcBef>
              <a:buNone/>
              <a:defRPr>
                <a:solidFill>
                  <a:srgbClr val="888888"/>
                </a:solidFill>
              </a:defRPr>
            </a:lvl7pPr>
            <a:lvl8pPr indent="0" lvl="7" marL="0" rtl="1" algn="r">
              <a:spcBef>
                <a:spcPts val="0"/>
              </a:spcBef>
              <a:buNone/>
              <a:defRPr>
                <a:solidFill>
                  <a:srgbClr val="888888"/>
                </a:solidFill>
              </a:defRPr>
            </a:lvl8pPr>
            <a:lvl9pPr indent="0" lvl="8" marL="0" rtl="1" algn="r">
              <a:spcBef>
                <a:spcPts val="0"/>
              </a:spcBef>
              <a:buNone/>
              <a:defRPr>
                <a:solidFill>
                  <a:srgbClr val="888888"/>
                </a:solidFill>
              </a:defRPr>
            </a:lvl9pPr>
          </a:lstStyle>
          <a:p>
            <a:pPr indent="0" lvl="0" marL="0" rtl="1" algn="r">
              <a:spcBef>
                <a:spcPts val="0"/>
              </a:spcBef>
              <a:spcAft>
                <a:spcPts val="0"/>
              </a:spcAft>
              <a:buNone/>
            </a:pPr>
            <a:fld id="{00000000-1234-1234-1234-123412341234}" type="slidenum">
              <a:rPr lang="en-US"/>
              <a:t>‹#›</a:t>
            </a:fld>
            <a:endParaRPr sz="1800">
              <a:latin typeface="Calibri"/>
              <a:ea typeface="Calibri"/>
              <a:cs typeface="Calibri"/>
              <a:sym typeface="Calibri"/>
            </a:endParaRPr>
          </a:p>
        </p:txBody>
      </p:sp>
    </p:spTree>
  </p:cSld>
  <p:clrMapOvr>
    <a:masterClrMapping/>
  </p:clrMapOvr>
</p:sldLayout>
</file>

<file path=ppt/slideMasters/_rels/slideMaster1.xml.rels><?xml version="1.0" encoding="UTF-8" standalone="yes"?><Relationships xmlns="http://schemas.openxmlformats.org/package/2006/relationships"><Relationship Id="rId1" Type="http://schemas.openxmlformats.org/officeDocument/2006/relationships/image" Target="../media/image1.png"/><Relationship Id="rId2" Type="http://schemas.openxmlformats.org/officeDocument/2006/relationships/slideLayout" Target="../slideLayouts/slideLayout1.xml"/><Relationship Id="rId3" Type="http://schemas.openxmlformats.org/officeDocument/2006/relationships/slideLayout" Target="../slideLayouts/slideLayout2.xml"/><Relationship Id="rId4" Type="http://schemas.openxmlformats.org/officeDocument/2006/relationships/slideLayout" Target="../slideLayouts/slideLayout3.xml"/><Relationship Id="rId5" Type="http://schemas.openxmlformats.org/officeDocument/2006/relationships/slideLayout" Target="../slideLayouts/slideLayout4.xml"/><Relationship Id="rId6" Type="http://schemas.openxmlformats.org/officeDocument/2006/relationships/slideLayout" Target="../slideLayouts/slideLayout5.xml"/><Relationship Id="rId7" Type="http://schemas.openxmlformats.org/officeDocument/2006/relationships/theme" Target="../theme/theme2.xml"/></Relationships>
</file>

<file path=ppt/slideMasters/slideMaster1.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5" name="Shape 5"/>
        <p:cNvGrpSpPr/>
        <p:nvPr/>
      </p:nvGrpSpPr>
      <p:grpSpPr>
        <a:xfrm>
          <a:off x="0" y="0"/>
          <a:ext cx="0" cy="0"/>
          <a:chOff x="0" y="0"/>
          <a:chExt cx="0" cy="0"/>
        </a:xfrm>
      </p:grpSpPr>
      <p:sp>
        <p:nvSpPr>
          <p:cNvPr id="6" name="Google Shape;6;p31"/>
          <p:cNvSpPr/>
          <p:nvPr/>
        </p:nvSpPr>
        <p:spPr>
          <a:xfrm>
            <a:off x="2157983" y="236234"/>
            <a:ext cx="6191885" cy="835025"/>
          </a:xfrm>
          <a:custGeom>
            <a:rect b="b" l="l" r="r" t="t"/>
            <a:pathLst>
              <a:path extrusionOk="0" h="835025" w="6191884">
                <a:moveTo>
                  <a:pt x="5776702" y="0"/>
                </a:moveTo>
                <a:lnTo>
                  <a:pt x="51596" y="0"/>
                </a:lnTo>
                <a:lnTo>
                  <a:pt x="31744" y="4146"/>
                </a:lnTo>
                <a:lnTo>
                  <a:pt x="15317" y="15371"/>
                </a:lnTo>
                <a:lnTo>
                  <a:pt x="4131" y="31852"/>
                </a:lnTo>
                <a:lnTo>
                  <a:pt x="0" y="51767"/>
                </a:lnTo>
                <a:lnTo>
                  <a:pt x="0" y="783084"/>
                </a:lnTo>
                <a:lnTo>
                  <a:pt x="4131" y="803006"/>
                </a:lnTo>
                <a:lnTo>
                  <a:pt x="15318" y="819488"/>
                </a:lnTo>
                <a:lnTo>
                  <a:pt x="31744" y="830712"/>
                </a:lnTo>
                <a:lnTo>
                  <a:pt x="51596" y="834857"/>
                </a:lnTo>
                <a:lnTo>
                  <a:pt x="5776702" y="834857"/>
                </a:lnTo>
                <a:lnTo>
                  <a:pt x="5824860" y="832037"/>
                </a:lnTo>
                <a:lnTo>
                  <a:pt x="5871445" y="823788"/>
                </a:lnTo>
                <a:lnTo>
                  <a:pt x="5916138" y="810425"/>
                </a:lnTo>
                <a:lnTo>
                  <a:pt x="5958621" y="792265"/>
                </a:lnTo>
                <a:lnTo>
                  <a:pt x="5998573" y="769624"/>
                </a:lnTo>
                <a:lnTo>
                  <a:pt x="6035676" y="742818"/>
                </a:lnTo>
                <a:lnTo>
                  <a:pt x="6069610" y="712162"/>
                </a:lnTo>
                <a:lnTo>
                  <a:pt x="6100055" y="677974"/>
                </a:lnTo>
                <a:lnTo>
                  <a:pt x="6126693" y="640568"/>
                </a:lnTo>
                <a:lnTo>
                  <a:pt x="6149204" y="600261"/>
                </a:lnTo>
                <a:lnTo>
                  <a:pt x="6167268" y="557369"/>
                </a:lnTo>
                <a:lnTo>
                  <a:pt x="6180567" y="512208"/>
                </a:lnTo>
                <a:lnTo>
                  <a:pt x="6188780" y="465093"/>
                </a:lnTo>
                <a:lnTo>
                  <a:pt x="6191589" y="416342"/>
                </a:lnTo>
                <a:lnTo>
                  <a:pt x="6188780" y="368022"/>
                </a:lnTo>
                <a:lnTo>
                  <a:pt x="6180567" y="321278"/>
                </a:lnTo>
                <a:lnTo>
                  <a:pt x="6167268" y="276431"/>
                </a:lnTo>
                <a:lnTo>
                  <a:pt x="6149204" y="233800"/>
                </a:lnTo>
                <a:lnTo>
                  <a:pt x="6126693" y="193708"/>
                </a:lnTo>
                <a:lnTo>
                  <a:pt x="6100055" y="156474"/>
                </a:lnTo>
                <a:lnTo>
                  <a:pt x="6069610" y="122419"/>
                </a:lnTo>
                <a:lnTo>
                  <a:pt x="6035676" y="91865"/>
                </a:lnTo>
                <a:lnTo>
                  <a:pt x="5998573" y="65131"/>
                </a:lnTo>
                <a:lnTo>
                  <a:pt x="5958621" y="42539"/>
                </a:lnTo>
                <a:lnTo>
                  <a:pt x="5916138" y="24409"/>
                </a:lnTo>
                <a:lnTo>
                  <a:pt x="5871444" y="11062"/>
                </a:lnTo>
                <a:lnTo>
                  <a:pt x="5824859" y="2819"/>
                </a:lnTo>
                <a:lnTo>
                  <a:pt x="5776702" y="0"/>
                </a:lnTo>
                <a:close/>
              </a:path>
            </a:pathLst>
          </a:custGeom>
          <a:solidFill>
            <a:srgbClr val="091F60"/>
          </a:solidFill>
          <a:ln>
            <a:noFill/>
          </a:ln>
        </p:spPr>
        <p:txBody>
          <a:bodyPr anchorCtr="0" anchor="t" bIns="0" lIns="0" spcFirstLastPara="1" rIns="0" wrap="square" tIns="0">
            <a:noAutofit/>
          </a:bodyPr>
          <a:lstStyle/>
          <a:p>
            <a:pPr indent="0" lvl="0" marL="0" marR="0" rtl="1" algn="r">
              <a:spcBef>
                <a:spcPts val="0"/>
              </a:spcBef>
              <a:spcAft>
                <a:spcPts val="0"/>
              </a:spcAft>
              <a:buNone/>
            </a:pPr>
            <a:r>
              <a:t/>
            </a:r>
            <a:endParaRPr sz="1800">
              <a:solidFill>
                <a:schemeClr val="dk1"/>
              </a:solidFill>
              <a:latin typeface="Calibri"/>
              <a:ea typeface="Calibri"/>
              <a:cs typeface="Calibri"/>
              <a:sym typeface="Calibri"/>
            </a:endParaRPr>
          </a:p>
        </p:txBody>
      </p:sp>
      <p:sp>
        <p:nvSpPr>
          <p:cNvPr id="7" name="Google Shape;7;p31"/>
          <p:cNvSpPr/>
          <p:nvPr/>
        </p:nvSpPr>
        <p:spPr>
          <a:xfrm>
            <a:off x="89646" y="1523"/>
            <a:ext cx="2442210" cy="1611630"/>
          </a:xfrm>
          <a:custGeom>
            <a:rect b="b" l="l" r="r" t="t"/>
            <a:pathLst>
              <a:path extrusionOk="0" h="1611630" w="2442210">
                <a:moveTo>
                  <a:pt x="2439558" y="0"/>
                </a:moveTo>
                <a:lnTo>
                  <a:pt x="90350" y="0"/>
                </a:lnTo>
                <a:lnTo>
                  <a:pt x="0" y="1272921"/>
                </a:lnTo>
                <a:lnTo>
                  <a:pt x="40664" y="1321849"/>
                </a:lnTo>
                <a:lnTo>
                  <a:pt x="85970" y="1351312"/>
                </a:lnTo>
                <a:lnTo>
                  <a:pt x="141104" y="1381899"/>
                </a:lnTo>
                <a:lnTo>
                  <a:pt x="200947" y="1411950"/>
                </a:lnTo>
                <a:lnTo>
                  <a:pt x="260383" y="1439808"/>
                </a:lnTo>
                <a:lnTo>
                  <a:pt x="314295" y="1463815"/>
                </a:lnTo>
                <a:lnTo>
                  <a:pt x="357566" y="1482314"/>
                </a:lnTo>
                <a:lnTo>
                  <a:pt x="434794" y="1512963"/>
                </a:lnTo>
                <a:lnTo>
                  <a:pt x="484971" y="1530536"/>
                </a:lnTo>
                <a:lnTo>
                  <a:pt x="535591" y="1546384"/>
                </a:lnTo>
                <a:lnTo>
                  <a:pt x="586636" y="1560523"/>
                </a:lnTo>
                <a:lnTo>
                  <a:pt x="638088" y="1572970"/>
                </a:lnTo>
                <a:lnTo>
                  <a:pt x="689930" y="1583741"/>
                </a:lnTo>
                <a:lnTo>
                  <a:pt x="742143" y="1592854"/>
                </a:lnTo>
                <a:lnTo>
                  <a:pt x="794710" y="1600324"/>
                </a:lnTo>
                <a:lnTo>
                  <a:pt x="847613" y="1606168"/>
                </a:lnTo>
                <a:lnTo>
                  <a:pt x="897606" y="1609487"/>
                </a:lnTo>
                <a:lnTo>
                  <a:pt x="947689" y="1611219"/>
                </a:lnTo>
                <a:lnTo>
                  <a:pt x="997806" y="1611359"/>
                </a:lnTo>
                <a:lnTo>
                  <a:pt x="1047902" y="1609905"/>
                </a:lnTo>
                <a:lnTo>
                  <a:pt x="1097923" y="1606853"/>
                </a:lnTo>
                <a:lnTo>
                  <a:pt x="1147815" y="1602197"/>
                </a:lnTo>
                <a:lnTo>
                  <a:pt x="1197522" y="1595936"/>
                </a:lnTo>
                <a:lnTo>
                  <a:pt x="1246990" y="1588064"/>
                </a:lnTo>
                <a:lnTo>
                  <a:pt x="1296164" y="1578578"/>
                </a:lnTo>
                <a:lnTo>
                  <a:pt x="1344990" y="1567473"/>
                </a:lnTo>
                <a:lnTo>
                  <a:pt x="1393413" y="1554747"/>
                </a:lnTo>
                <a:lnTo>
                  <a:pt x="1441378" y="1540395"/>
                </a:lnTo>
                <a:lnTo>
                  <a:pt x="1488831" y="1524413"/>
                </a:lnTo>
                <a:lnTo>
                  <a:pt x="1535717" y="1506797"/>
                </a:lnTo>
                <a:lnTo>
                  <a:pt x="1581981" y="1487544"/>
                </a:lnTo>
                <a:lnTo>
                  <a:pt x="1627568" y="1466650"/>
                </a:lnTo>
                <a:lnTo>
                  <a:pt x="1672425" y="1444110"/>
                </a:lnTo>
                <a:lnTo>
                  <a:pt x="1716496" y="1419921"/>
                </a:lnTo>
                <a:lnTo>
                  <a:pt x="1759727" y="1394078"/>
                </a:lnTo>
                <a:lnTo>
                  <a:pt x="1801746" y="1366728"/>
                </a:lnTo>
                <a:lnTo>
                  <a:pt x="1842434" y="1337928"/>
                </a:lnTo>
                <a:lnTo>
                  <a:pt x="1881791" y="1307727"/>
                </a:lnTo>
                <a:lnTo>
                  <a:pt x="1919816" y="1276174"/>
                </a:lnTo>
                <a:lnTo>
                  <a:pt x="1956509" y="1243318"/>
                </a:lnTo>
                <a:lnTo>
                  <a:pt x="1991869" y="1209209"/>
                </a:lnTo>
                <a:lnTo>
                  <a:pt x="2025897" y="1173896"/>
                </a:lnTo>
                <a:lnTo>
                  <a:pt x="2058591" y="1137428"/>
                </a:lnTo>
                <a:lnTo>
                  <a:pt x="2089952" y="1099854"/>
                </a:lnTo>
                <a:lnTo>
                  <a:pt x="2119979" y="1061224"/>
                </a:lnTo>
                <a:lnTo>
                  <a:pt x="2148672" y="1021587"/>
                </a:lnTo>
                <a:lnTo>
                  <a:pt x="2176030" y="980991"/>
                </a:lnTo>
                <a:lnTo>
                  <a:pt x="2202053" y="939486"/>
                </a:lnTo>
                <a:lnTo>
                  <a:pt x="2226740" y="897122"/>
                </a:lnTo>
                <a:lnTo>
                  <a:pt x="2250091" y="853948"/>
                </a:lnTo>
                <a:lnTo>
                  <a:pt x="2272106" y="810012"/>
                </a:lnTo>
                <a:lnTo>
                  <a:pt x="2292784" y="765364"/>
                </a:lnTo>
                <a:lnTo>
                  <a:pt x="2312126" y="720053"/>
                </a:lnTo>
                <a:lnTo>
                  <a:pt x="2330130" y="674129"/>
                </a:lnTo>
                <a:lnTo>
                  <a:pt x="2346796" y="627640"/>
                </a:lnTo>
                <a:lnTo>
                  <a:pt x="2362124" y="580636"/>
                </a:lnTo>
                <a:lnTo>
                  <a:pt x="2376113" y="533167"/>
                </a:lnTo>
                <a:lnTo>
                  <a:pt x="2388763" y="485280"/>
                </a:lnTo>
                <a:lnTo>
                  <a:pt x="2400074" y="437026"/>
                </a:lnTo>
                <a:lnTo>
                  <a:pt x="2410045" y="388454"/>
                </a:lnTo>
                <a:lnTo>
                  <a:pt x="2418676" y="339612"/>
                </a:lnTo>
                <a:lnTo>
                  <a:pt x="2425967" y="290551"/>
                </a:lnTo>
                <a:lnTo>
                  <a:pt x="2431917" y="241319"/>
                </a:lnTo>
                <a:lnTo>
                  <a:pt x="2436525" y="191965"/>
                </a:lnTo>
                <a:lnTo>
                  <a:pt x="2439792" y="142539"/>
                </a:lnTo>
                <a:lnTo>
                  <a:pt x="2441717" y="93091"/>
                </a:lnTo>
                <a:lnTo>
                  <a:pt x="2441447" y="46545"/>
                </a:lnTo>
                <a:lnTo>
                  <a:pt x="2440806" y="23082"/>
                </a:lnTo>
                <a:lnTo>
                  <a:pt x="2439558" y="0"/>
                </a:lnTo>
                <a:close/>
              </a:path>
            </a:pathLst>
          </a:custGeom>
          <a:solidFill>
            <a:srgbClr val="FF9417"/>
          </a:solidFill>
          <a:ln>
            <a:noFill/>
          </a:ln>
        </p:spPr>
        <p:txBody>
          <a:bodyPr anchorCtr="0" anchor="t" bIns="0" lIns="0" spcFirstLastPara="1" rIns="0" wrap="square" tIns="0">
            <a:noAutofit/>
          </a:bodyPr>
          <a:lstStyle/>
          <a:p>
            <a:pPr indent="0" lvl="0" marL="0" marR="0" rtl="1" algn="r">
              <a:spcBef>
                <a:spcPts val="0"/>
              </a:spcBef>
              <a:spcAft>
                <a:spcPts val="0"/>
              </a:spcAft>
              <a:buNone/>
            </a:pPr>
            <a:r>
              <a:t/>
            </a:r>
            <a:endParaRPr sz="1800">
              <a:solidFill>
                <a:schemeClr val="dk1"/>
              </a:solidFill>
              <a:latin typeface="Calibri"/>
              <a:ea typeface="Calibri"/>
              <a:cs typeface="Calibri"/>
              <a:sym typeface="Calibri"/>
            </a:endParaRPr>
          </a:p>
        </p:txBody>
      </p:sp>
      <p:sp>
        <p:nvSpPr>
          <p:cNvPr id="8" name="Google Shape;8;p31"/>
          <p:cNvSpPr/>
          <p:nvPr/>
        </p:nvSpPr>
        <p:spPr>
          <a:xfrm>
            <a:off x="0" y="1523"/>
            <a:ext cx="2424430" cy="1611630"/>
          </a:xfrm>
          <a:custGeom>
            <a:rect b="b" l="l" r="r" t="t"/>
            <a:pathLst>
              <a:path extrusionOk="0" h="1611630" w="2424430">
                <a:moveTo>
                  <a:pt x="2422525" y="0"/>
                </a:moveTo>
                <a:lnTo>
                  <a:pt x="71855" y="0"/>
                </a:lnTo>
                <a:lnTo>
                  <a:pt x="0" y="1011683"/>
                </a:lnTo>
                <a:lnTo>
                  <a:pt x="0" y="1302513"/>
                </a:lnTo>
                <a:lnTo>
                  <a:pt x="66991" y="1351312"/>
                </a:lnTo>
                <a:lnTo>
                  <a:pt x="121928" y="1381899"/>
                </a:lnTo>
                <a:lnTo>
                  <a:pt x="181632" y="1411950"/>
                </a:lnTo>
                <a:lnTo>
                  <a:pt x="241034" y="1439808"/>
                </a:lnTo>
                <a:lnTo>
                  <a:pt x="295068" y="1463815"/>
                </a:lnTo>
                <a:lnTo>
                  <a:pt x="338666" y="1482314"/>
                </a:lnTo>
                <a:lnTo>
                  <a:pt x="415940" y="1512963"/>
                </a:lnTo>
                <a:lnTo>
                  <a:pt x="465827" y="1530536"/>
                </a:lnTo>
                <a:lnTo>
                  <a:pt x="516334" y="1546384"/>
                </a:lnTo>
                <a:lnTo>
                  <a:pt x="567372" y="1560523"/>
                </a:lnTo>
                <a:lnTo>
                  <a:pt x="618853" y="1572970"/>
                </a:lnTo>
                <a:lnTo>
                  <a:pt x="670688" y="1583741"/>
                </a:lnTo>
                <a:lnTo>
                  <a:pt x="722788" y="1592854"/>
                </a:lnTo>
                <a:lnTo>
                  <a:pt x="775065" y="1600324"/>
                </a:lnTo>
                <a:lnTo>
                  <a:pt x="827430" y="1606168"/>
                </a:lnTo>
                <a:lnTo>
                  <a:pt x="877761" y="1609487"/>
                </a:lnTo>
                <a:lnTo>
                  <a:pt x="928115" y="1611219"/>
                </a:lnTo>
                <a:lnTo>
                  <a:pt x="978441" y="1611359"/>
                </a:lnTo>
                <a:lnTo>
                  <a:pt x="1028692" y="1609905"/>
                </a:lnTo>
                <a:lnTo>
                  <a:pt x="1078819" y="1606853"/>
                </a:lnTo>
                <a:lnTo>
                  <a:pt x="1128772" y="1602197"/>
                </a:lnTo>
                <a:lnTo>
                  <a:pt x="1178503" y="1595936"/>
                </a:lnTo>
                <a:lnTo>
                  <a:pt x="1227962" y="1588064"/>
                </a:lnTo>
                <a:lnTo>
                  <a:pt x="1277102" y="1578578"/>
                </a:lnTo>
                <a:lnTo>
                  <a:pt x="1325873" y="1567473"/>
                </a:lnTo>
                <a:lnTo>
                  <a:pt x="1374226" y="1554747"/>
                </a:lnTo>
                <a:lnTo>
                  <a:pt x="1422113" y="1540395"/>
                </a:lnTo>
                <a:lnTo>
                  <a:pt x="1469485" y="1524413"/>
                </a:lnTo>
                <a:lnTo>
                  <a:pt x="1516292" y="1506797"/>
                </a:lnTo>
                <a:lnTo>
                  <a:pt x="1562486" y="1487544"/>
                </a:lnTo>
                <a:lnTo>
                  <a:pt x="1608018" y="1466650"/>
                </a:lnTo>
                <a:lnTo>
                  <a:pt x="1652839" y="1444110"/>
                </a:lnTo>
                <a:lnTo>
                  <a:pt x="1696901" y="1419921"/>
                </a:lnTo>
                <a:lnTo>
                  <a:pt x="1740154" y="1394078"/>
                </a:lnTo>
                <a:lnTo>
                  <a:pt x="1782203" y="1366728"/>
                </a:lnTo>
                <a:lnTo>
                  <a:pt x="1822933" y="1337928"/>
                </a:lnTo>
                <a:lnTo>
                  <a:pt x="1862342" y="1307727"/>
                </a:lnTo>
                <a:lnTo>
                  <a:pt x="1900428" y="1276174"/>
                </a:lnTo>
                <a:lnTo>
                  <a:pt x="1937190" y="1243318"/>
                </a:lnTo>
                <a:lnTo>
                  <a:pt x="1972625" y="1209209"/>
                </a:lnTo>
                <a:lnTo>
                  <a:pt x="2006732" y="1173896"/>
                </a:lnTo>
                <a:lnTo>
                  <a:pt x="2039510" y="1137428"/>
                </a:lnTo>
                <a:lnTo>
                  <a:pt x="2070956" y="1099854"/>
                </a:lnTo>
                <a:lnTo>
                  <a:pt x="2101069" y="1061224"/>
                </a:lnTo>
                <a:lnTo>
                  <a:pt x="2129847" y="1021587"/>
                </a:lnTo>
                <a:lnTo>
                  <a:pt x="2157289" y="980991"/>
                </a:lnTo>
                <a:lnTo>
                  <a:pt x="2183393" y="939486"/>
                </a:lnTo>
                <a:lnTo>
                  <a:pt x="2208157" y="897122"/>
                </a:lnTo>
                <a:lnTo>
                  <a:pt x="2231580" y="853948"/>
                </a:lnTo>
                <a:lnTo>
                  <a:pt x="2253659" y="810012"/>
                </a:lnTo>
                <a:lnTo>
                  <a:pt x="2274394" y="765364"/>
                </a:lnTo>
                <a:lnTo>
                  <a:pt x="2293782" y="720053"/>
                </a:lnTo>
                <a:lnTo>
                  <a:pt x="2311822" y="674129"/>
                </a:lnTo>
                <a:lnTo>
                  <a:pt x="2328512" y="627640"/>
                </a:lnTo>
                <a:lnTo>
                  <a:pt x="2343850" y="580636"/>
                </a:lnTo>
                <a:lnTo>
                  <a:pt x="2357836" y="533167"/>
                </a:lnTo>
                <a:lnTo>
                  <a:pt x="2370466" y="485280"/>
                </a:lnTo>
                <a:lnTo>
                  <a:pt x="2381739" y="437026"/>
                </a:lnTo>
                <a:lnTo>
                  <a:pt x="2391654" y="388454"/>
                </a:lnTo>
                <a:lnTo>
                  <a:pt x="2400209" y="339612"/>
                </a:lnTo>
                <a:lnTo>
                  <a:pt x="2407402" y="290551"/>
                </a:lnTo>
                <a:lnTo>
                  <a:pt x="2413232" y="241319"/>
                </a:lnTo>
                <a:lnTo>
                  <a:pt x="2417697" y="191965"/>
                </a:lnTo>
                <a:lnTo>
                  <a:pt x="2420795" y="142539"/>
                </a:lnTo>
                <a:lnTo>
                  <a:pt x="2422525" y="93091"/>
                </a:lnTo>
                <a:lnTo>
                  <a:pt x="2423739" y="70008"/>
                </a:lnTo>
                <a:lnTo>
                  <a:pt x="2424144" y="46545"/>
                </a:lnTo>
                <a:lnTo>
                  <a:pt x="2423739" y="23082"/>
                </a:lnTo>
                <a:lnTo>
                  <a:pt x="2422525" y="0"/>
                </a:lnTo>
                <a:close/>
              </a:path>
            </a:pathLst>
          </a:custGeom>
          <a:solidFill>
            <a:srgbClr val="091F60"/>
          </a:solidFill>
          <a:ln>
            <a:noFill/>
          </a:ln>
        </p:spPr>
        <p:txBody>
          <a:bodyPr anchorCtr="0" anchor="t" bIns="0" lIns="0" spcFirstLastPara="1" rIns="0" wrap="square" tIns="0">
            <a:noAutofit/>
          </a:bodyPr>
          <a:lstStyle/>
          <a:p>
            <a:pPr indent="0" lvl="0" marL="0" marR="0" rtl="1" algn="r">
              <a:spcBef>
                <a:spcPts val="0"/>
              </a:spcBef>
              <a:spcAft>
                <a:spcPts val="0"/>
              </a:spcAft>
              <a:buNone/>
            </a:pPr>
            <a:r>
              <a:t/>
            </a:r>
            <a:endParaRPr sz="1800">
              <a:solidFill>
                <a:schemeClr val="dk1"/>
              </a:solidFill>
              <a:latin typeface="Calibri"/>
              <a:ea typeface="Calibri"/>
              <a:cs typeface="Calibri"/>
              <a:sym typeface="Calibri"/>
            </a:endParaRPr>
          </a:p>
        </p:txBody>
      </p:sp>
      <p:sp>
        <p:nvSpPr>
          <p:cNvPr id="9" name="Google Shape;9;p31"/>
          <p:cNvSpPr/>
          <p:nvPr/>
        </p:nvSpPr>
        <p:spPr>
          <a:xfrm>
            <a:off x="0" y="1523"/>
            <a:ext cx="2338070" cy="1611630"/>
          </a:xfrm>
          <a:custGeom>
            <a:rect b="b" l="l" r="r" t="t"/>
            <a:pathLst>
              <a:path extrusionOk="0" h="1611630" w="2338070">
                <a:moveTo>
                  <a:pt x="2335657" y="0"/>
                </a:moveTo>
                <a:lnTo>
                  <a:pt x="0" y="0"/>
                </a:lnTo>
                <a:lnTo>
                  <a:pt x="0" y="1360837"/>
                </a:lnTo>
                <a:lnTo>
                  <a:pt x="37951" y="1381899"/>
                </a:lnTo>
                <a:lnTo>
                  <a:pt x="97775" y="1411950"/>
                </a:lnTo>
                <a:lnTo>
                  <a:pt x="157192" y="1439808"/>
                </a:lnTo>
                <a:lnTo>
                  <a:pt x="211087" y="1463815"/>
                </a:lnTo>
                <a:lnTo>
                  <a:pt x="254345" y="1482314"/>
                </a:lnTo>
                <a:lnTo>
                  <a:pt x="331549" y="1512963"/>
                </a:lnTo>
                <a:lnTo>
                  <a:pt x="381709" y="1530536"/>
                </a:lnTo>
                <a:lnTo>
                  <a:pt x="432312" y="1546384"/>
                </a:lnTo>
                <a:lnTo>
                  <a:pt x="483340" y="1560523"/>
                </a:lnTo>
                <a:lnTo>
                  <a:pt x="534775" y="1572970"/>
                </a:lnTo>
                <a:lnTo>
                  <a:pt x="586600" y="1583741"/>
                </a:lnTo>
                <a:lnTo>
                  <a:pt x="638796" y="1592854"/>
                </a:lnTo>
                <a:lnTo>
                  <a:pt x="691346" y="1600324"/>
                </a:lnTo>
                <a:lnTo>
                  <a:pt x="744232" y="1606168"/>
                </a:lnTo>
                <a:lnTo>
                  <a:pt x="794209" y="1609487"/>
                </a:lnTo>
                <a:lnTo>
                  <a:pt x="844275" y="1611219"/>
                </a:lnTo>
                <a:lnTo>
                  <a:pt x="894373" y="1611359"/>
                </a:lnTo>
                <a:lnTo>
                  <a:pt x="944451" y="1609905"/>
                </a:lnTo>
                <a:lnTo>
                  <a:pt x="994454" y="1606853"/>
                </a:lnTo>
                <a:lnTo>
                  <a:pt x="1044326" y="1602197"/>
                </a:lnTo>
                <a:lnTo>
                  <a:pt x="1094015" y="1595936"/>
                </a:lnTo>
                <a:lnTo>
                  <a:pt x="1143464" y="1588064"/>
                </a:lnTo>
                <a:lnTo>
                  <a:pt x="1192621" y="1578578"/>
                </a:lnTo>
                <a:lnTo>
                  <a:pt x="1241430" y="1567473"/>
                </a:lnTo>
                <a:lnTo>
                  <a:pt x="1289837" y="1554747"/>
                </a:lnTo>
                <a:lnTo>
                  <a:pt x="1337787" y="1540395"/>
                </a:lnTo>
                <a:lnTo>
                  <a:pt x="1385226" y="1524413"/>
                </a:lnTo>
                <a:lnTo>
                  <a:pt x="1432100" y="1506797"/>
                </a:lnTo>
                <a:lnTo>
                  <a:pt x="1478353" y="1487544"/>
                </a:lnTo>
                <a:lnTo>
                  <a:pt x="1523933" y="1466650"/>
                </a:lnTo>
                <a:lnTo>
                  <a:pt x="1568783" y="1444110"/>
                </a:lnTo>
                <a:lnTo>
                  <a:pt x="1612850" y="1419921"/>
                </a:lnTo>
                <a:lnTo>
                  <a:pt x="1656080" y="1394078"/>
                </a:lnTo>
                <a:lnTo>
                  <a:pt x="1698075" y="1366728"/>
                </a:lnTo>
                <a:lnTo>
                  <a:pt x="1738740" y="1337928"/>
                </a:lnTo>
                <a:lnTo>
                  <a:pt x="1778076" y="1307727"/>
                </a:lnTo>
                <a:lnTo>
                  <a:pt x="1816082" y="1276174"/>
                </a:lnTo>
                <a:lnTo>
                  <a:pt x="1852757" y="1243318"/>
                </a:lnTo>
                <a:lnTo>
                  <a:pt x="1888101" y="1209209"/>
                </a:lnTo>
                <a:lnTo>
                  <a:pt x="1922114" y="1173896"/>
                </a:lnTo>
                <a:lnTo>
                  <a:pt x="1954794" y="1137428"/>
                </a:lnTo>
                <a:lnTo>
                  <a:pt x="1986142" y="1099854"/>
                </a:lnTo>
                <a:lnTo>
                  <a:pt x="2016157" y="1061224"/>
                </a:lnTo>
                <a:lnTo>
                  <a:pt x="2044839" y="1021587"/>
                </a:lnTo>
                <a:lnTo>
                  <a:pt x="2072187" y="980991"/>
                </a:lnTo>
                <a:lnTo>
                  <a:pt x="2098201" y="939486"/>
                </a:lnTo>
                <a:lnTo>
                  <a:pt x="2122880" y="897122"/>
                </a:lnTo>
                <a:lnTo>
                  <a:pt x="2146225" y="853948"/>
                </a:lnTo>
                <a:lnTo>
                  <a:pt x="2168234" y="810012"/>
                </a:lnTo>
                <a:lnTo>
                  <a:pt x="2188907" y="765364"/>
                </a:lnTo>
                <a:lnTo>
                  <a:pt x="2208243" y="720053"/>
                </a:lnTo>
                <a:lnTo>
                  <a:pt x="2226243" y="674129"/>
                </a:lnTo>
                <a:lnTo>
                  <a:pt x="2242906" y="627640"/>
                </a:lnTo>
                <a:lnTo>
                  <a:pt x="2258231" y="580636"/>
                </a:lnTo>
                <a:lnTo>
                  <a:pt x="2272218" y="533167"/>
                </a:lnTo>
                <a:lnTo>
                  <a:pt x="2284866" y="485280"/>
                </a:lnTo>
                <a:lnTo>
                  <a:pt x="2296176" y="437026"/>
                </a:lnTo>
                <a:lnTo>
                  <a:pt x="2306146" y="388454"/>
                </a:lnTo>
                <a:lnTo>
                  <a:pt x="2314776" y="339612"/>
                </a:lnTo>
                <a:lnTo>
                  <a:pt x="2322066" y="290551"/>
                </a:lnTo>
                <a:lnTo>
                  <a:pt x="2328016" y="241319"/>
                </a:lnTo>
                <a:lnTo>
                  <a:pt x="2332624" y="191965"/>
                </a:lnTo>
                <a:lnTo>
                  <a:pt x="2335891" y="142539"/>
                </a:lnTo>
                <a:lnTo>
                  <a:pt x="2337816" y="93091"/>
                </a:lnTo>
                <a:lnTo>
                  <a:pt x="2337546" y="46545"/>
                </a:lnTo>
                <a:lnTo>
                  <a:pt x="2336905" y="23082"/>
                </a:lnTo>
                <a:lnTo>
                  <a:pt x="2335657" y="0"/>
                </a:lnTo>
                <a:close/>
              </a:path>
            </a:pathLst>
          </a:custGeom>
          <a:solidFill>
            <a:srgbClr val="24A9E7"/>
          </a:solidFill>
          <a:ln>
            <a:noFill/>
          </a:ln>
        </p:spPr>
        <p:txBody>
          <a:bodyPr anchorCtr="0" anchor="t" bIns="0" lIns="0" spcFirstLastPara="1" rIns="0" wrap="square" tIns="0">
            <a:noAutofit/>
          </a:bodyPr>
          <a:lstStyle/>
          <a:p>
            <a:pPr indent="0" lvl="0" marL="0" marR="0" rtl="1" algn="r">
              <a:spcBef>
                <a:spcPts val="0"/>
              </a:spcBef>
              <a:spcAft>
                <a:spcPts val="0"/>
              </a:spcAft>
              <a:buNone/>
            </a:pPr>
            <a:r>
              <a:t/>
            </a:r>
            <a:endParaRPr sz="1800">
              <a:solidFill>
                <a:schemeClr val="dk1"/>
              </a:solidFill>
              <a:latin typeface="Calibri"/>
              <a:ea typeface="Calibri"/>
              <a:cs typeface="Calibri"/>
              <a:sym typeface="Calibri"/>
            </a:endParaRPr>
          </a:p>
        </p:txBody>
      </p:sp>
      <p:pic>
        <p:nvPicPr>
          <p:cNvPr id="10" name="Google Shape;10;p31"/>
          <p:cNvPicPr preferRelativeResize="0"/>
          <p:nvPr/>
        </p:nvPicPr>
        <p:blipFill rotWithShape="1">
          <a:blip r:embed="rId1">
            <a:alphaModFix/>
          </a:blip>
          <a:srcRect b="0" l="0" r="0" t="0"/>
          <a:stretch/>
        </p:blipFill>
        <p:spPr>
          <a:xfrm>
            <a:off x="647945" y="5972466"/>
            <a:ext cx="905600" cy="792322"/>
          </a:xfrm>
          <a:prstGeom prst="rect">
            <a:avLst/>
          </a:prstGeom>
          <a:noFill/>
          <a:ln>
            <a:noFill/>
          </a:ln>
        </p:spPr>
      </p:pic>
      <p:sp>
        <p:nvSpPr>
          <p:cNvPr id="11" name="Google Shape;11;p31"/>
          <p:cNvSpPr/>
          <p:nvPr/>
        </p:nvSpPr>
        <p:spPr>
          <a:xfrm>
            <a:off x="1981556" y="6294972"/>
            <a:ext cx="9832975" cy="173990"/>
          </a:xfrm>
          <a:custGeom>
            <a:rect b="b" l="l" r="r" t="t"/>
            <a:pathLst>
              <a:path extrusionOk="0" h="173989" w="9832975">
                <a:moveTo>
                  <a:pt x="9819248" y="0"/>
                </a:moveTo>
                <a:lnTo>
                  <a:pt x="85607" y="7"/>
                </a:lnTo>
                <a:lnTo>
                  <a:pt x="45519" y="9961"/>
                </a:lnTo>
                <a:lnTo>
                  <a:pt x="14849" y="37420"/>
                </a:lnTo>
                <a:lnTo>
                  <a:pt x="480" y="77190"/>
                </a:lnTo>
                <a:lnTo>
                  <a:pt x="0" y="86165"/>
                </a:lnTo>
                <a:lnTo>
                  <a:pt x="0" y="87414"/>
                </a:lnTo>
                <a:lnTo>
                  <a:pt x="9890" y="127733"/>
                </a:lnTo>
                <a:lnTo>
                  <a:pt x="37199" y="158574"/>
                </a:lnTo>
                <a:lnTo>
                  <a:pt x="76683" y="173027"/>
                </a:lnTo>
                <a:lnTo>
                  <a:pt x="86228" y="173522"/>
                </a:lnTo>
                <a:lnTo>
                  <a:pt x="9819248" y="173522"/>
                </a:lnTo>
                <a:lnTo>
                  <a:pt x="9832884" y="159828"/>
                </a:lnTo>
                <a:lnTo>
                  <a:pt x="9805688" y="159828"/>
                </a:lnTo>
                <a:lnTo>
                  <a:pt x="9805688" y="146144"/>
                </a:lnTo>
                <a:lnTo>
                  <a:pt x="86848" y="146144"/>
                </a:lnTo>
                <a:lnTo>
                  <a:pt x="86228" y="146129"/>
                </a:lnTo>
                <a:lnTo>
                  <a:pt x="86531" y="146129"/>
                </a:lnTo>
                <a:lnTo>
                  <a:pt x="82301" y="145935"/>
                </a:lnTo>
                <a:lnTo>
                  <a:pt x="80720" y="145935"/>
                </a:lnTo>
                <a:lnTo>
                  <a:pt x="79326" y="145797"/>
                </a:lnTo>
                <a:lnTo>
                  <a:pt x="79811" y="145797"/>
                </a:lnTo>
                <a:lnTo>
                  <a:pt x="75191" y="145100"/>
                </a:lnTo>
                <a:lnTo>
                  <a:pt x="74729" y="145100"/>
                </a:lnTo>
                <a:lnTo>
                  <a:pt x="73419" y="144833"/>
                </a:lnTo>
                <a:lnTo>
                  <a:pt x="73675" y="144833"/>
                </a:lnTo>
                <a:lnTo>
                  <a:pt x="69261" y="143713"/>
                </a:lnTo>
                <a:lnTo>
                  <a:pt x="68976" y="143713"/>
                </a:lnTo>
                <a:lnTo>
                  <a:pt x="67666" y="143309"/>
                </a:lnTo>
                <a:lnTo>
                  <a:pt x="67865" y="143309"/>
                </a:lnTo>
                <a:lnTo>
                  <a:pt x="63610" y="141760"/>
                </a:lnTo>
                <a:lnTo>
                  <a:pt x="63453" y="141760"/>
                </a:lnTo>
                <a:lnTo>
                  <a:pt x="62311" y="141286"/>
                </a:lnTo>
                <a:lnTo>
                  <a:pt x="62448" y="141286"/>
                </a:lnTo>
                <a:lnTo>
                  <a:pt x="58429" y="139394"/>
                </a:lnTo>
                <a:lnTo>
                  <a:pt x="58266" y="139394"/>
                </a:lnTo>
                <a:lnTo>
                  <a:pt x="57071" y="138755"/>
                </a:lnTo>
                <a:lnTo>
                  <a:pt x="57200" y="138755"/>
                </a:lnTo>
                <a:lnTo>
                  <a:pt x="53568" y="136578"/>
                </a:lnTo>
                <a:lnTo>
                  <a:pt x="53432" y="136578"/>
                </a:lnTo>
                <a:lnTo>
                  <a:pt x="52291" y="135812"/>
                </a:lnTo>
                <a:lnTo>
                  <a:pt x="48960" y="133237"/>
                </a:lnTo>
                <a:lnTo>
                  <a:pt x="47863" y="132417"/>
                </a:lnTo>
                <a:lnTo>
                  <a:pt x="44812" y="129571"/>
                </a:lnTo>
                <a:lnTo>
                  <a:pt x="43688" y="128553"/>
                </a:lnTo>
                <a:lnTo>
                  <a:pt x="40940" y="125375"/>
                </a:lnTo>
                <a:lnTo>
                  <a:pt x="40041" y="124371"/>
                </a:lnTo>
                <a:lnTo>
                  <a:pt x="37571" y="120915"/>
                </a:lnTo>
                <a:lnTo>
                  <a:pt x="36724" y="119766"/>
                </a:lnTo>
                <a:lnTo>
                  <a:pt x="34636" y="116112"/>
                </a:lnTo>
                <a:lnTo>
                  <a:pt x="33920" y="114905"/>
                </a:lnTo>
                <a:lnTo>
                  <a:pt x="32103" y="110846"/>
                </a:lnTo>
                <a:lnTo>
                  <a:pt x="31569" y="109698"/>
                </a:lnTo>
                <a:lnTo>
                  <a:pt x="30104" y="105457"/>
                </a:lnTo>
                <a:lnTo>
                  <a:pt x="29820" y="104769"/>
                </a:lnTo>
                <a:lnTo>
                  <a:pt x="29698" y="104143"/>
                </a:lnTo>
                <a:lnTo>
                  <a:pt x="28575" y="99671"/>
                </a:lnTo>
                <a:lnTo>
                  <a:pt x="28386" y="99055"/>
                </a:lnTo>
                <a:lnTo>
                  <a:pt x="28315" y="98354"/>
                </a:lnTo>
                <a:lnTo>
                  <a:pt x="27626" y="93731"/>
                </a:lnTo>
                <a:lnTo>
                  <a:pt x="27487" y="93043"/>
                </a:lnTo>
                <a:lnTo>
                  <a:pt x="27490" y="92329"/>
                </a:lnTo>
                <a:lnTo>
                  <a:pt x="27266" y="87414"/>
                </a:lnTo>
                <a:lnTo>
                  <a:pt x="27490" y="81250"/>
                </a:lnTo>
                <a:lnTo>
                  <a:pt x="27554" y="79848"/>
                </a:lnTo>
                <a:lnTo>
                  <a:pt x="28315" y="75225"/>
                </a:lnTo>
                <a:lnTo>
                  <a:pt x="28512" y="73908"/>
                </a:lnTo>
                <a:lnTo>
                  <a:pt x="29593" y="69855"/>
                </a:lnTo>
                <a:lnTo>
                  <a:pt x="29638" y="69401"/>
                </a:lnTo>
                <a:lnTo>
                  <a:pt x="30029" y="68122"/>
                </a:lnTo>
                <a:lnTo>
                  <a:pt x="31616" y="63861"/>
                </a:lnTo>
                <a:lnTo>
                  <a:pt x="32051" y="62644"/>
                </a:lnTo>
                <a:lnTo>
                  <a:pt x="34008" y="58622"/>
                </a:lnTo>
                <a:lnTo>
                  <a:pt x="34533" y="57505"/>
                </a:lnTo>
                <a:lnTo>
                  <a:pt x="36808" y="53753"/>
                </a:lnTo>
                <a:lnTo>
                  <a:pt x="37513" y="52551"/>
                </a:lnTo>
                <a:lnTo>
                  <a:pt x="40075" y="49200"/>
                </a:lnTo>
                <a:lnTo>
                  <a:pt x="40853" y="48144"/>
                </a:lnTo>
                <a:lnTo>
                  <a:pt x="43774" y="45024"/>
                </a:lnTo>
                <a:lnTo>
                  <a:pt x="44645" y="44061"/>
                </a:lnTo>
                <a:lnTo>
                  <a:pt x="47957" y="41156"/>
                </a:lnTo>
                <a:lnTo>
                  <a:pt x="48859" y="40340"/>
                </a:lnTo>
                <a:lnTo>
                  <a:pt x="52473" y="37712"/>
                </a:lnTo>
                <a:lnTo>
                  <a:pt x="53432" y="36996"/>
                </a:lnTo>
                <a:lnTo>
                  <a:pt x="57224" y="34762"/>
                </a:lnTo>
                <a:lnTo>
                  <a:pt x="57071" y="34762"/>
                </a:lnTo>
                <a:lnTo>
                  <a:pt x="58350" y="34076"/>
                </a:lnTo>
                <a:lnTo>
                  <a:pt x="58527" y="34076"/>
                </a:lnTo>
                <a:lnTo>
                  <a:pt x="62438" y="32235"/>
                </a:lnTo>
                <a:lnTo>
                  <a:pt x="63452" y="31757"/>
                </a:lnTo>
                <a:lnTo>
                  <a:pt x="63623" y="31757"/>
                </a:lnTo>
                <a:lnTo>
                  <a:pt x="67876" y="30208"/>
                </a:lnTo>
                <a:lnTo>
                  <a:pt x="67666" y="30208"/>
                </a:lnTo>
                <a:lnTo>
                  <a:pt x="68976" y="29808"/>
                </a:lnTo>
                <a:lnTo>
                  <a:pt x="69249" y="29808"/>
                </a:lnTo>
                <a:lnTo>
                  <a:pt x="73694" y="28683"/>
                </a:lnTo>
                <a:lnTo>
                  <a:pt x="73419" y="28683"/>
                </a:lnTo>
                <a:lnTo>
                  <a:pt x="74729" y="28421"/>
                </a:lnTo>
                <a:lnTo>
                  <a:pt x="75155" y="28421"/>
                </a:lnTo>
                <a:lnTo>
                  <a:pt x="79801" y="27720"/>
                </a:lnTo>
                <a:lnTo>
                  <a:pt x="79325" y="27720"/>
                </a:lnTo>
                <a:lnTo>
                  <a:pt x="80720" y="27581"/>
                </a:lnTo>
                <a:lnTo>
                  <a:pt x="82335" y="27581"/>
                </a:lnTo>
                <a:lnTo>
                  <a:pt x="86347" y="27396"/>
                </a:lnTo>
                <a:lnTo>
                  <a:pt x="86848" y="27373"/>
                </a:lnTo>
                <a:lnTo>
                  <a:pt x="9805688" y="27373"/>
                </a:lnTo>
                <a:lnTo>
                  <a:pt x="9805688" y="13698"/>
                </a:lnTo>
                <a:lnTo>
                  <a:pt x="9832884" y="13698"/>
                </a:lnTo>
                <a:lnTo>
                  <a:pt x="9819248" y="0"/>
                </a:lnTo>
                <a:close/>
              </a:path>
              <a:path extrusionOk="0" h="173989" w="9832975">
                <a:moveTo>
                  <a:pt x="9805688" y="13698"/>
                </a:moveTo>
                <a:lnTo>
                  <a:pt x="9805688" y="159828"/>
                </a:lnTo>
                <a:lnTo>
                  <a:pt x="9819248" y="146126"/>
                </a:lnTo>
                <a:lnTo>
                  <a:pt x="9832884" y="146126"/>
                </a:lnTo>
                <a:lnTo>
                  <a:pt x="9832884" y="27396"/>
                </a:lnTo>
                <a:lnTo>
                  <a:pt x="9819248" y="27396"/>
                </a:lnTo>
                <a:lnTo>
                  <a:pt x="9805688" y="13698"/>
                </a:lnTo>
                <a:close/>
              </a:path>
              <a:path extrusionOk="0" h="173989" w="9832975">
                <a:moveTo>
                  <a:pt x="9832884" y="146126"/>
                </a:moveTo>
                <a:lnTo>
                  <a:pt x="9819248" y="146126"/>
                </a:lnTo>
                <a:lnTo>
                  <a:pt x="9805688" y="159828"/>
                </a:lnTo>
                <a:lnTo>
                  <a:pt x="9832884" y="159828"/>
                </a:lnTo>
                <a:lnTo>
                  <a:pt x="9832884" y="146126"/>
                </a:lnTo>
                <a:close/>
              </a:path>
              <a:path extrusionOk="0" h="173989" w="9832975">
                <a:moveTo>
                  <a:pt x="86531" y="146129"/>
                </a:moveTo>
                <a:lnTo>
                  <a:pt x="86228" y="146129"/>
                </a:lnTo>
                <a:lnTo>
                  <a:pt x="86848" y="146144"/>
                </a:lnTo>
                <a:lnTo>
                  <a:pt x="86531" y="146129"/>
                </a:lnTo>
                <a:close/>
              </a:path>
              <a:path extrusionOk="0" h="173989" w="9832975">
                <a:moveTo>
                  <a:pt x="9805688" y="146126"/>
                </a:moveTo>
                <a:lnTo>
                  <a:pt x="86531" y="146129"/>
                </a:lnTo>
                <a:lnTo>
                  <a:pt x="86848" y="146144"/>
                </a:lnTo>
                <a:lnTo>
                  <a:pt x="9805688" y="146144"/>
                </a:lnTo>
                <a:close/>
              </a:path>
              <a:path extrusionOk="0" h="173989" w="9832975">
                <a:moveTo>
                  <a:pt x="79326" y="145797"/>
                </a:moveTo>
                <a:lnTo>
                  <a:pt x="80720" y="145935"/>
                </a:lnTo>
                <a:lnTo>
                  <a:pt x="80024" y="145830"/>
                </a:lnTo>
                <a:lnTo>
                  <a:pt x="79326" y="145797"/>
                </a:lnTo>
                <a:close/>
              </a:path>
              <a:path extrusionOk="0" h="173989" w="9832975">
                <a:moveTo>
                  <a:pt x="80024" y="145830"/>
                </a:moveTo>
                <a:lnTo>
                  <a:pt x="80720" y="145935"/>
                </a:lnTo>
                <a:lnTo>
                  <a:pt x="82301" y="145935"/>
                </a:lnTo>
                <a:lnTo>
                  <a:pt x="80024" y="145830"/>
                </a:lnTo>
                <a:close/>
              </a:path>
              <a:path extrusionOk="0" h="173989" w="9832975">
                <a:moveTo>
                  <a:pt x="79811" y="145797"/>
                </a:moveTo>
                <a:lnTo>
                  <a:pt x="79326" y="145797"/>
                </a:lnTo>
                <a:lnTo>
                  <a:pt x="80024" y="145830"/>
                </a:lnTo>
                <a:lnTo>
                  <a:pt x="79811" y="145797"/>
                </a:lnTo>
                <a:close/>
              </a:path>
              <a:path extrusionOk="0" h="173989" w="9832975">
                <a:moveTo>
                  <a:pt x="73419" y="144833"/>
                </a:moveTo>
                <a:lnTo>
                  <a:pt x="74729" y="145100"/>
                </a:lnTo>
                <a:lnTo>
                  <a:pt x="74051" y="144928"/>
                </a:lnTo>
                <a:lnTo>
                  <a:pt x="73419" y="144833"/>
                </a:lnTo>
                <a:close/>
              </a:path>
              <a:path extrusionOk="0" h="173989" w="9832975">
                <a:moveTo>
                  <a:pt x="74051" y="144928"/>
                </a:moveTo>
                <a:lnTo>
                  <a:pt x="74729" y="145100"/>
                </a:lnTo>
                <a:lnTo>
                  <a:pt x="75191" y="145100"/>
                </a:lnTo>
                <a:lnTo>
                  <a:pt x="74051" y="144928"/>
                </a:lnTo>
                <a:close/>
              </a:path>
              <a:path extrusionOk="0" h="173989" w="9832975">
                <a:moveTo>
                  <a:pt x="73675" y="144833"/>
                </a:moveTo>
                <a:lnTo>
                  <a:pt x="73419" y="144833"/>
                </a:lnTo>
                <a:lnTo>
                  <a:pt x="74051" y="144928"/>
                </a:lnTo>
                <a:lnTo>
                  <a:pt x="73675" y="144833"/>
                </a:lnTo>
                <a:close/>
              </a:path>
              <a:path extrusionOk="0" h="173989" w="9832975">
                <a:moveTo>
                  <a:pt x="67666" y="143309"/>
                </a:moveTo>
                <a:lnTo>
                  <a:pt x="68976" y="143713"/>
                </a:lnTo>
                <a:lnTo>
                  <a:pt x="68322" y="143475"/>
                </a:lnTo>
                <a:lnTo>
                  <a:pt x="67666" y="143309"/>
                </a:lnTo>
                <a:close/>
              </a:path>
              <a:path extrusionOk="0" h="173989" w="9832975">
                <a:moveTo>
                  <a:pt x="68322" y="143475"/>
                </a:moveTo>
                <a:lnTo>
                  <a:pt x="68976" y="143713"/>
                </a:lnTo>
                <a:lnTo>
                  <a:pt x="69261" y="143713"/>
                </a:lnTo>
                <a:lnTo>
                  <a:pt x="68322" y="143475"/>
                </a:lnTo>
                <a:close/>
              </a:path>
              <a:path extrusionOk="0" h="173989" w="9832975">
                <a:moveTo>
                  <a:pt x="67865" y="143309"/>
                </a:moveTo>
                <a:lnTo>
                  <a:pt x="67666" y="143309"/>
                </a:lnTo>
                <a:lnTo>
                  <a:pt x="68322" y="143475"/>
                </a:lnTo>
                <a:lnTo>
                  <a:pt x="67865" y="143309"/>
                </a:lnTo>
                <a:close/>
              </a:path>
              <a:path extrusionOk="0" h="173989" w="9832975">
                <a:moveTo>
                  <a:pt x="62311" y="141286"/>
                </a:moveTo>
                <a:lnTo>
                  <a:pt x="63453" y="141760"/>
                </a:lnTo>
                <a:lnTo>
                  <a:pt x="62915" y="141506"/>
                </a:lnTo>
                <a:lnTo>
                  <a:pt x="62311" y="141286"/>
                </a:lnTo>
                <a:close/>
              </a:path>
              <a:path extrusionOk="0" h="173989" w="9832975">
                <a:moveTo>
                  <a:pt x="62915" y="141506"/>
                </a:moveTo>
                <a:lnTo>
                  <a:pt x="63453" y="141760"/>
                </a:lnTo>
                <a:lnTo>
                  <a:pt x="63610" y="141760"/>
                </a:lnTo>
                <a:lnTo>
                  <a:pt x="62915" y="141506"/>
                </a:lnTo>
                <a:close/>
              </a:path>
              <a:path extrusionOk="0" h="173989" w="9832975">
                <a:moveTo>
                  <a:pt x="62448" y="141286"/>
                </a:moveTo>
                <a:lnTo>
                  <a:pt x="62311" y="141286"/>
                </a:lnTo>
                <a:lnTo>
                  <a:pt x="62915" y="141506"/>
                </a:lnTo>
                <a:lnTo>
                  <a:pt x="62448" y="141286"/>
                </a:lnTo>
                <a:close/>
              </a:path>
              <a:path extrusionOk="0" h="173989" w="9832975">
                <a:moveTo>
                  <a:pt x="57071" y="138755"/>
                </a:moveTo>
                <a:lnTo>
                  <a:pt x="58266" y="139394"/>
                </a:lnTo>
                <a:lnTo>
                  <a:pt x="57670" y="139037"/>
                </a:lnTo>
                <a:lnTo>
                  <a:pt x="57071" y="138755"/>
                </a:lnTo>
                <a:close/>
              </a:path>
              <a:path extrusionOk="0" h="173989" w="9832975">
                <a:moveTo>
                  <a:pt x="57670" y="139037"/>
                </a:moveTo>
                <a:lnTo>
                  <a:pt x="58266" y="139394"/>
                </a:lnTo>
                <a:lnTo>
                  <a:pt x="58429" y="139394"/>
                </a:lnTo>
                <a:lnTo>
                  <a:pt x="57670" y="139037"/>
                </a:lnTo>
                <a:close/>
              </a:path>
              <a:path extrusionOk="0" h="173989" w="9832975">
                <a:moveTo>
                  <a:pt x="57200" y="138755"/>
                </a:moveTo>
                <a:lnTo>
                  <a:pt x="57071" y="138755"/>
                </a:lnTo>
                <a:lnTo>
                  <a:pt x="57670" y="139037"/>
                </a:lnTo>
                <a:lnTo>
                  <a:pt x="57200" y="138755"/>
                </a:lnTo>
                <a:close/>
              </a:path>
              <a:path extrusionOk="0" h="173989" w="9832975">
                <a:moveTo>
                  <a:pt x="52291" y="135812"/>
                </a:moveTo>
                <a:lnTo>
                  <a:pt x="53432" y="136578"/>
                </a:lnTo>
                <a:lnTo>
                  <a:pt x="52755" y="136090"/>
                </a:lnTo>
                <a:lnTo>
                  <a:pt x="52291" y="135812"/>
                </a:lnTo>
                <a:close/>
              </a:path>
              <a:path extrusionOk="0" h="173989" w="9832975">
                <a:moveTo>
                  <a:pt x="52880" y="136165"/>
                </a:moveTo>
                <a:lnTo>
                  <a:pt x="53432" y="136578"/>
                </a:lnTo>
                <a:lnTo>
                  <a:pt x="53568" y="136578"/>
                </a:lnTo>
                <a:lnTo>
                  <a:pt x="52880" y="136165"/>
                </a:lnTo>
                <a:close/>
              </a:path>
              <a:path extrusionOk="0" h="173989" w="9832975">
                <a:moveTo>
                  <a:pt x="52407" y="135812"/>
                </a:moveTo>
                <a:lnTo>
                  <a:pt x="52880" y="136165"/>
                </a:lnTo>
                <a:lnTo>
                  <a:pt x="52407" y="135812"/>
                </a:lnTo>
                <a:close/>
              </a:path>
              <a:path extrusionOk="0" h="173989" w="9832975">
                <a:moveTo>
                  <a:pt x="47863" y="132417"/>
                </a:moveTo>
                <a:lnTo>
                  <a:pt x="48859" y="133237"/>
                </a:lnTo>
                <a:lnTo>
                  <a:pt x="48382" y="132805"/>
                </a:lnTo>
                <a:lnTo>
                  <a:pt x="47863" y="132417"/>
                </a:lnTo>
                <a:close/>
              </a:path>
              <a:path extrusionOk="0" h="173989" w="9832975">
                <a:moveTo>
                  <a:pt x="48382" y="132805"/>
                </a:moveTo>
                <a:lnTo>
                  <a:pt x="48859" y="133237"/>
                </a:lnTo>
                <a:lnTo>
                  <a:pt x="48382" y="132805"/>
                </a:lnTo>
                <a:close/>
              </a:path>
              <a:path extrusionOk="0" h="173989" w="9832975">
                <a:moveTo>
                  <a:pt x="47954" y="132417"/>
                </a:moveTo>
                <a:lnTo>
                  <a:pt x="48382" y="132805"/>
                </a:lnTo>
                <a:lnTo>
                  <a:pt x="47954" y="132417"/>
                </a:lnTo>
                <a:close/>
              </a:path>
              <a:path extrusionOk="0" h="173989" w="9832975">
                <a:moveTo>
                  <a:pt x="43688" y="128553"/>
                </a:moveTo>
                <a:lnTo>
                  <a:pt x="44699" y="129571"/>
                </a:lnTo>
                <a:lnTo>
                  <a:pt x="44111" y="128936"/>
                </a:lnTo>
                <a:lnTo>
                  <a:pt x="43688" y="128553"/>
                </a:lnTo>
                <a:close/>
              </a:path>
              <a:path extrusionOk="0" h="173989" w="9832975">
                <a:moveTo>
                  <a:pt x="44213" y="129028"/>
                </a:moveTo>
                <a:lnTo>
                  <a:pt x="44699" y="129571"/>
                </a:lnTo>
                <a:lnTo>
                  <a:pt x="44213" y="129028"/>
                </a:lnTo>
                <a:close/>
              </a:path>
              <a:path extrusionOk="0" h="173989" w="9832975">
                <a:moveTo>
                  <a:pt x="43787" y="128553"/>
                </a:moveTo>
                <a:lnTo>
                  <a:pt x="44213" y="129028"/>
                </a:lnTo>
                <a:lnTo>
                  <a:pt x="43787" y="128553"/>
                </a:lnTo>
                <a:close/>
              </a:path>
              <a:path extrusionOk="0" h="173989" w="9832975">
                <a:moveTo>
                  <a:pt x="40041" y="124371"/>
                </a:moveTo>
                <a:lnTo>
                  <a:pt x="40861" y="125375"/>
                </a:lnTo>
                <a:lnTo>
                  <a:pt x="40491" y="124872"/>
                </a:lnTo>
                <a:lnTo>
                  <a:pt x="40041" y="124371"/>
                </a:lnTo>
                <a:close/>
              </a:path>
              <a:path extrusionOk="0" h="173989" w="9832975">
                <a:moveTo>
                  <a:pt x="40491" y="124872"/>
                </a:moveTo>
                <a:lnTo>
                  <a:pt x="40861" y="125375"/>
                </a:lnTo>
                <a:lnTo>
                  <a:pt x="40491" y="124872"/>
                </a:lnTo>
                <a:close/>
              </a:path>
              <a:path extrusionOk="0" h="173989" w="9832975">
                <a:moveTo>
                  <a:pt x="40121" y="124371"/>
                </a:moveTo>
                <a:lnTo>
                  <a:pt x="40491" y="124872"/>
                </a:lnTo>
                <a:lnTo>
                  <a:pt x="40121" y="124371"/>
                </a:lnTo>
                <a:close/>
              </a:path>
              <a:path extrusionOk="0" h="173989" w="9832975">
                <a:moveTo>
                  <a:pt x="36724" y="119766"/>
                </a:moveTo>
                <a:lnTo>
                  <a:pt x="37483" y="120915"/>
                </a:lnTo>
                <a:lnTo>
                  <a:pt x="37119" y="120301"/>
                </a:lnTo>
                <a:lnTo>
                  <a:pt x="36724" y="119766"/>
                </a:lnTo>
                <a:close/>
              </a:path>
              <a:path extrusionOk="0" h="173989" w="9832975">
                <a:moveTo>
                  <a:pt x="37119" y="120301"/>
                </a:moveTo>
                <a:lnTo>
                  <a:pt x="37483" y="120915"/>
                </a:lnTo>
                <a:lnTo>
                  <a:pt x="37119" y="120301"/>
                </a:lnTo>
                <a:close/>
              </a:path>
              <a:path extrusionOk="0" h="173989" w="9832975">
                <a:moveTo>
                  <a:pt x="36802" y="119766"/>
                </a:moveTo>
                <a:lnTo>
                  <a:pt x="37119" y="120301"/>
                </a:lnTo>
                <a:lnTo>
                  <a:pt x="36802" y="119766"/>
                </a:lnTo>
                <a:close/>
              </a:path>
              <a:path extrusionOk="0" h="173989" w="9832975">
                <a:moveTo>
                  <a:pt x="33920" y="114905"/>
                </a:moveTo>
                <a:lnTo>
                  <a:pt x="34556" y="116112"/>
                </a:lnTo>
                <a:lnTo>
                  <a:pt x="34265" y="115487"/>
                </a:lnTo>
                <a:lnTo>
                  <a:pt x="33920" y="114905"/>
                </a:lnTo>
                <a:close/>
              </a:path>
              <a:path extrusionOk="0" h="173989" w="9832975">
                <a:moveTo>
                  <a:pt x="34265" y="115487"/>
                </a:moveTo>
                <a:lnTo>
                  <a:pt x="34556" y="116112"/>
                </a:lnTo>
                <a:lnTo>
                  <a:pt x="34265" y="115487"/>
                </a:lnTo>
                <a:close/>
              </a:path>
              <a:path extrusionOk="0" h="173989" w="9832975">
                <a:moveTo>
                  <a:pt x="33994" y="114905"/>
                </a:moveTo>
                <a:lnTo>
                  <a:pt x="34265" y="115487"/>
                </a:lnTo>
                <a:lnTo>
                  <a:pt x="33994" y="114905"/>
                </a:lnTo>
                <a:close/>
              </a:path>
              <a:path extrusionOk="0" h="173989" w="9832975">
                <a:moveTo>
                  <a:pt x="31569" y="109698"/>
                </a:moveTo>
                <a:lnTo>
                  <a:pt x="32044" y="110846"/>
                </a:lnTo>
                <a:lnTo>
                  <a:pt x="31840" y="110281"/>
                </a:lnTo>
                <a:lnTo>
                  <a:pt x="31569" y="109698"/>
                </a:lnTo>
                <a:close/>
              </a:path>
              <a:path extrusionOk="0" h="173989" w="9832975">
                <a:moveTo>
                  <a:pt x="31840" y="110281"/>
                </a:moveTo>
                <a:lnTo>
                  <a:pt x="32044" y="110846"/>
                </a:lnTo>
                <a:lnTo>
                  <a:pt x="31840" y="110281"/>
                </a:lnTo>
                <a:close/>
              </a:path>
              <a:path extrusionOk="0" h="173989" w="9832975">
                <a:moveTo>
                  <a:pt x="31630" y="109698"/>
                </a:moveTo>
                <a:lnTo>
                  <a:pt x="31840" y="110281"/>
                </a:lnTo>
                <a:lnTo>
                  <a:pt x="31630" y="109698"/>
                </a:lnTo>
                <a:close/>
              </a:path>
              <a:path extrusionOk="0" h="173989" w="9832975">
                <a:moveTo>
                  <a:pt x="29630" y="104143"/>
                </a:moveTo>
                <a:lnTo>
                  <a:pt x="30029" y="105457"/>
                </a:lnTo>
                <a:lnTo>
                  <a:pt x="29856" y="104769"/>
                </a:lnTo>
                <a:lnTo>
                  <a:pt x="29630" y="104143"/>
                </a:lnTo>
                <a:close/>
              </a:path>
              <a:path extrusionOk="0" h="173989" w="9832975">
                <a:moveTo>
                  <a:pt x="29856" y="104769"/>
                </a:moveTo>
                <a:lnTo>
                  <a:pt x="30029" y="105457"/>
                </a:lnTo>
                <a:lnTo>
                  <a:pt x="29856" y="104769"/>
                </a:lnTo>
                <a:close/>
              </a:path>
              <a:path extrusionOk="0" h="173989" w="9832975">
                <a:moveTo>
                  <a:pt x="29698" y="104143"/>
                </a:moveTo>
                <a:lnTo>
                  <a:pt x="29856" y="104769"/>
                </a:lnTo>
                <a:lnTo>
                  <a:pt x="29698" y="104143"/>
                </a:lnTo>
                <a:close/>
              </a:path>
              <a:path extrusionOk="0" h="173989" w="9832975">
                <a:moveTo>
                  <a:pt x="28244" y="98354"/>
                </a:moveTo>
                <a:lnTo>
                  <a:pt x="28512" y="99671"/>
                </a:lnTo>
                <a:lnTo>
                  <a:pt x="28420" y="99055"/>
                </a:lnTo>
                <a:lnTo>
                  <a:pt x="28244" y="98354"/>
                </a:lnTo>
                <a:close/>
              </a:path>
              <a:path extrusionOk="0" h="173989" w="9832975">
                <a:moveTo>
                  <a:pt x="28420" y="99055"/>
                </a:moveTo>
                <a:lnTo>
                  <a:pt x="28512" y="99671"/>
                </a:lnTo>
                <a:lnTo>
                  <a:pt x="28420" y="99055"/>
                </a:lnTo>
                <a:close/>
              </a:path>
              <a:path extrusionOk="0" h="173989" w="9832975">
                <a:moveTo>
                  <a:pt x="28315" y="98354"/>
                </a:moveTo>
                <a:lnTo>
                  <a:pt x="28420" y="99055"/>
                </a:lnTo>
                <a:lnTo>
                  <a:pt x="28315" y="98354"/>
                </a:lnTo>
                <a:close/>
              </a:path>
              <a:path extrusionOk="0" h="173989" w="9832975">
                <a:moveTo>
                  <a:pt x="27416" y="92329"/>
                </a:moveTo>
                <a:lnTo>
                  <a:pt x="27554" y="93731"/>
                </a:lnTo>
                <a:lnTo>
                  <a:pt x="27523" y="93043"/>
                </a:lnTo>
                <a:lnTo>
                  <a:pt x="27416" y="92329"/>
                </a:lnTo>
                <a:close/>
              </a:path>
              <a:path extrusionOk="0" h="173989" w="9832975">
                <a:moveTo>
                  <a:pt x="27523" y="93043"/>
                </a:moveTo>
                <a:lnTo>
                  <a:pt x="27554" y="93731"/>
                </a:lnTo>
                <a:lnTo>
                  <a:pt x="27523" y="93043"/>
                </a:lnTo>
                <a:close/>
              </a:path>
              <a:path extrusionOk="0" h="173989" w="9832975">
                <a:moveTo>
                  <a:pt x="27490" y="92329"/>
                </a:moveTo>
                <a:lnTo>
                  <a:pt x="27523" y="93043"/>
                </a:lnTo>
                <a:lnTo>
                  <a:pt x="27490" y="92329"/>
                </a:lnTo>
                <a:close/>
              </a:path>
              <a:path extrusionOk="0" h="173989" w="9832975">
                <a:moveTo>
                  <a:pt x="27238" y="86789"/>
                </a:moveTo>
                <a:lnTo>
                  <a:pt x="27210" y="87414"/>
                </a:lnTo>
                <a:lnTo>
                  <a:pt x="27238" y="86789"/>
                </a:lnTo>
                <a:close/>
              </a:path>
              <a:path extrusionOk="0" h="173989" w="9832975">
                <a:moveTo>
                  <a:pt x="27266" y="86165"/>
                </a:moveTo>
                <a:lnTo>
                  <a:pt x="27238" y="86789"/>
                </a:lnTo>
                <a:lnTo>
                  <a:pt x="27266" y="86165"/>
                </a:lnTo>
                <a:close/>
              </a:path>
              <a:path extrusionOk="0" h="173989" w="9832975">
                <a:moveTo>
                  <a:pt x="27554" y="79848"/>
                </a:moveTo>
                <a:lnTo>
                  <a:pt x="27416" y="81250"/>
                </a:lnTo>
                <a:lnTo>
                  <a:pt x="27523" y="80536"/>
                </a:lnTo>
                <a:lnTo>
                  <a:pt x="27554" y="79848"/>
                </a:lnTo>
                <a:close/>
              </a:path>
              <a:path extrusionOk="0" h="173989" w="9832975">
                <a:moveTo>
                  <a:pt x="27523" y="80536"/>
                </a:moveTo>
                <a:lnTo>
                  <a:pt x="27416" y="81250"/>
                </a:lnTo>
                <a:lnTo>
                  <a:pt x="27523" y="80536"/>
                </a:lnTo>
                <a:close/>
              </a:path>
              <a:path extrusionOk="0" h="173989" w="9832975">
                <a:moveTo>
                  <a:pt x="27626" y="79848"/>
                </a:moveTo>
                <a:lnTo>
                  <a:pt x="27523" y="80536"/>
                </a:lnTo>
                <a:lnTo>
                  <a:pt x="27626" y="79848"/>
                </a:lnTo>
                <a:close/>
              </a:path>
              <a:path extrusionOk="0" h="173989" w="9832975">
                <a:moveTo>
                  <a:pt x="28512" y="73908"/>
                </a:moveTo>
                <a:lnTo>
                  <a:pt x="28244" y="75225"/>
                </a:lnTo>
                <a:lnTo>
                  <a:pt x="28420" y="74524"/>
                </a:lnTo>
                <a:lnTo>
                  <a:pt x="28512" y="73908"/>
                </a:lnTo>
                <a:close/>
              </a:path>
              <a:path extrusionOk="0" h="173989" w="9832975">
                <a:moveTo>
                  <a:pt x="28420" y="74524"/>
                </a:moveTo>
                <a:lnTo>
                  <a:pt x="28244" y="75225"/>
                </a:lnTo>
                <a:lnTo>
                  <a:pt x="28420" y="74524"/>
                </a:lnTo>
                <a:close/>
              </a:path>
              <a:path extrusionOk="0" h="173989" w="9832975">
                <a:moveTo>
                  <a:pt x="28575" y="73908"/>
                </a:moveTo>
                <a:lnTo>
                  <a:pt x="28420" y="74524"/>
                </a:lnTo>
                <a:lnTo>
                  <a:pt x="28575" y="73908"/>
                </a:lnTo>
                <a:close/>
              </a:path>
              <a:path extrusionOk="0" h="173989" w="9832975">
                <a:moveTo>
                  <a:pt x="30029" y="68122"/>
                </a:moveTo>
                <a:lnTo>
                  <a:pt x="29638" y="69401"/>
                </a:lnTo>
                <a:lnTo>
                  <a:pt x="29872" y="68746"/>
                </a:lnTo>
                <a:lnTo>
                  <a:pt x="30029" y="68122"/>
                </a:lnTo>
                <a:close/>
              </a:path>
              <a:path extrusionOk="0" h="173989" w="9832975">
                <a:moveTo>
                  <a:pt x="29872" y="68746"/>
                </a:moveTo>
                <a:lnTo>
                  <a:pt x="29638" y="69401"/>
                </a:lnTo>
                <a:lnTo>
                  <a:pt x="29872" y="68746"/>
                </a:lnTo>
                <a:close/>
              </a:path>
              <a:path extrusionOk="0" h="173989" w="9832975">
                <a:moveTo>
                  <a:pt x="30095" y="68122"/>
                </a:moveTo>
                <a:lnTo>
                  <a:pt x="29872" y="68746"/>
                </a:lnTo>
                <a:lnTo>
                  <a:pt x="30095" y="68122"/>
                </a:lnTo>
                <a:close/>
              </a:path>
              <a:path extrusionOk="0" h="173989" w="9832975">
                <a:moveTo>
                  <a:pt x="32051" y="62644"/>
                </a:moveTo>
                <a:lnTo>
                  <a:pt x="31546" y="63861"/>
                </a:lnTo>
                <a:lnTo>
                  <a:pt x="31841" y="63234"/>
                </a:lnTo>
                <a:lnTo>
                  <a:pt x="32051" y="62644"/>
                </a:lnTo>
                <a:close/>
              </a:path>
              <a:path extrusionOk="0" h="173989" w="9832975">
                <a:moveTo>
                  <a:pt x="31841" y="63234"/>
                </a:moveTo>
                <a:lnTo>
                  <a:pt x="31546" y="63861"/>
                </a:lnTo>
                <a:lnTo>
                  <a:pt x="31841" y="63234"/>
                </a:lnTo>
                <a:close/>
              </a:path>
              <a:path extrusionOk="0" h="173989" w="9832975">
                <a:moveTo>
                  <a:pt x="32118" y="62644"/>
                </a:moveTo>
                <a:lnTo>
                  <a:pt x="31841" y="63234"/>
                </a:lnTo>
                <a:lnTo>
                  <a:pt x="32118" y="62644"/>
                </a:lnTo>
                <a:close/>
              </a:path>
              <a:path extrusionOk="0" h="173989" w="9832975">
                <a:moveTo>
                  <a:pt x="34533" y="57505"/>
                </a:moveTo>
                <a:lnTo>
                  <a:pt x="33951" y="58622"/>
                </a:lnTo>
                <a:lnTo>
                  <a:pt x="34238" y="58133"/>
                </a:lnTo>
                <a:lnTo>
                  <a:pt x="34533" y="57505"/>
                </a:lnTo>
                <a:close/>
              </a:path>
              <a:path extrusionOk="0" h="173989" w="9832975">
                <a:moveTo>
                  <a:pt x="34238" y="58133"/>
                </a:moveTo>
                <a:lnTo>
                  <a:pt x="33951" y="58622"/>
                </a:lnTo>
                <a:lnTo>
                  <a:pt x="34238" y="58133"/>
                </a:lnTo>
                <a:close/>
              </a:path>
              <a:path extrusionOk="0" h="173989" w="9832975">
                <a:moveTo>
                  <a:pt x="34607" y="57505"/>
                </a:moveTo>
                <a:lnTo>
                  <a:pt x="34238" y="58133"/>
                </a:lnTo>
                <a:lnTo>
                  <a:pt x="34607" y="57505"/>
                </a:lnTo>
                <a:close/>
              </a:path>
              <a:path extrusionOk="0" h="173989" w="9832975">
                <a:moveTo>
                  <a:pt x="37513" y="52551"/>
                </a:moveTo>
                <a:lnTo>
                  <a:pt x="36717" y="53753"/>
                </a:lnTo>
                <a:lnTo>
                  <a:pt x="37164" y="53146"/>
                </a:lnTo>
                <a:lnTo>
                  <a:pt x="37513" y="52551"/>
                </a:lnTo>
                <a:close/>
              </a:path>
              <a:path extrusionOk="0" h="173989" w="9832975">
                <a:moveTo>
                  <a:pt x="37164" y="53146"/>
                </a:moveTo>
                <a:lnTo>
                  <a:pt x="36717" y="53753"/>
                </a:lnTo>
                <a:lnTo>
                  <a:pt x="37164" y="53146"/>
                </a:lnTo>
                <a:close/>
              </a:path>
              <a:path extrusionOk="0" h="173989" w="9832975">
                <a:moveTo>
                  <a:pt x="37603" y="52551"/>
                </a:moveTo>
                <a:lnTo>
                  <a:pt x="37164" y="53146"/>
                </a:lnTo>
                <a:lnTo>
                  <a:pt x="37603" y="52551"/>
                </a:lnTo>
                <a:close/>
              </a:path>
              <a:path extrusionOk="0" h="173989" w="9832975">
                <a:moveTo>
                  <a:pt x="40853" y="48144"/>
                </a:moveTo>
                <a:lnTo>
                  <a:pt x="39995" y="49200"/>
                </a:lnTo>
                <a:lnTo>
                  <a:pt x="40425" y="48725"/>
                </a:lnTo>
                <a:lnTo>
                  <a:pt x="40853" y="48144"/>
                </a:lnTo>
                <a:close/>
              </a:path>
              <a:path extrusionOk="0" h="173989" w="9832975">
                <a:moveTo>
                  <a:pt x="40425" y="48725"/>
                </a:moveTo>
                <a:lnTo>
                  <a:pt x="39995" y="49200"/>
                </a:lnTo>
                <a:lnTo>
                  <a:pt x="40425" y="48725"/>
                </a:lnTo>
                <a:close/>
              </a:path>
              <a:path extrusionOk="0" h="173989" w="9832975">
                <a:moveTo>
                  <a:pt x="40950" y="48144"/>
                </a:moveTo>
                <a:lnTo>
                  <a:pt x="40425" y="48725"/>
                </a:lnTo>
                <a:lnTo>
                  <a:pt x="40950" y="48144"/>
                </a:lnTo>
                <a:close/>
              </a:path>
              <a:path extrusionOk="0" h="173989" w="9832975">
                <a:moveTo>
                  <a:pt x="44645" y="44061"/>
                </a:moveTo>
                <a:lnTo>
                  <a:pt x="43688" y="45024"/>
                </a:lnTo>
                <a:lnTo>
                  <a:pt x="44166" y="44591"/>
                </a:lnTo>
                <a:lnTo>
                  <a:pt x="44645" y="44061"/>
                </a:lnTo>
                <a:close/>
              </a:path>
              <a:path extrusionOk="0" h="173989" w="9832975">
                <a:moveTo>
                  <a:pt x="44166" y="44591"/>
                </a:moveTo>
                <a:lnTo>
                  <a:pt x="43688" y="45024"/>
                </a:lnTo>
                <a:lnTo>
                  <a:pt x="44166" y="44591"/>
                </a:lnTo>
                <a:close/>
              </a:path>
              <a:path extrusionOk="0" h="173989" w="9832975">
                <a:moveTo>
                  <a:pt x="44751" y="44061"/>
                </a:moveTo>
                <a:lnTo>
                  <a:pt x="44166" y="44591"/>
                </a:lnTo>
                <a:lnTo>
                  <a:pt x="44751" y="44061"/>
                </a:lnTo>
                <a:close/>
              </a:path>
              <a:path extrusionOk="0" h="173989" w="9832975">
                <a:moveTo>
                  <a:pt x="48859" y="40340"/>
                </a:moveTo>
                <a:lnTo>
                  <a:pt x="47863" y="41156"/>
                </a:lnTo>
                <a:lnTo>
                  <a:pt x="48401" y="40754"/>
                </a:lnTo>
                <a:lnTo>
                  <a:pt x="48859" y="40340"/>
                </a:lnTo>
                <a:close/>
              </a:path>
              <a:path extrusionOk="0" h="173989" w="9832975">
                <a:moveTo>
                  <a:pt x="48401" y="40754"/>
                </a:moveTo>
                <a:lnTo>
                  <a:pt x="47863" y="41156"/>
                </a:lnTo>
                <a:lnTo>
                  <a:pt x="48401" y="40754"/>
                </a:lnTo>
                <a:close/>
              </a:path>
              <a:path extrusionOk="0" h="173989" w="9832975">
                <a:moveTo>
                  <a:pt x="48956" y="40340"/>
                </a:moveTo>
                <a:lnTo>
                  <a:pt x="48401" y="40754"/>
                </a:lnTo>
                <a:lnTo>
                  <a:pt x="48956" y="40340"/>
                </a:lnTo>
                <a:close/>
              </a:path>
              <a:path extrusionOk="0" h="173989" w="9832975">
                <a:moveTo>
                  <a:pt x="53432" y="36996"/>
                </a:moveTo>
                <a:lnTo>
                  <a:pt x="52375" y="37712"/>
                </a:lnTo>
                <a:lnTo>
                  <a:pt x="52904" y="37391"/>
                </a:lnTo>
                <a:lnTo>
                  <a:pt x="53432" y="36996"/>
                </a:lnTo>
                <a:close/>
              </a:path>
              <a:path extrusionOk="0" h="173989" w="9832975">
                <a:moveTo>
                  <a:pt x="52904" y="37391"/>
                </a:moveTo>
                <a:lnTo>
                  <a:pt x="52375" y="37712"/>
                </a:lnTo>
                <a:lnTo>
                  <a:pt x="52904" y="37391"/>
                </a:lnTo>
                <a:close/>
              </a:path>
              <a:path extrusionOk="0" h="173989" w="9832975">
                <a:moveTo>
                  <a:pt x="53552" y="36996"/>
                </a:moveTo>
                <a:lnTo>
                  <a:pt x="52904" y="37391"/>
                </a:lnTo>
                <a:lnTo>
                  <a:pt x="53552" y="36996"/>
                </a:lnTo>
                <a:close/>
              </a:path>
              <a:path extrusionOk="0" h="173989" w="9832975">
                <a:moveTo>
                  <a:pt x="58350" y="34076"/>
                </a:moveTo>
                <a:lnTo>
                  <a:pt x="57071" y="34762"/>
                </a:lnTo>
                <a:lnTo>
                  <a:pt x="57746" y="34444"/>
                </a:lnTo>
                <a:lnTo>
                  <a:pt x="58350" y="34076"/>
                </a:lnTo>
                <a:close/>
              </a:path>
              <a:path extrusionOk="0" h="173989" w="9832975">
                <a:moveTo>
                  <a:pt x="57746" y="34444"/>
                </a:moveTo>
                <a:lnTo>
                  <a:pt x="57071" y="34762"/>
                </a:lnTo>
                <a:lnTo>
                  <a:pt x="57224" y="34762"/>
                </a:lnTo>
                <a:lnTo>
                  <a:pt x="57746" y="34444"/>
                </a:lnTo>
                <a:close/>
              </a:path>
              <a:path extrusionOk="0" h="173989" w="9832975">
                <a:moveTo>
                  <a:pt x="58527" y="34076"/>
                </a:moveTo>
                <a:lnTo>
                  <a:pt x="58350" y="34076"/>
                </a:lnTo>
                <a:lnTo>
                  <a:pt x="57746" y="34444"/>
                </a:lnTo>
                <a:lnTo>
                  <a:pt x="58527" y="34076"/>
                </a:lnTo>
                <a:close/>
              </a:path>
              <a:path extrusionOk="0" h="173989" w="9832975">
                <a:moveTo>
                  <a:pt x="63452" y="31757"/>
                </a:moveTo>
                <a:lnTo>
                  <a:pt x="62311" y="32235"/>
                </a:lnTo>
                <a:lnTo>
                  <a:pt x="62871" y="32031"/>
                </a:lnTo>
                <a:lnTo>
                  <a:pt x="63452" y="31757"/>
                </a:lnTo>
                <a:close/>
              </a:path>
              <a:path extrusionOk="0" h="173989" w="9832975">
                <a:moveTo>
                  <a:pt x="62871" y="32031"/>
                </a:moveTo>
                <a:lnTo>
                  <a:pt x="62311" y="32235"/>
                </a:lnTo>
                <a:lnTo>
                  <a:pt x="62871" y="32031"/>
                </a:lnTo>
                <a:close/>
              </a:path>
              <a:path extrusionOk="0" h="173989" w="9832975">
                <a:moveTo>
                  <a:pt x="63623" y="31757"/>
                </a:moveTo>
                <a:lnTo>
                  <a:pt x="63452" y="31757"/>
                </a:lnTo>
                <a:lnTo>
                  <a:pt x="62871" y="32031"/>
                </a:lnTo>
                <a:lnTo>
                  <a:pt x="63623" y="31757"/>
                </a:lnTo>
                <a:close/>
              </a:path>
              <a:path extrusionOk="0" h="173989" w="9832975">
                <a:moveTo>
                  <a:pt x="68976" y="29808"/>
                </a:moveTo>
                <a:lnTo>
                  <a:pt x="67666" y="30208"/>
                </a:lnTo>
                <a:lnTo>
                  <a:pt x="68353" y="30034"/>
                </a:lnTo>
                <a:lnTo>
                  <a:pt x="68976" y="29808"/>
                </a:lnTo>
                <a:close/>
              </a:path>
              <a:path extrusionOk="0" h="173989" w="9832975">
                <a:moveTo>
                  <a:pt x="68353" y="30034"/>
                </a:moveTo>
                <a:lnTo>
                  <a:pt x="67666" y="30208"/>
                </a:lnTo>
                <a:lnTo>
                  <a:pt x="67876" y="30208"/>
                </a:lnTo>
                <a:lnTo>
                  <a:pt x="68353" y="30034"/>
                </a:lnTo>
                <a:close/>
              </a:path>
              <a:path extrusionOk="0" h="173989" w="9832975">
                <a:moveTo>
                  <a:pt x="69249" y="29808"/>
                </a:moveTo>
                <a:lnTo>
                  <a:pt x="68976" y="29808"/>
                </a:lnTo>
                <a:lnTo>
                  <a:pt x="68353" y="30034"/>
                </a:lnTo>
                <a:lnTo>
                  <a:pt x="69249" y="29808"/>
                </a:lnTo>
                <a:close/>
              </a:path>
              <a:path extrusionOk="0" h="173989" w="9832975">
                <a:moveTo>
                  <a:pt x="74729" y="28421"/>
                </a:moveTo>
                <a:lnTo>
                  <a:pt x="73419" y="28683"/>
                </a:lnTo>
                <a:lnTo>
                  <a:pt x="74100" y="28580"/>
                </a:lnTo>
                <a:lnTo>
                  <a:pt x="74729" y="28421"/>
                </a:lnTo>
                <a:close/>
              </a:path>
              <a:path extrusionOk="0" h="173989" w="9832975">
                <a:moveTo>
                  <a:pt x="74100" y="28580"/>
                </a:moveTo>
                <a:lnTo>
                  <a:pt x="73419" y="28683"/>
                </a:lnTo>
                <a:lnTo>
                  <a:pt x="73694" y="28683"/>
                </a:lnTo>
                <a:lnTo>
                  <a:pt x="74100" y="28580"/>
                </a:lnTo>
                <a:close/>
              </a:path>
              <a:path extrusionOk="0" h="173989" w="9832975">
                <a:moveTo>
                  <a:pt x="75155" y="28421"/>
                </a:moveTo>
                <a:lnTo>
                  <a:pt x="74729" y="28421"/>
                </a:lnTo>
                <a:lnTo>
                  <a:pt x="74100" y="28580"/>
                </a:lnTo>
                <a:lnTo>
                  <a:pt x="75155" y="28421"/>
                </a:lnTo>
                <a:close/>
              </a:path>
              <a:path extrusionOk="0" h="173989" w="9832975">
                <a:moveTo>
                  <a:pt x="80720" y="27581"/>
                </a:moveTo>
                <a:lnTo>
                  <a:pt x="79325" y="27720"/>
                </a:lnTo>
                <a:lnTo>
                  <a:pt x="80010" y="27688"/>
                </a:lnTo>
                <a:lnTo>
                  <a:pt x="80720" y="27581"/>
                </a:lnTo>
                <a:close/>
              </a:path>
              <a:path extrusionOk="0" h="173989" w="9832975">
                <a:moveTo>
                  <a:pt x="80010" y="27688"/>
                </a:moveTo>
                <a:lnTo>
                  <a:pt x="79325" y="27720"/>
                </a:lnTo>
                <a:lnTo>
                  <a:pt x="79801" y="27720"/>
                </a:lnTo>
                <a:lnTo>
                  <a:pt x="80010" y="27688"/>
                </a:lnTo>
                <a:close/>
              </a:path>
              <a:path extrusionOk="0" h="173989" w="9832975">
                <a:moveTo>
                  <a:pt x="82335" y="27581"/>
                </a:moveTo>
                <a:lnTo>
                  <a:pt x="80720" y="27581"/>
                </a:lnTo>
                <a:lnTo>
                  <a:pt x="80010" y="27688"/>
                </a:lnTo>
                <a:lnTo>
                  <a:pt x="82335" y="27581"/>
                </a:lnTo>
                <a:close/>
              </a:path>
              <a:path extrusionOk="0" h="173989" w="9832975">
                <a:moveTo>
                  <a:pt x="9805688" y="27373"/>
                </a:moveTo>
                <a:lnTo>
                  <a:pt x="86848" y="27373"/>
                </a:lnTo>
                <a:lnTo>
                  <a:pt x="86347" y="27396"/>
                </a:lnTo>
                <a:lnTo>
                  <a:pt x="9805688" y="27396"/>
                </a:lnTo>
                <a:close/>
              </a:path>
              <a:path extrusionOk="0" h="173989" w="9832975">
                <a:moveTo>
                  <a:pt x="9832884" y="13698"/>
                </a:moveTo>
                <a:lnTo>
                  <a:pt x="9805688" y="13698"/>
                </a:lnTo>
                <a:lnTo>
                  <a:pt x="9819248" y="27396"/>
                </a:lnTo>
                <a:lnTo>
                  <a:pt x="9832884" y="27396"/>
                </a:lnTo>
                <a:lnTo>
                  <a:pt x="9832884" y="13698"/>
                </a:lnTo>
                <a:close/>
              </a:path>
            </a:pathLst>
          </a:custGeom>
          <a:solidFill>
            <a:srgbClr val="FF9417"/>
          </a:solidFill>
          <a:ln>
            <a:noFill/>
          </a:ln>
        </p:spPr>
        <p:txBody>
          <a:bodyPr anchorCtr="0" anchor="t" bIns="0" lIns="0" spcFirstLastPara="1" rIns="0" wrap="square" tIns="0">
            <a:noAutofit/>
          </a:bodyPr>
          <a:lstStyle/>
          <a:p>
            <a:pPr indent="0" lvl="0" marL="0" marR="0" rtl="1" algn="r">
              <a:spcBef>
                <a:spcPts val="0"/>
              </a:spcBef>
              <a:spcAft>
                <a:spcPts val="0"/>
              </a:spcAft>
              <a:buNone/>
            </a:pPr>
            <a:r>
              <a:t/>
            </a:r>
            <a:endParaRPr sz="1800">
              <a:solidFill>
                <a:schemeClr val="dk1"/>
              </a:solidFill>
              <a:latin typeface="Calibri"/>
              <a:ea typeface="Calibri"/>
              <a:cs typeface="Calibri"/>
              <a:sym typeface="Calibri"/>
            </a:endParaRPr>
          </a:p>
        </p:txBody>
      </p:sp>
      <p:sp>
        <p:nvSpPr>
          <p:cNvPr id="12" name="Google Shape;12;p31"/>
          <p:cNvSpPr/>
          <p:nvPr/>
        </p:nvSpPr>
        <p:spPr>
          <a:xfrm>
            <a:off x="1922477" y="6272152"/>
            <a:ext cx="9878695" cy="146685"/>
          </a:xfrm>
          <a:custGeom>
            <a:rect b="b" l="l" r="r" t="t"/>
            <a:pathLst>
              <a:path extrusionOk="0" h="146685" w="9878695">
                <a:moveTo>
                  <a:pt x="9878327" y="0"/>
                </a:moveTo>
                <a:lnTo>
                  <a:pt x="72634" y="0"/>
                </a:lnTo>
                <a:lnTo>
                  <a:pt x="44049" y="5635"/>
                </a:lnTo>
                <a:lnTo>
                  <a:pt x="20996" y="21114"/>
                </a:lnTo>
                <a:lnTo>
                  <a:pt x="5603" y="44298"/>
                </a:lnTo>
                <a:lnTo>
                  <a:pt x="0" y="73045"/>
                </a:lnTo>
                <a:lnTo>
                  <a:pt x="5603" y="100831"/>
                </a:lnTo>
                <a:lnTo>
                  <a:pt x="20996" y="124124"/>
                </a:lnTo>
                <a:lnTo>
                  <a:pt x="44049" y="140140"/>
                </a:lnTo>
                <a:lnTo>
                  <a:pt x="72634" y="146097"/>
                </a:lnTo>
                <a:lnTo>
                  <a:pt x="9878327" y="146097"/>
                </a:lnTo>
                <a:lnTo>
                  <a:pt x="9878327" y="0"/>
                </a:lnTo>
                <a:close/>
              </a:path>
            </a:pathLst>
          </a:custGeom>
          <a:solidFill>
            <a:srgbClr val="24A9E7"/>
          </a:solidFill>
          <a:ln>
            <a:noFill/>
          </a:ln>
        </p:spPr>
        <p:txBody>
          <a:bodyPr anchorCtr="0" anchor="t" bIns="0" lIns="0" spcFirstLastPara="1" rIns="0" wrap="square" tIns="0">
            <a:noAutofit/>
          </a:bodyPr>
          <a:lstStyle/>
          <a:p>
            <a:pPr indent="0" lvl="0" marL="0" marR="0" rtl="1" algn="r">
              <a:spcBef>
                <a:spcPts val="0"/>
              </a:spcBef>
              <a:spcAft>
                <a:spcPts val="0"/>
              </a:spcAft>
              <a:buNone/>
            </a:pPr>
            <a:r>
              <a:t/>
            </a:r>
            <a:endParaRPr sz="1800">
              <a:solidFill>
                <a:schemeClr val="dk1"/>
              </a:solidFill>
              <a:latin typeface="Calibri"/>
              <a:ea typeface="Calibri"/>
              <a:cs typeface="Calibri"/>
              <a:sym typeface="Calibri"/>
            </a:endParaRPr>
          </a:p>
        </p:txBody>
      </p:sp>
      <p:sp>
        <p:nvSpPr>
          <p:cNvPr id="13" name="Google Shape;13;p31"/>
          <p:cNvSpPr/>
          <p:nvPr/>
        </p:nvSpPr>
        <p:spPr>
          <a:xfrm>
            <a:off x="0" y="2205265"/>
            <a:ext cx="125095" cy="2701290"/>
          </a:xfrm>
          <a:custGeom>
            <a:rect b="b" l="l" r="r" t="t"/>
            <a:pathLst>
              <a:path extrusionOk="0" h="2701290" w="125095">
                <a:moveTo>
                  <a:pt x="103502" y="0"/>
                </a:moveTo>
                <a:lnTo>
                  <a:pt x="0" y="0"/>
                </a:lnTo>
                <a:lnTo>
                  <a:pt x="0" y="2701101"/>
                </a:lnTo>
                <a:lnTo>
                  <a:pt x="92268" y="2701101"/>
                </a:lnTo>
                <a:lnTo>
                  <a:pt x="104593" y="2698474"/>
                </a:lnTo>
                <a:lnTo>
                  <a:pt x="114899" y="2691401"/>
                </a:lnTo>
                <a:lnTo>
                  <a:pt x="121971" y="2681094"/>
                </a:lnTo>
                <a:lnTo>
                  <a:pt x="124598" y="2668764"/>
                </a:lnTo>
                <a:lnTo>
                  <a:pt x="124598" y="29977"/>
                </a:lnTo>
                <a:lnTo>
                  <a:pt x="121971" y="17643"/>
                </a:lnTo>
                <a:lnTo>
                  <a:pt x="114899" y="7321"/>
                </a:lnTo>
                <a:lnTo>
                  <a:pt x="104593" y="233"/>
                </a:lnTo>
                <a:lnTo>
                  <a:pt x="103502" y="0"/>
                </a:lnTo>
                <a:close/>
              </a:path>
            </a:pathLst>
          </a:custGeom>
          <a:solidFill>
            <a:srgbClr val="FF9417"/>
          </a:solidFill>
          <a:ln>
            <a:noFill/>
          </a:ln>
        </p:spPr>
        <p:txBody>
          <a:bodyPr anchorCtr="0" anchor="t" bIns="0" lIns="0" spcFirstLastPara="1" rIns="0" wrap="square" tIns="0">
            <a:noAutofit/>
          </a:bodyPr>
          <a:lstStyle/>
          <a:p>
            <a:pPr indent="0" lvl="0" marL="0" marR="0" rtl="1" algn="r">
              <a:spcBef>
                <a:spcPts val="0"/>
              </a:spcBef>
              <a:spcAft>
                <a:spcPts val="0"/>
              </a:spcAft>
              <a:buNone/>
            </a:pPr>
            <a:r>
              <a:t/>
            </a:r>
            <a:endParaRPr sz="1800">
              <a:solidFill>
                <a:schemeClr val="dk1"/>
              </a:solidFill>
              <a:latin typeface="Calibri"/>
              <a:ea typeface="Calibri"/>
              <a:cs typeface="Calibri"/>
              <a:sym typeface="Calibri"/>
            </a:endParaRPr>
          </a:p>
        </p:txBody>
      </p:sp>
      <p:sp>
        <p:nvSpPr>
          <p:cNvPr id="14" name="Google Shape;14;p31"/>
          <p:cNvSpPr txBox="1"/>
          <p:nvPr>
            <p:ph type="title"/>
          </p:nvPr>
        </p:nvSpPr>
        <p:spPr>
          <a:xfrm>
            <a:off x="255219" y="228727"/>
            <a:ext cx="11681561" cy="878840"/>
          </a:xfrm>
          <a:prstGeom prst="rect">
            <a:avLst/>
          </a:prstGeom>
          <a:noFill/>
          <a:ln>
            <a:noFill/>
          </a:ln>
        </p:spPr>
        <p:txBody>
          <a:bodyPr anchorCtr="0" anchor="t" bIns="0" lIns="0" spcFirstLastPara="1" rIns="0" wrap="square" tIns="0">
            <a:spAutoFit/>
          </a:bodyPr>
          <a:lstStyle>
            <a:lvl1pPr lvl="0" marR="0" rtl="0" algn="l">
              <a:spcBef>
                <a:spcPts val="0"/>
              </a:spcBef>
              <a:spcAft>
                <a:spcPts val="0"/>
              </a:spcAft>
              <a:buSzPts val="1400"/>
              <a:buNone/>
              <a:defRPr b="0" i="0" sz="2800" u="none" cap="none" strike="noStrike">
                <a:solidFill>
                  <a:schemeClr val="lt1"/>
                </a:solidFill>
                <a:latin typeface="Courier New"/>
                <a:ea typeface="Courier New"/>
                <a:cs typeface="Courier New"/>
                <a:sym typeface="Courier New"/>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p:txBody>
      </p:sp>
      <p:sp>
        <p:nvSpPr>
          <p:cNvPr id="15" name="Google Shape;15;p31"/>
          <p:cNvSpPr txBox="1"/>
          <p:nvPr>
            <p:ph idx="1" type="body"/>
          </p:nvPr>
        </p:nvSpPr>
        <p:spPr>
          <a:xfrm>
            <a:off x="668527" y="1761871"/>
            <a:ext cx="10854944" cy="3595370"/>
          </a:xfrm>
          <a:prstGeom prst="rect">
            <a:avLst/>
          </a:prstGeom>
          <a:noFill/>
          <a:ln>
            <a:noFill/>
          </a:ln>
        </p:spPr>
        <p:txBody>
          <a:bodyPr anchorCtr="0" anchor="t" bIns="0" lIns="0" spcFirstLastPara="1" rIns="0" wrap="square" tIns="0">
            <a:spAutoFit/>
          </a:bodyPr>
          <a:lstStyle>
            <a:lvl1pPr indent="-228600" lvl="0" marL="457200"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1pPr>
            <a:lvl2pPr indent="-228600" lvl="1" marL="914400" marR="0" rtl="0" algn="l">
              <a:spcBef>
                <a:spcPts val="0"/>
              </a:spcBef>
              <a:spcAft>
                <a:spcPts val="0"/>
              </a:spcAft>
              <a:buSzPts val="1400"/>
              <a:buNone/>
              <a:defRPr b="0" i="0" sz="1800" u="none" cap="none" strike="noStrike">
                <a:latin typeface="Calibri"/>
                <a:ea typeface="Calibri"/>
                <a:cs typeface="Calibri"/>
                <a:sym typeface="Calibri"/>
              </a:defRPr>
            </a:lvl2pPr>
            <a:lvl3pPr indent="-228600" lvl="2" marL="1371600" marR="0" rtl="0" algn="l">
              <a:spcBef>
                <a:spcPts val="0"/>
              </a:spcBef>
              <a:spcAft>
                <a:spcPts val="0"/>
              </a:spcAft>
              <a:buSzPts val="1400"/>
              <a:buNone/>
              <a:defRPr b="0" i="0" sz="1800" u="none" cap="none" strike="noStrike">
                <a:latin typeface="Calibri"/>
                <a:ea typeface="Calibri"/>
                <a:cs typeface="Calibri"/>
                <a:sym typeface="Calibri"/>
              </a:defRPr>
            </a:lvl3pPr>
            <a:lvl4pPr indent="-228600" lvl="3" marL="1828800" marR="0" rtl="0" algn="l">
              <a:spcBef>
                <a:spcPts val="0"/>
              </a:spcBef>
              <a:spcAft>
                <a:spcPts val="0"/>
              </a:spcAft>
              <a:buSzPts val="1400"/>
              <a:buNone/>
              <a:defRPr b="0" i="0" sz="1800" u="none" cap="none" strike="noStrike">
                <a:latin typeface="Calibri"/>
                <a:ea typeface="Calibri"/>
                <a:cs typeface="Calibri"/>
                <a:sym typeface="Calibri"/>
              </a:defRPr>
            </a:lvl4pPr>
            <a:lvl5pPr indent="-228600" lvl="4" marL="2286000" marR="0" rtl="0" algn="l">
              <a:spcBef>
                <a:spcPts val="0"/>
              </a:spcBef>
              <a:spcAft>
                <a:spcPts val="0"/>
              </a:spcAft>
              <a:buSzPts val="1400"/>
              <a:buNone/>
              <a:defRPr b="0" i="0" sz="1800" u="none" cap="none" strike="noStrike">
                <a:latin typeface="Calibri"/>
                <a:ea typeface="Calibri"/>
                <a:cs typeface="Calibri"/>
                <a:sym typeface="Calibri"/>
              </a:defRPr>
            </a:lvl5pPr>
            <a:lvl6pPr indent="-228600" lvl="5" marL="2743200" marR="0" rtl="0" algn="l">
              <a:spcBef>
                <a:spcPts val="0"/>
              </a:spcBef>
              <a:spcAft>
                <a:spcPts val="0"/>
              </a:spcAft>
              <a:buSzPts val="1400"/>
              <a:buNone/>
              <a:defRPr b="0" i="0" sz="1800" u="none" cap="none" strike="noStrike">
                <a:latin typeface="Calibri"/>
                <a:ea typeface="Calibri"/>
                <a:cs typeface="Calibri"/>
                <a:sym typeface="Calibri"/>
              </a:defRPr>
            </a:lvl6pPr>
            <a:lvl7pPr indent="-228600" lvl="6" marL="3200400" marR="0" rtl="0" algn="l">
              <a:spcBef>
                <a:spcPts val="0"/>
              </a:spcBef>
              <a:spcAft>
                <a:spcPts val="0"/>
              </a:spcAft>
              <a:buSzPts val="1400"/>
              <a:buNone/>
              <a:defRPr b="0" i="0" sz="1800" u="none" cap="none" strike="noStrike">
                <a:latin typeface="Calibri"/>
                <a:ea typeface="Calibri"/>
                <a:cs typeface="Calibri"/>
                <a:sym typeface="Calibri"/>
              </a:defRPr>
            </a:lvl7pPr>
            <a:lvl8pPr indent="-228600" lvl="7" marL="3657600" marR="0" rtl="0" algn="l">
              <a:spcBef>
                <a:spcPts val="0"/>
              </a:spcBef>
              <a:spcAft>
                <a:spcPts val="0"/>
              </a:spcAft>
              <a:buSzPts val="1400"/>
              <a:buNone/>
              <a:defRPr b="0" i="0" sz="1800" u="none" cap="none" strike="noStrike">
                <a:latin typeface="Calibri"/>
                <a:ea typeface="Calibri"/>
                <a:cs typeface="Calibri"/>
                <a:sym typeface="Calibri"/>
              </a:defRPr>
            </a:lvl8pPr>
            <a:lvl9pPr indent="-228600" lvl="8" marL="4114800" marR="0" rtl="0" algn="l">
              <a:spcBef>
                <a:spcPts val="0"/>
              </a:spcBef>
              <a:spcAft>
                <a:spcPts val="0"/>
              </a:spcAft>
              <a:buSzPts val="1400"/>
              <a:buNone/>
              <a:defRPr b="0" i="0" sz="1800" u="none" cap="none" strike="noStrike">
                <a:latin typeface="Calibri"/>
                <a:ea typeface="Calibri"/>
                <a:cs typeface="Calibri"/>
                <a:sym typeface="Calibri"/>
              </a:defRPr>
            </a:lvl9pPr>
          </a:lstStyle>
          <a:p/>
        </p:txBody>
      </p:sp>
      <p:sp>
        <p:nvSpPr>
          <p:cNvPr id="16" name="Google Shape;16;p31"/>
          <p:cNvSpPr txBox="1"/>
          <p:nvPr>
            <p:ph idx="11" type="ftr"/>
          </p:nvPr>
        </p:nvSpPr>
        <p:spPr>
          <a:xfrm>
            <a:off x="4145280" y="6377940"/>
            <a:ext cx="3901440" cy="342900"/>
          </a:xfrm>
          <a:prstGeom prst="rect">
            <a:avLst/>
          </a:prstGeom>
          <a:noFill/>
          <a:ln>
            <a:noFill/>
          </a:ln>
        </p:spPr>
        <p:txBody>
          <a:bodyPr anchorCtr="0" anchor="t" bIns="0" lIns="0" spcFirstLastPara="1" rIns="0" wrap="square" tIns="0">
            <a:spAutoFit/>
          </a:bodyPr>
          <a:lstStyle>
            <a:lvl1pPr lvl="0" marR="0" rtl="1" algn="ctr">
              <a:spcBef>
                <a:spcPts val="0"/>
              </a:spcBef>
              <a:spcAft>
                <a:spcPts val="0"/>
              </a:spcAft>
              <a:buSzPts val="1400"/>
              <a:buNone/>
              <a:defRPr sz="1800">
                <a:solidFill>
                  <a:srgbClr val="888888"/>
                </a:solidFill>
                <a:latin typeface="Calibri"/>
                <a:ea typeface="Calibri"/>
                <a:cs typeface="Calibri"/>
                <a:sym typeface="Calibri"/>
              </a:defRPr>
            </a:lvl1pPr>
            <a:lvl2pPr lvl="1" marR="0" rtl="1" algn="r">
              <a:spcBef>
                <a:spcPts val="0"/>
              </a:spcBef>
              <a:spcAft>
                <a:spcPts val="0"/>
              </a:spcAft>
              <a:buSzPts val="1400"/>
              <a:buNone/>
              <a:defRPr b="0" i="0" sz="1800" u="none" cap="none" strike="noStrike">
                <a:solidFill>
                  <a:schemeClr val="dk1"/>
                </a:solidFill>
                <a:latin typeface="Calibri"/>
                <a:ea typeface="Calibri"/>
                <a:cs typeface="Calibri"/>
                <a:sym typeface="Calibri"/>
              </a:defRPr>
            </a:lvl2pPr>
            <a:lvl3pPr lvl="2" marR="0" rtl="1" algn="r">
              <a:spcBef>
                <a:spcPts val="0"/>
              </a:spcBef>
              <a:spcAft>
                <a:spcPts val="0"/>
              </a:spcAft>
              <a:buSzPts val="1400"/>
              <a:buNone/>
              <a:defRPr b="0" i="0" sz="1800" u="none" cap="none" strike="noStrike">
                <a:solidFill>
                  <a:schemeClr val="dk1"/>
                </a:solidFill>
                <a:latin typeface="Calibri"/>
                <a:ea typeface="Calibri"/>
                <a:cs typeface="Calibri"/>
                <a:sym typeface="Calibri"/>
              </a:defRPr>
            </a:lvl3pPr>
            <a:lvl4pPr lvl="3" marR="0" rtl="1" algn="r">
              <a:spcBef>
                <a:spcPts val="0"/>
              </a:spcBef>
              <a:spcAft>
                <a:spcPts val="0"/>
              </a:spcAft>
              <a:buSzPts val="1400"/>
              <a:buNone/>
              <a:defRPr b="0" i="0" sz="1800" u="none" cap="none" strike="noStrike">
                <a:solidFill>
                  <a:schemeClr val="dk1"/>
                </a:solidFill>
                <a:latin typeface="Calibri"/>
                <a:ea typeface="Calibri"/>
                <a:cs typeface="Calibri"/>
                <a:sym typeface="Calibri"/>
              </a:defRPr>
            </a:lvl4pPr>
            <a:lvl5pPr lvl="4" marR="0" rtl="1" algn="r">
              <a:spcBef>
                <a:spcPts val="0"/>
              </a:spcBef>
              <a:spcAft>
                <a:spcPts val="0"/>
              </a:spcAft>
              <a:buSzPts val="1400"/>
              <a:buNone/>
              <a:defRPr b="0" i="0" sz="1800" u="none" cap="none" strike="noStrike">
                <a:solidFill>
                  <a:schemeClr val="dk1"/>
                </a:solidFill>
                <a:latin typeface="Calibri"/>
                <a:ea typeface="Calibri"/>
                <a:cs typeface="Calibri"/>
                <a:sym typeface="Calibri"/>
              </a:defRPr>
            </a:lvl5pPr>
            <a:lvl6pPr lvl="5" marR="0" rtl="1" algn="r">
              <a:spcBef>
                <a:spcPts val="0"/>
              </a:spcBef>
              <a:spcAft>
                <a:spcPts val="0"/>
              </a:spcAft>
              <a:buSzPts val="1400"/>
              <a:buNone/>
              <a:defRPr b="0" i="0" sz="1800" u="none" cap="none" strike="noStrike">
                <a:solidFill>
                  <a:schemeClr val="dk1"/>
                </a:solidFill>
                <a:latin typeface="Calibri"/>
                <a:ea typeface="Calibri"/>
                <a:cs typeface="Calibri"/>
                <a:sym typeface="Calibri"/>
              </a:defRPr>
            </a:lvl6pPr>
            <a:lvl7pPr lvl="6" marR="0" rtl="1" algn="r">
              <a:spcBef>
                <a:spcPts val="0"/>
              </a:spcBef>
              <a:spcAft>
                <a:spcPts val="0"/>
              </a:spcAft>
              <a:buSzPts val="1400"/>
              <a:buNone/>
              <a:defRPr b="0" i="0" sz="1800" u="none" cap="none" strike="noStrike">
                <a:solidFill>
                  <a:schemeClr val="dk1"/>
                </a:solidFill>
                <a:latin typeface="Calibri"/>
                <a:ea typeface="Calibri"/>
                <a:cs typeface="Calibri"/>
                <a:sym typeface="Calibri"/>
              </a:defRPr>
            </a:lvl7pPr>
            <a:lvl8pPr lvl="7" marR="0" rtl="1" algn="r">
              <a:spcBef>
                <a:spcPts val="0"/>
              </a:spcBef>
              <a:spcAft>
                <a:spcPts val="0"/>
              </a:spcAft>
              <a:buSzPts val="1400"/>
              <a:buNone/>
              <a:defRPr b="0" i="0" sz="1800" u="none" cap="none" strike="noStrike">
                <a:solidFill>
                  <a:schemeClr val="dk1"/>
                </a:solidFill>
                <a:latin typeface="Calibri"/>
                <a:ea typeface="Calibri"/>
                <a:cs typeface="Calibri"/>
                <a:sym typeface="Calibri"/>
              </a:defRPr>
            </a:lvl8pPr>
            <a:lvl9pPr lvl="8" marR="0" rtl="1" algn="r">
              <a:spcBef>
                <a:spcPts val="0"/>
              </a:spcBef>
              <a:spcAft>
                <a:spcPts val="0"/>
              </a:spcAft>
              <a:buSzPts val="1400"/>
              <a:buNone/>
              <a:defRPr b="0" i="0" sz="1800" u="none" cap="none" strike="noStrike">
                <a:solidFill>
                  <a:schemeClr val="dk1"/>
                </a:solidFill>
                <a:latin typeface="Calibri"/>
                <a:ea typeface="Calibri"/>
                <a:cs typeface="Calibri"/>
                <a:sym typeface="Calibri"/>
              </a:defRPr>
            </a:lvl9pPr>
          </a:lstStyle>
          <a:p/>
        </p:txBody>
      </p:sp>
      <p:sp>
        <p:nvSpPr>
          <p:cNvPr id="17" name="Google Shape;17;p31"/>
          <p:cNvSpPr txBox="1"/>
          <p:nvPr>
            <p:ph idx="10" type="dt"/>
          </p:nvPr>
        </p:nvSpPr>
        <p:spPr>
          <a:xfrm>
            <a:off x="609600" y="6377940"/>
            <a:ext cx="2804160" cy="342900"/>
          </a:xfrm>
          <a:prstGeom prst="rect">
            <a:avLst/>
          </a:prstGeom>
          <a:noFill/>
          <a:ln>
            <a:noFill/>
          </a:ln>
        </p:spPr>
        <p:txBody>
          <a:bodyPr anchorCtr="0" anchor="t" bIns="0" lIns="0" spcFirstLastPara="1" rIns="0" wrap="square" tIns="0">
            <a:spAutoFit/>
          </a:bodyPr>
          <a:lstStyle>
            <a:lvl1pPr lvl="0" marR="0" rtl="1" algn="l">
              <a:spcBef>
                <a:spcPts val="0"/>
              </a:spcBef>
              <a:spcAft>
                <a:spcPts val="0"/>
              </a:spcAft>
              <a:buSzPts val="1400"/>
              <a:buNone/>
              <a:defRPr sz="1800">
                <a:solidFill>
                  <a:srgbClr val="888888"/>
                </a:solidFill>
                <a:latin typeface="Calibri"/>
                <a:ea typeface="Calibri"/>
                <a:cs typeface="Calibri"/>
                <a:sym typeface="Calibri"/>
              </a:defRPr>
            </a:lvl1pPr>
            <a:lvl2pPr lvl="1" marR="0" rtl="1" algn="r">
              <a:spcBef>
                <a:spcPts val="0"/>
              </a:spcBef>
              <a:spcAft>
                <a:spcPts val="0"/>
              </a:spcAft>
              <a:buSzPts val="1400"/>
              <a:buNone/>
              <a:defRPr b="0" i="0" sz="1800" u="none" cap="none" strike="noStrike">
                <a:solidFill>
                  <a:schemeClr val="dk1"/>
                </a:solidFill>
                <a:latin typeface="Calibri"/>
                <a:ea typeface="Calibri"/>
                <a:cs typeface="Calibri"/>
                <a:sym typeface="Calibri"/>
              </a:defRPr>
            </a:lvl2pPr>
            <a:lvl3pPr lvl="2" marR="0" rtl="1" algn="r">
              <a:spcBef>
                <a:spcPts val="0"/>
              </a:spcBef>
              <a:spcAft>
                <a:spcPts val="0"/>
              </a:spcAft>
              <a:buSzPts val="1400"/>
              <a:buNone/>
              <a:defRPr b="0" i="0" sz="1800" u="none" cap="none" strike="noStrike">
                <a:solidFill>
                  <a:schemeClr val="dk1"/>
                </a:solidFill>
                <a:latin typeface="Calibri"/>
                <a:ea typeface="Calibri"/>
                <a:cs typeface="Calibri"/>
                <a:sym typeface="Calibri"/>
              </a:defRPr>
            </a:lvl3pPr>
            <a:lvl4pPr lvl="3" marR="0" rtl="1" algn="r">
              <a:spcBef>
                <a:spcPts val="0"/>
              </a:spcBef>
              <a:spcAft>
                <a:spcPts val="0"/>
              </a:spcAft>
              <a:buSzPts val="1400"/>
              <a:buNone/>
              <a:defRPr b="0" i="0" sz="1800" u="none" cap="none" strike="noStrike">
                <a:solidFill>
                  <a:schemeClr val="dk1"/>
                </a:solidFill>
                <a:latin typeface="Calibri"/>
                <a:ea typeface="Calibri"/>
                <a:cs typeface="Calibri"/>
                <a:sym typeface="Calibri"/>
              </a:defRPr>
            </a:lvl4pPr>
            <a:lvl5pPr lvl="4" marR="0" rtl="1" algn="r">
              <a:spcBef>
                <a:spcPts val="0"/>
              </a:spcBef>
              <a:spcAft>
                <a:spcPts val="0"/>
              </a:spcAft>
              <a:buSzPts val="1400"/>
              <a:buNone/>
              <a:defRPr b="0" i="0" sz="1800" u="none" cap="none" strike="noStrike">
                <a:solidFill>
                  <a:schemeClr val="dk1"/>
                </a:solidFill>
                <a:latin typeface="Calibri"/>
                <a:ea typeface="Calibri"/>
                <a:cs typeface="Calibri"/>
                <a:sym typeface="Calibri"/>
              </a:defRPr>
            </a:lvl5pPr>
            <a:lvl6pPr lvl="5" marR="0" rtl="1" algn="r">
              <a:spcBef>
                <a:spcPts val="0"/>
              </a:spcBef>
              <a:spcAft>
                <a:spcPts val="0"/>
              </a:spcAft>
              <a:buSzPts val="1400"/>
              <a:buNone/>
              <a:defRPr b="0" i="0" sz="1800" u="none" cap="none" strike="noStrike">
                <a:solidFill>
                  <a:schemeClr val="dk1"/>
                </a:solidFill>
                <a:latin typeface="Calibri"/>
                <a:ea typeface="Calibri"/>
                <a:cs typeface="Calibri"/>
                <a:sym typeface="Calibri"/>
              </a:defRPr>
            </a:lvl6pPr>
            <a:lvl7pPr lvl="6" marR="0" rtl="1" algn="r">
              <a:spcBef>
                <a:spcPts val="0"/>
              </a:spcBef>
              <a:spcAft>
                <a:spcPts val="0"/>
              </a:spcAft>
              <a:buSzPts val="1400"/>
              <a:buNone/>
              <a:defRPr b="0" i="0" sz="1800" u="none" cap="none" strike="noStrike">
                <a:solidFill>
                  <a:schemeClr val="dk1"/>
                </a:solidFill>
                <a:latin typeface="Calibri"/>
                <a:ea typeface="Calibri"/>
                <a:cs typeface="Calibri"/>
                <a:sym typeface="Calibri"/>
              </a:defRPr>
            </a:lvl7pPr>
            <a:lvl8pPr lvl="7" marR="0" rtl="1" algn="r">
              <a:spcBef>
                <a:spcPts val="0"/>
              </a:spcBef>
              <a:spcAft>
                <a:spcPts val="0"/>
              </a:spcAft>
              <a:buSzPts val="1400"/>
              <a:buNone/>
              <a:defRPr b="0" i="0" sz="1800" u="none" cap="none" strike="noStrike">
                <a:solidFill>
                  <a:schemeClr val="dk1"/>
                </a:solidFill>
                <a:latin typeface="Calibri"/>
                <a:ea typeface="Calibri"/>
                <a:cs typeface="Calibri"/>
                <a:sym typeface="Calibri"/>
              </a:defRPr>
            </a:lvl8pPr>
            <a:lvl9pPr lvl="8" marR="0" rtl="1" algn="r">
              <a:spcBef>
                <a:spcPts val="0"/>
              </a:spcBef>
              <a:spcAft>
                <a:spcPts val="0"/>
              </a:spcAft>
              <a:buSzPts val="1400"/>
              <a:buNone/>
              <a:defRPr b="0" i="0" sz="1800" u="none" cap="none" strike="noStrike">
                <a:solidFill>
                  <a:schemeClr val="dk1"/>
                </a:solidFill>
                <a:latin typeface="Calibri"/>
                <a:ea typeface="Calibri"/>
                <a:cs typeface="Calibri"/>
                <a:sym typeface="Calibri"/>
              </a:defRPr>
            </a:lvl9pPr>
          </a:lstStyle>
          <a:p/>
        </p:txBody>
      </p:sp>
      <p:sp>
        <p:nvSpPr>
          <p:cNvPr id="18" name="Google Shape;18;p31"/>
          <p:cNvSpPr txBox="1"/>
          <p:nvPr>
            <p:ph idx="12" type="sldNum"/>
          </p:nvPr>
        </p:nvSpPr>
        <p:spPr>
          <a:xfrm>
            <a:off x="8778240" y="6377940"/>
            <a:ext cx="2804160" cy="342900"/>
          </a:xfrm>
          <a:prstGeom prst="rect">
            <a:avLst/>
          </a:prstGeom>
          <a:noFill/>
          <a:ln>
            <a:noFill/>
          </a:ln>
        </p:spPr>
        <p:txBody>
          <a:bodyPr anchorCtr="0" anchor="t" bIns="0" lIns="0" spcFirstLastPara="1" rIns="0" wrap="square" tIns="0">
            <a:spAutoFit/>
          </a:bodyPr>
          <a:lstStyle>
            <a:lvl1pPr indent="0" lvl="0" marL="0" marR="0" rtl="1" algn="r">
              <a:spcBef>
                <a:spcPts val="0"/>
              </a:spcBef>
              <a:buNone/>
              <a:defRPr sz="1800">
                <a:solidFill>
                  <a:srgbClr val="888888"/>
                </a:solidFill>
                <a:latin typeface="Calibri"/>
                <a:ea typeface="Calibri"/>
                <a:cs typeface="Calibri"/>
                <a:sym typeface="Calibri"/>
              </a:defRPr>
            </a:lvl1pPr>
            <a:lvl2pPr indent="0" lvl="1" marL="0" marR="0" rtl="1" algn="r">
              <a:spcBef>
                <a:spcPts val="0"/>
              </a:spcBef>
              <a:buNone/>
              <a:defRPr sz="1800">
                <a:solidFill>
                  <a:srgbClr val="888888"/>
                </a:solidFill>
                <a:latin typeface="Calibri"/>
                <a:ea typeface="Calibri"/>
                <a:cs typeface="Calibri"/>
                <a:sym typeface="Calibri"/>
              </a:defRPr>
            </a:lvl2pPr>
            <a:lvl3pPr indent="0" lvl="2" marL="0" marR="0" rtl="1" algn="r">
              <a:spcBef>
                <a:spcPts val="0"/>
              </a:spcBef>
              <a:buNone/>
              <a:defRPr sz="1800">
                <a:solidFill>
                  <a:srgbClr val="888888"/>
                </a:solidFill>
                <a:latin typeface="Calibri"/>
                <a:ea typeface="Calibri"/>
                <a:cs typeface="Calibri"/>
                <a:sym typeface="Calibri"/>
              </a:defRPr>
            </a:lvl3pPr>
            <a:lvl4pPr indent="0" lvl="3" marL="0" marR="0" rtl="1" algn="r">
              <a:spcBef>
                <a:spcPts val="0"/>
              </a:spcBef>
              <a:buNone/>
              <a:defRPr sz="1800">
                <a:solidFill>
                  <a:srgbClr val="888888"/>
                </a:solidFill>
                <a:latin typeface="Calibri"/>
                <a:ea typeface="Calibri"/>
                <a:cs typeface="Calibri"/>
                <a:sym typeface="Calibri"/>
              </a:defRPr>
            </a:lvl4pPr>
            <a:lvl5pPr indent="0" lvl="4" marL="0" marR="0" rtl="1" algn="r">
              <a:spcBef>
                <a:spcPts val="0"/>
              </a:spcBef>
              <a:buNone/>
              <a:defRPr sz="1800">
                <a:solidFill>
                  <a:srgbClr val="888888"/>
                </a:solidFill>
                <a:latin typeface="Calibri"/>
                <a:ea typeface="Calibri"/>
                <a:cs typeface="Calibri"/>
                <a:sym typeface="Calibri"/>
              </a:defRPr>
            </a:lvl5pPr>
            <a:lvl6pPr indent="0" lvl="5" marL="0" marR="0" rtl="1" algn="r">
              <a:spcBef>
                <a:spcPts val="0"/>
              </a:spcBef>
              <a:buNone/>
              <a:defRPr sz="1800">
                <a:solidFill>
                  <a:srgbClr val="888888"/>
                </a:solidFill>
                <a:latin typeface="Calibri"/>
                <a:ea typeface="Calibri"/>
                <a:cs typeface="Calibri"/>
                <a:sym typeface="Calibri"/>
              </a:defRPr>
            </a:lvl6pPr>
            <a:lvl7pPr indent="0" lvl="6" marL="0" marR="0" rtl="1" algn="r">
              <a:spcBef>
                <a:spcPts val="0"/>
              </a:spcBef>
              <a:buNone/>
              <a:defRPr sz="1800">
                <a:solidFill>
                  <a:srgbClr val="888888"/>
                </a:solidFill>
                <a:latin typeface="Calibri"/>
                <a:ea typeface="Calibri"/>
                <a:cs typeface="Calibri"/>
                <a:sym typeface="Calibri"/>
              </a:defRPr>
            </a:lvl7pPr>
            <a:lvl8pPr indent="0" lvl="7" marL="0" marR="0" rtl="1" algn="r">
              <a:spcBef>
                <a:spcPts val="0"/>
              </a:spcBef>
              <a:buNone/>
              <a:defRPr sz="1800">
                <a:solidFill>
                  <a:srgbClr val="888888"/>
                </a:solidFill>
                <a:latin typeface="Calibri"/>
                <a:ea typeface="Calibri"/>
                <a:cs typeface="Calibri"/>
                <a:sym typeface="Calibri"/>
              </a:defRPr>
            </a:lvl8pPr>
            <a:lvl9pPr indent="0" lvl="8" marL="0" marR="0" rtl="1" algn="r">
              <a:spcBef>
                <a:spcPts val="0"/>
              </a:spcBef>
              <a:buNone/>
              <a:defRPr sz="1800">
                <a:solidFill>
                  <a:srgbClr val="888888"/>
                </a:solidFill>
                <a:latin typeface="Calibri"/>
                <a:ea typeface="Calibri"/>
                <a:cs typeface="Calibri"/>
                <a:sym typeface="Calibri"/>
              </a:defRPr>
            </a:lvl9pPr>
          </a:lstStyle>
          <a:p>
            <a:pPr indent="0" lvl="0" marL="0" rtl="1" algn="r">
              <a:spcBef>
                <a:spcPts val="0"/>
              </a:spcBef>
              <a:spcAft>
                <a:spcPts val="0"/>
              </a:spcAft>
              <a:buNone/>
            </a:pPr>
            <a:fld id="{00000000-1234-1234-1234-123412341234}" type="slidenum">
              <a:rPr lang="en-US"/>
              <a:t>‹#›</a:t>
            </a:fld>
            <a:endParaRPr b="0" u="none"/>
          </a:p>
        </p:txBody>
      </p:sp>
    </p:spTree>
  </p:cSld>
  <p:clrMap accent1="accent1" accent2="accent2" accent3="accent3" accent4="accent4" accent5="accent5" accent6="accent6" bg1="lt1" bg2="dk2" tx1="dk1" tx2="lt2" folHlink="folHlink" hlink="hlink"/>
  <p:sldLayoutIdLst>
    <p:sldLayoutId id="2147483649" r:id="rId2"/>
    <p:sldLayoutId id="2147483650" r:id="rId3"/>
    <p:sldLayoutId id="2147483651" r:id="rId4"/>
    <p:sldLayoutId id="2147483652" r:id="rId5"/>
    <p:sldLayoutId id="2147483653" r:id="rId6"/>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xml"/><Relationship Id="rId3" Type="http://schemas.openxmlformats.org/officeDocument/2006/relationships/image" Target="../media/image11.jpg"/><Relationship Id="rId4" Type="http://schemas.openxmlformats.org/officeDocument/2006/relationships/image" Target="../media/image3.jp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xml"/><Relationship Id="rId3" Type="http://schemas.openxmlformats.org/officeDocument/2006/relationships/image" Target="../media/image13.jpg"/><Relationship Id="rId4" Type="http://schemas.openxmlformats.org/officeDocument/2006/relationships/image" Target="../media/image9.png"/><Relationship Id="rId5" Type="http://schemas.openxmlformats.org/officeDocument/2006/relationships/image" Target="../media/image2.png"/></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xml"/><Relationship Id="rId3" Type="http://schemas.openxmlformats.org/officeDocument/2006/relationships/image" Target="../media/image10.png"/><Relationship Id="rId4" Type="http://schemas.openxmlformats.org/officeDocument/2006/relationships/image" Target="../media/image4.png"/><Relationship Id="rId5" Type="http://schemas.openxmlformats.org/officeDocument/2006/relationships/hyperlink" Target="mailto:safwa@esu.ac.ae" TargetMode="External"/><Relationship Id="rId6" Type="http://schemas.openxmlformats.org/officeDocument/2006/relationships/image" Target="../media/image11.jpg"/><Relationship Id="rId7" Type="http://schemas.openxmlformats.org/officeDocument/2006/relationships/image" Target="../media/image8.jpg"/></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4.xml"/><Relationship Id="rId3" Type="http://schemas.openxmlformats.org/officeDocument/2006/relationships/image" Target="../media/image11.jpg"/></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5.xml"/><Relationship Id="rId3" Type="http://schemas.openxmlformats.org/officeDocument/2006/relationships/image" Target="../media/image11.jpg"/></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6.xml"/><Relationship Id="rId3" Type="http://schemas.openxmlformats.org/officeDocument/2006/relationships/image" Target="../media/image11.jpg"/><Relationship Id="rId4" Type="http://schemas.openxmlformats.org/officeDocument/2006/relationships/image" Target="../media/image12.png"/></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7.xml"/><Relationship Id="rId3" Type="http://schemas.openxmlformats.org/officeDocument/2006/relationships/image" Target="../media/image11.jpg"/></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8.xml"/><Relationship Id="rId3" Type="http://schemas.openxmlformats.org/officeDocument/2006/relationships/image" Target="../media/image11.jpg"/><Relationship Id="rId4" Type="http://schemas.openxmlformats.org/officeDocument/2006/relationships/image" Target="../media/image7.jpg"/></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9.xml"/><Relationship Id="rId3" Type="http://schemas.openxmlformats.org/officeDocument/2006/relationships/image" Target="../media/image11.jpg"/></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0.xml"/><Relationship Id="rId3" Type="http://schemas.openxmlformats.org/officeDocument/2006/relationships/image" Target="../media/image11.jpg"/></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1.xml"/><Relationship Id="rId3" Type="http://schemas.openxmlformats.org/officeDocument/2006/relationships/image" Target="../media/image11.jpg"/></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2.xml"/><Relationship Id="rId3" Type="http://schemas.openxmlformats.org/officeDocument/2006/relationships/image" Target="../media/image11.jpg"/></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13.xml"/><Relationship Id="rId3" Type="http://schemas.openxmlformats.org/officeDocument/2006/relationships/image" Target="../media/image11.jpg"/><Relationship Id="rId4" Type="http://schemas.openxmlformats.org/officeDocument/2006/relationships/image" Target="../media/image14.jpg"/></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4.xml"/><Relationship Id="rId3" Type="http://schemas.openxmlformats.org/officeDocument/2006/relationships/image" Target="../media/image11.jpg"/></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5.xml"/><Relationship Id="rId3" Type="http://schemas.openxmlformats.org/officeDocument/2006/relationships/image" Target="../media/image16.png"/><Relationship Id="rId4" Type="http://schemas.openxmlformats.org/officeDocument/2006/relationships/image" Target="../media/image11.jpg"/></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6.xml"/><Relationship Id="rId3" Type="http://schemas.openxmlformats.org/officeDocument/2006/relationships/image" Target="../media/image11.jpg"/></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7.xml"/><Relationship Id="rId3" Type="http://schemas.openxmlformats.org/officeDocument/2006/relationships/image" Target="../media/image11.jpg"/></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8.xml"/><Relationship Id="rId3" Type="http://schemas.openxmlformats.org/officeDocument/2006/relationships/image" Target="../media/image11.jpg"/><Relationship Id="rId4" Type="http://schemas.openxmlformats.org/officeDocument/2006/relationships/image" Target="../media/image18.jpg"/></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9.xml"/><Relationship Id="rId3" Type="http://schemas.openxmlformats.org/officeDocument/2006/relationships/image" Target="../media/image11.jpg"/></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0.xml"/><Relationship Id="rId3" Type="http://schemas.openxmlformats.org/officeDocument/2006/relationships/image" Target="../media/image11.jpg"/></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1.xml"/><Relationship Id="rId3" Type="http://schemas.openxmlformats.org/officeDocument/2006/relationships/image" Target="../media/image11.jpg"/></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2.xml"/><Relationship Id="rId3" Type="http://schemas.openxmlformats.org/officeDocument/2006/relationships/image" Target="../media/image11.jpg"/></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3.xml"/><Relationship Id="rId3" Type="http://schemas.openxmlformats.org/officeDocument/2006/relationships/image" Target="../media/image11.jpg"/></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4.xml"/><Relationship Id="rId3" Type="http://schemas.openxmlformats.org/officeDocument/2006/relationships/image" Target="../media/image11.jpg"/></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5.xml"/><Relationship Id="rId3" Type="http://schemas.openxmlformats.org/officeDocument/2006/relationships/image" Target="../media/image11.jpg"/></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6.xml"/><Relationship Id="rId3" Type="http://schemas.openxmlformats.org/officeDocument/2006/relationships/image" Target="../media/image11.jpg"/></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7.xml"/><Relationship Id="rId3" Type="http://schemas.openxmlformats.org/officeDocument/2006/relationships/image" Target="../media/image11.jpg"/></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8.xml"/><Relationship Id="rId3" Type="http://schemas.openxmlformats.org/officeDocument/2006/relationships/image" Target="../media/image11.jpg"/></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29.xml"/><Relationship Id="rId3" Type="http://schemas.openxmlformats.org/officeDocument/2006/relationships/image" Target="../media/image10.png"/><Relationship Id="rId4" Type="http://schemas.openxmlformats.org/officeDocument/2006/relationships/image" Target="../media/image11.jpg"/><Relationship Id="rId5" Type="http://schemas.openxmlformats.org/officeDocument/2006/relationships/image" Target="../media/image17.jpg"/></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30.xml"/><Relationship Id="rId3" Type="http://schemas.openxmlformats.org/officeDocument/2006/relationships/image" Target="../media/image10.png"/><Relationship Id="rId4" Type="http://schemas.openxmlformats.org/officeDocument/2006/relationships/image" Target="../media/image11.jpg"/><Relationship Id="rId5" Type="http://schemas.openxmlformats.org/officeDocument/2006/relationships/image" Target="../media/image15.jpg"/></Relationships>
</file>

<file path=ppt/slides/slide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60" name="Shape 60"/>
        <p:cNvGrpSpPr/>
        <p:nvPr/>
      </p:nvGrpSpPr>
      <p:grpSpPr>
        <a:xfrm>
          <a:off x="0" y="0"/>
          <a:ext cx="0" cy="0"/>
          <a:chOff x="0" y="0"/>
          <a:chExt cx="0" cy="0"/>
        </a:xfrm>
      </p:grpSpPr>
      <p:grpSp>
        <p:nvGrpSpPr>
          <p:cNvPr id="61" name="Google Shape;61;p1"/>
          <p:cNvGrpSpPr/>
          <p:nvPr/>
        </p:nvGrpSpPr>
        <p:grpSpPr>
          <a:xfrm>
            <a:off x="0" y="-186518"/>
            <a:ext cx="12011574" cy="6206328"/>
            <a:chOff x="0" y="27432"/>
            <a:chExt cx="12011574" cy="6206328"/>
          </a:xfrm>
        </p:grpSpPr>
        <p:pic>
          <p:nvPicPr>
            <p:cNvPr id="62" name="Google Shape;62;p1"/>
            <p:cNvPicPr preferRelativeResize="0"/>
            <p:nvPr/>
          </p:nvPicPr>
          <p:blipFill rotWithShape="1">
            <a:blip r:embed="rId3">
              <a:alphaModFix/>
            </a:blip>
            <a:srcRect b="0" l="0" r="0" t="0"/>
            <a:stretch/>
          </p:blipFill>
          <p:spPr>
            <a:xfrm>
              <a:off x="8750806" y="397732"/>
              <a:ext cx="3260768" cy="5836028"/>
            </a:xfrm>
            <a:prstGeom prst="rect">
              <a:avLst/>
            </a:prstGeom>
            <a:noFill/>
            <a:ln>
              <a:noFill/>
            </a:ln>
          </p:spPr>
        </p:pic>
        <p:pic>
          <p:nvPicPr>
            <p:cNvPr id="63" name="Google Shape;63;p1"/>
            <p:cNvPicPr preferRelativeResize="0"/>
            <p:nvPr/>
          </p:nvPicPr>
          <p:blipFill rotWithShape="1">
            <a:blip r:embed="rId4">
              <a:alphaModFix/>
            </a:blip>
            <a:srcRect b="0" l="0" r="0" t="0"/>
            <a:stretch/>
          </p:blipFill>
          <p:spPr>
            <a:xfrm>
              <a:off x="0" y="27432"/>
              <a:ext cx="8708136" cy="5376672"/>
            </a:xfrm>
            <a:prstGeom prst="rect">
              <a:avLst/>
            </a:prstGeom>
            <a:noFill/>
            <a:ln>
              <a:noFill/>
            </a:ln>
          </p:spPr>
        </p:pic>
      </p:grpSp>
    </p:spTree>
  </p:cSld>
  <p:clrMapOvr>
    <a:masterClrMapping/>
  </p:clrMapOvr>
</p:sld>
</file>

<file path=ppt/slides/slide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Sp="0">
  <p:cSld>
    <p:spTree>
      <p:nvGrpSpPr>
        <p:cNvPr id="67" name="Shape 67"/>
        <p:cNvGrpSpPr/>
        <p:nvPr/>
      </p:nvGrpSpPr>
      <p:grpSpPr>
        <a:xfrm>
          <a:off x="0" y="0"/>
          <a:ext cx="0" cy="0"/>
          <a:chOff x="0" y="0"/>
          <a:chExt cx="0" cy="0"/>
        </a:xfrm>
      </p:grpSpPr>
      <p:grpSp>
        <p:nvGrpSpPr>
          <p:cNvPr id="68" name="Google Shape;68;p2"/>
          <p:cNvGrpSpPr/>
          <p:nvPr/>
        </p:nvGrpSpPr>
        <p:grpSpPr>
          <a:xfrm>
            <a:off x="0" y="0"/>
            <a:ext cx="12192000" cy="6858390"/>
            <a:chOff x="0" y="0"/>
            <a:chExt cx="12192000" cy="6858390"/>
          </a:xfrm>
        </p:grpSpPr>
        <p:pic>
          <p:nvPicPr>
            <p:cNvPr id="69" name="Google Shape;69;p2"/>
            <p:cNvPicPr preferRelativeResize="0"/>
            <p:nvPr/>
          </p:nvPicPr>
          <p:blipFill rotWithShape="1">
            <a:blip r:embed="rId3">
              <a:alphaModFix/>
            </a:blip>
            <a:srcRect b="0" l="0" r="0" t="0"/>
            <a:stretch/>
          </p:blipFill>
          <p:spPr>
            <a:xfrm>
              <a:off x="0" y="0"/>
              <a:ext cx="12191999" cy="6857997"/>
            </a:xfrm>
            <a:prstGeom prst="rect">
              <a:avLst/>
            </a:prstGeom>
            <a:noFill/>
            <a:ln>
              <a:noFill/>
            </a:ln>
          </p:spPr>
        </p:pic>
        <p:pic>
          <p:nvPicPr>
            <p:cNvPr id="70" name="Google Shape;70;p2"/>
            <p:cNvPicPr preferRelativeResize="0"/>
            <p:nvPr/>
          </p:nvPicPr>
          <p:blipFill rotWithShape="1">
            <a:blip r:embed="rId4">
              <a:alphaModFix/>
            </a:blip>
            <a:srcRect b="0" l="0" r="0" t="0"/>
            <a:stretch/>
          </p:blipFill>
          <p:spPr>
            <a:xfrm>
              <a:off x="0" y="0"/>
              <a:ext cx="12191999" cy="6857999"/>
            </a:xfrm>
            <a:prstGeom prst="rect">
              <a:avLst/>
            </a:prstGeom>
            <a:noFill/>
            <a:ln>
              <a:noFill/>
            </a:ln>
          </p:spPr>
        </p:pic>
        <p:sp>
          <p:nvSpPr>
            <p:cNvPr id="71" name="Google Shape;71;p2"/>
            <p:cNvSpPr/>
            <p:nvPr/>
          </p:nvSpPr>
          <p:spPr>
            <a:xfrm>
              <a:off x="0" y="0"/>
              <a:ext cx="12192000" cy="2654300"/>
            </a:xfrm>
            <a:custGeom>
              <a:rect b="b" l="l" r="r" t="t"/>
              <a:pathLst>
                <a:path extrusionOk="0" h="2654300" w="12192000">
                  <a:moveTo>
                    <a:pt x="2585843" y="2616200"/>
                  </a:moveTo>
                  <a:lnTo>
                    <a:pt x="1533993" y="2616200"/>
                  </a:lnTo>
                  <a:lnTo>
                    <a:pt x="1277073" y="2565400"/>
                  </a:lnTo>
                  <a:lnTo>
                    <a:pt x="1215594" y="2540000"/>
                  </a:lnTo>
                  <a:lnTo>
                    <a:pt x="1095981" y="2514600"/>
                  </a:lnTo>
                  <a:lnTo>
                    <a:pt x="1037861" y="2489200"/>
                  </a:lnTo>
                  <a:lnTo>
                    <a:pt x="980873" y="2476500"/>
                  </a:lnTo>
                  <a:lnTo>
                    <a:pt x="925023" y="2451100"/>
                  </a:lnTo>
                  <a:lnTo>
                    <a:pt x="870319" y="2438400"/>
                  </a:lnTo>
                  <a:lnTo>
                    <a:pt x="816767" y="2413000"/>
                  </a:lnTo>
                  <a:lnTo>
                    <a:pt x="764373" y="2400300"/>
                  </a:lnTo>
                  <a:lnTo>
                    <a:pt x="713144" y="2374900"/>
                  </a:lnTo>
                  <a:lnTo>
                    <a:pt x="663086" y="2349500"/>
                  </a:lnTo>
                  <a:lnTo>
                    <a:pt x="614205" y="2336800"/>
                  </a:lnTo>
                  <a:lnTo>
                    <a:pt x="566508" y="2311400"/>
                  </a:lnTo>
                  <a:lnTo>
                    <a:pt x="520002" y="2286000"/>
                  </a:lnTo>
                  <a:lnTo>
                    <a:pt x="474692" y="2260600"/>
                  </a:lnTo>
                  <a:lnTo>
                    <a:pt x="430586" y="2235199"/>
                  </a:lnTo>
                  <a:lnTo>
                    <a:pt x="387689" y="2222499"/>
                  </a:lnTo>
                  <a:lnTo>
                    <a:pt x="346009" y="2197099"/>
                  </a:lnTo>
                  <a:lnTo>
                    <a:pt x="305551" y="2171699"/>
                  </a:lnTo>
                  <a:lnTo>
                    <a:pt x="266322" y="2146299"/>
                  </a:lnTo>
                  <a:lnTo>
                    <a:pt x="228328" y="2120899"/>
                  </a:lnTo>
                  <a:lnTo>
                    <a:pt x="191577" y="2108199"/>
                  </a:lnTo>
                  <a:lnTo>
                    <a:pt x="156074" y="2082799"/>
                  </a:lnTo>
                  <a:lnTo>
                    <a:pt x="121825" y="2057399"/>
                  </a:lnTo>
                  <a:lnTo>
                    <a:pt x="88838" y="2031999"/>
                  </a:lnTo>
                  <a:lnTo>
                    <a:pt x="57118" y="2019299"/>
                  </a:lnTo>
                  <a:lnTo>
                    <a:pt x="26673" y="1993899"/>
                  </a:lnTo>
                  <a:lnTo>
                    <a:pt x="0" y="1981199"/>
                  </a:lnTo>
                  <a:lnTo>
                    <a:pt x="0" y="0"/>
                  </a:lnTo>
                  <a:lnTo>
                    <a:pt x="12191999" y="0"/>
                  </a:lnTo>
                  <a:lnTo>
                    <a:pt x="12191999" y="762000"/>
                  </a:lnTo>
                  <a:lnTo>
                    <a:pt x="7860387" y="762000"/>
                  </a:lnTo>
                  <a:lnTo>
                    <a:pt x="7802433" y="774700"/>
                  </a:lnTo>
                  <a:lnTo>
                    <a:pt x="7626075" y="774700"/>
                  </a:lnTo>
                  <a:lnTo>
                    <a:pt x="7566504" y="787400"/>
                  </a:lnTo>
                  <a:lnTo>
                    <a:pt x="7446272" y="787400"/>
                  </a:lnTo>
                  <a:lnTo>
                    <a:pt x="7385639" y="800100"/>
                  </a:lnTo>
                  <a:lnTo>
                    <a:pt x="7324680" y="800100"/>
                  </a:lnTo>
                  <a:lnTo>
                    <a:pt x="7201842" y="825500"/>
                  </a:lnTo>
                  <a:lnTo>
                    <a:pt x="7139991" y="825500"/>
                  </a:lnTo>
                  <a:lnTo>
                    <a:pt x="6572952" y="939800"/>
                  </a:lnTo>
                  <a:lnTo>
                    <a:pt x="6509055" y="965200"/>
                  </a:lnTo>
                  <a:lnTo>
                    <a:pt x="6380897" y="990600"/>
                  </a:lnTo>
                  <a:lnTo>
                    <a:pt x="6252349" y="1041400"/>
                  </a:lnTo>
                  <a:lnTo>
                    <a:pt x="6187963" y="1054100"/>
                  </a:lnTo>
                  <a:lnTo>
                    <a:pt x="5994535" y="1130300"/>
                  </a:lnTo>
                  <a:lnTo>
                    <a:pt x="5930015" y="1143000"/>
                  </a:lnTo>
                  <a:lnTo>
                    <a:pt x="5865497" y="1181100"/>
                  </a:lnTo>
                  <a:lnTo>
                    <a:pt x="5607732" y="1282700"/>
                  </a:lnTo>
                  <a:lnTo>
                    <a:pt x="5543438" y="1320800"/>
                  </a:lnTo>
                  <a:lnTo>
                    <a:pt x="5479232" y="1346200"/>
                  </a:lnTo>
                  <a:lnTo>
                    <a:pt x="5432462" y="1371600"/>
                  </a:lnTo>
                  <a:lnTo>
                    <a:pt x="5386708" y="1397000"/>
                  </a:lnTo>
                  <a:lnTo>
                    <a:pt x="5341911" y="1422400"/>
                  </a:lnTo>
                  <a:lnTo>
                    <a:pt x="5298012" y="1447800"/>
                  </a:lnTo>
                  <a:lnTo>
                    <a:pt x="5254953" y="1473200"/>
                  </a:lnTo>
                  <a:lnTo>
                    <a:pt x="5212674" y="1498600"/>
                  </a:lnTo>
                  <a:lnTo>
                    <a:pt x="5130223" y="1549400"/>
                  </a:lnTo>
                  <a:lnTo>
                    <a:pt x="5089934" y="1562100"/>
                  </a:lnTo>
                  <a:lnTo>
                    <a:pt x="5010935" y="1612900"/>
                  </a:lnTo>
                  <a:lnTo>
                    <a:pt x="4895500" y="1689100"/>
                  </a:lnTo>
                  <a:lnTo>
                    <a:pt x="4744842" y="1790700"/>
                  </a:lnTo>
                  <a:lnTo>
                    <a:pt x="4707367" y="1803400"/>
                  </a:lnTo>
                  <a:lnTo>
                    <a:pt x="4518193" y="1930400"/>
                  </a:lnTo>
                  <a:lnTo>
                    <a:pt x="4440587" y="1981200"/>
                  </a:lnTo>
                  <a:lnTo>
                    <a:pt x="4401134" y="1993900"/>
                  </a:lnTo>
                  <a:lnTo>
                    <a:pt x="4320635" y="2044700"/>
                  </a:lnTo>
                  <a:lnTo>
                    <a:pt x="4279471" y="2070100"/>
                  </a:lnTo>
                  <a:lnTo>
                    <a:pt x="4237619" y="2095500"/>
                  </a:lnTo>
                  <a:lnTo>
                    <a:pt x="4195021" y="2108200"/>
                  </a:lnTo>
                  <a:lnTo>
                    <a:pt x="4151617" y="2133600"/>
                  </a:lnTo>
                  <a:lnTo>
                    <a:pt x="4107350" y="2159000"/>
                  </a:lnTo>
                  <a:lnTo>
                    <a:pt x="4062159" y="2184400"/>
                  </a:lnTo>
                  <a:lnTo>
                    <a:pt x="4015988" y="2197100"/>
                  </a:lnTo>
                  <a:lnTo>
                    <a:pt x="3968775" y="2222500"/>
                  </a:lnTo>
                  <a:lnTo>
                    <a:pt x="3920464" y="2247900"/>
                  </a:lnTo>
                  <a:lnTo>
                    <a:pt x="3870996" y="2260600"/>
                  </a:lnTo>
                  <a:lnTo>
                    <a:pt x="3820310" y="2286000"/>
                  </a:lnTo>
                  <a:lnTo>
                    <a:pt x="3768350" y="2311400"/>
                  </a:lnTo>
                  <a:lnTo>
                    <a:pt x="3715055" y="2324100"/>
                  </a:lnTo>
                  <a:lnTo>
                    <a:pt x="3660368" y="2349500"/>
                  </a:lnTo>
                  <a:lnTo>
                    <a:pt x="3604230" y="2362200"/>
                  </a:lnTo>
                  <a:lnTo>
                    <a:pt x="3546581" y="2387600"/>
                  </a:lnTo>
                  <a:lnTo>
                    <a:pt x="3487363" y="2400300"/>
                  </a:lnTo>
                  <a:lnTo>
                    <a:pt x="3426518" y="2425700"/>
                  </a:lnTo>
                  <a:lnTo>
                    <a:pt x="3363986" y="2438400"/>
                  </a:lnTo>
                  <a:lnTo>
                    <a:pt x="3299709" y="2463800"/>
                  </a:lnTo>
                  <a:lnTo>
                    <a:pt x="3221336" y="2489200"/>
                  </a:lnTo>
                  <a:lnTo>
                    <a:pt x="3144477" y="2501900"/>
                  </a:lnTo>
                  <a:lnTo>
                    <a:pt x="3069148" y="2527300"/>
                  </a:lnTo>
                  <a:lnTo>
                    <a:pt x="2783402" y="2578100"/>
                  </a:lnTo>
                  <a:lnTo>
                    <a:pt x="2585843" y="2616200"/>
                  </a:lnTo>
                  <a:close/>
                </a:path>
                <a:path extrusionOk="0" h="2654300" w="12192000">
                  <a:moveTo>
                    <a:pt x="12191999" y="2247900"/>
                  </a:moveTo>
                  <a:lnTo>
                    <a:pt x="12179377" y="2235200"/>
                  </a:lnTo>
                  <a:lnTo>
                    <a:pt x="12079949" y="2159000"/>
                  </a:lnTo>
                  <a:lnTo>
                    <a:pt x="12030400" y="2108200"/>
                  </a:lnTo>
                  <a:lnTo>
                    <a:pt x="11833600" y="1955800"/>
                  </a:lnTo>
                  <a:lnTo>
                    <a:pt x="11784812" y="1930400"/>
                  </a:lnTo>
                  <a:lnTo>
                    <a:pt x="11687818" y="1854200"/>
                  </a:lnTo>
                  <a:lnTo>
                    <a:pt x="11639638" y="1828800"/>
                  </a:lnTo>
                  <a:lnTo>
                    <a:pt x="11543976" y="1752600"/>
                  </a:lnTo>
                  <a:lnTo>
                    <a:pt x="11449327" y="1701800"/>
                  </a:lnTo>
                  <a:lnTo>
                    <a:pt x="11402414" y="1663700"/>
                  </a:lnTo>
                  <a:lnTo>
                    <a:pt x="11217805" y="1562100"/>
                  </a:lnTo>
                  <a:lnTo>
                    <a:pt x="11038668" y="1460500"/>
                  </a:lnTo>
                  <a:lnTo>
                    <a:pt x="10908395" y="1384300"/>
                  </a:lnTo>
                  <a:lnTo>
                    <a:pt x="10865815" y="1371600"/>
                  </a:lnTo>
                  <a:lnTo>
                    <a:pt x="10823678" y="1346200"/>
                  </a:lnTo>
                  <a:lnTo>
                    <a:pt x="10781998" y="1333500"/>
                  </a:lnTo>
                  <a:lnTo>
                    <a:pt x="10740786" y="1308100"/>
                  </a:lnTo>
                  <a:lnTo>
                    <a:pt x="10700056" y="1295400"/>
                  </a:lnTo>
                  <a:lnTo>
                    <a:pt x="10659819" y="1270000"/>
                  </a:lnTo>
                  <a:lnTo>
                    <a:pt x="10580879" y="1244600"/>
                  </a:lnTo>
                  <a:lnTo>
                    <a:pt x="10542201" y="1219200"/>
                  </a:lnTo>
                  <a:lnTo>
                    <a:pt x="10466491" y="1193800"/>
                  </a:lnTo>
                  <a:lnTo>
                    <a:pt x="10357233" y="1155700"/>
                  </a:lnTo>
                  <a:lnTo>
                    <a:pt x="10322013" y="1130300"/>
                  </a:lnTo>
                  <a:lnTo>
                    <a:pt x="10287413" y="1117600"/>
                  </a:lnTo>
                  <a:lnTo>
                    <a:pt x="10253446" y="1117600"/>
                  </a:lnTo>
                  <a:lnTo>
                    <a:pt x="10220126" y="1104900"/>
                  </a:lnTo>
                  <a:lnTo>
                    <a:pt x="10155474" y="1079500"/>
                  </a:lnTo>
                  <a:lnTo>
                    <a:pt x="10093557" y="1054100"/>
                  </a:lnTo>
                  <a:lnTo>
                    <a:pt x="10063657" y="1054100"/>
                  </a:lnTo>
                  <a:lnTo>
                    <a:pt x="10034478" y="1041400"/>
                  </a:lnTo>
                  <a:lnTo>
                    <a:pt x="9997142" y="1028700"/>
                  </a:lnTo>
                  <a:lnTo>
                    <a:pt x="9986998" y="1028700"/>
                  </a:lnTo>
                  <a:lnTo>
                    <a:pt x="9975616" y="1016000"/>
                  </a:lnTo>
                  <a:lnTo>
                    <a:pt x="9949196" y="1016000"/>
                  </a:lnTo>
                  <a:lnTo>
                    <a:pt x="9934186" y="1003300"/>
                  </a:lnTo>
                  <a:lnTo>
                    <a:pt x="9900639" y="1003300"/>
                  </a:lnTo>
                  <a:lnTo>
                    <a:pt x="9882129" y="990600"/>
                  </a:lnTo>
                  <a:lnTo>
                    <a:pt x="9862482" y="990600"/>
                  </a:lnTo>
                  <a:lnTo>
                    <a:pt x="9841710" y="977900"/>
                  </a:lnTo>
                  <a:lnTo>
                    <a:pt x="9796854" y="977900"/>
                  </a:lnTo>
                  <a:lnTo>
                    <a:pt x="9772796" y="965200"/>
                  </a:lnTo>
                  <a:lnTo>
                    <a:pt x="9747673" y="965200"/>
                  </a:lnTo>
                  <a:lnTo>
                    <a:pt x="9721496" y="952500"/>
                  </a:lnTo>
                  <a:lnTo>
                    <a:pt x="9694281" y="952500"/>
                  </a:lnTo>
                  <a:lnTo>
                    <a:pt x="9666043" y="939800"/>
                  </a:lnTo>
                  <a:lnTo>
                    <a:pt x="9636794" y="939800"/>
                  </a:lnTo>
                  <a:lnTo>
                    <a:pt x="9606550" y="927100"/>
                  </a:lnTo>
                  <a:lnTo>
                    <a:pt x="9575325" y="914400"/>
                  </a:lnTo>
                  <a:lnTo>
                    <a:pt x="9543132" y="914400"/>
                  </a:lnTo>
                  <a:lnTo>
                    <a:pt x="9509987" y="901700"/>
                  </a:lnTo>
                  <a:lnTo>
                    <a:pt x="9475904" y="901700"/>
                  </a:lnTo>
                  <a:lnTo>
                    <a:pt x="9440896" y="889000"/>
                  </a:lnTo>
                  <a:lnTo>
                    <a:pt x="9404978" y="889000"/>
                  </a:lnTo>
                  <a:lnTo>
                    <a:pt x="9368164" y="876300"/>
                  </a:lnTo>
                  <a:lnTo>
                    <a:pt x="9330469" y="876300"/>
                  </a:lnTo>
                  <a:lnTo>
                    <a:pt x="9291906" y="863600"/>
                  </a:lnTo>
                  <a:lnTo>
                    <a:pt x="9252491" y="863600"/>
                  </a:lnTo>
                  <a:lnTo>
                    <a:pt x="9212236" y="850900"/>
                  </a:lnTo>
                  <a:lnTo>
                    <a:pt x="9171157" y="850900"/>
                  </a:lnTo>
                  <a:lnTo>
                    <a:pt x="9129268" y="838200"/>
                  </a:lnTo>
                  <a:lnTo>
                    <a:pt x="9086583" y="838200"/>
                  </a:lnTo>
                  <a:lnTo>
                    <a:pt x="9043116" y="825500"/>
                  </a:lnTo>
                  <a:lnTo>
                    <a:pt x="8998882" y="825500"/>
                  </a:lnTo>
                  <a:lnTo>
                    <a:pt x="8953894" y="812800"/>
                  </a:lnTo>
                  <a:lnTo>
                    <a:pt x="8908167" y="812800"/>
                  </a:lnTo>
                  <a:lnTo>
                    <a:pt x="8861716" y="800100"/>
                  </a:lnTo>
                  <a:lnTo>
                    <a:pt x="8766696" y="800100"/>
                  </a:lnTo>
                  <a:lnTo>
                    <a:pt x="8718155" y="787400"/>
                  </a:lnTo>
                  <a:lnTo>
                    <a:pt x="8619086" y="787400"/>
                  </a:lnTo>
                  <a:lnTo>
                    <a:pt x="8568585" y="774700"/>
                  </a:lnTo>
                  <a:lnTo>
                    <a:pt x="8413390" y="774700"/>
                  </a:lnTo>
                  <a:lnTo>
                    <a:pt x="8360474" y="762000"/>
                  </a:lnTo>
                  <a:lnTo>
                    <a:pt x="12191999" y="762000"/>
                  </a:lnTo>
                  <a:lnTo>
                    <a:pt x="12191999" y="2247900"/>
                  </a:lnTo>
                  <a:close/>
                </a:path>
                <a:path extrusionOk="0" h="2654300" w="12192000">
                  <a:moveTo>
                    <a:pt x="2462327" y="2628900"/>
                  </a:moveTo>
                  <a:lnTo>
                    <a:pt x="1613538" y="2628900"/>
                  </a:lnTo>
                  <a:lnTo>
                    <a:pt x="1590683" y="2616200"/>
                  </a:lnTo>
                  <a:lnTo>
                    <a:pt x="2523257" y="2616200"/>
                  </a:lnTo>
                  <a:lnTo>
                    <a:pt x="2462327" y="2628900"/>
                  </a:lnTo>
                  <a:close/>
                </a:path>
                <a:path extrusionOk="0" h="2654300" w="12192000">
                  <a:moveTo>
                    <a:pt x="2345494" y="2641600"/>
                  </a:moveTo>
                  <a:lnTo>
                    <a:pt x="1724367" y="2641600"/>
                  </a:lnTo>
                  <a:lnTo>
                    <a:pt x="1693777" y="2628900"/>
                  </a:lnTo>
                  <a:lnTo>
                    <a:pt x="2403068" y="2628900"/>
                  </a:lnTo>
                  <a:lnTo>
                    <a:pt x="2345494" y="2641600"/>
                  </a:lnTo>
                  <a:close/>
                </a:path>
                <a:path extrusionOk="0" h="2654300" w="12192000">
                  <a:moveTo>
                    <a:pt x="2087186" y="2654300"/>
                  </a:moveTo>
                  <a:lnTo>
                    <a:pt x="1947277" y="2654300"/>
                  </a:lnTo>
                  <a:lnTo>
                    <a:pt x="1905510" y="2641600"/>
                  </a:lnTo>
                  <a:lnTo>
                    <a:pt x="2132335" y="2641600"/>
                  </a:lnTo>
                  <a:lnTo>
                    <a:pt x="2087186" y="2654300"/>
                  </a:lnTo>
                  <a:close/>
                </a:path>
              </a:pathLst>
            </a:custGeom>
            <a:solidFill>
              <a:srgbClr val="FF9417"/>
            </a:solidFill>
            <a:ln>
              <a:noFill/>
            </a:ln>
          </p:spPr>
          <p:txBody>
            <a:bodyPr anchorCtr="0" anchor="t" bIns="0" lIns="0" spcFirstLastPara="1" rIns="0" wrap="square" tIns="0">
              <a:noAutofit/>
            </a:bodyPr>
            <a:lstStyle/>
            <a:p>
              <a:pPr indent="0" lvl="0" marL="0" marR="0" rtl="1" algn="r">
                <a:spcBef>
                  <a:spcPts val="0"/>
                </a:spcBef>
                <a:spcAft>
                  <a:spcPts val="0"/>
                </a:spcAft>
                <a:buNone/>
              </a:pPr>
              <a:r>
                <a:t/>
              </a:r>
              <a:endParaRPr sz="1800">
                <a:solidFill>
                  <a:schemeClr val="dk1"/>
                </a:solidFill>
                <a:latin typeface="Calibri"/>
                <a:ea typeface="Calibri"/>
                <a:cs typeface="Calibri"/>
                <a:sym typeface="Calibri"/>
              </a:endParaRPr>
            </a:p>
          </p:txBody>
        </p:sp>
        <p:sp>
          <p:nvSpPr>
            <p:cNvPr id="72" name="Google Shape;72;p2"/>
            <p:cNvSpPr/>
            <p:nvPr/>
          </p:nvSpPr>
          <p:spPr>
            <a:xfrm>
              <a:off x="0" y="0"/>
              <a:ext cx="12192000" cy="2565400"/>
            </a:xfrm>
            <a:custGeom>
              <a:rect b="b" l="l" r="r" t="t"/>
              <a:pathLst>
                <a:path extrusionOk="0" h="2565400" w="12192000">
                  <a:moveTo>
                    <a:pt x="2585843" y="2527300"/>
                  </a:moveTo>
                  <a:lnTo>
                    <a:pt x="1533993" y="2527300"/>
                  </a:lnTo>
                  <a:lnTo>
                    <a:pt x="1277073" y="2476500"/>
                  </a:lnTo>
                  <a:lnTo>
                    <a:pt x="1215594" y="2451100"/>
                  </a:lnTo>
                  <a:lnTo>
                    <a:pt x="1095981" y="2425700"/>
                  </a:lnTo>
                  <a:lnTo>
                    <a:pt x="1037861" y="2400300"/>
                  </a:lnTo>
                  <a:lnTo>
                    <a:pt x="980873" y="2387600"/>
                  </a:lnTo>
                  <a:lnTo>
                    <a:pt x="925023" y="2362200"/>
                  </a:lnTo>
                  <a:lnTo>
                    <a:pt x="870319" y="2349500"/>
                  </a:lnTo>
                  <a:lnTo>
                    <a:pt x="816767" y="2324100"/>
                  </a:lnTo>
                  <a:lnTo>
                    <a:pt x="764373" y="2311400"/>
                  </a:lnTo>
                  <a:lnTo>
                    <a:pt x="713144" y="2286000"/>
                  </a:lnTo>
                  <a:lnTo>
                    <a:pt x="663086" y="2260600"/>
                  </a:lnTo>
                  <a:lnTo>
                    <a:pt x="614205" y="2247900"/>
                  </a:lnTo>
                  <a:lnTo>
                    <a:pt x="566508" y="2222500"/>
                  </a:lnTo>
                  <a:lnTo>
                    <a:pt x="520002" y="2197100"/>
                  </a:lnTo>
                  <a:lnTo>
                    <a:pt x="474692" y="2171700"/>
                  </a:lnTo>
                  <a:lnTo>
                    <a:pt x="430586" y="2146299"/>
                  </a:lnTo>
                  <a:lnTo>
                    <a:pt x="387689" y="2133599"/>
                  </a:lnTo>
                  <a:lnTo>
                    <a:pt x="346009" y="2108199"/>
                  </a:lnTo>
                  <a:lnTo>
                    <a:pt x="305551" y="2082799"/>
                  </a:lnTo>
                  <a:lnTo>
                    <a:pt x="266322" y="2057399"/>
                  </a:lnTo>
                  <a:lnTo>
                    <a:pt x="228328" y="2031999"/>
                  </a:lnTo>
                  <a:lnTo>
                    <a:pt x="191577" y="2019299"/>
                  </a:lnTo>
                  <a:lnTo>
                    <a:pt x="156074" y="1993899"/>
                  </a:lnTo>
                  <a:lnTo>
                    <a:pt x="121825" y="1968499"/>
                  </a:lnTo>
                  <a:lnTo>
                    <a:pt x="88838" y="1943099"/>
                  </a:lnTo>
                  <a:lnTo>
                    <a:pt x="57118" y="1930399"/>
                  </a:lnTo>
                  <a:lnTo>
                    <a:pt x="26673" y="1904999"/>
                  </a:lnTo>
                  <a:lnTo>
                    <a:pt x="0" y="1892299"/>
                  </a:lnTo>
                  <a:lnTo>
                    <a:pt x="0" y="0"/>
                  </a:lnTo>
                  <a:lnTo>
                    <a:pt x="12191999" y="0"/>
                  </a:lnTo>
                  <a:lnTo>
                    <a:pt x="12191999" y="673100"/>
                  </a:lnTo>
                  <a:lnTo>
                    <a:pt x="7860387" y="673100"/>
                  </a:lnTo>
                  <a:lnTo>
                    <a:pt x="7802433" y="685800"/>
                  </a:lnTo>
                  <a:lnTo>
                    <a:pt x="7626075" y="685800"/>
                  </a:lnTo>
                  <a:lnTo>
                    <a:pt x="7566504" y="698500"/>
                  </a:lnTo>
                  <a:lnTo>
                    <a:pt x="7506565" y="698500"/>
                  </a:lnTo>
                  <a:lnTo>
                    <a:pt x="7446272" y="711200"/>
                  </a:lnTo>
                  <a:lnTo>
                    <a:pt x="7385639" y="711200"/>
                  </a:lnTo>
                  <a:lnTo>
                    <a:pt x="7324680" y="723900"/>
                  </a:lnTo>
                  <a:lnTo>
                    <a:pt x="7263409" y="723900"/>
                  </a:lnTo>
                  <a:lnTo>
                    <a:pt x="7139991" y="749300"/>
                  </a:lnTo>
                  <a:lnTo>
                    <a:pt x="7077871" y="749300"/>
                  </a:lnTo>
                  <a:lnTo>
                    <a:pt x="6572952" y="850900"/>
                  </a:lnTo>
                  <a:lnTo>
                    <a:pt x="6509055" y="876300"/>
                  </a:lnTo>
                  <a:lnTo>
                    <a:pt x="6445032" y="889000"/>
                  </a:lnTo>
                  <a:lnTo>
                    <a:pt x="6380897" y="914400"/>
                  </a:lnTo>
                  <a:lnTo>
                    <a:pt x="6316665" y="927100"/>
                  </a:lnTo>
                  <a:lnTo>
                    <a:pt x="6252349" y="952500"/>
                  </a:lnTo>
                  <a:lnTo>
                    <a:pt x="6187963" y="965200"/>
                  </a:lnTo>
                  <a:lnTo>
                    <a:pt x="5672099" y="1168400"/>
                  </a:lnTo>
                  <a:lnTo>
                    <a:pt x="5607732" y="1206500"/>
                  </a:lnTo>
                  <a:lnTo>
                    <a:pt x="5479232" y="1257300"/>
                  </a:lnTo>
                  <a:lnTo>
                    <a:pt x="5432462" y="1282700"/>
                  </a:lnTo>
                  <a:lnTo>
                    <a:pt x="5386708" y="1308100"/>
                  </a:lnTo>
                  <a:lnTo>
                    <a:pt x="5341911" y="1333500"/>
                  </a:lnTo>
                  <a:lnTo>
                    <a:pt x="5298012" y="1358900"/>
                  </a:lnTo>
                  <a:lnTo>
                    <a:pt x="5254953" y="1384300"/>
                  </a:lnTo>
                  <a:lnTo>
                    <a:pt x="5212674" y="1409700"/>
                  </a:lnTo>
                  <a:lnTo>
                    <a:pt x="5130223" y="1460500"/>
                  </a:lnTo>
                  <a:lnTo>
                    <a:pt x="5089934" y="1485900"/>
                  </a:lnTo>
                  <a:lnTo>
                    <a:pt x="5050191" y="1498600"/>
                  </a:lnTo>
                  <a:lnTo>
                    <a:pt x="4933648" y="1574800"/>
                  </a:lnTo>
                  <a:lnTo>
                    <a:pt x="4707367" y="1727200"/>
                  </a:lnTo>
                  <a:lnTo>
                    <a:pt x="4669851" y="1739900"/>
                  </a:lnTo>
                  <a:lnTo>
                    <a:pt x="4518193" y="1841500"/>
                  </a:lnTo>
                  <a:lnTo>
                    <a:pt x="4440587" y="1892300"/>
                  </a:lnTo>
                  <a:lnTo>
                    <a:pt x="4401134" y="1905000"/>
                  </a:lnTo>
                  <a:lnTo>
                    <a:pt x="4320635" y="1955800"/>
                  </a:lnTo>
                  <a:lnTo>
                    <a:pt x="4279471" y="1981200"/>
                  </a:lnTo>
                  <a:lnTo>
                    <a:pt x="4237619" y="2006600"/>
                  </a:lnTo>
                  <a:lnTo>
                    <a:pt x="4195021" y="2019300"/>
                  </a:lnTo>
                  <a:lnTo>
                    <a:pt x="4151617" y="2044700"/>
                  </a:lnTo>
                  <a:lnTo>
                    <a:pt x="4107350" y="2070100"/>
                  </a:lnTo>
                  <a:lnTo>
                    <a:pt x="4062159" y="2095500"/>
                  </a:lnTo>
                  <a:lnTo>
                    <a:pt x="4015988" y="2108200"/>
                  </a:lnTo>
                  <a:lnTo>
                    <a:pt x="3968775" y="2133600"/>
                  </a:lnTo>
                  <a:lnTo>
                    <a:pt x="3920464" y="2159000"/>
                  </a:lnTo>
                  <a:lnTo>
                    <a:pt x="3870996" y="2171700"/>
                  </a:lnTo>
                  <a:lnTo>
                    <a:pt x="3820310" y="2197100"/>
                  </a:lnTo>
                  <a:lnTo>
                    <a:pt x="3768350" y="2222500"/>
                  </a:lnTo>
                  <a:lnTo>
                    <a:pt x="3715055" y="2235200"/>
                  </a:lnTo>
                  <a:lnTo>
                    <a:pt x="3660368" y="2260600"/>
                  </a:lnTo>
                  <a:lnTo>
                    <a:pt x="3604230" y="2273300"/>
                  </a:lnTo>
                  <a:lnTo>
                    <a:pt x="3546581" y="2298700"/>
                  </a:lnTo>
                  <a:lnTo>
                    <a:pt x="3487363" y="2324100"/>
                  </a:lnTo>
                  <a:lnTo>
                    <a:pt x="3426518" y="2336800"/>
                  </a:lnTo>
                  <a:lnTo>
                    <a:pt x="3363986" y="2362200"/>
                  </a:lnTo>
                  <a:lnTo>
                    <a:pt x="3299709" y="2374900"/>
                  </a:lnTo>
                  <a:lnTo>
                    <a:pt x="3221336" y="2400300"/>
                  </a:lnTo>
                  <a:lnTo>
                    <a:pt x="3144477" y="2413000"/>
                  </a:lnTo>
                  <a:lnTo>
                    <a:pt x="3069148" y="2438400"/>
                  </a:lnTo>
                  <a:lnTo>
                    <a:pt x="2783402" y="2489200"/>
                  </a:lnTo>
                  <a:lnTo>
                    <a:pt x="2585843" y="2527300"/>
                  </a:lnTo>
                  <a:close/>
                </a:path>
                <a:path extrusionOk="0" h="2565400" w="12192000">
                  <a:moveTo>
                    <a:pt x="12191999" y="2159000"/>
                  </a:moveTo>
                  <a:lnTo>
                    <a:pt x="12179377" y="2146300"/>
                  </a:lnTo>
                  <a:lnTo>
                    <a:pt x="12030400" y="2032000"/>
                  </a:lnTo>
                  <a:lnTo>
                    <a:pt x="11980978" y="1981200"/>
                  </a:lnTo>
                  <a:lnTo>
                    <a:pt x="11882565" y="1905000"/>
                  </a:lnTo>
                  <a:lnTo>
                    <a:pt x="11833600" y="1879600"/>
                  </a:lnTo>
                  <a:lnTo>
                    <a:pt x="11687818" y="1765300"/>
                  </a:lnTo>
                  <a:lnTo>
                    <a:pt x="11639638" y="1739900"/>
                  </a:lnTo>
                  <a:lnTo>
                    <a:pt x="11591687" y="1701800"/>
                  </a:lnTo>
                  <a:lnTo>
                    <a:pt x="11543976" y="1676400"/>
                  </a:lnTo>
                  <a:lnTo>
                    <a:pt x="11496518" y="1638300"/>
                  </a:lnTo>
                  <a:lnTo>
                    <a:pt x="11449327" y="1612900"/>
                  </a:lnTo>
                  <a:lnTo>
                    <a:pt x="11402414" y="1574800"/>
                  </a:lnTo>
                  <a:lnTo>
                    <a:pt x="11263476" y="1498600"/>
                  </a:lnTo>
                  <a:lnTo>
                    <a:pt x="11082895" y="1397000"/>
                  </a:lnTo>
                  <a:lnTo>
                    <a:pt x="10951405" y="1320800"/>
                  </a:lnTo>
                  <a:lnTo>
                    <a:pt x="10908395" y="1308100"/>
                  </a:lnTo>
                  <a:lnTo>
                    <a:pt x="10823678" y="1257300"/>
                  </a:lnTo>
                  <a:lnTo>
                    <a:pt x="10781998" y="1244600"/>
                  </a:lnTo>
                  <a:lnTo>
                    <a:pt x="10740786" y="1219200"/>
                  </a:lnTo>
                  <a:lnTo>
                    <a:pt x="10700056" y="1206500"/>
                  </a:lnTo>
                  <a:lnTo>
                    <a:pt x="10659819" y="1181100"/>
                  </a:lnTo>
                  <a:lnTo>
                    <a:pt x="10580879" y="1155700"/>
                  </a:lnTo>
                  <a:lnTo>
                    <a:pt x="10542201" y="1130300"/>
                  </a:lnTo>
                  <a:lnTo>
                    <a:pt x="10504067" y="1117600"/>
                  </a:lnTo>
                  <a:lnTo>
                    <a:pt x="10393061" y="1079500"/>
                  </a:lnTo>
                  <a:lnTo>
                    <a:pt x="10287413" y="1041400"/>
                  </a:lnTo>
                  <a:lnTo>
                    <a:pt x="10220126" y="1016000"/>
                  </a:lnTo>
                  <a:lnTo>
                    <a:pt x="10155474" y="990600"/>
                  </a:lnTo>
                  <a:lnTo>
                    <a:pt x="10093557" y="965200"/>
                  </a:lnTo>
                  <a:lnTo>
                    <a:pt x="10063657" y="965200"/>
                  </a:lnTo>
                  <a:lnTo>
                    <a:pt x="10034478" y="952500"/>
                  </a:lnTo>
                  <a:lnTo>
                    <a:pt x="9997142" y="939800"/>
                  </a:lnTo>
                  <a:lnTo>
                    <a:pt x="9975616" y="939800"/>
                  </a:lnTo>
                  <a:lnTo>
                    <a:pt x="9963011" y="927100"/>
                  </a:lnTo>
                  <a:lnTo>
                    <a:pt x="9934186" y="927100"/>
                  </a:lnTo>
                  <a:lnTo>
                    <a:pt x="9917996" y="914400"/>
                  </a:lnTo>
                  <a:lnTo>
                    <a:pt x="9900639" y="914400"/>
                  </a:lnTo>
                  <a:lnTo>
                    <a:pt x="9882129" y="901700"/>
                  </a:lnTo>
                  <a:lnTo>
                    <a:pt x="9841710" y="901700"/>
                  </a:lnTo>
                  <a:lnTo>
                    <a:pt x="9819830" y="889000"/>
                  </a:lnTo>
                  <a:lnTo>
                    <a:pt x="9796854" y="889000"/>
                  </a:lnTo>
                  <a:lnTo>
                    <a:pt x="9772796" y="876300"/>
                  </a:lnTo>
                  <a:lnTo>
                    <a:pt x="9747673" y="876300"/>
                  </a:lnTo>
                  <a:lnTo>
                    <a:pt x="9721496" y="863600"/>
                  </a:lnTo>
                  <a:lnTo>
                    <a:pt x="9694281" y="863600"/>
                  </a:lnTo>
                  <a:lnTo>
                    <a:pt x="9666043" y="850900"/>
                  </a:lnTo>
                  <a:lnTo>
                    <a:pt x="9636794" y="850900"/>
                  </a:lnTo>
                  <a:lnTo>
                    <a:pt x="9606550" y="838200"/>
                  </a:lnTo>
                  <a:lnTo>
                    <a:pt x="9575325" y="838200"/>
                  </a:lnTo>
                  <a:lnTo>
                    <a:pt x="9543132" y="825500"/>
                  </a:lnTo>
                  <a:lnTo>
                    <a:pt x="9509987" y="825500"/>
                  </a:lnTo>
                  <a:lnTo>
                    <a:pt x="9440896" y="800100"/>
                  </a:lnTo>
                  <a:lnTo>
                    <a:pt x="9404978" y="800100"/>
                  </a:lnTo>
                  <a:lnTo>
                    <a:pt x="9368164" y="787400"/>
                  </a:lnTo>
                  <a:lnTo>
                    <a:pt x="9330469" y="787400"/>
                  </a:lnTo>
                  <a:lnTo>
                    <a:pt x="9291906" y="774700"/>
                  </a:lnTo>
                  <a:lnTo>
                    <a:pt x="9252491" y="774700"/>
                  </a:lnTo>
                  <a:lnTo>
                    <a:pt x="9212236" y="762000"/>
                  </a:lnTo>
                  <a:lnTo>
                    <a:pt x="9171157" y="762000"/>
                  </a:lnTo>
                  <a:lnTo>
                    <a:pt x="9129268" y="749300"/>
                  </a:lnTo>
                  <a:lnTo>
                    <a:pt x="9086583" y="749300"/>
                  </a:lnTo>
                  <a:lnTo>
                    <a:pt x="9043116" y="736600"/>
                  </a:lnTo>
                  <a:lnTo>
                    <a:pt x="8998882" y="736600"/>
                  </a:lnTo>
                  <a:lnTo>
                    <a:pt x="8953894" y="723900"/>
                  </a:lnTo>
                  <a:lnTo>
                    <a:pt x="8861716" y="723900"/>
                  </a:lnTo>
                  <a:lnTo>
                    <a:pt x="8814554" y="711200"/>
                  </a:lnTo>
                  <a:lnTo>
                    <a:pt x="8766696" y="711200"/>
                  </a:lnTo>
                  <a:lnTo>
                    <a:pt x="8718155" y="698500"/>
                  </a:lnTo>
                  <a:lnTo>
                    <a:pt x="8619086" y="698500"/>
                  </a:lnTo>
                  <a:lnTo>
                    <a:pt x="8568585" y="685800"/>
                  </a:lnTo>
                  <a:lnTo>
                    <a:pt x="8360474" y="685800"/>
                  </a:lnTo>
                  <a:lnTo>
                    <a:pt x="8306991" y="673100"/>
                  </a:lnTo>
                  <a:lnTo>
                    <a:pt x="12191999" y="673100"/>
                  </a:lnTo>
                  <a:lnTo>
                    <a:pt x="12191999" y="2159000"/>
                  </a:lnTo>
                  <a:close/>
                </a:path>
                <a:path extrusionOk="0" h="2565400" w="12192000">
                  <a:moveTo>
                    <a:pt x="2462327" y="2540000"/>
                  </a:moveTo>
                  <a:lnTo>
                    <a:pt x="1613538" y="2540000"/>
                  </a:lnTo>
                  <a:lnTo>
                    <a:pt x="1590683" y="2527300"/>
                  </a:lnTo>
                  <a:lnTo>
                    <a:pt x="2523257" y="2527300"/>
                  </a:lnTo>
                  <a:lnTo>
                    <a:pt x="2462327" y="2540000"/>
                  </a:lnTo>
                  <a:close/>
                </a:path>
                <a:path extrusionOk="0" h="2565400" w="12192000">
                  <a:moveTo>
                    <a:pt x="2345494" y="2552700"/>
                  </a:moveTo>
                  <a:lnTo>
                    <a:pt x="1724367" y="2552700"/>
                  </a:lnTo>
                  <a:lnTo>
                    <a:pt x="1693777" y="2540000"/>
                  </a:lnTo>
                  <a:lnTo>
                    <a:pt x="2403068" y="2540000"/>
                  </a:lnTo>
                  <a:lnTo>
                    <a:pt x="2345494" y="2552700"/>
                  </a:lnTo>
                  <a:close/>
                </a:path>
                <a:path extrusionOk="0" h="2565400" w="12192000">
                  <a:moveTo>
                    <a:pt x="2132335" y="2565400"/>
                  </a:moveTo>
                  <a:lnTo>
                    <a:pt x="1905510" y="2565400"/>
                  </a:lnTo>
                  <a:lnTo>
                    <a:pt x="1865570" y="2552700"/>
                  </a:lnTo>
                  <a:lnTo>
                    <a:pt x="2183026" y="2552700"/>
                  </a:lnTo>
                  <a:lnTo>
                    <a:pt x="2132335" y="2565400"/>
                  </a:lnTo>
                  <a:close/>
                </a:path>
              </a:pathLst>
            </a:custGeom>
            <a:solidFill>
              <a:srgbClr val="24A9E7"/>
            </a:solidFill>
            <a:ln>
              <a:noFill/>
            </a:ln>
          </p:spPr>
          <p:txBody>
            <a:bodyPr anchorCtr="0" anchor="t" bIns="0" lIns="0" spcFirstLastPara="1" rIns="0" wrap="square" tIns="0">
              <a:noAutofit/>
            </a:bodyPr>
            <a:lstStyle/>
            <a:p>
              <a:pPr indent="0" lvl="0" marL="0" marR="0" rtl="1" algn="r">
                <a:spcBef>
                  <a:spcPts val="0"/>
                </a:spcBef>
                <a:spcAft>
                  <a:spcPts val="0"/>
                </a:spcAft>
                <a:buNone/>
              </a:pPr>
              <a:r>
                <a:t/>
              </a:r>
              <a:endParaRPr sz="1800">
                <a:solidFill>
                  <a:schemeClr val="dk1"/>
                </a:solidFill>
                <a:latin typeface="Calibri"/>
                <a:ea typeface="Calibri"/>
                <a:cs typeface="Calibri"/>
                <a:sym typeface="Calibri"/>
              </a:endParaRPr>
            </a:p>
          </p:txBody>
        </p:sp>
        <p:sp>
          <p:nvSpPr>
            <p:cNvPr id="73" name="Google Shape;73;p2"/>
            <p:cNvSpPr/>
            <p:nvPr/>
          </p:nvSpPr>
          <p:spPr>
            <a:xfrm>
              <a:off x="0" y="0"/>
              <a:ext cx="12192000" cy="2463800"/>
            </a:xfrm>
            <a:custGeom>
              <a:rect b="b" l="l" r="r" t="t"/>
              <a:pathLst>
                <a:path extrusionOk="0" h="2463800" w="12192000">
                  <a:moveTo>
                    <a:pt x="2523257" y="2438400"/>
                  </a:moveTo>
                  <a:lnTo>
                    <a:pt x="1550897" y="2438400"/>
                  </a:lnTo>
                  <a:lnTo>
                    <a:pt x="1533993" y="2425700"/>
                  </a:lnTo>
                  <a:lnTo>
                    <a:pt x="1468125" y="2413000"/>
                  </a:lnTo>
                  <a:lnTo>
                    <a:pt x="1155228" y="2349500"/>
                  </a:lnTo>
                  <a:lnTo>
                    <a:pt x="1095981" y="2324100"/>
                  </a:lnTo>
                  <a:lnTo>
                    <a:pt x="980873" y="2298700"/>
                  </a:lnTo>
                  <a:lnTo>
                    <a:pt x="925023" y="2273300"/>
                  </a:lnTo>
                  <a:lnTo>
                    <a:pt x="870319" y="2260600"/>
                  </a:lnTo>
                  <a:lnTo>
                    <a:pt x="816767" y="2235200"/>
                  </a:lnTo>
                  <a:lnTo>
                    <a:pt x="764373" y="2209800"/>
                  </a:lnTo>
                  <a:lnTo>
                    <a:pt x="713144" y="2197100"/>
                  </a:lnTo>
                  <a:lnTo>
                    <a:pt x="663086" y="2171700"/>
                  </a:lnTo>
                  <a:lnTo>
                    <a:pt x="614205" y="2146300"/>
                  </a:lnTo>
                  <a:lnTo>
                    <a:pt x="566508" y="2120900"/>
                  </a:lnTo>
                  <a:lnTo>
                    <a:pt x="520002" y="2108200"/>
                  </a:lnTo>
                  <a:lnTo>
                    <a:pt x="474692" y="2082800"/>
                  </a:lnTo>
                  <a:lnTo>
                    <a:pt x="430586" y="2057400"/>
                  </a:lnTo>
                  <a:lnTo>
                    <a:pt x="387689" y="2031999"/>
                  </a:lnTo>
                  <a:lnTo>
                    <a:pt x="346009" y="2006599"/>
                  </a:lnTo>
                  <a:lnTo>
                    <a:pt x="305551" y="1993899"/>
                  </a:lnTo>
                  <a:lnTo>
                    <a:pt x="266322" y="1968499"/>
                  </a:lnTo>
                  <a:lnTo>
                    <a:pt x="228328" y="1943099"/>
                  </a:lnTo>
                  <a:lnTo>
                    <a:pt x="191577" y="1917699"/>
                  </a:lnTo>
                  <a:lnTo>
                    <a:pt x="156074" y="1892299"/>
                  </a:lnTo>
                  <a:lnTo>
                    <a:pt x="121825" y="1879599"/>
                  </a:lnTo>
                  <a:lnTo>
                    <a:pt x="88838" y="1854199"/>
                  </a:lnTo>
                  <a:lnTo>
                    <a:pt x="57118" y="1828799"/>
                  </a:lnTo>
                  <a:lnTo>
                    <a:pt x="26673" y="1816099"/>
                  </a:lnTo>
                  <a:lnTo>
                    <a:pt x="0" y="1790699"/>
                  </a:lnTo>
                  <a:lnTo>
                    <a:pt x="0" y="0"/>
                  </a:lnTo>
                  <a:lnTo>
                    <a:pt x="12191999" y="0"/>
                  </a:lnTo>
                  <a:lnTo>
                    <a:pt x="12191999" y="584200"/>
                  </a:lnTo>
                  <a:lnTo>
                    <a:pt x="7744053" y="584200"/>
                  </a:lnTo>
                  <a:lnTo>
                    <a:pt x="7685262" y="596900"/>
                  </a:lnTo>
                  <a:lnTo>
                    <a:pt x="7566504" y="596900"/>
                  </a:lnTo>
                  <a:lnTo>
                    <a:pt x="7506565" y="609600"/>
                  </a:lnTo>
                  <a:lnTo>
                    <a:pt x="7446272" y="609600"/>
                  </a:lnTo>
                  <a:lnTo>
                    <a:pt x="7385639" y="622300"/>
                  </a:lnTo>
                  <a:lnTo>
                    <a:pt x="7324680" y="622300"/>
                  </a:lnTo>
                  <a:lnTo>
                    <a:pt x="7263409" y="635000"/>
                  </a:lnTo>
                  <a:lnTo>
                    <a:pt x="7201842" y="635000"/>
                  </a:lnTo>
                  <a:lnTo>
                    <a:pt x="6952883" y="685800"/>
                  </a:lnTo>
                  <a:lnTo>
                    <a:pt x="6890043" y="685800"/>
                  </a:lnTo>
                  <a:lnTo>
                    <a:pt x="6763742" y="711200"/>
                  </a:lnTo>
                  <a:lnTo>
                    <a:pt x="6700310" y="736600"/>
                  </a:lnTo>
                  <a:lnTo>
                    <a:pt x="6509055" y="774700"/>
                  </a:lnTo>
                  <a:lnTo>
                    <a:pt x="6445032" y="800100"/>
                  </a:lnTo>
                  <a:lnTo>
                    <a:pt x="6380897" y="812800"/>
                  </a:lnTo>
                  <a:lnTo>
                    <a:pt x="6316665" y="838200"/>
                  </a:lnTo>
                  <a:lnTo>
                    <a:pt x="6252349" y="850900"/>
                  </a:lnTo>
                  <a:lnTo>
                    <a:pt x="6123523" y="901700"/>
                  </a:lnTo>
                  <a:lnTo>
                    <a:pt x="6059042" y="914400"/>
                  </a:lnTo>
                  <a:lnTo>
                    <a:pt x="5736525" y="1041400"/>
                  </a:lnTo>
                  <a:lnTo>
                    <a:pt x="5672099" y="1079500"/>
                  </a:lnTo>
                  <a:lnTo>
                    <a:pt x="5543438" y="1130300"/>
                  </a:lnTo>
                  <a:lnTo>
                    <a:pt x="5479232" y="1168400"/>
                  </a:lnTo>
                  <a:lnTo>
                    <a:pt x="5432462" y="1193800"/>
                  </a:lnTo>
                  <a:lnTo>
                    <a:pt x="5386708" y="1219200"/>
                  </a:lnTo>
                  <a:lnTo>
                    <a:pt x="5341911" y="1244600"/>
                  </a:lnTo>
                  <a:lnTo>
                    <a:pt x="5298012" y="1270000"/>
                  </a:lnTo>
                  <a:lnTo>
                    <a:pt x="5254953" y="1282700"/>
                  </a:lnTo>
                  <a:lnTo>
                    <a:pt x="5212674" y="1308100"/>
                  </a:lnTo>
                  <a:lnTo>
                    <a:pt x="5130223" y="1358900"/>
                  </a:lnTo>
                  <a:lnTo>
                    <a:pt x="5050191" y="1409700"/>
                  </a:lnTo>
                  <a:lnTo>
                    <a:pt x="4933648" y="1485900"/>
                  </a:lnTo>
                  <a:lnTo>
                    <a:pt x="4857605" y="1536700"/>
                  </a:lnTo>
                  <a:lnTo>
                    <a:pt x="4819902" y="1549400"/>
                  </a:lnTo>
                  <a:lnTo>
                    <a:pt x="4556464" y="1727200"/>
                  </a:lnTo>
                  <a:lnTo>
                    <a:pt x="4518193" y="1739900"/>
                  </a:lnTo>
                  <a:lnTo>
                    <a:pt x="4440587" y="1790700"/>
                  </a:lnTo>
                  <a:lnTo>
                    <a:pt x="4361170" y="1841500"/>
                  </a:lnTo>
                  <a:lnTo>
                    <a:pt x="4320635" y="1866900"/>
                  </a:lnTo>
                  <a:lnTo>
                    <a:pt x="4279471" y="1879600"/>
                  </a:lnTo>
                  <a:lnTo>
                    <a:pt x="4237619" y="1905000"/>
                  </a:lnTo>
                  <a:lnTo>
                    <a:pt x="4195021" y="1930400"/>
                  </a:lnTo>
                  <a:lnTo>
                    <a:pt x="4151617" y="1955800"/>
                  </a:lnTo>
                  <a:lnTo>
                    <a:pt x="4107350" y="1968500"/>
                  </a:lnTo>
                  <a:lnTo>
                    <a:pt x="4062159" y="1993900"/>
                  </a:lnTo>
                  <a:lnTo>
                    <a:pt x="4015988" y="2019300"/>
                  </a:lnTo>
                  <a:lnTo>
                    <a:pt x="3968775" y="2044700"/>
                  </a:lnTo>
                  <a:lnTo>
                    <a:pt x="3920464" y="2057400"/>
                  </a:lnTo>
                  <a:lnTo>
                    <a:pt x="3870996" y="2082800"/>
                  </a:lnTo>
                  <a:lnTo>
                    <a:pt x="3820310" y="2108200"/>
                  </a:lnTo>
                  <a:lnTo>
                    <a:pt x="3768350" y="2120900"/>
                  </a:lnTo>
                  <a:lnTo>
                    <a:pt x="3715055" y="2146300"/>
                  </a:lnTo>
                  <a:lnTo>
                    <a:pt x="3660368" y="2159000"/>
                  </a:lnTo>
                  <a:lnTo>
                    <a:pt x="3604230" y="2184400"/>
                  </a:lnTo>
                  <a:lnTo>
                    <a:pt x="3546581" y="2209800"/>
                  </a:lnTo>
                  <a:lnTo>
                    <a:pt x="3487363" y="2222500"/>
                  </a:lnTo>
                  <a:lnTo>
                    <a:pt x="3426518" y="2247900"/>
                  </a:lnTo>
                  <a:lnTo>
                    <a:pt x="3363986" y="2260600"/>
                  </a:lnTo>
                  <a:lnTo>
                    <a:pt x="3299709" y="2286000"/>
                  </a:lnTo>
                  <a:lnTo>
                    <a:pt x="3221336" y="2298700"/>
                  </a:lnTo>
                  <a:lnTo>
                    <a:pt x="3144477" y="2324100"/>
                  </a:lnTo>
                  <a:lnTo>
                    <a:pt x="2995361" y="2349500"/>
                  </a:lnTo>
                  <a:lnTo>
                    <a:pt x="2923132" y="2374900"/>
                  </a:lnTo>
                  <a:lnTo>
                    <a:pt x="2715930" y="2413000"/>
                  </a:lnTo>
                  <a:lnTo>
                    <a:pt x="2650073" y="2413000"/>
                  </a:lnTo>
                  <a:lnTo>
                    <a:pt x="2523257" y="2438400"/>
                  </a:lnTo>
                  <a:close/>
                </a:path>
                <a:path extrusionOk="0" h="2463800" w="12192000">
                  <a:moveTo>
                    <a:pt x="12191999" y="2070100"/>
                  </a:moveTo>
                  <a:lnTo>
                    <a:pt x="12179377" y="2057400"/>
                  </a:lnTo>
                  <a:lnTo>
                    <a:pt x="12129612" y="2019300"/>
                  </a:lnTo>
                  <a:lnTo>
                    <a:pt x="12079949" y="1968500"/>
                  </a:lnTo>
                  <a:lnTo>
                    <a:pt x="11736214" y="1701800"/>
                  </a:lnTo>
                  <a:lnTo>
                    <a:pt x="11687818" y="1676400"/>
                  </a:lnTo>
                  <a:lnTo>
                    <a:pt x="11639638" y="1638300"/>
                  </a:lnTo>
                  <a:lnTo>
                    <a:pt x="11591687" y="1612900"/>
                  </a:lnTo>
                  <a:lnTo>
                    <a:pt x="11543976" y="1574800"/>
                  </a:lnTo>
                  <a:lnTo>
                    <a:pt x="11496518" y="1549400"/>
                  </a:lnTo>
                  <a:lnTo>
                    <a:pt x="11449327" y="1511300"/>
                  </a:lnTo>
                  <a:lnTo>
                    <a:pt x="11355793" y="1460500"/>
                  </a:lnTo>
                  <a:lnTo>
                    <a:pt x="11309476" y="1422400"/>
                  </a:lnTo>
                  <a:lnTo>
                    <a:pt x="11217805" y="1371600"/>
                  </a:lnTo>
                  <a:lnTo>
                    <a:pt x="11038668" y="1270000"/>
                  </a:lnTo>
                  <a:lnTo>
                    <a:pt x="10994834" y="1257300"/>
                  </a:lnTo>
                  <a:lnTo>
                    <a:pt x="10865815" y="1181100"/>
                  </a:lnTo>
                  <a:lnTo>
                    <a:pt x="10823678" y="1168400"/>
                  </a:lnTo>
                  <a:lnTo>
                    <a:pt x="10781998" y="1143000"/>
                  </a:lnTo>
                  <a:lnTo>
                    <a:pt x="10740786" y="1130300"/>
                  </a:lnTo>
                  <a:lnTo>
                    <a:pt x="10700056" y="1104900"/>
                  </a:lnTo>
                  <a:lnTo>
                    <a:pt x="10620090" y="1079500"/>
                  </a:lnTo>
                  <a:lnTo>
                    <a:pt x="10580879" y="1054100"/>
                  </a:lnTo>
                  <a:lnTo>
                    <a:pt x="10466491" y="1016000"/>
                  </a:lnTo>
                  <a:lnTo>
                    <a:pt x="10429485" y="990600"/>
                  </a:lnTo>
                  <a:lnTo>
                    <a:pt x="10357233" y="965200"/>
                  </a:lnTo>
                  <a:lnTo>
                    <a:pt x="10253446" y="927100"/>
                  </a:lnTo>
                  <a:lnTo>
                    <a:pt x="10187464" y="901700"/>
                  </a:lnTo>
                  <a:lnTo>
                    <a:pt x="10155474" y="901700"/>
                  </a:lnTo>
                  <a:lnTo>
                    <a:pt x="10124167" y="889000"/>
                  </a:lnTo>
                  <a:lnTo>
                    <a:pt x="10063657" y="863600"/>
                  </a:lnTo>
                  <a:lnTo>
                    <a:pt x="10034478" y="850900"/>
                  </a:lnTo>
                  <a:lnTo>
                    <a:pt x="9997142" y="850900"/>
                  </a:lnTo>
                  <a:lnTo>
                    <a:pt x="9986998" y="838200"/>
                  </a:lnTo>
                  <a:lnTo>
                    <a:pt x="9963011" y="838200"/>
                  </a:lnTo>
                  <a:lnTo>
                    <a:pt x="9949196" y="825500"/>
                  </a:lnTo>
                  <a:lnTo>
                    <a:pt x="9917996" y="825500"/>
                  </a:lnTo>
                  <a:lnTo>
                    <a:pt x="9900639" y="812800"/>
                  </a:lnTo>
                  <a:lnTo>
                    <a:pt x="9862482" y="812800"/>
                  </a:lnTo>
                  <a:lnTo>
                    <a:pt x="9841710" y="800100"/>
                  </a:lnTo>
                  <a:lnTo>
                    <a:pt x="9819830" y="800100"/>
                  </a:lnTo>
                  <a:lnTo>
                    <a:pt x="9796854" y="787400"/>
                  </a:lnTo>
                  <a:lnTo>
                    <a:pt x="9772796" y="787400"/>
                  </a:lnTo>
                  <a:lnTo>
                    <a:pt x="9747673" y="774700"/>
                  </a:lnTo>
                  <a:lnTo>
                    <a:pt x="9721496" y="774700"/>
                  </a:lnTo>
                  <a:lnTo>
                    <a:pt x="9694281" y="762000"/>
                  </a:lnTo>
                  <a:lnTo>
                    <a:pt x="9666043" y="762000"/>
                  </a:lnTo>
                  <a:lnTo>
                    <a:pt x="9636794" y="749300"/>
                  </a:lnTo>
                  <a:lnTo>
                    <a:pt x="9606550" y="749300"/>
                  </a:lnTo>
                  <a:lnTo>
                    <a:pt x="9575325" y="736600"/>
                  </a:lnTo>
                  <a:lnTo>
                    <a:pt x="9543132" y="736600"/>
                  </a:lnTo>
                  <a:lnTo>
                    <a:pt x="9509987" y="723900"/>
                  </a:lnTo>
                  <a:lnTo>
                    <a:pt x="9475904" y="723900"/>
                  </a:lnTo>
                  <a:lnTo>
                    <a:pt x="9404978" y="698500"/>
                  </a:lnTo>
                  <a:lnTo>
                    <a:pt x="9368164" y="698500"/>
                  </a:lnTo>
                  <a:lnTo>
                    <a:pt x="9330469" y="685800"/>
                  </a:lnTo>
                  <a:lnTo>
                    <a:pt x="9291906" y="685800"/>
                  </a:lnTo>
                  <a:lnTo>
                    <a:pt x="9252491" y="673100"/>
                  </a:lnTo>
                  <a:lnTo>
                    <a:pt x="9212236" y="673100"/>
                  </a:lnTo>
                  <a:lnTo>
                    <a:pt x="9171157" y="660400"/>
                  </a:lnTo>
                  <a:lnTo>
                    <a:pt x="9129268" y="660400"/>
                  </a:lnTo>
                  <a:lnTo>
                    <a:pt x="9086583" y="647700"/>
                  </a:lnTo>
                  <a:lnTo>
                    <a:pt x="9043116" y="647700"/>
                  </a:lnTo>
                  <a:lnTo>
                    <a:pt x="8998882" y="635000"/>
                  </a:lnTo>
                  <a:lnTo>
                    <a:pt x="8908167" y="635000"/>
                  </a:lnTo>
                  <a:lnTo>
                    <a:pt x="8861716" y="622300"/>
                  </a:lnTo>
                  <a:lnTo>
                    <a:pt x="8814554" y="622300"/>
                  </a:lnTo>
                  <a:lnTo>
                    <a:pt x="8766696" y="609600"/>
                  </a:lnTo>
                  <a:lnTo>
                    <a:pt x="8668947" y="609600"/>
                  </a:lnTo>
                  <a:lnTo>
                    <a:pt x="8619086" y="596900"/>
                  </a:lnTo>
                  <a:lnTo>
                    <a:pt x="8465723" y="596900"/>
                  </a:lnTo>
                  <a:lnTo>
                    <a:pt x="8413390" y="584200"/>
                  </a:lnTo>
                  <a:lnTo>
                    <a:pt x="12191999" y="584200"/>
                  </a:lnTo>
                  <a:lnTo>
                    <a:pt x="12191999" y="2070100"/>
                  </a:lnTo>
                  <a:close/>
                </a:path>
                <a:path extrusionOk="0" h="2463800" w="12192000">
                  <a:moveTo>
                    <a:pt x="2403068" y="2451100"/>
                  </a:moveTo>
                  <a:lnTo>
                    <a:pt x="1665099" y="2451100"/>
                  </a:lnTo>
                  <a:lnTo>
                    <a:pt x="1638348" y="2438400"/>
                  </a:lnTo>
                  <a:lnTo>
                    <a:pt x="2462327" y="2438400"/>
                  </a:lnTo>
                  <a:lnTo>
                    <a:pt x="2403068" y="2451100"/>
                  </a:lnTo>
                  <a:close/>
                </a:path>
                <a:path extrusionOk="0" h="2463800" w="12192000">
                  <a:moveTo>
                    <a:pt x="2289619" y="2463800"/>
                  </a:moveTo>
                  <a:lnTo>
                    <a:pt x="1791228" y="2463800"/>
                  </a:lnTo>
                  <a:lnTo>
                    <a:pt x="1756856" y="2451100"/>
                  </a:lnTo>
                  <a:lnTo>
                    <a:pt x="2345494" y="2451100"/>
                  </a:lnTo>
                  <a:lnTo>
                    <a:pt x="2289619" y="2463800"/>
                  </a:lnTo>
                  <a:close/>
                </a:path>
              </a:pathLst>
            </a:custGeom>
            <a:solidFill>
              <a:srgbClr val="FFFFFF"/>
            </a:solidFill>
            <a:ln>
              <a:noFill/>
            </a:ln>
          </p:spPr>
          <p:txBody>
            <a:bodyPr anchorCtr="0" anchor="t" bIns="0" lIns="0" spcFirstLastPara="1" rIns="0" wrap="square" tIns="0">
              <a:noAutofit/>
            </a:bodyPr>
            <a:lstStyle/>
            <a:p>
              <a:pPr indent="0" lvl="0" marL="0" marR="0" rtl="1" algn="r">
                <a:spcBef>
                  <a:spcPts val="0"/>
                </a:spcBef>
                <a:spcAft>
                  <a:spcPts val="0"/>
                </a:spcAft>
                <a:buNone/>
              </a:pPr>
              <a:r>
                <a:t/>
              </a:r>
              <a:endParaRPr sz="1800">
                <a:solidFill>
                  <a:schemeClr val="dk1"/>
                </a:solidFill>
                <a:latin typeface="Calibri"/>
                <a:ea typeface="Calibri"/>
                <a:cs typeface="Calibri"/>
                <a:sym typeface="Calibri"/>
              </a:endParaRPr>
            </a:p>
          </p:txBody>
        </p:sp>
        <p:pic>
          <p:nvPicPr>
            <p:cNvPr id="74" name="Google Shape;74;p2"/>
            <p:cNvPicPr preferRelativeResize="0"/>
            <p:nvPr/>
          </p:nvPicPr>
          <p:blipFill rotWithShape="1">
            <a:blip r:embed="rId5">
              <a:alphaModFix/>
            </a:blip>
            <a:srcRect b="0" l="0" r="0" t="0"/>
            <a:stretch/>
          </p:blipFill>
          <p:spPr>
            <a:xfrm>
              <a:off x="551687" y="94487"/>
              <a:ext cx="1699260" cy="1523999"/>
            </a:xfrm>
            <a:prstGeom prst="rect">
              <a:avLst/>
            </a:prstGeom>
            <a:noFill/>
            <a:ln>
              <a:noFill/>
            </a:ln>
          </p:spPr>
        </p:pic>
        <p:sp>
          <p:nvSpPr>
            <p:cNvPr id="75" name="Google Shape;75;p2"/>
            <p:cNvSpPr/>
            <p:nvPr/>
          </p:nvSpPr>
          <p:spPr>
            <a:xfrm>
              <a:off x="0" y="4860045"/>
              <a:ext cx="6668770" cy="1998345"/>
            </a:xfrm>
            <a:custGeom>
              <a:rect b="b" l="l" r="r" t="t"/>
              <a:pathLst>
                <a:path extrusionOk="0" h="1998345" w="6668770">
                  <a:moveTo>
                    <a:pt x="5691410" y="0"/>
                  </a:moveTo>
                  <a:lnTo>
                    <a:pt x="0" y="0"/>
                  </a:lnTo>
                  <a:lnTo>
                    <a:pt x="0" y="1997952"/>
                  </a:lnTo>
                  <a:lnTo>
                    <a:pt x="6073168" y="1997952"/>
                  </a:lnTo>
                  <a:lnTo>
                    <a:pt x="6080081" y="1994938"/>
                  </a:lnTo>
                  <a:lnTo>
                    <a:pt x="6119601" y="1975467"/>
                  </a:lnTo>
                  <a:lnTo>
                    <a:pt x="6158146" y="1954211"/>
                  </a:lnTo>
                  <a:lnTo>
                    <a:pt x="6195670" y="1931220"/>
                  </a:lnTo>
                  <a:lnTo>
                    <a:pt x="6232124" y="1906544"/>
                  </a:lnTo>
                  <a:lnTo>
                    <a:pt x="6267463" y="1880235"/>
                  </a:lnTo>
                  <a:lnTo>
                    <a:pt x="6301638" y="1852342"/>
                  </a:lnTo>
                  <a:lnTo>
                    <a:pt x="6334604" y="1822917"/>
                  </a:lnTo>
                  <a:lnTo>
                    <a:pt x="6366314" y="1792008"/>
                  </a:lnTo>
                  <a:lnTo>
                    <a:pt x="6396720" y="1759667"/>
                  </a:lnTo>
                  <a:lnTo>
                    <a:pt x="6425775" y="1725945"/>
                  </a:lnTo>
                  <a:lnTo>
                    <a:pt x="6453434" y="1690891"/>
                  </a:lnTo>
                  <a:lnTo>
                    <a:pt x="6479647" y="1654556"/>
                  </a:lnTo>
                  <a:lnTo>
                    <a:pt x="6504370" y="1616990"/>
                  </a:lnTo>
                  <a:lnTo>
                    <a:pt x="6527555" y="1578245"/>
                  </a:lnTo>
                  <a:lnTo>
                    <a:pt x="6549154" y="1538369"/>
                  </a:lnTo>
                  <a:lnTo>
                    <a:pt x="6569121" y="1497414"/>
                  </a:lnTo>
                  <a:lnTo>
                    <a:pt x="6587410" y="1455431"/>
                  </a:lnTo>
                  <a:lnTo>
                    <a:pt x="6603972" y="1412468"/>
                  </a:lnTo>
                  <a:lnTo>
                    <a:pt x="6618762" y="1368578"/>
                  </a:lnTo>
                  <a:lnTo>
                    <a:pt x="6631732" y="1323810"/>
                  </a:lnTo>
                  <a:lnTo>
                    <a:pt x="6642835" y="1278215"/>
                  </a:lnTo>
                  <a:lnTo>
                    <a:pt x="6652025" y="1231843"/>
                  </a:lnTo>
                  <a:lnTo>
                    <a:pt x="6659255" y="1184744"/>
                  </a:lnTo>
                  <a:lnTo>
                    <a:pt x="6664477" y="1136969"/>
                  </a:lnTo>
                  <a:lnTo>
                    <a:pt x="6667644" y="1088569"/>
                  </a:lnTo>
                  <a:lnTo>
                    <a:pt x="6668710" y="1039594"/>
                  </a:lnTo>
                  <a:lnTo>
                    <a:pt x="6667644" y="990620"/>
                  </a:lnTo>
                  <a:lnTo>
                    <a:pt x="6664477" y="942232"/>
                  </a:lnTo>
                  <a:lnTo>
                    <a:pt x="6659255" y="894481"/>
                  </a:lnTo>
                  <a:lnTo>
                    <a:pt x="6652025" y="847414"/>
                  </a:lnTo>
                  <a:lnTo>
                    <a:pt x="6642835" y="801084"/>
                  </a:lnTo>
                  <a:lnTo>
                    <a:pt x="6631732" y="755538"/>
                  </a:lnTo>
                  <a:lnTo>
                    <a:pt x="6618762" y="710827"/>
                  </a:lnTo>
                  <a:lnTo>
                    <a:pt x="6603972" y="667001"/>
                  </a:lnTo>
                  <a:lnTo>
                    <a:pt x="6587410" y="624109"/>
                  </a:lnTo>
                  <a:lnTo>
                    <a:pt x="6569121" y="582202"/>
                  </a:lnTo>
                  <a:lnTo>
                    <a:pt x="6549154" y="541328"/>
                  </a:lnTo>
                  <a:lnTo>
                    <a:pt x="6527555" y="501538"/>
                  </a:lnTo>
                  <a:lnTo>
                    <a:pt x="6504370" y="462882"/>
                  </a:lnTo>
                  <a:lnTo>
                    <a:pt x="6479647" y="425409"/>
                  </a:lnTo>
                  <a:lnTo>
                    <a:pt x="6453434" y="389168"/>
                  </a:lnTo>
                  <a:lnTo>
                    <a:pt x="6425775" y="354211"/>
                  </a:lnTo>
                  <a:lnTo>
                    <a:pt x="6396720" y="320586"/>
                  </a:lnTo>
                  <a:lnTo>
                    <a:pt x="6366314" y="288343"/>
                  </a:lnTo>
                  <a:lnTo>
                    <a:pt x="6334604" y="257532"/>
                  </a:lnTo>
                  <a:lnTo>
                    <a:pt x="6301638" y="228203"/>
                  </a:lnTo>
                  <a:lnTo>
                    <a:pt x="6267463" y="200406"/>
                  </a:lnTo>
                  <a:lnTo>
                    <a:pt x="6232124" y="174190"/>
                  </a:lnTo>
                  <a:lnTo>
                    <a:pt x="6195670" y="149605"/>
                  </a:lnTo>
                  <a:lnTo>
                    <a:pt x="6158146" y="126701"/>
                  </a:lnTo>
                  <a:lnTo>
                    <a:pt x="6119601" y="105527"/>
                  </a:lnTo>
                  <a:lnTo>
                    <a:pt x="6080081" y="86134"/>
                  </a:lnTo>
                  <a:lnTo>
                    <a:pt x="6039633" y="68571"/>
                  </a:lnTo>
                  <a:lnTo>
                    <a:pt x="5998303" y="52888"/>
                  </a:lnTo>
                  <a:lnTo>
                    <a:pt x="5956139" y="39135"/>
                  </a:lnTo>
                  <a:lnTo>
                    <a:pt x="5913188" y="27360"/>
                  </a:lnTo>
                  <a:lnTo>
                    <a:pt x="5869497" y="17615"/>
                  </a:lnTo>
                  <a:lnTo>
                    <a:pt x="5825112" y="9949"/>
                  </a:lnTo>
                  <a:lnTo>
                    <a:pt x="5780080" y="4412"/>
                  </a:lnTo>
                  <a:lnTo>
                    <a:pt x="5734449" y="1053"/>
                  </a:lnTo>
                  <a:lnTo>
                    <a:pt x="5691410" y="0"/>
                  </a:lnTo>
                  <a:close/>
                </a:path>
              </a:pathLst>
            </a:custGeom>
            <a:solidFill>
              <a:srgbClr val="091F60"/>
            </a:solidFill>
            <a:ln>
              <a:noFill/>
            </a:ln>
          </p:spPr>
          <p:txBody>
            <a:bodyPr anchorCtr="0" anchor="t" bIns="0" lIns="0" spcFirstLastPara="1" rIns="0" wrap="square" tIns="0">
              <a:noAutofit/>
            </a:bodyPr>
            <a:lstStyle/>
            <a:p>
              <a:pPr indent="0" lvl="0" marL="0" marR="0" rtl="1" algn="r">
                <a:spcBef>
                  <a:spcPts val="0"/>
                </a:spcBef>
                <a:spcAft>
                  <a:spcPts val="0"/>
                </a:spcAft>
                <a:buNone/>
              </a:pPr>
              <a:r>
                <a:t/>
              </a:r>
              <a:endParaRPr sz="1800">
                <a:solidFill>
                  <a:schemeClr val="dk1"/>
                </a:solidFill>
                <a:latin typeface="Calibri"/>
                <a:ea typeface="Calibri"/>
                <a:cs typeface="Calibri"/>
                <a:sym typeface="Calibri"/>
              </a:endParaRPr>
            </a:p>
          </p:txBody>
        </p:sp>
      </p:grpSp>
      <p:sp>
        <p:nvSpPr>
          <p:cNvPr id="76" name="Google Shape;76;p2"/>
          <p:cNvSpPr txBox="1"/>
          <p:nvPr>
            <p:ph type="title"/>
          </p:nvPr>
        </p:nvSpPr>
        <p:spPr>
          <a:xfrm>
            <a:off x="2442464" y="9855"/>
            <a:ext cx="2310765" cy="1715770"/>
          </a:xfrm>
          <a:prstGeom prst="rect">
            <a:avLst/>
          </a:prstGeom>
          <a:noFill/>
          <a:ln>
            <a:noFill/>
          </a:ln>
        </p:spPr>
        <p:txBody>
          <a:bodyPr anchorCtr="0" anchor="t" bIns="0" lIns="0" spcFirstLastPara="1" rIns="0" wrap="square" tIns="21575">
            <a:spAutoFit/>
          </a:bodyPr>
          <a:lstStyle/>
          <a:p>
            <a:pPr indent="0" lvl="0" marL="12700" marR="5080" rtl="0" algn="l">
              <a:lnSpc>
                <a:spcPct val="98500"/>
              </a:lnSpc>
              <a:spcBef>
                <a:spcPts val="0"/>
              </a:spcBef>
              <a:spcAft>
                <a:spcPts val="0"/>
              </a:spcAft>
              <a:buNone/>
            </a:pPr>
            <a:r>
              <a:rPr lang="en-US" sz="4000">
                <a:solidFill>
                  <a:srgbClr val="FF9417"/>
                </a:solidFill>
                <a:latin typeface="Trebuchet MS"/>
                <a:ea typeface="Trebuchet MS"/>
                <a:cs typeface="Trebuchet MS"/>
                <a:sym typeface="Trebuchet MS"/>
              </a:rPr>
              <a:t>Academic  Staff  </a:t>
            </a:r>
            <a:r>
              <a:rPr lang="en-US" sz="3200">
                <a:solidFill>
                  <a:srgbClr val="FF9417"/>
                </a:solidFill>
                <a:latin typeface="Trebuchet MS"/>
                <a:ea typeface="Trebuchet MS"/>
                <a:cs typeface="Trebuchet MS"/>
                <a:sym typeface="Trebuchet MS"/>
              </a:rPr>
              <a:t>Orientation</a:t>
            </a:r>
            <a:endParaRPr sz="3200">
              <a:latin typeface="Trebuchet MS"/>
              <a:ea typeface="Trebuchet MS"/>
              <a:cs typeface="Trebuchet MS"/>
              <a:sym typeface="Trebuchet MS"/>
            </a:endParaRPr>
          </a:p>
        </p:txBody>
      </p:sp>
      <p:sp>
        <p:nvSpPr>
          <p:cNvPr id="77" name="Google Shape;77;p2"/>
          <p:cNvSpPr txBox="1"/>
          <p:nvPr/>
        </p:nvSpPr>
        <p:spPr>
          <a:xfrm>
            <a:off x="304291" y="4960111"/>
            <a:ext cx="5025300" cy="1898100"/>
          </a:xfrm>
          <a:prstGeom prst="rect">
            <a:avLst/>
          </a:prstGeom>
          <a:noFill/>
          <a:ln>
            <a:noFill/>
          </a:ln>
        </p:spPr>
        <p:txBody>
          <a:bodyPr anchorCtr="0" anchor="t" bIns="0" lIns="0" spcFirstLastPara="1" rIns="0" wrap="square" tIns="12700">
            <a:spAutoFit/>
          </a:bodyPr>
          <a:lstStyle/>
          <a:p>
            <a:pPr indent="0" lvl="0" marL="12700" marR="0" rtl="1" algn="ctr">
              <a:lnSpc>
                <a:spcPct val="114062"/>
              </a:lnSpc>
              <a:spcBef>
                <a:spcPts val="0"/>
              </a:spcBef>
              <a:spcAft>
                <a:spcPts val="0"/>
              </a:spcAft>
              <a:buNone/>
            </a:pPr>
            <a:r>
              <a:rPr b="1" lang="en-US" sz="2800">
                <a:solidFill>
                  <a:srgbClr val="FF9417"/>
                </a:solidFill>
                <a:latin typeface="Arial"/>
                <a:ea typeface="Arial"/>
                <a:cs typeface="Arial"/>
                <a:sym typeface="Arial"/>
              </a:rPr>
              <a:t>PhD. M.SC. BSc.</a:t>
            </a:r>
            <a:endParaRPr sz="2800">
              <a:solidFill>
                <a:schemeClr val="dk1"/>
              </a:solidFill>
              <a:latin typeface="Arial"/>
              <a:ea typeface="Arial"/>
              <a:cs typeface="Arial"/>
              <a:sym typeface="Arial"/>
            </a:endParaRPr>
          </a:p>
          <a:p>
            <a:pPr indent="0" lvl="0" marL="12700" marR="0" rtl="1" algn="ctr">
              <a:lnSpc>
                <a:spcPct val="107937"/>
              </a:lnSpc>
              <a:spcBef>
                <a:spcPts val="0"/>
              </a:spcBef>
              <a:spcAft>
                <a:spcPts val="0"/>
              </a:spcAft>
              <a:buNone/>
            </a:pPr>
            <a:r>
              <a:rPr b="1" lang="en-US" sz="2800">
                <a:solidFill>
                  <a:srgbClr val="FF9417"/>
                </a:solidFill>
                <a:latin typeface="Arial"/>
                <a:ea typeface="Arial"/>
                <a:cs typeface="Arial"/>
                <a:sym typeface="Arial"/>
              </a:rPr>
              <a:t>PMP. PMI-ACP. PMI - PBA.</a:t>
            </a:r>
            <a:endParaRPr sz="2800">
              <a:solidFill>
                <a:schemeClr val="dk1"/>
              </a:solidFill>
              <a:latin typeface="Arial"/>
              <a:ea typeface="Arial"/>
              <a:cs typeface="Arial"/>
              <a:sym typeface="Arial"/>
            </a:endParaRPr>
          </a:p>
          <a:p>
            <a:pPr indent="0" lvl="0" marL="12700" marR="1287145" rtl="1" algn="ctr">
              <a:lnSpc>
                <a:spcPct val="108124"/>
              </a:lnSpc>
              <a:spcBef>
                <a:spcPts val="245"/>
              </a:spcBef>
              <a:spcAft>
                <a:spcPts val="0"/>
              </a:spcAft>
              <a:buNone/>
            </a:pPr>
            <a:r>
              <a:rPr b="1" lang="en-US" sz="2800">
                <a:solidFill>
                  <a:srgbClr val="FF9417"/>
                </a:solidFill>
                <a:latin typeface="Arial"/>
                <a:ea typeface="Arial"/>
                <a:cs typeface="Arial"/>
                <a:sym typeface="Arial"/>
              </a:rPr>
              <a:t>P3O. 6Sigma,  Scrum master, TOT</a:t>
            </a:r>
            <a:endParaRPr sz="2800">
              <a:solidFill>
                <a:schemeClr val="dk1"/>
              </a:solidFill>
              <a:latin typeface="Arial"/>
              <a:ea typeface="Arial"/>
              <a:cs typeface="Arial"/>
              <a:sym typeface="Arial"/>
            </a:endParaRPr>
          </a:p>
        </p:txBody>
      </p:sp>
      <p:sp>
        <p:nvSpPr>
          <p:cNvPr id="78" name="Google Shape;78;p2"/>
          <p:cNvSpPr/>
          <p:nvPr/>
        </p:nvSpPr>
        <p:spPr>
          <a:xfrm>
            <a:off x="7332026" y="5386521"/>
            <a:ext cx="4860290" cy="964565"/>
          </a:xfrm>
          <a:custGeom>
            <a:rect b="b" l="l" r="r" t="t"/>
            <a:pathLst>
              <a:path extrusionOk="0" h="964564" w="4860290">
                <a:moveTo>
                  <a:pt x="715822" y="963997"/>
                </a:moveTo>
                <a:lnTo>
                  <a:pt x="4859972" y="963997"/>
                </a:lnTo>
                <a:lnTo>
                  <a:pt x="4859972" y="0"/>
                </a:lnTo>
                <a:lnTo>
                  <a:pt x="717206" y="0"/>
                </a:lnTo>
                <a:lnTo>
                  <a:pt x="661122" y="1454"/>
                </a:lnTo>
                <a:lnTo>
                  <a:pt x="606225" y="5746"/>
                </a:lnTo>
                <a:lnTo>
                  <a:pt x="552673" y="12766"/>
                </a:lnTo>
                <a:lnTo>
                  <a:pt x="500625" y="22407"/>
                </a:lnTo>
                <a:lnTo>
                  <a:pt x="450241" y="34561"/>
                </a:lnTo>
                <a:lnTo>
                  <a:pt x="401679" y="49119"/>
                </a:lnTo>
                <a:lnTo>
                  <a:pt x="355099" y="65974"/>
                </a:lnTo>
                <a:lnTo>
                  <a:pt x="310658" y="85017"/>
                </a:lnTo>
                <a:lnTo>
                  <a:pt x="268517" y="106140"/>
                </a:lnTo>
                <a:lnTo>
                  <a:pt x="228834" y="129236"/>
                </a:lnTo>
                <a:lnTo>
                  <a:pt x="191768" y="154196"/>
                </a:lnTo>
                <a:lnTo>
                  <a:pt x="157477" y="180912"/>
                </a:lnTo>
                <a:lnTo>
                  <a:pt x="126122" y="209276"/>
                </a:lnTo>
                <a:lnTo>
                  <a:pt x="97860" y="239179"/>
                </a:lnTo>
                <a:lnTo>
                  <a:pt x="72850" y="270515"/>
                </a:lnTo>
                <a:lnTo>
                  <a:pt x="51253" y="303174"/>
                </a:lnTo>
                <a:lnTo>
                  <a:pt x="33225" y="337048"/>
                </a:lnTo>
                <a:lnTo>
                  <a:pt x="8518" y="408012"/>
                </a:lnTo>
                <a:lnTo>
                  <a:pt x="0" y="482540"/>
                </a:lnTo>
                <a:lnTo>
                  <a:pt x="2156" y="520192"/>
                </a:lnTo>
                <a:lnTo>
                  <a:pt x="18927" y="592999"/>
                </a:lnTo>
                <a:lnTo>
                  <a:pt x="51252" y="661766"/>
                </a:lnTo>
                <a:lnTo>
                  <a:pt x="72850" y="694367"/>
                </a:lnTo>
                <a:lnTo>
                  <a:pt x="97859" y="725639"/>
                </a:lnTo>
                <a:lnTo>
                  <a:pt x="126121" y="755474"/>
                </a:lnTo>
                <a:lnTo>
                  <a:pt x="157476" y="783765"/>
                </a:lnTo>
                <a:lnTo>
                  <a:pt x="191767" y="810406"/>
                </a:lnTo>
                <a:lnTo>
                  <a:pt x="228833" y="835290"/>
                </a:lnTo>
                <a:lnTo>
                  <a:pt x="268516" y="858311"/>
                </a:lnTo>
                <a:lnTo>
                  <a:pt x="310657" y="879361"/>
                </a:lnTo>
                <a:lnTo>
                  <a:pt x="355098" y="898335"/>
                </a:lnTo>
                <a:lnTo>
                  <a:pt x="401678" y="915125"/>
                </a:lnTo>
                <a:lnTo>
                  <a:pt x="450240" y="929624"/>
                </a:lnTo>
                <a:lnTo>
                  <a:pt x="500624" y="941727"/>
                </a:lnTo>
                <a:lnTo>
                  <a:pt x="552671" y="951325"/>
                </a:lnTo>
                <a:lnTo>
                  <a:pt x="606223" y="958314"/>
                </a:lnTo>
                <a:lnTo>
                  <a:pt x="661121" y="962585"/>
                </a:lnTo>
                <a:lnTo>
                  <a:pt x="715822" y="963997"/>
                </a:lnTo>
                <a:close/>
              </a:path>
            </a:pathLst>
          </a:custGeom>
          <a:solidFill>
            <a:srgbClr val="091F60"/>
          </a:solidFill>
          <a:ln>
            <a:noFill/>
          </a:ln>
        </p:spPr>
        <p:txBody>
          <a:bodyPr anchorCtr="0" anchor="t" bIns="0" lIns="0" spcFirstLastPara="1" rIns="0" wrap="square" tIns="0">
            <a:noAutofit/>
          </a:bodyPr>
          <a:lstStyle/>
          <a:p>
            <a:pPr indent="0" lvl="0" marL="0" marR="0" rtl="1" algn="r">
              <a:spcBef>
                <a:spcPts val="0"/>
              </a:spcBef>
              <a:spcAft>
                <a:spcPts val="0"/>
              </a:spcAft>
              <a:buNone/>
            </a:pPr>
            <a:r>
              <a:t/>
            </a:r>
            <a:endParaRPr sz="1800">
              <a:solidFill>
                <a:schemeClr val="dk1"/>
              </a:solidFill>
              <a:latin typeface="Calibri"/>
              <a:ea typeface="Calibri"/>
              <a:cs typeface="Calibri"/>
              <a:sym typeface="Calibri"/>
            </a:endParaRPr>
          </a:p>
        </p:txBody>
      </p:sp>
      <p:sp>
        <p:nvSpPr>
          <p:cNvPr id="79" name="Google Shape;79;p2"/>
          <p:cNvSpPr txBox="1"/>
          <p:nvPr/>
        </p:nvSpPr>
        <p:spPr>
          <a:xfrm>
            <a:off x="8687561" y="5500827"/>
            <a:ext cx="3392700" cy="567000"/>
          </a:xfrm>
          <a:prstGeom prst="rect">
            <a:avLst/>
          </a:prstGeom>
          <a:noFill/>
          <a:ln>
            <a:noFill/>
          </a:ln>
        </p:spPr>
        <p:txBody>
          <a:bodyPr anchorCtr="0" anchor="t" bIns="0" lIns="0" spcFirstLastPara="1" rIns="0" wrap="square" tIns="12700">
            <a:spAutoFit/>
          </a:bodyPr>
          <a:lstStyle/>
          <a:p>
            <a:pPr indent="0" lvl="0" marL="12700" marR="0" rtl="1" algn="r">
              <a:lnSpc>
                <a:spcPct val="100000"/>
              </a:lnSpc>
              <a:spcBef>
                <a:spcPts val="0"/>
              </a:spcBef>
              <a:spcAft>
                <a:spcPts val="0"/>
              </a:spcAft>
              <a:buNone/>
            </a:pPr>
            <a:r>
              <a:rPr b="1" lang="en-US" sz="3600">
                <a:solidFill>
                  <a:srgbClr val="FF9417"/>
                </a:solidFill>
                <a:latin typeface="Tahoma"/>
                <a:ea typeface="Tahoma"/>
                <a:cs typeface="Tahoma"/>
                <a:sym typeface="Tahoma"/>
              </a:rPr>
              <a:t>د. صفوة العجب</a:t>
            </a:r>
            <a:endParaRPr sz="3600">
              <a:solidFill>
                <a:schemeClr val="dk1"/>
              </a:solidFill>
              <a:latin typeface="Tahoma"/>
              <a:ea typeface="Tahoma"/>
              <a:cs typeface="Tahoma"/>
              <a:sym typeface="Tahoma"/>
            </a:endParaRPr>
          </a:p>
        </p:txBody>
      </p:sp>
    </p:spTree>
  </p:cSld>
  <p:clrMapOvr>
    <a:masterClrMapping/>
  </p:clrMapOvr>
</p:sld>
</file>

<file path=ppt/slides/slide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Sp="0">
  <p:cSld>
    <p:spTree>
      <p:nvGrpSpPr>
        <p:cNvPr id="83" name="Shape 83"/>
        <p:cNvGrpSpPr/>
        <p:nvPr/>
      </p:nvGrpSpPr>
      <p:grpSpPr>
        <a:xfrm>
          <a:off x="0" y="0"/>
          <a:ext cx="0" cy="0"/>
          <a:chOff x="0" y="0"/>
          <a:chExt cx="0" cy="0"/>
        </a:xfrm>
      </p:grpSpPr>
      <p:pic>
        <p:nvPicPr>
          <p:cNvPr id="84" name="Google Shape;84;p3"/>
          <p:cNvPicPr preferRelativeResize="0"/>
          <p:nvPr/>
        </p:nvPicPr>
        <p:blipFill rotWithShape="1">
          <a:blip r:embed="rId3">
            <a:alphaModFix/>
          </a:blip>
          <a:srcRect b="0" l="0" r="0" t="0"/>
          <a:stretch/>
        </p:blipFill>
        <p:spPr>
          <a:xfrm>
            <a:off x="808290" y="5726359"/>
            <a:ext cx="1072584" cy="939338"/>
          </a:xfrm>
          <a:prstGeom prst="rect">
            <a:avLst/>
          </a:prstGeom>
          <a:noFill/>
          <a:ln>
            <a:noFill/>
          </a:ln>
        </p:spPr>
      </p:pic>
      <p:grpSp>
        <p:nvGrpSpPr>
          <p:cNvPr id="85" name="Google Shape;85;p3"/>
          <p:cNvGrpSpPr/>
          <p:nvPr/>
        </p:nvGrpSpPr>
        <p:grpSpPr>
          <a:xfrm>
            <a:off x="2443685" y="5952097"/>
            <a:ext cx="9748545" cy="195371"/>
            <a:chOff x="2443685" y="5952097"/>
            <a:chExt cx="9748545" cy="195371"/>
          </a:xfrm>
        </p:grpSpPr>
        <p:sp>
          <p:nvSpPr>
            <p:cNvPr id="86" name="Google Shape;86;p3"/>
            <p:cNvSpPr/>
            <p:nvPr/>
          </p:nvSpPr>
          <p:spPr>
            <a:xfrm>
              <a:off x="2502765" y="5974748"/>
              <a:ext cx="9689465" cy="172720"/>
            </a:xfrm>
            <a:custGeom>
              <a:rect b="b" l="l" r="r" t="t"/>
              <a:pathLst>
                <a:path extrusionOk="0" h="172720" w="9689465">
                  <a:moveTo>
                    <a:pt x="9689234" y="0"/>
                  </a:moveTo>
                  <a:lnTo>
                    <a:pt x="85607" y="7"/>
                  </a:lnTo>
                  <a:lnTo>
                    <a:pt x="45519" y="9887"/>
                  </a:lnTo>
                  <a:lnTo>
                    <a:pt x="14849" y="37142"/>
                  </a:lnTo>
                  <a:lnTo>
                    <a:pt x="480" y="76617"/>
                  </a:lnTo>
                  <a:lnTo>
                    <a:pt x="0" y="85526"/>
                  </a:lnTo>
                  <a:lnTo>
                    <a:pt x="0" y="86765"/>
                  </a:lnTo>
                  <a:lnTo>
                    <a:pt x="9890" y="126785"/>
                  </a:lnTo>
                  <a:lnTo>
                    <a:pt x="37199" y="157397"/>
                  </a:lnTo>
                  <a:lnTo>
                    <a:pt x="76683" y="171743"/>
                  </a:lnTo>
                  <a:lnTo>
                    <a:pt x="86228" y="172234"/>
                  </a:lnTo>
                  <a:lnTo>
                    <a:pt x="9689234" y="172234"/>
                  </a:lnTo>
                  <a:lnTo>
                    <a:pt x="9689234" y="145059"/>
                  </a:lnTo>
                  <a:lnTo>
                    <a:pt x="86848" y="145059"/>
                  </a:lnTo>
                  <a:lnTo>
                    <a:pt x="86228" y="145045"/>
                  </a:lnTo>
                  <a:lnTo>
                    <a:pt x="86531" y="145045"/>
                  </a:lnTo>
                  <a:lnTo>
                    <a:pt x="82301" y="144851"/>
                  </a:lnTo>
                  <a:lnTo>
                    <a:pt x="80720" y="144851"/>
                  </a:lnTo>
                  <a:lnTo>
                    <a:pt x="79326" y="144715"/>
                  </a:lnTo>
                  <a:lnTo>
                    <a:pt x="79811" y="144715"/>
                  </a:lnTo>
                  <a:lnTo>
                    <a:pt x="75191" y="144023"/>
                  </a:lnTo>
                  <a:lnTo>
                    <a:pt x="74729" y="144023"/>
                  </a:lnTo>
                  <a:lnTo>
                    <a:pt x="73419" y="143758"/>
                  </a:lnTo>
                  <a:lnTo>
                    <a:pt x="73675" y="143758"/>
                  </a:lnTo>
                  <a:lnTo>
                    <a:pt x="69261" y="142647"/>
                  </a:lnTo>
                  <a:lnTo>
                    <a:pt x="68976" y="142647"/>
                  </a:lnTo>
                  <a:lnTo>
                    <a:pt x="67666" y="142245"/>
                  </a:lnTo>
                  <a:lnTo>
                    <a:pt x="67865" y="142245"/>
                  </a:lnTo>
                  <a:lnTo>
                    <a:pt x="63610" y="140707"/>
                  </a:lnTo>
                  <a:lnTo>
                    <a:pt x="63453" y="140707"/>
                  </a:lnTo>
                  <a:lnTo>
                    <a:pt x="62311" y="140238"/>
                  </a:lnTo>
                  <a:lnTo>
                    <a:pt x="62448" y="140238"/>
                  </a:lnTo>
                  <a:lnTo>
                    <a:pt x="58429" y="138360"/>
                  </a:lnTo>
                  <a:lnTo>
                    <a:pt x="58266" y="138360"/>
                  </a:lnTo>
                  <a:lnTo>
                    <a:pt x="57071" y="137725"/>
                  </a:lnTo>
                  <a:lnTo>
                    <a:pt x="57200" y="137725"/>
                  </a:lnTo>
                  <a:lnTo>
                    <a:pt x="53568" y="135564"/>
                  </a:lnTo>
                  <a:lnTo>
                    <a:pt x="53432" y="135564"/>
                  </a:lnTo>
                  <a:lnTo>
                    <a:pt x="52291" y="134804"/>
                  </a:lnTo>
                  <a:lnTo>
                    <a:pt x="48960" y="132248"/>
                  </a:lnTo>
                  <a:lnTo>
                    <a:pt x="47863" y="131434"/>
                  </a:lnTo>
                  <a:lnTo>
                    <a:pt x="44812" y="128609"/>
                  </a:lnTo>
                  <a:lnTo>
                    <a:pt x="43688" y="127599"/>
                  </a:lnTo>
                  <a:lnTo>
                    <a:pt x="40940" y="124444"/>
                  </a:lnTo>
                  <a:lnTo>
                    <a:pt x="40041" y="123448"/>
                  </a:lnTo>
                  <a:lnTo>
                    <a:pt x="37571" y="120017"/>
                  </a:lnTo>
                  <a:lnTo>
                    <a:pt x="36724" y="118877"/>
                  </a:lnTo>
                  <a:lnTo>
                    <a:pt x="34636" y="115250"/>
                  </a:lnTo>
                  <a:lnTo>
                    <a:pt x="33920" y="114052"/>
                  </a:lnTo>
                  <a:lnTo>
                    <a:pt x="32103" y="110023"/>
                  </a:lnTo>
                  <a:lnTo>
                    <a:pt x="31569" y="108884"/>
                  </a:lnTo>
                  <a:lnTo>
                    <a:pt x="30104" y="104674"/>
                  </a:lnTo>
                  <a:lnTo>
                    <a:pt x="29820" y="103991"/>
                  </a:lnTo>
                  <a:lnTo>
                    <a:pt x="29698" y="103370"/>
                  </a:lnTo>
                  <a:lnTo>
                    <a:pt x="28575" y="98931"/>
                  </a:lnTo>
                  <a:lnTo>
                    <a:pt x="28386" y="98320"/>
                  </a:lnTo>
                  <a:lnTo>
                    <a:pt x="28315" y="97624"/>
                  </a:lnTo>
                  <a:lnTo>
                    <a:pt x="27626" y="93035"/>
                  </a:lnTo>
                  <a:lnTo>
                    <a:pt x="27487" y="92352"/>
                  </a:lnTo>
                  <a:lnTo>
                    <a:pt x="27490" y="91644"/>
                  </a:lnTo>
                  <a:lnTo>
                    <a:pt x="27266" y="86765"/>
                  </a:lnTo>
                  <a:lnTo>
                    <a:pt x="27490" y="80647"/>
                  </a:lnTo>
                  <a:lnTo>
                    <a:pt x="27554" y="79255"/>
                  </a:lnTo>
                  <a:lnTo>
                    <a:pt x="28315" y="74667"/>
                  </a:lnTo>
                  <a:lnTo>
                    <a:pt x="28512" y="73359"/>
                  </a:lnTo>
                  <a:lnTo>
                    <a:pt x="29593" y="69337"/>
                  </a:lnTo>
                  <a:lnTo>
                    <a:pt x="29638" y="68886"/>
                  </a:lnTo>
                  <a:lnTo>
                    <a:pt x="30029" y="67616"/>
                  </a:lnTo>
                  <a:lnTo>
                    <a:pt x="31616" y="63387"/>
                  </a:lnTo>
                  <a:lnTo>
                    <a:pt x="32051" y="62179"/>
                  </a:lnTo>
                  <a:lnTo>
                    <a:pt x="34008" y="58187"/>
                  </a:lnTo>
                  <a:lnTo>
                    <a:pt x="34533" y="57078"/>
                  </a:lnTo>
                  <a:lnTo>
                    <a:pt x="36808" y="53354"/>
                  </a:lnTo>
                  <a:lnTo>
                    <a:pt x="37513" y="52161"/>
                  </a:lnTo>
                  <a:lnTo>
                    <a:pt x="40075" y="48835"/>
                  </a:lnTo>
                  <a:lnTo>
                    <a:pt x="40853" y="47787"/>
                  </a:lnTo>
                  <a:lnTo>
                    <a:pt x="43774" y="44690"/>
                  </a:lnTo>
                  <a:lnTo>
                    <a:pt x="44645" y="43734"/>
                  </a:lnTo>
                  <a:lnTo>
                    <a:pt x="47957" y="40851"/>
                  </a:lnTo>
                  <a:lnTo>
                    <a:pt x="48859" y="40040"/>
                  </a:lnTo>
                  <a:lnTo>
                    <a:pt x="52473" y="37433"/>
                  </a:lnTo>
                  <a:lnTo>
                    <a:pt x="53432" y="36721"/>
                  </a:lnTo>
                  <a:lnTo>
                    <a:pt x="57224" y="34504"/>
                  </a:lnTo>
                  <a:lnTo>
                    <a:pt x="57071" y="34504"/>
                  </a:lnTo>
                  <a:lnTo>
                    <a:pt x="58350" y="33823"/>
                  </a:lnTo>
                  <a:lnTo>
                    <a:pt x="58527" y="33823"/>
                  </a:lnTo>
                  <a:lnTo>
                    <a:pt x="62438" y="31995"/>
                  </a:lnTo>
                  <a:lnTo>
                    <a:pt x="63452" y="31521"/>
                  </a:lnTo>
                  <a:lnTo>
                    <a:pt x="63623" y="31521"/>
                  </a:lnTo>
                  <a:lnTo>
                    <a:pt x="67876" y="29984"/>
                  </a:lnTo>
                  <a:lnTo>
                    <a:pt x="67666" y="29984"/>
                  </a:lnTo>
                  <a:lnTo>
                    <a:pt x="68976" y="29587"/>
                  </a:lnTo>
                  <a:lnTo>
                    <a:pt x="69249" y="29587"/>
                  </a:lnTo>
                  <a:lnTo>
                    <a:pt x="73694" y="28470"/>
                  </a:lnTo>
                  <a:lnTo>
                    <a:pt x="73419" y="28470"/>
                  </a:lnTo>
                  <a:lnTo>
                    <a:pt x="74729" y="28210"/>
                  </a:lnTo>
                  <a:lnTo>
                    <a:pt x="75155" y="28210"/>
                  </a:lnTo>
                  <a:lnTo>
                    <a:pt x="79801" y="27514"/>
                  </a:lnTo>
                  <a:lnTo>
                    <a:pt x="79325" y="27514"/>
                  </a:lnTo>
                  <a:lnTo>
                    <a:pt x="80720" y="27377"/>
                  </a:lnTo>
                  <a:lnTo>
                    <a:pt x="82335" y="27377"/>
                  </a:lnTo>
                  <a:lnTo>
                    <a:pt x="86347" y="27193"/>
                  </a:lnTo>
                  <a:lnTo>
                    <a:pt x="86848" y="27170"/>
                  </a:lnTo>
                  <a:lnTo>
                    <a:pt x="9689234" y="27170"/>
                  </a:lnTo>
                  <a:lnTo>
                    <a:pt x="9689234" y="0"/>
                  </a:lnTo>
                  <a:close/>
                </a:path>
                <a:path extrusionOk="0" h="172720" w="9689465">
                  <a:moveTo>
                    <a:pt x="86531" y="145045"/>
                  </a:moveTo>
                  <a:lnTo>
                    <a:pt x="86228" y="145045"/>
                  </a:lnTo>
                  <a:lnTo>
                    <a:pt x="86848" y="145059"/>
                  </a:lnTo>
                  <a:lnTo>
                    <a:pt x="86531" y="145045"/>
                  </a:lnTo>
                  <a:close/>
                </a:path>
                <a:path extrusionOk="0" h="172720" w="9689465">
                  <a:moveTo>
                    <a:pt x="9689234" y="145041"/>
                  </a:moveTo>
                  <a:lnTo>
                    <a:pt x="86531" y="145045"/>
                  </a:lnTo>
                  <a:lnTo>
                    <a:pt x="86848" y="145059"/>
                  </a:lnTo>
                  <a:lnTo>
                    <a:pt x="9689234" y="145059"/>
                  </a:lnTo>
                  <a:close/>
                </a:path>
                <a:path extrusionOk="0" h="172720" w="9689465">
                  <a:moveTo>
                    <a:pt x="79326" y="144715"/>
                  </a:moveTo>
                  <a:lnTo>
                    <a:pt x="80720" y="144851"/>
                  </a:lnTo>
                  <a:lnTo>
                    <a:pt x="80024" y="144747"/>
                  </a:lnTo>
                  <a:lnTo>
                    <a:pt x="79326" y="144715"/>
                  </a:lnTo>
                  <a:close/>
                </a:path>
                <a:path extrusionOk="0" h="172720" w="9689465">
                  <a:moveTo>
                    <a:pt x="80024" y="144747"/>
                  </a:moveTo>
                  <a:lnTo>
                    <a:pt x="80720" y="144851"/>
                  </a:lnTo>
                  <a:lnTo>
                    <a:pt x="82301" y="144851"/>
                  </a:lnTo>
                  <a:lnTo>
                    <a:pt x="80024" y="144747"/>
                  </a:lnTo>
                  <a:close/>
                </a:path>
                <a:path extrusionOk="0" h="172720" w="9689465">
                  <a:moveTo>
                    <a:pt x="79811" y="144715"/>
                  </a:moveTo>
                  <a:lnTo>
                    <a:pt x="79326" y="144715"/>
                  </a:lnTo>
                  <a:lnTo>
                    <a:pt x="80024" y="144747"/>
                  </a:lnTo>
                  <a:lnTo>
                    <a:pt x="79811" y="144715"/>
                  </a:lnTo>
                  <a:close/>
                </a:path>
                <a:path extrusionOk="0" h="172720" w="9689465">
                  <a:moveTo>
                    <a:pt x="73419" y="143758"/>
                  </a:moveTo>
                  <a:lnTo>
                    <a:pt x="74729" y="144023"/>
                  </a:lnTo>
                  <a:lnTo>
                    <a:pt x="74051" y="143852"/>
                  </a:lnTo>
                  <a:lnTo>
                    <a:pt x="73419" y="143758"/>
                  </a:lnTo>
                  <a:close/>
                </a:path>
                <a:path extrusionOk="0" h="172720" w="9689465">
                  <a:moveTo>
                    <a:pt x="74051" y="143852"/>
                  </a:moveTo>
                  <a:lnTo>
                    <a:pt x="74729" y="144023"/>
                  </a:lnTo>
                  <a:lnTo>
                    <a:pt x="75191" y="144023"/>
                  </a:lnTo>
                  <a:lnTo>
                    <a:pt x="74051" y="143852"/>
                  </a:lnTo>
                  <a:close/>
                </a:path>
                <a:path extrusionOk="0" h="172720" w="9689465">
                  <a:moveTo>
                    <a:pt x="73675" y="143758"/>
                  </a:moveTo>
                  <a:lnTo>
                    <a:pt x="73419" y="143758"/>
                  </a:lnTo>
                  <a:lnTo>
                    <a:pt x="74051" y="143852"/>
                  </a:lnTo>
                  <a:lnTo>
                    <a:pt x="73675" y="143758"/>
                  </a:lnTo>
                  <a:close/>
                </a:path>
                <a:path extrusionOk="0" h="172720" w="9689465">
                  <a:moveTo>
                    <a:pt x="67666" y="142245"/>
                  </a:moveTo>
                  <a:lnTo>
                    <a:pt x="68976" y="142647"/>
                  </a:lnTo>
                  <a:lnTo>
                    <a:pt x="68322" y="142410"/>
                  </a:lnTo>
                  <a:lnTo>
                    <a:pt x="67666" y="142245"/>
                  </a:lnTo>
                  <a:close/>
                </a:path>
                <a:path extrusionOk="0" h="172720" w="9689465">
                  <a:moveTo>
                    <a:pt x="68322" y="142410"/>
                  </a:moveTo>
                  <a:lnTo>
                    <a:pt x="68976" y="142647"/>
                  </a:lnTo>
                  <a:lnTo>
                    <a:pt x="69261" y="142647"/>
                  </a:lnTo>
                  <a:lnTo>
                    <a:pt x="68322" y="142410"/>
                  </a:lnTo>
                  <a:close/>
                </a:path>
                <a:path extrusionOk="0" h="172720" w="9689465">
                  <a:moveTo>
                    <a:pt x="67865" y="142245"/>
                  </a:moveTo>
                  <a:lnTo>
                    <a:pt x="67666" y="142245"/>
                  </a:lnTo>
                  <a:lnTo>
                    <a:pt x="68322" y="142410"/>
                  </a:lnTo>
                  <a:lnTo>
                    <a:pt x="67865" y="142245"/>
                  </a:lnTo>
                  <a:close/>
                </a:path>
                <a:path extrusionOk="0" h="172720" w="9689465">
                  <a:moveTo>
                    <a:pt x="62311" y="140238"/>
                  </a:moveTo>
                  <a:lnTo>
                    <a:pt x="63453" y="140707"/>
                  </a:lnTo>
                  <a:lnTo>
                    <a:pt x="62915" y="140456"/>
                  </a:lnTo>
                  <a:lnTo>
                    <a:pt x="62311" y="140238"/>
                  </a:lnTo>
                  <a:close/>
                </a:path>
                <a:path extrusionOk="0" h="172720" w="9689465">
                  <a:moveTo>
                    <a:pt x="62915" y="140456"/>
                  </a:moveTo>
                  <a:lnTo>
                    <a:pt x="63453" y="140707"/>
                  </a:lnTo>
                  <a:lnTo>
                    <a:pt x="63610" y="140707"/>
                  </a:lnTo>
                  <a:lnTo>
                    <a:pt x="62915" y="140456"/>
                  </a:lnTo>
                  <a:close/>
                </a:path>
                <a:path extrusionOk="0" h="172720" w="9689465">
                  <a:moveTo>
                    <a:pt x="62448" y="140238"/>
                  </a:moveTo>
                  <a:lnTo>
                    <a:pt x="62311" y="140238"/>
                  </a:lnTo>
                  <a:lnTo>
                    <a:pt x="62915" y="140456"/>
                  </a:lnTo>
                  <a:lnTo>
                    <a:pt x="62448" y="140238"/>
                  </a:lnTo>
                  <a:close/>
                </a:path>
                <a:path extrusionOk="0" h="172720" w="9689465">
                  <a:moveTo>
                    <a:pt x="57071" y="137725"/>
                  </a:moveTo>
                  <a:lnTo>
                    <a:pt x="58266" y="138360"/>
                  </a:lnTo>
                  <a:lnTo>
                    <a:pt x="57670" y="138005"/>
                  </a:lnTo>
                  <a:lnTo>
                    <a:pt x="57071" y="137725"/>
                  </a:lnTo>
                  <a:close/>
                </a:path>
                <a:path extrusionOk="0" h="172720" w="9689465">
                  <a:moveTo>
                    <a:pt x="57670" y="138005"/>
                  </a:moveTo>
                  <a:lnTo>
                    <a:pt x="58266" y="138360"/>
                  </a:lnTo>
                  <a:lnTo>
                    <a:pt x="58429" y="138360"/>
                  </a:lnTo>
                  <a:lnTo>
                    <a:pt x="57670" y="138005"/>
                  </a:lnTo>
                  <a:close/>
                </a:path>
                <a:path extrusionOk="0" h="172720" w="9689465">
                  <a:moveTo>
                    <a:pt x="57200" y="137725"/>
                  </a:moveTo>
                  <a:lnTo>
                    <a:pt x="57071" y="137725"/>
                  </a:lnTo>
                  <a:lnTo>
                    <a:pt x="57670" y="138005"/>
                  </a:lnTo>
                  <a:lnTo>
                    <a:pt x="57200" y="137725"/>
                  </a:lnTo>
                  <a:close/>
                </a:path>
                <a:path extrusionOk="0" h="172720" w="9689465">
                  <a:moveTo>
                    <a:pt x="52291" y="134804"/>
                  </a:moveTo>
                  <a:lnTo>
                    <a:pt x="53432" y="135564"/>
                  </a:lnTo>
                  <a:lnTo>
                    <a:pt x="52755" y="135080"/>
                  </a:lnTo>
                  <a:lnTo>
                    <a:pt x="52291" y="134804"/>
                  </a:lnTo>
                  <a:close/>
                </a:path>
                <a:path extrusionOk="0" h="172720" w="9689465">
                  <a:moveTo>
                    <a:pt x="52880" y="135154"/>
                  </a:moveTo>
                  <a:lnTo>
                    <a:pt x="53432" y="135564"/>
                  </a:lnTo>
                  <a:lnTo>
                    <a:pt x="53568" y="135564"/>
                  </a:lnTo>
                  <a:lnTo>
                    <a:pt x="52880" y="135154"/>
                  </a:lnTo>
                  <a:close/>
                </a:path>
                <a:path extrusionOk="0" h="172720" w="9689465">
                  <a:moveTo>
                    <a:pt x="52407" y="134804"/>
                  </a:moveTo>
                  <a:lnTo>
                    <a:pt x="52880" y="135154"/>
                  </a:lnTo>
                  <a:lnTo>
                    <a:pt x="52407" y="134804"/>
                  </a:lnTo>
                  <a:close/>
                </a:path>
                <a:path extrusionOk="0" h="172720" w="9689465">
                  <a:moveTo>
                    <a:pt x="47863" y="131434"/>
                  </a:moveTo>
                  <a:lnTo>
                    <a:pt x="48859" y="132248"/>
                  </a:lnTo>
                  <a:lnTo>
                    <a:pt x="48382" y="131819"/>
                  </a:lnTo>
                  <a:lnTo>
                    <a:pt x="47863" y="131434"/>
                  </a:lnTo>
                  <a:close/>
                </a:path>
                <a:path extrusionOk="0" h="172720" w="9689465">
                  <a:moveTo>
                    <a:pt x="48382" y="131819"/>
                  </a:moveTo>
                  <a:lnTo>
                    <a:pt x="48859" y="132248"/>
                  </a:lnTo>
                  <a:lnTo>
                    <a:pt x="48382" y="131819"/>
                  </a:lnTo>
                  <a:close/>
                </a:path>
                <a:path extrusionOk="0" h="172720" w="9689465">
                  <a:moveTo>
                    <a:pt x="47954" y="131434"/>
                  </a:moveTo>
                  <a:lnTo>
                    <a:pt x="48382" y="131819"/>
                  </a:lnTo>
                  <a:lnTo>
                    <a:pt x="47954" y="131434"/>
                  </a:lnTo>
                  <a:close/>
                </a:path>
                <a:path extrusionOk="0" h="172720" w="9689465">
                  <a:moveTo>
                    <a:pt x="43688" y="127599"/>
                  </a:moveTo>
                  <a:lnTo>
                    <a:pt x="44699" y="128609"/>
                  </a:lnTo>
                  <a:lnTo>
                    <a:pt x="44111" y="127979"/>
                  </a:lnTo>
                  <a:lnTo>
                    <a:pt x="43688" y="127599"/>
                  </a:lnTo>
                  <a:close/>
                </a:path>
                <a:path extrusionOk="0" h="172720" w="9689465">
                  <a:moveTo>
                    <a:pt x="44213" y="128070"/>
                  </a:moveTo>
                  <a:lnTo>
                    <a:pt x="44699" y="128609"/>
                  </a:lnTo>
                  <a:lnTo>
                    <a:pt x="44213" y="128070"/>
                  </a:lnTo>
                  <a:close/>
                </a:path>
                <a:path extrusionOk="0" h="172720" w="9689465">
                  <a:moveTo>
                    <a:pt x="43787" y="127599"/>
                  </a:moveTo>
                  <a:lnTo>
                    <a:pt x="44213" y="128070"/>
                  </a:lnTo>
                  <a:lnTo>
                    <a:pt x="43787" y="127599"/>
                  </a:lnTo>
                  <a:close/>
                </a:path>
                <a:path extrusionOk="0" h="172720" w="9689465">
                  <a:moveTo>
                    <a:pt x="40041" y="123448"/>
                  </a:moveTo>
                  <a:lnTo>
                    <a:pt x="40861" y="124444"/>
                  </a:lnTo>
                  <a:lnTo>
                    <a:pt x="40491" y="123945"/>
                  </a:lnTo>
                  <a:lnTo>
                    <a:pt x="40041" y="123448"/>
                  </a:lnTo>
                  <a:close/>
                </a:path>
                <a:path extrusionOk="0" h="172720" w="9689465">
                  <a:moveTo>
                    <a:pt x="40491" y="123945"/>
                  </a:moveTo>
                  <a:lnTo>
                    <a:pt x="40861" y="124444"/>
                  </a:lnTo>
                  <a:lnTo>
                    <a:pt x="40491" y="123945"/>
                  </a:lnTo>
                  <a:close/>
                </a:path>
                <a:path extrusionOk="0" h="172720" w="9689465">
                  <a:moveTo>
                    <a:pt x="40121" y="123448"/>
                  </a:moveTo>
                  <a:lnTo>
                    <a:pt x="40491" y="123945"/>
                  </a:lnTo>
                  <a:lnTo>
                    <a:pt x="40121" y="123448"/>
                  </a:lnTo>
                  <a:close/>
                </a:path>
                <a:path extrusionOk="0" h="172720" w="9689465">
                  <a:moveTo>
                    <a:pt x="36724" y="118877"/>
                  </a:moveTo>
                  <a:lnTo>
                    <a:pt x="37483" y="120017"/>
                  </a:lnTo>
                  <a:lnTo>
                    <a:pt x="37119" y="119408"/>
                  </a:lnTo>
                  <a:lnTo>
                    <a:pt x="36724" y="118877"/>
                  </a:lnTo>
                  <a:close/>
                </a:path>
                <a:path extrusionOk="0" h="172720" w="9689465">
                  <a:moveTo>
                    <a:pt x="37119" y="119408"/>
                  </a:moveTo>
                  <a:lnTo>
                    <a:pt x="37483" y="120017"/>
                  </a:lnTo>
                  <a:lnTo>
                    <a:pt x="37119" y="119408"/>
                  </a:lnTo>
                  <a:close/>
                </a:path>
                <a:path extrusionOk="0" h="172720" w="9689465">
                  <a:moveTo>
                    <a:pt x="36802" y="118877"/>
                  </a:moveTo>
                  <a:lnTo>
                    <a:pt x="37119" y="119408"/>
                  </a:lnTo>
                  <a:lnTo>
                    <a:pt x="36802" y="118877"/>
                  </a:lnTo>
                  <a:close/>
                </a:path>
                <a:path extrusionOk="0" h="172720" w="9689465">
                  <a:moveTo>
                    <a:pt x="33920" y="114052"/>
                  </a:moveTo>
                  <a:lnTo>
                    <a:pt x="34556" y="115250"/>
                  </a:lnTo>
                  <a:lnTo>
                    <a:pt x="34265" y="114629"/>
                  </a:lnTo>
                  <a:lnTo>
                    <a:pt x="33920" y="114052"/>
                  </a:lnTo>
                  <a:close/>
                </a:path>
                <a:path extrusionOk="0" h="172720" w="9689465">
                  <a:moveTo>
                    <a:pt x="34265" y="114629"/>
                  </a:moveTo>
                  <a:lnTo>
                    <a:pt x="34556" y="115250"/>
                  </a:lnTo>
                  <a:lnTo>
                    <a:pt x="34265" y="114629"/>
                  </a:lnTo>
                  <a:close/>
                </a:path>
                <a:path extrusionOk="0" h="172720" w="9689465">
                  <a:moveTo>
                    <a:pt x="33994" y="114052"/>
                  </a:moveTo>
                  <a:lnTo>
                    <a:pt x="34265" y="114629"/>
                  </a:lnTo>
                  <a:lnTo>
                    <a:pt x="33994" y="114052"/>
                  </a:lnTo>
                  <a:close/>
                </a:path>
                <a:path extrusionOk="0" h="172720" w="9689465">
                  <a:moveTo>
                    <a:pt x="31569" y="108884"/>
                  </a:moveTo>
                  <a:lnTo>
                    <a:pt x="32044" y="110023"/>
                  </a:lnTo>
                  <a:lnTo>
                    <a:pt x="31840" y="109462"/>
                  </a:lnTo>
                  <a:lnTo>
                    <a:pt x="31569" y="108884"/>
                  </a:lnTo>
                  <a:close/>
                </a:path>
                <a:path extrusionOk="0" h="172720" w="9689465">
                  <a:moveTo>
                    <a:pt x="31840" y="109462"/>
                  </a:moveTo>
                  <a:lnTo>
                    <a:pt x="32044" y="110023"/>
                  </a:lnTo>
                  <a:lnTo>
                    <a:pt x="31840" y="109462"/>
                  </a:lnTo>
                  <a:close/>
                </a:path>
                <a:path extrusionOk="0" h="172720" w="9689465">
                  <a:moveTo>
                    <a:pt x="31630" y="108884"/>
                  </a:moveTo>
                  <a:lnTo>
                    <a:pt x="31840" y="109462"/>
                  </a:lnTo>
                  <a:lnTo>
                    <a:pt x="31630" y="108884"/>
                  </a:lnTo>
                  <a:close/>
                </a:path>
                <a:path extrusionOk="0" h="172720" w="9689465">
                  <a:moveTo>
                    <a:pt x="29630" y="103370"/>
                  </a:moveTo>
                  <a:lnTo>
                    <a:pt x="30029" y="104674"/>
                  </a:lnTo>
                  <a:lnTo>
                    <a:pt x="29856" y="103991"/>
                  </a:lnTo>
                  <a:lnTo>
                    <a:pt x="29630" y="103370"/>
                  </a:lnTo>
                  <a:close/>
                </a:path>
                <a:path extrusionOk="0" h="172720" w="9689465">
                  <a:moveTo>
                    <a:pt x="29856" y="103991"/>
                  </a:moveTo>
                  <a:lnTo>
                    <a:pt x="30029" y="104674"/>
                  </a:lnTo>
                  <a:lnTo>
                    <a:pt x="29856" y="103991"/>
                  </a:lnTo>
                  <a:close/>
                </a:path>
                <a:path extrusionOk="0" h="172720" w="9689465">
                  <a:moveTo>
                    <a:pt x="29698" y="103370"/>
                  </a:moveTo>
                  <a:lnTo>
                    <a:pt x="29856" y="103991"/>
                  </a:lnTo>
                  <a:lnTo>
                    <a:pt x="29698" y="103370"/>
                  </a:lnTo>
                  <a:close/>
                </a:path>
                <a:path extrusionOk="0" h="172720" w="9689465">
                  <a:moveTo>
                    <a:pt x="28244" y="97624"/>
                  </a:moveTo>
                  <a:lnTo>
                    <a:pt x="28512" y="98931"/>
                  </a:lnTo>
                  <a:lnTo>
                    <a:pt x="28420" y="98320"/>
                  </a:lnTo>
                  <a:lnTo>
                    <a:pt x="28244" y="97624"/>
                  </a:lnTo>
                  <a:close/>
                </a:path>
                <a:path extrusionOk="0" h="172720" w="9689465">
                  <a:moveTo>
                    <a:pt x="28420" y="98320"/>
                  </a:moveTo>
                  <a:lnTo>
                    <a:pt x="28512" y="98931"/>
                  </a:lnTo>
                  <a:lnTo>
                    <a:pt x="28420" y="98320"/>
                  </a:lnTo>
                  <a:close/>
                </a:path>
                <a:path extrusionOk="0" h="172720" w="9689465">
                  <a:moveTo>
                    <a:pt x="28315" y="97624"/>
                  </a:moveTo>
                  <a:lnTo>
                    <a:pt x="28420" y="98320"/>
                  </a:lnTo>
                  <a:lnTo>
                    <a:pt x="28315" y="97624"/>
                  </a:lnTo>
                  <a:close/>
                </a:path>
                <a:path extrusionOk="0" h="172720" w="9689465">
                  <a:moveTo>
                    <a:pt x="27416" y="91644"/>
                  </a:moveTo>
                  <a:lnTo>
                    <a:pt x="27554" y="93035"/>
                  </a:lnTo>
                  <a:lnTo>
                    <a:pt x="27523" y="92352"/>
                  </a:lnTo>
                  <a:lnTo>
                    <a:pt x="27416" y="91644"/>
                  </a:lnTo>
                  <a:close/>
                </a:path>
                <a:path extrusionOk="0" h="172720" w="9689465">
                  <a:moveTo>
                    <a:pt x="27523" y="92352"/>
                  </a:moveTo>
                  <a:lnTo>
                    <a:pt x="27554" y="93035"/>
                  </a:lnTo>
                  <a:lnTo>
                    <a:pt x="27523" y="92352"/>
                  </a:lnTo>
                  <a:close/>
                </a:path>
                <a:path extrusionOk="0" h="172720" w="9689465">
                  <a:moveTo>
                    <a:pt x="27490" y="91644"/>
                  </a:moveTo>
                  <a:lnTo>
                    <a:pt x="27523" y="92352"/>
                  </a:lnTo>
                  <a:lnTo>
                    <a:pt x="27490" y="91644"/>
                  </a:lnTo>
                  <a:close/>
                </a:path>
                <a:path extrusionOk="0" h="172720" w="9689465">
                  <a:moveTo>
                    <a:pt x="27238" y="86145"/>
                  </a:moveTo>
                  <a:lnTo>
                    <a:pt x="27210" y="86765"/>
                  </a:lnTo>
                  <a:lnTo>
                    <a:pt x="27238" y="86145"/>
                  </a:lnTo>
                  <a:close/>
                </a:path>
                <a:path extrusionOk="0" h="172720" w="9689465">
                  <a:moveTo>
                    <a:pt x="27266" y="85526"/>
                  </a:moveTo>
                  <a:lnTo>
                    <a:pt x="27238" y="86145"/>
                  </a:lnTo>
                  <a:lnTo>
                    <a:pt x="27266" y="85526"/>
                  </a:lnTo>
                  <a:close/>
                </a:path>
                <a:path extrusionOk="0" h="172720" w="9689465">
                  <a:moveTo>
                    <a:pt x="27554" y="79255"/>
                  </a:moveTo>
                  <a:lnTo>
                    <a:pt x="27416" y="80647"/>
                  </a:lnTo>
                  <a:lnTo>
                    <a:pt x="27523" y="79938"/>
                  </a:lnTo>
                  <a:lnTo>
                    <a:pt x="27554" y="79255"/>
                  </a:lnTo>
                  <a:close/>
                </a:path>
                <a:path extrusionOk="0" h="172720" w="9689465">
                  <a:moveTo>
                    <a:pt x="27523" y="79938"/>
                  </a:moveTo>
                  <a:lnTo>
                    <a:pt x="27416" y="80647"/>
                  </a:lnTo>
                  <a:lnTo>
                    <a:pt x="27523" y="79938"/>
                  </a:lnTo>
                  <a:close/>
                </a:path>
                <a:path extrusionOk="0" h="172720" w="9689465">
                  <a:moveTo>
                    <a:pt x="27626" y="79255"/>
                  </a:moveTo>
                  <a:lnTo>
                    <a:pt x="27523" y="79938"/>
                  </a:lnTo>
                  <a:lnTo>
                    <a:pt x="27626" y="79255"/>
                  </a:lnTo>
                  <a:close/>
                </a:path>
                <a:path extrusionOk="0" h="172720" w="9689465">
                  <a:moveTo>
                    <a:pt x="28512" y="73359"/>
                  </a:moveTo>
                  <a:lnTo>
                    <a:pt x="28244" y="74667"/>
                  </a:lnTo>
                  <a:lnTo>
                    <a:pt x="28420" y="73971"/>
                  </a:lnTo>
                  <a:lnTo>
                    <a:pt x="28512" y="73359"/>
                  </a:lnTo>
                  <a:close/>
                </a:path>
                <a:path extrusionOk="0" h="172720" w="9689465">
                  <a:moveTo>
                    <a:pt x="28420" y="73971"/>
                  </a:moveTo>
                  <a:lnTo>
                    <a:pt x="28244" y="74667"/>
                  </a:lnTo>
                  <a:lnTo>
                    <a:pt x="28420" y="73971"/>
                  </a:lnTo>
                  <a:close/>
                </a:path>
                <a:path extrusionOk="0" h="172720" w="9689465">
                  <a:moveTo>
                    <a:pt x="28575" y="73359"/>
                  </a:moveTo>
                  <a:lnTo>
                    <a:pt x="28420" y="73971"/>
                  </a:lnTo>
                  <a:lnTo>
                    <a:pt x="28575" y="73359"/>
                  </a:lnTo>
                  <a:close/>
                </a:path>
                <a:path extrusionOk="0" h="172720" w="9689465">
                  <a:moveTo>
                    <a:pt x="30029" y="67616"/>
                  </a:moveTo>
                  <a:lnTo>
                    <a:pt x="29638" y="68886"/>
                  </a:lnTo>
                  <a:lnTo>
                    <a:pt x="29872" y="68236"/>
                  </a:lnTo>
                  <a:lnTo>
                    <a:pt x="30029" y="67616"/>
                  </a:lnTo>
                  <a:close/>
                </a:path>
                <a:path extrusionOk="0" h="172720" w="9689465">
                  <a:moveTo>
                    <a:pt x="29872" y="68236"/>
                  </a:moveTo>
                  <a:lnTo>
                    <a:pt x="29638" y="68886"/>
                  </a:lnTo>
                  <a:lnTo>
                    <a:pt x="29872" y="68236"/>
                  </a:lnTo>
                  <a:close/>
                </a:path>
                <a:path extrusionOk="0" h="172720" w="9689465">
                  <a:moveTo>
                    <a:pt x="30095" y="67616"/>
                  </a:moveTo>
                  <a:lnTo>
                    <a:pt x="29872" y="68236"/>
                  </a:lnTo>
                  <a:lnTo>
                    <a:pt x="30095" y="67616"/>
                  </a:lnTo>
                  <a:close/>
                </a:path>
                <a:path extrusionOk="0" h="172720" w="9689465">
                  <a:moveTo>
                    <a:pt x="32051" y="62179"/>
                  </a:moveTo>
                  <a:lnTo>
                    <a:pt x="31546" y="63387"/>
                  </a:lnTo>
                  <a:lnTo>
                    <a:pt x="31841" y="62764"/>
                  </a:lnTo>
                  <a:lnTo>
                    <a:pt x="32051" y="62179"/>
                  </a:lnTo>
                  <a:close/>
                </a:path>
                <a:path extrusionOk="0" h="172720" w="9689465">
                  <a:moveTo>
                    <a:pt x="31841" y="62764"/>
                  </a:moveTo>
                  <a:lnTo>
                    <a:pt x="31546" y="63387"/>
                  </a:lnTo>
                  <a:lnTo>
                    <a:pt x="31841" y="62764"/>
                  </a:lnTo>
                  <a:close/>
                </a:path>
                <a:path extrusionOk="0" h="172720" w="9689465">
                  <a:moveTo>
                    <a:pt x="32118" y="62179"/>
                  </a:moveTo>
                  <a:lnTo>
                    <a:pt x="31841" y="62764"/>
                  </a:lnTo>
                  <a:lnTo>
                    <a:pt x="32118" y="62179"/>
                  </a:lnTo>
                  <a:close/>
                </a:path>
                <a:path extrusionOk="0" h="172720" w="9689465">
                  <a:moveTo>
                    <a:pt x="34533" y="57078"/>
                  </a:moveTo>
                  <a:lnTo>
                    <a:pt x="33951" y="58187"/>
                  </a:lnTo>
                  <a:lnTo>
                    <a:pt x="34238" y="57701"/>
                  </a:lnTo>
                  <a:lnTo>
                    <a:pt x="34533" y="57078"/>
                  </a:lnTo>
                  <a:close/>
                </a:path>
                <a:path extrusionOk="0" h="172720" w="9689465">
                  <a:moveTo>
                    <a:pt x="34238" y="57701"/>
                  </a:moveTo>
                  <a:lnTo>
                    <a:pt x="33951" y="58187"/>
                  </a:lnTo>
                  <a:lnTo>
                    <a:pt x="34238" y="57701"/>
                  </a:lnTo>
                  <a:close/>
                </a:path>
                <a:path extrusionOk="0" h="172720" w="9689465">
                  <a:moveTo>
                    <a:pt x="34607" y="57078"/>
                  </a:moveTo>
                  <a:lnTo>
                    <a:pt x="34238" y="57701"/>
                  </a:lnTo>
                  <a:lnTo>
                    <a:pt x="34607" y="57078"/>
                  </a:lnTo>
                  <a:close/>
                </a:path>
                <a:path extrusionOk="0" h="172720" w="9689465">
                  <a:moveTo>
                    <a:pt x="37513" y="52161"/>
                  </a:moveTo>
                  <a:lnTo>
                    <a:pt x="36717" y="53354"/>
                  </a:lnTo>
                  <a:lnTo>
                    <a:pt x="37164" y="52752"/>
                  </a:lnTo>
                  <a:lnTo>
                    <a:pt x="37513" y="52161"/>
                  </a:lnTo>
                  <a:close/>
                </a:path>
                <a:path extrusionOk="0" h="172720" w="9689465">
                  <a:moveTo>
                    <a:pt x="37164" y="52752"/>
                  </a:moveTo>
                  <a:lnTo>
                    <a:pt x="36717" y="53354"/>
                  </a:lnTo>
                  <a:lnTo>
                    <a:pt x="37164" y="52752"/>
                  </a:lnTo>
                  <a:close/>
                </a:path>
                <a:path extrusionOk="0" h="172720" w="9689465">
                  <a:moveTo>
                    <a:pt x="37603" y="52161"/>
                  </a:moveTo>
                  <a:lnTo>
                    <a:pt x="37164" y="52752"/>
                  </a:lnTo>
                  <a:lnTo>
                    <a:pt x="37603" y="52161"/>
                  </a:lnTo>
                  <a:close/>
                </a:path>
                <a:path extrusionOk="0" h="172720" w="9689465">
                  <a:moveTo>
                    <a:pt x="40853" y="47787"/>
                  </a:moveTo>
                  <a:lnTo>
                    <a:pt x="39995" y="48835"/>
                  </a:lnTo>
                  <a:lnTo>
                    <a:pt x="40425" y="48363"/>
                  </a:lnTo>
                  <a:lnTo>
                    <a:pt x="40853" y="47787"/>
                  </a:lnTo>
                  <a:close/>
                </a:path>
                <a:path extrusionOk="0" h="172720" w="9689465">
                  <a:moveTo>
                    <a:pt x="40425" y="48363"/>
                  </a:moveTo>
                  <a:lnTo>
                    <a:pt x="39995" y="48835"/>
                  </a:lnTo>
                  <a:lnTo>
                    <a:pt x="40425" y="48363"/>
                  </a:lnTo>
                  <a:close/>
                </a:path>
                <a:path extrusionOk="0" h="172720" w="9689465">
                  <a:moveTo>
                    <a:pt x="40950" y="47787"/>
                  </a:moveTo>
                  <a:lnTo>
                    <a:pt x="40425" y="48363"/>
                  </a:lnTo>
                  <a:lnTo>
                    <a:pt x="40950" y="47787"/>
                  </a:lnTo>
                  <a:close/>
                </a:path>
                <a:path extrusionOk="0" h="172720" w="9689465">
                  <a:moveTo>
                    <a:pt x="44645" y="43734"/>
                  </a:moveTo>
                  <a:lnTo>
                    <a:pt x="43688" y="44690"/>
                  </a:lnTo>
                  <a:lnTo>
                    <a:pt x="44166" y="44260"/>
                  </a:lnTo>
                  <a:lnTo>
                    <a:pt x="44645" y="43734"/>
                  </a:lnTo>
                  <a:close/>
                </a:path>
                <a:path extrusionOk="0" h="172720" w="9689465">
                  <a:moveTo>
                    <a:pt x="44166" y="44260"/>
                  </a:moveTo>
                  <a:lnTo>
                    <a:pt x="43688" y="44690"/>
                  </a:lnTo>
                  <a:lnTo>
                    <a:pt x="44166" y="44260"/>
                  </a:lnTo>
                  <a:close/>
                </a:path>
                <a:path extrusionOk="0" h="172720" w="9689465">
                  <a:moveTo>
                    <a:pt x="44751" y="43734"/>
                  </a:moveTo>
                  <a:lnTo>
                    <a:pt x="44166" y="44260"/>
                  </a:lnTo>
                  <a:lnTo>
                    <a:pt x="44751" y="43734"/>
                  </a:lnTo>
                  <a:close/>
                </a:path>
                <a:path extrusionOk="0" h="172720" w="9689465">
                  <a:moveTo>
                    <a:pt x="48859" y="40040"/>
                  </a:moveTo>
                  <a:lnTo>
                    <a:pt x="47863" y="40851"/>
                  </a:lnTo>
                  <a:lnTo>
                    <a:pt x="48401" y="40452"/>
                  </a:lnTo>
                  <a:lnTo>
                    <a:pt x="48859" y="40040"/>
                  </a:lnTo>
                  <a:close/>
                </a:path>
                <a:path extrusionOk="0" h="172720" w="9689465">
                  <a:moveTo>
                    <a:pt x="48401" y="40452"/>
                  </a:moveTo>
                  <a:lnTo>
                    <a:pt x="47863" y="40851"/>
                  </a:lnTo>
                  <a:lnTo>
                    <a:pt x="48401" y="40452"/>
                  </a:lnTo>
                  <a:close/>
                </a:path>
                <a:path extrusionOk="0" h="172720" w="9689465">
                  <a:moveTo>
                    <a:pt x="48956" y="40040"/>
                  </a:moveTo>
                  <a:lnTo>
                    <a:pt x="48401" y="40452"/>
                  </a:lnTo>
                  <a:lnTo>
                    <a:pt x="48956" y="40040"/>
                  </a:lnTo>
                  <a:close/>
                </a:path>
                <a:path extrusionOk="0" h="172720" w="9689465">
                  <a:moveTo>
                    <a:pt x="53432" y="36721"/>
                  </a:moveTo>
                  <a:lnTo>
                    <a:pt x="52375" y="37433"/>
                  </a:lnTo>
                  <a:lnTo>
                    <a:pt x="52904" y="37113"/>
                  </a:lnTo>
                  <a:lnTo>
                    <a:pt x="53432" y="36721"/>
                  </a:lnTo>
                  <a:close/>
                </a:path>
                <a:path extrusionOk="0" h="172720" w="9689465">
                  <a:moveTo>
                    <a:pt x="52904" y="37113"/>
                  </a:moveTo>
                  <a:lnTo>
                    <a:pt x="52375" y="37433"/>
                  </a:lnTo>
                  <a:lnTo>
                    <a:pt x="52904" y="37113"/>
                  </a:lnTo>
                  <a:close/>
                </a:path>
                <a:path extrusionOk="0" h="172720" w="9689465">
                  <a:moveTo>
                    <a:pt x="53552" y="36721"/>
                  </a:moveTo>
                  <a:lnTo>
                    <a:pt x="52904" y="37113"/>
                  </a:lnTo>
                  <a:lnTo>
                    <a:pt x="53552" y="36721"/>
                  </a:lnTo>
                  <a:close/>
                </a:path>
                <a:path extrusionOk="0" h="172720" w="9689465">
                  <a:moveTo>
                    <a:pt x="58350" y="33823"/>
                  </a:moveTo>
                  <a:lnTo>
                    <a:pt x="57071" y="34504"/>
                  </a:lnTo>
                  <a:lnTo>
                    <a:pt x="57746" y="34188"/>
                  </a:lnTo>
                  <a:lnTo>
                    <a:pt x="58350" y="33823"/>
                  </a:lnTo>
                  <a:close/>
                </a:path>
                <a:path extrusionOk="0" h="172720" w="9689465">
                  <a:moveTo>
                    <a:pt x="57746" y="34188"/>
                  </a:moveTo>
                  <a:lnTo>
                    <a:pt x="57071" y="34504"/>
                  </a:lnTo>
                  <a:lnTo>
                    <a:pt x="57224" y="34504"/>
                  </a:lnTo>
                  <a:lnTo>
                    <a:pt x="57746" y="34188"/>
                  </a:lnTo>
                  <a:close/>
                </a:path>
                <a:path extrusionOk="0" h="172720" w="9689465">
                  <a:moveTo>
                    <a:pt x="58527" y="33823"/>
                  </a:moveTo>
                  <a:lnTo>
                    <a:pt x="58350" y="33823"/>
                  </a:lnTo>
                  <a:lnTo>
                    <a:pt x="57746" y="34188"/>
                  </a:lnTo>
                  <a:lnTo>
                    <a:pt x="58527" y="33823"/>
                  </a:lnTo>
                  <a:close/>
                </a:path>
                <a:path extrusionOk="0" h="172720" w="9689465">
                  <a:moveTo>
                    <a:pt x="63452" y="31521"/>
                  </a:moveTo>
                  <a:lnTo>
                    <a:pt x="62311" y="31995"/>
                  </a:lnTo>
                  <a:lnTo>
                    <a:pt x="62871" y="31793"/>
                  </a:lnTo>
                  <a:lnTo>
                    <a:pt x="63452" y="31521"/>
                  </a:lnTo>
                  <a:close/>
                </a:path>
                <a:path extrusionOk="0" h="172720" w="9689465">
                  <a:moveTo>
                    <a:pt x="62871" y="31793"/>
                  </a:moveTo>
                  <a:lnTo>
                    <a:pt x="62311" y="31995"/>
                  </a:lnTo>
                  <a:lnTo>
                    <a:pt x="62871" y="31793"/>
                  </a:lnTo>
                  <a:close/>
                </a:path>
                <a:path extrusionOk="0" h="172720" w="9689465">
                  <a:moveTo>
                    <a:pt x="63623" y="31521"/>
                  </a:moveTo>
                  <a:lnTo>
                    <a:pt x="63452" y="31521"/>
                  </a:lnTo>
                  <a:lnTo>
                    <a:pt x="62871" y="31793"/>
                  </a:lnTo>
                  <a:lnTo>
                    <a:pt x="63623" y="31521"/>
                  </a:lnTo>
                  <a:close/>
                </a:path>
                <a:path extrusionOk="0" h="172720" w="9689465">
                  <a:moveTo>
                    <a:pt x="68976" y="29587"/>
                  </a:moveTo>
                  <a:lnTo>
                    <a:pt x="67666" y="29984"/>
                  </a:lnTo>
                  <a:lnTo>
                    <a:pt x="68353" y="29811"/>
                  </a:lnTo>
                  <a:lnTo>
                    <a:pt x="68976" y="29587"/>
                  </a:lnTo>
                  <a:close/>
                </a:path>
                <a:path extrusionOk="0" h="172720" w="9689465">
                  <a:moveTo>
                    <a:pt x="68353" y="29811"/>
                  </a:moveTo>
                  <a:lnTo>
                    <a:pt x="67666" y="29984"/>
                  </a:lnTo>
                  <a:lnTo>
                    <a:pt x="67876" y="29984"/>
                  </a:lnTo>
                  <a:lnTo>
                    <a:pt x="68353" y="29811"/>
                  </a:lnTo>
                  <a:close/>
                </a:path>
                <a:path extrusionOk="0" h="172720" w="9689465">
                  <a:moveTo>
                    <a:pt x="69249" y="29587"/>
                  </a:moveTo>
                  <a:lnTo>
                    <a:pt x="68976" y="29587"/>
                  </a:lnTo>
                  <a:lnTo>
                    <a:pt x="68353" y="29811"/>
                  </a:lnTo>
                  <a:lnTo>
                    <a:pt x="69249" y="29587"/>
                  </a:lnTo>
                  <a:close/>
                </a:path>
                <a:path extrusionOk="0" h="172720" w="9689465">
                  <a:moveTo>
                    <a:pt x="74729" y="28210"/>
                  </a:moveTo>
                  <a:lnTo>
                    <a:pt x="73419" y="28470"/>
                  </a:lnTo>
                  <a:lnTo>
                    <a:pt x="74100" y="28368"/>
                  </a:lnTo>
                  <a:lnTo>
                    <a:pt x="74729" y="28210"/>
                  </a:lnTo>
                  <a:close/>
                </a:path>
                <a:path extrusionOk="0" h="172720" w="9689465">
                  <a:moveTo>
                    <a:pt x="74100" y="28368"/>
                  </a:moveTo>
                  <a:lnTo>
                    <a:pt x="73419" y="28470"/>
                  </a:lnTo>
                  <a:lnTo>
                    <a:pt x="73694" y="28470"/>
                  </a:lnTo>
                  <a:lnTo>
                    <a:pt x="74100" y="28368"/>
                  </a:lnTo>
                  <a:close/>
                </a:path>
                <a:path extrusionOk="0" h="172720" w="9689465">
                  <a:moveTo>
                    <a:pt x="75155" y="28210"/>
                  </a:moveTo>
                  <a:lnTo>
                    <a:pt x="74729" y="28210"/>
                  </a:lnTo>
                  <a:lnTo>
                    <a:pt x="74100" y="28368"/>
                  </a:lnTo>
                  <a:lnTo>
                    <a:pt x="75155" y="28210"/>
                  </a:lnTo>
                  <a:close/>
                </a:path>
                <a:path extrusionOk="0" h="172720" w="9689465">
                  <a:moveTo>
                    <a:pt x="80720" y="27377"/>
                  </a:moveTo>
                  <a:lnTo>
                    <a:pt x="79325" y="27514"/>
                  </a:lnTo>
                  <a:lnTo>
                    <a:pt x="80010" y="27483"/>
                  </a:lnTo>
                  <a:lnTo>
                    <a:pt x="80720" y="27377"/>
                  </a:lnTo>
                  <a:close/>
                </a:path>
                <a:path extrusionOk="0" h="172720" w="9689465">
                  <a:moveTo>
                    <a:pt x="80010" y="27483"/>
                  </a:moveTo>
                  <a:lnTo>
                    <a:pt x="79325" y="27514"/>
                  </a:lnTo>
                  <a:lnTo>
                    <a:pt x="79801" y="27514"/>
                  </a:lnTo>
                  <a:lnTo>
                    <a:pt x="80010" y="27483"/>
                  </a:lnTo>
                  <a:close/>
                </a:path>
                <a:path extrusionOk="0" h="172720" w="9689465">
                  <a:moveTo>
                    <a:pt x="82335" y="27377"/>
                  </a:moveTo>
                  <a:lnTo>
                    <a:pt x="80720" y="27377"/>
                  </a:lnTo>
                  <a:lnTo>
                    <a:pt x="80010" y="27483"/>
                  </a:lnTo>
                  <a:lnTo>
                    <a:pt x="82335" y="27377"/>
                  </a:lnTo>
                  <a:close/>
                </a:path>
                <a:path extrusionOk="0" h="172720" w="9689465">
                  <a:moveTo>
                    <a:pt x="9689234" y="27170"/>
                  </a:moveTo>
                  <a:lnTo>
                    <a:pt x="86848" y="27170"/>
                  </a:lnTo>
                  <a:lnTo>
                    <a:pt x="86347" y="27193"/>
                  </a:lnTo>
                  <a:lnTo>
                    <a:pt x="9689234" y="27193"/>
                  </a:lnTo>
                  <a:close/>
                </a:path>
              </a:pathLst>
            </a:custGeom>
            <a:solidFill>
              <a:srgbClr val="FF9417"/>
            </a:solidFill>
            <a:ln>
              <a:noFill/>
            </a:ln>
          </p:spPr>
          <p:txBody>
            <a:bodyPr anchorCtr="0" anchor="t" bIns="0" lIns="0" spcFirstLastPara="1" rIns="0" wrap="square" tIns="0">
              <a:noAutofit/>
            </a:bodyPr>
            <a:lstStyle/>
            <a:p>
              <a:pPr indent="0" lvl="0" marL="0" marR="0" rtl="1" algn="r">
                <a:spcBef>
                  <a:spcPts val="0"/>
                </a:spcBef>
                <a:spcAft>
                  <a:spcPts val="0"/>
                </a:spcAft>
                <a:buNone/>
              </a:pPr>
              <a:r>
                <a:t/>
              </a:r>
              <a:endParaRPr sz="1800">
                <a:solidFill>
                  <a:schemeClr val="dk1"/>
                </a:solidFill>
                <a:latin typeface="Calibri"/>
                <a:ea typeface="Calibri"/>
                <a:cs typeface="Calibri"/>
                <a:sym typeface="Calibri"/>
              </a:endParaRPr>
            </a:p>
          </p:txBody>
        </p:sp>
        <p:sp>
          <p:nvSpPr>
            <p:cNvPr id="87" name="Google Shape;87;p3"/>
            <p:cNvSpPr/>
            <p:nvPr/>
          </p:nvSpPr>
          <p:spPr>
            <a:xfrm>
              <a:off x="2443685" y="5952097"/>
              <a:ext cx="9748520" cy="145415"/>
            </a:xfrm>
            <a:custGeom>
              <a:rect b="b" l="l" r="r" t="t"/>
              <a:pathLst>
                <a:path extrusionOk="0" h="145414" w="9748520">
                  <a:moveTo>
                    <a:pt x="9748313" y="0"/>
                  </a:moveTo>
                  <a:lnTo>
                    <a:pt x="72634" y="0"/>
                  </a:lnTo>
                  <a:lnTo>
                    <a:pt x="44049" y="5593"/>
                  </a:lnTo>
                  <a:lnTo>
                    <a:pt x="20996" y="20958"/>
                  </a:lnTo>
                  <a:lnTo>
                    <a:pt x="5603" y="43969"/>
                  </a:lnTo>
                  <a:lnTo>
                    <a:pt x="0" y="72503"/>
                  </a:lnTo>
                  <a:lnTo>
                    <a:pt x="5603" y="100083"/>
                  </a:lnTo>
                  <a:lnTo>
                    <a:pt x="20996" y="123202"/>
                  </a:lnTo>
                  <a:lnTo>
                    <a:pt x="44049" y="139100"/>
                  </a:lnTo>
                  <a:lnTo>
                    <a:pt x="72634" y="145013"/>
                  </a:lnTo>
                  <a:lnTo>
                    <a:pt x="9748313" y="145013"/>
                  </a:lnTo>
                  <a:lnTo>
                    <a:pt x="9748313" y="0"/>
                  </a:lnTo>
                  <a:close/>
                </a:path>
              </a:pathLst>
            </a:custGeom>
            <a:solidFill>
              <a:srgbClr val="24A9E7"/>
            </a:solidFill>
            <a:ln>
              <a:noFill/>
            </a:ln>
          </p:spPr>
          <p:txBody>
            <a:bodyPr anchorCtr="0" anchor="t" bIns="0" lIns="0" spcFirstLastPara="1" rIns="0" wrap="square" tIns="0">
              <a:noAutofit/>
            </a:bodyPr>
            <a:lstStyle/>
            <a:p>
              <a:pPr indent="0" lvl="0" marL="0" marR="0" rtl="1" algn="r">
                <a:spcBef>
                  <a:spcPts val="0"/>
                </a:spcBef>
                <a:spcAft>
                  <a:spcPts val="0"/>
                </a:spcAft>
                <a:buNone/>
              </a:pPr>
              <a:r>
                <a:t/>
              </a:r>
              <a:endParaRPr sz="1800">
                <a:solidFill>
                  <a:schemeClr val="dk1"/>
                </a:solidFill>
                <a:latin typeface="Calibri"/>
                <a:ea typeface="Calibri"/>
                <a:cs typeface="Calibri"/>
                <a:sym typeface="Calibri"/>
              </a:endParaRPr>
            </a:p>
          </p:txBody>
        </p:sp>
      </p:grpSp>
      <p:sp>
        <p:nvSpPr>
          <p:cNvPr id="88" name="Google Shape;88;p3"/>
          <p:cNvSpPr/>
          <p:nvPr/>
        </p:nvSpPr>
        <p:spPr>
          <a:xfrm>
            <a:off x="0" y="2205265"/>
            <a:ext cx="125095" cy="2701290"/>
          </a:xfrm>
          <a:custGeom>
            <a:rect b="b" l="l" r="r" t="t"/>
            <a:pathLst>
              <a:path extrusionOk="0" h="2701290" w="125095">
                <a:moveTo>
                  <a:pt x="103502" y="0"/>
                </a:moveTo>
                <a:lnTo>
                  <a:pt x="0" y="0"/>
                </a:lnTo>
                <a:lnTo>
                  <a:pt x="0" y="2701101"/>
                </a:lnTo>
                <a:lnTo>
                  <a:pt x="92268" y="2701101"/>
                </a:lnTo>
                <a:lnTo>
                  <a:pt x="104593" y="2698474"/>
                </a:lnTo>
                <a:lnTo>
                  <a:pt x="114899" y="2691401"/>
                </a:lnTo>
                <a:lnTo>
                  <a:pt x="121971" y="2681094"/>
                </a:lnTo>
                <a:lnTo>
                  <a:pt x="124598" y="2668764"/>
                </a:lnTo>
                <a:lnTo>
                  <a:pt x="124598" y="29977"/>
                </a:lnTo>
                <a:lnTo>
                  <a:pt x="121971" y="17643"/>
                </a:lnTo>
                <a:lnTo>
                  <a:pt x="114899" y="7321"/>
                </a:lnTo>
                <a:lnTo>
                  <a:pt x="104593" y="233"/>
                </a:lnTo>
                <a:lnTo>
                  <a:pt x="103502" y="0"/>
                </a:lnTo>
                <a:close/>
              </a:path>
            </a:pathLst>
          </a:custGeom>
          <a:solidFill>
            <a:srgbClr val="FF9417"/>
          </a:solidFill>
          <a:ln>
            <a:noFill/>
          </a:ln>
        </p:spPr>
        <p:txBody>
          <a:bodyPr anchorCtr="0" anchor="t" bIns="0" lIns="0" spcFirstLastPara="1" rIns="0" wrap="square" tIns="0">
            <a:noAutofit/>
          </a:bodyPr>
          <a:lstStyle/>
          <a:p>
            <a:pPr indent="0" lvl="0" marL="0" marR="0" rtl="1" algn="r">
              <a:spcBef>
                <a:spcPts val="0"/>
              </a:spcBef>
              <a:spcAft>
                <a:spcPts val="0"/>
              </a:spcAft>
              <a:buNone/>
            </a:pPr>
            <a:r>
              <a:t/>
            </a:r>
            <a:endParaRPr sz="1800">
              <a:solidFill>
                <a:schemeClr val="dk1"/>
              </a:solidFill>
              <a:latin typeface="Calibri"/>
              <a:ea typeface="Calibri"/>
              <a:cs typeface="Calibri"/>
              <a:sym typeface="Calibri"/>
            </a:endParaRPr>
          </a:p>
        </p:txBody>
      </p:sp>
      <p:sp>
        <p:nvSpPr>
          <p:cNvPr id="89" name="Google Shape;89;p3"/>
          <p:cNvSpPr/>
          <p:nvPr/>
        </p:nvSpPr>
        <p:spPr>
          <a:xfrm>
            <a:off x="9834371" y="0"/>
            <a:ext cx="2357755" cy="6858000"/>
          </a:xfrm>
          <a:custGeom>
            <a:rect b="b" l="l" r="r" t="t"/>
            <a:pathLst>
              <a:path extrusionOk="0" h="6858000" w="2357754">
                <a:moveTo>
                  <a:pt x="2357628" y="6857993"/>
                </a:moveTo>
                <a:lnTo>
                  <a:pt x="2357628" y="0"/>
                </a:lnTo>
                <a:lnTo>
                  <a:pt x="0" y="0"/>
                </a:lnTo>
                <a:lnTo>
                  <a:pt x="0" y="6857993"/>
                </a:lnTo>
                <a:lnTo>
                  <a:pt x="2357628" y="6857993"/>
                </a:lnTo>
                <a:close/>
              </a:path>
            </a:pathLst>
          </a:custGeom>
          <a:solidFill>
            <a:srgbClr val="24A9E7"/>
          </a:solidFill>
          <a:ln>
            <a:noFill/>
          </a:ln>
        </p:spPr>
        <p:txBody>
          <a:bodyPr anchorCtr="0" anchor="t" bIns="0" lIns="0" spcFirstLastPara="1" rIns="0" wrap="square" tIns="0">
            <a:noAutofit/>
          </a:bodyPr>
          <a:lstStyle/>
          <a:p>
            <a:pPr indent="0" lvl="0" marL="0" marR="0" rtl="1" algn="r">
              <a:spcBef>
                <a:spcPts val="0"/>
              </a:spcBef>
              <a:spcAft>
                <a:spcPts val="0"/>
              </a:spcAft>
              <a:buNone/>
            </a:pPr>
            <a:r>
              <a:t/>
            </a:r>
            <a:endParaRPr sz="1800">
              <a:solidFill>
                <a:schemeClr val="dk1"/>
              </a:solidFill>
              <a:latin typeface="Calibri"/>
              <a:ea typeface="Calibri"/>
              <a:cs typeface="Calibri"/>
              <a:sym typeface="Calibri"/>
            </a:endParaRPr>
          </a:p>
        </p:txBody>
      </p:sp>
      <p:pic>
        <p:nvPicPr>
          <p:cNvPr id="90" name="Google Shape;90;p3"/>
          <p:cNvPicPr preferRelativeResize="0"/>
          <p:nvPr/>
        </p:nvPicPr>
        <p:blipFill rotWithShape="1">
          <a:blip r:embed="rId4">
            <a:alphaModFix/>
          </a:blip>
          <a:srcRect b="0" l="0" r="0" t="0"/>
          <a:stretch/>
        </p:blipFill>
        <p:spPr>
          <a:xfrm>
            <a:off x="2430779" y="6300218"/>
            <a:ext cx="7181850" cy="438162"/>
          </a:xfrm>
          <a:prstGeom prst="rect">
            <a:avLst/>
          </a:prstGeom>
          <a:noFill/>
          <a:ln>
            <a:noFill/>
          </a:ln>
        </p:spPr>
      </p:pic>
      <p:sp>
        <p:nvSpPr>
          <p:cNvPr id="91" name="Google Shape;91;p3"/>
          <p:cNvSpPr txBox="1"/>
          <p:nvPr/>
        </p:nvSpPr>
        <p:spPr>
          <a:xfrm>
            <a:off x="2540254" y="6359144"/>
            <a:ext cx="1637030" cy="299720"/>
          </a:xfrm>
          <a:prstGeom prst="rect">
            <a:avLst/>
          </a:prstGeom>
          <a:noFill/>
          <a:ln>
            <a:noFill/>
          </a:ln>
        </p:spPr>
        <p:txBody>
          <a:bodyPr anchorCtr="0" anchor="t" bIns="0" lIns="0" spcFirstLastPara="1" rIns="0" wrap="square" tIns="12700">
            <a:spAutoFit/>
          </a:bodyPr>
          <a:lstStyle/>
          <a:p>
            <a:pPr indent="0" lvl="0" marL="12700" marR="0" rtl="1" algn="r">
              <a:lnSpc>
                <a:spcPct val="100000"/>
              </a:lnSpc>
              <a:spcBef>
                <a:spcPts val="0"/>
              </a:spcBef>
              <a:spcAft>
                <a:spcPts val="0"/>
              </a:spcAft>
              <a:buNone/>
            </a:pPr>
            <a:r>
              <a:rPr lang="en-US" sz="1800" u="sng">
                <a:solidFill>
                  <a:srgbClr val="0462C1"/>
                </a:solidFill>
                <a:latin typeface="Calibri"/>
                <a:ea typeface="Calibri"/>
                <a:cs typeface="Calibri"/>
                <a:sym typeface="Calibri"/>
                <a:hlinkClick r:id="rId5">
                  <a:extLst>
                    <a:ext uri="{A12FA001-AC4F-418D-AE19-62706E023703}">
                      <ahyp:hlinkClr val="tx"/>
                    </a:ext>
                  </a:extLst>
                </a:hlinkClick>
              </a:rPr>
              <a:t>safwa@esu.ac.ae</a:t>
            </a:r>
            <a:endParaRPr sz="1800">
              <a:solidFill>
                <a:schemeClr val="dk1"/>
              </a:solidFill>
              <a:latin typeface="Calibri"/>
              <a:ea typeface="Calibri"/>
              <a:cs typeface="Calibri"/>
              <a:sym typeface="Calibri"/>
            </a:endParaRPr>
          </a:p>
        </p:txBody>
      </p:sp>
      <p:sp>
        <p:nvSpPr>
          <p:cNvPr id="92" name="Google Shape;92;p3"/>
          <p:cNvSpPr txBox="1"/>
          <p:nvPr/>
        </p:nvSpPr>
        <p:spPr>
          <a:xfrm>
            <a:off x="7504556" y="6359144"/>
            <a:ext cx="1811655" cy="299720"/>
          </a:xfrm>
          <a:prstGeom prst="rect">
            <a:avLst/>
          </a:prstGeom>
          <a:noFill/>
          <a:ln>
            <a:noFill/>
          </a:ln>
        </p:spPr>
        <p:txBody>
          <a:bodyPr anchorCtr="0" anchor="t" bIns="0" lIns="0" spcFirstLastPara="1" rIns="0" wrap="square" tIns="12700">
            <a:spAutoFit/>
          </a:bodyPr>
          <a:lstStyle/>
          <a:p>
            <a:pPr indent="0" lvl="0" marL="12700" marR="0" rtl="1" algn="r">
              <a:lnSpc>
                <a:spcPct val="100000"/>
              </a:lnSpc>
              <a:spcBef>
                <a:spcPts val="0"/>
              </a:spcBef>
              <a:spcAft>
                <a:spcPts val="0"/>
              </a:spcAft>
              <a:buNone/>
            </a:pPr>
            <a:r>
              <a:rPr lang="en-US" sz="1800">
                <a:solidFill>
                  <a:schemeClr val="dk1"/>
                </a:solidFill>
                <a:latin typeface="Calibri"/>
                <a:ea typeface="Calibri"/>
                <a:cs typeface="Calibri"/>
                <a:sym typeface="Calibri"/>
              </a:rPr>
              <a:t>Dr.Safwa Abdalbagi</a:t>
            </a:r>
            <a:endParaRPr sz="1800">
              <a:solidFill>
                <a:schemeClr val="dk1"/>
              </a:solidFill>
              <a:latin typeface="Calibri"/>
              <a:ea typeface="Calibri"/>
              <a:cs typeface="Calibri"/>
              <a:sym typeface="Calibri"/>
            </a:endParaRPr>
          </a:p>
        </p:txBody>
      </p:sp>
      <p:pic>
        <p:nvPicPr>
          <p:cNvPr id="93" name="Google Shape;93;p3"/>
          <p:cNvPicPr preferRelativeResize="0"/>
          <p:nvPr/>
        </p:nvPicPr>
        <p:blipFill rotWithShape="1">
          <a:blip r:embed="rId6">
            <a:alphaModFix/>
          </a:blip>
          <a:srcRect b="0" l="0" r="0" t="0"/>
          <a:stretch/>
        </p:blipFill>
        <p:spPr>
          <a:xfrm>
            <a:off x="8397239" y="147796"/>
            <a:ext cx="3598406" cy="5836028"/>
          </a:xfrm>
          <a:prstGeom prst="rect">
            <a:avLst/>
          </a:prstGeom>
          <a:noFill/>
          <a:ln>
            <a:noFill/>
          </a:ln>
        </p:spPr>
      </p:pic>
      <p:sp>
        <p:nvSpPr>
          <p:cNvPr id="94" name="Google Shape;94;p3"/>
          <p:cNvSpPr txBox="1"/>
          <p:nvPr>
            <p:ph type="title"/>
          </p:nvPr>
        </p:nvSpPr>
        <p:spPr>
          <a:xfrm>
            <a:off x="1006551" y="2598165"/>
            <a:ext cx="6581140" cy="756920"/>
          </a:xfrm>
          <a:prstGeom prst="rect">
            <a:avLst/>
          </a:prstGeom>
          <a:noFill/>
          <a:ln>
            <a:noFill/>
          </a:ln>
        </p:spPr>
        <p:txBody>
          <a:bodyPr anchorCtr="0" anchor="t" bIns="0" lIns="0" spcFirstLastPara="1" rIns="0" wrap="square" tIns="12700">
            <a:spAutoFit/>
          </a:bodyPr>
          <a:lstStyle/>
          <a:p>
            <a:pPr indent="0" lvl="0" marL="12700" rtl="0" algn="l">
              <a:lnSpc>
                <a:spcPct val="100000"/>
              </a:lnSpc>
              <a:spcBef>
                <a:spcPts val="0"/>
              </a:spcBef>
              <a:spcAft>
                <a:spcPts val="0"/>
              </a:spcAft>
              <a:buNone/>
            </a:pPr>
            <a:r>
              <a:rPr b="1" lang="en-US" sz="4800">
                <a:solidFill>
                  <a:srgbClr val="23A9E0"/>
                </a:solidFill>
                <a:latin typeface="Calibri"/>
                <a:ea typeface="Calibri"/>
                <a:cs typeface="Calibri"/>
                <a:sym typeface="Calibri"/>
              </a:rPr>
              <a:t>Project Cost Manegement</a:t>
            </a:r>
            <a:endParaRPr sz="4800">
              <a:latin typeface="Calibri"/>
              <a:ea typeface="Calibri"/>
              <a:cs typeface="Calibri"/>
              <a:sym typeface="Calibri"/>
            </a:endParaRPr>
          </a:p>
        </p:txBody>
      </p:sp>
      <p:pic>
        <p:nvPicPr>
          <p:cNvPr id="95" name="Google Shape;95;p3"/>
          <p:cNvPicPr preferRelativeResize="0"/>
          <p:nvPr/>
        </p:nvPicPr>
        <p:blipFill rotWithShape="1">
          <a:blip r:embed="rId7">
            <a:alphaModFix/>
          </a:blip>
          <a:srcRect b="0" l="0" r="0" t="0"/>
          <a:stretch/>
        </p:blipFill>
        <p:spPr>
          <a:xfrm>
            <a:off x="0" y="0"/>
            <a:ext cx="8397240" cy="5672328"/>
          </a:xfrm>
          <a:prstGeom prst="rect">
            <a:avLst/>
          </a:prstGeom>
          <a:noFill/>
          <a:ln>
            <a:noFill/>
          </a:ln>
        </p:spPr>
      </p:pic>
      <p:sp>
        <p:nvSpPr>
          <p:cNvPr id="96" name="Google Shape;96;p3"/>
          <p:cNvSpPr txBox="1"/>
          <p:nvPr/>
        </p:nvSpPr>
        <p:spPr>
          <a:xfrm>
            <a:off x="1880874" y="2895600"/>
            <a:ext cx="786126" cy="769441"/>
          </a:xfrm>
          <a:prstGeom prst="rect">
            <a:avLst/>
          </a:prstGeom>
          <a:noFill/>
          <a:ln>
            <a:noFill/>
          </a:ln>
        </p:spPr>
        <p:txBody>
          <a:bodyPr anchorCtr="0" anchor="t" bIns="45700" lIns="91425" spcFirstLastPara="1" rIns="91425" wrap="square" tIns="45700">
            <a:spAutoFit/>
          </a:bodyPr>
          <a:lstStyle/>
          <a:p>
            <a:pPr indent="0" lvl="0" marL="0" marR="0" rtl="1" algn="r">
              <a:spcBef>
                <a:spcPts val="0"/>
              </a:spcBef>
              <a:spcAft>
                <a:spcPts val="0"/>
              </a:spcAft>
              <a:buNone/>
            </a:pPr>
            <a:r>
              <a:rPr lang="en-US" sz="4400">
                <a:solidFill>
                  <a:schemeClr val="dk1"/>
                </a:solidFill>
                <a:latin typeface="Calibri"/>
                <a:ea typeface="Calibri"/>
                <a:cs typeface="Calibri"/>
                <a:sym typeface="Calibri"/>
              </a:rPr>
              <a:t>6</a:t>
            </a:r>
            <a:endParaRPr sz="4400">
              <a:solidFill>
                <a:schemeClr val="dk1"/>
              </a:solidFill>
              <a:latin typeface="Calibri"/>
              <a:ea typeface="Calibri"/>
              <a:cs typeface="Calibri"/>
              <a:sym typeface="Calibri"/>
            </a:endParaRPr>
          </a:p>
        </p:txBody>
      </p:sp>
      <p:sp>
        <p:nvSpPr>
          <p:cNvPr id="97" name="Google Shape;97;p3"/>
          <p:cNvSpPr txBox="1"/>
          <p:nvPr/>
        </p:nvSpPr>
        <p:spPr>
          <a:xfrm>
            <a:off x="457200" y="3733800"/>
            <a:ext cx="3810000" cy="461665"/>
          </a:xfrm>
          <a:prstGeom prst="rect">
            <a:avLst/>
          </a:prstGeom>
          <a:noFill/>
          <a:ln>
            <a:noFill/>
          </a:ln>
        </p:spPr>
        <p:txBody>
          <a:bodyPr anchorCtr="0" anchor="t" bIns="45700" lIns="91425" spcFirstLastPara="1" rIns="91425" wrap="square" tIns="45700">
            <a:spAutoFit/>
          </a:bodyPr>
          <a:lstStyle/>
          <a:p>
            <a:pPr indent="0" lvl="0" marL="12700" marR="0" rtl="1" algn="r">
              <a:spcBef>
                <a:spcPts val="0"/>
              </a:spcBef>
              <a:spcAft>
                <a:spcPts val="0"/>
              </a:spcAft>
              <a:buNone/>
            </a:pPr>
            <a:r>
              <a:rPr lang="en-US" sz="2400">
                <a:solidFill>
                  <a:srgbClr val="FFFFFF"/>
                </a:solidFill>
                <a:latin typeface="Calibri"/>
                <a:ea typeface="Calibri"/>
                <a:cs typeface="Calibri"/>
                <a:sym typeface="Calibri"/>
              </a:rPr>
              <a:t>Introduction to estimating</a:t>
            </a:r>
            <a:endParaRPr sz="2400">
              <a:solidFill>
                <a:srgbClr val="000000"/>
              </a:solidFill>
              <a:latin typeface="Calibri"/>
              <a:ea typeface="Calibri"/>
              <a:cs typeface="Calibri"/>
              <a:sym typeface="Calibri"/>
            </a:endParaRPr>
          </a:p>
        </p:txBody>
      </p:sp>
    </p:spTree>
  </p:cSld>
  <p:clrMapOvr>
    <a:masterClrMapping/>
  </p:clrMapOvr>
</p:sld>
</file>

<file path=ppt/slides/slide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01" name="Shape 101"/>
        <p:cNvGrpSpPr/>
        <p:nvPr/>
      </p:nvGrpSpPr>
      <p:grpSpPr>
        <a:xfrm>
          <a:off x="0" y="0"/>
          <a:ext cx="0" cy="0"/>
          <a:chOff x="0" y="0"/>
          <a:chExt cx="0" cy="0"/>
        </a:xfrm>
      </p:grpSpPr>
      <p:sp>
        <p:nvSpPr>
          <p:cNvPr id="102" name="Google Shape;102;p4"/>
          <p:cNvSpPr txBox="1"/>
          <p:nvPr>
            <p:ph type="title"/>
          </p:nvPr>
        </p:nvSpPr>
        <p:spPr>
          <a:xfrm>
            <a:off x="255219" y="228727"/>
            <a:ext cx="1518920" cy="878840"/>
          </a:xfrm>
          <a:prstGeom prst="rect">
            <a:avLst/>
          </a:prstGeom>
          <a:noFill/>
          <a:ln>
            <a:noFill/>
          </a:ln>
        </p:spPr>
        <p:txBody>
          <a:bodyPr anchorCtr="0" anchor="t" bIns="0" lIns="0" spcFirstLastPara="1" rIns="0" wrap="square" tIns="12050">
            <a:spAutoFit/>
          </a:bodyPr>
          <a:lstStyle/>
          <a:p>
            <a:pPr indent="-534035" lvl="0" marL="546100" marR="5080" rtl="0" algn="l">
              <a:lnSpc>
                <a:spcPct val="100000"/>
              </a:lnSpc>
              <a:spcBef>
                <a:spcPts val="0"/>
              </a:spcBef>
              <a:spcAft>
                <a:spcPts val="0"/>
              </a:spcAft>
              <a:buNone/>
            </a:pPr>
            <a:r>
              <a:rPr lang="en-US"/>
              <a:t>Chapter  04</a:t>
            </a:r>
            <a:endParaRPr/>
          </a:p>
        </p:txBody>
      </p:sp>
      <p:grpSp>
        <p:nvGrpSpPr>
          <p:cNvPr id="103" name="Google Shape;103;p4"/>
          <p:cNvGrpSpPr/>
          <p:nvPr/>
        </p:nvGrpSpPr>
        <p:grpSpPr>
          <a:xfrm>
            <a:off x="9425939" y="0"/>
            <a:ext cx="2766187" cy="6858000"/>
            <a:chOff x="9425939" y="0"/>
            <a:chExt cx="2766187" cy="6858000"/>
          </a:xfrm>
        </p:grpSpPr>
        <p:sp>
          <p:nvSpPr>
            <p:cNvPr id="104" name="Google Shape;104;p4"/>
            <p:cNvSpPr/>
            <p:nvPr/>
          </p:nvSpPr>
          <p:spPr>
            <a:xfrm>
              <a:off x="9834371" y="0"/>
              <a:ext cx="2357755" cy="6858000"/>
            </a:xfrm>
            <a:custGeom>
              <a:rect b="b" l="l" r="r" t="t"/>
              <a:pathLst>
                <a:path extrusionOk="0" h="6858000" w="2357754">
                  <a:moveTo>
                    <a:pt x="2357628" y="6857993"/>
                  </a:moveTo>
                  <a:lnTo>
                    <a:pt x="2357628" y="0"/>
                  </a:lnTo>
                  <a:lnTo>
                    <a:pt x="0" y="0"/>
                  </a:lnTo>
                  <a:lnTo>
                    <a:pt x="0" y="6857993"/>
                  </a:lnTo>
                  <a:lnTo>
                    <a:pt x="2357628" y="6857993"/>
                  </a:lnTo>
                  <a:close/>
                </a:path>
              </a:pathLst>
            </a:custGeom>
            <a:solidFill>
              <a:srgbClr val="24A9E7"/>
            </a:solidFill>
            <a:ln>
              <a:noFill/>
            </a:ln>
          </p:spPr>
          <p:txBody>
            <a:bodyPr anchorCtr="0" anchor="t" bIns="0" lIns="0" spcFirstLastPara="1" rIns="0" wrap="square" tIns="0">
              <a:noAutofit/>
            </a:bodyPr>
            <a:lstStyle/>
            <a:p>
              <a:pPr indent="0" lvl="0" marL="0" marR="0" rtl="1" algn="r">
                <a:spcBef>
                  <a:spcPts val="0"/>
                </a:spcBef>
                <a:spcAft>
                  <a:spcPts val="0"/>
                </a:spcAft>
                <a:buNone/>
              </a:pPr>
              <a:r>
                <a:t/>
              </a:r>
              <a:endParaRPr sz="1800">
                <a:solidFill>
                  <a:schemeClr val="dk1"/>
                </a:solidFill>
                <a:latin typeface="Calibri"/>
                <a:ea typeface="Calibri"/>
                <a:cs typeface="Calibri"/>
                <a:sym typeface="Calibri"/>
              </a:endParaRPr>
            </a:p>
          </p:txBody>
        </p:sp>
        <p:sp>
          <p:nvSpPr>
            <p:cNvPr id="105" name="Google Shape;105;p4"/>
            <p:cNvSpPr/>
            <p:nvPr/>
          </p:nvSpPr>
          <p:spPr>
            <a:xfrm>
              <a:off x="9425939" y="552462"/>
              <a:ext cx="2458085" cy="5742305"/>
            </a:xfrm>
            <a:custGeom>
              <a:rect b="b" l="l" r="r" t="t"/>
              <a:pathLst>
                <a:path extrusionOk="0" h="5742305" w="2458084">
                  <a:moveTo>
                    <a:pt x="2457736" y="0"/>
                  </a:moveTo>
                  <a:lnTo>
                    <a:pt x="0" y="0"/>
                  </a:lnTo>
                  <a:lnTo>
                    <a:pt x="0" y="5742029"/>
                  </a:lnTo>
                  <a:lnTo>
                    <a:pt x="2457736" y="5742029"/>
                  </a:lnTo>
                  <a:lnTo>
                    <a:pt x="2457736" y="0"/>
                  </a:lnTo>
                  <a:close/>
                </a:path>
              </a:pathLst>
            </a:custGeom>
            <a:solidFill>
              <a:srgbClr val="FF9417"/>
            </a:solidFill>
            <a:ln>
              <a:noFill/>
            </a:ln>
          </p:spPr>
          <p:txBody>
            <a:bodyPr anchorCtr="0" anchor="t" bIns="0" lIns="0" spcFirstLastPara="1" rIns="0" wrap="square" tIns="0">
              <a:noAutofit/>
            </a:bodyPr>
            <a:lstStyle/>
            <a:p>
              <a:pPr indent="0" lvl="0" marL="0" marR="0" rtl="1" algn="r">
                <a:spcBef>
                  <a:spcPts val="0"/>
                </a:spcBef>
                <a:spcAft>
                  <a:spcPts val="0"/>
                </a:spcAft>
                <a:buNone/>
              </a:pPr>
              <a:r>
                <a:t/>
              </a:r>
              <a:endParaRPr sz="1800">
                <a:solidFill>
                  <a:schemeClr val="dk1"/>
                </a:solidFill>
                <a:latin typeface="Calibri"/>
                <a:ea typeface="Calibri"/>
                <a:cs typeface="Calibri"/>
                <a:sym typeface="Calibri"/>
              </a:endParaRPr>
            </a:p>
          </p:txBody>
        </p:sp>
        <p:pic>
          <p:nvPicPr>
            <p:cNvPr id="106" name="Google Shape;106;p4"/>
            <p:cNvPicPr preferRelativeResize="0"/>
            <p:nvPr/>
          </p:nvPicPr>
          <p:blipFill rotWithShape="1">
            <a:blip r:embed="rId3">
              <a:alphaModFix/>
            </a:blip>
            <a:srcRect b="0" l="0" r="0" t="0"/>
            <a:stretch/>
          </p:blipFill>
          <p:spPr>
            <a:xfrm>
              <a:off x="9534143" y="397732"/>
              <a:ext cx="2479089" cy="5836028"/>
            </a:xfrm>
            <a:prstGeom prst="rect">
              <a:avLst/>
            </a:prstGeom>
            <a:noFill/>
            <a:ln>
              <a:noFill/>
            </a:ln>
          </p:spPr>
        </p:pic>
      </p:grpSp>
      <p:sp>
        <p:nvSpPr>
          <p:cNvPr id="107" name="Google Shape;107;p4"/>
          <p:cNvSpPr txBox="1"/>
          <p:nvPr/>
        </p:nvSpPr>
        <p:spPr>
          <a:xfrm>
            <a:off x="2802763" y="372236"/>
            <a:ext cx="3261360" cy="391160"/>
          </a:xfrm>
          <a:prstGeom prst="rect">
            <a:avLst/>
          </a:prstGeom>
          <a:noFill/>
          <a:ln>
            <a:noFill/>
          </a:ln>
        </p:spPr>
        <p:txBody>
          <a:bodyPr anchorCtr="0" anchor="t" bIns="0" lIns="0" spcFirstLastPara="1" rIns="0" wrap="square" tIns="12700">
            <a:spAutoFit/>
          </a:bodyPr>
          <a:lstStyle/>
          <a:p>
            <a:pPr indent="0" lvl="0" marL="12700" marR="0" rtl="1" algn="r">
              <a:lnSpc>
                <a:spcPct val="100000"/>
              </a:lnSpc>
              <a:spcBef>
                <a:spcPts val="0"/>
              </a:spcBef>
              <a:spcAft>
                <a:spcPts val="0"/>
              </a:spcAft>
              <a:buNone/>
            </a:pPr>
            <a:r>
              <a:rPr lang="en-US" sz="2400">
                <a:solidFill>
                  <a:srgbClr val="FFFFFF"/>
                </a:solidFill>
                <a:latin typeface="Calibri"/>
                <a:ea typeface="Calibri"/>
                <a:cs typeface="Calibri"/>
                <a:sym typeface="Calibri"/>
              </a:rPr>
              <a:t>Introduction to estimating</a:t>
            </a:r>
            <a:endParaRPr sz="2400">
              <a:solidFill>
                <a:schemeClr val="dk1"/>
              </a:solidFill>
              <a:latin typeface="Calibri"/>
              <a:ea typeface="Calibri"/>
              <a:cs typeface="Calibri"/>
              <a:sym typeface="Calibri"/>
            </a:endParaRPr>
          </a:p>
        </p:txBody>
      </p:sp>
      <p:sp>
        <p:nvSpPr>
          <p:cNvPr id="108" name="Google Shape;108;p4"/>
          <p:cNvSpPr txBox="1"/>
          <p:nvPr/>
        </p:nvSpPr>
        <p:spPr>
          <a:xfrm>
            <a:off x="535001" y="2438400"/>
            <a:ext cx="8686722" cy="2795637"/>
          </a:xfrm>
          <a:prstGeom prst="rect">
            <a:avLst/>
          </a:prstGeom>
          <a:noFill/>
          <a:ln>
            <a:noFill/>
          </a:ln>
        </p:spPr>
        <p:txBody>
          <a:bodyPr anchorCtr="0" anchor="t" bIns="0" lIns="0" spcFirstLastPara="1" rIns="0" wrap="square" tIns="12700">
            <a:spAutoFit/>
          </a:bodyPr>
          <a:lstStyle/>
          <a:p>
            <a:pPr indent="0" lvl="0" marL="12700" marR="0" rtl="1" algn="ctr">
              <a:lnSpc>
                <a:spcPct val="100000"/>
              </a:lnSpc>
              <a:spcBef>
                <a:spcPts val="0"/>
              </a:spcBef>
              <a:spcAft>
                <a:spcPts val="0"/>
              </a:spcAft>
              <a:buNone/>
            </a:pPr>
            <a:r>
              <a:rPr b="1" lang="en-US" sz="1800" u="sng">
                <a:solidFill>
                  <a:srgbClr val="23A9E0"/>
                </a:solidFill>
                <a:latin typeface="Calibri"/>
                <a:ea typeface="Calibri"/>
                <a:cs typeface="Calibri"/>
                <a:sym typeface="Calibri"/>
              </a:rPr>
              <a:t>Introduction</a:t>
            </a:r>
            <a:endParaRPr b="1" sz="1800" u="sng">
              <a:solidFill>
                <a:srgbClr val="23A9E0"/>
              </a:solidFill>
              <a:latin typeface="Calibri"/>
              <a:ea typeface="Calibri"/>
              <a:cs typeface="Calibri"/>
              <a:sym typeface="Calibri"/>
            </a:endParaRPr>
          </a:p>
          <a:p>
            <a:pPr indent="0" lvl="0" marL="12700" marR="0" rtl="1" algn="ctr">
              <a:lnSpc>
                <a:spcPct val="100000"/>
              </a:lnSpc>
              <a:spcBef>
                <a:spcPts val="100"/>
              </a:spcBef>
              <a:spcAft>
                <a:spcPts val="0"/>
              </a:spcAft>
              <a:buNone/>
            </a:pPr>
            <a:r>
              <a:t/>
            </a:r>
            <a:endParaRPr sz="1800">
              <a:solidFill>
                <a:schemeClr val="dk1"/>
              </a:solidFill>
              <a:latin typeface="Calibri"/>
              <a:ea typeface="Calibri"/>
              <a:cs typeface="Calibri"/>
              <a:sym typeface="Calibri"/>
            </a:endParaRPr>
          </a:p>
          <a:p>
            <a:pPr indent="51435" lvl="0" marL="12700" marR="5080" rtl="1" algn="l">
              <a:lnSpc>
                <a:spcPct val="100000"/>
              </a:lnSpc>
              <a:spcBef>
                <a:spcPts val="5"/>
              </a:spcBef>
              <a:spcAft>
                <a:spcPts val="0"/>
              </a:spcAft>
              <a:buNone/>
            </a:pPr>
            <a:r>
              <a:rPr lang="en-US" sz="1800">
                <a:solidFill>
                  <a:schemeClr val="dk1"/>
                </a:solidFill>
                <a:latin typeface="Calibri"/>
                <a:ea typeface="Calibri"/>
                <a:cs typeface="Calibri"/>
                <a:sym typeface="Calibri"/>
              </a:rPr>
              <a:t>Cost is one of the most critical project attributes that must be controlled by the project  manager (PM), superintendent, and cost engineering team. Project costs are estimated to  develop a construction budget within which the project team must build the project.</a:t>
            </a:r>
            <a:endParaRPr sz="1800">
              <a:solidFill>
                <a:schemeClr val="dk1"/>
              </a:solidFill>
              <a:latin typeface="Calibri"/>
              <a:ea typeface="Calibri"/>
              <a:cs typeface="Calibri"/>
              <a:sym typeface="Calibri"/>
            </a:endParaRPr>
          </a:p>
          <a:p>
            <a:pPr indent="51435" lvl="0" marL="12700" marR="5080" rtl="1" algn="l">
              <a:lnSpc>
                <a:spcPct val="100000"/>
              </a:lnSpc>
              <a:spcBef>
                <a:spcPts val="5"/>
              </a:spcBef>
              <a:spcAft>
                <a:spcPts val="0"/>
              </a:spcAft>
              <a:buNone/>
            </a:pPr>
            <a:r>
              <a:rPr lang="en-US" sz="1800">
                <a:solidFill>
                  <a:schemeClr val="dk1"/>
                </a:solidFill>
                <a:latin typeface="Calibri"/>
                <a:ea typeface="Calibri"/>
                <a:cs typeface="Calibri"/>
                <a:sym typeface="Calibri"/>
              </a:rPr>
              <a:t> Cost  estimating is the process of collecting, analyzing, and summarizing data in order to prepare  an educated projection of the anticipated cost of a project. All project costs are estimated  in preparing bids for lump sum or unit-price contracts and negotiating the guaranteed  maximum price (GMP) on cost-plus contracts. This project budget is the first step and  becomes the basis for the cost control system that will be discussed in Chapters 8.</a:t>
            </a:r>
            <a:endParaRPr sz="1800">
              <a:solidFill>
                <a:schemeClr val="dk1"/>
              </a:solidFill>
              <a:latin typeface="Calibri"/>
              <a:ea typeface="Calibri"/>
              <a:cs typeface="Calibri"/>
              <a:sym typeface="Calibri"/>
            </a:endParaRPr>
          </a:p>
        </p:txBody>
      </p:sp>
    </p:spTree>
  </p:cSld>
  <p:clrMapOvr>
    <a:masterClrMapping/>
  </p:clrMapOvr>
</p:sld>
</file>

<file path=ppt/slides/slide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12" name="Shape 112"/>
        <p:cNvGrpSpPr/>
        <p:nvPr/>
      </p:nvGrpSpPr>
      <p:grpSpPr>
        <a:xfrm>
          <a:off x="0" y="0"/>
          <a:ext cx="0" cy="0"/>
          <a:chOff x="0" y="0"/>
          <a:chExt cx="0" cy="0"/>
        </a:xfrm>
      </p:grpSpPr>
      <p:sp>
        <p:nvSpPr>
          <p:cNvPr id="113" name="Google Shape;113;p5"/>
          <p:cNvSpPr txBox="1"/>
          <p:nvPr>
            <p:ph type="title"/>
          </p:nvPr>
        </p:nvSpPr>
        <p:spPr>
          <a:xfrm>
            <a:off x="255219" y="228727"/>
            <a:ext cx="1518920" cy="878840"/>
          </a:xfrm>
          <a:prstGeom prst="rect">
            <a:avLst/>
          </a:prstGeom>
          <a:noFill/>
          <a:ln>
            <a:noFill/>
          </a:ln>
        </p:spPr>
        <p:txBody>
          <a:bodyPr anchorCtr="0" anchor="t" bIns="0" lIns="0" spcFirstLastPara="1" rIns="0" wrap="square" tIns="12050">
            <a:spAutoFit/>
          </a:bodyPr>
          <a:lstStyle/>
          <a:p>
            <a:pPr indent="-534035" lvl="0" marL="546100" marR="5080" rtl="0" algn="l">
              <a:lnSpc>
                <a:spcPct val="100000"/>
              </a:lnSpc>
              <a:spcBef>
                <a:spcPts val="0"/>
              </a:spcBef>
              <a:spcAft>
                <a:spcPts val="0"/>
              </a:spcAft>
              <a:buNone/>
            </a:pPr>
            <a:r>
              <a:rPr lang="en-US"/>
              <a:t>Chapter  04</a:t>
            </a:r>
            <a:endParaRPr/>
          </a:p>
        </p:txBody>
      </p:sp>
      <p:grpSp>
        <p:nvGrpSpPr>
          <p:cNvPr id="114" name="Google Shape;114;p5"/>
          <p:cNvGrpSpPr/>
          <p:nvPr/>
        </p:nvGrpSpPr>
        <p:grpSpPr>
          <a:xfrm>
            <a:off x="9425939" y="0"/>
            <a:ext cx="2766187" cy="6858000"/>
            <a:chOff x="9425939" y="0"/>
            <a:chExt cx="2766187" cy="6858000"/>
          </a:xfrm>
        </p:grpSpPr>
        <p:sp>
          <p:nvSpPr>
            <p:cNvPr id="115" name="Google Shape;115;p5"/>
            <p:cNvSpPr/>
            <p:nvPr/>
          </p:nvSpPr>
          <p:spPr>
            <a:xfrm>
              <a:off x="9834371" y="0"/>
              <a:ext cx="2357755" cy="6858000"/>
            </a:xfrm>
            <a:custGeom>
              <a:rect b="b" l="l" r="r" t="t"/>
              <a:pathLst>
                <a:path extrusionOk="0" h="6858000" w="2357754">
                  <a:moveTo>
                    <a:pt x="2357628" y="6857993"/>
                  </a:moveTo>
                  <a:lnTo>
                    <a:pt x="2357628" y="0"/>
                  </a:lnTo>
                  <a:lnTo>
                    <a:pt x="0" y="0"/>
                  </a:lnTo>
                  <a:lnTo>
                    <a:pt x="0" y="6857993"/>
                  </a:lnTo>
                  <a:lnTo>
                    <a:pt x="2357628" y="6857993"/>
                  </a:lnTo>
                  <a:close/>
                </a:path>
              </a:pathLst>
            </a:custGeom>
            <a:solidFill>
              <a:srgbClr val="24A9E7"/>
            </a:solidFill>
            <a:ln>
              <a:noFill/>
            </a:ln>
          </p:spPr>
          <p:txBody>
            <a:bodyPr anchorCtr="0" anchor="t" bIns="0" lIns="0" spcFirstLastPara="1" rIns="0" wrap="square" tIns="0">
              <a:noAutofit/>
            </a:bodyPr>
            <a:lstStyle/>
            <a:p>
              <a:pPr indent="0" lvl="0" marL="0" marR="0" rtl="1" algn="r">
                <a:spcBef>
                  <a:spcPts val="0"/>
                </a:spcBef>
                <a:spcAft>
                  <a:spcPts val="0"/>
                </a:spcAft>
                <a:buNone/>
              </a:pPr>
              <a:r>
                <a:t/>
              </a:r>
              <a:endParaRPr sz="1800">
                <a:solidFill>
                  <a:schemeClr val="dk1"/>
                </a:solidFill>
                <a:latin typeface="Calibri"/>
                <a:ea typeface="Calibri"/>
                <a:cs typeface="Calibri"/>
                <a:sym typeface="Calibri"/>
              </a:endParaRPr>
            </a:p>
          </p:txBody>
        </p:sp>
        <p:sp>
          <p:nvSpPr>
            <p:cNvPr id="116" name="Google Shape;116;p5"/>
            <p:cNvSpPr/>
            <p:nvPr/>
          </p:nvSpPr>
          <p:spPr>
            <a:xfrm>
              <a:off x="9425939" y="552462"/>
              <a:ext cx="2458085" cy="5742305"/>
            </a:xfrm>
            <a:custGeom>
              <a:rect b="b" l="l" r="r" t="t"/>
              <a:pathLst>
                <a:path extrusionOk="0" h="5742305" w="2458084">
                  <a:moveTo>
                    <a:pt x="2457736" y="0"/>
                  </a:moveTo>
                  <a:lnTo>
                    <a:pt x="0" y="0"/>
                  </a:lnTo>
                  <a:lnTo>
                    <a:pt x="0" y="5742029"/>
                  </a:lnTo>
                  <a:lnTo>
                    <a:pt x="2457736" y="5742029"/>
                  </a:lnTo>
                  <a:lnTo>
                    <a:pt x="2457736" y="0"/>
                  </a:lnTo>
                  <a:close/>
                </a:path>
              </a:pathLst>
            </a:custGeom>
            <a:solidFill>
              <a:srgbClr val="FF9417"/>
            </a:solidFill>
            <a:ln>
              <a:noFill/>
            </a:ln>
          </p:spPr>
          <p:txBody>
            <a:bodyPr anchorCtr="0" anchor="t" bIns="0" lIns="0" spcFirstLastPara="1" rIns="0" wrap="square" tIns="0">
              <a:noAutofit/>
            </a:bodyPr>
            <a:lstStyle/>
            <a:p>
              <a:pPr indent="0" lvl="0" marL="0" marR="0" rtl="1" algn="r">
                <a:spcBef>
                  <a:spcPts val="0"/>
                </a:spcBef>
                <a:spcAft>
                  <a:spcPts val="0"/>
                </a:spcAft>
                <a:buNone/>
              </a:pPr>
              <a:r>
                <a:t/>
              </a:r>
              <a:endParaRPr sz="1800">
                <a:solidFill>
                  <a:schemeClr val="dk1"/>
                </a:solidFill>
                <a:latin typeface="Calibri"/>
                <a:ea typeface="Calibri"/>
                <a:cs typeface="Calibri"/>
                <a:sym typeface="Calibri"/>
              </a:endParaRPr>
            </a:p>
          </p:txBody>
        </p:sp>
        <p:pic>
          <p:nvPicPr>
            <p:cNvPr id="117" name="Google Shape;117;p5"/>
            <p:cNvPicPr preferRelativeResize="0"/>
            <p:nvPr/>
          </p:nvPicPr>
          <p:blipFill rotWithShape="1">
            <a:blip r:embed="rId3">
              <a:alphaModFix/>
            </a:blip>
            <a:srcRect b="0" l="0" r="0" t="0"/>
            <a:stretch/>
          </p:blipFill>
          <p:spPr>
            <a:xfrm>
              <a:off x="9534143" y="397732"/>
              <a:ext cx="2479089" cy="5836028"/>
            </a:xfrm>
            <a:prstGeom prst="rect">
              <a:avLst/>
            </a:prstGeom>
            <a:noFill/>
            <a:ln>
              <a:noFill/>
            </a:ln>
          </p:spPr>
        </p:pic>
      </p:grpSp>
      <p:sp>
        <p:nvSpPr>
          <p:cNvPr id="118" name="Google Shape;118;p5"/>
          <p:cNvSpPr txBox="1"/>
          <p:nvPr/>
        </p:nvSpPr>
        <p:spPr>
          <a:xfrm>
            <a:off x="2802763" y="372236"/>
            <a:ext cx="3261360" cy="391160"/>
          </a:xfrm>
          <a:prstGeom prst="rect">
            <a:avLst/>
          </a:prstGeom>
          <a:noFill/>
          <a:ln>
            <a:noFill/>
          </a:ln>
        </p:spPr>
        <p:txBody>
          <a:bodyPr anchorCtr="0" anchor="t" bIns="0" lIns="0" spcFirstLastPara="1" rIns="0" wrap="square" tIns="12700">
            <a:spAutoFit/>
          </a:bodyPr>
          <a:lstStyle/>
          <a:p>
            <a:pPr indent="0" lvl="0" marL="12700" marR="0" rtl="1" algn="r">
              <a:lnSpc>
                <a:spcPct val="100000"/>
              </a:lnSpc>
              <a:spcBef>
                <a:spcPts val="0"/>
              </a:spcBef>
              <a:spcAft>
                <a:spcPts val="0"/>
              </a:spcAft>
              <a:buNone/>
            </a:pPr>
            <a:r>
              <a:rPr lang="en-US" sz="2400">
                <a:solidFill>
                  <a:srgbClr val="FFFFFF"/>
                </a:solidFill>
                <a:latin typeface="Calibri"/>
                <a:ea typeface="Calibri"/>
                <a:cs typeface="Calibri"/>
                <a:sym typeface="Calibri"/>
              </a:rPr>
              <a:t>Introduction to estimating</a:t>
            </a:r>
            <a:endParaRPr sz="2400">
              <a:solidFill>
                <a:schemeClr val="dk1"/>
              </a:solidFill>
              <a:latin typeface="Calibri"/>
              <a:ea typeface="Calibri"/>
              <a:cs typeface="Calibri"/>
              <a:sym typeface="Calibri"/>
            </a:endParaRPr>
          </a:p>
        </p:txBody>
      </p:sp>
      <p:sp>
        <p:nvSpPr>
          <p:cNvPr id="119" name="Google Shape;119;p5"/>
          <p:cNvSpPr txBox="1"/>
          <p:nvPr/>
        </p:nvSpPr>
        <p:spPr>
          <a:xfrm>
            <a:off x="668527" y="1780108"/>
            <a:ext cx="8503285" cy="2773045"/>
          </a:xfrm>
          <a:prstGeom prst="rect">
            <a:avLst/>
          </a:prstGeom>
          <a:noFill/>
          <a:ln>
            <a:noFill/>
          </a:ln>
        </p:spPr>
        <p:txBody>
          <a:bodyPr anchorCtr="0" anchor="t" bIns="0" lIns="0" spcFirstLastPara="1" rIns="0" wrap="square" tIns="12700">
            <a:spAutoFit/>
          </a:bodyPr>
          <a:lstStyle/>
          <a:p>
            <a:pPr indent="0" lvl="0" marL="12700" marR="5080" rtl="1" algn="l">
              <a:lnSpc>
                <a:spcPct val="100099"/>
              </a:lnSpc>
              <a:spcBef>
                <a:spcPts val="0"/>
              </a:spcBef>
              <a:spcAft>
                <a:spcPts val="0"/>
              </a:spcAft>
              <a:buNone/>
            </a:pPr>
            <a:r>
              <a:rPr b="1" lang="en-US" sz="1800">
                <a:solidFill>
                  <a:schemeClr val="dk1"/>
                </a:solidFill>
                <a:latin typeface="Calibri"/>
                <a:ea typeface="Calibri"/>
                <a:cs typeface="Calibri"/>
                <a:sym typeface="Calibri"/>
              </a:rPr>
              <a:t>When possible, the PM, cost engineer, and superintendent should be responsible for  developing the estimate or at a minimum, work as integral members of the estimating  team. Their individual inputs regarding constructability and their personal commitments to  the final estimate are essential to assure not only the success of the estimate, but also the  ultimate success of the project. One of the first assignments for the estimating team is to  develop a responsibility list and to schedule the estimate. The estimating process should be  scheduled for each project beginning with the dates for the pre-bid or pre-proposal  conference and finishing when the bid or proposal is due. With these milestones  established, a short bar-chart schedule should be developed which shows each step and  assigns due dates to the estimating tasks depicted in the Estimating Process Figure 4.1.</a:t>
            </a:r>
            <a:endParaRPr/>
          </a:p>
        </p:txBody>
      </p:sp>
    </p:spTree>
  </p:cSld>
  <p:clrMapOvr>
    <a:masterClrMapping/>
  </p:clrMapOvr>
</p:sld>
</file>

<file path=ppt/slides/slide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23" name="Shape 123"/>
        <p:cNvGrpSpPr/>
        <p:nvPr/>
      </p:nvGrpSpPr>
      <p:grpSpPr>
        <a:xfrm>
          <a:off x="0" y="0"/>
          <a:ext cx="0" cy="0"/>
          <a:chOff x="0" y="0"/>
          <a:chExt cx="0" cy="0"/>
        </a:xfrm>
      </p:grpSpPr>
      <p:sp>
        <p:nvSpPr>
          <p:cNvPr id="124" name="Google Shape;124;p6"/>
          <p:cNvSpPr txBox="1"/>
          <p:nvPr>
            <p:ph type="title"/>
          </p:nvPr>
        </p:nvSpPr>
        <p:spPr>
          <a:xfrm>
            <a:off x="255219" y="228727"/>
            <a:ext cx="1518920" cy="878840"/>
          </a:xfrm>
          <a:prstGeom prst="rect">
            <a:avLst/>
          </a:prstGeom>
          <a:noFill/>
          <a:ln>
            <a:noFill/>
          </a:ln>
        </p:spPr>
        <p:txBody>
          <a:bodyPr anchorCtr="0" anchor="t" bIns="0" lIns="0" spcFirstLastPara="1" rIns="0" wrap="square" tIns="12050">
            <a:spAutoFit/>
          </a:bodyPr>
          <a:lstStyle/>
          <a:p>
            <a:pPr indent="-534035" lvl="0" marL="546100" marR="5080" rtl="0" algn="l">
              <a:lnSpc>
                <a:spcPct val="100000"/>
              </a:lnSpc>
              <a:spcBef>
                <a:spcPts val="0"/>
              </a:spcBef>
              <a:spcAft>
                <a:spcPts val="0"/>
              </a:spcAft>
              <a:buNone/>
            </a:pPr>
            <a:r>
              <a:rPr lang="en-US"/>
              <a:t>Chapter  04</a:t>
            </a:r>
            <a:endParaRPr/>
          </a:p>
        </p:txBody>
      </p:sp>
      <p:grpSp>
        <p:nvGrpSpPr>
          <p:cNvPr id="125" name="Google Shape;125;p6"/>
          <p:cNvGrpSpPr/>
          <p:nvPr/>
        </p:nvGrpSpPr>
        <p:grpSpPr>
          <a:xfrm>
            <a:off x="9425939" y="0"/>
            <a:ext cx="2766187" cy="6858000"/>
            <a:chOff x="9425939" y="0"/>
            <a:chExt cx="2766187" cy="6858000"/>
          </a:xfrm>
        </p:grpSpPr>
        <p:sp>
          <p:nvSpPr>
            <p:cNvPr id="126" name="Google Shape;126;p6"/>
            <p:cNvSpPr/>
            <p:nvPr/>
          </p:nvSpPr>
          <p:spPr>
            <a:xfrm>
              <a:off x="9834371" y="0"/>
              <a:ext cx="2357755" cy="6858000"/>
            </a:xfrm>
            <a:custGeom>
              <a:rect b="b" l="l" r="r" t="t"/>
              <a:pathLst>
                <a:path extrusionOk="0" h="6858000" w="2357754">
                  <a:moveTo>
                    <a:pt x="2357628" y="6857993"/>
                  </a:moveTo>
                  <a:lnTo>
                    <a:pt x="2357628" y="0"/>
                  </a:lnTo>
                  <a:lnTo>
                    <a:pt x="0" y="0"/>
                  </a:lnTo>
                  <a:lnTo>
                    <a:pt x="0" y="6857993"/>
                  </a:lnTo>
                  <a:lnTo>
                    <a:pt x="2357628" y="6857993"/>
                  </a:lnTo>
                  <a:close/>
                </a:path>
              </a:pathLst>
            </a:custGeom>
            <a:solidFill>
              <a:srgbClr val="24A9E7"/>
            </a:solidFill>
            <a:ln>
              <a:noFill/>
            </a:ln>
          </p:spPr>
          <p:txBody>
            <a:bodyPr anchorCtr="0" anchor="t" bIns="0" lIns="0" spcFirstLastPara="1" rIns="0" wrap="square" tIns="0">
              <a:noAutofit/>
            </a:bodyPr>
            <a:lstStyle/>
            <a:p>
              <a:pPr indent="0" lvl="0" marL="0" marR="0" rtl="1" algn="r">
                <a:spcBef>
                  <a:spcPts val="0"/>
                </a:spcBef>
                <a:spcAft>
                  <a:spcPts val="0"/>
                </a:spcAft>
                <a:buNone/>
              </a:pPr>
              <a:r>
                <a:t/>
              </a:r>
              <a:endParaRPr sz="1800">
                <a:solidFill>
                  <a:schemeClr val="dk1"/>
                </a:solidFill>
                <a:latin typeface="Calibri"/>
                <a:ea typeface="Calibri"/>
                <a:cs typeface="Calibri"/>
                <a:sym typeface="Calibri"/>
              </a:endParaRPr>
            </a:p>
          </p:txBody>
        </p:sp>
        <p:sp>
          <p:nvSpPr>
            <p:cNvPr id="127" name="Google Shape;127;p6"/>
            <p:cNvSpPr/>
            <p:nvPr/>
          </p:nvSpPr>
          <p:spPr>
            <a:xfrm>
              <a:off x="9425939" y="552462"/>
              <a:ext cx="2458085" cy="5742305"/>
            </a:xfrm>
            <a:custGeom>
              <a:rect b="b" l="l" r="r" t="t"/>
              <a:pathLst>
                <a:path extrusionOk="0" h="5742305" w="2458084">
                  <a:moveTo>
                    <a:pt x="2457736" y="0"/>
                  </a:moveTo>
                  <a:lnTo>
                    <a:pt x="0" y="0"/>
                  </a:lnTo>
                  <a:lnTo>
                    <a:pt x="0" y="5742029"/>
                  </a:lnTo>
                  <a:lnTo>
                    <a:pt x="2457736" y="5742029"/>
                  </a:lnTo>
                  <a:lnTo>
                    <a:pt x="2457736" y="0"/>
                  </a:lnTo>
                  <a:close/>
                </a:path>
              </a:pathLst>
            </a:custGeom>
            <a:solidFill>
              <a:srgbClr val="FF9417"/>
            </a:solidFill>
            <a:ln>
              <a:noFill/>
            </a:ln>
          </p:spPr>
          <p:txBody>
            <a:bodyPr anchorCtr="0" anchor="t" bIns="0" lIns="0" spcFirstLastPara="1" rIns="0" wrap="square" tIns="0">
              <a:noAutofit/>
            </a:bodyPr>
            <a:lstStyle/>
            <a:p>
              <a:pPr indent="0" lvl="0" marL="0" marR="0" rtl="1" algn="r">
                <a:spcBef>
                  <a:spcPts val="0"/>
                </a:spcBef>
                <a:spcAft>
                  <a:spcPts val="0"/>
                </a:spcAft>
                <a:buNone/>
              </a:pPr>
              <a:r>
                <a:t/>
              </a:r>
              <a:endParaRPr sz="1800">
                <a:solidFill>
                  <a:schemeClr val="dk1"/>
                </a:solidFill>
                <a:latin typeface="Calibri"/>
                <a:ea typeface="Calibri"/>
                <a:cs typeface="Calibri"/>
                <a:sym typeface="Calibri"/>
              </a:endParaRPr>
            </a:p>
          </p:txBody>
        </p:sp>
        <p:pic>
          <p:nvPicPr>
            <p:cNvPr id="128" name="Google Shape;128;p6"/>
            <p:cNvPicPr preferRelativeResize="0"/>
            <p:nvPr/>
          </p:nvPicPr>
          <p:blipFill rotWithShape="1">
            <a:blip r:embed="rId3">
              <a:alphaModFix/>
            </a:blip>
            <a:srcRect b="0" l="0" r="0" t="0"/>
            <a:stretch/>
          </p:blipFill>
          <p:spPr>
            <a:xfrm>
              <a:off x="9534143" y="397732"/>
              <a:ext cx="2479089" cy="5836028"/>
            </a:xfrm>
            <a:prstGeom prst="rect">
              <a:avLst/>
            </a:prstGeom>
            <a:noFill/>
            <a:ln>
              <a:noFill/>
            </a:ln>
          </p:spPr>
        </p:pic>
      </p:grpSp>
      <p:sp>
        <p:nvSpPr>
          <p:cNvPr id="129" name="Google Shape;129;p6"/>
          <p:cNvSpPr txBox="1"/>
          <p:nvPr/>
        </p:nvSpPr>
        <p:spPr>
          <a:xfrm>
            <a:off x="2802763" y="372236"/>
            <a:ext cx="3261360" cy="391160"/>
          </a:xfrm>
          <a:prstGeom prst="rect">
            <a:avLst/>
          </a:prstGeom>
          <a:noFill/>
          <a:ln>
            <a:noFill/>
          </a:ln>
        </p:spPr>
        <p:txBody>
          <a:bodyPr anchorCtr="0" anchor="t" bIns="0" lIns="0" spcFirstLastPara="1" rIns="0" wrap="square" tIns="12700">
            <a:spAutoFit/>
          </a:bodyPr>
          <a:lstStyle/>
          <a:p>
            <a:pPr indent="0" lvl="0" marL="12700" marR="0" rtl="1" algn="r">
              <a:lnSpc>
                <a:spcPct val="100000"/>
              </a:lnSpc>
              <a:spcBef>
                <a:spcPts val="0"/>
              </a:spcBef>
              <a:spcAft>
                <a:spcPts val="0"/>
              </a:spcAft>
              <a:buNone/>
            </a:pPr>
            <a:r>
              <a:rPr lang="en-US" sz="2400">
                <a:solidFill>
                  <a:srgbClr val="FFFFFF"/>
                </a:solidFill>
                <a:latin typeface="Calibri"/>
                <a:ea typeface="Calibri"/>
                <a:cs typeface="Calibri"/>
                <a:sym typeface="Calibri"/>
              </a:rPr>
              <a:t>Introduction to estimating</a:t>
            </a:r>
            <a:endParaRPr sz="2400">
              <a:solidFill>
                <a:schemeClr val="dk1"/>
              </a:solidFill>
              <a:latin typeface="Calibri"/>
              <a:ea typeface="Calibri"/>
              <a:cs typeface="Calibri"/>
              <a:sym typeface="Calibri"/>
            </a:endParaRPr>
          </a:p>
        </p:txBody>
      </p:sp>
      <p:pic>
        <p:nvPicPr>
          <p:cNvPr id="130" name="Google Shape;130;p6"/>
          <p:cNvPicPr preferRelativeResize="0"/>
          <p:nvPr/>
        </p:nvPicPr>
        <p:blipFill rotWithShape="1">
          <a:blip r:embed="rId4">
            <a:alphaModFix/>
          </a:blip>
          <a:srcRect b="0" l="0" r="0" t="0"/>
          <a:stretch/>
        </p:blipFill>
        <p:spPr>
          <a:xfrm>
            <a:off x="2337816" y="1091183"/>
            <a:ext cx="6745224" cy="5045964"/>
          </a:xfrm>
          <a:prstGeom prst="rect">
            <a:avLst/>
          </a:prstGeom>
          <a:noFill/>
          <a:ln>
            <a:noFill/>
          </a:ln>
        </p:spPr>
      </p:pic>
    </p:spTree>
  </p:cSld>
  <p:clrMapOvr>
    <a:masterClrMapping/>
  </p:clrMapOvr>
</p:sld>
</file>

<file path=ppt/slides/slide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34" name="Shape 134"/>
        <p:cNvGrpSpPr/>
        <p:nvPr/>
      </p:nvGrpSpPr>
      <p:grpSpPr>
        <a:xfrm>
          <a:off x="0" y="0"/>
          <a:ext cx="0" cy="0"/>
          <a:chOff x="0" y="0"/>
          <a:chExt cx="0" cy="0"/>
        </a:xfrm>
      </p:grpSpPr>
      <p:sp>
        <p:nvSpPr>
          <p:cNvPr id="135" name="Google Shape;135;p7"/>
          <p:cNvSpPr txBox="1"/>
          <p:nvPr>
            <p:ph type="title"/>
          </p:nvPr>
        </p:nvSpPr>
        <p:spPr>
          <a:xfrm>
            <a:off x="255219" y="228727"/>
            <a:ext cx="1518920" cy="878840"/>
          </a:xfrm>
          <a:prstGeom prst="rect">
            <a:avLst/>
          </a:prstGeom>
          <a:noFill/>
          <a:ln>
            <a:noFill/>
          </a:ln>
        </p:spPr>
        <p:txBody>
          <a:bodyPr anchorCtr="0" anchor="t" bIns="0" lIns="0" spcFirstLastPara="1" rIns="0" wrap="square" tIns="12050">
            <a:spAutoFit/>
          </a:bodyPr>
          <a:lstStyle/>
          <a:p>
            <a:pPr indent="-534035" lvl="0" marL="546100" marR="5080" rtl="0" algn="l">
              <a:lnSpc>
                <a:spcPct val="100000"/>
              </a:lnSpc>
              <a:spcBef>
                <a:spcPts val="0"/>
              </a:spcBef>
              <a:spcAft>
                <a:spcPts val="0"/>
              </a:spcAft>
              <a:buNone/>
            </a:pPr>
            <a:r>
              <a:rPr lang="en-US"/>
              <a:t>Chapter  04</a:t>
            </a:r>
            <a:endParaRPr/>
          </a:p>
        </p:txBody>
      </p:sp>
      <p:grpSp>
        <p:nvGrpSpPr>
          <p:cNvPr id="136" name="Google Shape;136;p7"/>
          <p:cNvGrpSpPr/>
          <p:nvPr/>
        </p:nvGrpSpPr>
        <p:grpSpPr>
          <a:xfrm>
            <a:off x="9425939" y="0"/>
            <a:ext cx="2766187" cy="6858000"/>
            <a:chOff x="9425939" y="0"/>
            <a:chExt cx="2766187" cy="6858000"/>
          </a:xfrm>
        </p:grpSpPr>
        <p:sp>
          <p:nvSpPr>
            <p:cNvPr id="137" name="Google Shape;137;p7"/>
            <p:cNvSpPr/>
            <p:nvPr/>
          </p:nvSpPr>
          <p:spPr>
            <a:xfrm>
              <a:off x="9834371" y="0"/>
              <a:ext cx="2357755" cy="6858000"/>
            </a:xfrm>
            <a:custGeom>
              <a:rect b="b" l="l" r="r" t="t"/>
              <a:pathLst>
                <a:path extrusionOk="0" h="6858000" w="2357754">
                  <a:moveTo>
                    <a:pt x="2357628" y="6857993"/>
                  </a:moveTo>
                  <a:lnTo>
                    <a:pt x="2357628" y="0"/>
                  </a:lnTo>
                  <a:lnTo>
                    <a:pt x="0" y="0"/>
                  </a:lnTo>
                  <a:lnTo>
                    <a:pt x="0" y="6857993"/>
                  </a:lnTo>
                  <a:lnTo>
                    <a:pt x="2357628" y="6857993"/>
                  </a:lnTo>
                  <a:close/>
                </a:path>
              </a:pathLst>
            </a:custGeom>
            <a:solidFill>
              <a:srgbClr val="24A9E7"/>
            </a:solidFill>
            <a:ln>
              <a:noFill/>
            </a:ln>
          </p:spPr>
          <p:txBody>
            <a:bodyPr anchorCtr="0" anchor="t" bIns="0" lIns="0" spcFirstLastPara="1" rIns="0" wrap="square" tIns="0">
              <a:noAutofit/>
            </a:bodyPr>
            <a:lstStyle/>
            <a:p>
              <a:pPr indent="0" lvl="0" marL="0" marR="0" rtl="1" algn="r">
                <a:spcBef>
                  <a:spcPts val="0"/>
                </a:spcBef>
                <a:spcAft>
                  <a:spcPts val="0"/>
                </a:spcAft>
                <a:buNone/>
              </a:pPr>
              <a:r>
                <a:t/>
              </a:r>
              <a:endParaRPr sz="1800">
                <a:solidFill>
                  <a:schemeClr val="dk1"/>
                </a:solidFill>
                <a:latin typeface="Calibri"/>
                <a:ea typeface="Calibri"/>
                <a:cs typeface="Calibri"/>
                <a:sym typeface="Calibri"/>
              </a:endParaRPr>
            </a:p>
          </p:txBody>
        </p:sp>
        <p:sp>
          <p:nvSpPr>
            <p:cNvPr id="138" name="Google Shape;138;p7"/>
            <p:cNvSpPr/>
            <p:nvPr/>
          </p:nvSpPr>
          <p:spPr>
            <a:xfrm>
              <a:off x="9425939" y="552462"/>
              <a:ext cx="2458085" cy="5742305"/>
            </a:xfrm>
            <a:custGeom>
              <a:rect b="b" l="l" r="r" t="t"/>
              <a:pathLst>
                <a:path extrusionOk="0" h="5742305" w="2458084">
                  <a:moveTo>
                    <a:pt x="2457736" y="0"/>
                  </a:moveTo>
                  <a:lnTo>
                    <a:pt x="0" y="0"/>
                  </a:lnTo>
                  <a:lnTo>
                    <a:pt x="0" y="5742029"/>
                  </a:lnTo>
                  <a:lnTo>
                    <a:pt x="2457736" y="5742029"/>
                  </a:lnTo>
                  <a:lnTo>
                    <a:pt x="2457736" y="0"/>
                  </a:lnTo>
                  <a:close/>
                </a:path>
              </a:pathLst>
            </a:custGeom>
            <a:solidFill>
              <a:srgbClr val="FF9417"/>
            </a:solidFill>
            <a:ln>
              <a:noFill/>
            </a:ln>
          </p:spPr>
          <p:txBody>
            <a:bodyPr anchorCtr="0" anchor="t" bIns="0" lIns="0" spcFirstLastPara="1" rIns="0" wrap="square" tIns="0">
              <a:noAutofit/>
            </a:bodyPr>
            <a:lstStyle/>
            <a:p>
              <a:pPr indent="0" lvl="0" marL="0" marR="0" rtl="1" algn="r">
                <a:spcBef>
                  <a:spcPts val="0"/>
                </a:spcBef>
                <a:spcAft>
                  <a:spcPts val="0"/>
                </a:spcAft>
                <a:buNone/>
              </a:pPr>
              <a:r>
                <a:t/>
              </a:r>
              <a:endParaRPr sz="1800">
                <a:solidFill>
                  <a:schemeClr val="dk1"/>
                </a:solidFill>
                <a:latin typeface="Calibri"/>
                <a:ea typeface="Calibri"/>
                <a:cs typeface="Calibri"/>
                <a:sym typeface="Calibri"/>
              </a:endParaRPr>
            </a:p>
          </p:txBody>
        </p:sp>
        <p:pic>
          <p:nvPicPr>
            <p:cNvPr id="139" name="Google Shape;139;p7"/>
            <p:cNvPicPr preferRelativeResize="0"/>
            <p:nvPr/>
          </p:nvPicPr>
          <p:blipFill rotWithShape="1">
            <a:blip r:embed="rId3">
              <a:alphaModFix/>
            </a:blip>
            <a:srcRect b="0" l="0" r="0" t="0"/>
            <a:stretch/>
          </p:blipFill>
          <p:spPr>
            <a:xfrm>
              <a:off x="9534143" y="397732"/>
              <a:ext cx="2479089" cy="5836028"/>
            </a:xfrm>
            <a:prstGeom prst="rect">
              <a:avLst/>
            </a:prstGeom>
            <a:noFill/>
            <a:ln>
              <a:noFill/>
            </a:ln>
          </p:spPr>
        </p:pic>
      </p:grpSp>
      <p:sp>
        <p:nvSpPr>
          <p:cNvPr id="140" name="Google Shape;140;p7"/>
          <p:cNvSpPr txBox="1"/>
          <p:nvPr/>
        </p:nvSpPr>
        <p:spPr>
          <a:xfrm>
            <a:off x="2802763" y="372236"/>
            <a:ext cx="3261360" cy="391160"/>
          </a:xfrm>
          <a:prstGeom prst="rect">
            <a:avLst/>
          </a:prstGeom>
          <a:noFill/>
          <a:ln>
            <a:noFill/>
          </a:ln>
        </p:spPr>
        <p:txBody>
          <a:bodyPr anchorCtr="0" anchor="t" bIns="0" lIns="0" spcFirstLastPara="1" rIns="0" wrap="square" tIns="12700">
            <a:spAutoFit/>
          </a:bodyPr>
          <a:lstStyle/>
          <a:p>
            <a:pPr indent="0" lvl="0" marL="12700" marR="0" rtl="1" algn="r">
              <a:lnSpc>
                <a:spcPct val="100000"/>
              </a:lnSpc>
              <a:spcBef>
                <a:spcPts val="0"/>
              </a:spcBef>
              <a:spcAft>
                <a:spcPts val="0"/>
              </a:spcAft>
              <a:buNone/>
            </a:pPr>
            <a:r>
              <a:rPr lang="en-US" sz="2400">
                <a:solidFill>
                  <a:srgbClr val="FFFFFF"/>
                </a:solidFill>
                <a:latin typeface="Calibri"/>
                <a:ea typeface="Calibri"/>
                <a:cs typeface="Calibri"/>
                <a:sym typeface="Calibri"/>
              </a:rPr>
              <a:t>Introduction to estimating</a:t>
            </a:r>
            <a:endParaRPr sz="2400">
              <a:solidFill>
                <a:schemeClr val="dk1"/>
              </a:solidFill>
              <a:latin typeface="Calibri"/>
              <a:ea typeface="Calibri"/>
              <a:cs typeface="Calibri"/>
              <a:sym typeface="Calibri"/>
            </a:endParaRPr>
          </a:p>
        </p:txBody>
      </p:sp>
      <p:sp>
        <p:nvSpPr>
          <p:cNvPr id="141" name="Google Shape;141;p7"/>
          <p:cNvSpPr txBox="1"/>
          <p:nvPr/>
        </p:nvSpPr>
        <p:spPr>
          <a:xfrm>
            <a:off x="1015390" y="1681353"/>
            <a:ext cx="8101330" cy="4167808"/>
          </a:xfrm>
          <a:prstGeom prst="rect">
            <a:avLst/>
          </a:prstGeom>
          <a:noFill/>
          <a:ln>
            <a:noFill/>
          </a:ln>
        </p:spPr>
        <p:txBody>
          <a:bodyPr anchorCtr="0" anchor="t" bIns="0" lIns="0" spcFirstLastPara="1" rIns="0" wrap="square" tIns="12700">
            <a:spAutoFit/>
          </a:bodyPr>
          <a:lstStyle/>
          <a:p>
            <a:pPr indent="0" lvl="0" marL="12700" marR="0" rtl="1" algn="r">
              <a:lnSpc>
                <a:spcPct val="100000"/>
              </a:lnSpc>
              <a:spcBef>
                <a:spcPts val="0"/>
              </a:spcBef>
              <a:spcAft>
                <a:spcPts val="0"/>
              </a:spcAft>
              <a:buNone/>
            </a:pPr>
            <a:r>
              <a:rPr b="1" lang="en-US" sz="1800" u="sng">
                <a:solidFill>
                  <a:srgbClr val="23A9E0"/>
                </a:solidFill>
                <a:latin typeface="Calibri"/>
                <a:ea typeface="Calibri"/>
                <a:cs typeface="Calibri"/>
                <a:sym typeface="Calibri"/>
              </a:rPr>
              <a:t>Types of cost estimates</a:t>
            </a:r>
            <a:endParaRPr sz="1800">
              <a:solidFill>
                <a:schemeClr val="dk1"/>
              </a:solidFill>
              <a:latin typeface="Calibri"/>
              <a:ea typeface="Calibri"/>
              <a:cs typeface="Calibri"/>
              <a:sym typeface="Calibri"/>
            </a:endParaRPr>
          </a:p>
          <a:p>
            <a:pPr indent="51435" lvl="0" marL="12700" marR="5080" rtl="1" algn="l">
              <a:lnSpc>
                <a:spcPct val="100000"/>
              </a:lnSpc>
              <a:spcBef>
                <a:spcPts val="0"/>
              </a:spcBef>
              <a:spcAft>
                <a:spcPts val="0"/>
              </a:spcAft>
              <a:buNone/>
            </a:pPr>
            <a:r>
              <a:rPr b="1" lang="en-US" sz="1800">
                <a:solidFill>
                  <a:schemeClr val="dk1"/>
                </a:solidFill>
                <a:latin typeface="Calibri"/>
                <a:ea typeface="Calibri"/>
                <a:cs typeface="Calibri"/>
                <a:sym typeface="Calibri"/>
              </a:rPr>
              <a:t>Many outside of the construction industry view all contractors’ estimates the same, in  that they are all ‘firm bids’ and all contractor-produced estimates are completely  detailed and accurate. This of course is a misconception and largely dependent upon  document completion. There are several different types of cost estimates. Conceptual  cost estimates are developed using incomplete project documentation, while detailed  cost estimates are prepared using complete drawings and specifications. Semi-detailed  cost estimates are used for guaranteed maximum price contracts and have elements of  both conceptual and detailed estimates as discussed further later. The estimating  strategy or approach is different with each of the three main types of estimates and  the level of detail will differ as well. The accuracy of an estimate is directly proportional  to the accuracy of the documents and the time spent on preparing an estimate also  follows those same lines. All estimates have major elements or cost categories, some</a:t>
            </a:r>
            <a:endParaRPr b="1" sz="1800">
              <a:solidFill>
                <a:schemeClr val="dk1"/>
              </a:solidFill>
              <a:latin typeface="Calibri"/>
              <a:ea typeface="Calibri"/>
              <a:cs typeface="Calibri"/>
              <a:sym typeface="Calibri"/>
            </a:endParaRPr>
          </a:p>
          <a:p>
            <a:pPr indent="0" lvl="0" marL="12700" marR="0" rtl="1" algn="l">
              <a:lnSpc>
                <a:spcPct val="100000"/>
              </a:lnSpc>
              <a:spcBef>
                <a:spcPts val="25"/>
              </a:spcBef>
              <a:spcAft>
                <a:spcPts val="0"/>
              </a:spcAft>
              <a:buNone/>
            </a:pPr>
            <a:r>
              <a:rPr b="1" lang="en-US" sz="1800">
                <a:solidFill>
                  <a:schemeClr val="dk1"/>
                </a:solidFill>
                <a:latin typeface="Calibri"/>
                <a:ea typeface="Calibri"/>
                <a:cs typeface="Calibri"/>
                <a:sym typeface="Calibri"/>
              </a:rPr>
              <a:t>of which require a more detailed effort by</a:t>
            </a:r>
            <a:endParaRPr b="1" sz="1800">
              <a:solidFill>
                <a:schemeClr val="dk1"/>
              </a:solidFill>
              <a:latin typeface="Calibri"/>
              <a:ea typeface="Calibri"/>
              <a:cs typeface="Calibri"/>
              <a:sym typeface="Calibri"/>
            </a:endParaRPr>
          </a:p>
        </p:txBody>
      </p:sp>
    </p:spTree>
  </p:cSld>
  <p:clrMapOvr>
    <a:masterClrMapping/>
  </p:clrMapOvr>
</p:sld>
</file>

<file path=ppt/slides/slide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45" name="Shape 145"/>
        <p:cNvGrpSpPr/>
        <p:nvPr/>
      </p:nvGrpSpPr>
      <p:grpSpPr>
        <a:xfrm>
          <a:off x="0" y="0"/>
          <a:ext cx="0" cy="0"/>
          <a:chOff x="0" y="0"/>
          <a:chExt cx="0" cy="0"/>
        </a:xfrm>
      </p:grpSpPr>
      <p:sp>
        <p:nvSpPr>
          <p:cNvPr id="146" name="Google Shape;146;p8"/>
          <p:cNvSpPr txBox="1"/>
          <p:nvPr>
            <p:ph type="title"/>
          </p:nvPr>
        </p:nvSpPr>
        <p:spPr>
          <a:xfrm>
            <a:off x="255219" y="228727"/>
            <a:ext cx="1518920" cy="878840"/>
          </a:xfrm>
          <a:prstGeom prst="rect">
            <a:avLst/>
          </a:prstGeom>
          <a:noFill/>
          <a:ln>
            <a:noFill/>
          </a:ln>
        </p:spPr>
        <p:txBody>
          <a:bodyPr anchorCtr="0" anchor="t" bIns="0" lIns="0" spcFirstLastPara="1" rIns="0" wrap="square" tIns="12050">
            <a:spAutoFit/>
          </a:bodyPr>
          <a:lstStyle/>
          <a:p>
            <a:pPr indent="-534035" lvl="0" marL="546100" marR="5080" rtl="0" algn="l">
              <a:lnSpc>
                <a:spcPct val="100000"/>
              </a:lnSpc>
              <a:spcBef>
                <a:spcPts val="0"/>
              </a:spcBef>
              <a:spcAft>
                <a:spcPts val="0"/>
              </a:spcAft>
              <a:buNone/>
            </a:pPr>
            <a:r>
              <a:rPr lang="en-US"/>
              <a:t>Chapter  04</a:t>
            </a:r>
            <a:endParaRPr/>
          </a:p>
        </p:txBody>
      </p:sp>
      <p:grpSp>
        <p:nvGrpSpPr>
          <p:cNvPr id="147" name="Google Shape;147;p8"/>
          <p:cNvGrpSpPr/>
          <p:nvPr/>
        </p:nvGrpSpPr>
        <p:grpSpPr>
          <a:xfrm>
            <a:off x="9425939" y="0"/>
            <a:ext cx="2766187" cy="6858000"/>
            <a:chOff x="9425939" y="0"/>
            <a:chExt cx="2766187" cy="6858000"/>
          </a:xfrm>
        </p:grpSpPr>
        <p:sp>
          <p:nvSpPr>
            <p:cNvPr id="148" name="Google Shape;148;p8"/>
            <p:cNvSpPr/>
            <p:nvPr/>
          </p:nvSpPr>
          <p:spPr>
            <a:xfrm>
              <a:off x="9834371" y="0"/>
              <a:ext cx="2357755" cy="6858000"/>
            </a:xfrm>
            <a:custGeom>
              <a:rect b="b" l="l" r="r" t="t"/>
              <a:pathLst>
                <a:path extrusionOk="0" h="6858000" w="2357754">
                  <a:moveTo>
                    <a:pt x="2357628" y="6857993"/>
                  </a:moveTo>
                  <a:lnTo>
                    <a:pt x="2357628" y="0"/>
                  </a:lnTo>
                  <a:lnTo>
                    <a:pt x="0" y="0"/>
                  </a:lnTo>
                  <a:lnTo>
                    <a:pt x="0" y="6857993"/>
                  </a:lnTo>
                  <a:lnTo>
                    <a:pt x="2357628" y="6857993"/>
                  </a:lnTo>
                  <a:close/>
                </a:path>
              </a:pathLst>
            </a:custGeom>
            <a:solidFill>
              <a:srgbClr val="24A9E7"/>
            </a:solidFill>
            <a:ln>
              <a:noFill/>
            </a:ln>
          </p:spPr>
          <p:txBody>
            <a:bodyPr anchorCtr="0" anchor="t" bIns="0" lIns="0" spcFirstLastPara="1" rIns="0" wrap="square" tIns="0">
              <a:noAutofit/>
            </a:bodyPr>
            <a:lstStyle/>
            <a:p>
              <a:pPr indent="0" lvl="0" marL="0" marR="0" rtl="1" algn="r">
                <a:spcBef>
                  <a:spcPts val="0"/>
                </a:spcBef>
                <a:spcAft>
                  <a:spcPts val="0"/>
                </a:spcAft>
                <a:buNone/>
              </a:pPr>
              <a:r>
                <a:t/>
              </a:r>
              <a:endParaRPr sz="1800">
                <a:solidFill>
                  <a:schemeClr val="dk1"/>
                </a:solidFill>
                <a:latin typeface="Calibri"/>
                <a:ea typeface="Calibri"/>
                <a:cs typeface="Calibri"/>
                <a:sym typeface="Calibri"/>
              </a:endParaRPr>
            </a:p>
          </p:txBody>
        </p:sp>
        <p:sp>
          <p:nvSpPr>
            <p:cNvPr id="149" name="Google Shape;149;p8"/>
            <p:cNvSpPr/>
            <p:nvPr/>
          </p:nvSpPr>
          <p:spPr>
            <a:xfrm>
              <a:off x="9425939" y="552462"/>
              <a:ext cx="2458085" cy="5742305"/>
            </a:xfrm>
            <a:custGeom>
              <a:rect b="b" l="l" r="r" t="t"/>
              <a:pathLst>
                <a:path extrusionOk="0" h="5742305" w="2458084">
                  <a:moveTo>
                    <a:pt x="2457736" y="0"/>
                  </a:moveTo>
                  <a:lnTo>
                    <a:pt x="0" y="0"/>
                  </a:lnTo>
                  <a:lnTo>
                    <a:pt x="0" y="5742029"/>
                  </a:lnTo>
                  <a:lnTo>
                    <a:pt x="2457736" y="5742029"/>
                  </a:lnTo>
                  <a:lnTo>
                    <a:pt x="2457736" y="0"/>
                  </a:lnTo>
                  <a:close/>
                </a:path>
              </a:pathLst>
            </a:custGeom>
            <a:solidFill>
              <a:srgbClr val="FF9417"/>
            </a:solidFill>
            <a:ln>
              <a:noFill/>
            </a:ln>
          </p:spPr>
          <p:txBody>
            <a:bodyPr anchorCtr="0" anchor="t" bIns="0" lIns="0" spcFirstLastPara="1" rIns="0" wrap="square" tIns="0">
              <a:noAutofit/>
            </a:bodyPr>
            <a:lstStyle/>
            <a:p>
              <a:pPr indent="0" lvl="0" marL="0" marR="0" rtl="1" algn="r">
                <a:spcBef>
                  <a:spcPts val="0"/>
                </a:spcBef>
                <a:spcAft>
                  <a:spcPts val="0"/>
                </a:spcAft>
                <a:buNone/>
              </a:pPr>
              <a:r>
                <a:t/>
              </a:r>
              <a:endParaRPr sz="1800">
                <a:solidFill>
                  <a:schemeClr val="dk1"/>
                </a:solidFill>
                <a:latin typeface="Calibri"/>
                <a:ea typeface="Calibri"/>
                <a:cs typeface="Calibri"/>
                <a:sym typeface="Calibri"/>
              </a:endParaRPr>
            </a:p>
          </p:txBody>
        </p:sp>
        <p:pic>
          <p:nvPicPr>
            <p:cNvPr id="150" name="Google Shape;150;p8"/>
            <p:cNvPicPr preferRelativeResize="0"/>
            <p:nvPr/>
          </p:nvPicPr>
          <p:blipFill rotWithShape="1">
            <a:blip r:embed="rId3">
              <a:alphaModFix/>
            </a:blip>
            <a:srcRect b="0" l="0" r="0" t="0"/>
            <a:stretch/>
          </p:blipFill>
          <p:spPr>
            <a:xfrm>
              <a:off x="9534143" y="397732"/>
              <a:ext cx="2479089" cy="5836028"/>
            </a:xfrm>
            <a:prstGeom prst="rect">
              <a:avLst/>
            </a:prstGeom>
            <a:noFill/>
            <a:ln>
              <a:noFill/>
            </a:ln>
          </p:spPr>
        </p:pic>
      </p:grpSp>
      <p:sp>
        <p:nvSpPr>
          <p:cNvPr id="151" name="Google Shape;151;p8"/>
          <p:cNvSpPr txBox="1"/>
          <p:nvPr/>
        </p:nvSpPr>
        <p:spPr>
          <a:xfrm>
            <a:off x="2802763" y="372236"/>
            <a:ext cx="3261360" cy="391160"/>
          </a:xfrm>
          <a:prstGeom prst="rect">
            <a:avLst/>
          </a:prstGeom>
          <a:noFill/>
          <a:ln>
            <a:noFill/>
          </a:ln>
        </p:spPr>
        <p:txBody>
          <a:bodyPr anchorCtr="0" anchor="t" bIns="0" lIns="0" spcFirstLastPara="1" rIns="0" wrap="square" tIns="12700">
            <a:spAutoFit/>
          </a:bodyPr>
          <a:lstStyle/>
          <a:p>
            <a:pPr indent="0" lvl="0" marL="12700" marR="0" rtl="1" algn="r">
              <a:lnSpc>
                <a:spcPct val="100000"/>
              </a:lnSpc>
              <a:spcBef>
                <a:spcPts val="0"/>
              </a:spcBef>
              <a:spcAft>
                <a:spcPts val="0"/>
              </a:spcAft>
              <a:buNone/>
            </a:pPr>
            <a:r>
              <a:rPr lang="en-US" sz="2400">
                <a:solidFill>
                  <a:srgbClr val="FFFFFF"/>
                </a:solidFill>
                <a:latin typeface="Calibri"/>
                <a:ea typeface="Calibri"/>
                <a:cs typeface="Calibri"/>
                <a:sym typeface="Calibri"/>
              </a:rPr>
              <a:t>Introduction to estimating</a:t>
            </a:r>
            <a:endParaRPr sz="2400">
              <a:solidFill>
                <a:schemeClr val="dk1"/>
              </a:solidFill>
              <a:latin typeface="Calibri"/>
              <a:ea typeface="Calibri"/>
              <a:cs typeface="Calibri"/>
              <a:sym typeface="Calibri"/>
            </a:endParaRPr>
          </a:p>
        </p:txBody>
      </p:sp>
      <p:sp>
        <p:nvSpPr>
          <p:cNvPr id="152" name="Google Shape;152;p8"/>
          <p:cNvSpPr txBox="1"/>
          <p:nvPr/>
        </p:nvSpPr>
        <p:spPr>
          <a:xfrm>
            <a:off x="588365" y="1648714"/>
            <a:ext cx="8059420" cy="577215"/>
          </a:xfrm>
          <a:prstGeom prst="rect">
            <a:avLst/>
          </a:prstGeom>
          <a:noFill/>
          <a:ln>
            <a:noFill/>
          </a:ln>
        </p:spPr>
        <p:txBody>
          <a:bodyPr anchorCtr="0" anchor="t" bIns="0" lIns="0" spcFirstLastPara="1" rIns="0" wrap="square" tIns="12700">
            <a:spAutoFit/>
          </a:bodyPr>
          <a:lstStyle/>
          <a:p>
            <a:pPr indent="0" lvl="0" marL="12700" marR="0" rtl="1" algn="r">
              <a:lnSpc>
                <a:spcPct val="100000"/>
              </a:lnSpc>
              <a:spcBef>
                <a:spcPts val="0"/>
              </a:spcBef>
              <a:spcAft>
                <a:spcPts val="0"/>
              </a:spcAft>
              <a:buNone/>
            </a:pPr>
            <a:r>
              <a:rPr lang="en-US" sz="1800">
                <a:solidFill>
                  <a:schemeClr val="dk1"/>
                </a:solidFill>
                <a:latin typeface="Calibri"/>
                <a:ea typeface="Calibri"/>
                <a:cs typeface="Calibri"/>
                <a:sym typeface="Calibri"/>
              </a:rPr>
              <a:t>The revenue equation, and subsets of this equation, is shown here and will be referred</a:t>
            </a:r>
            <a:endParaRPr sz="1800">
              <a:solidFill>
                <a:schemeClr val="dk1"/>
              </a:solidFill>
              <a:latin typeface="Calibri"/>
              <a:ea typeface="Calibri"/>
              <a:cs typeface="Calibri"/>
              <a:sym typeface="Calibri"/>
            </a:endParaRPr>
          </a:p>
          <a:p>
            <a:pPr indent="0" lvl="0" marL="12700" marR="0" rtl="1" algn="r">
              <a:lnSpc>
                <a:spcPct val="100000"/>
              </a:lnSpc>
              <a:spcBef>
                <a:spcPts val="20"/>
              </a:spcBef>
              <a:spcAft>
                <a:spcPts val="0"/>
              </a:spcAft>
              <a:buNone/>
            </a:pPr>
            <a:r>
              <a:rPr lang="en-US" sz="1800">
                <a:solidFill>
                  <a:schemeClr val="dk1"/>
                </a:solidFill>
                <a:latin typeface="Calibri"/>
                <a:ea typeface="Calibri"/>
                <a:cs typeface="Calibri"/>
                <a:sym typeface="Calibri"/>
              </a:rPr>
              <a:t>to throughout this study on construction cost accounting.</a:t>
            </a:r>
            <a:endParaRPr sz="1800">
              <a:solidFill>
                <a:schemeClr val="dk1"/>
              </a:solidFill>
              <a:latin typeface="Calibri"/>
              <a:ea typeface="Calibri"/>
              <a:cs typeface="Calibri"/>
              <a:sym typeface="Calibri"/>
            </a:endParaRPr>
          </a:p>
        </p:txBody>
      </p:sp>
      <p:pic>
        <p:nvPicPr>
          <p:cNvPr id="153" name="Google Shape;153;p8"/>
          <p:cNvPicPr preferRelativeResize="0"/>
          <p:nvPr/>
        </p:nvPicPr>
        <p:blipFill rotWithShape="1">
          <a:blip r:embed="rId4">
            <a:alphaModFix/>
          </a:blip>
          <a:srcRect b="0" l="0" r="0" t="0"/>
          <a:stretch/>
        </p:blipFill>
        <p:spPr>
          <a:xfrm>
            <a:off x="333756" y="2214372"/>
            <a:ext cx="8996172" cy="1299972"/>
          </a:xfrm>
          <a:prstGeom prst="rect">
            <a:avLst/>
          </a:prstGeom>
          <a:noFill/>
          <a:ln>
            <a:noFill/>
          </a:ln>
        </p:spPr>
      </p:pic>
      <p:sp>
        <p:nvSpPr>
          <p:cNvPr id="154" name="Google Shape;154;p8"/>
          <p:cNvSpPr txBox="1"/>
          <p:nvPr/>
        </p:nvSpPr>
        <p:spPr>
          <a:xfrm>
            <a:off x="237406" y="3805678"/>
            <a:ext cx="8890635" cy="843180"/>
          </a:xfrm>
          <a:prstGeom prst="rect">
            <a:avLst/>
          </a:prstGeom>
          <a:noFill/>
          <a:ln>
            <a:noFill/>
          </a:ln>
        </p:spPr>
        <p:txBody>
          <a:bodyPr anchorCtr="0" anchor="t" bIns="0" lIns="0" spcFirstLastPara="1" rIns="0" wrap="square" tIns="12050">
            <a:spAutoFit/>
          </a:bodyPr>
          <a:lstStyle/>
          <a:p>
            <a:pPr indent="0" lvl="0" marL="12700" marR="5080" rtl="1" algn="r">
              <a:lnSpc>
                <a:spcPct val="100200"/>
              </a:lnSpc>
              <a:spcBef>
                <a:spcPts val="0"/>
              </a:spcBef>
              <a:spcAft>
                <a:spcPts val="0"/>
              </a:spcAft>
              <a:buNone/>
            </a:pPr>
            <a:r>
              <a:rPr lang="en-US" sz="1800">
                <a:solidFill>
                  <a:srgbClr val="FF0000"/>
                </a:solidFill>
                <a:latin typeface="Calibri"/>
                <a:ea typeface="Calibri"/>
                <a:cs typeface="Calibri"/>
                <a:sym typeface="Calibri"/>
              </a:rPr>
              <a:t>Early estimates may be developed by contractors or architects on limited information and  produced quite quickly. These estimates are not expected to be ‘firm’ nor are they necessarily  accurate. They should be referred to as budgets, schematic estimates, or conceptual estimates</a:t>
            </a:r>
            <a:r>
              <a:rPr lang="en-US" sz="1800">
                <a:solidFill>
                  <a:schemeClr val="dk1"/>
                </a:solidFill>
                <a:latin typeface="Calibri"/>
                <a:ea typeface="Calibri"/>
                <a:cs typeface="Calibri"/>
                <a:sym typeface="Calibri"/>
              </a:rPr>
              <a:t>.  </a:t>
            </a:r>
            <a:endParaRPr sz="1800">
              <a:solidFill>
                <a:schemeClr val="dk1"/>
              </a:solidFill>
              <a:latin typeface="Calibri"/>
              <a:ea typeface="Calibri"/>
              <a:cs typeface="Calibri"/>
              <a:sym typeface="Calibri"/>
            </a:endParaRPr>
          </a:p>
        </p:txBody>
      </p:sp>
    </p:spTree>
  </p:cSld>
  <p:clrMapOvr>
    <a:masterClrMapping/>
  </p:clrMapOvr>
</p:sld>
</file>

<file path=ppt/slides/slide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58" name="Shape 158"/>
        <p:cNvGrpSpPr/>
        <p:nvPr/>
      </p:nvGrpSpPr>
      <p:grpSpPr>
        <a:xfrm>
          <a:off x="0" y="0"/>
          <a:ext cx="0" cy="0"/>
          <a:chOff x="0" y="0"/>
          <a:chExt cx="0" cy="0"/>
        </a:xfrm>
      </p:grpSpPr>
      <p:sp>
        <p:nvSpPr>
          <p:cNvPr id="159" name="Google Shape;159;p9"/>
          <p:cNvSpPr txBox="1"/>
          <p:nvPr>
            <p:ph type="title"/>
          </p:nvPr>
        </p:nvSpPr>
        <p:spPr>
          <a:xfrm>
            <a:off x="255219" y="228727"/>
            <a:ext cx="1518920" cy="878840"/>
          </a:xfrm>
          <a:prstGeom prst="rect">
            <a:avLst/>
          </a:prstGeom>
          <a:noFill/>
          <a:ln>
            <a:noFill/>
          </a:ln>
        </p:spPr>
        <p:txBody>
          <a:bodyPr anchorCtr="0" anchor="t" bIns="0" lIns="0" spcFirstLastPara="1" rIns="0" wrap="square" tIns="12050">
            <a:spAutoFit/>
          </a:bodyPr>
          <a:lstStyle/>
          <a:p>
            <a:pPr indent="-534035" lvl="0" marL="546100" marR="5080" rtl="0" algn="l">
              <a:lnSpc>
                <a:spcPct val="100000"/>
              </a:lnSpc>
              <a:spcBef>
                <a:spcPts val="0"/>
              </a:spcBef>
              <a:spcAft>
                <a:spcPts val="0"/>
              </a:spcAft>
              <a:buNone/>
            </a:pPr>
            <a:r>
              <a:rPr lang="en-US"/>
              <a:t>Chapter  04</a:t>
            </a:r>
            <a:endParaRPr/>
          </a:p>
        </p:txBody>
      </p:sp>
      <p:grpSp>
        <p:nvGrpSpPr>
          <p:cNvPr id="160" name="Google Shape;160;p9"/>
          <p:cNvGrpSpPr/>
          <p:nvPr/>
        </p:nvGrpSpPr>
        <p:grpSpPr>
          <a:xfrm>
            <a:off x="9425939" y="0"/>
            <a:ext cx="2766187" cy="6858000"/>
            <a:chOff x="9425939" y="0"/>
            <a:chExt cx="2766187" cy="6858000"/>
          </a:xfrm>
        </p:grpSpPr>
        <p:sp>
          <p:nvSpPr>
            <p:cNvPr id="161" name="Google Shape;161;p9"/>
            <p:cNvSpPr/>
            <p:nvPr/>
          </p:nvSpPr>
          <p:spPr>
            <a:xfrm>
              <a:off x="9834371" y="0"/>
              <a:ext cx="2357755" cy="6858000"/>
            </a:xfrm>
            <a:custGeom>
              <a:rect b="b" l="l" r="r" t="t"/>
              <a:pathLst>
                <a:path extrusionOk="0" h="6858000" w="2357754">
                  <a:moveTo>
                    <a:pt x="2357628" y="6857993"/>
                  </a:moveTo>
                  <a:lnTo>
                    <a:pt x="2357628" y="0"/>
                  </a:lnTo>
                  <a:lnTo>
                    <a:pt x="0" y="0"/>
                  </a:lnTo>
                  <a:lnTo>
                    <a:pt x="0" y="6857993"/>
                  </a:lnTo>
                  <a:lnTo>
                    <a:pt x="2357628" y="6857993"/>
                  </a:lnTo>
                  <a:close/>
                </a:path>
              </a:pathLst>
            </a:custGeom>
            <a:solidFill>
              <a:srgbClr val="24A9E7"/>
            </a:solidFill>
            <a:ln>
              <a:noFill/>
            </a:ln>
          </p:spPr>
          <p:txBody>
            <a:bodyPr anchorCtr="0" anchor="t" bIns="0" lIns="0" spcFirstLastPara="1" rIns="0" wrap="square" tIns="0">
              <a:noAutofit/>
            </a:bodyPr>
            <a:lstStyle/>
            <a:p>
              <a:pPr indent="0" lvl="0" marL="0" marR="0" rtl="1" algn="r">
                <a:spcBef>
                  <a:spcPts val="0"/>
                </a:spcBef>
                <a:spcAft>
                  <a:spcPts val="0"/>
                </a:spcAft>
                <a:buNone/>
              </a:pPr>
              <a:r>
                <a:t/>
              </a:r>
              <a:endParaRPr sz="1800">
                <a:solidFill>
                  <a:schemeClr val="dk1"/>
                </a:solidFill>
                <a:latin typeface="Calibri"/>
                <a:ea typeface="Calibri"/>
                <a:cs typeface="Calibri"/>
                <a:sym typeface="Calibri"/>
              </a:endParaRPr>
            </a:p>
          </p:txBody>
        </p:sp>
        <p:sp>
          <p:nvSpPr>
            <p:cNvPr id="162" name="Google Shape;162;p9"/>
            <p:cNvSpPr/>
            <p:nvPr/>
          </p:nvSpPr>
          <p:spPr>
            <a:xfrm>
              <a:off x="9425939" y="552462"/>
              <a:ext cx="2458085" cy="5742305"/>
            </a:xfrm>
            <a:custGeom>
              <a:rect b="b" l="l" r="r" t="t"/>
              <a:pathLst>
                <a:path extrusionOk="0" h="5742305" w="2458084">
                  <a:moveTo>
                    <a:pt x="2457736" y="0"/>
                  </a:moveTo>
                  <a:lnTo>
                    <a:pt x="0" y="0"/>
                  </a:lnTo>
                  <a:lnTo>
                    <a:pt x="0" y="5742029"/>
                  </a:lnTo>
                  <a:lnTo>
                    <a:pt x="2457736" y="5742029"/>
                  </a:lnTo>
                  <a:lnTo>
                    <a:pt x="2457736" y="0"/>
                  </a:lnTo>
                  <a:close/>
                </a:path>
              </a:pathLst>
            </a:custGeom>
            <a:solidFill>
              <a:srgbClr val="FF9417"/>
            </a:solidFill>
            <a:ln>
              <a:noFill/>
            </a:ln>
          </p:spPr>
          <p:txBody>
            <a:bodyPr anchorCtr="0" anchor="t" bIns="0" lIns="0" spcFirstLastPara="1" rIns="0" wrap="square" tIns="0">
              <a:noAutofit/>
            </a:bodyPr>
            <a:lstStyle/>
            <a:p>
              <a:pPr indent="0" lvl="0" marL="0" marR="0" rtl="1" algn="r">
                <a:spcBef>
                  <a:spcPts val="0"/>
                </a:spcBef>
                <a:spcAft>
                  <a:spcPts val="0"/>
                </a:spcAft>
                <a:buNone/>
              </a:pPr>
              <a:r>
                <a:t/>
              </a:r>
              <a:endParaRPr sz="1800">
                <a:solidFill>
                  <a:schemeClr val="dk1"/>
                </a:solidFill>
                <a:latin typeface="Calibri"/>
                <a:ea typeface="Calibri"/>
                <a:cs typeface="Calibri"/>
                <a:sym typeface="Calibri"/>
              </a:endParaRPr>
            </a:p>
          </p:txBody>
        </p:sp>
        <p:pic>
          <p:nvPicPr>
            <p:cNvPr id="163" name="Google Shape;163;p9"/>
            <p:cNvPicPr preferRelativeResize="0"/>
            <p:nvPr/>
          </p:nvPicPr>
          <p:blipFill rotWithShape="1">
            <a:blip r:embed="rId3">
              <a:alphaModFix/>
            </a:blip>
            <a:srcRect b="0" l="0" r="0" t="0"/>
            <a:stretch/>
          </p:blipFill>
          <p:spPr>
            <a:xfrm>
              <a:off x="9534143" y="397732"/>
              <a:ext cx="2479089" cy="5836028"/>
            </a:xfrm>
            <a:prstGeom prst="rect">
              <a:avLst/>
            </a:prstGeom>
            <a:noFill/>
            <a:ln>
              <a:noFill/>
            </a:ln>
          </p:spPr>
        </p:pic>
      </p:grpSp>
      <p:sp>
        <p:nvSpPr>
          <p:cNvPr id="164" name="Google Shape;164;p9"/>
          <p:cNvSpPr txBox="1"/>
          <p:nvPr/>
        </p:nvSpPr>
        <p:spPr>
          <a:xfrm>
            <a:off x="2802763" y="372236"/>
            <a:ext cx="3261360" cy="391160"/>
          </a:xfrm>
          <a:prstGeom prst="rect">
            <a:avLst/>
          </a:prstGeom>
          <a:noFill/>
          <a:ln>
            <a:noFill/>
          </a:ln>
        </p:spPr>
        <p:txBody>
          <a:bodyPr anchorCtr="0" anchor="t" bIns="0" lIns="0" spcFirstLastPara="1" rIns="0" wrap="square" tIns="12700">
            <a:spAutoFit/>
          </a:bodyPr>
          <a:lstStyle/>
          <a:p>
            <a:pPr indent="0" lvl="0" marL="12700" marR="0" rtl="1" algn="r">
              <a:lnSpc>
                <a:spcPct val="100000"/>
              </a:lnSpc>
              <a:spcBef>
                <a:spcPts val="0"/>
              </a:spcBef>
              <a:spcAft>
                <a:spcPts val="0"/>
              </a:spcAft>
              <a:buNone/>
            </a:pPr>
            <a:r>
              <a:rPr lang="en-US" sz="2400">
                <a:solidFill>
                  <a:srgbClr val="FFFFFF"/>
                </a:solidFill>
                <a:latin typeface="Calibri"/>
                <a:ea typeface="Calibri"/>
                <a:cs typeface="Calibri"/>
                <a:sym typeface="Calibri"/>
              </a:rPr>
              <a:t>Introduction to estimating</a:t>
            </a:r>
            <a:endParaRPr sz="2400">
              <a:solidFill>
                <a:schemeClr val="dk1"/>
              </a:solidFill>
              <a:latin typeface="Calibri"/>
              <a:ea typeface="Calibri"/>
              <a:cs typeface="Calibri"/>
              <a:sym typeface="Calibri"/>
            </a:endParaRPr>
          </a:p>
        </p:txBody>
      </p:sp>
      <p:sp>
        <p:nvSpPr>
          <p:cNvPr id="165" name="Google Shape;165;p9"/>
          <p:cNvSpPr txBox="1"/>
          <p:nvPr/>
        </p:nvSpPr>
        <p:spPr>
          <a:xfrm>
            <a:off x="630123" y="1663953"/>
            <a:ext cx="8124190" cy="4144645"/>
          </a:xfrm>
          <a:prstGeom prst="rect">
            <a:avLst/>
          </a:prstGeom>
          <a:noFill/>
          <a:ln>
            <a:noFill/>
          </a:ln>
        </p:spPr>
        <p:txBody>
          <a:bodyPr anchorCtr="0" anchor="t" bIns="0" lIns="0" spcFirstLastPara="1" rIns="0" wrap="square" tIns="12050">
            <a:spAutoFit/>
          </a:bodyPr>
          <a:lstStyle/>
          <a:p>
            <a:pPr indent="0" lvl="0" marL="12700" marR="5080" rtl="1" algn="l">
              <a:lnSpc>
                <a:spcPct val="100099"/>
              </a:lnSpc>
              <a:spcBef>
                <a:spcPts val="0"/>
              </a:spcBef>
              <a:spcAft>
                <a:spcPts val="0"/>
              </a:spcAft>
              <a:buNone/>
            </a:pPr>
            <a:r>
              <a:rPr b="1" lang="en-US" sz="1800">
                <a:solidFill>
                  <a:schemeClr val="dk1"/>
                </a:solidFill>
                <a:latin typeface="Calibri"/>
                <a:ea typeface="Calibri"/>
                <a:cs typeface="Calibri"/>
                <a:sym typeface="Calibri"/>
              </a:rPr>
              <a:t>Budgets are the least accurate estimate type and should carry substantial  contingencies, such as 10–20%. Budgets are also developed only by seasoned  estimators, whereas the junior estimator or cost engineer will assist with quantity take-  offs (QTOs) associated with detailed lump sum bid estimates. A contractor will also  develop an early and quick budget from even a detailed set of drawings as soon as they  come through the door. This estimate is referred to as a ROM estimate and is utilized to  determine if the project is the right size for the contractor to pursue and which of its  estimating or management staff would be best suited to work on the subsequent  detailed estimate. Another early estimate prepared by the project owner, which is  often a real estate developer, is a pro forma, which is the topic of the last chapter in  this book. A detailed estimate takes the longest time to prepare, costs the contractor  the most in personnel resources to complete, and produces the most accurate final  figure. Usually drawings and specifications which are 90–95% complete are associated  with detailed estimates. This would be consistent with completion of the construction  document (CD) design phase</a:t>
            </a:r>
            <a:r>
              <a:rPr lang="en-US" sz="1800">
                <a:solidFill>
                  <a:schemeClr val="dk1"/>
                </a:solidFill>
                <a:latin typeface="Calibri"/>
                <a:ea typeface="Calibri"/>
                <a:cs typeface="Calibri"/>
                <a:sym typeface="Calibri"/>
              </a:rPr>
              <a:t>.</a:t>
            </a:r>
            <a:endParaRPr sz="1800">
              <a:solidFill>
                <a:schemeClr val="dk1"/>
              </a:solidFill>
              <a:latin typeface="Calibri"/>
              <a:ea typeface="Calibri"/>
              <a:cs typeface="Calibri"/>
              <a:sym typeface="Calibri"/>
            </a:endParaRPr>
          </a:p>
        </p:txBody>
      </p:sp>
    </p:spTree>
  </p:cSld>
  <p:clrMapOvr>
    <a:masterClrMapping/>
  </p:clrMapOvr>
</p:sld>
</file>

<file path=ppt/slides/slide1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69" name="Shape 169"/>
        <p:cNvGrpSpPr/>
        <p:nvPr/>
      </p:nvGrpSpPr>
      <p:grpSpPr>
        <a:xfrm>
          <a:off x="0" y="0"/>
          <a:ext cx="0" cy="0"/>
          <a:chOff x="0" y="0"/>
          <a:chExt cx="0" cy="0"/>
        </a:xfrm>
      </p:grpSpPr>
      <p:sp>
        <p:nvSpPr>
          <p:cNvPr id="170" name="Google Shape;170;p10"/>
          <p:cNvSpPr txBox="1"/>
          <p:nvPr>
            <p:ph type="title"/>
          </p:nvPr>
        </p:nvSpPr>
        <p:spPr>
          <a:xfrm>
            <a:off x="255219" y="228727"/>
            <a:ext cx="1518920" cy="878840"/>
          </a:xfrm>
          <a:prstGeom prst="rect">
            <a:avLst/>
          </a:prstGeom>
          <a:noFill/>
          <a:ln>
            <a:noFill/>
          </a:ln>
        </p:spPr>
        <p:txBody>
          <a:bodyPr anchorCtr="0" anchor="t" bIns="0" lIns="0" spcFirstLastPara="1" rIns="0" wrap="square" tIns="12050">
            <a:spAutoFit/>
          </a:bodyPr>
          <a:lstStyle/>
          <a:p>
            <a:pPr indent="-534035" lvl="0" marL="546100" marR="5080" rtl="0" algn="l">
              <a:lnSpc>
                <a:spcPct val="100000"/>
              </a:lnSpc>
              <a:spcBef>
                <a:spcPts val="0"/>
              </a:spcBef>
              <a:spcAft>
                <a:spcPts val="0"/>
              </a:spcAft>
              <a:buNone/>
            </a:pPr>
            <a:r>
              <a:rPr lang="en-US"/>
              <a:t>Chapter  04</a:t>
            </a:r>
            <a:endParaRPr/>
          </a:p>
        </p:txBody>
      </p:sp>
      <p:grpSp>
        <p:nvGrpSpPr>
          <p:cNvPr id="171" name="Google Shape;171;p10"/>
          <p:cNvGrpSpPr/>
          <p:nvPr/>
        </p:nvGrpSpPr>
        <p:grpSpPr>
          <a:xfrm>
            <a:off x="9425939" y="0"/>
            <a:ext cx="2766187" cy="6858000"/>
            <a:chOff x="9425939" y="0"/>
            <a:chExt cx="2766187" cy="6858000"/>
          </a:xfrm>
        </p:grpSpPr>
        <p:sp>
          <p:nvSpPr>
            <p:cNvPr id="172" name="Google Shape;172;p10"/>
            <p:cNvSpPr/>
            <p:nvPr/>
          </p:nvSpPr>
          <p:spPr>
            <a:xfrm>
              <a:off x="9834371" y="0"/>
              <a:ext cx="2357755" cy="6858000"/>
            </a:xfrm>
            <a:custGeom>
              <a:rect b="b" l="l" r="r" t="t"/>
              <a:pathLst>
                <a:path extrusionOk="0" h="6858000" w="2357754">
                  <a:moveTo>
                    <a:pt x="2357628" y="6857993"/>
                  </a:moveTo>
                  <a:lnTo>
                    <a:pt x="2357628" y="0"/>
                  </a:lnTo>
                  <a:lnTo>
                    <a:pt x="0" y="0"/>
                  </a:lnTo>
                  <a:lnTo>
                    <a:pt x="0" y="6857993"/>
                  </a:lnTo>
                  <a:lnTo>
                    <a:pt x="2357628" y="6857993"/>
                  </a:lnTo>
                  <a:close/>
                </a:path>
              </a:pathLst>
            </a:custGeom>
            <a:solidFill>
              <a:srgbClr val="24A9E7"/>
            </a:solidFill>
            <a:ln>
              <a:noFill/>
            </a:ln>
          </p:spPr>
          <p:txBody>
            <a:bodyPr anchorCtr="0" anchor="t" bIns="0" lIns="0" spcFirstLastPara="1" rIns="0" wrap="square" tIns="0">
              <a:noAutofit/>
            </a:bodyPr>
            <a:lstStyle/>
            <a:p>
              <a:pPr indent="0" lvl="0" marL="0" marR="0" rtl="1" algn="r">
                <a:spcBef>
                  <a:spcPts val="0"/>
                </a:spcBef>
                <a:spcAft>
                  <a:spcPts val="0"/>
                </a:spcAft>
                <a:buNone/>
              </a:pPr>
              <a:r>
                <a:t/>
              </a:r>
              <a:endParaRPr sz="1800">
                <a:solidFill>
                  <a:schemeClr val="dk1"/>
                </a:solidFill>
                <a:latin typeface="Calibri"/>
                <a:ea typeface="Calibri"/>
                <a:cs typeface="Calibri"/>
                <a:sym typeface="Calibri"/>
              </a:endParaRPr>
            </a:p>
          </p:txBody>
        </p:sp>
        <p:sp>
          <p:nvSpPr>
            <p:cNvPr id="173" name="Google Shape;173;p10"/>
            <p:cNvSpPr/>
            <p:nvPr/>
          </p:nvSpPr>
          <p:spPr>
            <a:xfrm>
              <a:off x="9425939" y="552462"/>
              <a:ext cx="2458085" cy="5742305"/>
            </a:xfrm>
            <a:custGeom>
              <a:rect b="b" l="l" r="r" t="t"/>
              <a:pathLst>
                <a:path extrusionOk="0" h="5742305" w="2458084">
                  <a:moveTo>
                    <a:pt x="2457736" y="0"/>
                  </a:moveTo>
                  <a:lnTo>
                    <a:pt x="0" y="0"/>
                  </a:lnTo>
                  <a:lnTo>
                    <a:pt x="0" y="5742029"/>
                  </a:lnTo>
                  <a:lnTo>
                    <a:pt x="2457736" y="5742029"/>
                  </a:lnTo>
                  <a:lnTo>
                    <a:pt x="2457736" y="0"/>
                  </a:lnTo>
                  <a:close/>
                </a:path>
              </a:pathLst>
            </a:custGeom>
            <a:solidFill>
              <a:srgbClr val="FF9417"/>
            </a:solidFill>
            <a:ln>
              <a:noFill/>
            </a:ln>
          </p:spPr>
          <p:txBody>
            <a:bodyPr anchorCtr="0" anchor="t" bIns="0" lIns="0" spcFirstLastPara="1" rIns="0" wrap="square" tIns="0">
              <a:noAutofit/>
            </a:bodyPr>
            <a:lstStyle/>
            <a:p>
              <a:pPr indent="0" lvl="0" marL="0" marR="0" rtl="1" algn="r">
                <a:spcBef>
                  <a:spcPts val="0"/>
                </a:spcBef>
                <a:spcAft>
                  <a:spcPts val="0"/>
                </a:spcAft>
                <a:buNone/>
              </a:pPr>
              <a:r>
                <a:t/>
              </a:r>
              <a:endParaRPr sz="1800">
                <a:solidFill>
                  <a:schemeClr val="dk1"/>
                </a:solidFill>
                <a:latin typeface="Calibri"/>
                <a:ea typeface="Calibri"/>
                <a:cs typeface="Calibri"/>
                <a:sym typeface="Calibri"/>
              </a:endParaRPr>
            </a:p>
          </p:txBody>
        </p:sp>
        <p:pic>
          <p:nvPicPr>
            <p:cNvPr id="174" name="Google Shape;174;p10"/>
            <p:cNvPicPr preferRelativeResize="0"/>
            <p:nvPr/>
          </p:nvPicPr>
          <p:blipFill rotWithShape="1">
            <a:blip r:embed="rId3">
              <a:alphaModFix/>
            </a:blip>
            <a:srcRect b="0" l="0" r="0" t="0"/>
            <a:stretch/>
          </p:blipFill>
          <p:spPr>
            <a:xfrm>
              <a:off x="9534143" y="397732"/>
              <a:ext cx="2479089" cy="5836028"/>
            </a:xfrm>
            <a:prstGeom prst="rect">
              <a:avLst/>
            </a:prstGeom>
            <a:noFill/>
            <a:ln>
              <a:noFill/>
            </a:ln>
          </p:spPr>
        </p:pic>
      </p:grpSp>
      <p:sp>
        <p:nvSpPr>
          <p:cNvPr id="175" name="Google Shape;175;p10"/>
          <p:cNvSpPr txBox="1"/>
          <p:nvPr/>
        </p:nvSpPr>
        <p:spPr>
          <a:xfrm>
            <a:off x="2802763" y="372236"/>
            <a:ext cx="3261360" cy="391160"/>
          </a:xfrm>
          <a:prstGeom prst="rect">
            <a:avLst/>
          </a:prstGeom>
          <a:noFill/>
          <a:ln>
            <a:noFill/>
          </a:ln>
        </p:spPr>
        <p:txBody>
          <a:bodyPr anchorCtr="0" anchor="t" bIns="0" lIns="0" spcFirstLastPara="1" rIns="0" wrap="square" tIns="12700">
            <a:spAutoFit/>
          </a:bodyPr>
          <a:lstStyle/>
          <a:p>
            <a:pPr indent="0" lvl="0" marL="12700" marR="0" rtl="1" algn="r">
              <a:lnSpc>
                <a:spcPct val="100000"/>
              </a:lnSpc>
              <a:spcBef>
                <a:spcPts val="0"/>
              </a:spcBef>
              <a:spcAft>
                <a:spcPts val="0"/>
              </a:spcAft>
              <a:buNone/>
            </a:pPr>
            <a:r>
              <a:rPr lang="en-US" sz="2400">
                <a:solidFill>
                  <a:srgbClr val="FFFFFF"/>
                </a:solidFill>
                <a:latin typeface="Calibri"/>
                <a:ea typeface="Calibri"/>
                <a:cs typeface="Calibri"/>
                <a:sym typeface="Calibri"/>
              </a:rPr>
              <a:t>Introduction to estimating</a:t>
            </a:r>
            <a:endParaRPr sz="2400">
              <a:solidFill>
                <a:schemeClr val="dk1"/>
              </a:solidFill>
              <a:latin typeface="Calibri"/>
              <a:ea typeface="Calibri"/>
              <a:cs typeface="Calibri"/>
              <a:sym typeface="Calibri"/>
            </a:endParaRPr>
          </a:p>
        </p:txBody>
      </p:sp>
      <p:sp>
        <p:nvSpPr>
          <p:cNvPr id="176" name="Google Shape;176;p10"/>
          <p:cNvSpPr txBox="1"/>
          <p:nvPr/>
        </p:nvSpPr>
        <p:spPr>
          <a:xfrm>
            <a:off x="685800" y="2133600"/>
            <a:ext cx="7865109" cy="3374642"/>
          </a:xfrm>
          <a:prstGeom prst="rect">
            <a:avLst/>
          </a:prstGeom>
          <a:noFill/>
          <a:ln>
            <a:noFill/>
          </a:ln>
        </p:spPr>
        <p:txBody>
          <a:bodyPr anchorCtr="0" anchor="t" bIns="0" lIns="0" spcFirstLastPara="1" rIns="0" wrap="square" tIns="12050">
            <a:spAutoFit/>
          </a:bodyPr>
          <a:lstStyle/>
          <a:p>
            <a:pPr indent="0" lvl="0" marL="12700" marR="5080" rtl="1" algn="l">
              <a:lnSpc>
                <a:spcPct val="100099"/>
              </a:lnSpc>
              <a:spcBef>
                <a:spcPts val="0"/>
              </a:spcBef>
              <a:spcAft>
                <a:spcPts val="0"/>
              </a:spcAft>
              <a:buNone/>
            </a:pPr>
            <a:r>
              <a:rPr b="1" lang="en-US" sz="1800">
                <a:solidFill>
                  <a:schemeClr val="dk1"/>
                </a:solidFill>
                <a:latin typeface="Calibri"/>
                <a:ea typeface="Calibri"/>
                <a:cs typeface="Calibri"/>
                <a:sym typeface="Calibri"/>
              </a:rPr>
              <a:t>Detailed estimates are required for projects which are lump sum bid, such as for a  public waste water treatment plant. </a:t>
            </a:r>
            <a:endParaRPr b="1" sz="1800">
              <a:solidFill>
                <a:schemeClr val="dk1"/>
              </a:solidFill>
              <a:latin typeface="Calibri"/>
              <a:ea typeface="Calibri"/>
              <a:cs typeface="Calibri"/>
              <a:sym typeface="Calibri"/>
            </a:endParaRPr>
          </a:p>
          <a:p>
            <a:pPr indent="0" lvl="0" marL="12700" marR="5080" rtl="1" algn="l">
              <a:lnSpc>
                <a:spcPct val="100099"/>
              </a:lnSpc>
              <a:spcBef>
                <a:spcPts val="95"/>
              </a:spcBef>
              <a:spcAft>
                <a:spcPts val="0"/>
              </a:spcAft>
              <a:buNone/>
            </a:pPr>
            <a:r>
              <a:rPr b="1" lang="en-US" sz="1800">
                <a:solidFill>
                  <a:schemeClr val="dk1"/>
                </a:solidFill>
                <a:latin typeface="Calibri"/>
                <a:ea typeface="Calibri"/>
                <a:cs typeface="Calibri"/>
                <a:sym typeface="Calibri"/>
              </a:rPr>
              <a:t>Although lump sum bids are customarily  associated with public works projects, clients on privately financed projects may also  solicit lump sum bids during a slow economy. In a busy economy though, project  owners may only interest contractors with negotiated requests for proposals.</a:t>
            </a:r>
            <a:endParaRPr b="1" sz="1800">
              <a:solidFill>
                <a:schemeClr val="dk1"/>
              </a:solidFill>
              <a:latin typeface="Calibri"/>
              <a:ea typeface="Calibri"/>
              <a:cs typeface="Calibri"/>
              <a:sym typeface="Calibri"/>
            </a:endParaRPr>
          </a:p>
          <a:p>
            <a:pPr indent="0" lvl="0" marL="12700" marR="5080" rtl="1" algn="l">
              <a:lnSpc>
                <a:spcPct val="100099"/>
              </a:lnSpc>
              <a:spcBef>
                <a:spcPts val="95"/>
              </a:spcBef>
              <a:spcAft>
                <a:spcPts val="0"/>
              </a:spcAft>
              <a:buNone/>
            </a:pPr>
            <a:r>
              <a:rPr b="1" lang="en-US" sz="1800">
                <a:solidFill>
                  <a:schemeClr val="dk1"/>
                </a:solidFill>
                <a:latin typeface="Calibri"/>
                <a:ea typeface="Calibri"/>
                <a:cs typeface="Calibri"/>
                <a:sym typeface="Calibri"/>
              </a:rPr>
              <a:t> Clients  soliciting lump sum bids are primarily interested in just the bottom-line price and  assume all contractors can deliver the project with comparable levels of quality,  schedule, and safety. </a:t>
            </a:r>
            <a:endParaRPr b="1" sz="1800">
              <a:solidFill>
                <a:schemeClr val="dk1"/>
              </a:solidFill>
              <a:latin typeface="Calibri"/>
              <a:ea typeface="Calibri"/>
              <a:cs typeface="Calibri"/>
              <a:sym typeface="Calibri"/>
            </a:endParaRPr>
          </a:p>
          <a:p>
            <a:pPr indent="0" lvl="0" marL="12700" marR="5080" rtl="1" algn="l">
              <a:lnSpc>
                <a:spcPct val="100099"/>
              </a:lnSpc>
              <a:spcBef>
                <a:spcPts val="95"/>
              </a:spcBef>
              <a:spcAft>
                <a:spcPts val="0"/>
              </a:spcAft>
              <a:buNone/>
            </a:pPr>
            <a:r>
              <a:rPr b="1" lang="en-US" sz="1800">
                <a:solidFill>
                  <a:schemeClr val="dk1"/>
                </a:solidFill>
                <a:latin typeface="Calibri"/>
                <a:ea typeface="Calibri"/>
                <a:cs typeface="Calibri"/>
                <a:sym typeface="Calibri"/>
              </a:rPr>
              <a:t>the detailed estimate process includes  quantity take-offs, pricing recaps, early subcontractor plug estimates, jobsite general  conditions, competitive subcontractor and supplier quotations, and markup choices</a:t>
            </a:r>
            <a:r>
              <a:rPr lang="en-US" sz="1800">
                <a:solidFill>
                  <a:schemeClr val="dk1"/>
                </a:solidFill>
                <a:latin typeface="Calibri"/>
                <a:ea typeface="Calibri"/>
                <a:cs typeface="Calibri"/>
                <a:sym typeface="Calibri"/>
              </a:rPr>
              <a:t>.</a:t>
            </a:r>
            <a:endParaRPr sz="1800">
              <a:solidFill>
                <a:schemeClr val="dk1"/>
              </a:solidFill>
              <a:latin typeface="Calibri"/>
              <a:ea typeface="Calibri"/>
              <a:cs typeface="Calibri"/>
              <a:sym typeface="Calibri"/>
            </a:endParaRPr>
          </a:p>
        </p:txBody>
      </p:sp>
    </p:spTree>
  </p:cSld>
  <p:clrMapOvr>
    <a:masterClrMapping/>
  </p:clrMapOvr>
</p:sld>
</file>

<file path=ppt/slides/slide1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80" name="Shape 180"/>
        <p:cNvGrpSpPr/>
        <p:nvPr/>
      </p:nvGrpSpPr>
      <p:grpSpPr>
        <a:xfrm>
          <a:off x="0" y="0"/>
          <a:ext cx="0" cy="0"/>
          <a:chOff x="0" y="0"/>
          <a:chExt cx="0" cy="0"/>
        </a:xfrm>
      </p:grpSpPr>
      <p:sp>
        <p:nvSpPr>
          <p:cNvPr id="181" name="Google Shape;181;p11"/>
          <p:cNvSpPr txBox="1"/>
          <p:nvPr>
            <p:ph type="title"/>
          </p:nvPr>
        </p:nvSpPr>
        <p:spPr>
          <a:xfrm>
            <a:off x="255219" y="228727"/>
            <a:ext cx="1518920" cy="878840"/>
          </a:xfrm>
          <a:prstGeom prst="rect">
            <a:avLst/>
          </a:prstGeom>
          <a:noFill/>
          <a:ln>
            <a:noFill/>
          </a:ln>
        </p:spPr>
        <p:txBody>
          <a:bodyPr anchorCtr="0" anchor="t" bIns="0" lIns="0" spcFirstLastPara="1" rIns="0" wrap="square" tIns="12050">
            <a:spAutoFit/>
          </a:bodyPr>
          <a:lstStyle/>
          <a:p>
            <a:pPr indent="-534035" lvl="0" marL="546100" marR="5080" rtl="0" algn="l">
              <a:lnSpc>
                <a:spcPct val="100000"/>
              </a:lnSpc>
              <a:spcBef>
                <a:spcPts val="0"/>
              </a:spcBef>
              <a:spcAft>
                <a:spcPts val="0"/>
              </a:spcAft>
              <a:buNone/>
            </a:pPr>
            <a:r>
              <a:rPr lang="en-US"/>
              <a:t>Chapter  04</a:t>
            </a:r>
            <a:endParaRPr/>
          </a:p>
        </p:txBody>
      </p:sp>
      <p:grpSp>
        <p:nvGrpSpPr>
          <p:cNvPr id="182" name="Google Shape;182;p11"/>
          <p:cNvGrpSpPr/>
          <p:nvPr/>
        </p:nvGrpSpPr>
        <p:grpSpPr>
          <a:xfrm>
            <a:off x="9425939" y="0"/>
            <a:ext cx="2766187" cy="6858000"/>
            <a:chOff x="9425939" y="0"/>
            <a:chExt cx="2766187" cy="6858000"/>
          </a:xfrm>
        </p:grpSpPr>
        <p:sp>
          <p:nvSpPr>
            <p:cNvPr id="183" name="Google Shape;183;p11"/>
            <p:cNvSpPr/>
            <p:nvPr/>
          </p:nvSpPr>
          <p:spPr>
            <a:xfrm>
              <a:off x="9834371" y="0"/>
              <a:ext cx="2357755" cy="6858000"/>
            </a:xfrm>
            <a:custGeom>
              <a:rect b="b" l="l" r="r" t="t"/>
              <a:pathLst>
                <a:path extrusionOk="0" h="6858000" w="2357754">
                  <a:moveTo>
                    <a:pt x="2357628" y="6857993"/>
                  </a:moveTo>
                  <a:lnTo>
                    <a:pt x="2357628" y="0"/>
                  </a:lnTo>
                  <a:lnTo>
                    <a:pt x="0" y="0"/>
                  </a:lnTo>
                  <a:lnTo>
                    <a:pt x="0" y="6857993"/>
                  </a:lnTo>
                  <a:lnTo>
                    <a:pt x="2357628" y="6857993"/>
                  </a:lnTo>
                  <a:close/>
                </a:path>
              </a:pathLst>
            </a:custGeom>
            <a:solidFill>
              <a:srgbClr val="24A9E7"/>
            </a:solidFill>
            <a:ln>
              <a:noFill/>
            </a:ln>
          </p:spPr>
          <p:txBody>
            <a:bodyPr anchorCtr="0" anchor="t" bIns="0" lIns="0" spcFirstLastPara="1" rIns="0" wrap="square" tIns="0">
              <a:noAutofit/>
            </a:bodyPr>
            <a:lstStyle/>
            <a:p>
              <a:pPr indent="0" lvl="0" marL="0" marR="0" rtl="1" algn="r">
                <a:spcBef>
                  <a:spcPts val="0"/>
                </a:spcBef>
                <a:spcAft>
                  <a:spcPts val="0"/>
                </a:spcAft>
                <a:buNone/>
              </a:pPr>
              <a:r>
                <a:t/>
              </a:r>
              <a:endParaRPr sz="1800">
                <a:solidFill>
                  <a:schemeClr val="dk1"/>
                </a:solidFill>
                <a:latin typeface="Calibri"/>
                <a:ea typeface="Calibri"/>
                <a:cs typeface="Calibri"/>
                <a:sym typeface="Calibri"/>
              </a:endParaRPr>
            </a:p>
          </p:txBody>
        </p:sp>
        <p:sp>
          <p:nvSpPr>
            <p:cNvPr id="184" name="Google Shape;184;p11"/>
            <p:cNvSpPr/>
            <p:nvPr/>
          </p:nvSpPr>
          <p:spPr>
            <a:xfrm>
              <a:off x="9425939" y="552462"/>
              <a:ext cx="2458085" cy="5742305"/>
            </a:xfrm>
            <a:custGeom>
              <a:rect b="b" l="l" r="r" t="t"/>
              <a:pathLst>
                <a:path extrusionOk="0" h="5742305" w="2458084">
                  <a:moveTo>
                    <a:pt x="2457736" y="0"/>
                  </a:moveTo>
                  <a:lnTo>
                    <a:pt x="0" y="0"/>
                  </a:lnTo>
                  <a:lnTo>
                    <a:pt x="0" y="5742029"/>
                  </a:lnTo>
                  <a:lnTo>
                    <a:pt x="2457736" y="5742029"/>
                  </a:lnTo>
                  <a:lnTo>
                    <a:pt x="2457736" y="0"/>
                  </a:lnTo>
                  <a:close/>
                </a:path>
              </a:pathLst>
            </a:custGeom>
            <a:solidFill>
              <a:srgbClr val="FF9417"/>
            </a:solidFill>
            <a:ln>
              <a:noFill/>
            </a:ln>
          </p:spPr>
          <p:txBody>
            <a:bodyPr anchorCtr="0" anchor="t" bIns="0" lIns="0" spcFirstLastPara="1" rIns="0" wrap="square" tIns="0">
              <a:noAutofit/>
            </a:bodyPr>
            <a:lstStyle/>
            <a:p>
              <a:pPr indent="0" lvl="0" marL="0" marR="0" rtl="1" algn="r">
                <a:spcBef>
                  <a:spcPts val="0"/>
                </a:spcBef>
                <a:spcAft>
                  <a:spcPts val="0"/>
                </a:spcAft>
                <a:buNone/>
              </a:pPr>
              <a:r>
                <a:t/>
              </a:r>
              <a:endParaRPr sz="1800">
                <a:solidFill>
                  <a:schemeClr val="dk1"/>
                </a:solidFill>
                <a:latin typeface="Calibri"/>
                <a:ea typeface="Calibri"/>
                <a:cs typeface="Calibri"/>
                <a:sym typeface="Calibri"/>
              </a:endParaRPr>
            </a:p>
          </p:txBody>
        </p:sp>
        <p:pic>
          <p:nvPicPr>
            <p:cNvPr id="185" name="Google Shape;185;p11"/>
            <p:cNvPicPr preferRelativeResize="0"/>
            <p:nvPr/>
          </p:nvPicPr>
          <p:blipFill rotWithShape="1">
            <a:blip r:embed="rId3">
              <a:alphaModFix/>
            </a:blip>
            <a:srcRect b="0" l="0" r="0" t="0"/>
            <a:stretch/>
          </p:blipFill>
          <p:spPr>
            <a:xfrm>
              <a:off x="9534143" y="397732"/>
              <a:ext cx="2479089" cy="5836028"/>
            </a:xfrm>
            <a:prstGeom prst="rect">
              <a:avLst/>
            </a:prstGeom>
            <a:noFill/>
            <a:ln>
              <a:noFill/>
            </a:ln>
          </p:spPr>
        </p:pic>
      </p:grpSp>
      <p:sp>
        <p:nvSpPr>
          <p:cNvPr id="186" name="Google Shape;186;p11"/>
          <p:cNvSpPr txBox="1"/>
          <p:nvPr/>
        </p:nvSpPr>
        <p:spPr>
          <a:xfrm>
            <a:off x="2802763" y="372236"/>
            <a:ext cx="3261360" cy="391160"/>
          </a:xfrm>
          <a:prstGeom prst="rect">
            <a:avLst/>
          </a:prstGeom>
          <a:noFill/>
          <a:ln>
            <a:noFill/>
          </a:ln>
        </p:spPr>
        <p:txBody>
          <a:bodyPr anchorCtr="0" anchor="t" bIns="0" lIns="0" spcFirstLastPara="1" rIns="0" wrap="square" tIns="12700">
            <a:spAutoFit/>
          </a:bodyPr>
          <a:lstStyle/>
          <a:p>
            <a:pPr indent="0" lvl="0" marL="12700" marR="0" rtl="1" algn="r">
              <a:lnSpc>
                <a:spcPct val="100000"/>
              </a:lnSpc>
              <a:spcBef>
                <a:spcPts val="0"/>
              </a:spcBef>
              <a:spcAft>
                <a:spcPts val="0"/>
              </a:spcAft>
              <a:buNone/>
            </a:pPr>
            <a:r>
              <a:rPr lang="en-US" sz="2400">
                <a:solidFill>
                  <a:srgbClr val="FFFFFF"/>
                </a:solidFill>
                <a:latin typeface="Calibri"/>
                <a:ea typeface="Calibri"/>
                <a:cs typeface="Calibri"/>
                <a:sym typeface="Calibri"/>
              </a:rPr>
              <a:t>Introduction to estimating</a:t>
            </a:r>
            <a:endParaRPr sz="2400">
              <a:solidFill>
                <a:schemeClr val="dk1"/>
              </a:solidFill>
              <a:latin typeface="Calibri"/>
              <a:ea typeface="Calibri"/>
              <a:cs typeface="Calibri"/>
              <a:sym typeface="Calibri"/>
            </a:endParaRPr>
          </a:p>
        </p:txBody>
      </p:sp>
      <p:sp>
        <p:nvSpPr>
          <p:cNvPr id="187" name="Google Shape;187;p11"/>
          <p:cNvSpPr txBox="1"/>
          <p:nvPr/>
        </p:nvSpPr>
        <p:spPr>
          <a:xfrm>
            <a:off x="762000" y="2514600"/>
            <a:ext cx="8110220" cy="2795637"/>
          </a:xfrm>
          <a:prstGeom prst="rect">
            <a:avLst/>
          </a:prstGeom>
          <a:noFill/>
          <a:ln>
            <a:noFill/>
          </a:ln>
        </p:spPr>
        <p:txBody>
          <a:bodyPr anchorCtr="0" anchor="t" bIns="0" lIns="0" spcFirstLastPara="1" rIns="0" wrap="square" tIns="12700">
            <a:spAutoFit/>
          </a:bodyPr>
          <a:lstStyle/>
          <a:p>
            <a:pPr indent="0" lvl="0" marL="12700" marR="5080" rtl="1" algn="l">
              <a:lnSpc>
                <a:spcPct val="100000"/>
              </a:lnSpc>
              <a:spcBef>
                <a:spcPts val="0"/>
              </a:spcBef>
              <a:spcAft>
                <a:spcPts val="0"/>
              </a:spcAft>
              <a:buNone/>
            </a:pPr>
            <a:r>
              <a:rPr b="1" lang="en-US" sz="1800">
                <a:solidFill>
                  <a:schemeClr val="dk1"/>
                </a:solidFill>
                <a:latin typeface="Calibri"/>
                <a:ea typeface="Calibri"/>
                <a:cs typeface="Calibri"/>
                <a:sym typeface="Calibri"/>
              </a:rPr>
              <a:t>Guaranteed maximum price estimates and resultant guaranteed maximum price (GMP)  contracts are a hybrid of budgets and detailed estimates.</a:t>
            </a:r>
            <a:endParaRPr b="1" sz="1800">
              <a:solidFill>
                <a:schemeClr val="dk1"/>
              </a:solidFill>
              <a:latin typeface="Calibri"/>
              <a:ea typeface="Calibri"/>
              <a:cs typeface="Calibri"/>
              <a:sym typeface="Calibri"/>
            </a:endParaRPr>
          </a:p>
          <a:p>
            <a:pPr indent="0" lvl="0" marL="12700" marR="5080" rtl="1" algn="l">
              <a:lnSpc>
                <a:spcPct val="100000"/>
              </a:lnSpc>
              <a:spcBef>
                <a:spcPts val="100"/>
              </a:spcBef>
              <a:spcAft>
                <a:spcPts val="0"/>
              </a:spcAft>
              <a:buNone/>
            </a:pPr>
            <a:r>
              <a:rPr b="1" lang="en-US" sz="1800">
                <a:solidFill>
                  <a:schemeClr val="dk1"/>
                </a:solidFill>
                <a:latin typeface="Calibri"/>
                <a:ea typeface="Calibri"/>
                <a:cs typeface="Calibri"/>
                <a:sym typeface="Calibri"/>
              </a:rPr>
              <a:t> GMPs are often prepared on  negotiated projects after completion of the design development (DD) phase. Detailed  estimates are produced Revenue = Cost + Profit Construction cost = Direct cost +  Indirect cost Direct cost = Labor + Material + Equipment + Subcontractors Indirect cost</a:t>
            </a:r>
            <a:endParaRPr b="1" sz="1800">
              <a:solidFill>
                <a:schemeClr val="dk1"/>
              </a:solidFill>
              <a:latin typeface="Calibri"/>
              <a:ea typeface="Calibri"/>
              <a:cs typeface="Calibri"/>
              <a:sym typeface="Calibri"/>
            </a:endParaRPr>
          </a:p>
          <a:p>
            <a:pPr indent="0" lvl="0" marL="12700" marR="34290" rtl="1" algn="l">
              <a:lnSpc>
                <a:spcPct val="100099"/>
              </a:lnSpc>
              <a:spcBef>
                <a:spcPts val="0"/>
              </a:spcBef>
              <a:spcAft>
                <a:spcPts val="0"/>
              </a:spcAft>
              <a:buNone/>
            </a:pPr>
            <a:r>
              <a:rPr b="1" lang="en-US" sz="1800">
                <a:solidFill>
                  <a:schemeClr val="dk1"/>
                </a:solidFill>
                <a:latin typeface="Calibri"/>
                <a:ea typeface="Calibri"/>
                <a:cs typeface="Calibri"/>
                <a:sym typeface="Calibri"/>
              </a:rPr>
              <a:t>= Jobsite general conditions + Home office general conditions for scopes which have  been adequately designed and specified, such as structural concrete and steel, utilizing  measured quantities and unit prices. Subcontractor plugs or allowances are included  for areas not yet designed.</a:t>
            </a:r>
            <a:endParaRPr b="1" sz="1800">
              <a:solidFill>
                <a:schemeClr val="dk1"/>
              </a:solidFill>
              <a:latin typeface="Calibri"/>
              <a:ea typeface="Calibri"/>
              <a:cs typeface="Calibri"/>
              <a:sym typeface="Calibri"/>
            </a:endParaRPr>
          </a:p>
        </p:txBody>
      </p:sp>
    </p:spTree>
  </p:cSld>
  <p:clrMapOvr>
    <a:masterClrMapping/>
  </p:clrMapOvr>
</p:sld>
</file>

<file path=ppt/slides/slide1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91" name="Shape 191"/>
        <p:cNvGrpSpPr/>
        <p:nvPr/>
      </p:nvGrpSpPr>
      <p:grpSpPr>
        <a:xfrm>
          <a:off x="0" y="0"/>
          <a:ext cx="0" cy="0"/>
          <a:chOff x="0" y="0"/>
          <a:chExt cx="0" cy="0"/>
        </a:xfrm>
      </p:grpSpPr>
      <p:sp>
        <p:nvSpPr>
          <p:cNvPr id="192" name="Google Shape;192;p12"/>
          <p:cNvSpPr txBox="1"/>
          <p:nvPr>
            <p:ph type="title"/>
          </p:nvPr>
        </p:nvSpPr>
        <p:spPr>
          <a:xfrm>
            <a:off x="255219" y="228727"/>
            <a:ext cx="1518920" cy="878840"/>
          </a:xfrm>
          <a:prstGeom prst="rect">
            <a:avLst/>
          </a:prstGeom>
          <a:noFill/>
          <a:ln>
            <a:noFill/>
          </a:ln>
        </p:spPr>
        <p:txBody>
          <a:bodyPr anchorCtr="0" anchor="t" bIns="0" lIns="0" spcFirstLastPara="1" rIns="0" wrap="square" tIns="12050">
            <a:spAutoFit/>
          </a:bodyPr>
          <a:lstStyle/>
          <a:p>
            <a:pPr indent="-534035" lvl="0" marL="546100" marR="5080" rtl="0" algn="l">
              <a:lnSpc>
                <a:spcPct val="100000"/>
              </a:lnSpc>
              <a:spcBef>
                <a:spcPts val="0"/>
              </a:spcBef>
              <a:spcAft>
                <a:spcPts val="0"/>
              </a:spcAft>
              <a:buNone/>
            </a:pPr>
            <a:r>
              <a:rPr lang="en-US"/>
              <a:t>Chapter  04</a:t>
            </a:r>
            <a:endParaRPr/>
          </a:p>
        </p:txBody>
      </p:sp>
      <p:grpSp>
        <p:nvGrpSpPr>
          <p:cNvPr id="193" name="Google Shape;193;p12"/>
          <p:cNvGrpSpPr/>
          <p:nvPr/>
        </p:nvGrpSpPr>
        <p:grpSpPr>
          <a:xfrm>
            <a:off x="9425939" y="0"/>
            <a:ext cx="2766187" cy="6858000"/>
            <a:chOff x="9425939" y="0"/>
            <a:chExt cx="2766187" cy="6858000"/>
          </a:xfrm>
        </p:grpSpPr>
        <p:sp>
          <p:nvSpPr>
            <p:cNvPr id="194" name="Google Shape;194;p12"/>
            <p:cNvSpPr/>
            <p:nvPr/>
          </p:nvSpPr>
          <p:spPr>
            <a:xfrm>
              <a:off x="9834371" y="0"/>
              <a:ext cx="2357755" cy="6858000"/>
            </a:xfrm>
            <a:custGeom>
              <a:rect b="b" l="l" r="r" t="t"/>
              <a:pathLst>
                <a:path extrusionOk="0" h="6858000" w="2357754">
                  <a:moveTo>
                    <a:pt x="2357628" y="6857993"/>
                  </a:moveTo>
                  <a:lnTo>
                    <a:pt x="2357628" y="0"/>
                  </a:lnTo>
                  <a:lnTo>
                    <a:pt x="0" y="0"/>
                  </a:lnTo>
                  <a:lnTo>
                    <a:pt x="0" y="6857993"/>
                  </a:lnTo>
                  <a:lnTo>
                    <a:pt x="2357628" y="6857993"/>
                  </a:lnTo>
                  <a:close/>
                </a:path>
              </a:pathLst>
            </a:custGeom>
            <a:solidFill>
              <a:srgbClr val="24A9E7"/>
            </a:solidFill>
            <a:ln>
              <a:noFill/>
            </a:ln>
          </p:spPr>
          <p:txBody>
            <a:bodyPr anchorCtr="0" anchor="t" bIns="0" lIns="0" spcFirstLastPara="1" rIns="0" wrap="square" tIns="0">
              <a:noAutofit/>
            </a:bodyPr>
            <a:lstStyle/>
            <a:p>
              <a:pPr indent="0" lvl="0" marL="0" marR="0" rtl="1" algn="r">
                <a:spcBef>
                  <a:spcPts val="0"/>
                </a:spcBef>
                <a:spcAft>
                  <a:spcPts val="0"/>
                </a:spcAft>
                <a:buNone/>
              </a:pPr>
              <a:r>
                <a:t/>
              </a:r>
              <a:endParaRPr sz="1800">
                <a:solidFill>
                  <a:schemeClr val="dk1"/>
                </a:solidFill>
                <a:latin typeface="Calibri"/>
                <a:ea typeface="Calibri"/>
                <a:cs typeface="Calibri"/>
                <a:sym typeface="Calibri"/>
              </a:endParaRPr>
            </a:p>
          </p:txBody>
        </p:sp>
        <p:sp>
          <p:nvSpPr>
            <p:cNvPr id="195" name="Google Shape;195;p12"/>
            <p:cNvSpPr/>
            <p:nvPr/>
          </p:nvSpPr>
          <p:spPr>
            <a:xfrm>
              <a:off x="9425939" y="552462"/>
              <a:ext cx="2458085" cy="5742305"/>
            </a:xfrm>
            <a:custGeom>
              <a:rect b="b" l="l" r="r" t="t"/>
              <a:pathLst>
                <a:path extrusionOk="0" h="5742305" w="2458084">
                  <a:moveTo>
                    <a:pt x="2457736" y="0"/>
                  </a:moveTo>
                  <a:lnTo>
                    <a:pt x="0" y="0"/>
                  </a:lnTo>
                  <a:lnTo>
                    <a:pt x="0" y="5742029"/>
                  </a:lnTo>
                  <a:lnTo>
                    <a:pt x="2457736" y="5742029"/>
                  </a:lnTo>
                  <a:lnTo>
                    <a:pt x="2457736" y="0"/>
                  </a:lnTo>
                  <a:close/>
                </a:path>
              </a:pathLst>
            </a:custGeom>
            <a:solidFill>
              <a:srgbClr val="FF9417"/>
            </a:solidFill>
            <a:ln>
              <a:noFill/>
            </a:ln>
          </p:spPr>
          <p:txBody>
            <a:bodyPr anchorCtr="0" anchor="t" bIns="0" lIns="0" spcFirstLastPara="1" rIns="0" wrap="square" tIns="0">
              <a:noAutofit/>
            </a:bodyPr>
            <a:lstStyle/>
            <a:p>
              <a:pPr indent="0" lvl="0" marL="0" marR="0" rtl="1" algn="r">
                <a:spcBef>
                  <a:spcPts val="0"/>
                </a:spcBef>
                <a:spcAft>
                  <a:spcPts val="0"/>
                </a:spcAft>
                <a:buNone/>
              </a:pPr>
              <a:r>
                <a:t/>
              </a:r>
              <a:endParaRPr sz="1800">
                <a:solidFill>
                  <a:schemeClr val="dk1"/>
                </a:solidFill>
                <a:latin typeface="Calibri"/>
                <a:ea typeface="Calibri"/>
                <a:cs typeface="Calibri"/>
                <a:sym typeface="Calibri"/>
              </a:endParaRPr>
            </a:p>
          </p:txBody>
        </p:sp>
        <p:pic>
          <p:nvPicPr>
            <p:cNvPr id="196" name="Google Shape;196;p12"/>
            <p:cNvPicPr preferRelativeResize="0"/>
            <p:nvPr/>
          </p:nvPicPr>
          <p:blipFill rotWithShape="1">
            <a:blip r:embed="rId3">
              <a:alphaModFix/>
            </a:blip>
            <a:srcRect b="0" l="0" r="0" t="0"/>
            <a:stretch/>
          </p:blipFill>
          <p:spPr>
            <a:xfrm>
              <a:off x="9534143" y="397732"/>
              <a:ext cx="2479089" cy="5836028"/>
            </a:xfrm>
            <a:prstGeom prst="rect">
              <a:avLst/>
            </a:prstGeom>
            <a:noFill/>
            <a:ln>
              <a:noFill/>
            </a:ln>
          </p:spPr>
        </p:pic>
      </p:grpSp>
      <p:sp>
        <p:nvSpPr>
          <p:cNvPr id="197" name="Google Shape;197;p12"/>
          <p:cNvSpPr txBox="1"/>
          <p:nvPr/>
        </p:nvSpPr>
        <p:spPr>
          <a:xfrm>
            <a:off x="2802763" y="372236"/>
            <a:ext cx="3261360" cy="391160"/>
          </a:xfrm>
          <a:prstGeom prst="rect">
            <a:avLst/>
          </a:prstGeom>
          <a:noFill/>
          <a:ln>
            <a:noFill/>
          </a:ln>
        </p:spPr>
        <p:txBody>
          <a:bodyPr anchorCtr="0" anchor="t" bIns="0" lIns="0" spcFirstLastPara="1" rIns="0" wrap="square" tIns="12700">
            <a:spAutoFit/>
          </a:bodyPr>
          <a:lstStyle/>
          <a:p>
            <a:pPr indent="0" lvl="0" marL="12700" marR="0" rtl="1" algn="r">
              <a:lnSpc>
                <a:spcPct val="100000"/>
              </a:lnSpc>
              <a:spcBef>
                <a:spcPts val="0"/>
              </a:spcBef>
              <a:spcAft>
                <a:spcPts val="0"/>
              </a:spcAft>
              <a:buNone/>
            </a:pPr>
            <a:r>
              <a:rPr lang="en-US" sz="2400">
                <a:solidFill>
                  <a:srgbClr val="FFFFFF"/>
                </a:solidFill>
                <a:latin typeface="Calibri"/>
                <a:ea typeface="Calibri"/>
                <a:cs typeface="Calibri"/>
                <a:sym typeface="Calibri"/>
              </a:rPr>
              <a:t>Introduction to estimating</a:t>
            </a:r>
            <a:endParaRPr sz="2400">
              <a:solidFill>
                <a:schemeClr val="dk1"/>
              </a:solidFill>
              <a:latin typeface="Calibri"/>
              <a:ea typeface="Calibri"/>
              <a:cs typeface="Calibri"/>
              <a:sym typeface="Calibri"/>
            </a:endParaRPr>
          </a:p>
        </p:txBody>
      </p:sp>
      <p:sp>
        <p:nvSpPr>
          <p:cNvPr id="198" name="Google Shape;198;p12"/>
          <p:cNvSpPr txBox="1"/>
          <p:nvPr/>
        </p:nvSpPr>
        <p:spPr>
          <a:xfrm>
            <a:off x="668527" y="1771015"/>
            <a:ext cx="8060690" cy="4180632"/>
          </a:xfrm>
          <a:prstGeom prst="rect">
            <a:avLst/>
          </a:prstGeom>
          <a:noFill/>
          <a:ln>
            <a:noFill/>
          </a:ln>
        </p:spPr>
        <p:txBody>
          <a:bodyPr anchorCtr="0" anchor="t" bIns="0" lIns="0" spcFirstLastPara="1" rIns="0" wrap="square" tIns="12700">
            <a:spAutoFit/>
          </a:bodyPr>
          <a:lstStyle/>
          <a:p>
            <a:pPr indent="0" lvl="0" marL="12700" marR="0" rtl="1" algn="l">
              <a:lnSpc>
                <a:spcPct val="100000"/>
              </a:lnSpc>
              <a:spcBef>
                <a:spcPts val="0"/>
              </a:spcBef>
              <a:spcAft>
                <a:spcPts val="0"/>
              </a:spcAft>
              <a:buNone/>
            </a:pPr>
            <a:r>
              <a:rPr b="1" lang="en-US" sz="1800" u="sng">
                <a:solidFill>
                  <a:srgbClr val="23A9E0"/>
                </a:solidFill>
                <a:latin typeface="Calibri"/>
                <a:ea typeface="Calibri"/>
                <a:cs typeface="Calibri"/>
                <a:sym typeface="Calibri"/>
              </a:rPr>
              <a:t>Work breakdown structure</a:t>
            </a:r>
            <a:endParaRPr b="1" sz="1800" u="sng">
              <a:solidFill>
                <a:srgbClr val="23A9E0"/>
              </a:solidFill>
              <a:latin typeface="Calibri"/>
              <a:ea typeface="Calibri"/>
              <a:cs typeface="Calibri"/>
              <a:sym typeface="Calibri"/>
            </a:endParaRPr>
          </a:p>
          <a:p>
            <a:pPr indent="0" lvl="0" marL="12700" marR="0" rtl="1" algn="l">
              <a:lnSpc>
                <a:spcPct val="100000"/>
              </a:lnSpc>
              <a:spcBef>
                <a:spcPts val="100"/>
              </a:spcBef>
              <a:spcAft>
                <a:spcPts val="0"/>
              </a:spcAft>
              <a:buNone/>
            </a:pPr>
            <a:r>
              <a:t/>
            </a:r>
            <a:endParaRPr sz="1800">
              <a:solidFill>
                <a:schemeClr val="dk1"/>
              </a:solidFill>
              <a:latin typeface="Calibri"/>
              <a:ea typeface="Calibri"/>
              <a:cs typeface="Calibri"/>
              <a:sym typeface="Calibri"/>
            </a:endParaRPr>
          </a:p>
          <a:p>
            <a:pPr indent="0" lvl="0" marL="12700" marR="5080" rtl="1" algn="l">
              <a:lnSpc>
                <a:spcPct val="100000"/>
              </a:lnSpc>
              <a:spcBef>
                <a:spcPts val="0"/>
              </a:spcBef>
              <a:spcAft>
                <a:spcPts val="0"/>
              </a:spcAft>
              <a:buNone/>
            </a:pPr>
            <a:r>
              <a:rPr lang="en-US" sz="1800">
                <a:solidFill>
                  <a:schemeClr val="dk1"/>
                </a:solidFill>
                <a:latin typeface="Calibri"/>
                <a:ea typeface="Calibri"/>
                <a:cs typeface="Calibri"/>
                <a:sym typeface="Calibri"/>
              </a:rPr>
              <a:t>The process of developing an estimate was illustrated in Figure 4.1. The first step of  gathering information is the foundation for the process. As the estimator proceeds  through the process, information continues to be analyzed and summarized and  refined, until eventually there is only one price left, the final estimate or bid. The work  breakdown structure (WBS) for the project is an early outline of the significant work  items that will have associated cost or schedule considerations. This includes scopes of  work such as concrete walls, exterior paving, ceramic tile, electrical, etc. Before  detailed take-offs and pricing are prepared, the estimator should develop this general  picture of all of the work that will be included on the WBS. One of the first steps in the  estimating process is to perform a brief document overview. The estimator should  slowly leaf through the drawings and specifications and develop a good understanding  of the type of project and the building systems that are included. The estimator should</a:t>
            </a:r>
            <a:endParaRPr sz="1800">
              <a:solidFill>
                <a:schemeClr val="dk1"/>
              </a:solidFill>
              <a:latin typeface="Calibri"/>
              <a:ea typeface="Calibri"/>
              <a:cs typeface="Calibri"/>
              <a:sym typeface="Calibri"/>
            </a:endParaRPr>
          </a:p>
          <a:p>
            <a:pPr indent="0" lvl="0" marL="12700" marR="0" rtl="1" algn="l">
              <a:lnSpc>
                <a:spcPct val="100000"/>
              </a:lnSpc>
              <a:spcBef>
                <a:spcPts val="30"/>
              </a:spcBef>
              <a:spcAft>
                <a:spcPts val="0"/>
              </a:spcAft>
              <a:buNone/>
            </a:pPr>
            <a:r>
              <a:rPr lang="en-US" sz="1800">
                <a:solidFill>
                  <a:schemeClr val="dk1"/>
                </a:solidFill>
                <a:latin typeface="Calibri"/>
                <a:ea typeface="Calibri"/>
                <a:cs typeface="Calibri"/>
                <a:sym typeface="Calibri"/>
              </a:rPr>
              <a:t>not start quantifying or pricing any work items until this overview is complete.</a:t>
            </a:r>
            <a:endParaRPr sz="1800">
              <a:solidFill>
                <a:schemeClr val="dk1"/>
              </a:solidFill>
              <a:latin typeface="Calibri"/>
              <a:ea typeface="Calibri"/>
              <a:cs typeface="Calibri"/>
              <a:sym typeface="Calibri"/>
            </a:endParaRPr>
          </a:p>
        </p:txBody>
      </p:sp>
    </p:spTree>
  </p:cSld>
  <p:clrMapOvr>
    <a:masterClrMapping/>
  </p:clrMapOvr>
</p:sld>
</file>

<file path=ppt/slides/slide1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02" name="Shape 202"/>
        <p:cNvGrpSpPr/>
        <p:nvPr/>
      </p:nvGrpSpPr>
      <p:grpSpPr>
        <a:xfrm>
          <a:off x="0" y="0"/>
          <a:ext cx="0" cy="0"/>
          <a:chOff x="0" y="0"/>
          <a:chExt cx="0" cy="0"/>
        </a:xfrm>
      </p:grpSpPr>
      <p:sp>
        <p:nvSpPr>
          <p:cNvPr id="203" name="Google Shape;203;p13"/>
          <p:cNvSpPr txBox="1"/>
          <p:nvPr>
            <p:ph type="title"/>
          </p:nvPr>
        </p:nvSpPr>
        <p:spPr>
          <a:xfrm>
            <a:off x="255219" y="228727"/>
            <a:ext cx="1518920" cy="878840"/>
          </a:xfrm>
          <a:prstGeom prst="rect">
            <a:avLst/>
          </a:prstGeom>
          <a:noFill/>
          <a:ln>
            <a:noFill/>
          </a:ln>
        </p:spPr>
        <p:txBody>
          <a:bodyPr anchorCtr="0" anchor="t" bIns="0" lIns="0" spcFirstLastPara="1" rIns="0" wrap="square" tIns="12050">
            <a:spAutoFit/>
          </a:bodyPr>
          <a:lstStyle/>
          <a:p>
            <a:pPr indent="-534035" lvl="0" marL="546100" marR="5080" rtl="0" algn="l">
              <a:lnSpc>
                <a:spcPct val="100000"/>
              </a:lnSpc>
              <a:spcBef>
                <a:spcPts val="0"/>
              </a:spcBef>
              <a:spcAft>
                <a:spcPts val="0"/>
              </a:spcAft>
              <a:buNone/>
            </a:pPr>
            <a:r>
              <a:rPr lang="en-US"/>
              <a:t>Chapter  04</a:t>
            </a:r>
            <a:endParaRPr/>
          </a:p>
        </p:txBody>
      </p:sp>
      <p:grpSp>
        <p:nvGrpSpPr>
          <p:cNvPr id="204" name="Google Shape;204;p13"/>
          <p:cNvGrpSpPr/>
          <p:nvPr/>
        </p:nvGrpSpPr>
        <p:grpSpPr>
          <a:xfrm>
            <a:off x="9425939" y="0"/>
            <a:ext cx="2766187" cy="6858000"/>
            <a:chOff x="9425939" y="0"/>
            <a:chExt cx="2766187" cy="6858000"/>
          </a:xfrm>
        </p:grpSpPr>
        <p:sp>
          <p:nvSpPr>
            <p:cNvPr id="205" name="Google Shape;205;p13"/>
            <p:cNvSpPr/>
            <p:nvPr/>
          </p:nvSpPr>
          <p:spPr>
            <a:xfrm>
              <a:off x="9834371" y="0"/>
              <a:ext cx="2357755" cy="6858000"/>
            </a:xfrm>
            <a:custGeom>
              <a:rect b="b" l="l" r="r" t="t"/>
              <a:pathLst>
                <a:path extrusionOk="0" h="6858000" w="2357754">
                  <a:moveTo>
                    <a:pt x="2357628" y="6857993"/>
                  </a:moveTo>
                  <a:lnTo>
                    <a:pt x="2357628" y="0"/>
                  </a:lnTo>
                  <a:lnTo>
                    <a:pt x="0" y="0"/>
                  </a:lnTo>
                  <a:lnTo>
                    <a:pt x="0" y="6857993"/>
                  </a:lnTo>
                  <a:lnTo>
                    <a:pt x="2357628" y="6857993"/>
                  </a:lnTo>
                  <a:close/>
                </a:path>
              </a:pathLst>
            </a:custGeom>
            <a:solidFill>
              <a:srgbClr val="24A9E7"/>
            </a:solidFill>
            <a:ln>
              <a:noFill/>
            </a:ln>
          </p:spPr>
          <p:txBody>
            <a:bodyPr anchorCtr="0" anchor="t" bIns="0" lIns="0" spcFirstLastPara="1" rIns="0" wrap="square" tIns="0">
              <a:noAutofit/>
            </a:bodyPr>
            <a:lstStyle/>
            <a:p>
              <a:pPr indent="0" lvl="0" marL="0" marR="0" rtl="1" algn="r">
                <a:spcBef>
                  <a:spcPts val="0"/>
                </a:spcBef>
                <a:spcAft>
                  <a:spcPts val="0"/>
                </a:spcAft>
                <a:buNone/>
              </a:pPr>
              <a:r>
                <a:t/>
              </a:r>
              <a:endParaRPr sz="1800">
                <a:solidFill>
                  <a:schemeClr val="dk1"/>
                </a:solidFill>
                <a:latin typeface="Calibri"/>
                <a:ea typeface="Calibri"/>
                <a:cs typeface="Calibri"/>
                <a:sym typeface="Calibri"/>
              </a:endParaRPr>
            </a:p>
          </p:txBody>
        </p:sp>
        <p:sp>
          <p:nvSpPr>
            <p:cNvPr id="206" name="Google Shape;206;p13"/>
            <p:cNvSpPr/>
            <p:nvPr/>
          </p:nvSpPr>
          <p:spPr>
            <a:xfrm>
              <a:off x="9425939" y="552462"/>
              <a:ext cx="2458085" cy="5742305"/>
            </a:xfrm>
            <a:custGeom>
              <a:rect b="b" l="l" r="r" t="t"/>
              <a:pathLst>
                <a:path extrusionOk="0" h="5742305" w="2458084">
                  <a:moveTo>
                    <a:pt x="2457736" y="0"/>
                  </a:moveTo>
                  <a:lnTo>
                    <a:pt x="0" y="0"/>
                  </a:lnTo>
                  <a:lnTo>
                    <a:pt x="0" y="5742029"/>
                  </a:lnTo>
                  <a:lnTo>
                    <a:pt x="2457736" y="5742029"/>
                  </a:lnTo>
                  <a:lnTo>
                    <a:pt x="2457736" y="0"/>
                  </a:lnTo>
                  <a:close/>
                </a:path>
              </a:pathLst>
            </a:custGeom>
            <a:solidFill>
              <a:srgbClr val="FF9417"/>
            </a:solidFill>
            <a:ln>
              <a:noFill/>
            </a:ln>
          </p:spPr>
          <p:txBody>
            <a:bodyPr anchorCtr="0" anchor="t" bIns="0" lIns="0" spcFirstLastPara="1" rIns="0" wrap="square" tIns="0">
              <a:noAutofit/>
            </a:bodyPr>
            <a:lstStyle/>
            <a:p>
              <a:pPr indent="0" lvl="0" marL="0" marR="0" rtl="1" algn="r">
                <a:spcBef>
                  <a:spcPts val="0"/>
                </a:spcBef>
                <a:spcAft>
                  <a:spcPts val="0"/>
                </a:spcAft>
                <a:buNone/>
              </a:pPr>
              <a:r>
                <a:t/>
              </a:r>
              <a:endParaRPr sz="1800">
                <a:solidFill>
                  <a:schemeClr val="dk1"/>
                </a:solidFill>
                <a:latin typeface="Calibri"/>
                <a:ea typeface="Calibri"/>
                <a:cs typeface="Calibri"/>
                <a:sym typeface="Calibri"/>
              </a:endParaRPr>
            </a:p>
          </p:txBody>
        </p:sp>
        <p:pic>
          <p:nvPicPr>
            <p:cNvPr id="207" name="Google Shape;207;p13"/>
            <p:cNvPicPr preferRelativeResize="0"/>
            <p:nvPr/>
          </p:nvPicPr>
          <p:blipFill rotWithShape="1">
            <a:blip r:embed="rId3">
              <a:alphaModFix/>
            </a:blip>
            <a:srcRect b="0" l="0" r="0" t="0"/>
            <a:stretch/>
          </p:blipFill>
          <p:spPr>
            <a:xfrm>
              <a:off x="9534143" y="397732"/>
              <a:ext cx="2479089" cy="5836028"/>
            </a:xfrm>
            <a:prstGeom prst="rect">
              <a:avLst/>
            </a:prstGeom>
            <a:noFill/>
            <a:ln>
              <a:noFill/>
            </a:ln>
          </p:spPr>
        </p:pic>
      </p:grpSp>
      <p:sp>
        <p:nvSpPr>
          <p:cNvPr id="208" name="Google Shape;208;p13"/>
          <p:cNvSpPr txBox="1"/>
          <p:nvPr/>
        </p:nvSpPr>
        <p:spPr>
          <a:xfrm>
            <a:off x="2802763" y="372236"/>
            <a:ext cx="3261360" cy="391160"/>
          </a:xfrm>
          <a:prstGeom prst="rect">
            <a:avLst/>
          </a:prstGeom>
          <a:noFill/>
          <a:ln>
            <a:noFill/>
          </a:ln>
        </p:spPr>
        <p:txBody>
          <a:bodyPr anchorCtr="0" anchor="t" bIns="0" lIns="0" spcFirstLastPara="1" rIns="0" wrap="square" tIns="12700">
            <a:spAutoFit/>
          </a:bodyPr>
          <a:lstStyle/>
          <a:p>
            <a:pPr indent="0" lvl="0" marL="12700" marR="0" rtl="1" algn="r">
              <a:lnSpc>
                <a:spcPct val="100000"/>
              </a:lnSpc>
              <a:spcBef>
                <a:spcPts val="0"/>
              </a:spcBef>
              <a:spcAft>
                <a:spcPts val="0"/>
              </a:spcAft>
              <a:buNone/>
            </a:pPr>
            <a:r>
              <a:rPr lang="en-US" sz="2400">
                <a:solidFill>
                  <a:srgbClr val="FFFFFF"/>
                </a:solidFill>
                <a:latin typeface="Calibri"/>
                <a:ea typeface="Calibri"/>
                <a:cs typeface="Calibri"/>
                <a:sym typeface="Calibri"/>
              </a:rPr>
              <a:t>Introduction to estimating</a:t>
            </a:r>
            <a:endParaRPr sz="2400">
              <a:solidFill>
                <a:schemeClr val="dk1"/>
              </a:solidFill>
              <a:latin typeface="Calibri"/>
              <a:ea typeface="Calibri"/>
              <a:cs typeface="Calibri"/>
              <a:sym typeface="Calibri"/>
            </a:endParaRPr>
          </a:p>
        </p:txBody>
      </p:sp>
      <p:pic>
        <p:nvPicPr>
          <p:cNvPr id="209" name="Google Shape;209;p13"/>
          <p:cNvPicPr preferRelativeResize="0"/>
          <p:nvPr/>
        </p:nvPicPr>
        <p:blipFill rotWithShape="1">
          <a:blip r:embed="rId4">
            <a:alphaModFix/>
          </a:blip>
          <a:srcRect b="0" l="0" r="0" t="0"/>
          <a:stretch/>
        </p:blipFill>
        <p:spPr>
          <a:xfrm>
            <a:off x="2074164" y="1077467"/>
            <a:ext cx="7048500" cy="5180076"/>
          </a:xfrm>
          <a:prstGeom prst="rect">
            <a:avLst/>
          </a:prstGeom>
          <a:noFill/>
          <a:ln>
            <a:noFill/>
          </a:ln>
        </p:spPr>
      </p:pic>
    </p:spTree>
  </p:cSld>
  <p:clrMapOvr>
    <a:masterClrMapping/>
  </p:clrMapOvr>
</p:sld>
</file>

<file path=ppt/slides/slide1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13" name="Shape 213"/>
        <p:cNvGrpSpPr/>
        <p:nvPr/>
      </p:nvGrpSpPr>
      <p:grpSpPr>
        <a:xfrm>
          <a:off x="0" y="0"/>
          <a:ext cx="0" cy="0"/>
          <a:chOff x="0" y="0"/>
          <a:chExt cx="0" cy="0"/>
        </a:xfrm>
      </p:grpSpPr>
      <p:sp>
        <p:nvSpPr>
          <p:cNvPr id="214" name="Google Shape;214;p14"/>
          <p:cNvSpPr txBox="1"/>
          <p:nvPr>
            <p:ph type="title"/>
          </p:nvPr>
        </p:nvSpPr>
        <p:spPr>
          <a:xfrm>
            <a:off x="255219" y="228727"/>
            <a:ext cx="1518920" cy="878840"/>
          </a:xfrm>
          <a:prstGeom prst="rect">
            <a:avLst/>
          </a:prstGeom>
          <a:noFill/>
          <a:ln>
            <a:noFill/>
          </a:ln>
        </p:spPr>
        <p:txBody>
          <a:bodyPr anchorCtr="0" anchor="t" bIns="0" lIns="0" spcFirstLastPara="1" rIns="0" wrap="square" tIns="12050">
            <a:spAutoFit/>
          </a:bodyPr>
          <a:lstStyle/>
          <a:p>
            <a:pPr indent="-534035" lvl="0" marL="546100" marR="5080" rtl="0" algn="l">
              <a:lnSpc>
                <a:spcPct val="100000"/>
              </a:lnSpc>
              <a:spcBef>
                <a:spcPts val="0"/>
              </a:spcBef>
              <a:spcAft>
                <a:spcPts val="0"/>
              </a:spcAft>
              <a:buNone/>
            </a:pPr>
            <a:r>
              <a:rPr lang="en-US"/>
              <a:t>Chapter  04</a:t>
            </a:r>
            <a:endParaRPr/>
          </a:p>
        </p:txBody>
      </p:sp>
      <p:grpSp>
        <p:nvGrpSpPr>
          <p:cNvPr id="215" name="Google Shape;215;p14"/>
          <p:cNvGrpSpPr/>
          <p:nvPr/>
        </p:nvGrpSpPr>
        <p:grpSpPr>
          <a:xfrm>
            <a:off x="9425939" y="0"/>
            <a:ext cx="2766187" cy="6858000"/>
            <a:chOff x="9425939" y="0"/>
            <a:chExt cx="2766187" cy="6858000"/>
          </a:xfrm>
        </p:grpSpPr>
        <p:sp>
          <p:nvSpPr>
            <p:cNvPr id="216" name="Google Shape;216;p14"/>
            <p:cNvSpPr/>
            <p:nvPr/>
          </p:nvSpPr>
          <p:spPr>
            <a:xfrm>
              <a:off x="9834371" y="0"/>
              <a:ext cx="2357755" cy="6858000"/>
            </a:xfrm>
            <a:custGeom>
              <a:rect b="b" l="l" r="r" t="t"/>
              <a:pathLst>
                <a:path extrusionOk="0" h="6858000" w="2357754">
                  <a:moveTo>
                    <a:pt x="2357628" y="6857993"/>
                  </a:moveTo>
                  <a:lnTo>
                    <a:pt x="2357628" y="0"/>
                  </a:lnTo>
                  <a:lnTo>
                    <a:pt x="0" y="0"/>
                  </a:lnTo>
                  <a:lnTo>
                    <a:pt x="0" y="6857993"/>
                  </a:lnTo>
                  <a:lnTo>
                    <a:pt x="2357628" y="6857993"/>
                  </a:lnTo>
                  <a:close/>
                </a:path>
              </a:pathLst>
            </a:custGeom>
            <a:solidFill>
              <a:srgbClr val="24A9E7"/>
            </a:solidFill>
            <a:ln>
              <a:noFill/>
            </a:ln>
          </p:spPr>
          <p:txBody>
            <a:bodyPr anchorCtr="0" anchor="t" bIns="0" lIns="0" spcFirstLastPara="1" rIns="0" wrap="square" tIns="0">
              <a:noAutofit/>
            </a:bodyPr>
            <a:lstStyle/>
            <a:p>
              <a:pPr indent="0" lvl="0" marL="0" marR="0" rtl="1" algn="r">
                <a:spcBef>
                  <a:spcPts val="0"/>
                </a:spcBef>
                <a:spcAft>
                  <a:spcPts val="0"/>
                </a:spcAft>
                <a:buNone/>
              </a:pPr>
              <a:r>
                <a:t/>
              </a:r>
              <a:endParaRPr sz="1800">
                <a:solidFill>
                  <a:schemeClr val="dk1"/>
                </a:solidFill>
                <a:latin typeface="Calibri"/>
                <a:ea typeface="Calibri"/>
                <a:cs typeface="Calibri"/>
                <a:sym typeface="Calibri"/>
              </a:endParaRPr>
            </a:p>
          </p:txBody>
        </p:sp>
        <p:sp>
          <p:nvSpPr>
            <p:cNvPr id="217" name="Google Shape;217;p14"/>
            <p:cNvSpPr/>
            <p:nvPr/>
          </p:nvSpPr>
          <p:spPr>
            <a:xfrm>
              <a:off x="9425939" y="552462"/>
              <a:ext cx="2458085" cy="5742305"/>
            </a:xfrm>
            <a:custGeom>
              <a:rect b="b" l="l" r="r" t="t"/>
              <a:pathLst>
                <a:path extrusionOk="0" h="5742305" w="2458084">
                  <a:moveTo>
                    <a:pt x="2457736" y="0"/>
                  </a:moveTo>
                  <a:lnTo>
                    <a:pt x="0" y="0"/>
                  </a:lnTo>
                  <a:lnTo>
                    <a:pt x="0" y="5742029"/>
                  </a:lnTo>
                  <a:lnTo>
                    <a:pt x="2457736" y="5742029"/>
                  </a:lnTo>
                  <a:lnTo>
                    <a:pt x="2457736" y="0"/>
                  </a:lnTo>
                  <a:close/>
                </a:path>
              </a:pathLst>
            </a:custGeom>
            <a:solidFill>
              <a:srgbClr val="FF9417"/>
            </a:solidFill>
            <a:ln>
              <a:noFill/>
            </a:ln>
          </p:spPr>
          <p:txBody>
            <a:bodyPr anchorCtr="0" anchor="t" bIns="0" lIns="0" spcFirstLastPara="1" rIns="0" wrap="square" tIns="0">
              <a:noAutofit/>
            </a:bodyPr>
            <a:lstStyle/>
            <a:p>
              <a:pPr indent="0" lvl="0" marL="0" marR="0" rtl="1" algn="r">
                <a:spcBef>
                  <a:spcPts val="0"/>
                </a:spcBef>
                <a:spcAft>
                  <a:spcPts val="0"/>
                </a:spcAft>
                <a:buNone/>
              </a:pPr>
              <a:r>
                <a:t/>
              </a:r>
              <a:endParaRPr sz="1800">
                <a:solidFill>
                  <a:schemeClr val="dk1"/>
                </a:solidFill>
                <a:latin typeface="Calibri"/>
                <a:ea typeface="Calibri"/>
                <a:cs typeface="Calibri"/>
                <a:sym typeface="Calibri"/>
              </a:endParaRPr>
            </a:p>
          </p:txBody>
        </p:sp>
        <p:pic>
          <p:nvPicPr>
            <p:cNvPr id="218" name="Google Shape;218;p14"/>
            <p:cNvPicPr preferRelativeResize="0"/>
            <p:nvPr/>
          </p:nvPicPr>
          <p:blipFill rotWithShape="1">
            <a:blip r:embed="rId3">
              <a:alphaModFix/>
            </a:blip>
            <a:srcRect b="0" l="0" r="0" t="0"/>
            <a:stretch/>
          </p:blipFill>
          <p:spPr>
            <a:xfrm>
              <a:off x="9534143" y="397732"/>
              <a:ext cx="2479089" cy="5836028"/>
            </a:xfrm>
            <a:prstGeom prst="rect">
              <a:avLst/>
            </a:prstGeom>
            <a:noFill/>
            <a:ln>
              <a:noFill/>
            </a:ln>
          </p:spPr>
        </p:pic>
      </p:grpSp>
      <p:sp>
        <p:nvSpPr>
          <p:cNvPr id="219" name="Google Shape;219;p14"/>
          <p:cNvSpPr txBox="1"/>
          <p:nvPr/>
        </p:nvSpPr>
        <p:spPr>
          <a:xfrm>
            <a:off x="2802763" y="372236"/>
            <a:ext cx="3261360" cy="391160"/>
          </a:xfrm>
          <a:prstGeom prst="rect">
            <a:avLst/>
          </a:prstGeom>
          <a:noFill/>
          <a:ln>
            <a:noFill/>
          </a:ln>
        </p:spPr>
        <p:txBody>
          <a:bodyPr anchorCtr="0" anchor="t" bIns="0" lIns="0" spcFirstLastPara="1" rIns="0" wrap="square" tIns="12700">
            <a:spAutoFit/>
          </a:bodyPr>
          <a:lstStyle/>
          <a:p>
            <a:pPr indent="0" lvl="0" marL="12700" marR="0" rtl="1" algn="r">
              <a:lnSpc>
                <a:spcPct val="100000"/>
              </a:lnSpc>
              <a:spcBef>
                <a:spcPts val="0"/>
              </a:spcBef>
              <a:spcAft>
                <a:spcPts val="0"/>
              </a:spcAft>
              <a:buNone/>
            </a:pPr>
            <a:r>
              <a:rPr lang="en-US" sz="2400">
                <a:solidFill>
                  <a:srgbClr val="FFFFFF"/>
                </a:solidFill>
                <a:latin typeface="Calibri"/>
                <a:ea typeface="Calibri"/>
                <a:cs typeface="Calibri"/>
                <a:sym typeface="Calibri"/>
              </a:rPr>
              <a:t>Introduction to estimating</a:t>
            </a:r>
            <a:endParaRPr sz="2400">
              <a:solidFill>
                <a:schemeClr val="dk1"/>
              </a:solidFill>
              <a:latin typeface="Calibri"/>
              <a:ea typeface="Calibri"/>
              <a:cs typeface="Calibri"/>
              <a:sym typeface="Calibri"/>
            </a:endParaRPr>
          </a:p>
        </p:txBody>
      </p:sp>
      <p:sp>
        <p:nvSpPr>
          <p:cNvPr id="220" name="Google Shape;220;p14"/>
          <p:cNvSpPr txBox="1"/>
          <p:nvPr/>
        </p:nvSpPr>
        <p:spPr>
          <a:xfrm>
            <a:off x="668527" y="1771015"/>
            <a:ext cx="8083550" cy="4160113"/>
          </a:xfrm>
          <a:prstGeom prst="rect">
            <a:avLst/>
          </a:prstGeom>
          <a:noFill/>
          <a:ln>
            <a:noFill/>
          </a:ln>
        </p:spPr>
        <p:txBody>
          <a:bodyPr anchorCtr="0" anchor="t" bIns="0" lIns="0" spcFirstLastPara="1" rIns="0" wrap="square" tIns="12700">
            <a:spAutoFit/>
          </a:bodyPr>
          <a:lstStyle/>
          <a:p>
            <a:pPr indent="0" lvl="0" marL="12700" marR="5080" rtl="1" algn="l">
              <a:lnSpc>
                <a:spcPct val="100000"/>
              </a:lnSpc>
              <a:spcBef>
                <a:spcPts val="0"/>
              </a:spcBef>
              <a:spcAft>
                <a:spcPts val="0"/>
              </a:spcAft>
              <a:buNone/>
            </a:pPr>
            <a:r>
              <a:rPr b="1" lang="en-US" sz="1800">
                <a:solidFill>
                  <a:schemeClr val="dk1"/>
                </a:solidFill>
                <a:latin typeface="Calibri"/>
                <a:ea typeface="Calibri"/>
                <a:cs typeface="Calibri"/>
                <a:sym typeface="Calibri"/>
              </a:rPr>
              <a:t>general contractors may perform with their own direct crews include: concrete  formwork, structural steel erection, rough carpentry, finish carpentry, doors,  specialties, and accessories. These are scopes of work often installed direct by the GC’s  carpenters, laborers, and ironworkers. Decisions regarding which scopes of work to  self-perform and which to subcontract are based on several criteria:</a:t>
            </a:r>
            <a:endParaRPr b="1" sz="1800">
              <a:solidFill>
                <a:schemeClr val="dk1"/>
              </a:solidFill>
              <a:latin typeface="Calibri"/>
              <a:ea typeface="Calibri"/>
              <a:cs typeface="Calibri"/>
              <a:sym typeface="Calibri"/>
            </a:endParaRPr>
          </a:p>
          <a:p>
            <a:pPr indent="0" lvl="0" marL="0" marR="0" rtl="1" algn="l">
              <a:lnSpc>
                <a:spcPct val="100000"/>
              </a:lnSpc>
              <a:spcBef>
                <a:spcPts val="25"/>
              </a:spcBef>
              <a:spcAft>
                <a:spcPts val="0"/>
              </a:spcAft>
              <a:buNone/>
            </a:pPr>
            <a:r>
              <a:t/>
            </a:r>
            <a:endParaRPr b="1" sz="1750">
              <a:solidFill>
                <a:schemeClr val="dk1"/>
              </a:solidFill>
              <a:latin typeface="Calibri"/>
              <a:ea typeface="Calibri"/>
              <a:cs typeface="Calibri"/>
              <a:sym typeface="Calibri"/>
            </a:endParaRPr>
          </a:p>
          <a:p>
            <a:pPr indent="-166370" lvl="0" marL="178435" marR="0" rtl="1" algn="l">
              <a:lnSpc>
                <a:spcPct val="100000"/>
              </a:lnSpc>
              <a:spcBef>
                <a:spcPts val="0"/>
              </a:spcBef>
              <a:spcAft>
                <a:spcPts val="0"/>
              </a:spcAft>
              <a:buClr>
                <a:schemeClr val="dk1"/>
              </a:buClr>
              <a:buSzPts val="1800"/>
              <a:buFont typeface="Calibri"/>
              <a:buChar char="*"/>
            </a:pPr>
            <a:r>
              <a:rPr b="1" lang="en-US" sz="1800">
                <a:solidFill>
                  <a:schemeClr val="dk1"/>
                </a:solidFill>
                <a:latin typeface="Calibri"/>
                <a:ea typeface="Calibri"/>
                <a:cs typeface="Calibri"/>
                <a:sym typeface="Calibri"/>
              </a:rPr>
              <a:t>Subcontractors will be used if the specialized tradesmen needed are not employed</a:t>
            </a:r>
            <a:endParaRPr b="1" sz="1800">
              <a:solidFill>
                <a:schemeClr val="dk1"/>
              </a:solidFill>
              <a:latin typeface="Calibri"/>
              <a:ea typeface="Calibri"/>
              <a:cs typeface="Calibri"/>
              <a:sym typeface="Calibri"/>
            </a:endParaRPr>
          </a:p>
          <a:p>
            <a:pPr indent="0" lvl="0" marL="12700" marR="0" rtl="1" algn="l">
              <a:lnSpc>
                <a:spcPct val="100000"/>
              </a:lnSpc>
              <a:spcBef>
                <a:spcPts val="0"/>
              </a:spcBef>
              <a:spcAft>
                <a:spcPts val="0"/>
              </a:spcAft>
              <a:buNone/>
            </a:pPr>
            <a:r>
              <a:rPr b="1" lang="en-US" sz="1800">
                <a:solidFill>
                  <a:schemeClr val="dk1"/>
                </a:solidFill>
                <a:latin typeface="Calibri"/>
                <a:ea typeface="Calibri"/>
                <a:cs typeface="Calibri"/>
                <a:sym typeface="Calibri"/>
              </a:rPr>
              <a:t>by the GC.</a:t>
            </a:r>
            <a:endParaRPr b="1" sz="1800">
              <a:solidFill>
                <a:schemeClr val="dk1"/>
              </a:solidFill>
              <a:latin typeface="Calibri"/>
              <a:ea typeface="Calibri"/>
              <a:cs typeface="Calibri"/>
              <a:sym typeface="Calibri"/>
            </a:endParaRPr>
          </a:p>
          <a:p>
            <a:pPr indent="0" lvl="0" marL="12700" marR="0" rtl="1" algn="l">
              <a:lnSpc>
                <a:spcPct val="100000"/>
              </a:lnSpc>
              <a:spcBef>
                <a:spcPts val="0"/>
              </a:spcBef>
              <a:spcAft>
                <a:spcPts val="0"/>
              </a:spcAft>
              <a:buNone/>
            </a:pPr>
            <a:r>
              <a:t/>
            </a:r>
            <a:endParaRPr b="1" sz="1800">
              <a:solidFill>
                <a:schemeClr val="dk1"/>
              </a:solidFill>
              <a:latin typeface="Calibri"/>
              <a:ea typeface="Calibri"/>
              <a:cs typeface="Calibri"/>
              <a:sym typeface="Calibri"/>
            </a:endParaRPr>
          </a:p>
          <a:p>
            <a:pPr indent="0" lvl="0" marL="12700" marR="0" rtl="1" algn="l">
              <a:lnSpc>
                <a:spcPct val="100000"/>
              </a:lnSpc>
              <a:spcBef>
                <a:spcPts val="0"/>
              </a:spcBef>
              <a:spcAft>
                <a:spcPts val="0"/>
              </a:spcAft>
              <a:buNone/>
            </a:pPr>
            <a:r>
              <a:rPr b="1" lang="en-US" sz="1800">
                <a:solidFill>
                  <a:schemeClr val="dk1"/>
                </a:solidFill>
                <a:latin typeface="Calibri"/>
                <a:ea typeface="Calibri"/>
                <a:cs typeface="Calibri"/>
                <a:sym typeface="Calibri"/>
              </a:rPr>
              <a:t>The reason subcontractors are also known as specialty contractors is that they  specialize in a specific scope of work, such as windows, and should be expected to  know that work better than would other contractors.</a:t>
            </a:r>
            <a:endParaRPr b="1" sz="1800">
              <a:solidFill>
                <a:schemeClr val="dk1"/>
              </a:solidFill>
              <a:latin typeface="Calibri"/>
              <a:ea typeface="Calibri"/>
              <a:cs typeface="Calibri"/>
              <a:sym typeface="Calibri"/>
            </a:endParaRPr>
          </a:p>
          <a:p>
            <a:pPr indent="0" lvl="0" marL="12700" marR="0" rtl="1" algn="l">
              <a:lnSpc>
                <a:spcPct val="100000"/>
              </a:lnSpc>
              <a:spcBef>
                <a:spcPts val="0"/>
              </a:spcBef>
              <a:spcAft>
                <a:spcPts val="0"/>
              </a:spcAft>
              <a:buNone/>
            </a:pPr>
            <a:r>
              <a:t/>
            </a:r>
            <a:endParaRPr b="1" sz="1800">
              <a:solidFill>
                <a:schemeClr val="dk1"/>
              </a:solidFill>
              <a:latin typeface="Calibri"/>
              <a:ea typeface="Calibri"/>
              <a:cs typeface="Calibri"/>
              <a:sym typeface="Calibri"/>
            </a:endParaRPr>
          </a:p>
          <a:p>
            <a:pPr indent="-166370" lvl="0" marL="178435" marR="0" rtl="1" algn="l">
              <a:lnSpc>
                <a:spcPct val="100000"/>
              </a:lnSpc>
              <a:spcBef>
                <a:spcPts val="0"/>
              </a:spcBef>
              <a:spcAft>
                <a:spcPts val="0"/>
              </a:spcAft>
              <a:buClr>
                <a:schemeClr val="dk1"/>
              </a:buClr>
              <a:buSzPts val="1800"/>
              <a:buFont typeface="Calibri"/>
              <a:buChar char="*"/>
            </a:pPr>
            <a:r>
              <a:rPr b="1" lang="en-US" sz="1800">
                <a:solidFill>
                  <a:schemeClr val="dk1"/>
                </a:solidFill>
                <a:latin typeface="Calibri"/>
                <a:ea typeface="Calibri"/>
                <a:cs typeface="Calibri"/>
                <a:sym typeface="Calibri"/>
              </a:rPr>
              <a:t>If there are problems with the quality of installation, a subcontractor is required to</a:t>
            </a:r>
            <a:endParaRPr b="1" sz="1800">
              <a:solidFill>
                <a:schemeClr val="dk1"/>
              </a:solidFill>
              <a:latin typeface="Calibri"/>
              <a:ea typeface="Calibri"/>
              <a:cs typeface="Calibri"/>
              <a:sym typeface="Calibri"/>
            </a:endParaRPr>
          </a:p>
          <a:p>
            <a:pPr indent="0" lvl="0" marL="12700" marR="0" rtl="1" algn="l">
              <a:lnSpc>
                <a:spcPct val="100000"/>
              </a:lnSpc>
              <a:spcBef>
                <a:spcPts val="25"/>
              </a:spcBef>
              <a:spcAft>
                <a:spcPts val="0"/>
              </a:spcAft>
              <a:buNone/>
            </a:pPr>
            <a:r>
              <a:rPr b="1" lang="en-US" sz="1800">
                <a:solidFill>
                  <a:schemeClr val="dk1"/>
                </a:solidFill>
                <a:latin typeface="Calibri"/>
                <a:ea typeface="Calibri"/>
                <a:cs typeface="Calibri"/>
                <a:sym typeface="Calibri"/>
              </a:rPr>
              <a:t>repair the work without increase in cost to the GC.</a:t>
            </a:r>
            <a:endParaRPr/>
          </a:p>
        </p:txBody>
      </p:sp>
    </p:spTree>
  </p:cSld>
  <p:clrMapOvr>
    <a:masterClrMapping/>
  </p:clrMapOvr>
</p:sld>
</file>

<file path=ppt/slides/slide1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Sp="0">
  <p:cSld>
    <p:spTree>
      <p:nvGrpSpPr>
        <p:cNvPr id="224" name="Shape 224"/>
        <p:cNvGrpSpPr/>
        <p:nvPr/>
      </p:nvGrpSpPr>
      <p:grpSpPr>
        <a:xfrm>
          <a:off x="0" y="0"/>
          <a:ext cx="0" cy="0"/>
          <a:chOff x="0" y="0"/>
          <a:chExt cx="0" cy="0"/>
        </a:xfrm>
      </p:grpSpPr>
      <p:grpSp>
        <p:nvGrpSpPr>
          <p:cNvPr id="225" name="Google Shape;225;p15"/>
          <p:cNvGrpSpPr/>
          <p:nvPr/>
        </p:nvGrpSpPr>
        <p:grpSpPr>
          <a:xfrm>
            <a:off x="0" y="1523"/>
            <a:ext cx="8349868" cy="1611630"/>
            <a:chOff x="0" y="1523"/>
            <a:chExt cx="8349868" cy="1611630"/>
          </a:xfrm>
        </p:grpSpPr>
        <p:sp>
          <p:nvSpPr>
            <p:cNvPr id="226" name="Google Shape;226;p15"/>
            <p:cNvSpPr/>
            <p:nvPr/>
          </p:nvSpPr>
          <p:spPr>
            <a:xfrm>
              <a:off x="2157983" y="236234"/>
              <a:ext cx="6191885" cy="835025"/>
            </a:xfrm>
            <a:custGeom>
              <a:rect b="b" l="l" r="r" t="t"/>
              <a:pathLst>
                <a:path extrusionOk="0" h="835025" w="6191884">
                  <a:moveTo>
                    <a:pt x="5776702" y="0"/>
                  </a:moveTo>
                  <a:lnTo>
                    <a:pt x="51596" y="0"/>
                  </a:lnTo>
                  <a:lnTo>
                    <a:pt x="31744" y="4146"/>
                  </a:lnTo>
                  <a:lnTo>
                    <a:pt x="15317" y="15371"/>
                  </a:lnTo>
                  <a:lnTo>
                    <a:pt x="4131" y="31852"/>
                  </a:lnTo>
                  <a:lnTo>
                    <a:pt x="0" y="51767"/>
                  </a:lnTo>
                  <a:lnTo>
                    <a:pt x="0" y="783084"/>
                  </a:lnTo>
                  <a:lnTo>
                    <a:pt x="4131" y="803006"/>
                  </a:lnTo>
                  <a:lnTo>
                    <a:pt x="15318" y="819488"/>
                  </a:lnTo>
                  <a:lnTo>
                    <a:pt x="31744" y="830712"/>
                  </a:lnTo>
                  <a:lnTo>
                    <a:pt x="51596" y="834857"/>
                  </a:lnTo>
                  <a:lnTo>
                    <a:pt x="5776702" y="834857"/>
                  </a:lnTo>
                  <a:lnTo>
                    <a:pt x="5824860" y="832037"/>
                  </a:lnTo>
                  <a:lnTo>
                    <a:pt x="5871445" y="823788"/>
                  </a:lnTo>
                  <a:lnTo>
                    <a:pt x="5916138" y="810425"/>
                  </a:lnTo>
                  <a:lnTo>
                    <a:pt x="5958621" y="792265"/>
                  </a:lnTo>
                  <a:lnTo>
                    <a:pt x="5998573" y="769624"/>
                  </a:lnTo>
                  <a:lnTo>
                    <a:pt x="6035676" y="742818"/>
                  </a:lnTo>
                  <a:lnTo>
                    <a:pt x="6069610" y="712162"/>
                  </a:lnTo>
                  <a:lnTo>
                    <a:pt x="6100055" y="677974"/>
                  </a:lnTo>
                  <a:lnTo>
                    <a:pt x="6126693" y="640568"/>
                  </a:lnTo>
                  <a:lnTo>
                    <a:pt x="6149204" y="600261"/>
                  </a:lnTo>
                  <a:lnTo>
                    <a:pt x="6167268" y="557369"/>
                  </a:lnTo>
                  <a:lnTo>
                    <a:pt x="6180567" y="512208"/>
                  </a:lnTo>
                  <a:lnTo>
                    <a:pt x="6188780" y="465093"/>
                  </a:lnTo>
                  <a:lnTo>
                    <a:pt x="6191589" y="416342"/>
                  </a:lnTo>
                  <a:lnTo>
                    <a:pt x="6188780" y="368022"/>
                  </a:lnTo>
                  <a:lnTo>
                    <a:pt x="6180567" y="321278"/>
                  </a:lnTo>
                  <a:lnTo>
                    <a:pt x="6167268" y="276431"/>
                  </a:lnTo>
                  <a:lnTo>
                    <a:pt x="6149204" y="233800"/>
                  </a:lnTo>
                  <a:lnTo>
                    <a:pt x="6126693" y="193708"/>
                  </a:lnTo>
                  <a:lnTo>
                    <a:pt x="6100055" y="156474"/>
                  </a:lnTo>
                  <a:lnTo>
                    <a:pt x="6069610" y="122419"/>
                  </a:lnTo>
                  <a:lnTo>
                    <a:pt x="6035676" y="91865"/>
                  </a:lnTo>
                  <a:lnTo>
                    <a:pt x="5998573" y="65131"/>
                  </a:lnTo>
                  <a:lnTo>
                    <a:pt x="5958621" y="42539"/>
                  </a:lnTo>
                  <a:lnTo>
                    <a:pt x="5916138" y="24409"/>
                  </a:lnTo>
                  <a:lnTo>
                    <a:pt x="5871444" y="11062"/>
                  </a:lnTo>
                  <a:lnTo>
                    <a:pt x="5824859" y="2819"/>
                  </a:lnTo>
                  <a:lnTo>
                    <a:pt x="5776702" y="0"/>
                  </a:lnTo>
                  <a:close/>
                </a:path>
              </a:pathLst>
            </a:custGeom>
            <a:solidFill>
              <a:srgbClr val="091F60"/>
            </a:solidFill>
            <a:ln>
              <a:noFill/>
            </a:ln>
          </p:spPr>
          <p:txBody>
            <a:bodyPr anchorCtr="0" anchor="t" bIns="0" lIns="0" spcFirstLastPara="1" rIns="0" wrap="square" tIns="0">
              <a:noAutofit/>
            </a:bodyPr>
            <a:lstStyle/>
            <a:p>
              <a:pPr indent="0" lvl="0" marL="0" marR="0" rtl="1" algn="r">
                <a:spcBef>
                  <a:spcPts val="0"/>
                </a:spcBef>
                <a:spcAft>
                  <a:spcPts val="0"/>
                </a:spcAft>
                <a:buNone/>
              </a:pPr>
              <a:r>
                <a:t/>
              </a:r>
              <a:endParaRPr sz="1800">
                <a:solidFill>
                  <a:schemeClr val="dk1"/>
                </a:solidFill>
                <a:latin typeface="Calibri"/>
                <a:ea typeface="Calibri"/>
                <a:cs typeface="Calibri"/>
                <a:sym typeface="Calibri"/>
              </a:endParaRPr>
            </a:p>
          </p:txBody>
        </p:sp>
        <p:sp>
          <p:nvSpPr>
            <p:cNvPr id="227" name="Google Shape;227;p15"/>
            <p:cNvSpPr/>
            <p:nvPr/>
          </p:nvSpPr>
          <p:spPr>
            <a:xfrm>
              <a:off x="89646" y="1523"/>
              <a:ext cx="2442210" cy="1611630"/>
            </a:xfrm>
            <a:custGeom>
              <a:rect b="b" l="l" r="r" t="t"/>
              <a:pathLst>
                <a:path extrusionOk="0" h="1611630" w="2442210">
                  <a:moveTo>
                    <a:pt x="2439558" y="0"/>
                  </a:moveTo>
                  <a:lnTo>
                    <a:pt x="90350" y="0"/>
                  </a:lnTo>
                  <a:lnTo>
                    <a:pt x="0" y="1272921"/>
                  </a:lnTo>
                  <a:lnTo>
                    <a:pt x="40664" y="1321849"/>
                  </a:lnTo>
                  <a:lnTo>
                    <a:pt x="85970" y="1351312"/>
                  </a:lnTo>
                  <a:lnTo>
                    <a:pt x="141104" y="1381899"/>
                  </a:lnTo>
                  <a:lnTo>
                    <a:pt x="200947" y="1411950"/>
                  </a:lnTo>
                  <a:lnTo>
                    <a:pt x="260383" y="1439808"/>
                  </a:lnTo>
                  <a:lnTo>
                    <a:pt x="314295" y="1463815"/>
                  </a:lnTo>
                  <a:lnTo>
                    <a:pt x="357566" y="1482314"/>
                  </a:lnTo>
                  <a:lnTo>
                    <a:pt x="434794" y="1512963"/>
                  </a:lnTo>
                  <a:lnTo>
                    <a:pt x="484971" y="1530536"/>
                  </a:lnTo>
                  <a:lnTo>
                    <a:pt x="535591" y="1546384"/>
                  </a:lnTo>
                  <a:lnTo>
                    <a:pt x="586636" y="1560523"/>
                  </a:lnTo>
                  <a:lnTo>
                    <a:pt x="638088" y="1572970"/>
                  </a:lnTo>
                  <a:lnTo>
                    <a:pt x="689930" y="1583741"/>
                  </a:lnTo>
                  <a:lnTo>
                    <a:pt x="742143" y="1592854"/>
                  </a:lnTo>
                  <a:lnTo>
                    <a:pt x="794710" y="1600324"/>
                  </a:lnTo>
                  <a:lnTo>
                    <a:pt x="847613" y="1606168"/>
                  </a:lnTo>
                  <a:lnTo>
                    <a:pt x="897606" y="1609487"/>
                  </a:lnTo>
                  <a:lnTo>
                    <a:pt x="947689" y="1611219"/>
                  </a:lnTo>
                  <a:lnTo>
                    <a:pt x="997806" y="1611359"/>
                  </a:lnTo>
                  <a:lnTo>
                    <a:pt x="1047902" y="1609905"/>
                  </a:lnTo>
                  <a:lnTo>
                    <a:pt x="1097923" y="1606853"/>
                  </a:lnTo>
                  <a:lnTo>
                    <a:pt x="1147815" y="1602197"/>
                  </a:lnTo>
                  <a:lnTo>
                    <a:pt x="1197522" y="1595936"/>
                  </a:lnTo>
                  <a:lnTo>
                    <a:pt x="1246990" y="1588064"/>
                  </a:lnTo>
                  <a:lnTo>
                    <a:pt x="1296164" y="1578578"/>
                  </a:lnTo>
                  <a:lnTo>
                    <a:pt x="1344990" y="1567473"/>
                  </a:lnTo>
                  <a:lnTo>
                    <a:pt x="1393413" y="1554747"/>
                  </a:lnTo>
                  <a:lnTo>
                    <a:pt x="1441378" y="1540395"/>
                  </a:lnTo>
                  <a:lnTo>
                    <a:pt x="1488831" y="1524413"/>
                  </a:lnTo>
                  <a:lnTo>
                    <a:pt x="1535717" y="1506797"/>
                  </a:lnTo>
                  <a:lnTo>
                    <a:pt x="1581981" y="1487544"/>
                  </a:lnTo>
                  <a:lnTo>
                    <a:pt x="1627568" y="1466650"/>
                  </a:lnTo>
                  <a:lnTo>
                    <a:pt x="1672425" y="1444110"/>
                  </a:lnTo>
                  <a:lnTo>
                    <a:pt x="1716496" y="1419921"/>
                  </a:lnTo>
                  <a:lnTo>
                    <a:pt x="1759727" y="1394078"/>
                  </a:lnTo>
                  <a:lnTo>
                    <a:pt x="1801746" y="1366728"/>
                  </a:lnTo>
                  <a:lnTo>
                    <a:pt x="1842434" y="1337928"/>
                  </a:lnTo>
                  <a:lnTo>
                    <a:pt x="1881791" y="1307727"/>
                  </a:lnTo>
                  <a:lnTo>
                    <a:pt x="1919816" y="1276174"/>
                  </a:lnTo>
                  <a:lnTo>
                    <a:pt x="1956509" y="1243318"/>
                  </a:lnTo>
                  <a:lnTo>
                    <a:pt x="1991869" y="1209209"/>
                  </a:lnTo>
                  <a:lnTo>
                    <a:pt x="2025897" y="1173896"/>
                  </a:lnTo>
                  <a:lnTo>
                    <a:pt x="2058591" y="1137428"/>
                  </a:lnTo>
                  <a:lnTo>
                    <a:pt x="2089952" y="1099854"/>
                  </a:lnTo>
                  <a:lnTo>
                    <a:pt x="2119979" y="1061224"/>
                  </a:lnTo>
                  <a:lnTo>
                    <a:pt x="2148672" y="1021587"/>
                  </a:lnTo>
                  <a:lnTo>
                    <a:pt x="2176030" y="980991"/>
                  </a:lnTo>
                  <a:lnTo>
                    <a:pt x="2202053" y="939486"/>
                  </a:lnTo>
                  <a:lnTo>
                    <a:pt x="2226740" y="897122"/>
                  </a:lnTo>
                  <a:lnTo>
                    <a:pt x="2250091" y="853948"/>
                  </a:lnTo>
                  <a:lnTo>
                    <a:pt x="2272106" y="810012"/>
                  </a:lnTo>
                  <a:lnTo>
                    <a:pt x="2292784" y="765364"/>
                  </a:lnTo>
                  <a:lnTo>
                    <a:pt x="2312126" y="720053"/>
                  </a:lnTo>
                  <a:lnTo>
                    <a:pt x="2330130" y="674129"/>
                  </a:lnTo>
                  <a:lnTo>
                    <a:pt x="2346796" y="627640"/>
                  </a:lnTo>
                  <a:lnTo>
                    <a:pt x="2362124" y="580636"/>
                  </a:lnTo>
                  <a:lnTo>
                    <a:pt x="2376113" y="533167"/>
                  </a:lnTo>
                  <a:lnTo>
                    <a:pt x="2388763" y="485280"/>
                  </a:lnTo>
                  <a:lnTo>
                    <a:pt x="2400074" y="437026"/>
                  </a:lnTo>
                  <a:lnTo>
                    <a:pt x="2410045" y="388454"/>
                  </a:lnTo>
                  <a:lnTo>
                    <a:pt x="2418676" y="339612"/>
                  </a:lnTo>
                  <a:lnTo>
                    <a:pt x="2425967" y="290551"/>
                  </a:lnTo>
                  <a:lnTo>
                    <a:pt x="2431917" y="241319"/>
                  </a:lnTo>
                  <a:lnTo>
                    <a:pt x="2436525" y="191965"/>
                  </a:lnTo>
                  <a:lnTo>
                    <a:pt x="2439792" y="142539"/>
                  </a:lnTo>
                  <a:lnTo>
                    <a:pt x="2441717" y="93091"/>
                  </a:lnTo>
                  <a:lnTo>
                    <a:pt x="2441447" y="46545"/>
                  </a:lnTo>
                  <a:lnTo>
                    <a:pt x="2440806" y="23082"/>
                  </a:lnTo>
                  <a:lnTo>
                    <a:pt x="2439558" y="0"/>
                  </a:lnTo>
                  <a:close/>
                </a:path>
              </a:pathLst>
            </a:custGeom>
            <a:solidFill>
              <a:srgbClr val="FF9417"/>
            </a:solidFill>
            <a:ln>
              <a:noFill/>
            </a:ln>
          </p:spPr>
          <p:txBody>
            <a:bodyPr anchorCtr="0" anchor="t" bIns="0" lIns="0" spcFirstLastPara="1" rIns="0" wrap="square" tIns="0">
              <a:noAutofit/>
            </a:bodyPr>
            <a:lstStyle/>
            <a:p>
              <a:pPr indent="0" lvl="0" marL="0" marR="0" rtl="1" algn="r">
                <a:spcBef>
                  <a:spcPts val="0"/>
                </a:spcBef>
                <a:spcAft>
                  <a:spcPts val="0"/>
                </a:spcAft>
                <a:buNone/>
              </a:pPr>
              <a:r>
                <a:t/>
              </a:r>
              <a:endParaRPr sz="1800">
                <a:solidFill>
                  <a:schemeClr val="dk1"/>
                </a:solidFill>
                <a:latin typeface="Calibri"/>
                <a:ea typeface="Calibri"/>
                <a:cs typeface="Calibri"/>
                <a:sym typeface="Calibri"/>
              </a:endParaRPr>
            </a:p>
          </p:txBody>
        </p:sp>
        <p:sp>
          <p:nvSpPr>
            <p:cNvPr id="228" name="Google Shape;228;p15"/>
            <p:cNvSpPr/>
            <p:nvPr/>
          </p:nvSpPr>
          <p:spPr>
            <a:xfrm>
              <a:off x="0" y="1523"/>
              <a:ext cx="2424430" cy="1611630"/>
            </a:xfrm>
            <a:custGeom>
              <a:rect b="b" l="l" r="r" t="t"/>
              <a:pathLst>
                <a:path extrusionOk="0" h="1611630" w="2424430">
                  <a:moveTo>
                    <a:pt x="2422525" y="0"/>
                  </a:moveTo>
                  <a:lnTo>
                    <a:pt x="71855" y="0"/>
                  </a:lnTo>
                  <a:lnTo>
                    <a:pt x="0" y="1011683"/>
                  </a:lnTo>
                  <a:lnTo>
                    <a:pt x="0" y="1302513"/>
                  </a:lnTo>
                  <a:lnTo>
                    <a:pt x="66991" y="1351312"/>
                  </a:lnTo>
                  <a:lnTo>
                    <a:pt x="121928" y="1381899"/>
                  </a:lnTo>
                  <a:lnTo>
                    <a:pt x="181632" y="1411950"/>
                  </a:lnTo>
                  <a:lnTo>
                    <a:pt x="241034" y="1439808"/>
                  </a:lnTo>
                  <a:lnTo>
                    <a:pt x="295068" y="1463815"/>
                  </a:lnTo>
                  <a:lnTo>
                    <a:pt x="338666" y="1482314"/>
                  </a:lnTo>
                  <a:lnTo>
                    <a:pt x="415940" y="1512963"/>
                  </a:lnTo>
                  <a:lnTo>
                    <a:pt x="465827" y="1530536"/>
                  </a:lnTo>
                  <a:lnTo>
                    <a:pt x="516334" y="1546384"/>
                  </a:lnTo>
                  <a:lnTo>
                    <a:pt x="567372" y="1560523"/>
                  </a:lnTo>
                  <a:lnTo>
                    <a:pt x="618853" y="1572970"/>
                  </a:lnTo>
                  <a:lnTo>
                    <a:pt x="670688" y="1583741"/>
                  </a:lnTo>
                  <a:lnTo>
                    <a:pt x="722788" y="1592854"/>
                  </a:lnTo>
                  <a:lnTo>
                    <a:pt x="775065" y="1600324"/>
                  </a:lnTo>
                  <a:lnTo>
                    <a:pt x="827430" y="1606168"/>
                  </a:lnTo>
                  <a:lnTo>
                    <a:pt x="877761" y="1609487"/>
                  </a:lnTo>
                  <a:lnTo>
                    <a:pt x="928115" y="1611219"/>
                  </a:lnTo>
                  <a:lnTo>
                    <a:pt x="978441" y="1611359"/>
                  </a:lnTo>
                  <a:lnTo>
                    <a:pt x="1028692" y="1609905"/>
                  </a:lnTo>
                  <a:lnTo>
                    <a:pt x="1078819" y="1606853"/>
                  </a:lnTo>
                  <a:lnTo>
                    <a:pt x="1128772" y="1602197"/>
                  </a:lnTo>
                  <a:lnTo>
                    <a:pt x="1178503" y="1595936"/>
                  </a:lnTo>
                  <a:lnTo>
                    <a:pt x="1227962" y="1588064"/>
                  </a:lnTo>
                  <a:lnTo>
                    <a:pt x="1277102" y="1578578"/>
                  </a:lnTo>
                  <a:lnTo>
                    <a:pt x="1325873" y="1567473"/>
                  </a:lnTo>
                  <a:lnTo>
                    <a:pt x="1374226" y="1554747"/>
                  </a:lnTo>
                  <a:lnTo>
                    <a:pt x="1422113" y="1540395"/>
                  </a:lnTo>
                  <a:lnTo>
                    <a:pt x="1469485" y="1524413"/>
                  </a:lnTo>
                  <a:lnTo>
                    <a:pt x="1516292" y="1506797"/>
                  </a:lnTo>
                  <a:lnTo>
                    <a:pt x="1562486" y="1487544"/>
                  </a:lnTo>
                  <a:lnTo>
                    <a:pt x="1608018" y="1466650"/>
                  </a:lnTo>
                  <a:lnTo>
                    <a:pt x="1652839" y="1444110"/>
                  </a:lnTo>
                  <a:lnTo>
                    <a:pt x="1696901" y="1419921"/>
                  </a:lnTo>
                  <a:lnTo>
                    <a:pt x="1740154" y="1394078"/>
                  </a:lnTo>
                  <a:lnTo>
                    <a:pt x="1782203" y="1366728"/>
                  </a:lnTo>
                  <a:lnTo>
                    <a:pt x="1822933" y="1337928"/>
                  </a:lnTo>
                  <a:lnTo>
                    <a:pt x="1862342" y="1307727"/>
                  </a:lnTo>
                  <a:lnTo>
                    <a:pt x="1900428" y="1276174"/>
                  </a:lnTo>
                  <a:lnTo>
                    <a:pt x="1937190" y="1243318"/>
                  </a:lnTo>
                  <a:lnTo>
                    <a:pt x="1972625" y="1209209"/>
                  </a:lnTo>
                  <a:lnTo>
                    <a:pt x="2006732" y="1173896"/>
                  </a:lnTo>
                  <a:lnTo>
                    <a:pt x="2039510" y="1137428"/>
                  </a:lnTo>
                  <a:lnTo>
                    <a:pt x="2070956" y="1099854"/>
                  </a:lnTo>
                  <a:lnTo>
                    <a:pt x="2101069" y="1061224"/>
                  </a:lnTo>
                  <a:lnTo>
                    <a:pt x="2129847" y="1021587"/>
                  </a:lnTo>
                  <a:lnTo>
                    <a:pt x="2157289" y="980991"/>
                  </a:lnTo>
                  <a:lnTo>
                    <a:pt x="2183393" y="939486"/>
                  </a:lnTo>
                  <a:lnTo>
                    <a:pt x="2208157" y="897122"/>
                  </a:lnTo>
                  <a:lnTo>
                    <a:pt x="2231580" y="853948"/>
                  </a:lnTo>
                  <a:lnTo>
                    <a:pt x="2253659" y="810012"/>
                  </a:lnTo>
                  <a:lnTo>
                    <a:pt x="2274394" y="765364"/>
                  </a:lnTo>
                  <a:lnTo>
                    <a:pt x="2293782" y="720053"/>
                  </a:lnTo>
                  <a:lnTo>
                    <a:pt x="2311822" y="674129"/>
                  </a:lnTo>
                  <a:lnTo>
                    <a:pt x="2328512" y="627640"/>
                  </a:lnTo>
                  <a:lnTo>
                    <a:pt x="2343850" y="580636"/>
                  </a:lnTo>
                  <a:lnTo>
                    <a:pt x="2357836" y="533167"/>
                  </a:lnTo>
                  <a:lnTo>
                    <a:pt x="2370466" y="485280"/>
                  </a:lnTo>
                  <a:lnTo>
                    <a:pt x="2381739" y="437026"/>
                  </a:lnTo>
                  <a:lnTo>
                    <a:pt x="2391654" y="388454"/>
                  </a:lnTo>
                  <a:lnTo>
                    <a:pt x="2400209" y="339612"/>
                  </a:lnTo>
                  <a:lnTo>
                    <a:pt x="2407402" y="290551"/>
                  </a:lnTo>
                  <a:lnTo>
                    <a:pt x="2413232" y="241319"/>
                  </a:lnTo>
                  <a:lnTo>
                    <a:pt x="2417697" y="191965"/>
                  </a:lnTo>
                  <a:lnTo>
                    <a:pt x="2420795" y="142539"/>
                  </a:lnTo>
                  <a:lnTo>
                    <a:pt x="2422525" y="93091"/>
                  </a:lnTo>
                  <a:lnTo>
                    <a:pt x="2423739" y="70008"/>
                  </a:lnTo>
                  <a:lnTo>
                    <a:pt x="2424144" y="46545"/>
                  </a:lnTo>
                  <a:lnTo>
                    <a:pt x="2423739" y="23082"/>
                  </a:lnTo>
                  <a:lnTo>
                    <a:pt x="2422525" y="0"/>
                  </a:lnTo>
                  <a:close/>
                </a:path>
              </a:pathLst>
            </a:custGeom>
            <a:solidFill>
              <a:srgbClr val="091F60"/>
            </a:solidFill>
            <a:ln>
              <a:noFill/>
            </a:ln>
          </p:spPr>
          <p:txBody>
            <a:bodyPr anchorCtr="0" anchor="t" bIns="0" lIns="0" spcFirstLastPara="1" rIns="0" wrap="square" tIns="0">
              <a:noAutofit/>
            </a:bodyPr>
            <a:lstStyle/>
            <a:p>
              <a:pPr indent="0" lvl="0" marL="0" marR="0" rtl="1" algn="r">
                <a:spcBef>
                  <a:spcPts val="0"/>
                </a:spcBef>
                <a:spcAft>
                  <a:spcPts val="0"/>
                </a:spcAft>
                <a:buNone/>
              </a:pPr>
              <a:r>
                <a:t/>
              </a:r>
              <a:endParaRPr sz="1800">
                <a:solidFill>
                  <a:schemeClr val="dk1"/>
                </a:solidFill>
                <a:latin typeface="Calibri"/>
                <a:ea typeface="Calibri"/>
                <a:cs typeface="Calibri"/>
                <a:sym typeface="Calibri"/>
              </a:endParaRPr>
            </a:p>
          </p:txBody>
        </p:sp>
        <p:sp>
          <p:nvSpPr>
            <p:cNvPr id="229" name="Google Shape;229;p15"/>
            <p:cNvSpPr/>
            <p:nvPr/>
          </p:nvSpPr>
          <p:spPr>
            <a:xfrm>
              <a:off x="0" y="1523"/>
              <a:ext cx="2338070" cy="1611630"/>
            </a:xfrm>
            <a:custGeom>
              <a:rect b="b" l="l" r="r" t="t"/>
              <a:pathLst>
                <a:path extrusionOk="0" h="1611630" w="2338070">
                  <a:moveTo>
                    <a:pt x="2335657" y="0"/>
                  </a:moveTo>
                  <a:lnTo>
                    <a:pt x="0" y="0"/>
                  </a:lnTo>
                  <a:lnTo>
                    <a:pt x="0" y="1360837"/>
                  </a:lnTo>
                  <a:lnTo>
                    <a:pt x="37951" y="1381899"/>
                  </a:lnTo>
                  <a:lnTo>
                    <a:pt x="97775" y="1411950"/>
                  </a:lnTo>
                  <a:lnTo>
                    <a:pt x="157192" y="1439808"/>
                  </a:lnTo>
                  <a:lnTo>
                    <a:pt x="211087" y="1463815"/>
                  </a:lnTo>
                  <a:lnTo>
                    <a:pt x="254345" y="1482314"/>
                  </a:lnTo>
                  <a:lnTo>
                    <a:pt x="331549" y="1512963"/>
                  </a:lnTo>
                  <a:lnTo>
                    <a:pt x="381709" y="1530536"/>
                  </a:lnTo>
                  <a:lnTo>
                    <a:pt x="432312" y="1546384"/>
                  </a:lnTo>
                  <a:lnTo>
                    <a:pt x="483340" y="1560523"/>
                  </a:lnTo>
                  <a:lnTo>
                    <a:pt x="534775" y="1572970"/>
                  </a:lnTo>
                  <a:lnTo>
                    <a:pt x="586600" y="1583741"/>
                  </a:lnTo>
                  <a:lnTo>
                    <a:pt x="638796" y="1592854"/>
                  </a:lnTo>
                  <a:lnTo>
                    <a:pt x="691346" y="1600324"/>
                  </a:lnTo>
                  <a:lnTo>
                    <a:pt x="744232" y="1606168"/>
                  </a:lnTo>
                  <a:lnTo>
                    <a:pt x="794209" y="1609487"/>
                  </a:lnTo>
                  <a:lnTo>
                    <a:pt x="844275" y="1611219"/>
                  </a:lnTo>
                  <a:lnTo>
                    <a:pt x="894373" y="1611359"/>
                  </a:lnTo>
                  <a:lnTo>
                    <a:pt x="944451" y="1609905"/>
                  </a:lnTo>
                  <a:lnTo>
                    <a:pt x="994454" y="1606853"/>
                  </a:lnTo>
                  <a:lnTo>
                    <a:pt x="1044326" y="1602197"/>
                  </a:lnTo>
                  <a:lnTo>
                    <a:pt x="1094015" y="1595936"/>
                  </a:lnTo>
                  <a:lnTo>
                    <a:pt x="1143464" y="1588064"/>
                  </a:lnTo>
                  <a:lnTo>
                    <a:pt x="1192621" y="1578578"/>
                  </a:lnTo>
                  <a:lnTo>
                    <a:pt x="1241430" y="1567473"/>
                  </a:lnTo>
                  <a:lnTo>
                    <a:pt x="1289837" y="1554747"/>
                  </a:lnTo>
                  <a:lnTo>
                    <a:pt x="1337787" y="1540395"/>
                  </a:lnTo>
                  <a:lnTo>
                    <a:pt x="1385226" y="1524413"/>
                  </a:lnTo>
                  <a:lnTo>
                    <a:pt x="1432100" y="1506797"/>
                  </a:lnTo>
                  <a:lnTo>
                    <a:pt x="1478353" y="1487544"/>
                  </a:lnTo>
                  <a:lnTo>
                    <a:pt x="1523933" y="1466650"/>
                  </a:lnTo>
                  <a:lnTo>
                    <a:pt x="1568783" y="1444110"/>
                  </a:lnTo>
                  <a:lnTo>
                    <a:pt x="1612850" y="1419921"/>
                  </a:lnTo>
                  <a:lnTo>
                    <a:pt x="1656080" y="1394078"/>
                  </a:lnTo>
                  <a:lnTo>
                    <a:pt x="1698075" y="1366728"/>
                  </a:lnTo>
                  <a:lnTo>
                    <a:pt x="1738740" y="1337928"/>
                  </a:lnTo>
                  <a:lnTo>
                    <a:pt x="1778076" y="1307727"/>
                  </a:lnTo>
                  <a:lnTo>
                    <a:pt x="1816082" y="1276174"/>
                  </a:lnTo>
                  <a:lnTo>
                    <a:pt x="1852757" y="1243318"/>
                  </a:lnTo>
                  <a:lnTo>
                    <a:pt x="1888101" y="1209209"/>
                  </a:lnTo>
                  <a:lnTo>
                    <a:pt x="1922114" y="1173896"/>
                  </a:lnTo>
                  <a:lnTo>
                    <a:pt x="1954794" y="1137428"/>
                  </a:lnTo>
                  <a:lnTo>
                    <a:pt x="1986142" y="1099854"/>
                  </a:lnTo>
                  <a:lnTo>
                    <a:pt x="2016157" y="1061224"/>
                  </a:lnTo>
                  <a:lnTo>
                    <a:pt x="2044839" y="1021587"/>
                  </a:lnTo>
                  <a:lnTo>
                    <a:pt x="2072187" y="980991"/>
                  </a:lnTo>
                  <a:lnTo>
                    <a:pt x="2098201" y="939486"/>
                  </a:lnTo>
                  <a:lnTo>
                    <a:pt x="2122880" y="897122"/>
                  </a:lnTo>
                  <a:lnTo>
                    <a:pt x="2146225" y="853948"/>
                  </a:lnTo>
                  <a:lnTo>
                    <a:pt x="2168234" y="810012"/>
                  </a:lnTo>
                  <a:lnTo>
                    <a:pt x="2188907" y="765364"/>
                  </a:lnTo>
                  <a:lnTo>
                    <a:pt x="2208243" y="720053"/>
                  </a:lnTo>
                  <a:lnTo>
                    <a:pt x="2226243" y="674129"/>
                  </a:lnTo>
                  <a:lnTo>
                    <a:pt x="2242906" y="627640"/>
                  </a:lnTo>
                  <a:lnTo>
                    <a:pt x="2258231" y="580636"/>
                  </a:lnTo>
                  <a:lnTo>
                    <a:pt x="2272218" y="533167"/>
                  </a:lnTo>
                  <a:lnTo>
                    <a:pt x="2284866" y="485280"/>
                  </a:lnTo>
                  <a:lnTo>
                    <a:pt x="2296176" y="437026"/>
                  </a:lnTo>
                  <a:lnTo>
                    <a:pt x="2306146" y="388454"/>
                  </a:lnTo>
                  <a:lnTo>
                    <a:pt x="2314776" y="339612"/>
                  </a:lnTo>
                  <a:lnTo>
                    <a:pt x="2322066" y="290551"/>
                  </a:lnTo>
                  <a:lnTo>
                    <a:pt x="2328016" y="241319"/>
                  </a:lnTo>
                  <a:lnTo>
                    <a:pt x="2332624" y="191965"/>
                  </a:lnTo>
                  <a:lnTo>
                    <a:pt x="2335891" y="142539"/>
                  </a:lnTo>
                  <a:lnTo>
                    <a:pt x="2337816" y="93091"/>
                  </a:lnTo>
                  <a:lnTo>
                    <a:pt x="2337546" y="46545"/>
                  </a:lnTo>
                  <a:lnTo>
                    <a:pt x="2336905" y="23082"/>
                  </a:lnTo>
                  <a:lnTo>
                    <a:pt x="2335657" y="0"/>
                  </a:lnTo>
                  <a:close/>
                </a:path>
              </a:pathLst>
            </a:custGeom>
            <a:solidFill>
              <a:srgbClr val="24A9E7"/>
            </a:solidFill>
            <a:ln>
              <a:noFill/>
            </a:ln>
          </p:spPr>
          <p:txBody>
            <a:bodyPr anchorCtr="0" anchor="t" bIns="0" lIns="0" spcFirstLastPara="1" rIns="0" wrap="square" tIns="0">
              <a:noAutofit/>
            </a:bodyPr>
            <a:lstStyle/>
            <a:p>
              <a:pPr indent="0" lvl="0" marL="0" marR="0" rtl="1" algn="r">
                <a:spcBef>
                  <a:spcPts val="0"/>
                </a:spcBef>
                <a:spcAft>
                  <a:spcPts val="0"/>
                </a:spcAft>
                <a:buNone/>
              </a:pPr>
              <a:r>
                <a:t/>
              </a:r>
              <a:endParaRPr sz="1800">
                <a:solidFill>
                  <a:schemeClr val="dk1"/>
                </a:solidFill>
                <a:latin typeface="Calibri"/>
                <a:ea typeface="Calibri"/>
                <a:cs typeface="Calibri"/>
                <a:sym typeface="Calibri"/>
              </a:endParaRPr>
            </a:p>
          </p:txBody>
        </p:sp>
      </p:grpSp>
      <p:pic>
        <p:nvPicPr>
          <p:cNvPr id="230" name="Google Shape;230;p15"/>
          <p:cNvPicPr preferRelativeResize="0"/>
          <p:nvPr/>
        </p:nvPicPr>
        <p:blipFill rotWithShape="1">
          <a:blip r:embed="rId3">
            <a:alphaModFix/>
          </a:blip>
          <a:srcRect b="0" l="0" r="0" t="0"/>
          <a:stretch/>
        </p:blipFill>
        <p:spPr>
          <a:xfrm>
            <a:off x="1064960" y="6270250"/>
            <a:ext cx="531403" cy="464796"/>
          </a:xfrm>
          <a:prstGeom prst="rect">
            <a:avLst/>
          </a:prstGeom>
          <a:noFill/>
          <a:ln>
            <a:noFill/>
          </a:ln>
        </p:spPr>
      </p:pic>
      <p:grpSp>
        <p:nvGrpSpPr>
          <p:cNvPr id="231" name="Google Shape;231;p15"/>
          <p:cNvGrpSpPr/>
          <p:nvPr/>
        </p:nvGrpSpPr>
        <p:grpSpPr>
          <a:xfrm>
            <a:off x="1922477" y="6272152"/>
            <a:ext cx="9892054" cy="196810"/>
            <a:chOff x="1922477" y="6272152"/>
            <a:chExt cx="9892054" cy="196810"/>
          </a:xfrm>
        </p:grpSpPr>
        <p:sp>
          <p:nvSpPr>
            <p:cNvPr id="232" name="Google Shape;232;p15"/>
            <p:cNvSpPr/>
            <p:nvPr/>
          </p:nvSpPr>
          <p:spPr>
            <a:xfrm>
              <a:off x="1981556" y="6294972"/>
              <a:ext cx="9832975" cy="173990"/>
            </a:xfrm>
            <a:custGeom>
              <a:rect b="b" l="l" r="r" t="t"/>
              <a:pathLst>
                <a:path extrusionOk="0" h="173989" w="9832975">
                  <a:moveTo>
                    <a:pt x="9819248" y="0"/>
                  </a:moveTo>
                  <a:lnTo>
                    <a:pt x="85607" y="7"/>
                  </a:lnTo>
                  <a:lnTo>
                    <a:pt x="45519" y="9961"/>
                  </a:lnTo>
                  <a:lnTo>
                    <a:pt x="14849" y="37420"/>
                  </a:lnTo>
                  <a:lnTo>
                    <a:pt x="480" y="77190"/>
                  </a:lnTo>
                  <a:lnTo>
                    <a:pt x="0" y="86165"/>
                  </a:lnTo>
                  <a:lnTo>
                    <a:pt x="0" y="87414"/>
                  </a:lnTo>
                  <a:lnTo>
                    <a:pt x="9890" y="127733"/>
                  </a:lnTo>
                  <a:lnTo>
                    <a:pt x="37199" y="158574"/>
                  </a:lnTo>
                  <a:lnTo>
                    <a:pt x="76683" y="173027"/>
                  </a:lnTo>
                  <a:lnTo>
                    <a:pt x="86228" y="173522"/>
                  </a:lnTo>
                  <a:lnTo>
                    <a:pt x="9819248" y="173522"/>
                  </a:lnTo>
                  <a:lnTo>
                    <a:pt x="9832884" y="159828"/>
                  </a:lnTo>
                  <a:lnTo>
                    <a:pt x="9805688" y="159828"/>
                  </a:lnTo>
                  <a:lnTo>
                    <a:pt x="9805688" y="146144"/>
                  </a:lnTo>
                  <a:lnTo>
                    <a:pt x="86848" y="146144"/>
                  </a:lnTo>
                  <a:lnTo>
                    <a:pt x="86228" y="146129"/>
                  </a:lnTo>
                  <a:lnTo>
                    <a:pt x="86531" y="146129"/>
                  </a:lnTo>
                  <a:lnTo>
                    <a:pt x="82301" y="145935"/>
                  </a:lnTo>
                  <a:lnTo>
                    <a:pt x="80720" y="145935"/>
                  </a:lnTo>
                  <a:lnTo>
                    <a:pt x="79326" y="145797"/>
                  </a:lnTo>
                  <a:lnTo>
                    <a:pt x="79811" y="145797"/>
                  </a:lnTo>
                  <a:lnTo>
                    <a:pt x="75191" y="145100"/>
                  </a:lnTo>
                  <a:lnTo>
                    <a:pt x="74729" y="145100"/>
                  </a:lnTo>
                  <a:lnTo>
                    <a:pt x="73419" y="144833"/>
                  </a:lnTo>
                  <a:lnTo>
                    <a:pt x="73675" y="144833"/>
                  </a:lnTo>
                  <a:lnTo>
                    <a:pt x="69261" y="143713"/>
                  </a:lnTo>
                  <a:lnTo>
                    <a:pt x="68976" y="143713"/>
                  </a:lnTo>
                  <a:lnTo>
                    <a:pt x="67666" y="143309"/>
                  </a:lnTo>
                  <a:lnTo>
                    <a:pt x="67865" y="143309"/>
                  </a:lnTo>
                  <a:lnTo>
                    <a:pt x="63610" y="141760"/>
                  </a:lnTo>
                  <a:lnTo>
                    <a:pt x="63453" y="141760"/>
                  </a:lnTo>
                  <a:lnTo>
                    <a:pt x="62311" y="141286"/>
                  </a:lnTo>
                  <a:lnTo>
                    <a:pt x="62448" y="141286"/>
                  </a:lnTo>
                  <a:lnTo>
                    <a:pt x="58429" y="139394"/>
                  </a:lnTo>
                  <a:lnTo>
                    <a:pt x="58266" y="139394"/>
                  </a:lnTo>
                  <a:lnTo>
                    <a:pt x="57071" y="138755"/>
                  </a:lnTo>
                  <a:lnTo>
                    <a:pt x="57200" y="138755"/>
                  </a:lnTo>
                  <a:lnTo>
                    <a:pt x="53568" y="136578"/>
                  </a:lnTo>
                  <a:lnTo>
                    <a:pt x="53432" y="136578"/>
                  </a:lnTo>
                  <a:lnTo>
                    <a:pt x="52291" y="135812"/>
                  </a:lnTo>
                  <a:lnTo>
                    <a:pt x="48960" y="133237"/>
                  </a:lnTo>
                  <a:lnTo>
                    <a:pt x="47863" y="132417"/>
                  </a:lnTo>
                  <a:lnTo>
                    <a:pt x="44812" y="129571"/>
                  </a:lnTo>
                  <a:lnTo>
                    <a:pt x="43688" y="128553"/>
                  </a:lnTo>
                  <a:lnTo>
                    <a:pt x="40940" y="125375"/>
                  </a:lnTo>
                  <a:lnTo>
                    <a:pt x="40041" y="124371"/>
                  </a:lnTo>
                  <a:lnTo>
                    <a:pt x="37571" y="120915"/>
                  </a:lnTo>
                  <a:lnTo>
                    <a:pt x="36724" y="119766"/>
                  </a:lnTo>
                  <a:lnTo>
                    <a:pt x="34636" y="116112"/>
                  </a:lnTo>
                  <a:lnTo>
                    <a:pt x="33920" y="114905"/>
                  </a:lnTo>
                  <a:lnTo>
                    <a:pt x="32103" y="110846"/>
                  </a:lnTo>
                  <a:lnTo>
                    <a:pt x="31569" y="109698"/>
                  </a:lnTo>
                  <a:lnTo>
                    <a:pt x="30104" y="105457"/>
                  </a:lnTo>
                  <a:lnTo>
                    <a:pt x="29820" y="104769"/>
                  </a:lnTo>
                  <a:lnTo>
                    <a:pt x="29698" y="104143"/>
                  </a:lnTo>
                  <a:lnTo>
                    <a:pt x="28575" y="99671"/>
                  </a:lnTo>
                  <a:lnTo>
                    <a:pt x="28386" y="99055"/>
                  </a:lnTo>
                  <a:lnTo>
                    <a:pt x="28315" y="98354"/>
                  </a:lnTo>
                  <a:lnTo>
                    <a:pt x="27626" y="93731"/>
                  </a:lnTo>
                  <a:lnTo>
                    <a:pt x="27487" y="93043"/>
                  </a:lnTo>
                  <a:lnTo>
                    <a:pt x="27490" y="92329"/>
                  </a:lnTo>
                  <a:lnTo>
                    <a:pt x="27266" y="87414"/>
                  </a:lnTo>
                  <a:lnTo>
                    <a:pt x="27490" y="81250"/>
                  </a:lnTo>
                  <a:lnTo>
                    <a:pt x="27554" y="79848"/>
                  </a:lnTo>
                  <a:lnTo>
                    <a:pt x="28315" y="75225"/>
                  </a:lnTo>
                  <a:lnTo>
                    <a:pt x="28512" y="73908"/>
                  </a:lnTo>
                  <a:lnTo>
                    <a:pt x="29593" y="69855"/>
                  </a:lnTo>
                  <a:lnTo>
                    <a:pt x="29638" y="69401"/>
                  </a:lnTo>
                  <a:lnTo>
                    <a:pt x="30029" y="68122"/>
                  </a:lnTo>
                  <a:lnTo>
                    <a:pt x="31616" y="63861"/>
                  </a:lnTo>
                  <a:lnTo>
                    <a:pt x="32051" y="62644"/>
                  </a:lnTo>
                  <a:lnTo>
                    <a:pt x="34008" y="58622"/>
                  </a:lnTo>
                  <a:lnTo>
                    <a:pt x="34533" y="57505"/>
                  </a:lnTo>
                  <a:lnTo>
                    <a:pt x="36808" y="53753"/>
                  </a:lnTo>
                  <a:lnTo>
                    <a:pt x="37513" y="52551"/>
                  </a:lnTo>
                  <a:lnTo>
                    <a:pt x="40075" y="49200"/>
                  </a:lnTo>
                  <a:lnTo>
                    <a:pt x="40853" y="48144"/>
                  </a:lnTo>
                  <a:lnTo>
                    <a:pt x="43774" y="45024"/>
                  </a:lnTo>
                  <a:lnTo>
                    <a:pt x="44645" y="44061"/>
                  </a:lnTo>
                  <a:lnTo>
                    <a:pt x="47957" y="41156"/>
                  </a:lnTo>
                  <a:lnTo>
                    <a:pt x="48859" y="40340"/>
                  </a:lnTo>
                  <a:lnTo>
                    <a:pt x="52473" y="37712"/>
                  </a:lnTo>
                  <a:lnTo>
                    <a:pt x="53432" y="36996"/>
                  </a:lnTo>
                  <a:lnTo>
                    <a:pt x="57224" y="34762"/>
                  </a:lnTo>
                  <a:lnTo>
                    <a:pt x="57071" y="34762"/>
                  </a:lnTo>
                  <a:lnTo>
                    <a:pt x="58350" y="34076"/>
                  </a:lnTo>
                  <a:lnTo>
                    <a:pt x="58527" y="34076"/>
                  </a:lnTo>
                  <a:lnTo>
                    <a:pt x="62438" y="32235"/>
                  </a:lnTo>
                  <a:lnTo>
                    <a:pt x="63452" y="31757"/>
                  </a:lnTo>
                  <a:lnTo>
                    <a:pt x="63623" y="31757"/>
                  </a:lnTo>
                  <a:lnTo>
                    <a:pt x="67876" y="30208"/>
                  </a:lnTo>
                  <a:lnTo>
                    <a:pt x="67666" y="30208"/>
                  </a:lnTo>
                  <a:lnTo>
                    <a:pt x="68976" y="29808"/>
                  </a:lnTo>
                  <a:lnTo>
                    <a:pt x="69249" y="29808"/>
                  </a:lnTo>
                  <a:lnTo>
                    <a:pt x="73694" y="28683"/>
                  </a:lnTo>
                  <a:lnTo>
                    <a:pt x="73419" y="28683"/>
                  </a:lnTo>
                  <a:lnTo>
                    <a:pt x="74729" y="28421"/>
                  </a:lnTo>
                  <a:lnTo>
                    <a:pt x="75155" y="28421"/>
                  </a:lnTo>
                  <a:lnTo>
                    <a:pt x="79801" y="27720"/>
                  </a:lnTo>
                  <a:lnTo>
                    <a:pt x="79325" y="27720"/>
                  </a:lnTo>
                  <a:lnTo>
                    <a:pt x="80720" y="27581"/>
                  </a:lnTo>
                  <a:lnTo>
                    <a:pt x="82335" y="27581"/>
                  </a:lnTo>
                  <a:lnTo>
                    <a:pt x="86347" y="27396"/>
                  </a:lnTo>
                  <a:lnTo>
                    <a:pt x="86848" y="27373"/>
                  </a:lnTo>
                  <a:lnTo>
                    <a:pt x="9805688" y="27373"/>
                  </a:lnTo>
                  <a:lnTo>
                    <a:pt x="9805688" y="13698"/>
                  </a:lnTo>
                  <a:lnTo>
                    <a:pt x="9832884" y="13698"/>
                  </a:lnTo>
                  <a:lnTo>
                    <a:pt x="9819248" y="0"/>
                  </a:lnTo>
                  <a:close/>
                </a:path>
                <a:path extrusionOk="0" h="173989" w="9832975">
                  <a:moveTo>
                    <a:pt x="9805688" y="13698"/>
                  </a:moveTo>
                  <a:lnTo>
                    <a:pt x="9805688" y="159828"/>
                  </a:lnTo>
                  <a:lnTo>
                    <a:pt x="9819248" y="146126"/>
                  </a:lnTo>
                  <a:lnTo>
                    <a:pt x="9832884" y="146126"/>
                  </a:lnTo>
                  <a:lnTo>
                    <a:pt x="9832884" y="27396"/>
                  </a:lnTo>
                  <a:lnTo>
                    <a:pt x="9819248" y="27396"/>
                  </a:lnTo>
                  <a:lnTo>
                    <a:pt x="9805688" y="13698"/>
                  </a:lnTo>
                  <a:close/>
                </a:path>
                <a:path extrusionOk="0" h="173989" w="9832975">
                  <a:moveTo>
                    <a:pt x="9832884" y="146126"/>
                  </a:moveTo>
                  <a:lnTo>
                    <a:pt x="9819248" y="146126"/>
                  </a:lnTo>
                  <a:lnTo>
                    <a:pt x="9805688" y="159828"/>
                  </a:lnTo>
                  <a:lnTo>
                    <a:pt x="9832884" y="159828"/>
                  </a:lnTo>
                  <a:lnTo>
                    <a:pt x="9832884" y="146126"/>
                  </a:lnTo>
                  <a:close/>
                </a:path>
                <a:path extrusionOk="0" h="173989" w="9832975">
                  <a:moveTo>
                    <a:pt x="86531" y="146129"/>
                  </a:moveTo>
                  <a:lnTo>
                    <a:pt x="86228" y="146129"/>
                  </a:lnTo>
                  <a:lnTo>
                    <a:pt x="86848" y="146144"/>
                  </a:lnTo>
                  <a:lnTo>
                    <a:pt x="86531" y="146129"/>
                  </a:lnTo>
                  <a:close/>
                </a:path>
                <a:path extrusionOk="0" h="173989" w="9832975">
                  <a:moveTo>
                    <a:pt x="9805688" y="146126"/>
                  </a:moveTo>
                  <a:lnTo>
                    <a:pt x="86531" y="146129"/>
                  </a:lnTo>
                  <a:lnTo>
                    <a:pt x="86848" y="146144"/>
                  </a:lnTo>
                  <a:lnTo>
                    <a:pt x="9805688" y="146144"/>
                  </a:lnTo>
                  <a:close/>
                </a:path>
                <a:path extrusionOk="0" h="173989" w="9832975">
                  <a:moveTo>
                    <a:pt x="79326" y="145797"/>
                  </a:moveTo>
                  <a:lnTo>
                    <a:pt x="80720" y="145935"/>
                  </a:lnTo>
                  <a:lnTo>
                    <a:pt x="80024" y="145830"/>
                  </a:lnTo>
                  <a:lnTo>
                    <a:pt x="79326" y="145797"/>
                  </a:lnTo>
                  <a:close/>
                </a:path>
                <a:path extrusionOk="0" h="173989" w="9832975">
                  <a:moveTo>
                    <a:pt x="80024" y="145830"/>
                  </a:moveTo>
                  <a:lnTo>
                    <a:pt x="80720" y="145935"/>
                  </a:lnTo>
                  <a:lnTo>
                    <a:pt x="82301" y="145935"/>
                  </a:lnTo>
                  <a:lnTo>
                    <a:pt x="80024" y="145830"/>
                  </a:lnTo>
                  <a:close/>
                </a:path>
                <a:path extrusionOk="0" h="173989" w="9832975">
                  <a:moveTo>
                    <a:pt x="79811" y="145797"/>
                  </a:moveTo>
                  <a:lnTo>
                    <a:pt x="79326" y="145797"/>
                  </a:lnTo>
                  <a:lnTo>
                    <a:pt x="80024" y="145830"/>
                  </a:lnTo>
                  <a:lnTo>
                    <a:pt x="79811" y="145797"/>
                  </a:lnTo>
                  <a:close/>
                </a:path>
                <a:path extrusionOk="0" h="173989" w="9832975">
                  <a:moveTo>
                    <a:pt x="73419" y="144833"/>
                  </a:moveTo>
                  <a:lnTo>
                    <a:pt x="74729" y="145100"/>
                  </a:lnTo>
                  <a:lnTo>
                    <a:pt x="74051" y="144928"/>
                  </a:lnTo>
                  <a:lnTo>
                    <a:pt x="73419" y="144833"/>
                  </a:lnTo>
                  <a:close/>
                </a:path>
                <a:path extrusionOk="0" h="173989" w="9832975">
                  <a:moveTo>
                    <a:pt x="74051" y="144928"/>
                  </a:moveTo>
                  <a:lnTo>
                    <a:pt x="74729" y="145100"/>
                  </a:lnTo>
                  <a:lnTo>
                    <a:pt x="75191" y="145100"/>
                  </a:lnTo>
                  <a:lnTo>
                    <a:pt x="74051" y="144928"/>
                  </a:lnTo>
                  <a:close/>
                </a:path>
                <a:path extrusionOk="0" h="173989" w="9832975">
                  <a:moveTo>
                    <a:pt x="73675" y="144833"/>
                  </a:moveTo>
                  <a:lnTo>
                    <a:pt x="73419" y="144833"/>
                  </a:lnTo>
                  <a:lnTo>
                    <a:pt x="74051" y="144928"/>
                  </a:lnTo>
                  <a:lnTo>
                    <a:pt x="73675" y="144833"/>
                  </a:lnTo>
                  <a:close/>
                </a:path>
                <a:path extrusionOk="0" h="173989" w="9832975">
                  <a:moveTo>
                    <a:pt x="67666" y="143309"/>
                  </a:moveTo>
                  <a:lnTo>
                    <a:pt x="68976" y="143713"/>
                  </a:lnTo>
                  <a:lnTo>
                    <a:pt x="68322" y="143475"/>
                  </a:lnTo>
                  <a:lnTo>
                    <a:pt x="67666" y="143309"/>
                  </a:lnTo>
                  <a:close/>
                </a:path>
                <a:path extrusionOk="0" h="173989" w="9832975">
                  <a:moveTo>
                    <a:pt x="68322" y="143475"/>
                  </a:moveTo>
                  <a:lnTo>
                    <a:pt x="68976" y="143713"/>
                  </a:lnTo>
                  <a:lnTo>
                    <a:pt x="69261" y="143713"/>
                  </a:lnTo>
                  <a:lnTo>
                    <a:pt x="68322" y="143475"/>
                  </a:lnTo>
                  <a:close/>
                </a:path>
                <a:path extrusionOk="0" h="173989" w="9832975">
                  <a:moveTo>
                    <a:pt x="67865" y="143309"/>
                  </a:moveTo>
                  <a:lnTo>
                    <a:pt x="67666" y="143309"/>
                  </a:lnTo>
                  <a:lnTo>
                    <a:pt x="68322" y="143475"/>
                  </a:lnTo>
                  <a:lnTo>
                    <a:pt x="67865" y="143309"/>
                  </a:lnTo>
                  <a:close/>
                </a:path>
                <a:path extrusionOk="0" h="173989" w="9832975">
                  <a:moveTo>
                    <a:pt x="62311" y="141286"/>
                  </a:moveTo>
                  <a:lnTo>
                    <a:pt x="63453" y="141760"/>
                  </a:lnTo>
                  <a:lnTo>
                    <a:pt x="62915" y="141506"/>
                  </a:lnTo>
                  <a:lnTo>
                    <a:pt x="62311" y="141286"/>
                  </a:lnTo>
                  <a:close/>
                </a:path>
                <a:path extrusionOk="0" h="173989" w="9832975">
                  <a:moveTo>
                    <a:pt x="62915" y="141506"/>
                  </a:moveTo>
                  <a:lnTo>
                    <a:pt x="63453" y="141760"/>
                  </a:lnTo>
                  <a:lnTo>
                    <a:pt x="63610" y="141760"/>
                  </a:lnTo>
                  <a:lnTo>
                    <a:pt x="62915" y="141506"/>
                  </a:lnTo>
                  <a:close/>
                </a:path>
                <a:path extrusionOk="0" h="173989" w="9832975">
                  <a:moveTo>
                    <a:pt x="62448" y="141286"/>
                  </a:moveTo>
                  <a:lnTo>
                    <a:pt x="62311" y="141286"/>
                  </a:lnTo>
                  <a:lnTo>
                    <a:pt x="62915" y="141506"/>
                  </a:lnTo>
                  <a:lnTo>
                    <a:pt x="62448" y="141286"/>
                  </a:lnTo>
                  <a:close/>
                </a:path>
                <a:path extrusionOk="0" h="173989" w="9832975">
                  <a:moveTo>
                    <a:pt x="57071" y="138755"/>
                  </a:moveTo>
                  <a:lnTo>
                    <a:pt x="58266" y="139394"/>
                  </a:lnTo>
                  <a:lnTo>
                    <a:pt x="57670" y="139037"/>
                  </a:lnTo>
                  <a:lnTo>
                    <a:pt x="57071" y="138755"/>
                  </a:lnTo>
                  <a:close/>
                </a:path>
                <a:path extrusionOk="0" h="173989" w="9832975">
                  <a:moveTo>
                    <a:pt x="57670" y="139037"/>
                  </a:moveTo>
                  <a:lnTo>
                    <a:pt x="58266" y="139394"/>
                  </a:lnTo>
                  <a:lnTo>
                    <a:pt x="58429" y="139394"/>
                  </a:lnTo>
                  <a:lnTo>
                    <a:pt x="57670" y="139037"/>
                  </a:lnTo>
                  <a:close/>
                </a:path>
                <a:path extrusionOk="0" h="173989" w="9832975">
                  <a:moveTo>
                    <a:pt x="57200" y="138755"/>
                  </a:moveTo>
                  <a:lnTo>
                    <a:pt x="57071" y="138755"/>
                  </a:lnTo>
                  <a:lnTo>
                    <a:pt x="57670" y="139037"/>
                  </a:lnTo>
                  <a:lnTo>
                    <a:pt x="57200" y="138755"/>
                  </a:lnTo>
                  <a:close/>
                </a:path>
                <a:path extrusionOk="0" h="173989" w="9832975">
                  <a:moveTo>
                    <a:pt x="52291" y="135812"/>
                  </a:moveTo>
                  <a:lnTo>
                    <a:pt x="53432" y="136578"/>
                  </a:lnTo>
                  <a:lnTo>
                    <a:pt x="52755" y="136090"/>
                  </a:lnTo>
                  <a:lnTo>
                    <a:pt x="52291" y="135812"/>
                  </a:lnTo>
                  <a:close/>
                </a:path>
                <a:path extrusionOk="0" h="173989" w="9832975">
                  <a:moveTo>
                    <a:pt x="52880" y="136165"/>
                  </a:moveTo>
                  <a:lnTo>
                    <a:pt x="53432" y="136578"/>
                  </a:lnTo>
                  <a:lnTo>
                    <a:pt x="53568" y="136578"/>
                  </a:lnTo>
                  <a:lnTo>
                    <a:pt x="52880" y="136165"/>
                  </a:lnTo>
                  <a:close/>
                </a:path>
                <a:path extrusionOk="0" h="173989" w="9832975">
                  <a:moveTo>
                    <a:pt x="52407" y="135812"/>
                  </a:moveTo>
                  <a:lnTo>
                    <a:pt x="52880" y="136165"/>
                  </a:lnTo>
                  <a:lnTo>
                    <a:pt x="52407" y="135812"/>
                  </a:lnTo>
                  <a:close/>
                </a:path>
                <a:path extrusionOk="0" h="173989" w="9832975">
                  <a:moveTo>
                    <a:pt x="47863" y="132417"/>
                  </a:moveTo>
                  <a:lnTo>
                    <a:pt x="48859" y="133237"/>
                  </a:lnTo>
                  <a:lnTo>
                    <a:pt x="48382" y="132805"/>
                  </a:lnTo>
                  <a:lnTo>
                    <a:pt x="47863" y="132417"/>
                  </a:lnTo>
                  <a:close/>
                </a:path>
                <a:path extrusionOk="0" h="173989" w="9832975">
                  <a:moveTo>
                    <a:pt x="48382" y="132805"/>
                  </a:moveTo>
                  <a:lnTo>
                    <a:pt x="48859" y="133237"/>
                  </a:lnTo>
                  <a:lnTo>
                    <a:pt x="48382" y="132805"/>
                  </a:lnTo>
                  <a:close/>
                </a:path>
                <a:path extrusionOk="0" h="173989" w="9832975">
                  <a:moveTo>
                    <a:pt x="47954" y="132417"/>
                  </a:moveTo>
                  <a:lnTo>
                    <a:pt x="48382" y="132805"/>
                  </a:lnTo>
                  <a:lnTo>
                    <a:pt x="47954" y="132417"/>
                  </a:lnTo>
                  <a:close/>
                </a:path>
                <a:path extrusionOk="0" h="173989" w="9832975">
                  <a:moveTo>
                    <a:pt x="43688" y="128553"/>
                  </a:moveTo>
                  <a:lnTo>
                    <a:pt x="44699" y="129571"/>
                  </a:lnTo>
                  <a:lnTo>
                    <a:pt x="44111" y="128936"/>
                  </a:lnTo>
                  <a:lnTo>
                    <a:pt x="43688" y="128553"/>
                  </a:lnTo>
                  <a:close/>
                </a:path>
                <a:path extrusionOk="0" h="173989" w="9832975">
                  <a:moveTo>
                    <a:pt x="44213" y="129028"/>
                  </a:moveTo>
                  <a:lnTo>
                    <a:pt x="44699" y="129571"/>
                  </a:lnTo>
                  <a:lnTo>
                    <a:pt x="44213" y="129028"/>
                  </a:lnTo>
                  <a:close/>
                </a:path>
                <a:path extrusionOk="0" h="173989" w="9832975">
                  <a:moveTo>
                    <a:pt x="43787" y="128553"/>
                  </a:moveTo>
                  <a:lnTo>
                    <a:pt x="44213" y="129028"/>
                  </a:lnTo>
                  <a:lnTo>
                    <a:pt x="43787" y="128553"/>
                  </a:lnTo>
                  <a:close/>
                </a:path>
                <a:path extrusionOk="0" h="173989" w="9832975">
                  <a:moveTo>
                    <a:pt x="40041" y="124371"/>
                  </a:moveTo>
                  <a:lnTo>
                    <a:pt x="40861" y="125375"/>
                  </a:lnTo>
                  <a:lnTo>
                    <a:pt x="40491" y="124872"/>
                  </a:lnTo>
                  <a:lnTo>
                    <a:pt x="40041" y="124371"/>
                  </a:lnTo>
                  <a:close/>
                </a:path>
                <a:path extrusionOk="0" h="173989" w="9832975">
                  <a:moveTo>
                    <a:pt x="40491" y="124872"/>
                  </a:moveTo>
                  <a:lnTo>
                    <a:pt x="40861" y="125375"/>
                  </a:lnTo>
                  <a:lnTo>
                    <a:pt x="40491" y="124872"/>
                  </a:lnTo>
                  <a:close/>
                </a:path>
                <a:path extrusionOk="0" h="173989" w="9832975">
                  <a:moveTo>
                    <a:pt x="40121" y="124371"/>
                  </a:moveTo>
                  <a:lnTo>
                    <a:pt x="40491" y="124872"/>
                  </a:lnTo>
                  <a:lnTo>
                    <a:pt x="40121" y="124371"/>
                  </a:lnTo>
                  <a:close/>
                </a:path>
                <a:path extrusionOk="0" h="173989" w="9832975">
                  <a:moveTo>
                    <a:pt x="36724" y="119766"/>
                  </a:moveTo>
                  <a:lnTo>
                    <a:pt x="37483" y="120915"/>
                  </a:lnTo>
                  <a:lnTo>
                    <a:pt x="37119" y="120301"/>
                  </a:lnTo>
                  <a:lnTo>
                    <a:pt x="36724" y="119766"/>
                  </a:lnTo>
                  <a:close/>
                </a:path>
                <a:path extrusionOk="0" h="173989" w="9832975">
                  <a:moveTo>
                    <a:pt x="37119" y="120301"/>
                  </a:moveTo>
                  <a:lnTo>
                    <a:pt x="37483" y="120915"/>
                  </a:lnTo>
                  <a:lnTo>
                    <a:pt x="37119" y="120301"/>
                  </a:lnTo>
                  <a:close/>
                </a:path>
                <a:path extrusionOk="0" h="173989" w="9832975">
                  <a:moveTo>
                    <a:pt x="36802" y="119766"/>
                  </a:moveTo>
                  <a:lnTo>
                    <a:pt x="37119" y="120301"/>
                  </a:lnTo>
                  <a:lnTo>
                    <a:pt x="36802" y="119766"/>
                  </a:lnTo>
                  <a:close/>
                </a:path>
                <a:path extrusionOk="0" h="173989" w="9832975">
                  <a:moveTo>
                    <a:pt x="33920" y="114905"/>
                  </a:moveTo>
                  <a:lnTo>
                    <a:pt x="34556" y="116112"/>
                  </a:lnTo>
                  <a:lnTo>
                    <a:pt x="34265" y="115487"/>
                  </a:lnTo>
                  <a:lnTo>
                    <a:pt x="33920" y="114905"/>
                  </a:lnTo>
                  <a:close/>
                </a:path>
                <a:path extrusionOk="0" h="173989" w="9832975">
                  <a:moveTo>
                    <a:pt x="34265" y="115487"/>
                  </a:moveTo>
                  <a:lnTo>
                    <a:pt x="34556" y="116112"/>
                  </a:lnTo>
                  <a:lnTo>
                    <a:pt x="34265" y="115487"/>
                  </a:lnTo>
                  <a:close/>
                </a:path>
                <a:path extrusionOk="0" h="173989" w="9832975">
                  <a:moveTo>
                    <a:pt x="33994" y="114905"/>
                  </a:moveTo>
                  <a:lnTo>
                    <a:pt x="34265" y="115487"/>
                  </a:lnTo>
                  <a:lnTo>
                    <a:pt x="33994" y="114905"/>
                  </a:lnTo>
                  <a:close/>
                </a:path>
                <a:path extrusionOk="0" h="173989" w="9832975">
                  <a:moveTo>
                    <a:pt x="31569" y="109698"/>
                  </a:moveTo>
                  <a:lnTo>
                    <a:pt x="32044" y="110846"/>
                  </a:lnTo>
                  <a:lnTo>
                    <a:pt x="31840" y="110281"/>
                  </a:lnTo>
                  <a:lnTo>
                    <a:pt x="31569" y="109698"/>
                  </a:lnTo>
                  <a:close/>
                </a:path>
                <a:path extrusionOk="0" h="173989" w="9832975">
                  <a:moveTo>
                    <a:pt x="31840" y="110281"/>
                  </a:moveTo>
                  <a:lnTo>
                    <a:pt x="32044" y="110846"/>
                  </a:lnTo>
                  <a:lnTo>
                    <a:pt x="31840" y="110281"/>
                  </a:lnTo>
                  <a:close/>
                </a:path>
                <a:path extrusionOk="0" h="173989" w="9832975">
                  <a:moveTo>
                    <a:pt x="31630" y="109698"/>
                  </a:moveTo>
                  <a:lnTo>
                    <a:pt x="31840" y="110281"/>
                  </a:lnTo>
                  <a:lnTo>
                    <a:pt x="31630" y="109698"/>
                  </a:lnTo>
                  <a:close/>
                </a:path>
                <a:path extrusionOk="0" h="173989" w="9832975">
                  <a:moveTo>
                    <a:pt x="29630" y="104143"/>
                  </a:moveTo>
                  <a:lnTo>
                    <a:pt x="30029" y="105457"/>
                  </a:lnTo>
                  <a:lnTo>
                    <a:pt x="29856" y="104769"/>
                  </a:lnTo>
                  <a:lnTo>
                    <a:pt x="29630" y="104143"/>
                  </a:lnTo>
                  <a:close/>
                </a:path>
                <a:path extrusionOk="0" h="173989" w="9832975">
                  <a:moveTo>
                    <a:pt x="29856" y="104769"/>
                  </a:moveTo>
                  <a:lnTo>
                    <a:pt x="30029" y="105457"/>
                  </a:lnTo>
                  <a:lnTo>
                    <a:pt x="29856" y="104769"/>
                  </a:lnTo>
                  <a:close/>
                </a:path>
                <a:path extrusionOk="0" h="173989" w="9832975">
                  <a:moveTo>
                    <a:pt x="29698" y="104143"/>
                  </a:moveTo>
                  <a:lnTo>
                    <a:pt x="29856" y="104769"/>
                  </a:lnTo>
                  <a:lnTo>
                    <a:pt x="29698" y="104143"/>
                  </a:lnTo>
                  <a:close/>
                </a:path>
                <a:path extrusionOk="0" h="173989" w="9832975">
                  <a:moveTo>
                    <a:pt x="28244" y="98354"/>
                  </a:moveTo>
                  <a:lnTo>
                    <a:pt x="28512" y="99671"/>
                  </a:lnTo>
                  <a:lnTo>
                    <a:pt x="28420" y="99055"/>
                  </a:lnTo>
                  <a:lnTo>
                    <a:pt x="28244" y="98354"/>
                  </a:lnTo>
                  <a:close/>
                </a:path>
                <a:path extrusionOk="0" h="173989" w="9832975">
                  <a:moveTo>
                    <a:pt x="28420" y="99055"/>
                  </a:moveTo>
                  <a:lnTo>
                    <a:pt x="28512" y="99671"/>
                  </a:lnTo>
                  <a:lnTo>
                    <a:pt x="28420" y="99055"/>
                  </a:lnTo>
                  <a:close/>
                </a:path>
                <a:path extrusionOk="0" h="173989" w="9832975">
                  <a:moveTo>
                    <a:pt x="28315" y="98354"/>
                  </a:moveTo>
                  <a:lnTo>
                    <a:pt x="28420" y="99055"/>
                  </a:lnTo>
                  <a:lnTo>
                    <a:pt x="28315" y="98354"/>
                  </a:lnTo>
                  <a:close/>
                </a:path>
                <a:path extrusionOk="0" h="173989" w="9832975">
                  <a:moveTo>
                    <a:pt x="27416" y="92329"/>
                  </a:moveTo>
                  <a:lnTo>
                    <a:pt x="27554" y="93731"/>
                  </a:lnTo>
                  <a:lnTo>
                    <a:pt x="27523" y="93043"/>
                  </a:lnTo>
                  <a:lnTo>
                    <a:pt x="27416" y="92329"/>
                  </a:lnTo>
                  <a:close/>
                </a:path>
                <a:path extrusionOk="0" h="173989" w="9832975">
                  <a:moveTo>
                    <a:pt x="27523" y="93043"/>
                  </a:moveTo>
                  <a:lnTo>
                    <a:pt x="27554" y="93731"/>
                  </a:lnTo>
                  <a:lnTo>
                    <a:pt x="27523" y="93043"/>
                  </a:lnTo>
                  <a:close/>
                </a:path>
                <a:path extrusionOk="0" h="173989" w="9832975">
                  <a:moveTo>
                    <a:pt x="27490" y="92329"/>
                  </a:moveTo>
                  <a:lnTo>
                    <a:pt x="27523" y="93043"/>
                  </a:lnTo>
                  <a:lnTo>
                    <a:pt x="27490" y="92329"/>
                  </a:lnTo>
                  <a:close/>
                </a:path>
                <a:path extrusionOk="0" h="173989" w="9832975">
                  <a:moveTo>
                    <a:pt x="27238" y="86789"/>
                  </a:moveTo>
                  <a:lnTo>
                    <a:pt x="27210" y="87414"/>
                  </a:lnTo>
                  <a:lnTo>
                    <a:pt x="27238" y="86789"/>
                  </a:lnTo>
                  <a:close/>
                </a:path>
                <a:path extrusionOk="0" h="173989" w="9832975">
                  <a:moveTo>
                    <a:pt x="27266" y="86165"/>
                  </a:moveTo>
                  <a:lnTo>
                    <a:pt x="27238" y="86789"/>
                  </a:lnTo>
                  <a:lnTo>
                    <a:pt x="27266" y="86165"/>
                  </a:lnTo>
                  <a:close/>
                </a:path>
                <a:path extrusionOk="0" h="173989" w="9832975">
                  <a:moveTo>
                    <a:pt x="27554" y="79848"/>
                  </a:moveTo>
                  <a:lnTo>
                    <a:pt x="27416" y="81250"/>
                  </a:lnTo>
                  <a:lnTo>
                    <a:pt x="27523" y="80536"/>
                  </a:lnTo>
                  <a:lnTo>
                    <a:pt x="27554" y="79848"/>
                  </a:lnTo>
                  <a:close/>
                </a:path>
                <a:path extrusionOk="0" h="173989" w="9832975">
                  <a:moveTo>
                    <a:pt x="27523" y="80536"/>
                  </a:moveTo>
                  <a:lnTo>
                    <a:pt x="27416" y="81250"/>
                  </a:lnTo>
                  <a:lnTo>
                    <a:pt x="27523" y="80536"/>
                  </a:lnTo>
                  <a:close/>
                </a:path>
                <a:path extrusionOk="0" h="173989" w="9832975">
                  <a:moveTo>
                    <a:pt x="27626" y="79848"/>
                  </a:moveTo>
                  <a:lnTo>
                    <a:pt x="27523" y="80536"/>
                  </a:lnTo>
                  <a:lnTo>
                    <a:pt x="27626" y="79848"/>
                  </a:lnTo>
                  <a:close/>
                </a:path>
                <a:path extrusionOk="0" h="173989" w="9832975">
                  <a:moveTo>
                    <a:pt x="28512" y="73908"/>
                  </a:moveTo>
                  <a:lnTo>
                    <a:pt x="28244" y="75225"/>
                  </a:lnTo>
                  <a:lnTo>
                    <a:pt x="28420" y="74524"/>
                  </a:lnTo>
                  <a:lnTo>
                    <a:pt x="28512" y="73908"/>
                  </a:lnTo>
                  <a:close/>
                </a:path>
                <a:path extrusionOk="0" h="173989" w="9832975">
                  <a:moveTo>
                    <a:pt x="28420" y="74524"/>
                  </a:moveTo>
                  <a:lnTo>
                    <a:pt x="28244" y="75225"/>
                  </a:lnTo>
                  <a:lnTo>
                    <a:pt x="28420" y="74524"/>
                  </a:lnTo>
                  <a:close/>
                </a:path>
                <a:path extrusionOk="0" h="173989" w="9832975">
                  <a:moveTo>
                    <a:pt x="28575" y="73908"/>
                  </a:moveTo>
                  <a:lnTo>
                    <a:pt x="28420" y="74524"/>
                  </a:lnTo>
                  <a:lnTo>
                    <a:pt x="28575" y="73908"/>
                  </a:lnTo>
                  <a:close/>
                </a:path>
                <a:path extrusionOk="0" h="173989" w="9832975">
                  <a:moveTo>
                    <a:pt x="30029" y="68122"/>
                  </a:moveTo>
                  <a:lnTo>
                    <a:pt x="29638" y="69401"/>
                  </a:lnTo>
                  <a:lnTo>
                    <a:pt x="29872" y="68746"/>
                  </a:lnTo>
                  <a:lnTo>
                    <a:pt x="30029" y="68122"/>
                  </a:lnTo>
                  <a:close/>
                </a:path>
                <a:path extrusionOk="0" h="173989" w="9832975">
                  <a:moveTo>
                    <a:pt x="29872" y="68746"/>
                  </a:moveTo>
                  <a:lnTo>
                    <a:pt x="29638" y="69401"/>
                  </a:lnTo>
                  <a:lnTo>
                    <a:pt x="29872" y="68746"/>
                  </a:lnTo>
                  <a:close/>
                </a:path>
                <a:path extrusionOk="0" h="173989" w="9832975">
                  <a:moveTo>
                    <a:pt x="30095" y="68122"/>
                  </a:moveTo>
                  <a:lnTo>
                    <a:pt x="29872" y="68746"/>
                  </a:lnTo>
                  <a:lnTo>
                    <a:pt x="30095" y="68122"/>
                  </a:lnTo>
                  <a:close/>
                </a:path>
                <a:path extrusionOk="0" h="173989" w="9832975">
                  <a:moveTo>
                    <a:pt x="32051" y="62644"/>
                  </a:moveTo>
                  <a:lnTo>
                    <a:pt x="31546" y="63861"/>
                  </a:lnTo>
                  <a:lnTo>
                    <a:pt x="31841" y="63234"/>
                  </a:lnTo>
                  <a:lnTo>
                    <a:pt x="32051" y="62644"/>
                  </a:lnTo>
                  <a:close/>
                </a:path>
                <a:path extrusionOk="0" h="173989" w="9832975">
                  <a:moveTo>
                    <a:pt x="31841" y="63234"/>
                  </a:moveTo>
                  <a:lnTo>
                    <a:pt x="31546" y="63861"/>
                  </a:lnTo>
                  <a:lnTo>
                    <a:pt x="31841" y="63234"/>
                  </a:lnTo>
                  <a:close/>
                </a:path>
                <a:path extrusionOk="0" h="173989" w="9832975">
                  <a:moveTo>
                    <a:pt x="32118" y="62644"/>
                  </a:moveTo>
                  <a:lnTo>
                    <a:pt x="31841" y="63234"/>
                  </a:lnTo>
                  <a:lnTo>
                    <a:pt x="32118" y="62644"/>
                  </a:lnTo>
                  <a:close/>
                </a:path>
                <a:path extrusionOk="0" h="173989" w="9832975">
                  <a:moveTo>
                    <a:pt x="34533" y="57505"/>
                  </a:moveTo>
                  <a:lnTo>
                    <a:pt x="33951" y="58622"/>
                  </a:lnTo>
                  <a:lnTo>
                    <a:pt x="34238" y="58133"/>
                  </a:lnTo>
                  <a:lnTo>
                    <a:pt x="34533" y="57505"/>
                  </a:lnTo>
                  <a:close/>
                </a:path>
                <a:path extrusionOk="0" h="173989" w="9832975">
                  <a:moveTo>
                    <a:pt x="34238" y="58133"/>
                  </a:moveTo>
                  <a:lnTo>
                    <a:pt x="33951" y="58622"/>
                  </a:lnTo>
                  <a:lnTo>
                    <a:pt x="34238" y="58133"/>
                  </a:lnTo>
                  <a:close/>
                </a:path>
                <a:path extrusionOk="0" h="173989" w="9832975">
                  <a:moveTo>
                    <a:pt x="34607" y="57505"/>
                  </a:moveTo>
                  <a:lnTo>
                    <a:pt x="34238" y="58133"/>
                  </a:lnTo>
                  <a:lnTo>
                    <a:pt x="34607" y="57505"/>
                  </a:lnTo>
                  <a:close/>
                </a:path>
                <a:path extrusionOk="0" h="173989" w="9832975">
                  <a:moveTo>
                    <a:pt x="37513" y="52551"/>
                  </a:moveTo>
                  <a:lnTo>
                    <a:pt x="36717" y="53753"/>
                  </a:lnTo>
                  <a:lnTo>
                    <a:pt x="37164" y="53146"/>
                  </a:lnTo>
                  <a:lnTo>
                    <a:pt x="37513" y="52551"/>
                  </a:lnTo>
                  <a:close/>
                </a:path>
                <a:path extrusionOk="0" h="173989" w="9832975">
                  <a:moveTo>
                    <a:pt x="37164" y="53146"/>
                  </a:moveTo>
                  <a:lnTo>
                    <a:pt x="36717" y="53753"/>
                  </a:lnTo>
                  <a:lnTo>
                    <a:pt x="37164" y="53146"/>
                  </a:lnTo>
                  <a:close/>
                </a:path>
                <a:path extrusionOk="0" h="173989" w="9832975">
                  <a:moveTo>
                    <a:pt x="37603" y="52551"/>
                  </a:moveTo>
                  <a:lnTo>
                    <a:pt x="37164" y="53146"/>
                  </a:lnTo>
                  <a:lnTo>
                    <a:pt x="37603" y="52551"/>
                  </a:lnTo>
                  <a:close/>
                </a:path>
                <a:path extrusionOk="0" h="173989" w="9832975">
                  <a:moveTo>
                    <a:pt x="40853" y="48144"/>
                  </a:moveTo>
                  <a:lnTo>
                    <a:pt x="39995" y="49200"/>
                  </a:lnTo>
                  <a:lnTo>
                    <a:pt x="40425" y="48725"/>
                  </a:lnTo>
                  <a:lnTo>
                    <a:pt x="40853" y="48144"/>
                  </a:lnTo>
                  <a:close/>
                </a:path>
                <a:path extrusionOk="0" h="173989" w="9832975">
                  <a:moveTo>
                    <a:pt x="40425" y="48725"/>
                  </a:moveTo>
                  <a:lnTo>
                    <a:pt x="39995" y="49200"/>
                  </a:lnTo>
                  <a:lnTo>
                    <a:pt x="40425" y="48725"/>
                  </a:lnTo>
                  <a:close/>
                </a:path>
                <a:path extrusionOk="0" h="173989" w="9832975">
                  <a:moveTo>
                    <a:pt x="40950" y="48144"/>
                  </a:moveTo>
                  <a:lnTo>
                    <a:pt x="40425" y="48725"/>
                  </a:lnTo>
                  <a:lnTo>
                    <a:pt x="40950" y="48144"/>
                  </a:lnTo>
                  <a:close/>
                </a:path>
                <a:path extrusionOk="0" h="173989" w="9832975">
                  <a:moveTo>
                    <a:pt x="44645" y="44061"/>
                  </a:moveTo>
                  <a:lnTo>
                    <a:pt x="43688" y="45024"/>
                  </a:lnTo>
                  <a:lnTo>
                    <a:pt x="44166" y="44591"/>
                  </a:lnTo>
                  <a:lnTo>
                    <a:pt x="44645" y="44061"/>
                  </a:lnTo>
                  <a:close/>
                </a:path>
                <a:path extrusionOk="0" h="173989" w="9832975">
                  <a:moveTo>
                    <a:pt x="44166" y="44591"/>
                  </a:moveTo>
                  <a:lnTo>
                    <a:pt x="43688" y="45024"/>
                  </a:lnTo>
                  <a:lnTo>
                    <a:pt x="44166" y="44591"/>
                  </a:lnTo>
                  <a:close/>
                </a:path>
                <a:path extrusionOk="0" h="173989" w="9832975">
                  <a:moveTo>
                    <a:pt x="44751" y="44061"/>
                  </a:moveTo>
                  <a:lnTo>
                    <a:pt x="44166" y="44591"/>
                  </a:lnTo>
                  <a:lnTo>
                    <a:pt x="44751" y="44061"/>
                  </a:lnTo>
                  <a:close/>
                </a:path>
                <a:path extrusionOk="0" h="173989" w="9832975">
                  <a:moveTo>
                    <a:pt x="48859" y="40340"/>
                  </a:moveTo>
                  <a:lnTo>
                    <a:pt x="47863" y="41156"/>
                  </a:lnTo>
                  <a:lnTo>
                    <a:pt x="48401" y="40754"/>
                  </a:lnTo>
                  <a:lnTo>
                    <a:pt x="48859" y="40340"/>
                  </a:lnTo>
                  <a:close/>
                </a:path>
                <a:path extrusionOk="0" h="173989" w="9832975">
                  <a:moveTo>
                    <a:pt x="48401" y="40754"/>
                  </a:moveTo>
                  <a:lnTo>
                    <a:pt x="47863" y="41156"/>
                  </a:lnTo>
                  <a:lnTo>
                    <a:pt x="48401" y="40754"/>
                  </a:lnTo>
                  <a:close/>
                </a:path>
                <a:path extrusionOk="0" h="173989" w="9832975">
                  <a:moveTo>
                    <a:pt x="48956" y="40340"/>
                  </a:moveTo>
                  <a:lnTo>
                    <a:pt x="48401" y="40754"/>
                  </a:lnTo>
                  <a:lnTo>
                    <a:pt x="48956" y="40340"/>
                  </a:lnTo>
                  <a:close/>
                </a:path>
                <a:path extrusionOk="0" h="173989" w="9832975">
                  <a:moveTo>
                    <a:pt x="53432" y="36996"/>
                  </a:moveTo>
                  <a:lnTo>
                    <a:pt x="52375" y="37712"/>
                  </a:lnTo>
                  <a:lnTo>
                    <a:pt x="52904" y="37391"/>
                  </a:lnTo>
                  <a:lnTo>
                    <a:pt x="53432" y="36996"/>
                  </a:lnTo>
                  <a:close/>
                </a:path>
                <a:path extrusionOk="0" h="173989" w="9832975">
                  <a:moveTo>
                    <a:pt x="52904" y="37391"/>
                  </a:moveTo>
                  <a:lnTo>
                    <a:pt x="52375" y="37712"/>
                  </a:lnTo>
                  <a:lnTo>
                    <a:pt x="52904" y="37391"/>
                  </a:lnTo>
                  <a:close/>
                </a:path>
                <a:path extrusionOk="0" h="173989" w="9832975">
                  <a:moveTo>
                    <a:pt x="53552" y="36996"/>
                  </a:moveTo>
                  <a:lnTo>
                    <a:pt x="52904" y="37391"/>
                  </a:lnTo>
                  <a:lnTo>
                    <a:pt x="53552" y="36996"/>
                  </a:lnTo>
                  <a:close/>
                </a:path>
                <a:path extrusionOk="0" h="173989" w="9832975">
                  <a:moveTo>
                    <a:pt x="58350" y="34076"/>
                  </a:moveTo>
                  <a:lnTo>
                    <a:pt x="57071" y="34762"/>
                  </a:lnTo>
                  <a:lnTo>
                    <a:pt x="57746" y="34444"/>
                  </a:lnTo>
                  <a:lnTo>
                    <a:pt x="58350" y="34076"/>
                  </a:lnTo>
                  <a:close/>
                </a:path>
                <a:path extrusionOk="0" h="173989" w="9832975">
                  <a:moveTo>
                    <a:pt x="57746" y="34444"/>
                  </a:moveTo>
                  <a:lnTo>
                    <a:pt x="57071" y="34762"/>
                  </a:lnTo>
                  <a:lnTo>
                    <a:pt x="57224" y="34762"/>
                  </a:lnTo>
                  <a:lnTo>
                    <a:pt x="57746" y="34444"/>
                  </a:lnTo>
                  <a:close/>
                </a:path>
                <a:path extrusionOk="0" h="173989" w="9832975">
                  <a:moveTo>
                    <a:pt x="58527" y="34076"/>
                  </a:moveTo>
                  <a:lnTo>
                    <a:pt x="58350" y="34076"/>
                  </a:lnTo>
                  <a:lnTo>
                    <a:pt x="57746" y="34444"/>
                  </a:lnTo>
                  <a:lnTo>
                    <a:pt x="58527" y="34076"/>
                  </a:lnTo>
                  <a:close/>
                </a:path>
                <a:path extrusionOk="0" h="173989" w="9832975">
                  <a:moveTo>
                    <a:pt x="63452" y="31757"/>
                  </a:moveTo>
                  <a:lnTo>
                    <a:pt x="62311" y="32235"/>
                  </a:lnTo>
                  <a:lnTo>
                    <a:pt x="62871" y="32031"/>
                  </a:lnTo>
                  <a:lnTo>
                    <a:pt x="63452" y="31757"/>
                  </a:lnTo>
                  <a:close/>
                </a:path>
                <a:path extrusionOk="0" h="173989" w="9832975">
                  <a:moveTo>
                    <a:pt x="62871" y="32031"/>
                  </a:moveTo>
                  <a:lnTo>
                    <a:pt x="62311" y="32235"/>
                  </a:lnTo>
                  <a:lnTo>
                    <a:pt x="62871" y="32031"/>
                  </a:lnTo>
                  <a:close/>
                </a:path>
                <a:path extrusionOk="0" h="173989" w="9832975">
                  <a:moveTo>
                    <a:pt x="63623" y="31757"/>
                  </a:moveTo>
                  <a:lnTo>
                    <a:pt x="63452" y="31757"/>
                  </a:lnTo>
                  <a:lnTo>
                    <a:pt x="62871" y="32031"/>
                  </a:lnTo>
                  <a:lnTo>
                    <a:pt x="63623" y="31757"/>
                  </a:lnTo>
                  <a:close/>
                </a:path>
                <a:path extrusionOk="0" h="173989" w="9832975">
                  <a:moveTo>
                    <a:pt x="68976" y="29808"/>
                  </a:moveTo>
                  <a:lnTo>
                    <a:pt x="67666" y="30208"/>
                  </a:lnTo>
                  <a:lnTo>
                    <a:pt x="68353" y="30034"/>
                  </a:lnTo>
                  <a:lnTo>
                    <a:pt x="68976" y="29808"/>
                  </a:lnTo>
                  <a:close/>
                </a:path>
                <a:path extrusionOk="0" h="173989" w="9832975">
                  <a:moveTo>
                    <a:pt x="68353" y="30034"/>
                  </a:moveTo>
                  <a:lnTo>
                    <a:pt x="67666" y="30208"/>
                  </a:lnTo>
                  <a:lnTo>
                    <a:pt x="67876" y="30208"/>
                  </a:lnTo>
                  <a:lnTo>
                    <a:pt x="68353" y="30034"/>
                  </a:lnTo>
                  <a:close/>
                </a:path>
                <a:path extrusionOk="0" h="173989" w="9832975">
                  <a:moveTo>
                    <a:pt x="69249" y="29808"/>
                  </a:moveTo>
                  <a:lnTo>
                    <a:pt x="68976" y="29808"/>
                  </a:lnTo>
                  <a:lnTo>
                    <a:pt x="68353" y="30034"/>
                  </a:lnTo>
                  <a:lnTo>
                    <a:pt x="69249" y="29808"/>
                  </a:lnTo>
                  <a:close/>
                </a:path>
                <a:path extrusionOk="0" h="173989" w="9832975">
                  <a:moveTo>
                    <a:pt x="74729" y="28421"/>
                  </a:moveTo>
                  <a:lnTo>
                    <a:pt x="73419" y="28683"/>
                  </a:lnTo>
                  <a:lnTo>
                    <a:pt x="74100" y="28580"/>
                  </a:lnTo>
                  <a:lnTo>
                    <a:pt x="74729" y="28421"/>
                  </a:lnTo>
                  <a:close/>
                </a:path>
                <a:path extrusionOk="0" h="173989" w="9832975">
                  <a:moveTo>
                    <a:pt x="74100" y="28580"/>
                  </a:moveTo>
                  <a:lnTo>
                    <a:pt x="73419" y="28683"/>
                  </a:lnTo>
                  <a:lnTo>
                    <a:pt x="73694" y="28683"/>
                  </a:lnTo>
                  <a:lnTo>
                    <a:pt x="74100" y="28580"/>
                  </a:lnTo>
                  <a:close/>
                </a:path>
                <a:path extrusionOk="0" h="173989" w="9832975">
                  <a:moveTo>
                    <a:pt x="75155" y="28421"/>
                  </a:moveTo>
                  <a:lnTo>
                    <a:pt x="74729" y="28421"/>
                  </a:lnTo>
                  <a:lnTo>
                    <a:pt x="74100" y="28580"/>
                  </a:lnTo>
                  <a:lnTo>
                    <a:pt x="75155" y="28421"/>
                  </a:lnTo>
                  <a:close/>
                </a:path>
                <a:path extrusionOk="0" h="173989" w="9832975">
                  <a:moveTo>
                    <a:pt x="80720" y="27581"/>
                  </a:moveTo>
                  <a:lnTo>
                    <a:pt x="79325" y="27720"/>
                  </a:lnTo>
                  <a:lnTo>
                    <a:pt x="80010" y="27688"/>
                  </a:lnTo>
                  <a:lnTo>
                    <a:pt x="80720" y="27581"/>
                  </a:lnTo>
                  <a:close/>
                </a:path>
                <a:path extrusionOk="0" h="173989" w="9832975">
                  <a:moveTo>
                    <a:pt x="80010" y="27688"/>
                  </a:moveTo>
                  <a:lnTo>
                    <a:pt x="79325" y="27720"/>
                  </a:lnTo>
                  <a:lnTo>
                    <a:pt x="79801" y="27720"/>
                  </a:lnTo>
                  <a:lnTo>
                    <a:pt x="80010" y="27688"/>
                  </a:lnTo>
                  <a:close/>
                </a:path>
                <a:path extrusionOk="0" h="173989" w="9832975">
                  <a:moveTo>
                    <a:pt x="82335" y="27581"/>
                  </a:moveTo>
                  <a:lnTo>
                    <a:pt x="80720" y="27581"/>
                  </a:lnTo>
                  <a:lnTo>
                    <a:pt x="80010" y="27688"/>
                  </a:lnTo>
                  <a:lnTo>
                    <a:pt x="82335" y="27581"/>
                  </a:lnTo>
                  <a:close/>
                </a:path>
                <a:path extrusionOk="0" h="173989" w="9832975">
                  <a:moveTo>
                    <a:pt x="9805688" y="27373"/>
                  </a:moveTo>
                  <a:lnTo>
                    <a:pt x="86848" y="27373"/>
                  </a:lnTo>
                  <a:lnTo>
                    <a:pt x="86347" y="27396"/>
                  </a:lnTo>
                  <a:lnTo>
                    <a:pt x="9805688" y="27396"/>
                  </a:lnTo>
                  <a:close/>
                </a:path>
                <a:path extrusionOk="0" h="173989" w="9832975">
                  <a:moveTo>
                    <a:pt x="9832884" y="13698"/>
                  </a:moveTo>
                  <a:lnTo>
                    <a:pt x="9805688" y="13698"/>
                  </a:lnTo>
                  <a:lnTo>
                    <a:pt x="9819248" y="27396"/>
                  </a:lnTo>
                  <a:lnTo>
                    <a:pt x="9832884" y="27396"/>
                  </a:lnTo>
                  <a:lnTo>
                    <a:pt x="9832884" y="13698"/>
                  </a:lnTo>
                  <a:close/>
                </a:path>
              </a:pathLst>
            </a:custGeom>
            <a:solidFill>
              <a:srgbClr val="FF9417"/>
            </a:solidFill>
            <a:ln>
              <a:noFill/>
            </a:ln>
          </p:spPr>
          <p:txBody>
            <a:bodyPr anchorCtr="0" anchor="t" bIns="0" lIns="0" spcFirstLastPara="1" rIns="0" wrap="square" tIns="0">
              <a:noAutofit/>
            </a:bodyPr>
            <a:lstStyle/>
            <a:p>
              <a:pPr indent="0" lvl="0" marL="0" marR="0" rtl="1" algn="r">
                <a:spcBef>
                  <a:spcPts val="0"/>
                </a:spcBef>
                <a:spcAft>
                  <a:spcPts val="0"/>
                </a:spcAft>
                <a:buNone/>
              </a:pPr>
              <a:r>
                <a:t/>
              </a:r>
              <a:endParaRPr sz="1800">
                <a:solidFill>
                  <a:schemeClr val="dk1"/>
                </a:solidFill>
                <a:latin typeface="Calibri"/>
                <a:ea typeface="Calibri"/>
                <a:cs typeface="Calibri"/>
                <a:sym typeface="Calibri"/>
              </a:endParaRPr>
            </a:p>
          </p:txBody>
        </p:sp>
        <p:sp>
          <p:nvSpPr>
            <p:cNvPr id="233" name="Google Shape;233;p15"/>
            <p:cNvSpPr/>
            <p:nvPr/>
          </p:nvSpPr>
          <p:spPr>
            <a:xfrm>
              <a:off x="1922477" y="6272152"/>
              <a:ext cx="9878695" cy="146685"/>
            </a:xfrm>
            <a:custGeom>
              <a:rect b="b" l="l" r="r" t="t"/>
              <a:pathLst>
                <a:path extrusionOk="0" h="146685" w="9878695">
                  <a:moveTo>
                    <a:pt x="9878327" y="0"/>
                  </a:moveTo>
                  <a:lnTo>
                    <a:pt x="72634" y="0"/>
                  </a:lnTo>
                  <a:lnTo>
                    <a:pt x="44049" y="5635"/>
                  </a:lnTo>
                  <a:lnTo>
                    <a:pt x="20996" y="21114"/>
                  </a:lnTo>
                  <a:lnTo>
                    <a:pt x="5603" y="44298"/>
                  </a:lnTo>
                  <a:lnTo>
                    <a:pt x="0" y="73045"/>
                  </a:lnTo>
                  <a:lnTo>
                    <a:pt x="5603" y="100831"/>
                  </a:lnTo>
                  <a:lnTo>
                    <a:pt x="20996" y="124124"/>
                  </a:lnTo>
                  <a:lnTo>
                    <a:pt x="44049" y="140140"/>
                  </a:lnTo>
                  <a:lnTo>
                    <a:pt x="72634" y="146097"/>
                  </a:lnTo>
                  <a:lnTo>
                    <a:pt x="9878327" y="146097"/>
                  </a:lnTo>
                  <a:lnTo>
                    <a:pt x="9878327" y="0"/>
                  </a:lnTo>
                  <a:close/>
                </a:path>
              </a:pathLst>
            </a:custGeom>
            <a:solidFill>
              <a:srgbClr val="24A9E7"/>
            </a:solidFill>
            <a:ln>
              <a:noFill/>
            </a:ln>
          </p:spPr>
          <p:txBody>
            <a:bodyPr anchorCtr="0" anchor="t" bIns="0" lIns="0" spcFirstLastPara="1" rIns="0" wrap="square" tIns="0">
              <a:noAutofit/>
            </a:bodyPr>
            <a:lstStyle/>
            <a:p>
              <a:pPr indent="0" lvl="0" marL="0" marR="0" rtl="1" algn="r">
                <a:spcBef>
                  <a:spcPts val="0"/>
                </a:spcBef>
                <a:spcAft>
                  <a:spcPts val="0"/>
                </a:spcAft>
                <a:buNone/>
              </a:pPr>
              <a:r>
                <a:t/>
              </a:r>
              <a:endParaRPr sz="1800">
                <a:solidFill>
                  <a:schemeClr val="dk1"/>
                </a:solidFill>
                <a:latin typeface="Calibri"/>
                <a:ea typeface="Calibri"/>
                <a:cs typeface="Calibri"/>
                <a:sym typeface="Calibri"/>
              </a:endParaRPr>
            </a:p>
          </p:txBody>
        </p:sp>
      </p:grpSp>
      <p:sp>
        <p:nvSpPr>
          <p:cNvPr id="234" name="Google Shape;234;p15"/>
          <p:cNvSpPr/>
          <p:nvPr/>
        </p:nvSpPr>
        <p:spPr>
          <a:xfrm>
            <a:off x="0" y="2205265"/>
            <a:ext cx="125095" cy="2701290"/>
          </a:xfrm>
          <a:custGeom>
            <a:rect b="b" l="l" r="r" t="t"/>
            <a:pathLst>
              <a:path extrusionOk="0" h="2701290" w="125095">
                <a:moveTo>
                  <a:pt x="103502" y="0"/>
                </a:moveTo>
                <a:lnTo>
                  <a:pt x="0" y="0"/>
                </a:lnTo>
                <a:lnTo>
                  <a:pt x="0" y="2701101"/>
                </a:lnTo>
                <a:lnTo>
                  <a:pt x="92268" y="2701101"/>
                </a:lnTo>
                <a:lnTo>
                  <a:pt x="104593" y="2698474"/>
                </a:lnTo>
                <a:lnTo>
                  <a:pt x="114899" y="2691401"/>
                </a:lnTo>
                <a:lnTo>
                  <a:pt x="121971" y="2681094"/>
                </a:lnTo>
                <a:lnTo>
                  <a:pt x="124598" y="2668764"/>
                </a:lnTo>
                <a:lnTo>
                  <a:pt x="124598" y="29977"/>
                </a:lnTo>
                <a:lnTo>
                  <a:pt x="121971" y="17643"/>
                </a:lnTo>
                <a:lnTo>
                  <a:pt x="114899" y="7321"/>
                </a:lnTo>
                <a:lnTo>
                  <a:pt x="104593" y="233"/>
                </a:lnTo>
                <a:lnTo>
                  <a:pt x="103502" y="0"/>
                </a:lnTo>
                <a:close/>
              </a:path>
            </a:pathLst>
          </a:custGeom>
          <a:solidFill>
            <a:srgbClr val="FF9417"/>
          </a:solidFill>
          <a:ln>
            <a:noFill/>
          </a:ln>
        </p:spPr>
        <p:txBody>
          <a:bodyPr anchorCtr="0" anchor="t" bIns="0" lIns="0" spcFirstLastPara="1" rIns="0" wrap="square" tIns="0">
            <a:noAutofit/>
          </a:bodyPr>
          <a:lstStyle/>
          <a:p>
            <a:pPr indent="0" lvl="0" marL="0" marR="0" rtl="1" algn="r">
              <a:spcBef>
                <a:spcPts val="0"/>
              </a:spcBef>
              <a:spcAft>
                <a:spcPts val="0"/>
              </a:spcAft>
              <a:buNone/>
            </a:pPr>
            <a:r>
              <a:t/>
            </a:r>
            <a:endParaRPr sz="1800">
              <a:solidFill>
                <a:schemeClr val="dk1"/>
              </a:solidFill>
              <a:latin typeface="Calibri"/>
              <a:ea typeface="Calibri"/>
              <a:cs typeface="Calibri"/>
              <a:sym typeface="Calibri"/>
            </a:endParaRPr>
          </a:p>
        </p:txBody>
      </p:sp>
      <p:sp>
        <p:nvSpPr>
          <p:cNvPr id="235" name="Google Shape;235;p15"/>
          <p:cNvSpPr txBox="1"/>
          <p:nvPr>
            <p:ph type="title"/>
          </p:nvPr>
        </p:nvSpPr>
        <p:spPr>
          <a:xfrm>
            <a:off x="255219" y="228727"/>
            <a:ext cx="1518920" cy="878840"/>
          </a:xfrm>
          <a:prstGeom prst="rect">
            <a:avLst/>
          </a:prstGeom>
          <a:noFill/>
          <a:ln>
            <a:noFill/>
          </a:ln>
        </p:spPr>
        <p:txBody>
          <a:bodyPr anchorCtr="0" anchor="t" bIns="0" lIns="0" spcFirstLastPara="1" rIns="0" wrap="square" tIns="12050">
            <a:spAutoFit/>
          </a:bodyPr>
          <a:lstStyle/>
          <a:p>
            <a:pPr indent="-534035" lvl="0" marL="546100" marR="5080" rtl="0" algn="l">
              <a:lnSpc>
                <a:spcPct val="100000"/>
              </a:lnSpc>
              <a:spcBef>
                <a:spcPts val="0"/>
              </a:spcBef>
              <a:spcAft>
                <a:spcPts val="0"/>
              </a:spcAft>
              <a:buNone/>
            </a:pPr>
            <a:r>
              <a:rPr lang="en-US"/>
              <a:t>Chapter  04</a:t>
            </a:r>
            <a:endParaRPr/>
          </a:p>
        </p:txBody>
      </p:sp>
      <p:grpSp>
        <p:nvGrpSpPr>
          <p:cNvPr id="236" name="Google Shape;236;p15"/>
          <p:cNvGrpSpPr/>
          <p:nvPr/>
        </p:nvGrpSpPr>
        <p:grpSpPr>
          <a:xfrm>
            <a:off x="9425939" y="0"/>
            <a:ext cx="2766187" cy="6858000"/>
            <a:chOff x="9425939" y="0"/>
            <a:chExt cx="2766187" cy="6858000"/>
          </a:xfrm>
        </p:grpSpPr>
        <p:sp>
          <p:nvSpPr>
            <p:cNvPr id="237" name="Google Shape;237;p15"/>
            <p:cNvSpPr/>
            <p:nvPr/>
          </p:nvSpPr>
          <p:spPr>
            <a:xfrm>
              <a:off x="9834371" y="0"/>
              <a:ext cx="2357755" cy="6858000"/>
            </a:xfrm>
            <a:custGeom>
              <a:rect b="b" l="l" r="r" t="t"/>
              <a:pathLst>
                <a:path extrusionOk="0" h="6858000" w="2357754">
                  <a:moveTo>
                    <a:pt x="2357628" y="6857993"/>
                  </a:moveTo>
                  <a:lnTo>
                    <a:pt x="2357628" y="0"/>
                  </a:lnTo>
                  <a:lnTo>
                    <a:pt x="0" y="0"/>
                  </a:lnTo>
                  <a:lnTo>
                    <a:pt x="0" y="6857993"/>
                  </a:lnTo>
                  <a:lnTo>
                    <a:pt x="2357628" y="6857993"/>
                  </a:lnTo>
                  <a:close/>
                </a:path>
              </a:pathLst>
            </a:custGeom>
            <a:solidFill>
              <a:srgbClr val="24A9E7"/>
            </a:solidFill>
            <a:ln>
              <a:noFill/>
            </a:ln>
          </p:spPr>
          <p:txBody>
            <a:bodyPr anchorCtr="0" anchor="t" bIns="0" lIns="0" spcFirstLastPara="1" rIns="0" wrap="square" tIns="0">
              <a:noAutofit/>
            </a:bodyPr>
            <a:lstStyle/>
            <a:p>
              <a:pPr indent="0" lvl="0" marL="0" marR="0" rtl="1" algn="r">
                <a:spcBef>
                  <a:spcPts val="0"/>
                </a:spcBef>
                <a:spcAft>
                  <a:spcPts val="0"/>
                </a:spcAft>
                <a:buNone/>
              </a:pPr>
              <a:r>
                <a:t/>
              </a:r>
              <a:endParaRPr sz="1800">
                <a:solidFill>
                  <a:schemeClr val="dk1"/>
                </a:solidFill>
                <a:latin typeface="Calibri"/>
                <a:ea typeface="Calibri"/>
                <a:cs typeface="Calibri"/>
                <a:sym typeface="Calibri"/>
              </a:endParaRPr>
            </a:p>
          </p:txBody>
        </p:sp>
        <p:sp>
          <p:nvSpPr>
            <p:cNvPr id="238" name="Google Shape;238;p15"/>
            <p:cNvSpPr/>
            <p:nvPr/>
          </p:nvSpPr>
          <p:spPr>
            <a:xfrm>
              <a:off x="9425939" y="552462"/>
              <a:ext cx="2458085" cy="5742305"/>
            </a:xfrm>
            <a:custGeom>
              <a:rect b="b" l="l" r="r" t="t"/>
              <a:pathLst>
                <a:path extrusionOk="0" h="5742305" w="2458084">
                  <a:moveTo>
                    <a:pt x="2457736" y="0"/>
                  </a:moveTo>
                  <a:lnTo>
                    <a:pt x="0" y="0"/>
                  </a:lnTo>
                  <a:lnTo>
                    <a:pt x="0" y="5742029"/>
                  </a:lnTo>
                  <a:lnTo>
                    <a:pt x="2457736" y="5742029"/>
                  </a:lnTo>
                  <a:lnTo>
                    <a:pt x="2457736" y="0"/>
                  </a:lnTo>
                  <a:close/>
                </a:path>
              </a:pathLst>
            </a:custGeom>
            <a:solidFill>
              <a:srgbClr val="FF9417"/>
            </a:solidFill>
            <a:ln>
              <a:noFill/>
            </a:ln>
          </p:spPr>
          <p:txBody>
            <a:bodyPr anchorCtr="0" anchor="t" bIns="0" lIns="0" spcFirstLastPara="1" rIns="0" wrap="square" tIns="0">
              <a:noAutofit/>
            </a:bodyPr>
            <a:lstStyle/>
            <a:p>
              <a:pPr indent="0" lvl="0" marL="0" marR="0" rtl="1" algn="r">
                <a:spcBef>
                  <a:spcPts val="0"/>
                </a:spcBef>
                <a:spcAft>
                  <a:spcPts val="0"/>
                </a:spcAft>
                <a:buNone/>
              </a:pPr>
              <a:r>
                <a:t/>
              </a:r>
              <a:endParaRPr sz="1800">
                <a:solidFill>
                  <a:schemeClr val="dk1"/>
                </a:solidFill>
                <a:latin typeface="Calibri"/>
                <a:ea typeface="Calibri"/>
                <a:cs typeface="Calibri"/>
                <a:sym typeface="Calibri"/>
              </a:endParaRPr>
            </a:p>
          </p:txBody>
        </p:sp>
        <p:pic>
          <p:nvPicPr>
            <p:cNvPr id="239" name="Google Shape;239;p15"/>
            <p:cNvPicPr preferRelativeResize="0"/>
            <p:nvPr/>
          </p:nvPicPr>
          <p:blipFill rotWithShape="1">
            <a:blip r:embed="rId4">
              <a:alphaModFix/>
            </a:blip>
            <a:srcRect b="0" l="0" r="0" t="0"/>
            <a:stretch/>
          </p:blipFill>
          <p:spPr>
            <a:xfrm>
              <a:off x="9534143" y="397732"/>
              <a:ext cx="2479089" cy="5836028"/>
            </a:xfrm>
            <a:prstGeom prst="rect">
              <a:avLst/>
            </a:prstGeom>
            <a:noFill/>
            <a:ln>
              <a:noFill/>
            </a:ln>
          </p:spPr>
        </p:pic>
      </p:grpSp>
      <p:sp>
        <p:nvSpPr>
          <p:cNvPr id="240" name="Google Shape;240;p15"/>
          <p:cNvSpPr txBox="1"/>
          <p:nvPr/>
        </p:nvSpPr>
        <p:spPr>
          <a:xfrm>
            <a:off x="2802763" y="372236"/>
            <a:ext cx="3261360" cy="391160"/>
          </a:xfrm>
          <a:prstGeom prst="rect">
            <a:avLst/>
          </a:prstGeom>
          <a:noFill/>
          <a:ln>
            <a:noFill/>
          </a:ln>
        </p:spPr>
        <p:txBody>
          <a:bodyPr anchorCtr="0" anchor="t" bIns="0" lIns="0" spcFirstLastPara="1" rIns="0" wrap="square" tIns="12700">
            <a:spAutoFit/>
          </a:bodyPr>
          <a:lstStyle/>
          <a:p>
            <a:pPr indent="0" lvl="0" marL="12700" marR="0" rtl="1" algn="r">
              <a:lnSpc>
                <a:spcPct val="100000"/>
              </a:lnSpc>
              <a:spcBef>
                <a:spcPts val="0"/>
              </a:spcBef>
              <a:spcAft>
                <a:spcPts val="0"/>
              </a:spcAft>
              <a:buNone/>
            </a:pPr>
            <a:r>
              <a:rPr lang="en-US" sz="2400">
                <a:solidFill>
                  <a:srgbClr val="FFFFFF"/>
                </a:solidFill>
                <a:latin typeface="Calibri"/>
                <a:ea typeface="Calibri"/>
                <a:cs typeface="Calibri"/>
                <a:sym typeface="Calibri"/>
              </a:rPr>
              <a:t>Introduction to estimating</a:t>
            </a:r>
            <a:endParaRPr sz="2400">
              <a:solidFill>
                <a:schemeClr val="dk1"/>
              </a:solidFill>
              <a:latin typeface="Calibri"/>
              <a:ea typeface="Calibri"/>
              <a:cs typeface="Calibri"/>
              <a:sym typeface="Calibri"/>
            </a:endParaRPr>
          </a:p>
        </p:txBody>
      </p:sp>
      <p:sp>
        <p:nvSpPr>
          <p:cNvPr id="241" name="Google Shape;241;p15"/>
          <p:cNvSpPr txBox="1"/>
          <p:nvPr/>
        </p:nvSpPr>
        <p:spPr>
          <a:xfrm>
            <a:off x="738022" y="1538985"/>
            <a:ext cx="7974330" cy="4457631"/>
          </a:xfrm>
          <a:prstGeom prst="rect">
            <a:avLst/>
          </a:prstGeom>
          <a:noFill/>
          <a:ln>
            <a:noFill/>
          </a:ln>
        </p:spPr>
        <p:txBody>
          <a:bodyPr anchorCtr="0" anchor="t" bIns="0" lIns="0" spcFirstLastPara="1" rIns="0" wrap="square" tIns="12700">
            <a:spAutoFit/>
          </a:bodyPr>
          <a:lstStyle/>
          <a:p>
            <a:pPr indent="0" lvl="0" marL="12700" marR="106045" rtl="1" algn="l">
              <a:lnSpc>
                <a:spcPct val="100000"/>
              </a:lnSpc>
              <a:spcBef>
                <a:spcPts val="0"/>
              </a:spcBef>
              <a:spcAft>
                <a:spcPts val="0"/>
              </a:spcAft>
              <a:buNone/>
            </a:pPr>
            <a:r>
              <a:rPr b="1" lang="en-US" sz="1800">
                <a:solidFill>
                  <a:schemeClr val="dk1"/>
                </a:solidFill>
                <a:latin typeface="Calibri"/>
                <a:ea typeface="Calibri"/>
                <a:cs typeface="Calibri"/>
                <a:sym typeface="Calibri"/>
              </a:rPr>
              <a:t>* The subcontractor may have estimated a fixed price which is less than what the GC  has estimated therefore the subcontractor would be absorbing the pricing risk.</a:t>
            </a:r>
            <a:endParaRPr b="1" sz="1800">
              <a:solidFill>
                <a:schemeClr val="dk1"/>
              </a:solidFill>
              <a:latin typeface="Calibri"/>
              <a:ea typeface="Calibri"/>
              <a:cs typeface="Calibri"/>
              <a:sym typeface="Calibri"/>
            </a:endParaRPr>
          </a:p>
          <a:p>
            <a:pPr indent="0" lvl="0" marL="12700" marR="106045" rtl="1" algn="l">
              <a:lnSpc>
                <a:spcPct val="100000"/>
              </a:lnSpc>
              <a:spcBef>
                <a:spcPts val="100"/>
              </a:spcBef>
              <a:spcAft>
                <a:spcPts val="0"/>
              </a:spcAft>
              <a:buNone/>
            </a:pPr>
            <a:r>
              <a:t/>
            </a:r>
            <a:endParaRPr b="1" sz="1800">
              <a:solidFill>
                <a:schemeClr val="dk1"/>
              </a:solidFill>
              <a:latin typeface="Calibri"/>
              <a:ea typeface="Calibri"/>
              <a:cs typeface="Calibri"/>
              <a:sym typeface="Calibri"/>
            </a:endParaRPr>
          </a:p>
          <a:p>
            <a:pPr indent="0" lvl="0" marL="12700" marR="0" rtl="1" algn="l">
              <a:lnSpc>
                <a:spcPct val="100000"/>
              </a:lnSpc>
              <a:spcBef>
                <a:spcPts val="0"/>
              </a:spcBef>
              <a:spcAft>
                <a:spcPts val="0"/>
              </a:spcAft>
              <a:buNone/>
            </a:pPr>
            <a:r>
              <a:rPr b="1" lang="en-US" sz="1800">
                <a:solidFill>
                  <a:schemeClr val="dk1"/>
                </a:solidFill>
                <a:latin typeface="Calibri"/>
                <a:ea typeface="Calibri"/>
                <a:cs typeface="Calibri"/>
                <a:sym typeface="Calibri"/>
              </a:rPr>
              <a:t>*Subcontractors may have craftsmen and equipment available and the GC does not.</a:t>
            </a:r>
            <a:endParaRPr b="1" sz="1800">
              <a:solidFill>
                <a:schemeClr val="dk1"/>
              </a:solidFill>
              <a:latin typeface="Calibri"/>
              <a:ea typeface="Calibri"/>
              <a:cs typeface="Calibri"/>
              <a:sym typeface="Calibri"/>
            </a:endParaRPr>
          </a:p>
          <a:p>
            <a:pPr indent="0" lvl="0" marL="12700" marR="0" rtl="1" algn="l">
              <a:lnSpc>
                <a:spcPct val="100000"/>
              </a:lnSpc>
              <a:spcBef>
                <a:spcPts val="0"/>
              </a:spcBef>
              <a:spcAft>
                <a:spcPts val="0"/>
              </a:spcAft>
              <a:buNone/>
            </a:pPr>
            <a:r>
              <a:t/>
            </a:r>
            <a:endParaRPr b="1" sz="1800">
              <a:solidFill>
                <a:schemeClr val="dk1"/>
              </a:solidFill>
              <a:latin typeface="Calibri"/>
              <a:ea typeface="Calibri"/>
              <a:cs typeface="Calibri"/>
              <a:sym typeface="Calibri"/>
            </a:endParaRPr>
          </a:p>
          <a:p>
            <a:pPr indent="0" lvl="0" marL="12700" marR="104775" rtl="1" algn="l">
              <a:lnSpc>
                <a:spcPct val="100000"/>
              </a:lnSpc>
              <a:spcBef>
                <a:spcPts val="0"/>
              </a:spcBef>
              <a:spcAft>
                <a:spcPts val="0"/>
              </a:spcAft>
              <a:buNone/>
            </a:pPr>
            <a:r>
              <a:rPr b="1" lang="en-US" sz="1800">
                <a:solidFill>
                  <a:schemeClr val="dk1"/>
                </a:solidFill>
                <a:latin typeface="Calibri"/>
                <a:ea typeface="Calibri"/>
                <a:cs typeface="Calibri"/>
                <a:sym typeface="Calibri"/>
              </a:rPr>
              <a:t>*There are risk mitigation arguments on both sides as to which, the subcontractor or  the GC, can perform the work faster, safer, cheaper, and with better quality than the  other.</a:t>
            </a:r>
            <a:endParaRPr b="1" sz="1800">
              <a:solidFill>
                <a:schemeClr val="dk1"/>
              </a:solidFill>
              <a:latin typeface="Calibri"/>
              <a:ea typeface="Calibri"/>
              <a:cs typeface="Calibri"/>
              <a:sym typeface="Calibri"/>
            </a:endParaRPr>
          </a:p>
          <a:p>
            <a:pPr indent="0" lvl="0" marL="12700" marR="104775" rtl="1" algn="l">
              <a:lnSpc>
                <a:spcPct val="100000"/>
              </a:lnSpc>
              <a:spcBef>
                <a:spcPts val="0"/>
              </a:spcBef>
              <a:spcAft>
                <a:spcPts val="0"/>
              </a:spcAft>
              <a:buNone/>
            </a:pPr>
            <a:r>
              <a:t/>
            </a:r>
            <a:endParaRPr b="1" sz="1800">
              <a:solidFill>
                <a:schemeClr val="dk1"/>
              </a:solidFill>
              <a:latin typeface="Calibri"/>
              <a:ea typeface="Calibri"/>
              <a:cs typeface="Calibri"/>
              <a:sym typeface="Calibri"/>
            </a:endParaRPr>
          </a:p>
          <a:p>
            <a:pPr indent="0" lvl="0" marL="12700" marR="5080" rtl="1" algn="l">
              <a:lnSpc>
                <a:spcPct val="100000"/>
              </a:lnSpc>
              <a:spcBef>
                <a:spcPts val="5"/>
              </a:spcBef>
              <a:spcAft>
                <a:spcPts val="0"/>
              </a:spcAft>
              <a:buNone/>
            </a:pPr>
            <a:r>
              <a:rPr b="1" lang="en-US" sz="1800">
                <a:solidFill>
                  <a:schemeClr val="dk1"/>
                </a:solidFill>
                <a:latin typeface="Calibri"/>
                <a:ea typeface="Calibri"/>
                <a:cs typeface="Calibri"/>
                <a:sym typeface="Calibri"/>
              </a:rPr>
              <a:t>Another tool the construction team might utilize at this stage is a project item list,  which is essentially a work breakdown structure with columns indicting direct labor  and material from that of subcontractors. A live Excel version of the project item list is  included on the resource. After the estimator, project manager, and superintendent  have decided which scopes of work to subcontract, subcontractors should be notified</a:t>
            </a:r>
            <a:endParaRPr b="1" sz="1800">
              <a:solidFill>
                <a:schemeClr val="dk1"/>
              </a:solidFill>
              <a:latin typeface="Calibri"/>
              <a:ea typeface="Calibri"/>
              <a:cs typeface="Calibri"/>
              <a:sym typeface="Calibri"/>
            </a:endParaRPr>
          </a:p>
          <a:p>
            <a:pPr indent="0" lvl="0" marL="12700" marR="0" rtl="1" algn="l">
              <a:lnSpc>
                <a:spcPct val="100000"/>
              </a:lnSpc>
              <a:spcBef>
                <a:spcPts val="25"/>
              </a:spcBef>
              <a:spcAft>
                <a:spcPts val="0"/>
              </a:spcAft>
              <a:buNone/>
            </a:pPr>
            <a:r>
              <a:rPr b="1" lang="en-US" sz="1800">
                <a:solidFill>
                  <a:schemeClr val="dk1"/>
                </a:solidFill>
                <a:latin typeface="Calibri"/>
                <a:ea typeface="Calibri"/>
                <a:cs typeface="Calibri"/>
                <a:sym typeface="Calibri"/>
              </a:rPr>
              <a:t>about the project. .</a:t>
            </a:r>
            <a:endParaRPr/>
          </a:p>
        </p:txBody>
      </p:sp>
    </p:spTree>
  </p:cSld>
  <p:clrMapOvr>
    <a:masterClrMapping/>
  </p:clrMapOvr>
</p:sld>
</file>

<file path=ppt/slides/slide1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45" name="Shape 245"/>
        <p:cNvGrpSpPr/>
        <p:nvPr/>
      </p:nvGrpSpPr>
      <p:grpSpPr>
        <a:xfrm>
          <a:off x="0" y="0"/>
          <a:ext cx="0" cy="0"/>
          <a:chOff x="0" y="0"/>
          <a:chExt cx="0" cy="0"/>
        </a:xfrm>
      </p:grpSpPr>
      <p:sp>
        <p:nvSpPr>
          <p:cNvPr id="246" name="Google Shape;246;p16"/>
          <p:cNvSpPr txBox="1"/>
          <p:nvPr>
            <p:ph type="title"/>
          </p:nvPr>
        </p:nvSpPr>
        <p:spPr>
          <a:xfrm>
            <a:off x="255219" y="228727"/>
            <a:ext cx="1518920" cy="878840"/>
          </a:xfrm>
          <a:prstGeom prst="rect">
            <a:avLst/>
          </a:prstGeom>
          <a:noFill/>
          <a:ln>
            <a:noFill/>
          </a:ln>
        </p:spPr>
        <p:txBody>
          <a:bodyPr anchorCtr="0" anchor="t" bIns="0" lIns="0" spcFirstLastPara="1" rIns="0" wrap="square" tIns="12050">
            <a:spAutoFit/>
          </a:bodyPr>
          <a:lstStyle/>
          <a:p>
            <a:pPr indent="-534035" lvl="0" marL="546100" marR="5080" rtl="0" algn="l">
              <a:lnSpc>
                <a:spcPct val="100000"/>
              </a:lnSpc>
              <a:spcBef>
                <a:spcPts val="0"/>
              </a:spcBef>
              <a:spcAft>
                <a:spcPts val="0"/>
              </a:spcAft>
              <a:buNone/>
            </a:pPr>
            <a:r>
              <a:rPr lang="en-US"/>
              <a:t>Chapter  04</a:t>
            </a:r>
            <a:endParaRPr/>
          </a:p>
        </p:txBody>
      </p:sp>
      <p:grpSp>
        <p:nvGrpSpPr>
          <p:cNvPr id="247" name="Google Shape;247;p16"/>
          <p:cNvGrpSpPr/>
          <p:nvPr/>
        </p:nvGrpSpPr>
        <p:grpSpPr>
          <a:xfrm>
            <a:off x="9425939" y="0"/>
            <a:ext cx="2766187" cy="6858000"/>
            <a:chOff x="9425939" y="0"/>
            <a:chExt cx="2766187" cy="6858000"/>
          </a:xfrm>
        </p:grpSpPr>
        <p:sp>
          <p:nvSpPr>
            <p:cNvPr id="248" name="Google Shape;248;p16"/>
            <p:cNvSpPr/>
            <p:nvPr/>
          </p:nvSpPr>
          <p:spPr>
            <a:xfrm>
              <a:off x="9834371" y="0"/>
              <a:ext cx="2357755" cy="6858000"/>
            </a:xfrm>
            <a:custGeom>
              <a:rect b="b" l="l" r="r" t="t"/>
              <a:pathLst>
                <a:path extrusionOk="0" h="6858000" w="2357754">
                  <a:moveTo>
                    <a:pt x="2357628" y="6857993"/>
                  </a:moveTo>
                  <a:lnTo>
                    <a:pt x="2357628" y="0"/>
                  </a:lnTo>
                  <a:lnTo>
                    <a:pt x="0" y="0"/>
                  </a:lnTo>
                  <a:lnTo>
                    <a:pt x="0" y="6857993"/>
                  </a:lnTo>
                  <a:lnTo>
                    <a:pt x="2357628" y="6857993"/>
                  </a:lnTo>
                  <a:close/>
                </a:path>
              </a:pathLst>
            </a:custGeom>
            <a:solidFill>
              <a:srgbClr val="24A9E7"/>
            </a:solidFill>
            <a:ln>
              <a:noFill/>
            </a:ln>
          </p:spPr>
          <p:txBody>
            <a:bodyPr anchorCtr="0" anchor="t" bIns="0" lIns="0" spcFirstLastPara="1" rIns="0" wrap="square" tIns="0">
              <a:noAutofit/>
            </a:bodyPr>
            <a:lstStyle/>
            <a:p>
              <a:pPr indent="0" lvl="0" marL="0" marR="0" rtl="1" algn="r">
                <a:spcBef>
                  <a:spcPts val="0"/>
                </a:spcBef>
                <a:spcAft>
                  <a:spcPts val="0"/>
                </a:spcAft>
                <a:buNone/>
              </a:pPr>
              <a:r>
                <a:t/>
              </a:r>
              <a:endParaRPr sz="1800">
                <a:solidFill>
                  <a:schemeClr val="dk1"/>
                </a:solidFill>
                <a:latin typeface="Calibri"/>
                <a:ea typeface="Calibri"/>
                <a:cs typeface="Calibri"/>
                <a:sym typeface="Calibri"/>
              </a:endParaRPr>
            </a:p>
          </p:txBody>
        </p:sp>
        <p:sp>
          <p:nvSpPr>
            <p:cNvPr id="249" name="Google Shape;249;p16"/>
            <p:cNvSpPr/>
            <p:nvPr/>
          </p:nvSpPr>
          <p:spPr>
            <a:xfrm>
              <a:off x="9425939" y="552462"/>
              <a:ext cx="2458085" cy="5742305"/>
            </a:xfrm>
            <a:custGeom>
              <a:rect b="b" l="l" r="r" t="t"/>
              <a:pathLst>
                <a:path extrusionOk="0" h="5742305" w="2458084">
                  <a:moveTo>
                    <a:pt x="2457736" y="0"/>
                  </a:moveTo>
                  <a:lnTo>
                    <a:pt x="0" y="0"/>
                  </a:lnTo>
                  <a:lnTo>
                    <a:pt x="0" y="5742029"/>
                  </a:lnTo>
                  <a:lnTo>
                    <a:pt x="2457736" y="5742029"/>
                  </a:lnTo>
                  <a:lnTo>
                    <a:pt x="2457736" y="0"/>
                  </a:lnTo>
                  <a:close/>
                </a:path>
              </a:pathLst>
            </a:custGeom>
            <a:solidFill>
              <a:srgbClr val="FF9417"/>
            </a:solidFill>
            <a:ln>
              <a:noFill/>
            </a:ln>
          </p:spPr>
          <p:txBody>
            <a:bodyPr anchorCtr="0" anchor="t" bIns="0" lIns="0" spcFirstLastPara="1" rIns="0" wrap="square" tIns="0">
              <a:noAutofit/>
            </a:bodyPr>
            <a:lstStyle/>
            <a:p>
              <a:pPr indent="0" lvl="0" marL="0" marR="0" rtl="1" algn="r">
                <a:spcBef>
                  <a:spcPts val="0"/>
                </a:spcBef>
                <a:spcAft>
                  <a:spcPts val="0"/>
                </a:spcAft>
                <a:buNone/>
              </a:pPr>
              <a:r>
                <a:t/>
              </a:r>
              <a:endParaRPr sz="1800">
                <a:solidFill>
                  <a:schemeClr val="dk1"/>
                </a:solidFill>
                <a:latin typeface="Calibri"/>
                <a:ea typeface="Calibri"/>
                <a:cs typeface="Calibri"/>
                <a:sym typeface="Calibri"/>
              </a:endParaRPr>
            </a:p>
          </p:txBody>
        </p:sp>
        <p:pic>
          <p:nvPicPr>
            <p:cNvPr id="250" name="Google Shape;250;p16"/>
            <p:cNvPicPr preferRelativeResize="0"/>
            <p:nvPr/>
          </p:nvPicPr>
          <p:blipFill rotWithShape="1">
            <a:blip r:embed="rId3">
              <a:alphaModFix/>
            </a:blip>
            <a:srcRect b="0" l="0" r="0" t="0"/>
            <a:stretch/>
          </p:blipFill>
          <p:spPr>
            <a:xfrm>
              <a:off x="9534143" y="397732"/>
              <a:ext cx="2479089" cy="5836028"/>
            </a:xfrm>
            <a:prstGeom prst="rect">
              <a:avLst/>
            </a:prstGeom>
            <a:noFill/>
            <a:ln>
              <a:noFill/>
            </a:ln>
          </p:spPr>
        </p:pic>
      </p:grpSp>
      <p:sp>
        <p:nvSpPr>
          <p:cNvPr id="251" name="Google Shape;251;p16"/>
          <p:cNvSpPr txBox="1"/>
          <p:nvPr/>
        </p:nvSpPr>
        <p:spPr>
          <a:xfrm>
            <a:off x="2802763" y="372236"/>
            <a:ext cx="3261360" cy="391160"/>
          </a:xfrm>
          <a:prstGeom prst="rect">
            <a:avLst/>
          </a:prstGeom>
          <a:noFill/>
          <a:ln>
            <a:noFill/>
          </a:ln>
        </p:spPr>
        <p:txBody>
          <a:bodyPr anchorCtr="0" anchor="t" bIns="0" lIns="0" spcFirstLastPara="1" rIns="0" wrap="square" tIns="12700">
            <a:spAutoFit/>
          </a:bodyPr>
          <a:lstStyle/>
          <a:p>
            <a:pPr indent="0" lvl="0" marL="12700" marR="0" rtl="1" algn="r">
              <a:lnSpc>
                <a:spcPct val="100000"/>
              </a:lnSpc>
              <a:spcBef>
                <a:spcPts val="0"/>
              </a:spcBef>
              <a:spcAft>
                <a:spcPts val="0"/>
              </a:spcAft>
              <a:buNone/>
            </a:pPr>
            <a:r>
              <a:rPr lang="en-US" sz="2400">
                <a:solidFill>
                  <a:srgbClr val="FFFFFF"/>
                </a:solidFill>
                <a:latin typeface="Calibri"/>
                <a:ea typeface="Calibri"/>
                <a:cs typeface="Calibri"/>
                <a:sym typeface="Calibri"/>
              </a:rPr>
              <a:t>Introduction to estimating</a:t>
            </a:r>
            <a:endParaRPr sz="2400">
              <a:solidFill>
                <a:schemeClr val="dk1"/>
              </a:solidFill>
              <a:latin typeface="Calibri"/>
              <a:ea typeface="Calibri"/>
              <a:cs typeface="Calibri"/>
              <a:sym typeface="Calibri"/>
            </a:endParaRPr>
          </a:p>
        </p:txBody>
      </p:sp>
      <p:sp>
        <p:nvSpPr>
          <p:cNvPr id="252" name="Google Shape;252;p16"/>
          <p:cNvSpPr txBox="1"/>
          <p:nvPr/>
        </p:nvSpPr>
        <p:spPr>
          <a:xfrm>
            <a:off x="588365" y="1771015"/>
            <a:ext cx="7927340" cy="3890168"/>
          </a:xfrm>
          <a:prstGeom prst="rect">
            <a:avLst/>
          </a:prstGeom>
          <a:noFill/>
          <a:ln>
            <a:noFill/>
          </a:ln>
        </p:spPr>
        <p:txBody>
          <a:bodyPr anchorCtr="0" anchor="t" bIns="0" lIns="0" spcFirstLastPara="1" rIns="0" wrap="square" tIns="12050">
            <a:spAutoFit/>
          </a:bodyPr>
          <a:lstStyle/>
          <a:p>
            <a:pPr indent="0" lvl="0" marL="12700" marR="5080" rtl="1" algn="l">
              <a:lnSpc>
                <a:spcPct val="100099"/>
              </a:lnSpc>
              <a:spcBef>
                <a:spcPts val="0"/>
              </a:spcBef>
              <a:spcAft>
                <a:spcPts val="0"/>
              </a:spcAft>
              <a:buNone/>
            </a:pPr>
            <a:r>
              <a:rPr b="1" lang="en-US" sz="1800">
                <a:solidFill>
                  <a:schemeClr val="dk1"/>
                </a:solidFill>
                <a:latin typeface="Calibri"/>
                <a:ea typeface="Calibri"/>
                <a:cs typeface="Calibri"/>
                <a:sym typeface="Calibri"/>
              </a:rPr>
              <a:t>Today this is likely done electronically with an invitation to bid and an access code to  drawing files. It is a good idea to have the subcontractors working to assist with the  estimate in parallel with the general contractor developing its own estimates for self-  performed work. When subcontractors are notified they will ask the estimator  questions regarding specifications, quantities, and materials.</a:t>
            </a:r>
            <a:endParaRPr b="1" sz="1800">
              <a:solidFill>
                <a:schemeClr val="dk1"/>
              </a:solidFill>
              <a:latin typeface="Calibri"/>
              <a:ea typeface="Calibri"/>
              <a:cs typeface="Calibri"/>
              <a:sym typeface="Calibri"/>
            </a:endParaRPr>
          </a:p>
          <a:p>
            <a:pPr indent="0" lvl="0" marL="12700" marR="5080" rtl="1" algn="l">
              <a:lnSpc>
                <a:spcPct val="100099"/>
              </a:lnSpc>
              <a:spcBef>
                <a:spcPts val="95"/>
              </a:spcBef>
              <a:spcAft>
                <a:spcPts val="0"/>
              </a:spcAft>
              <a:buNone/>
            </a:pPr>
            <a:r>
              <a:rPr b="1" lang="en-US" sz="1800">
                <a:solidFill>
                  <a:schemeClr val="dk1"/>
                </a:solidFill>
                <a:latin typeface="Calibri"/>
                <a:ea typeface="Calibri"/>
                <a:cs typeface="Calibri"/>
                <a:sym typeface="Calibri"/>
              </a:rPr>
              <a:t> The cost engineer or  estimator should be informed at that time about specific subcontractor scopes but  should be cautious about providing too much detail to the subcontractor. General  contractors do not want to place themselves in the position that subcontractors have  based their prices solely on information the GC estimators have given them. Each  subcontractor should develop a completely independent estimate. The work  breakdown structure, if properly developed including sufficient detail and cost codes,  can also function as a preliminary ‘bill-of-materials’ from which the superintendent  and cost engineer can issue short-form purchase orders and place material orders.</a:t>
            </a:r>
            <a:endParaRPr b="1" sz="1800">
              <a:solidFill>
                <a:schemeClr val="dk1"/>
              </a:solidFill>
              <a:latin typeface="Calibri"/>
              <a:ea typeface="Calibri"/>
              <a:cs typeface="Calibri"/>
              <a:sym typeface="Calibri"/>
            </a:endParaRPr>
          </a:p>
        </p:txBody>
      </p:sp>
    </p:spTree>
  </p:cSld>
  <p:clrMapOvr>
    <a:masterClrMapping/>
  </p:clrMapOvr>
</p:sld>
</file>

<file path=ppt/slides/slide1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56" name="Shape 256"/>
        <p:cNvGrpSpPr/>
        <p:nvPr/>
      </p:nvGrpSpPr>
      <p:grpSpPr>
        <a:xfrm>
          <a:off x="0" y="0"/>
          <a:ext cx="0" cy="0"/>
          <a:chOff x="0" y="0"/>
          <a:chExt cx="0" cy="0"/>
        </a:xfrm>
      </p:grpSpPr>
      <p:sp>
        <p:nvSpPr>
          <p:cNvPr id="257" name="Google Shape;257;p17"/>
          <p:cNvSpPr txBox="1"/>
          <p:nvPr>
            <p:ph type="title"/>
          </p:nvPr>
        </p:nvSpPr>
        <p:spPr>
          <a:xfrm>
            <a:off x="255219" y="228727"/>
            <a:ext cx="1518920" cy="878840"/>
          </a:xfrm>
          <a:prstGeom prst="rect">
            <a:avLst/>
          </a:prstGeom>
          <a:noFill/>
          <a:ln>
            <a:noFill/>
          </a:ln>
        </p:spPr>
        <p:txBody>
          <a:bodyPr anchorCtr="0" anchor="t" bIns="0" lIns="0" spcFirstLastPara="1" rIns="0" wrap="square" tIns="12050">
            <a:spAutoFit/>
          </a:bodyPr>
          <a:lstStyle/>
          <a:p>
            <a:pPr indent="-534035" lvl="0" marL="546100" marR="5080" rtl="0" algn="l">
              <a:lnSpc>
                <a:spcPct val="100000"/>
              </a:lnSpc>
              <a:spcBef>
                <a:spcPts val="0"/>
              </a:spcBef>
              <a:spcAft>
                <a:spcPts val="0"/>
              </a:spcAft>
              <a:buNone/>
            </a:pPr>
            <a:r>
              <a:rPr lang="en-US"/>
              <a:t>Chapter  04</a:t>
            </a:r>
            <a:endParaRPr/>
          </a:p>
        </p:txBody>
      </p:sp>
      <p:grpSp>
        <p:nvGrpSpPr>
          <p:cNvPr id="258" name="Google Shape;258;p17"/>
          <p:cNvGrpSpPr/>
          <p:nvPr/>
        </p:nvGrpSpPr>
        <p:grpSpPr>
          <a:xfrm>
            <a:off x="9425939" y="0"/>
            <a:ext cx="2766187" cy="6858000"/>
            <a:chOff x="9425939" y="0"/>
            <a:chExt cx="2766187" cy="6858000"/>
          </a:xfrm>
        </p:grpSpPr>
        <p:sp>
          <p:nvSpPr>
            <p:cNvPr id="259" name="Google Shape;259;p17"/>
            <p:cNvSpPr/>
            <p:nvPr/>
          </p:nvSpPr>
          <p:spPr>
            <a:xfrm>
              <a:off x="9834371" y="0"/>
              <a:ext cx="2357755" cy="6858000"/>
            </a:xfrm>
            <a:custGeom>
              <a:rect b="b" l="l" r="r" t="t"/>
              <a:pathLst>
                <a:path extrusionOk="0" h="6858000" w="2357754">
                  <a:moveTo>
                    <a:pt x="2357628" y="6857993"/>
                  </a:moveTo>
                  <a:lnTo>
                    <a:pt x="2357628" y="0"/>
                  </a:lnTo>
                  <a:lnTo>
                    <a:pt x="0" y="0"/>
                  </a:lnTo>
                  <a:lnTo>
                    <a:pt x="0" y="6857993"/>
                  </a:lnTo>
                  <a:lnTo>
                    <a:pt x="2357628" y="6857993"/>
                  </a:lnTo>
                  <a:close/>
                </a:path>
              </a:pathLst>
            </a:custGeom>
            <a:solidFill>
              <a:srgbClr val="24A9E7"/>
            </a:solidFill>
            <a:ln>
              <a:noFill/>
            </a:ln>
          </p:spPr>
          <p:txBody>
            <a:bodyPr anchorCtr="0" anchor="t" bIns="0" lIns="0" spcFirstLastPara="1" rIns="0" wrap="square" tIns="0">
              <a:noAutofit/>
            </a:bodyPr>
            <a:lstStyle/>
            <a:p>
              <a:pPr indent="0" lvl="0" marL="0" marR="0" rtl="1" algn="r">
                <a:spcBef>
                  <a:spcPts val="0"/>
                </a:spcBef>
                <a:spcAft>
                  <a:spcPts val="0"/>
                </a:spcAft>
                <a:buNone/>
              </a:pPr>
              <a:r>
                <a:t/>
              </a:r>
              <a:endParaRPr sz="1800">
                <a:solidFill>
                  <a:schemeClr val="dk1"/>
                </a:solidFill>
                <a:latin typeface="Calibri"/>
                <a:ea typeface="Calibri"/>
                <a:cs typeface="Calibri"/>
                <a:sym typeface="Calibri"/>
              </a:endParaRPr>
            </a:p>
          </p:txBody>
        </p:sp>
        <p:sp>
          <p:nvSpPr>
            <p:cNvPr id="260" name="Google Shape;260;p17"/>
            <p:cNvSpPr/>
            <p:nvPr/>
          </p:nvSpPr>
          <p:spPr>
            <a:xfrm>
              <a:off x="9425939" y="552462"/>
              <a:ext cx="2458085" cy="5742305"/>
            </a:xfrm>
            <a:custGeom>
              <a:rect b="b" l="l" r="r" t="t"/>
              <a:pathLst>
                <a:path extrusionOk="0" h="5742305" w="2458084">
                  <a:moveTo>
                    <a:pt x="2457736" y="0"/>
                  </a:moveTo>
                  <a:lnTo>
                    <a:pt x="0" y="0"/>
                  </a:lnTo>
                  <a:lnTo>
                    <a:pt x="0" y="5742029"/>
                  </a:lnTo>
                  <a:lnTo>
                    <a:pt x="2457736" y="5742029"/>
                  </a:lnTo>
                  <a:lnTo>
                    <a:pt x="2457736" y="0"/>
                  </a:lnTo>
                  <a:close/>
                </a:path>
              </a:pathLst>
            </a:custGeom>
            <a:solidFill>
              <a:srgbClr val="FF9417"/>
            </a:solidFill>
            <a:ln>
              <a:noFill/>
            </a:ln>
          </p:spPr>
          <p:txBody>
            <a:bodyPr anchorCtr="0" anchor="t" bIns="0" lIns="0" spcFirstLastPara="1" rIns="0" wrap="square" tIns="0">
              <a:noAutofit/>
            </a:bodyPr>
            <a:lstStyle/>
            <a:p>
              <a:pPr indent="0" lvl="0" marL="0" marR="0" rtl="1" algn="r">
                <a:spcBef>
                  <a:spcPts val="0"/>
                </a:spcBef>
                <a:spcAft>
                  <a:spcPts val="0"/>
                </a:spcAft>
                <a:buNone/>
              </a:pPr>
              <a:r>
                <a:t/>
              </a:r>
              <a:endParaRPr sz="1800">
                <a:solidFill>
                  <a:schemeClr val="dk1"/>
                </a:solidFill>
                <a:latin typeface="Calibri"/>
                <a:ea typeface="Calibri"/>
                <a:cs typeface="Calibri"/>
                <a:sym typeface="Calibri"/>
              </a:endParaRPr>
            </a:p>
          </p:txBody>
        </p:sp>
        <p:pic>
          <p:nvPicPr>
            <p:cNvPr id="261" name="Google Shape;261;p17"/>
            <p:cNvPicPr preferRelativeResize="0"/>
            <p:nvPr/>
          </p:nvPicPr>
          <p:blipFill rotWithShape="1">
            <a:blip r:embed="rId3">
              <a:alphaModFix/>
            </a:blip>
            <a:srcRect b="0" l="0" r="0" t="0"/>
            <a:stretch/>
          </p:blipFill>
          <p:spPr>
            <a:xfrm>
              <a:off x="9534143" y="397732"/>
              <a:ext cx="2479089" cy="5836028"/>
            </a:xfrm>
            <a:prstGeom prst="rect">
              <a:avLst/>
            </a:prstGeom>
            <a:noFill/>
            <a:ln>
              <a:noFill/>
            </a:ln>
          </p:spPr>
        </p:pic>
      </p:grpSp>
      <p:sp>
        <p:nvSpPr>
          <p:cNvPr id="262" name="Google Shape;262;p17"/>
          <p:cNvSpPr txBox="1"/>
          <p:nvPr/>
        </p:nvSpPr>
        <p:spPr>
          <a:xfrm>
            <a:off x="2802763" y="372236"/>
            <a:ext cx="3261360" cy="391160"/>
          </a:xfrm>
          <a:prstGeom prst="rect">
            <a:avLst/>
          </a:prstGeom>
          <a:noFill/>
          <a:ln>
            <a:noFill/>
          </a:ln>
        </p:spPr>
        <p:txBody>
          <a:bodyPr anchorCtr="0" anchor="t" bIns="0" lIns="0" spcFirstLastPara="1" rIns="0" wrap="square" tIns="12700">
            <a:spAutoFit/>
          </a:bodyPr>
          <a:lstStyle/>
          <a:p>
            <a:pPr indent="0" lvl="0" marL="12700" marR="0" rtl="1" algn="r">
              <a:lnSpc>
                <a:spcPct val="100000"/>
              </a:lnSpc>
              <a:spcBef>
                <a:spcPts val="0"/>
              </a:spcBef>
              <a:spcAft>
                <a:spcPts val="0"/>
              </a:spcAft>
              <a:buNone/>
            </a:pPr>
            <a:r>
              <a:rPr lang="en-US" sz="2400">
                <a:solidFill>
                  <a:srgbClr val="FFFFFF"/>
                </a:solidFill>
                <a:latin typeface="Calibri"/>
                <a:ea typeface="Calibri"/>
                <a:cs typeface="Calibri"/>
                <a:sym typeface="Calibri"/>
              </a:rPr>
              <a:t>Introduction to estimating</a:t>
            </a:r>
            <a:endParaRPr sz="2400">
              <a:solidFill>
                <a:schemeClr val="dk1"/>
              </a:solidFill>
              <a:latin typeface="Calibri"/>
              <a:ea typeface="Calibri"/>
              <a:cs typeface="Calibri"/>
              <a:sym typeface="Calibri"/>
            </a:endParaRPr>
          </a:p>
        </p:txBody>
      </p:sp>
      <p:sp>
        <p:nvSpPr>
          <p:cNvPr id="263" name="Google Shape;263;p17"/>
          <p:cNvSpPr txBox="1"/>
          <p:nvPr/>
        </p:nvSpPr>
        <p:spPr>
          <a:xfrm>
            <a:off x="630123" y="1853946"/>
            <a:ext cx="7829550" cy="3903633"/>
          </a:xfrm>
          <a:prstGeom prst="rect">
            <a:avLst/>
          </a:prstGeom>
          <a:noFill/>
          <a:ln>
            <a:noFill/>
          </a:ln>
        </p:spPr>
        <p:txBody>
          <a:bodyPr anchorCtr="0" anchor="t" bIns="0" lIns="0" spcFirstLastPara="1" rIns="0" wrap="square" tIns="12700">
            <a:spAutoFit/>
          </a:bodyPr>
          <a:lstStyle/>
          <a:p>
            <a:pPr indent="0" lvl="0" marL="12700" marR="0" rtl="1" algn="r">
              <a:lnSpc>
                <a:spcPct val="100000"/>
              </a:lnSpc>
              <a:spcBef>
                <a:spcPts val="0"/>
              </a:spcBef>
              <a:spcAft>
                <a:spcPts val="0"/>
              </a:spcAft>
              <a:buNone/>
            </a:pPr>
            <a:r>
              <a:rPr b="1" lang="en-US" sz="1800" u="sng">
                <a:solidFill>
                  <a:srgbClr val="23A9E0"/>
                </a:solidFill>
                <a:latin typeface="Calibri"/>
                <a:ea typeface="Calibri"/>
                <a:cs typeface="Calibri"/>
                <a:sym typeface="Calibri"/>
              </a:rPr>
              <a:t>Quantity take-off</a:t>
            </a:r>
            <a:endParaRPr b="1" sz="1800" u="sng">
              <a:solidFill>
                <a:srgbClr val="23A9E0"/>
              </a:solidFill>
              <a:latin typeface="Calibri"/>
              <a:ea typeface="Calibri"/>
              <a:cs typeface="Calibri"/>
              <a:sym typeface="Calibri"/>
            </a:endParaRPr>
          </a:p>
          <a:p>
            <a:pPr indent="0" lvl="0" marL="12700" marR="0" rtl="1" algn="r">
              <a:lnSpc>
                <a:spcPct val="100000"/>
              </a:lnSpc>
              <a:spcBef>
                <a:spcPts val="100"/>
              </a:spcBef>
              <a:spcAft>
                <a:spcPts val="0"/>
              </a:spcAft>
              <a:buNone/>
            </a:pPr>
            <a:r>
              <a:t/>
            </a:r>
            <a:endParaRPr sz="1800">
              <a:solidFill>
                <a:schemeClr val="dk1"/>
              </a:solidFill>
              <a:latin typeface="Calibri"/>
              <a:ea typeface="Calibri"/>
              <a:cs typeface="Calibri"/>
              <a:sym typeface="Calibri"/>
            </a:endParaRPr>
          </a:p>
          <a:p>
            <a:pPr indent="51435" lvl="0" marL="12700" marR="5080" rtl="1" algn="l">
              <a:lnSpc>
                <a:spcPct val="100000"/>
              </a:lnSpc>
              <a:spcBef>
                <a:spcPts val="0"/>
              </a:spcBef>
              <a:spcAft>
                <a:spcPts val="0"/>
              </a:spcAft>
              <a:buNone/>
            </a:pPr>
            <a:r>
              <a:rPr b="1" lang="en-US" sz="1800">
                <a:solidFill>
                  <a:schemeClr val="dk1"/>
                </a:solidFill>
                <a:latin typeface="Calibri"/>
                <a:ea typeface="Calibri"/>
                <a:cs typeface="Calibri"/>
                <a:sym typeface="Calibri"/>
              </a:rPr>
              <a:t>After the work breakdown structure is developed, the estimator takes material  quantities directly off the drawings. The estimator prepares quantity take-offs by  conducting detailed measurements and counts of each item of work that the team  selected to be self-performed. The take-off process is a time-consuming step in the  estimating process as shown in Figure 4.1, and is a crucial step in preparing any  detailed construction estimate. The quantity take-off process starts with the work  items that will be constructed first, the foundations. This is typical for commercial or  civil or residential projects. This order will accomplish several tasks. First, it will force  the estimator to think like the builder – the foundations are built before the floor  systems. This is also why it is important to have the superintendent involved early in</a:t>
            </a:r>
            <a:endParaRPr/>
          </a:p>
          <a:p>
            <a:pPr indent="0" lvl="0" marL="12700" marR="0" rtl="1" algn="l">
              <a:lnSpc>
                <a:spcPct val="100000"/>
              </a:lnSpc>
              <a:spcBef>
                <a:spcPts val="25"/>
              </a:spcBef>
              <a:spcAft>
                <a:spcPts val="0"/>
              </a:spcAft>
              <a:buNone/>
            </a:pPr>
            <a:r>
              <a:rPr b="1" lang="en-US" sz="1800">
                <a:solidFill>
                  <a:schemeClr val="dk1"/>
                </a:solidFill>
                <a:latin typeface="Calibri"/>
                <a:ea typeface="Calibri"/>
                <a:cs typeface="Calibri"/>
                <a:sym typeface="Calibri"/>
              </a:rPr>
              <a:t>the estimate creation.</a:t>
            </a:r>
            <a:endParaRPr b="1" sz="1800">
              <a:solidFill>
                <a:schemeClr val="dk1"/>
              </a:solidFill>
              <a:latin typeface="Calibri"/>
              <a:ea typeface="Calibri"/>
              <a:cs typeface="Calibri"/>
              <a:sym typeface="Calibri"/>
            </a:endParaRPr>
          </a:p>
        </p:txBody>
      </p:sp>
    </p:spTree>
  </p:cSld>
  <p:clrMapOvr>
    <a:masterClrMapping/>
  </p:clrMapOvr>
</p:sld>
</file>

<file path=ppt/slides/slide1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67" name="Shape 267"/>
        <p:cNvGrpSpPr/>
        <p:nvPr/>
      </p:nvGrpSpPr>
      <p:grpSpPr>
        <a:xfrm>
          <a:off x="0" y="0"/>
          <a:ext cx="0" cy="0"/>
          <a:chOff x="0" y="0"/>
          <a:chExt cx="0" cy="0"/>
        </a:xfrm>
      </p:grpSpPr>
      <p:sp>
        <p:nvSpPr>
          <p:cNvPr id="268" name="Google Shape;268;p18"/>
          <p:cNvSpPr txBox="1"/>
          <p:nvPr>
            <p:ph type="title"/>
          </p:nvPr>
        </p:nvSpPr>
        <p:spPr>
          <a:xfrm>
            <a:off x="255219" y="228727"/>
            <a:ext cx="1518920" cy="878840"/>
          </a:xfrm>
          <a:prstGeom prst="rect">
            <a:avLst/>
          </a:prstGeom>
          <a:noFill/>
          <a:ln>
            <a:noFill/>
          </a:ln>
        </p:spPr>
        <p:txBody>
          <a:bodyPr anchorCtr="0" anchor="t" bIns="0" lIns="0" spcFirstLastPara="1" rIns="0" wrap="square" tIns="12050">
            <a:spAutoFit/>
          </a:bodyPr>
          <a:lstStyle/>
          <a:p>
            <a:pPr indent="-534035" lvl="0" marL="546100" marR="5080" rtl="0" algn="l">
              <a:lnSpc>
                <a:spcPct val="100000"/>
              </a:lnSpc>
              <a:spcBef>
                <a:spcPts val="0"/>
              </a:spcBef>
              <a:spcAft>
                <a:spcPts val="0"/>
              </a:spcAft>
              <a:buNone/>
            </a:pPr>
            <a:r>
              <a:rPr lang="en-US"/>
              <a:t>Chapter  04</a:t>
            </a:r>
            <a:endParaRPr/>
          </a:p>
        </p:txBody>
      </p:sp>
      <p:grpSp>
        <p:nvGrpSpPr>
          <p:cNvPr id="269" name="Google Shape;269;p18"/>
          <p:cNvGrpSpPr/>
          <p:nvPr/>
        </p:nvGrpSpPr>
        <p:grpSpPr>
          <a:xfrm>
            <a:off x="9425939" y="0"/>
            <a:ext cx="2766187" cy="6858000"/>
            <a:chOff x="9425939" y="0"/>
            <a:chExt cx="2766187" cy="6858000"/>
          </a:xfrm>
        </p:grpSpPr>
        <p:sp>
          <p:nvSpPr>
            <p:cNvPr id="270" name="Google Shape;270;p18"/>
            <p:cNvSpPr/>
            <p:nvPr/>
          </p:nvSpPr>
          <p:spPr>
            <a:xfrm>
              <a:off x="9834371" y="0"/>
              <a:ext cx="2357755" cy="6858000"/>
            </a:xfrm>
            <a:custGeom>
              <a:rect b="b" l="l" r="r" t="t"/>
              <a:pathLst>
                <a:path extrusionOk="0" h="6858000" w="2357754">
                  <a:moveTo>
                    <a:pt x="2357628" y="6857993"/>
                  </a:moveTo>
                  <a:lnTo>
                    <a:pt x="2357628" y="0"/>
                  </a:lnTo>
                  <a:lnTo>
                    <a:pt x="0" y="0"/>
                  </a:lnTo>
                  <a:lnTo>
                    <a:pt x="0" y="6857993"/>
                  </a:lnTo>
                  <a:lnTo>
                    <a:pt x="2357628" y="6857993"/>
                  </a:lnTo>
                  <a:close/>
                </a:path>
              </a:pathLst>
            </a:custGeom>
            <a:solidFill>
              <a:srgbClr val="24A9E7"/>
            </a:solidFill>
            <a:ln>
              <a:noFill/>
            </a:ln>
          </p:spPr>
          <p:txBody>
            <a:bodyPr anchorCtr="0" anchor="t" bIns="0" lIns="0" spcFirstLastPara="1" rIns="0" wrap="square" tIns="0">
              <a:noAutofit/>
            </a:bodyPr>
            <a:lstStyle/>
            <a:p>
              <a:pPr indent="0" lvl="0" marL="0" marR="0" rtl="1" algn="r">
                <a:spcBef>
                  <a:spcPts val="0"/>
                </a:spcBef>
                <a:spcAft>
                  <a:spcPts val="0"/>
                </a:spcAft>
                <a:buNone/>
              </a:pPr>
              <a:r>
                <a:t/>
              </a:r>
              <a:endParaRPr sz="1800">
                <a:solidFill>
                  <a:schemeClr val="dk1"/>
                </a:solidFill>
                <a:latin typeface="Calibri"/>
                <a:ea typeface="Calibri"/>
                <a:cs typeface="Calibri"/>
                <a:sym typeface="Calibri"/>
              </a:endParaRPr>
            </a:p>
          </p:txBody>
        </p:sp>
        <p:sp>
          <p:nvSpPr>
            <p:cNvPr id="271" name="Google Shape;271;p18"/>
            <p:cNvSpPr/>
            <p:nvPr/>
          </p:nvSpPr>
          <p:spPr>
            <a:xfrm>
              <a:off x="9425939" y="552462"/>
              <a:ext cx="2458085" cy="5742305"/>
            </a:xfrm>
            <a:custGeom>
              <a:rect b="b" l="l" r="r" t="t"/>
              <a:pathLst>
                <a:path extrusionOk="0" h="5742305" w="2458084">
                  <a:moveTo>
                    <a:pt x="2457736" y="0"/>
                  </a:moveTo>
                  <a:lnTo>
                    <a:pt x="0" y="0"/>
                  </a:lnTo>
                  <a:lnTo>
                    <a:pt x="0" y="5742029"/>
                  </a:lnTo>
                  <a:lnTo>
                    <a:pt x="2457736" y="5742029"/>
                  </a:lnTo>
                  <a:lnTo>
                    <a:pt x="2457736" y="0"/>
                  </a:lnTo>
                  <a:close/>
                </a:path>
              </a:pathLst>
            </a:custGeom>
            <a:solidFill>
              <a:srgbClr val="FF9417"/>
            </a:solidFill>
            <a:ln>
              <a:noFill/>
            </a:ln>
          </p:spPr>
          <p:txBody>
            <a:bodyPr anchorCtr="0" anchor="t" bIns="0" lIns="0" spcFirstLastPara="1" rIns="0" wrap="square" tIns="0">
              <a:noAutofit/>
            </a:bodyPr>
            <a:lstStyle/>
            <a:p>
              <a:pPr indent="0" lvl="0" marL="0" marR="0" rtl="1" algn="r">
                <a:spcBef>
                  <a:spcPts val="0"/>
                </a:spcBef>
                <a:spcAft>
                  <a:spcPts val="0"/>
                </a:spcAft>
                <a:buNone/>
              </a:pPr>
              <a:r>
                <a:t/>
              </a:r>
              <a:endParaRPr sz="1800">
                <a:solidFill>
                  <a:schemeClr val="dk1"/>
                </a:solidFill>
                <a:latin typeface="Calibri"/>
                <a:ea typeface="Calibri"/>
                <a:cs typeface="Calibri"/>
                <a:sym typeface="Calibri"/>
              </a:endParaRPr>
            </a:p>
          </p:txBody>
        </p:sp>
        <p:pic>
          <p:nvPicPr>
            <p:cNvPr id="272" name="Google Shape;272;p18"/>
            <p:cNvPicPr preferRelativeResize="0"/>
            <p:nvPr/>
          </p:nvPicPr>
          <p:blipFill rotWithShape="1">
            <a:blip r:embed="rId3">
              <a:alphaModFix/>
            </a:blip>
            <a:srcRect b="0" l="0" r="0" t="0"/>
            <a:stretch/>
          </p:blipFill>
          <p:spPr>
            <a:xfrm>
              <a:off x="9534143" y="397732"/>
              <a:ext cx="2479089" cy="5836028"/>
            </a:xfrm>
            <a:prstGeom prst="rect">
              <a:avLst/>
            </a:prstGeom>
            <a:noFill/>
            <a:ln>
              <a:noFill/>
            </a:ln>
          </p:spPr>
        </p:pic>
      </p:grpSp>
      <p:sp>
        <p:nvSpPr>
          <p:cNvPr id="273" name="Google Shape;273;p18"/>
          <p:cNvSpPr txBox="1"/>
          <p:nvPr/>
        </p:nvSpPr>
        <p:spPr>
          <a:xfrm>
            <a:off x="2802763" y="372236"/>
            <a:ext cx="3261360" cy="391160"/>
          </a:xfrm>
          <a:prstGeom prst="rect">
            <a:avLst/>
          </a:prstGeom>
          <a:noFill/>
          <a:ln>
            <a:noFill/>
          </a:ln>
        </p:spPr>
        <p:txBody>
          <a:bodyPr anchorCtr="0" anchor="t" bIns="0" lIns="0" spcFirstLastPara="1" rIns="0" wrap="square" tIns="12700">
            <a:spAutoFit/>
          </a:bodyPr>
          <a:lstStyle/>
          <a:p>
            <a:pPr indent="0" lvl="0" marL="12700" marR="0" rtl="1" algn="r">
              <a:lnSpc>
                <a:spcPct val="100000"/>
              </a:lnSpc>
              <a:spcBef>
                <a:spcPts val="0"/>
              </a:spcBef>
              <a:spcAft>
                <a:spcPts val="0"/>
              </a:spcAft>
              <a:buNone/>
            </a:pPr>
            <a:r>
              <a:rPr lang="en-US" sz="2400">
                <a:solidFill>
                  <a:srgbClr val="FFFFFF"/>
                </a:solidFill>
                <a:latin typeface="Calibri"/>
                <a:ea typeface="Calibri"/>
                <a:cs typeface="Calibri"/>
                <a:sym typeface="Calibri"/>
              </a:rPr>
              <a:t>Introduction to estimating</a:t>
            </a:r>
            <a:endParaRPr sz="2400">
              <a:solidFill>
                <a:schemeClr val="dk1"/>
              </a:solidFill>
              <a:latin typeface="Calibri"/>
              <a:ea typeface="Calibri"/>
              <a:cs typeface="Calibri"/>
              <a:sym typeface="Calibri"/>
            </a:endParaRPr>
          </a:p>
        </p:txBody>
      </p:sp>
      <p:sp>
        <p:nvSpPr>
          <p:cNvPr id="274" name="Google Shape;274;p18"/>
          <p:cNvSpPr txBox="1"/>
          <p:nvPr/>
        </p:nvSpPr>
        <p:spPr>
          <a:xfrm>
            <a:off x="738022" y="1614678"/>
            <a:ext cx="8073390" cy="1675130"/>
          </a:xfrm>
          <a:prstGeom prst="rect">
            <a:avLst/>
          </a:prstGeom>
          <a:noFill/>
          <a:ln>
            <a:noFill/>
          </a:ln>
        </p:spPr>
        <p:txBody>
          <a:bodyPr anchorCtr="0" anchor="t" bIns="0" lIns="0" spcFirstLastPara="1" rIns="0" wrap="square" tIns="12050">
            <a:spAutoFit/>
          </a:bodyPr>
          <a:lstStyle/>
          <a:p>
            <a:pPr indent="0" lvl="0" marL="12700" marR="5080" rtl="1" algn="r">
              <a:lnSpc>
                <a:spcPct val="100200"/>
              </a:lnSpc>
              <a:spcBef>
                <a:spcPts val="0"/>
              </a:spcBef>
              <a:spcAft>
                <a:spcPts val="0"/>
              </a:spcAft>
              <a:buNone/>
            </a:pPr>
            <a:r>
              <a:rPr lang="en-US" sz="1800">
                <a:solidFill>
                  <a:schemeClr val="dk1"/>
                </a:solidFill>
                <a:latin typeface="Calibri"/>
                <a:ea typeface="Calibri"/>
                <a:cs typeface="Calibri"/>
                <a:sym typeface="Calibri"/>
              </a:rPr>
              <a:t>Organization of the estimate in this fashion will later assist with the schedule  development and will aid with the development of the project cost control systems. All  the work items should be taken off prior to pricing, but some estimators perform both  QTO and pricing simultaneously – another advantage offered by computer estimating  tools. Material quantities are recorded on QTO sheets similar to the one for the  Olympic Hotel as</a:t>
            </a:r>
            <a:endParaRPr sz="1800">
              <a:solidFill>
                <a:schemeClr val="dk1"/>
              </a:solidFill>
              <a:latin typeface="Calibri"/>
              <a:ea typeface="Calibri"/>
              <a:cs typeface="Calibri"/>
              <a:sym typeface="Calibri"/>
            </a:endParaRPr>
          </a:p>
        </p:txBody>
      </p:sp>
      <p:pic>
        <p:nvPicPr>
          <p:cNvPr id="275" name="Google Shape;275;p18"/>
          <p:cNvPicPr preferRelativeResize="0"/>
          <p:nvPr/>
        </p:nvPicPr>
        <p:blipFill rotWithShape="1">
          <a:blip r:embed="rId4">
            <a:alphaModFix/>
          </a:blip>
          <a:srcRect b="0" l="0" r="0" t="0"/>
          <a:stretch/>
        </p:blipFill>
        <p:spPr>
          <a:xfrm>
            <a:off x="3300984" y="3054095"/>
            <a:ext cx="5280660" cy="3185160"/>
          </a:xfrm>
          <a:prstGeom prst="rect">
            <a:avLst/>
          </a:prstGeom>
          <a:noFill/>
          <a:ln>
            <a:noFill/>
          </a:ln>
        </p:spPr>
      </p:pic>
    </p:spTree>
  </p:cSld>
  <p:clrMapOvr>
    <a:masterClrMapping/>
  </p:clrMapOvr>
</p:sld>
</file>

<file path=ppt/slides/slide1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79" name="Shape 279"/>
        <p:cNvGrpSpPr/>
        <p:nvPr/>
      </p:nvGrpSpPr>
      <p:grpSpPr>
        <a:xfrm>
          <a:off x="0" y="0"/>
          <a:ext cx="0" cy="0"/>
          <a:chOff x="0" y="0"/>
          <a:chExt cx="0" cy="0"/>
        </a:xfrm>
      </p:grpSpPr>
      <p:sp>
        <p:nvSpPr>
          <p:cNvPr id="280" name="Google Shape;280;p19"/>
          <p:cNvSpPr txBox="1"/>
          <p:nvPr>
            <p:ph type="title"/>
          </p:nvPr>
        </p:nvSpPr>
        <p:spPr>
          <a:xfrm>
            <a:off x="255219" y="228727"/>
            <a:ext cx="1518920" cy="878840"/>
          </a:xfrm>
          <a:prstGeom prst="rect">
            <a:avLst/>
          </a:prstGeom>
          <a:noFill/>
          <a:ln>
            <a:noFill/>
          </a:ln>
        </p:spPr>
        <p:txBody>
          <a:bodyPr anchorCtr="0" anchor="t" bIns="0" lIns="0" spcFirstLastPara="1" rIns="0" wrap="square" tIns="12050">
            <a:spAutoFit/>
          </a:bodyPr>
          <a:lstStyle/>
          <a:p>
            <a:pPr indent="-534035" lvl="0" marL="546100" marR="5080" rtl="0" algn="l">
              <a:lnSpc>
                <a:spcPct val="100000"/>
              </a:lnSpc>
              <a:spcBef>
                <a:spcPts val="0"/>
              </a:spcBef>
              <a:spcAft>
                <a:spcPts val="0"/>
              </a:spcAft>
              <a:buNone/>
            </a:pPr>
            <a:r>
              <a:rPr lang="en-US"/>
              <a:t>Chapter  04</a:t>
            </a:r>
            <a:endParaRPr/>
          </a:p>
        </p:txBody>
      </p:sp>
      <p:grpSp>
        <p:nvGrpSpPr>
          <p:cNvPr id="281" name="Google Shape;281;p19"/>
          <p:cNvGrpSpPr/>
          <p:nvPr/>
        </p:nvGrpSpPr>
        <p:grpSpPr>
          <a:xfrm>
            <a:off x="9425939" y="0"/>
            <a:ext cx="2766187" cy="6858000"/>
            <a:chOff x="9425939" y="0"/>
            <a:chExt cx="2766187" cy="6858000"/>
          </a:xfrm>
        </p:grpSpPr>
        <p:sp>
          <p:nvSpPr>
            <p:cNvPr id="282" name="Google Shape;282;p19"/>
            <p:cNvSpPr/>
            <p:nvPr/>
          </p:nvSpPr>
          <p:spPr>
            <a:xfrm>
              <a:off x="9834371" y="0"/>
              <a:ext cx="2357755" cy="6858000"/>
            </a:xfrm>
            <a:custGeom>
              <a:rect b="b" l="l" r="r" t="t"/>
              <a:pathLst>
                <a:path extrusionOk="0" h="6858000" w="2357754">
                  <a:moveTo>
                    <a:pt x="2357628" y="6857993"/>
                  </a:moveTo>
                  <a:lnTo>
                    <a:pt x="2357628" y="0"/>
                  </a:lnTo>
                  <a:lnTo>
                    <a:pt x="0" y="0"/>
                  </a:lnTo>
                  <a:lnTo>
                    <a:pt x="0" y="6857993"/>
                  </a:lnTo>
                  <a:lnTo>
                    <a:pt x="2357628" y="6857993"/>
                  </a:lnTo>
                  <a:close/>
                </a:path>
              </a:pathLst>
            </a:custGeom>
            <a:solidFill>
              <a:srgbClr val="24A9E7"/>
            </a:solidFill>
            <a:ln>
              <a:noFill/>
            </a:ln>
          </p:spPr>
          <p:txBody>
            <a:bodyPr anchorCtr="0" anchor="t" bIns="0" lIns="0" spcFirstLastPara="1" rIns="0" wrap="square" tIns="0">
              <a:noAutofit/>
            </a:bodyPr>
            <a:lstStyle/>
            <a:p>
              <a:pPr indent="0" lvl="0" marL="0" marR="0" rtl="1" algn="r">
                <a:spcBef>
                  <a:spcPts val="0"/>
                </a:spcBef>
                <a:spcAft>
                  <a:spcPts val="0"/>
                </a:spcAft>
                <a:buNone/>
              </a:pPr>
              <a:r>
                <a:t/>
              </a:r>
              <a:endParaRPr sz="1800">
                <a:solidFill>
                  <a:schemeClr val="dk1"/>
                </a:solidFill>
                <a:latin typeface="Calibri"/>
                <a:ea typeface="Calibri"/>
                <a:cs typeface="Calibri"/>
                <a:sym typeface="Calibri"/>
              </a:endParaRPr>
            </a:p>
          </p:txBody>
        </p:sp>
        <p:sp>
          <p:nvSpPr>
            <p:cNvPr id="283" name="Google Shape;283;p19"/>
            <p:cNvSpPr/>
            <p:nvPr/>
          </p:nvSpPr>
          <p:spPr>
            <a:xfrm>
              <a:off x="9425939" y="552462"/>
              <a:ext cx="2458085" cy="5742305"/>
            </a:xfrm>
            <a:custGeom>
              <a:rect b="b" l="l" r="r" t="t"/>
              <a:pathLst>
                <a:path extrusionOk="0" h="5742305" w="2458084">
                  <a:moveTo>
                    <a:pt x="2457736" y="0"/>
                  </a:moveTo>
                  <a:lnTo>
                    <a:pt x="0" y="0"/>
                  </a:lnTo>
                  <a:lnTo>
                    <a:pt x="0" y="5742029"/>
                  </a:lnTo>
                  <a:lnTo>
                    <a:pt x="2457736" y="5742029"/>
                  </a:lnTo>
                  <a:lnTo>
                    <a:pt x="2457736" y="0"/>
                  </a:lnTo>
                  <a:close/>
                </a:path>
              </a:pathLst>
            </a:custGeom>
            <a:solidFill>
              <a:srgbClr val="FF9417"/>
            </a:solidFill>
            <a:ln>
              <a:noFill/>
            </a:ln>
          </p:spPr>
          <p:txBody>
            <a:bodyPr anchorCtr="0" anchor="t" bIns="0" lIns="0" spcFirstLastPara="1" rIns="0" wrap="square" tIns="0">
              <a:noAutofit/>
            </a:bodyPr>
            <a:lstStyle/>
            <a:p>
              <a:pPr indent="0" lvl="0" marL="0" marR="0" rtl="1" algn="r">
                <a:spcBef>
                  <a:spcPts val="0"/>
                </a:spcBef>
                <a:spcAft>
                  <a:spcPts val="0"/>
                </a:spcAft>
                <a:buNone/>
              </a:pPr>
              <a:r>
                <a:t/>
              </a:r>
              <a:endParaRPr sz="1800">
                <a:solidFill>
                  <a:schemeClr val="dk1"/>
                </a:solidFill>
                <a:latin typeface="Calibri"/>
                <a:ea typeface="Calibri"/>
                <a:cs typeface="Calibri"/>
                <a:sym typeface="Calibri"/>
              </a:endParaRPr>
            </a:p>
          </p:txBody>
        </p:sp>
        <p:pic>
          <p:nvPicPr>
            <p:cNvPr id="284" name="Google Shape;284;p19"/>
            <p:cNvPicPr preferRelativeResize="0"/>
            <p:nvPr/>
          </p:nvPicPr>
          <p:blipFill rotWithShape="1">
            <a:blip r:embed="rId3">
              <a:alphaModFix/>
            </a:blip>
            <a:srcRect b="0" l="0" r="0" t="0"/>
            <a:stretch/>
          </p:blipFill>
          <p:spPr>
            <a:xfrm>
              <a:off x="9534143" y="397732"/>
              <a:ext cx="2479089" cy="5836028"/>
            </a:xfrm>
            <a:prstGeom prst="rect">
              <a:avLst/>
            </a:prstGeom>
            <a:noFill/>
            <a:ln>
              <a:noFill/>
            </a:ln>
          </p:spPr>
        </p:pic>
      </p:grpSp>
      <p:sp>
        <p:nvSpPr>
          <p:cNvPr id="285" name="Google Shape;285;p19"/>
          <p:cNvSpPr txBox="1"/>
          <p:nvPr/>
        </p:nvSpPr>
        <p:spPr>
          <a:xfrm>
            <a:off x="2802763" y="372236"/>
            <a:ext cx="3261360" cy="391160"/>
          </a:xfrm>
          <a:prstGeom prst="rect">
            <a:avLst/>
          </a:prstGeom>
          <a:noFill/>
          <a:ln>
            <a:noFill/>
          </a:ln>
        </p:spPr>
        <p:txBody>
          <a:bodyPr anchorCtr="0" anchor="t" bIns="0" lIns="0" spcFirstLastPara="1" rIns="0" wrap="square" tIns="12700">
            <a:spAutoFit/>
          </a:bodyPr>
          <a:lstStyle/>
          <a:p>
            <a:pPr indent="0" lvl="0" marL="12700" marR="0" rtl="1" algn="r">
              <a:lnSpc>
                <a:spcPct val="100000"/>
              </a:lnSpc>
              <a:spcBef>
                <a:spcPts val="0"/>
              </a:spcBef>
              <a:spcAft>
                <a:spcPts val="0"/>
              </a:spcAft>
              <a:buNone/>
            </a:pPr>
            <a:r>
              <a:rPr lang="en-US" sz="2400">
                <a:solidFill>
                  <a:srgbClr val="FFFFFF"/>
                </a:solidFill>
                <a:latin typeface="Calibri"/>
                <a:ea typeface="Calibri"/>
                <a:cs typeface="Calibri"/>
                <a:sym typeface="Calibri"/>
              </a:rPr>
              <a:t>Introduction to estimating</a:t>
            </a:r>
            <a:endParaRPr sz="2400">
              <a:solidFill>
                <a:schemeClr val="dk1"/>
              </a:solidFill>
              <a:latin typeface="Calibri"/>
              <a:ea typeface="Calibri"/>
              <a:cs typeface="Calibri"/>
              <a:sym typeface="Calibri"/>
            </a:endParaRPr>
          </a:p>
        </p:txBody>
      </p:sp>
      <p:sp>
        <p:nvSpPr>
          <p:cNvPr id="286" name="Google Shape;286;p19"/>
          <p:cNvSpPr txBox="1"/>
          <p:nvPr/>
        </p:nvSpPr>
        <p:spPr>
          <a:xfrm>
            <a:off x="533400" y="2895600"/>
            <a:ext cx="8091805" cy="1674176"/>
          </a:xfrm>
          <a:prstGeom prst="rect">
            <a:avLst/>
          </a:prstGeom>
          <a:noFill/>
          <a:ln>
            <a:noFill/>
          </a:ln>
        </p:spPr>
        <p:txBody>
          <a:bodyPr anchorCtr="0" anchor="t" bIns="0" lIns="0" spcFirstLastPara="1" rIns="0" wrap="square" tIns="12050">
            <a:spAutoFit/>
          </a:bodyPr>
          <a:lstStyle/>
          <a:p>
            <a:pPr indent="0" lvl="0" marL="12700" marR="5080" rtl="1" algn="l">
              <a:lnSpc>
                <a:spcPct val="100099"/>
              </a:lnSpc>
              <a:spcBef>
                <a:spcPts val="0"/>
              </a:spcBef>
              <a:spcAft>
                <a:spcPts val="0"/>
              </a:spcAft>
              <a:buNone/>
            </a:pPr>
            <a:r>
              <a:rPr b="1" lang="en-US" sz="1800">
                <a:solidFill>
                  <a:schemeClr val="dk1"/>
                </a:solidFill>
                <a:latin typeface="Calibri"/>
                <a:ea typeface="Calibri"/>
                <a:cs typeface="Calibri"/>
                <a:sym typeface="Calibri"/>
              </a:rPr>
              <a:t>Counted and measured quantities of materials must be mathematically converted to  purchasable units that match up with standard unit pricing. For example, concrete is  measured in length multiplied times width multiplied times height or thickness or  depth which produces cubic feet, but it must be divided by 27 to produce cubic yards.  Likewise structural steel is purchased by the ton, wood framing by the thousand board  feet, and plywood floor and wall sheeting by individual sheets. </a:t>
            </a:r>
            <a:endParaRPr b="1" sz="1800">
              <a:solidFill>
                <a:schemeClr val="dk1"/>
              </a:solidFill>
              <a:latin typeface="Calibri"/>
              <a:ea typeface="Calibri"/>
              <a:cs typeface="Calibri"/>
              <a:sym typeface="Calibri"/>
            </a:endParaRPr>
          </a:p>
        </p:txBody>
      </p:sp>
    </p:spTree>
  </p:cSld>
  <p:clrMapOvr>
    <a:masterClrMapping/>
  </p:clrMapOvr>
</p:sld>
</file>

<file path=ppt/slides/slide2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90" name="Shape 290"/>
        <p:cNvGrpSpPr/>
        <p:nvPr/>
      </p:nvGrpSpPr>
      <p:grpSpPr>
        <a:xfrm>
          <a:off x="0" y="0"/>
          <a:ext cx="0" cy="0"/>
          <a:chOff x="0" y="0"/>
          <a:chExt cx="0" cy="0"/>
        </a:xfrm>
      </p:grpSpPr>
      <p:sp>
        <p:nvSpPr>
          <p:cNvPr id="291" name="Google Shape;291;p20"/>
          <p:cNvSpPr txBox="1"/>
          <p:nvPr>
            <p:ph type="title"/>
          </p:nvPr>
        </p:nvSpPr>
        <p:spPr>
          <a:xfrm>
            <a:off x="255219" y="228727"/>
            <a:ext cx="1518920" cy="878840"/>
          </a:xfrm>
          <a:prstGeom prst="rect">
            <a:avLst/>
          </a:prstGeom>
          <a:noFill/>
          <a:ln>
            <a:noFill/>
          </a:ln>
        </p:spPr>
        <p:txBody>
          <a:bodyPr anchorCtr="0" anchor="t" bIns="0" lIns="0" spcFirstLastPara="1" rIns="0" wrap="square" tIns="12050">
            <a:spAutoFit/>
          </a:bodyPr>
          <a:lstStyle/>
          <a:p>
            <a:pPr indent="-534035" lvl="0" marL="546100" marR="5080" rtl="0" algn="l">
              <a:lnSpc>
                <a:spcPct val="100000"/>
              </a:lnSpc>
              <a:spcBef>
                <a:spcPts val="0"/>
              </a:spcBef>
              <a:spcAft>
                <a:spcPts val="0"/>
              </a:spcAft>
              <a:buNone/>
            </a:pPr>
            <a:r>
              <a:rPr lang="en-US"/>
              <a:t>Chapter  04</a:t>
            </a:r>
            <a:endParaRPr/>
          </a:p>
        </p:txBody>
      </p:sp>
      <p:grpSp>
        <p:nvGrpSpPr>
          <p:cNvPr id="292" name="Google Shape;292;p20"/>
          <p:cNvGrpSpPr/>
          <p:nvPr/>
        </p:nvGrpSpPr>
        <p:grpSpPr>
          <a:xfrm>
            <a:off x="9425939" y="0"/>
            <a:ext cx="2766187" cy="6858000"/>
            <a:chOff x="9425939" y="0"/>
            <a:chExt cx="2766187" cy="6858000"/>
          </a:xfrm>
        </p:grpSpPr>
        <p:sp>
          <p:nvSpPr>
            <p:cNvPr id="293" name="Google Shape;293;p20"/>
            <p:cNvSpPr/>
            <p:nvPr/>
          </p:nvSpPr>
          <p:spPr>
            <a:xfrm>
              <a:off x="9834371" y="0"/>
              <a:ext cx="2357755" cy="6858000"/>
            </a:xfrm>
            <a:custGeom>
              <a:rect b="b" l="l" r="r" t="t"/>
              <a:pathLst>
                <a:path extrusionOk="0" h="6858000" w="2357754">
                  <a:moveTo>
                    <a:pt x="2357628" y="6857993"/>
                  </a:moveTo>
                  <a:lnTo>
                    <a:pt x="2357628" y="0"/>
                  </a:lnTo>
                  <a:lnTo>
                    <a:pt x="0" y="0"/>
                  </a:lnTo>
                  <a:lnTo>
                    <a:pt x="0" y="6857993"/>
                  </a:lnTo>
                  <a:lnTo>
                    <a:pt x="2357628" y="6857993"/>
                  </a:lnTo>
                  <a:close/>
                </a:path>
              </a:pathLst>
            </a:custGeom>
            <a:solidFill>
              <a:srgbClr val="24A9E7"/>
            </a:solidFill>
            <a:ln>
              <a:noFill/>
            </a:ln>
          </p:spPr>
          <p:txBody>
            <a:bodyPr anchorCtr="0" anchor="t" bIns="0" lIns="0" spcFirstLastPara="1" rIns="0" wrap="square" tIns="0">
              <a:noAutofit/>
            </a:bodyPr>
            <a:lstStyle/>
            <a:p>
              <a:pPr indent="0" lvl="0" marL="0" marR="0" rtl="1" algn="r">
                <a:spcBef>
                  <a:spcPts val="0"/>
                </a:spcBef>
                <a:spcAft>
                  <a:spcPts val="0"/>
                </a:spcAft>
                <a:buNone/>
              </a:pPr>
              <a:r>
                <a:t/>
              </a:r>
              <a:endParaRPr sz="1800">
                <a:solidFill>
                  <a:schemeClr val="dk1"/>
                </a:solidFill>
                <a:latin typeface="Calibri"/>
                <a:ea typeface="Calibri"/>
                <a:cs typeface="Calibri"/>
                <a:sym typeface="Calibri"/>
              </a:endParaRPr>
            </a:p>
          </p:txBody>
        </p:sp>
        <p:sp>
          <p:nvSpPr>
            <p:cNvPr id="294" name="Google Shape;294;p20"/>
            <p:cNvSpPr/>
            <p:nvPr/>
          </p:nvSpPr>
          <p:spPr>
            <a:xfrm>
              <a:off x="9425939" y="552462"/>
              <a:ext cx="2458085" cy="5742305"/>
            </a:xfrm>
            <a:custGeom>
              <a:rect b="b" l="l" r="r" t="t"/>
              <a:pathLst>
                <a:path extrusionOk="0" h="5742305" w="2458084">
                  <a:moveTo>
                    <a:pt x="2457736" y="0"/>
                  </a:moveTo>
                  <a:lnTo>
                    <a:pt x="0" y="0"/>
                  </a:lnTo>
                  <a:lnTo>
                    <a:pt x="0" y="5742029"/>
                  </a:lnTo>
                  <a:lnTo>
                    <a:pt x="2457736" y="5742029"/>
                  </a:lnTo>
                  <a:lnTo>
                    <a:pt x="2457736" y="0"/>
                  </a:lnTo>
                  <a:close/>
                </a:path>
              </a:pathLst>
            </a:custGeom>
            <a:solidFill>
              <a:srgbClr val="FF9417"/>
            </a:solidFill>
            <a:ln>
              <a:noFill/>
            </a:ln>
          </p:spPr>
          <p:txBody>
            <a:bodyPr anchorCtr="0" anchor="t" bIns="0" lIns="0" spcFirstLastPara="1" rIns="0" wrap="square" tIns="0">
              <a:noAutofit/>
            </a:bodyPr>
            <a:lstStyle/>
            <a:p>
              <a:pPr indent="0" lvl="0" marL="0" marR="0" rtl="1" algn="r">
                <a:spcBef>
                  <a:spcPts val="0"/>
                </a:spcBef>
                <a:spcAft>
                  <a:spcPts val="0"/>
                </a:spcAft>
                <a:buNone/>
              </a:pPr>
              <a:r>
                <a:t/>
              </a:r>
              <a:endParaRPr sz="1800">
                <a:solidFill>
                  <a:schemeClr val="dk1"/>
                </a:solidFill>
                <a:latin typeface="Calibri"/>
                <a:ea typeface="Calibri"/>
                <a:cs typeface="Calibri"/>
                <a:sym typeface="Calibri"/>
              </a:endParaRPr>
            </a:p>
          </p:txBody>
        </p:sp>
        <p:pic>
          <p:nvPicPr>
            <p:cNvPr id="295" name="Google Shape;295;p20"/>
            <p:cNvPicPr preferRelativeResize="0"/>
            <p:nvPr/>
          </p:nvPicPr>
          <p:blipFill rotWithShape="1">
            <a:blip r:embed="rId3">
              <a:alphaModFix/>
            </a:blip>
            <a:srcRect b="0" l="0" r="0" t="0"/>
            <a:stretch/>
          </p:blipFill>
          <p:spPr>
            <a:xfrm>
              <a:off x="9534143" y="397732"/>
              <a:ext cx="2479089" cy="5836028"/>
            </a:xfrm>
            <a:prstGeom prst="rect">
              <a:avLst/>
            </a:prstGeom>
            <a:noFill/>
            <a:ln>
              <a:noFill/>
            </a:ln>
          </p:spPr>
        </p:pic>
      </p:grpSp>
      <p:sp>
        <p:nvSpPr>
          <p:cNvPr id="296" name="Google Shape;296;p20"/>
          <p:cNvSpPr txBox="1"/>
          <p:nvPr/>
        </p:nvSpPr>
        <p:spPr>
          <a:xfrm>
            <a:off x="2802763" y="372236"/>
            <a:ext cx="3261360" cy="391160"/>
          </a:xfrm>
          <a:prstGeom prst="rect">
            <a:avLst/>
          </a:prstGeom>
          <a:noFill/>
          <a:ln>
            <a:noFill/>
          </a:ln>
        </p:spPr>
        <p:txBody>
          <a:bodyPr anchorCtr="0" anchor="t" bIns="0" lIns="0" spcFirstLastPara="1" rIns="0" wrap="square" tIns="12700">
            <a:spAutoFit/>
          </a:bodyPr>
          <a:lstStyle/>
          <a:p>
            <a:pPr indent="0" lvl="0" marL="12700" marR="0" rtl="1" algn="r">
              <a:lnSpc>
                <a:spcPct val="100000"/>
              </a:lnSpc>
              <a:spcBef>
                <a:spcPts val="0"/>
              </a:spcBef>
              <a:spcAft>
                <a:spcPts val="0"/>
              </a:spcAft>
              <a:buNone/>
            </a:pPr>
            <a:r>
              <a:rPr lang="en-US" sz="2400">
                <a:solidFill>
                  <a:srgbClr val="FFFFFF"/>
                </a:solidFill>
                <a:latin typeface="Calibri"/>
                <a:ea typeface="Calibri"/>
                <a:cs typeface="Calibri"/>
                <a:sym typeface="Calibri"/>
              </a:rPr>
              <a:t>Introduction to estimating</a:t>
            </a:r>
            <a:endParaRPr sz="2400">
              <a:solidFill>
                <a:schemeClr val="dk1"/>
              </a:solidFill>
              <a:latin typeface="Calibri"/>
              <a:ea typeface="Calibri"/>
              <a:cs typeface="Calibri"/>
              <a:sym typeface="Calibri"/>
            </a:endParaRPr>
          </a:p>
        </p:txBody>
      </p:sp>
      <p:sp>
        <p:nvSpPr>
          <p:cNvPr id="297" name="Google Shape;297;p20"/>
          <p:cNvSpPr txBox="1"/>
          <p:nvPr/>
        </p:nvSpPr>
        <p:spPr>
          <a:xfrm>
            <a:off x="1000824" y="3000834"/>
            <a:ext cx="8111490" cy="289182"/>
          </a:xfrm>
          <a:prstGeom prst="rect">
            <a:avLst/>
          </a:prstGeom>
          <a:noFill/>
          <a:ln>
            <a:noFill/>
          </a:ln>
        </p:spPr>
        <p:txBody>
          <a:bodyPr anchorCtr="0" anchor="t" bIns="0" lIns="0" spcFirstLastPara="1" rIns="0" wrap="square" tIns="12050">
            <a:spAutoFit/>
          </a:bodyPr>
          <a:lstStyle/>
          <a:p>
            <a:pPr indent="0" lvl="0" marL="12700" marR="5080" rtl="1" algn="r">
              <a:lnSpc>
                <a:spcPct val="100200"/>
              </a:lnSpc>
              <a:spcBef>
                <a:spcPts val="0"/>
              </a:spcBef>
              <a:spcAft>
                <a:spcPts val="0"/>
              </a:spcAft>
              <a:buNone/>
            </a:pPr>
            <a:r>
              <a:rPr lang="en-US" sz="1800">
                <a:solidFill>
                  <a:schemeClr val="dk1"/>
                </a:solidFill>
                <a:latin typeface="Calibri"/>
                <a:ea typeface="Calibri"/>
                <a:cs typeface="Calibri"/>
                <a:sym typeface="Calibri"/>
              </a:rPr>
              <a:t>.</a:t>
            </a:r>
            <a:endParaRPr sz="1800">
              <a:solidFill>
                <a:schemeClr val="dk1"/>
              </a:solidFill>
              <a:latin typeface="Calibri"/>
              <a:ea typeface="Calibri"/>
              <a:cs typeface="Calibri"/>
              <a:sym typeface="Calibri"/>
            </a:endParaRPr>
          </a:p>
        </p:txBody>
      </p:sp>
      <p:sp>
        <p:nvSpPr>
          <p:cNvPr id="298" name="Google Shape;298;p20"/>
          <p:cNvSpPr/>
          <p:nvPr/>
        </p:nvSpPr>
        <p:spPr>
          <a:xfrm>
            <a:off x="685800" y="1997839"/>
            <a:ext cx="8458200" cy="2031325"/>
          </a:xfrm>
          <a:prstGeom prst="rect">
            <a:avLst/>
          </a:prstGeom>
          <a:noFill/>
          <a:ln>
            <a:noFill/>
          </a:ln>
        </p:spPr>
        <p:txBody>
          <a:bodyPr anchorCtr="0" anchor="t" bIns="45700" lIns="91425" spcFirstLastPara="1" rIns="91425" wrap="square" tIns="45700">
            <a:spAutoFit/>
          </a:bodyPr>
          <a:lstStyle/>
          <a:p>
            <a:pPr indent="0" lvl="0" marL="0" marR="0" rtl="1" algn="l">
              <a:spcBef>
                <a:spcPts val="0"/>
              </a:spcBef>
              <a:spcAft>
                <a:spcPts val="0"/>
              </a:spcAft>
              <a:buNone/>
            </a:pPr>
            <a:r>
              <a:rPr b="1" lang="en-US" sz="1800">
                <a:solidFill>
                  <a:schemeClr val="dk1"/>
                </a:solidFill>
                <a:latin typeface="Calibri"/>
                <a:ea typeface="Calibri"/>
                <a:cs typeface="Calibri"/>
                <a:sym typeface="Calibri"/>
              </a:rPr>
              <a:t>Quantity take-off sheets for subcontracted work are prepared similarly, but by system  or assembly and need not be as detailed as that of the general contractor’s direct  work. For example, the GC will take-off sheetrock walls, including metal studs and  taping, by the square foot or linear foot of wall system, and not independently quantify  sheets of drywall, metal studs, and taping mud. Order-of-magnitude (OM) estimates  will be developed for subcontracted work to be replaced later when competitive  quotes are provided by the subcontractors</a:t>
            </a:r>
            <a:endParaRPr b="1" sz="1800">
              <a:solidFill>
                <a:schemeClr val="dk1"/>
              </a:solidFill>
              <a:latin typeface="Calibri"/>
              <a:ea typeface="Calibri"/>
              <a:cs typeface="Calibri"/>
              <a:sym typeface="Calibri"/>
            </a:endParaRPr>
          </a:p>
        </p:txBody>
      </p:sp>
    </p:spTree>
  </p:cSld>
  <p:clrMapOvr>
    <a:masterClrMapping/>
  </p:clrMapOvr>
</p:sld>
</file>

<file path=ppt/slides/slide2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02" name="Shape 302"/>
        <p:cNvGrpSpPr/>
        <p:nvPr/>
      </p:nvGrpSpPr>
      <p:grpSpPr>
        <a:xfrm>
          <a:off x="0" y="0"/>
          <a:ext cx="0" cy="0"/>
          <a:chOff x="0" y="0"/>
          <a:chExt cx="0" cy="0"/>
        </a:xfrm>
      </p:grpSpPr>
      <p:sp>
        <p:nvSpPr>
          <p:cNvPr id="303" name="Google Shape;303;p21"/>
          <p:cNvSpPr txBox="1"/>
          <p:nvPr>
            <p:ph type="title"/>
          </p:nvPr>
        </p:nvSpPr>
        <p:spPr>
          <a:xfrm>
            <a:off x="255219" y="228727"/>
            <a:ext cx="1518920" cy="878840"/>
          </a:xfrm>
          <a:prstGeom prst="rect">
            <a:avLst/>
          </a:prstGeom>
          <a:noFill/>
          <a:ln>
            <a:noFill/>
          </a:ln>
        </p:spPr>
        <p:txBody>
          <a:bodyPr anchorCtr="0" anchor="t" bIns="0" lIns="0" spcFirstLastPara="1" rIns="0" wrap="square" tIns="12050">
            <a:spAutoFit/>
          </a:bodyPr>
          <a:lstStyle/>
          <a:p>
            <a:pPr indent="-534035" lvl="0" marL="546100" marR="5080" rtl="0" algn="l">
              <a:lnSpc>
                <a:spcPct val="100000"/>
              </a:lnSpc>
              <a:spcBef>
                <a:spcPts val="0"/>
              </a:spcBef>
              <a:spcAft>
                <a:spcPts val="0"/>
              </a:spcAft>
              <a:buNone/>
            </a:pPr>
            <a:r>
              <a:rPr lang="en-US"/>
              <a:t>Chapter  04</a:t>
            </a:r>
            <a:endParaRPr/>
          </a:p>
        </p:txBody>
      </p:sp>
      <p:grpSp>
        <p:nvGrpSpPr>
          <p:cNvPr id="304" name="Google Shape;304;p21"/>
          <p:cNvGrpSpPr/>
          <p:nvPr/>
        </p:nvGrpSpPr>
        <p:grpSpPr>
          <a:xfrm>
            <a:off x="9425939" y="0"/>
            <a:ext cx="2766187" cy="6858000"/>
            <a:chOff x="9425939" y="0"/>
            <a:chExt cx="2766187" cy="6858000"/>
          </a:xfrm>
        </p:grpSpPr>
        <p:sp>
          <p:nvSpPr>
            <p:cNvPr id="305" name="Google Shape;305;p21"/>
            <p:cNvSpPr/>
            <p:nvPr/>
          </p:nvSpPr>
          <p:spPr>
            <a:xfrm>
              <a:off x="9834371" y="0"/>
              <a:ext cx="2357755" cy="6858000"/>
            </a:xfrm>
            <a:custGeom>
              <a:rect b="b" l="l" r="r" t="t"/>
              <a:pathLst>
                <a:path extrusionOk="0" h="6858000" w="2357754">
                  <a:moveTo>
                    <a:pt x="2357628" y="6857993"/>
                  </a:moveTo>
                  <a:lnTo>
                    <a:pt x="2357628" y="0"/>
                  </a:lnTo>
                  <a:lnTo>
                    <a:pt x="0" y="0"/>
                  </a:lnTo>
                  <a:lnTo>
                    <a:pt x="0" y="6857993"/>
                  </a:lnTo>
                  <a:lnTo>
                    <a:pt x="2357628" y="6857993"/>
                  </a:lnTo>
                  <a:close/>
                </a:path>
              </a:pathLst>
            </a:custGeom>
            <a:solidFill>
              <a:srgbClr val="24A9E7"/>
            </a:solidFill>
            <a:ln>
              <a:noFill/>
            </a:ln>
          </p:spPr>
          <p:txBody>
            <a:bodyPr anchorCtr="0" anchor="t" bIns="0" lIns="0" spcFirstLastPara="1" rIns="0" wrap="square" tIns="0">
              <a:noAutofit/>
            </a:bodyPr>
            <a:lstStyle/>
            <a:p>
              <a:pPr indent="0" lvl="0" marL="0" marR="0" rtl="1" algn="r">
                <a:spcBef>
                  <a:spcPts val="0"/>
                </a:spcBef>
                <a:spcAft>
                  <a:spcPts val="0"/>
                </a:spcAft>
                <a:buNone/>
              </a:pPr>
              <a:r>
                <a:t/>
              </a:r>
              <a:endParaRPr sz="1800">
                <a:solidFill>
                  <a:schemeClr val="dk1"/>
                </a:solidFill>
                <a:latin typeface="Calibri"/>
                <a:ea typeface="Calibri"/>
                <a:cs typeface="Calibri"/>
                <a:sym typeface="Calibri"/>
              </a:endParaRPr>
            </a:p>
          </p:txBody>
        </p:sp>
        <p:sp>
          <p:nvSpPr>
            <p:cNvPr id="306" name="Google Shape;306;p21"/>
            <p:cNvSpPr/>
            <p:nvPr/>
          </p:nvSpPr>
          <p:spPr>
            <a:xfrm>
              <a:off x="9425939" y="552462"/>
              <a:ext cx="2458085" cy="5742305"/>
            </a:xfrm>
            <a:custGeom>
              <a:rect b="b" l="l" r="r" t="t"/>
              <a:pathLst>
                <a:path extrusionOk="0" h="5742305" w="2458084">
                  <a:moveTo>
                    <a:pt x="2457736" y="0"/>
                  </a:moveTo>
                  <a:lnTo>
                    <a:pt x="0" y="0"/>
                  </a:lnTo>
                  <a:lnTo>
                    <a:pt x="0" y="5742029"/>
                  </a:lnTo>
                  <a:lnTo>
                    <a:pt x="2457736" y="5742029"/>
                  </a:lnTo>
                  <a:lnTo>
                    <a:pt x="2457736" y="0"/>
                  </a:lnTo>
                  <a:close/>
                </a:path>
              </a:pathLst>
            </a:custGeom>
            <a:solidFill>
              <a:srgbClr val="FF9417"/>
            </a:solidFill>
            <a:ln>
              <a:noFill/>
            </a:ln>
          </p:spPr>
          <p:txBody>
            <a:bodyPr anchorCtr="0" anchor="t" bIns="0" lIns="0" spcFirstLastPara="1" rIns="0" wrap="square" tIns="0">
              <a:noAutofit/>
            </a:bodyPr>
            <a:lstStyle/>
            <a:p>
              <a:pPr indent="0" lvl="0" marL="0" marR="0" rtl="1" algn="r">
                <a:spcBef>
                  <a:spcPts val="0"/>
                </a:spcBef>
                <a:spcAft>
                  <a:spcPts val="0"/>
                </a:spcAft>
                <a:buNone/>
              </a:pPr>
              <a:r>
                <a:t/>
              </a:r>
              <a:endParaRPr sz="1800">
                <a:solidFill>
                  <a:schemeClr val="dk1"/>
                </a:solidFill>
                <a:latin typeface="Calibri"/>
                <a:ea typeface="Calibri"/>
                <a:cs typeface="Calibri"/>
                <a:sym typeface="Calibri"/>
              </a:endParaRPr>
            </a:p>
          </p:txBody>
        </p:sp>
        <p:pic>
          <p:nvPicPr>
            <p:cNvPr id="307" name="Google Shape;307;p21"/>
            <p:cNvPicPr preferRelativeResize="0"/>
            <p:nvPr/>
          </p:nvPicPr>
          <p:blipFill rotWithShape="1">
            <a:blip r:embed="rId3">
              <a:alphaModFix/>
            </a:blip>
            <a:srcRect b="0" l="0" r="0" t="0"/>
            <a:stretch/>
          </p:blipFill>
          <p:spPr>
            <a:xfrm>
              <a:off x="9534143" y="397732"/>
              <a:ext cx="2479089" cy="5836028"/>
            </a:xfrm>
            <a:prstGeom prst="rect">
              <a:avLst/>
            </a:prstGeom>
            <a:noFill/>
            <a:ln>
              <a:noFill/>
            </a:ln>
          </p:spPr>
        </p:pic>
      </p:grpSp>
      <p:sp>
        <p:nvSpPr>
          <p:cNvPr id="308" name="Google Shape;308;p21"/>
          <p:cNvSpPr txBox="1"/>
          <p:nvPr/>
        </p:nvSpPr>
        <p:spPr>
          <a:xfrm>
            <a:off x="2802763" y="372236"/>
            <a:ext cx="3261360" cy="391160"/>
          </a:xfrm>
          <a:prstGeom prst="rect">
            <a:avLst/>
          </a:prstGeom>
          <a:noFill/>
          <a:ln>
            <a:noFill/>
          </a:ln>
        </p:spPr>
        <p:txBody>
          <a:bodyPr anchorCtr="0" anchor="t" bIns="0" lIns="0" spcFirstLastPara="1" rIns="0" wrap="square" tIns="12700">
            <a:spAutoFit/>
          </a:bodyPr>
          <a:lstStyle/>
          <a:p>
            <a:pPr indent="0" lvl="0" marL="12700" marR="0" rtl="1" algn="r">
              <a:lnSpc>
                <a:spcPct val="100000"/>
              </a:lnSpc>
              <a:spcBef>
                <a:spcPts val="0"/>
              </a:spcBef>
              <a:spcAft>
                <a:spcPts val="0"/>
              </a:spcAft>
              <a:buNone/>
            </a:pPr>
            <a:r>
              <a:rPr lang="en-US" sz="2400">
                <a:solidFill>
                  <a:srgbClr val="FFFFFF"/>
                </a:solidFill>
                <a:latin typeface="Calibri"/>
                <a:ea typeface="Calibri"/>
                <a:cs typeface="Calibri"/>
                <a:sym typeface="Calibri"/>
              </a:rPr>
              <a:t>Introduction to estimating</a:t>
            </a:r>
            <a:endParaRPr sz="2400">
              <a:solidFill>
                <a:schemeClr val="dk1"/>
              </a:solidFill>
              <a:latin typeface="Calibri"/>
              <a:ea typeface="Calibri"/>
              <a:cs typeface="Calibri"/>
              <a:sym typeface="Calibri"/>
            </a:endParaRPr>
          </a:p>
        </p:txBody>
      </p:sp>
      <p:sp>
        <p:nvSpPr>
          <p:cNvPr id="309" name="Google Shape;309;p21"/>
          <p:cNvSpPr txBox="1"/>
          <p:nvPr/>
        </p:nvSpPr>
        <p:spPr>
          <a:xfrm>
            <a:off x="668527" y="1761871"/>
            <a:ext cx="7907655" cy="3903633"/>
          </a:xfrm>
          <a:prstGeom prst="rect">
            <a:avLst/>
          </a:prstGeom>
          <a:noFill/>
          <a:ln>
            <a:noFill/>
          </a:ln>
        </p:spPr>
        <p:txBody>
          <a:bodyPr anchorCtr="0" anchor="t" bIns="0" lIns="0" spcFirstLastPara="1" rIns="0" wrap="square" tIns="12700">
            <a:spAutoFit/>
          </a:bodyPr>
          <a:lstStyle/>
          <a:p>
            <a:pPr indent="0" lvl="0" marL="12700" marR="0" rtl="1" algn="r">
              <a:lnSpc>
                <a:spcPct val="100000"/>
              </a:lnSpc>
              <a:spcBef>
                <a:spcPts val="0"/>
              </a:spcBef>
              <a:spcAft>
                <a:spcPts val="0"/>
              </a:spcAft>
              <a:buNone/>
            </a:pPr>
            <a:r>
              <a:rPr b="1" lang="en-US" sz="1800" u="sng">
                <a:solidFill>
                  <a:srgbClr val="23A9E0"/>
                </a:solidFill>
                <a:latin typeface="Calibri"/>
                <a:ea typeface="Calibri"/>
                <a:cs typeface="Calibri"/>
                <a:sym typeface="Calibri"/>
              </a:rPr>
              <a:t>Pricing</a:t>
            </a:r>
            <a:endParaRPr b="1" sz="1800" u="sng">
              <a:solidFill>
                <a:srgbClr val="23A9E0"/>
              </a:solidFill>
              <a:latin typeface="Calibri"/>
              <a:ea typeface="Calibri"/>
              <a:cs typeface="Calibri"/>
              <a:sym typeface="Calibri"/>
            </a:endParaRPr>
          </a:p>
          <a:p>
            <a:pPr indent="0" lvl="0" marL="12700" marR="0" rtl="1" algn="r">
              <a:lnSpc>
                <a:spcPct val="100000"/>
              </a:lnSpc>
              <a:spcBef>
                <a:spcPts val="100"/>
              </a:spcBef>
              <a:spcAft>
                <a:spcPts val="0"/>
              </a:spcAft>
              <a:buNone/>
            </a:pPr>
            <a:r>
              <a:t/>
            </a:r>
            <a:endParaRPr sz="1800">
              <a:solidFill>
                <a:schemeClr val="dk1"/>
              </a:solidFill>
              <a:latin typeface="Calibri"/>
              <a:ea typeface="Calibri"/>
              <a:cs typeface="Calibri"/>
              <a:sym typeface="Calibri"/>
            </a:endParaRPr>
          </a:p>
          <a:p>
            <a:pPr indent="0" lvl="0" marL="12700" marR="5080" rtl="1" algn="l">
              <a:lnSpc>
                <a:spcPct val="100000"/>
              </a:lnSpc>
              <a:spcBef>
                <a:spcPts val="0"/>
              </a:spcBef>
              <a:spcAft>
                <a:spcPts val="0"/>
              </a:spcAft>
              <a:buNone/>
            </a:pPr>
            <a:r>
              <a:rPr b="1" lang="en-US" sz="1800">
                <a:solidFill>
                  <a:schemeClr val="dk1"/>
                </a:solidFill>
                <a:latin typeface="Calibri"/>
                <a:ea typeface="Calibri"/>
                <a:cs typeface="Calibri"/>
                <a:sym typeface="Calibri"/>
              </a:rPr>
              <a:t>There is no one exact estimate for any project but some estimates are more correct  than others. Adjustments in pricing, subcontractor and direct labor strategies, jobsite  overhead structures, and fee calculations are individual contractor decisions that will  determine the most correct estimate for those conditions at that time. Pricing  recapitulation sheets (recaps) are developed for each system, or CSI division, that is  utilized. The estimator should not start pricing until all of the materials have been  taken off and recorded on the quantity sheets. After all of the quantity take-off has  been completed, the estimator should begin pricing labor and direct materials. All of  the recapped material quantities are circled or highlighted and brought forward from  the QTOs and entered onto the pricing recap sheets. An example of a pricing recap</a:t>
            </a:r>
            <a:endParaRPr b="1" sz="1800">
              <a:solidFill>
                <a:schemeClr val="dk1"/>
              </a:solidFill>
              <a:latin typeface="Calibri"/>
              <a:ea typeface="Calibri"/>
              <a:cs typeface="Calibri"/>
              <a:sym typeface="Calibri"/>
            </a:endParaRPr>
          </a:p>
          <a:p>
            <a:pPr indent="0" lvl="0" marL="12700" marR="0" rtl="1" algn="l">
              <a:lnSpc>
                <a:spcPct val="100000"/>
              </a:lnSpc>
              <a:spcBef>
                <a:spcPts val="25"/>
              </a:spcBef>
              <a:spcAft>
                <a:spcPts val="0"/>
              </a:spcAft>
              <a:buNone/>
            </a:pPr>
            <a:r>
              <a:rPr b="1" lang="en-US" sz="1800">
                <a:solidFill>
                  <a:schemeClr val="dk1"/>
                </a:solidFill>
                <a:latin typeface="Calibri"/>
                <a:ea typeface="Calibri"/>
                <a:cs typeface="Calibri"/>
                <a:sym typeface="Calibri"/>
              </a:rPr>
              <a:t>sheet is shown in Figure 4.4.</a:t>
            </a:r>
            <a:endParaRPr/>
          </a:p>
        </p:txBody>
      </p:sp>
    </p:spTree>
  </p:cSld>
  <p:clrMapOvr>
    <a:masterClrMapping/>
  </p:clrMapOvr>
</p:sld>
</file>

<file path=ppt/slides/slide2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13" name="Shape 313"/>
        <p:cNvGrpSpPr/>
        <p:nvPr/>
      </p:nvGrpSpPr>
      <p:grpSpPr>
        <a:xfrm>
          <a:off x="0" y="0"/>
          <a:ext cx="0" cy="0"/>
          <a:chOff x="0" y="0"/>
          <a:chExt cx="0" cy="0"/>
        </a:xfrm>
      </p:grpSpPr>
      <p:sp>
        <p:nvSpPr>
          <p:cNvPr id="314" name="Google Shape;314;p22"/>
          <p:cNvSpPr txBox="1"/>
          <p:nvPr>
            <p:ph type="title"/>
          </p:nvPr>
        </p:nvSpPr>
        <p:spPr>
          <a:xfrm>
            <a:off x="255219" y="228727"/>
            <a:ext cx="1518920" cy="878840"/>
          </a:xfrm>
          <a:prstGeom prst="rect">
            <a:avLst/>
          </a:prstGeom>
          <a:noFill/>
          <a:ln>
            <a:noFill/>
          </a:ln>
        </p:spPr>
        <p:txBody>
          <a:bodyPr anchorCtr="0" anchor="t" bIns="0" lIns="0" spcFirstLastPara="1" rIns="0" wrap="square" tIns="12050">
            <a:spAutoFit/>
          </a:bodyPr>
          <a:lstStyle/>
          <a:p>
            <a:pPr indent="-534035" lvl="0" marL="546100" marR="5080" rtl="0" algn="l">
              <a:lnSpc>
                <a:spcPct val="100000"/>
              </a:lnSpc>
              <a:spcBef>
                <a:spcPts val="0"/>
              </a:spcBef>
              <a:spcAft>
                <a:spcPts val="0"/>
              </a:spcAft>
              <a:buNone/>
            </a:pPr>
            <a:r>
              <a:rPr lang="en-US"/>
              <a:t>Chapter  04</a:t>
            </a:r>
            <a:endParaRPr/>
          </a:p>
        </p:txBody>
      </p:sp>
      <p:grpSp>
        <p:nvGrpSpPr>
          <p:cNvPr id="315" name="Google Shape;315;p22"/>
          <p:cNvGrpSpPr/>
          <p:nvPr/>
        </p:nvGrpSpPr>
        <p:grpSpPr>
          <a:xfrm>
            <a:off x="9425939" y="0"/>
            <a:ext cx="2766187" cy="6858000"/>
            <a:chOff x="9425939" y="0"/>
            <a:chExt cx="2766187" cy="6858000"/>
          </a:xfrm>
        </p:grpSpPr>
        <p:sp>
          <p:nvSpPr>
            <p:cNvPr id="316" name="Google Shape;316;p22"/>
            <p:cNvSpPr/>
            <p:nvPr/>
          </p:nvSpPr>
          <p:spPr>
            <a:xfrm>
              <a:off x="9834371" y="0"/>
              <a:ext cx="2357755" cy="6858000"/>
            </a:xfrm>
            <a:custGeom>
              <a:rect b="b" l="l" r="r" t="t"/>
              <a:pathLst>
                <a:path extrusionOk="0" h="6858000" w="2357754">
                  <a:moveTo>
                    <a:pt x="2357628" y="6857993"/>
                  </a:moveTo>
                  <a:lnTo>
                    <a:pt x="2357628" y="0"/>
                  </a:lnTo>
                  <a:lnTo>
                    <a:pt x="0" y="0"/>
                  </a:lnTo>
                  <a:lnTo>
                    <a:pt x="0" y="6857993"/>
                  </a:lnTo>
                  <a:lnTo>
                    <a:pt x="2357628" y="6857993"/>
                  </a:lnTo>
                  <a:close/>
                </a:path>
              </a:pathLst>
            </a:custGeom>
            <a:solidFill>
              <a:srgbClr val="24A9E7"/>
            </a:solidFill>
            <a:ln>
              <a:noFill/>
            </a:ln>
          </p:spPr>
          <p:txBody>
            <a:bodyPr anchorCtr="0" anchor="t" bIns="0" lIns="0" spcFirstLastPara="1" rIns="0" wrap="square" tIns="0">
              <a:noAutofit/>
            </a:bodyPr>
            <a:lstStyle/>
            <a:p>
              <a:pPr indent="0" lvl="0" marL="0" marR="0" rtl="1" algn="r">
                <a:spcBef>
                  <a:spcPts val="0"/>
                </a:spcBef>
                <a:spcAft>
                  <a:spcPts val="0"/>
                </a:spcAft>
                <a:buNone/>
              </a:pPr>
              <a:r>
                <a:t/>
              </a:r>
              <a:endParaRPr sz="1800">
                <a:solidFill>
                  <a:schemeClr val="dk1"/>
                </a:solidFill>
                <a:latin typeface="Calibri"/>
                <a:ea typeface="Calibri"/>
                <a:cs typeface="Calibri"/>
                <a:sym typeface="Calibri"/>
              </a:endParaRPr>
            </a:p>
          </p:txBody>
        </p:sp>
        <p:sp>
          <p:nvSpPr>
            <p:cNvPr id="317" name="Google Shape;317;p22"/>
            <p:cNvSpPr/>
            <p:nvPr/>
          </p:nvSpPr>
          <p:spPr>
            <a:xfrm>
              <a:off x="9425939" y="552462"/>
              <a:ext cx="2458085" cy="5742305"/>
            </a:xfrm>
            <a:custGeom>
              <a:rect b="b" l="l" r="r" t="t"/>
              <a:pathLst>
                <a:path extrusionOk="0" h="5742305" w="2458084">
                  <a:moveTo>
                    <a:pt x="2457736" y="0"/>
                  </a:moveTo>
                  <a:lnTo>
                    <a:pt x="0" y="0"/>
                  </a:lnTo>
                  <a:lnTo>
                    <a:pt x="0" y="5742029"/>
                  </a:lnTo>
                  <a:lnTo>
                    <a:pt x="2457736" y="5742029"/>
                  </a:lnTo>
                  <a:lnTo>
                    <a:pt x="2457736" y="0"/>
                  </a:lnTo>
                  <a:close/>
                </a:path>
              </a:pathLst>
            </a:custGeom>
            <a:solidFill>
              <a:srgbClr val="FF9417"/>
            </a:solidFill>
            <a:ln>
              <a:noFill/>
            </a:ln>
          </p:spPr>
          <p:txBody>
            <a:bodyPr anchorCtr="0" anchor="t" bIns="0" lIns="0" spcFirstLastPara="1" rIns="0" wrap="square" tIns="0">
              <a:noAutofit/>
            </a:bodyPr>
            <a:lstStyle/>
            <a:p>
              <a:pPr indent="0" lvl="0" marL="0" marR="0" rtl="1" algn="r">
                <a:spcBef>
                  <a:spcPts val="0"/>
                </a:spcBef>
                <a:spcAft>
                  <a:spcPts val="0"/>
                </a:spcAft>
                <a:buNone/>
              </a:pPr>
              <a:r>
                <a:t/>
              </a:r>
              <a:endParaRPr sz="1800">
                <a:solidFill>
                  <a:schemeClr val="dk1"/>
                </a:solidFill>
                <a:latin typeface="Calibri"/>
                <a:ea typeface="Calibri"/>
                <a:cs typeface="Calibri"/>
                <a:sym typeface="Calibri"/>
              </a:endParaRPr>
            </a:p>
          </p:txBody>
        </p:sp>
        <p:pic>
          <p:nvPicPr>
            <p:cNvPr id="318" name="Google Shape;318;p22"/>
            <p:cNvPicPr preferRelativeResize="0"/>
            <p:nvPr/>
          </p:nvPicPr>
          <p:blipFill rotWithShape="1">
            <a:blip r:embed="rId3">
              <a:alphaModFix/>
            </a:blip>
            <a:srcRect b="0" l="0" r="0" t="0"/>
            <a:stretch/>
          </p:blipFill>
          <p:spPr>
            <a:xfrm>
              <a:off x="9534143" y="397732"/>
              <a:ext cx="2479089" cy="5836028"/>
            </a:xfrm>
            <a:prstGeom prst="rect">
              <a:avLst/>
            </a:prstGeom>
            <a:noFill/>
            <a:ln>
              <a:noFill/>
            </a:ln>
          </p:spPr>
        </p:pic>
      </p:grpSp>
      <p:sp>
        <p:nvSpPr>
          <p:cNvPr id="319" name="Google Shape;319;p22"/>
          <p:cNvSpPr txBox="1"/>
          <p:nvPr/>
        </p:nvSpPr>
        <p:spPr>
          <a:xfrm>
            <a:off x="2802763" y="372236"/>
            <a:ext cx="3261360" cy="391160"/>
          </a:xfrm>
          <a:prstGeom prst="rect">
            <a:avLst/>
          </a:prstGeom>
          <a:noFill/>
          <a:ln>
            <a:noFill/>
          </a:ln>
        </p:spPr>
        <p:txBody>
          <a:bodyPr anchorCtr="0" anchor="t" bIns="0" lIns="0" spcFirstLastPara="1" rIns="0" wrap="square" tIns="12700">
            <a:spAutoFit/>
          </a:bodyPr>
          <a:lstStyle/>
          <a:p>
            <a:pPr indent="0" lvl="0" marL="12700" marR="0" rtl="1" algn="r">
              <a:lnSpc>
                <a:spcPct val="100000"/>
              </a:lnSpc>
              <a:spcBef>
                <a:spcPts val="0"/>
              </a:spcBef>
              <a:spcAft>
                <a:spcPts val="0"/>
              </a:spcAft>
              <a:buNone/>
            </a:pPr>
            <a:r>
              <a:rPr lang="en-US" sz="2400">
                <a:solidFill>
                  <a:srgbClr val="FFFFFF"/>
                </a:solidFill>
                <a:latin typeface="Calibri"/>
                <a:ea typeface="Calibri"/>
                <a:cs typeface="Calibri"/>
                <a:sym typeface="Calibri"/>
              </a:rPr>
              <a:t>Introduction to estimating</a:t>
            </a:r>
            <a:endParaRPr sz="2400">
              <a:solidFill>
                <a:schemeClr val="dk1"/>
              </a:solidFill>
              <a:latin typeface="Calibri"/>
              <a:ea typeface="Calibri"/>
              <a:cs typeface="Calibri"/>
              <a:sym typeface="Calibri"/>
            </a:endParaRPr>
          </a:p>
        </p:txBody>
      </p:sp>
      <p:sp>
        <p:nvSpPr>
          <p:cNvPr id="320" name="Google Shape;320;p22"/>
          <p:cNvSpPr txBox="1"/>
          <p:nvPr/>
        </p:nvSpPr>
        <p:spPr>
          <a:xfrm>
            <a:off x="762000" y="2133600"/>
            <a:ext cx="8097520" cy="3086101"/>
          </a:xfrm>
          <a:prstGeom prst="rect">
            <a:avLst/>
          </a:prstGeom>
          <a:noFill/>
          <a:ln>
            <a:noFill/>
          </a:ln>
        </p:spPr>
        <p:txBody>
          <a:bodyPr anchorCtr="0" anchor="t" bIns="0" lIns="0" spcFirstLastPara="1" rIns="0" wrap="square" tIns="12700">
            <a:spAutoFit/>
          </a:bodyPr>
          <a:lstStyle/>
          <a:p>
            <a:pPr indent="0" lvl="0" marL="12700" marR="5080" rtl="1" algn="l">
              <a:lnSpc>
                <a:spcPct val="100000"/>
              </a:lnSpc>
              <a:spcBef>
                <a:spcPts val="0"/>
              </a:spcBef>
              <a:spcAft>
                <a:spcPts val="0"/>
              </a:spcAft>
              <a:buNone/>
            </a:pPr>
            <a:r>
              <a:rPr b="1" lang="en-US" sz="1800">
                <a:solidFill>
                  <a:schemeClr val="dk1"/>
                </a:solidFill>
                <a:latin typeface="Calibri"/>
                <a:ea typeface="Calibri"/>
                <a:cs typeface="Calibri"/>
                <a:sym typeface="Calibri"/>
              </a:rPr>
              <a:t>Contractors can only guestimate how many hours it will take to perform a task; there  are no rules and they can only manage, not control, actual field productivity as will be  discussed in Chapter 8. Often a general contractor will review the amount of direct  labor in an estimate and use this figure as some basis for determining overall project  risk and therefore the appropriate fee to apply. Labor productivity is estimated as man-  hours (MH) per unit of work, such as 10 MHs per door. This is referred to as unit man-  hours or UMH. This system allows for fluctuation of labor rates, union versus open  shop choices, geographic variations, and time. If it takes 8 MHs per ton to install  foundation reinforcement steel in Atlanta, it probably takes the same in Aberdeen.</a:t>
            </a:r>
            <a:endParaRPr b="1" sz="1800">
              <a:solidFill>
                <a:schemeClr val="dk1"/>
              </a:solidFill>
              <a:latin typeface="Calibri"/>
              <a:ea typeface="Calibri"/>
              <a:cs typeface="Calibri"/>
              <a:sym typeface="Calibri"/>
            </a:endParaRPr>
          </a:p>
          <a:p>
            <a:pPr indent="0" lvl="0" marL="12700" marR="12700" rtl="1" algn="l">
              <a:lnSpc>
                <a:spcPct val="121111"/>
              </a:lnSpc>
              <a:spcBef>
                <a:spcPts val="60"/>
              </a:spcBef>
              <a:spcAft>
                <a:spcPts val="0"/>
              </a:spcAft>
              <a:buNone/>
            </a:pPr>
            <a:r>
              <a:rPr b="1" lang="en-US" sz="1800">
                <a:solidFill>
                  <a:schemeClr val="dk1"/>
                </a:solidFill>
                <a:latin typeface="Calibri"/>
                <a:ea typeface="Calibri"/>
                <a:cs typeface="Calibri"/>
                <a:sym typeface="Calibri"/>
              </a:rPr>
              <a:t>Appropriate wage rates can be applied for the specific project. </a:t>
            </a:r>
            <a:endParaRPr b="1" sz="1800">
              <a:solidFill>
                <a:schemeClr val="dk1"/>
              </a:solidFill>
              <a:latin typeface="Calibri"/>
              <a:ea typeface="Calibri"/>
              <a:cs typeface="Calibri"/>
              <a:sym typeface="Calibri"/>
            </a:endParaRPr>
          </a:p>
          <a:p>
            <a:pPr indent="0" lvl="0" marL="12700" marR="12700" rtl="1" algn="l">
              <a:lnSpc>
                <a:spcPct val="121111"/>
              </a:lnSpc>
              <a:spcBef>
                <a:spcPts val="60"/>
              </a:spcBef>
              <a:spcAft>
                <a:spcPts val="0"/>
              </a:spcAft>
              <a:buNone/>
            </a:pPr>
            <a:r>
              <a:rPr b="1" lang="en-US" sz="1800">
                <a:solidFill>
                  <a:srgbClr val="FF0000"/>
                </a:solidFill>
                <a:latin typeface="Calibri"/>
                <a:ea typeface="Calibri"/>
                <a:cs typeface="Calibri"/>
                <a:sym typeface="Calibri"/>
              </a:rPr>
              <a:t>The best source of labor  productivity is from the estimator’s in-house database.</a:t>
            </a:r>
            <a:endParaRPr b="1" sz="1800">
              <a:solidFill>
                <a:srgbClr val="FF0000"/>
              </a:solidFill>
              <a:latin typeface="Calibri"/>
              <a:ea typeface="Calibri"/>
              <a:cs typeface="Calibri"/>
              <a:sym typeface="Calibri"/>
            </a:endParaRPr>
          </a:p>
        </p:txBody>
      </p:sp>
    </p:spTree>
  </p:cSld>
  <p:clrMapOvr>
    <a:masterClrMapping/>
  </p:clrMapOvr>
</p:sld>
</file>

<file path=ppt/slides/slide2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24" name="Shape 324"/>
        <p:cNvGrpSpPr/>
        <p:nvPr/>
      </p:nvGrpSpPr>
      <p:grpSpPr>
        <a:xfrm>
          <a:off x="0" y="0"/>
          <a:ext cx="0" cy="0"/>
          <a:chOff x="0" y="0"/>
          <a:chExt cx="0" cy="0"/>
        </a:xfrm>
      </p:grpSpPr>
      <p:sp>
        <p:nvSpPr>
          <p:cNvPr id="325" name="Google Shape;325;p23"/>
          <p:cNvSpPr txBox="1"/>
          <p:nvPr>
            <p:ph type="title"/>
          </p:nvPr>
        </p:nvSpPr>
        <p:spPr>
          <a:xfrm>
            <a:off x="255219" y="228727"/>
            <a:ext cx="1518920" cy="878840"/>
          </a:xfrm>
          <a:prstGeom prst="rect">
            <a:avLst/>
          </a:prstGeom>
          <a:noFill/>
          <a:ln>
            <a:noFill/>
          </a:ln>
        </p:spPr>
        <p:txBody>
          <a:bodyPr anchorCtr="0" anchor="t" bIns="0" lIns="0" spcFirstLastPara="1" rIns="0" wrap="square" tIns="12050">
            <a:spAutoFit/>
          </a:bodyPr>
          <a:lstStyle/>
          <a:p>
            <a:pPr indent="-534035" lvl="0" marL="546100" marR="5080" rtl="0" algn="l">
              <a:lnSpc>
                <a:spcPct val="100000"/>
              </a:lnSpc>
              <a:spcBef>
                <a:spcPts val="0"/>
              </a:spcBef>
              <a:spcAft>
                <a:spcPts val="0"/>
              </a:spcAft>
              <a:buNone/>
            </a:pPr>
            <a:r>
              <a:rPr lang="en-US"/>
              <a:t>Chapter  04</a:t>
            </a:r>
            <a:endParaRPr/>
          </a:p>
        </p:txBody>
      </p:sp>
      <p:grpSp>
        <p:nvGrpSpPr>
          <p:cNvPr id="326" name="Google Shape;326;p23"/>
          <p:cNvGrpSpPr/>
          <p:nvPr/>
        </p:nvGrpSpPr>
        <p:grpSpPr>
          <a:xfrm>
            <a:off x="9425939" y="0"/>
            <a:ext cx="2766187" cy="6858000"/>
            <a:chOff x="9425939" y="0"/>
            <a:chExt cx="2766187" cy="6858000"/>
          </a:xfrm>
        </p:grpSpPr>
        <p:sp>
          <p:nvSpPr>
            <p:cNvPr id="327" name="Google Shape;327;p23"/>
            <p:cNvSpPr/>
            <p:nvPr/>
          </p:nvSpPr>
          <p:spPr>
            <a:xfrm>
              <a:off x="9834371" y="0"/>
              <a:ext cx="2357755" cy="6858000"/>
            </a:xfrm>
            <a:custGeom>
              <a:rect b="b" l="l" r="r" t="t"/>
              <a:pathLst>
                <a:path extrusionOk="0" h="6858000" w="2357754">
                  <a:moveTo>
                    <a:pt x="2357628" y="6857993"/>
                  </a:moveTo>
                  <a:lnTo>
                    <a:pt x="2357628" y="0"/>
                  </a:lnTo>
                  <a:lnTo>
                    <a:pt x="0" y="0"/>
                  </a:lnTo>
                  <a:lnTo>
                    <a:pt x="0" y="6857993"/>
                  </a:lnTo>
                  <a:lnTo>
                    <a:pt x="2357628" y="6857993"/>
                  </a:lnTo>
                  <a:close/>
                </a:path>
              </a:pathLst>
            </a:custGeom>
            <a:solidFill>
              <a:srgbClr val="24A9E7"/>
            </a:solidFill>
            <a:ln>
              <a:noFill/>
            </a:ln>
          </p:spPr>
          <p:txBody>
            <a:bodyPr anchorCtr="0" anchor="t" bIns="0" lIns="0" spcFirstLastPara="1" rIns="0" wrap="square" tIns="0">
              <a:noAutofit/>
            </a:bodyPr>
            <a:lstStyle/>
            <a:p>
              <a:pPr indent="0" lvl="0" marL="0" marR="0" rtl="1" algn="r">
                <a:spcBef>
                  <a:spcPts val="0"/>
                </a:spcBef>
                <a:spcAft>
                  <a:spcPts val="0"/>
                </a:spcAft>
                <a:buNone/>
              </a:pPr>
              <a:r>
                <a:t/>
              </a:r>
              <a:endParaRPr sz="1800">
                <a:solidFill>
                  <a:schemeClr val="dk1"/>
                </a:solidFill>
                <a:latin typeface="Calibri"/>
                <a:ea typeface="Calibri"/>
                <a:cs typeface="Calibri"/>
                <a:sym typeface="Calibri"/>
              </a:endParaRPr>
            </a:p>
          </p:txBody>
        </p:sp>
        <p:sp>
          <p:nvSpPr>
            <p:cNvPr id="328" name="Google Shape;328;p23"/>
            <p:cNvSpPr/>
            <p:nvPr/>
          </p:nvSpPr>
          <p:spPr>
            <a:xfrm>
              <a:off x="9425939" y="552462"/>
              <a:ext cx="2458085" cy="5742305"/>
            </a:xfrm>
            <a:custGeom>
              <a:rect b="b" l="l" r="r" t="t"/>
              <a:pathLst>
                <a:path extrusionOk="0" h="5742305" w="2458084">
                  <a:moveTo>
                    <a:pt x="2457736" y="0"/>
                  </a:moveTo>
                  <a:lnTo>
                    <a:pt x="0" y="0"/>
                  </a:lnTo>
                  <a:lnTo>
                    <a:pt x="0" y="5742029"/>
                  </a:lnTo>
                  <a:lnTo>
                    <a:pt x="2457736" y="5742029"/>
                  </a:lnTo>
                  <a:lnTo>
                    <a:pt x="2457736" y="0"/>
                  </a:lnTo>
                  <a:close/>
                </a:path>
              </a:pathLst>
            </a:custGeom>
            <a:solidFill>
              <a:srgbClr val="FF9417"/>
            </a:solidFill>
            <a:ln>
              <a:noFill/>
            </a:ln>
          </p:spPr>
          <p:txBody>
            <a:bodyPr anchorCtr="0" anchor="t" bIns="0" lIns="0" spcFirstLastPara="1" rIns="0" wrap="square" tIns="0">
              <a:noAutofit/>
            </a:bodyPr>
            <a:lstStyle/>
            <a:p>
              <a:pPr indent="0" lvl="0" marL="0" marR="0" rtl="1" algn="r">
                <a:spcBef>
                  <a:spcPts val="0"/>
                </a:spcBef>
                <a:spcAft>
                  <a:spcPts val="0"/>
                </a:spcAft>
                <a:buNone/>
              </a:pPr>
              <a:r>
                <a:t/>
              </a:r>
              <a:endParaRPr sz="1800">
                <a:solidFill>
                  <a:schemeClr val="dk1"/>
                </a:solidFill>
                <a:latin typeface="Calibri"/>
                <a:ea typeface="Calibri"/>
                <a:cs typeface="Calibri"/>
                <a:sym typeface="Calibri"/>
              </a:endParaRPr>
            </a:p>
          </p:txBody>
        </p:sp>
        <p:pic>
          <p:nvPicPr>
            <p:cNvPr id="329" name="Google Shape;329;p23"/>
            <p:cNvPicPr preferRelativeResize="0"/>
            <p:nvPr/>
          </p:nvPicPr>
          <p:blipFill rotWithShape="1">
            <a:blip r:embed="rId3">
              <a:alphaModFix/>
            </a:blip>
            <a:srcRect b="0" l="0" r="0" t="0"/>
            <a:stretch/>
          </p:blipFill>
          <p:spPr>
            <a:xfrm>
              <a:off x="9534143" y="397732"/>
              <a:ext cx="2479089" cy="5836028"/>
            </a:xfrm>
            <a:prstGeom prst="rect">
              <a:avLst/>
            </a:prstGeom>
            <a:noFill/>
            <a:ln>
              <a:noFill/>
            </a:ln>
          </p:spPr>
        </p:pic>
      </p:grpSp>
      <p:sp>
        <p:nvSpPr>
          <p:cNvPr id="330" name="Google Shape;330;p23"/>
          <p:cNvSpPr txBox="1"/>
          <p:nvPr/>
        </p:nvSpPr>
        <p:spPr>
          <a:xfrm>
            <a:off x="2802763" y="372236"/>
            <a:ext cx="3261360" cy="391160"/>
          </a:xfrm>
          <a:prstGeom prst="rect">
            <a:avLst/>
          </a:prstGeom>
          <a:noFill/>
          <a:ln>
            <a:noFill/>
          </a:ln>
        </p:spPr>
        <p:txBody>
          <a:bodyPr anchorCtr="0" anchor="t" bIns="0" lIns="0" spcFirstLastPara="1" rIns="0" wrap="square" tIns="12700">
            <a:spAutoFit/>
          </a:bodyPr>
          <a:lstStyle/>
          <a:p>
            <a:pPr indent="0" lvl="0" marL="12700" marR="0" rtl="1" algn="r">
              <a:lnSpc>
                <a:spcPct val="100000"/>
              </a:lnSpc>
              <a:spcBef>
                <a:spcPts val="0"/>
              </a:spcBef>
              <a:spcAft>
                <a:spcPts val="0"/>
              </a:spcAft>
              <a:buNone/>
            </a:pPr>
            <a:r>
              <a:rPr lang="en-US" sz="2400">
                <a:solidFill>
                  <a:srgbClr val="FFFFFF"/>
                </a:solidFill>
                <a:latin typeface="Calibri"/>
                <a:ea typeface="Calibri"/>
                <a:cs typeface="Calibri"/>
                <a:sym typeface="Calibri"/>
              </a:rPr>
              <a:t>Introduction to estimating</a:t>
            </a:r>
            <a:endParaRPr sz="2400">
              <a:solidFill>
                <a:schemeClr val="dk1"/>
              </a:solidFill>
              <a:latin typeface="Calibri"/>
              <a:ea typeface="Calibri"/>
              <a:cs typeface="Calibri"/>
              <a:sym typeface="Calibri"/>
            </a:endParaRPr>
          </a:p>
        </p:txBody>
      </p:sp>
      <p:sp>
        <p:nvSpPr>
          <p:cNvPr id="331" name="Google Shape;331;p23"/>
          <p:cNvSpPr txBox="1"/>
          <p:nvPr/>
        </p:nvSpPr>
        <p:spPr>
          <a:xfrm>
            <a:off x="685800" y="2895600"/>
            <a:ext cx="8100695" cy="1397819"/>
          </a:xfrm>
          <a:prstGeom prst="rect">
            <a:avLst/>
          </a:prstGeom>
          <a:noFill/>
          <a:ln>
            <a:noFill/>
          </a:ln>
        </p:spPr>
        <p:txBody>
          <a:bodyPr anchorCtr="0" anchor="t" bIns="0" lIns="0" spcFirstLastPara="1" rIns="0" wrap="square" tIns="12700">
            <a:spAutoFit/>
          </a:bodyPr>
          <a:lstStyle/>
          <a:p>
            <a:pPr indent="0" lvl="0" marL="12700" marR="21590" rtl="1" algn="l">
              <a:lnSpc>
                <a:spcPct val="100000"/>
              </a:lnSpc>
              <a:spcBef>
                <a:spcPts val="0"/>
              </a:spcBef>
              <a:spcAft>
                <a:spcPts val="0"/>
              </a:spcAft>
              <a:buNone/>
            </a:pPr>
            <a:r>
              <a:rPr b="1" lang="en-US" sz="1800">
                <a:solidFill>
                  <a:schemeClr val="dk1"/>
                </a:solidFill>
                <a:latin typeface="Calibri"/>
                <a:ea typeface="Calibri"/>
                <a:cs typeface="Calibri"/>
                <a:sym typeface="Calibri"/>
              </a:rPr>
              <a:t>Each estimator or contractor should develop their own database from previous  estimates and as-built labor history. Other sources of labor productivity rates include  published databases or reference guides, such as RS Means’ Building Construction Cost  Data. It is important to round calculated man-hours off on the pricing recap sheets.</a:t>
            </a:r>
            <a:endParaRPr b="1" sz="1800">
              <a:solidFill>
                <a:schemeClr val="dk1"/>
              </a:solidFill>
              <a:latin typeface="Calibri"/>
              <a:ea typeface="Calibri"/>
              <a:cs typeface="Calibri"/>
              <a:sym typeface="Calibri"/>
            </a:endParaRPr>
          </a:p>
        </p:txBody>
      </p:sp>
    </p:spTree>
  </p:cSld>
  <p:clrMapOvr>
    <a:masterClrMapping/>
  </p:clrMapOvr>
</p:sld>
</file>

<file path=ppt/slides/slide2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35" name="Shape 335"/>
        <p:cNvGrpSpPr/>
        <p:nvPr/>
      </p:nvGrpSpPr>
      <p:grpSpPr>
        <a:xfrm>
          <a:off x="0" y="0"/>
          <a:ext cx="0" cy="0"/>
          <a:chOff x="0" y="0"/>
          <a:chExt cx="0" cy="0"/>
        </a:xfrm>
      </p:grpSpPr>
      <p:sp>
        <p:nvSpPr>
          <p:cNvPr id="336" name="Google Shape;336;p24"/>
          <p:cNvSpPr txBox="1"/>
          <p:nvPr>
            <p:ph type="title"/>
          </p:nvPr>
        </p:nvSpPr>
        <p:spPr>
          <a:xfrm>
            <a:off x="255219" y="228727"/>
            <a:ext cx="1518920" cy="878840"/>
          </a:xfrm>
          <a:prstGeom prst="rect">
            <a:avLst/>
          </a:prstGeom>
          <a:noFill/>
          <a:ln>
            <a:noFill/>
          </a:ln>
        </p:spPr>
        <p:txBody>
          <a:bodyPr anchorCtr="0" anchor="t" bIns="0" lIns="0" spcFirstLastPara="1" rIns="0" wrap="square" tIns="12050">
            <a:spAutoFit/>
          </a:bodyPr>
          <a:lstStyle/>
          <a:p>
            <a:pPr indent="-534035" lvl="0" marL="546100" marR="5080" rtl="0" algn="l">
              <a:lnSpc>
                <a:spcPct val="100000"/>
              </a:lnSpc>
              <a:spcBef>
                <a:spcPts val="0"/>
              </a:spcBef>
              <a:spcAft>
                <a:spcPts val="0"/>
              </a:spcAft>
              <a:buNone/>
            </a:pPr>
            <a:r>
              <a:rPr lang="en-US"/>
              <a:t>Chapter  04</a:t>
            </a:r>
            <a:endParaRPr/>
          </a:p>
        </p:txBody>
      </p:sp>
      <p:grpSp>
        <p:nvGrpSpPr>
          <p:cNvPr id="337" name="Google Shape;337;p24"/>
          <p:cNvGrpSpPr/>
          <p:nvPr/>
        </p:nvGrpSpPr>
        <p:grpSpPr>
          <a:xfrm>
            <a:off x="9425939" y="0"/>
            <a:ext cx="2766187" cy="6858000"/>
            <a:chOff x="9425939" y="0"/>
            <a:chExt cx="2766187" cy="6858000"/>
          </a:xfrm>
        </p:grpSpPr>
        <p:sp>
          <p:nvSpPr>
            <p:cNvPr id="338" name="Google Shape;338;p24"/>
            <p:cNvSpPr/>
            <p:nvPr/>
          </p:nvSpPr>
          <p:spPr>
            <a:xfrm>
              <a:off x="9834371" y="0"/>
              <a:ext cx="2357755" cy="6858000"/>
            </a:xfrm>
            <a:custGeom>
              <a:rect b="b" l="l" r="r" t="t"/>
              <a:pathLst>
                <a:path extrusionOk="0" h="6858000" w="2357754">
                  <a:moveTo>
                    <a:pt x="2357628" y="6857993"/>
                  </a:moveTo>
                  <a:lnTo>
                    <a:pt x="2357628" y="0"/>
                  </a:lnTo>
                  <a:lnTo>
                    <a:pt x="0" y="0"/>
                  </a:lnTo>
                  <a:lnTo>
                    <a:pt x="0" y="6857993"/>
                  </a:lnTo>
                  <a:lnTo>
                    <a:pt x="2357628" y="6857993"/>
                  </a:lnTo>
                  <a:close/>
                </a:path>
              </a:pathLst>
            </a:custGeom>
            <a:solidFill>
              <a:srgbClr val="24A9E7"/>
            </a:solidFill>
            <a:ln>
              <a:noFill/>
            </a:ln>
          </p:spPr>
          <p:txBody>
            <a:bodyPr anchorCtr="0" anchor="t" bIns="0" lIns="0" spcFirstLastPara="1" rIns="0" wrap="square" tIns="0">
              <a:noAutofit/>
            </a:bodyPr>
            <a:lstStyle/>
            <a:p>
              <a:pPr indent="0" lvl="0" marL="0" marR="0" rtl="1" algn="r">
                <a:spcBef>
                  <a:spcPts val="0"/>
                </a:spcBef>
                <a:spcAft>
                  <a:spcPts val="0"/>
                </a:spcAft>
                <a:buNone/>
              </a:pPr>
              <a:r>
                <a:t/>
              </a:r>
              <a:endParaRPr sz="1800">
                <a:solidFill>
                  <a:schemeClr val="dk1"/>
                </a:solidFill>
                <a:latin typeface="Calibri"/>
                <a:ea typeface="Calibri"/>
                <a:cs typeface="Calibri"/>
                <a:sym typeface="Calibri"/>
              </a:endParaRPr>
            </a:p>
          </p:txBody>
        </p:sp>
        <p:sp>
          <p:nvSpPr>
            <p:cNvPr id="339" name="Google Shape;339;p24"/>
            <p:cNvSpPr/>
            <p:nvPr/>
          </p:nvSpPr>
          <p:spPr>
            <a:xfrm>
              <a:off x="9425939" y="552462"/>
              <a:ext cx="2458085" cy="5742305"/>
            </a:xfrm>
            <a:custGeom>
              <a:rect b="b" l="l" r="r" t="t"/>
              <a:pathLst>
                <a:path extrusionOk="0" h="5742305" w="2458084">
                  <a:moveTo>
                    <a:pt x="2457736" y="0"/>
                  </a:moveTo>
                  <a:lnTo>
                    <a:pt x="0" y="0"/>
                  </a:lnTo>
                  <a:lnTo>
                    <a:pt x="0" y="5742029"/>
                  </a:lnTo>
                  <a:lnTo>
                    <a:pt x="2457736" y="5742029"/>
                  </a:lnTo>
                  <a:lnTo>
                    <a:pt x="2457736" y="0"/>
                  </a:lnTo>
                  <a:close/>
                </a:path>
              </a:pathLst>
            </a:custGeom>
            <a:solidFill>
              <a:srgbClr val="FF9417"/>
            </a:solidFill>
            <a:ln>
              <a:noFill/>
            </a:ln>
          </p:spPr>
          <p:txBody>
            <a:bodyPr anchorCtr="0" anchor="t" bIns="0" lIns="0" spcFirstLastPara="1" rIns="0" wrap="square" tIns="0">
              <a:noAutofit/>
            </a:bodyPr>
            <a:lstStyle/>
            <a:p>
              <a:pPr indent="0" lvl="0" marL="0" marR="0" rtl="1" algn="r">
                <a:spcBef>
                  <a:spcPts val="0"/>
                </a:spcBef>
                <a:spcAft>
                  <a:spcPts val="0"/>
                </a:spcAft>
                <a:buNone/>
              </a:pPr>
              <a:r>
                <a:t/>
              </a:r>
              <a:endParaRPr sz="1800">
                <a:solidFill>
                  <a:schemeClr val="dk1"/>
                </a:solidFill>
                <a:latin typeface="Calibri"/>
                <a:ea typeface="Calibri"/>
                <a:cs typeface="Calibri"/>
                <a:sym typeface="Calibri"/>
              </a:endParaRPr>
            </a:p>
          </p:txBody>
        </p:sp>
        <p:pic>
          <p:nvPicPr>
            <p:cNvPr id="340" name="Google Shape;340;p24"/>
            <p:cNvPicPr preferRelativeResize="0"/>
            <p:nvPr/>
          </p:nvPicPr>
          <p:blipFill rotWithShape="1">
            <a:blip r:embed="rId3">
              <a:alphaModFix/>
            </a:blip>
            <a:srcRect b="0" l="0" r="0" t="0"/>
            <a:stretch/>
          </p:blipFill>
          <p:spPr>
            <a:xfrm>
              <a:off x="9534143" y="397732"/>
              <a:ext cx="2479089" cy="5836028"/>
            </a:xfrm>
            <a:prstGeom prst="rect">
              <a:avLst/>
            </a:prstGeom>
            <a:noFill/>
            <a:ln>
              <a:noFill/>
            </a:ln>
          </p:spPr>
        </p:pic>
      </p:grpSp>
      <p:sp>
        <p:nvSpPr>
          <p:cNvPr id="341" name="Google Shape;341;p24"/>
          <p:cNvSpPr txBox="1"/>
          <p:nvPr/>
        </p:nvSpPr>
        <p:spPr>
          <a:xfrm>
            <a:off x="2802763" y="372236"/>
            <a:ext cx="3261360" cy="391160"/>
          </a:xfrm>
          <a:prstGeom prst="rect">
            <a:avLst/>
          </a:prstGeom>
          <a:noFill/>
          <a:ln>
            <a:noFill/>
          </a:ln>
        </p:spPr>
        <p:txBody>
          <a:bodyPr anchorCtr="0" anchor="t" bIns="0" lIns="0" spcFirstLastPara="1" rIns="0" wrap="square" tIns="12700">
            <a:spAutoFit/>
          </a:bodyPr>
          <a:lstStyle/>
          <a:p>
            <a:pPr indent="0" lvl="0" marL="12700" marR="0" rtl="1" algn="r">
              <a:lnSpc>
                <a:spcPct val="100000"/>
              </a:lnSpc>
              <a:spcBef>
                <a:spcPts val="0"/>
              </a:spcBef>
              <a:spcAft>
                <a:spcPts val="0"/>
              </a:spcAft>
              <a:buNone/>
            </a:pPr>
            <a:r>
              <a:rPr lang="en-US" sz="2400">
                <a:solidFill>
                  <a:srgbClr val="FFFFFF"/>
                </a:solidFill>
                <a:latin typeface="Calibri"/>
                <a:ea typeface="Calibri"/>
                <a:cs typeface="Calibri"/>
                <a:sym typeface="Calibri"/>
              </a:rPr>
              <a:t>Introduction to estimating</a:t>
            </a:r>
            <a:endParaRPr sz="2400">
              <a:solidFill>
                <a:schemeClr val="dk1"/>
              </a:solidFill>
              <a:latin typeface="Calibri"/>
              <a:ea typeface="Calibri"/>
              <a:cs typeface="Calibri"/>
              <a:sym typeface="Calibri"/>
            </a:endParaRPr>
          </a:p>
        </p:txBody>
      </p:sp>
      <p:sp>
        <p:nvSpPr>
          <p:cNvPr id="342" name="Google Shape;342;p24"/>
          <p:cNvSpPr txBox="1"/>
          <p:nvPr/>
        </p:nvSpPr>
        <p:spPr>
          <a:xfrm>
            <a:off x="533400" y="2514600"/>
            <a:ext cx="8115300" cy="1120178"/>
          </a:xfrm>
          <a:prstGeom prst="rect">
            <a:avLst/>
          </a:prstGeom>
          <a:noFill/>
          <a:ln>
            <a:noFill/>
          </a:ln>
        </p:spPr>
        <p:txBody>
          <a:bodyPr anchorCtr="0" anchor="t" bIns="0" lIns="0" spcFirstLastPara="1" rIns="0" wrap="square" tIns="12050">
            <a:spAutoFit/>
          </a:bodyPr>
          <a:lstStyle/>
          <a:p>
            <a:pPr indent="0" lvl="0" marL="12700" marR="5080" rtl="1" algn="l">
              <a:lnSpc>
                <a:spcPct val="100099"/>
              </a:lnSpc>
              <a:spcBef>
                <a:spcPts val="0"/>
              </a:spcBef>
              <a:spcAft>
                <a:spcPts val="0"/>
              </a:spcAft>
              <a:buNone/>
            </a:pPr>
            <a:r>
              <a:rPr b="1" lang="en-US" sz="1800">
                <a:solidFill>
                  <a:schemeClr val="dk1"/>
                </a:solidFill>
                <a:latin typeface="Calibri"/>
                <a:ea typeface="Calibri"/>
                <a:cs typeface="Calibri"/>
                <a:sym typeface="Calibri"/>
              </a:rPr>
              <a:t>The wage rates that get applied are determined by the company, location, union  agreements (if applicable), and the type of work to be performed. Public construction  project wage rate values may also be governed by Davis-Bacon or prevailing wage rates  which are established by the Department of Labor</a:t>
            </a:r>
            <a:endParaRPr b="1" sz="1800">
              <a:solidFill>
                <a:schemeClr val="dk1"/>
              </a:solidFill>
              <a:latin typeface="Calibri"/>
              <a:ea typeface="Calibri"/>
              <a:cs typeface="Calibri"/>
              <a:sym typeface="Calibri"/>
            </a:endParaRPr>
          </a:p>
        </p:txBody>
      </p:sp>
    </p:spTree>
  </p:cSld>
  <p:clrMapOvr>
    <a:masterClrMapping/>
  </p:clrMapOvr>
</p:sld>
</file>

<file path=ppt/slides/slide2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46" name="Shape 346"/>
        <p:cNvGrpSpPr/>
        <p:nvPr/>
      </p:nvGrpSpPr>
      <p:grpSpPr>
        <a:xfrm>
          <a:off x="0" y="0"/>
          <a:ext cx="0" cy="0"/>
          <a:chOff x="0" y="0"/>
          <a:chExt cx="0" cy="0"/>
        </a:xfrm>
      </p:grpSpPr>
      <p:sp>
        <p:nvSpPr>
          <p:cNvPr id="347" name="Google Shape;347;p25"/>
          <p:cNvSpPr txBox="1"/>
          <p:nvPr>
            <p:ph type="title"/>
          </p:nvPr>
        </p:nvSpPr>
        <p:spPr>
          <a:xfrm>
            <a:off x="255219" y="228727"/>
            <a:ext cx="1518920" cy="878840"/>
          </a:xfrm>
          <a:prstGeom prst="rect">
            <a:avLst/>
          </a:prstGeom>
          <a:noFill/>
          <a:ln>
            <a:noFill/>
          </a:ln>
        </p:spPr>
        <p:txBody>
          <a:bodyPr anchorCtr="0" anchor="t" bIns="0" lIns="0" spcFirstLastPara="1" rIns="0" wrap="square" tIns="12050">
            <a:spAutoFit/>
          </a:bodyPr>
          <a:lstStyle/>
          <a:p>
            <a:pPr indent="-534035" lvl="0" marL="546100" marR="5080" rtl="0" algn="l">
              <a:lnSpc>
                <a:spcPct val="100000"/>
              </a:lnSpc>
              <a:spcBef>
                <a:spcPts val="0"/>
              </a:spcBef>
              <a:spcAft>
                <a:spcPts val="0"/>
              </a:spcAft>
              <a:buNone/>
            </a:pPr>
            <a:r>
              <a:rPr lang="en-US"/>
              <a:t>Chapter  04</a:t>
            </a:r>
            <a:endParaRPr/>
          </a:p>
        </p:txBody>
      </p:sp>
      <p:grpSp>
        <p:nvGrpSpPr>
          <p:cNvPr id="348" name="Google Shape;348;p25"/>
          <p:cNvGrpSpPr/>
          <p:nvPr/>
        </p:nvGrpSpPr>
        <p:grpSpPr>
          <a:xfrm>
            <a:off x="9425939" y="0"/>
            <a:ext cx="2766187" cy="6858000"/>
            <a:chOff x="9425939" y="0"/>
            <a:chExt cx="2766187" cy="6858000"/>
          </a:xfrm>
        </p:grpSpPr>
        <p:sp>
          <p:nvSpPr>
            <p:cNvPr id="349" name="Google Shape;349;p25"/>
            <p:cNvSpPr/>
            <p:nvPr/>
          </p:nvSpPr>
          <p:spPr>
            <a:xfrm>
              <a:off x="9834371" y="0"/>
              <a:ext cx="2357755" cy="6858000"/>
            </a:xfrm>
            <a:custGeom>
              <a:rect b="b" l="l" r="r" t="t"/>
              <a:pathLst>
                <a:path extrusionOk="0" h="6858000" w="2357754">
                  <a:moveTo>
                    <a:pt x="2357628" y="6857993"/>
                  </a:moveTo>
                  <a:lnTo>
                    <a:pt x="2357628" y="0"/>
                  </a:lnTo>
                  <a:lnTo>
                    <a:pt x="0" y="0"/>
                  </a:lnTo>
                  <a:lnTo>
                    <a:pt x="0" y="6857993"/>
                  </a:lnTo>
                  <a:lnTo>
                    <a:pt x="2357628" y="6857993"/>
                  </a:lnTo>
                  <a:close/>
                </a:path>
              </a:pathLst>
            </a:custGeom>
            <a:solidFill>
              <a:srgbClr val="24A9E7"/>
            </a:solidFill>
            <a:ln>
              <a:noFill/>
            </a:ln>
          </p:spPr>
          <p:txBody>
            <a:bodyPr anchorCtr="0" anchor="t" bIns="0" lIns="0" spcFirstLastPara="1" rIns="0" wrap="square" tIns="0">
              <a:noAutofit/>
            </a:bodyPr>
            <a:lstStyle/>
            <a:p>
              <a:pPr indent="0" lvl="0" marL="0" marR="0" rtl="1" algn="r">
                <a:spcBef>
                  <a:spcPts val="0"/>
                </a:spcBef>
                <a:spcAft>
                  <a:spcPts val="0"/>
                </a:spcAft>
                <a:buNone/>
              </a:pPr>
              <a:r>
                <a:t/>
              </a:r>
              <a:endParaRPr sz="1800">
                <a:solidFill>
                  <a:schemeClr val="dk1"/>
                </a:solidFill>
                <a:latin typeface="Calibri"/>
                <a:ea typeface="Calibri"/>
                <a:cs typeface="Calibri"/>
                <a:sym typeface="Calibri"/>
              </a:endParaRPr>
            </a:p>
          </p:txBody>
        </p:sp>
        <p:sp>
          <p:nvSpPr>
            <p:cNvPr id="350" name="Google Shape;350;p25"/>
            <p:cNvSpPr/>
            <p:nvPr/>
          </p:nvSpPr>
          <p:spPr>
            <a:xfrm>
              <a:off x="9425939" y="552462"/>
              <a:ext cx="2458085" cy="5742305"/>
            </a:xfrm>
            <a:custGeom>
              <a:rect b="b" l="l" r="r" t="t"/>
              <a:pathLst>
                <a:path extrusionOk="0" h="5742305" w="2458084">
                  <a:moveTo>
                    <a:pt x="2457736" y="0"/>
                  </a:moveTo>
                  <a:lnTo>
                    <a:pt x="0" y="0"/>
                  </a:lnTo>
                  <a:lnTo>
                    <a:pt x="0" y="5742029"/>
                  </a:lnTo>
                  <a:lnTo>
                    <a:pt x="2457736" y="5742029"/>
                  </a:lnTo>
                  <a:lnTo>
                    <a:pt x="2457736" y="0"/>
                  </a:lnTo>
                  <a:close/>
                </a:path>
              </a:pathLst>
            </a:custGeom>
            <a:solidFill>
              <a:srgbClr val="FF9417"/>
            </a:solidFill>
            <a:ln>
              <a:noFill/>
            </a:ln>
          </p:spPr>
          <p:txBody>
            <a:bodyPr anchorCtr="0" anchor="t" bIns="0" lIns="0" spcFirstLastPara="1" rIns="0" wrap="square" tIns="0">
              <a:noAutofit/>
            </a:bodyPr>
            <a:lstStyle/>
            <a:p>
              <a:pPr indent="0" lvl="0" marL="0" marR="0" rtl="1" algn="r">
                <a:spcBef>
                  <a:spcPts val="0"/>
                </a:spcBef>
                <a:spcAft>
                  <a:spcPts val="0"/>
                </a:spcAft>
                <a:buNone/>
              </a:pPr>
              <a:r>
                <a:t/>
              </a:r>
              <a:endParaRPr sz="1800">
                <a:solidFill>
                  <a:schemeClr val="dk1"/>
                </a:solidFill>
                <a:latin typeface="Calibri"/>
                <a:ea typeface="Calibri"/>
                <a:cs typeface="Calibri"/>
                <a:sym typeface="Calibri"/>
              </a:endParaRPr>
            </a:p>
          </p:txBody>
        </p:sp>
        <p:pic>
          <p:nvPicPr>
            <p:cNvPr id="351" name="Google Shape;351;p25"/>
            <p:cNvPicPr preferRelativeResize="0"/>
            <p:nvPr/>
          </p:nvPicPr>
          <p:blipFill rotWithShape="1">
            <a:blip r:embed="rId3">
              <a:alphaModFix/>
            </a:blip>
            <a:srcRect b="0" l="0" r="0" t="0"/>
            <a:stretch/>
          </p:blipFill>
          <p:spPr>
            <a:xfrm>
              <a:off x="9534143" y="397732"/>
              <a:ext cx="2479089" cy="5836028"/>
            </a:xfrm>
            <a:prstGeom prst="rect">
              <a:avLst/>
            </a:prstGeom>
            <a:noFill/>
            <a:ln>
              <a:noFill/>
            </a:ln>
          </p:spPr>
        </p:pic>
      </p:grpSp>
      <p:sp>
        <p:nvSpPr>
          <p:cNvPr id="352" name="Google Shape;352;p25"/>
          <p:cNvSpPr txBox="1"/>
          <p:nvPr/>
        </p:nvSpPr>
        <p:spPr>
          <a:xfrm>
            <a:off x="2802763" y="372236"/>
            <a:ext cx="3261360" cy="391160"/>
          </a:xfrm>
          <a:prstGeom prst="rect">
            <a:avLst/>
          </a:prstGeom>
          <a:noFill/>
          <a:ln>
            <a:noFill/>
          </a:ln>
        </p:spPr>
        <p:txBody>
          <a:bodyPr anchorCtr="0" anchor="t" bIns="0" lIns="0" spcFirstLastPara="1" rIns="0" wrap="square" tIns="12700">
            <a:spAutoFit/>
          </a:bodyPr>
          <a:lstStyle/>
          <a:p>
            <a:pPr indent="0" lvl="0" marL="12700" marR="0" rtl="1" algn="r">
              <a:lnSpc>
                <a:spcPct val="100000"/>
              </a:lnSpc>
              <a:spcBef>
                <a:spcPts val="0"/>
              </a:spcBef>
              <a:spcAft>
                <a:spcPts val="0"/>
              </a:spcAft>
              <a:buNone/>
            </a:pPr>
            <a:r>
              <a:rPr lang="en-US" sz="2400">
                <a:solidFill>
                  <a:srgbClr val="FFFFFF"/>
                </a:solidFill>
                <a:latin typeface="Calibri"/>
                <a:ea typeface="Calibri"/>
                <a:cs typeface="Calibri"/>
                <a:sym typeface="Calibri"/>
              </a:rPr>
              <a:t>Introduction to estimating</a:t>
            </a:r>
            <a:endParaRPr sz="2400">
              <a:solidFill>
                <a:schemeClr val="dk1"/>
              </a:solidFill>
              <a:latin typeface="Calibri"/>
              <a:ea typeface="Calibri"/>
              <a:cs typeface="Calibri"/>
              <a:sym typeface="Calibri"/>
            </a:endParaRPr>
          </a:p>
        </p:txBody>
      </p:sp>
      <p:sp>
        <p:nvSpPr>
          <p:cNvPr id="353" name="Google Shape;353;p25"/>
          <p:cNvSpPr txBox="1"/>
          <p:nvPr/>
        </p:nvSpPr>
        <p:spPr>
          <a:xfrm>
            <a:off x="457200" y="2819400"/>
            <a:ext cx="8103234" cy="1674176"/>
          </a:xfrm>
          <a:prstGeom prst="rect">
            <a:avLst/>
          </a:prstGeom>
          <a:noFill/>
          <a:ln>
            <a:noFill/>
          </a:ln>
        </p:spPr>
        <p:txBody>
          <a:bodyPr anchorCtr="0" anchor="t" bIns="0" lIns="0" spcFirstLastPara="1" rIns="0" wrap="square" tIns="12050">
            <a:spAutoFit/>
          </a:bodyPr>
          <a:lstStyle/>
          <a:p>
            <a:pPr indent="0" lvl="0" marL="12700" marR="5080" rtl="1" algn="l">
              <a:lnSpc>
                <a:spcPct val="100099"/>
              </a:lnSpc>
              <a:spcBef>
                <a:spcPts val="0"/>
              </a:spcBef>
              <a:spcAft>
                <a:spcPts val="0"/>
              </a:spcAft>
              <a:buNone/>
            </a:pPr>
            <a:r>
              <a:rPr b="1" lang="en-US" sz="1800">
                <a:solidFill>
                  <a:schemeClr val="dk1"/>
                </a:solidFill>
                <a:latin typeface="Calibri"/>
                <a:ea typeface="Calibri"/>
                <a:cs typeface="Calibri"/>
                <a:sym typeface="Calibri"/>
              </a:rPr>
              <a:t>Some estimators will use crew wage rates which combine journeymen with foremen  with apprentices. This often averages out at the journeyman’s wage and is a common  and acceptable practice. Some will use blended wage rates which factor carpenters  and laborers and cement masons and ironworkers all together. Others will use loaded  wage rates which combine bare wages (that which the craftsman receives) with labor  burden.</a:t>
            </a:r>
            <a:endParaRPr b="1" sz="1800">
              <a:solidFill>
                <a:schemeClr val="dk1"/>
              </a:solidFill>
              <a:latin typeface="Calibri"/>
              <a:ea typeface="Calibri"/>
              <a:cs typeface="Calibri"/>
              <a:sym typeface="Calibri"/>
            </a:endParaRPr>
          </a:p>
        </p:txBody>
      </p:sp>
    </p:spTree>
  </p:cSld>
  <p:clrMapOvr>
    <a:masterClrMapping/>
  </p:clrMapOvr>
</p:sld>
</file>

<file path=ppt/slides/slide2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57" name="Shape 357"/>
        <p:cNvGrpSpPr/>
        <p:nvPr/>
      </p:nvGrpSpPr>
      <p:grpSpPr>
        <a:xfrm>
          <a:off x="0" y="0"/>
          <a:ext cx="0" cy="0"/>
          <a:chOff x="0" y="0"/>
          <a:chExt cx="0" cy="0"/>
        </a:xfrm>
      </p:grpSpPr>
      <p:sp>
        <p:nvSpPr>
          <p:cNvPr id="358" name="Google Shape;358;p26"/>
          <p:cNvSpPr txBox="1"/>
          <p:nvPr>
            <p:ph type="title"/>
          </p:nvPr>
        </p:nvSpPr>
        <p:spPr>
          <a:xfrm>
            <a:off x="255219" y="228727"/>
            <a:ext cx="1518920" cy="878840"/>
          </a:xfrm>
          <a:prstGeom prst="rect">
            <a:avLst/>
          </a:prstGeom>
          <a:noFill/>
          <a:ln>
            <a:noFill/>
          </a:ln>
        </p:spPr>
        <p:txBody>
          <a:bodyPr anchorCtr="0" anchor="t" bIns="0" lIns="0" spcFirstLastPara="1" rIns="0" wrap="square" tIns="12050">
            <a:spAutoFit/>
          </a:bodyPr>
          <a:lstStyle/>
          <a:p>
            <a:pPr indent="-534035" lvl="0" marL="546100" marR="5080" rtl="0" algn="l">
              <a:lnSpc>
                <a:spcPct val="100000"/>
              </a:lnSpc>
              <a:spcBef>
                <a:spcPts val="0"/>
              </a:spcBef>
              <a:spcAft>
                <a:spcPts val="0"/>
              </a:spcAft>
              <a:buNone/>
            </a:pPr>
            <a:r>
              <a:rPr lang="en-US"/>
              <a:t>Chapter  04</a:t>
            </a:r>
            <a:endParaRPr/>
          </a:p>
        </p:txBody>
      </p:sp>
      <p:grpSp>
        <p:nvGrpSpPr>
          <p:cNvPr id="359" name="Google Shape;359;p26"/>
          <p:cNvGrpSpPr/>
          <p:nvPr/>
        </p:nvGrpSpPr>
        <p:grpSpPr>
          <a:xfrm>
            <a:off x="9425939" y="0"/>
            <a:ext cx="2766187" cy="6858000"/>
            <a:chOff x="9425939" y="0"/>
            <a:chExt cx="2766187" cy="6858000"/>
          </a:xfrm>
        </p:grpSpPr>
        <p:sp>
          <p:nvSpPr>
            <p:cNvPr id="360" name="Google Shape;360;p26"/>
            <p:cNvSpPr/>
            <p:nvPr/>
          </p:nvSpPr>
          <p:spPr>
            <a:xfrm>
              <a:off x="9834371" y="0"/>
              <a:ext cx="2357755" cy="6858000"/>
            </a:xfrm>
            <a:custGeom>
              <a:rect b="b" l="l" r="r" t="t"/>
              <a:pathLst>
                <a:path extrusionOk="0" h="6858000" w="2357754">
                  <a:moveTo>
                    <a:pt x="2357628" y="6857993"/>
                  </a:moveTo>
                  <a:lnTo>
                    <a:pt x="2357628" y="0"/>
                  </a:lnTo>
                  <a:lnTo>
                    <a:pt x="0" y="0"/>
                  </a:lnTo>
                  <a:lnTo>
                    <a:pt x="0" y="6857993"/>
                  </a:lnTo>
                  <a:lnTo>
                    <a:pt x="2357628" y="6857993"/>
                  </a:lnTo>
                  <a:close/>
                </a:path>
              </a:pathLst>
            </a:custGeom>
            <a:solidFill>
              <a:srgbClr val="24A9E7"/>
            </a:solidFill>
            <a:ln>
              <a:noFill/>
            </a:ln>
          </p:spPr>
          <p:txBody>
            <a:bodyPr anchorCtr="0" anchor="t" bIns="0" lIns="0" spcFirstLastPara="1" rIns="0" wrap="square" tIns="0">
              <a:noAutofit/>
            </a:bodyPr>
            <a:lstStyle/>
            <a:p>
              <a:pPr indent="0" lvl="0" marL="0" marR="0" rtl="1" algn="r">
                <a:spcBef>
                  <a:spcPts val="0"/>
                </a:spcBef>
                <a:spcAft>
                  <a:spcPts val="0"/>
                </a:spcAft>
                <a:buNone/>
              </a:pPr>
              <a:r>
                <a:t/>
              </a:r>
              <a:endParaRPr sz="1800">
                <a:solidFill>
                  <a:schemeClr val="dk1"/>
                </a:solidFill>
                <a:latin typeface="Calibri"/>
                <a:ea typeface="Calibri"/>
                <a:cs typeface="Calibri"/>
                <a:sym typeface="Calibri"/>
              </a:endParaRPr>
            </a:p>
          </p:txBody>
        </p:sp>
        <p:sp>
          <p:nvSpPr>
            <p:cNvPr id="361" name="Google Shape;361;p26"/>
            <p:cNvSpPr/>
            <p:nvPr/>
          </p:nvSpPr>
          <p:spPr>
            <a:xfrm>
              <a:off x="9425939" y="552462"/>
              <a:ext cx="2458085" cy="5742305"/>
            </a:xfrm>
            <a:custGeom>
              <a:rect b="b" l="l" r="r" t="t"/>
              <a:pathLst>
                <a:path extrusionOk="0" h="5742305" w="2458084">
                  <a:moveTo>
                    <a:pt x="2457736" y="0"/>
                  </a:moveTo>
                  <a:lnTo>
                    <a:pt x="0" y="0"/>
                  </a:lnTo>
                  <a:lnTo>
                    <a:pt x="0" y="5742029"/>
                  </a:lnTo>
                  <a:lnTo>
                    <a:pt x="2457736" y="5742029"/>
                  </a:lnTo>
                  <a:lnTo>
                    <a:pt x="2457736" y="0"/>
                  </a:lnTo>
                  <a:close/>
                </a:path>
              </a:pathLst>
            </a:custGeom>
            <a:solidFill>
              <a:srgbClr val="FF9417"/>
            </a:solidFill>
            <a:ln>
              <a:noFill/>
            </a:ln>
          </p:spPr>
          <p:txBody>
            <a:bodyPr anchorCtr="0" anchor="t" bIns="0" lIns="0" spcFirstLastPara="1" rIns="0" wrap="square" tIns="0">
              <a:noAutofit/>
            </a:bodyPr>
            <a:lstStyle/>
            <a:p>
              <a:pPr indent="0" lvl="0" marL="0" marR="0" rtl="1" algn="r">
                <a:spcBef>
                  <a:spcPts val="0"/>
                </a:spcBef>
                <a:spcAft>
                  <a:spcPts val="0"/>
                </a:spcAft>
                <a:buNone/>
              </a:pPr>
              <a:r>
                <a:t/>
              </a:r>
              <a:endParaRPr sz="1800">
                <a:solidFill>
                  <a:schemeClr val="dk1"/>
                </a:solidFill>
                <a:latin typeface="Calibri"/>
                <a:ea typeface="Calibri"/>
                <a:cs typeface="Calibri"/>
                <a:sym typeface="Calibri"/>
              </a:endParaRPr>
            </a:p>
          </p:txBody>
        </p:sp>
        <p:pic>
          <p:nvPicPr>
            <p:cNvPr id="362" name="Google Shape;362;p26"/>
            <p:cNvPicPr preferRelativeResize="0"/>
            <p:nvPr/>
          </p:nvPicPr>
          <p:blipFill rotWithShape="1">
            <a:blip r:embed="rId3">
              <a:alphaModFix/>
            </a:blip>
            <a:srcRect b="0" l="0" r="0" t="0"/>
            <a:stretch/>
          </p:blipFill>
          <p:spPr>
            <a:xfrm>
              <a:off x="9534143" y="397732"/>
              <a:ext cx="2479089" cy="5836028"/>
            </a:xfrm>
            <a:prstGeom prst="rect">
              <a:avLst/>
            </a:prstGeom>
            <a:noFill/>
            <a:ln>
              <a:noFill/>
            </a:ln>
          </p:spPr>
        </p:pic>
      </p:grpSp>
      <p:sp>
        <p:nvSpPr>
          <p:cNvPr id="363" name="Google Shape;363;p26"/>
          <p:cNvSpPr txBox="1"/>
          <p:nvPr/>
        </p:nvSpPr>
        <p:spPr>
          <a:xfrm>
            <a:off x="2802763" y="372236"/>
            <a:ext cx="3261360" cy="391160"/>
          </a:xfrm>
          <a:prstGeom prst="rect">
            <a:avLst/>
          </a:prstGeom>
          <a:noFill/>
          <a:ln>
            <a:noFill/>
          </a:ln>
        </p:spPr>
        <p:txBody>
          <a:bodyPr anchorCtr="0" anchor="t" bIns="0" lIns="0" spcFirstLastPara="1" rIns="0" wrap="square" tIns="12700">
            <a:spAutoFit/>
          </a:bodyPr>
          <a:lstStyle/>
          <a:p>
            <a:pPr indent="0" lvl="0" marL="12700" marR="0" rtl="1" algn="r">
              <a:lnSpc>
                <a:spcPct val="100000"/>
              </a:lnSpc>
              <a:spcBef>
                <a:spcPts val="0"/>
              </a:spcBef>
              <a:spcAft>
                <a:spcPts val="0"/>
              </a:spcAft>
              <a:buNone/>
            </a:pPr>
            <a:r>
              <a:rPr lang="en-US" sz="2400">
                <a:solidFill>
                  <a:srgbClr val="FFFFFF"/>
                </a:solidFill>
                <a:latin typeface="Calibri"/>
                <a:ea typeface="Calibri"/>
                <a:cs typeface="Calibri"/>
                <a:sym typeface="Calibri"/>
              </a:rPr>
              <a:t>Introduction to estimating</a:t>
            </a:r>
            <a:endParaRPr sz="2400">
              <a:solidFill>
                <a:schemeClr val="dk1"/>
              </a:solidFill>
              <a:latin typeface="Calibri"/>
              <a:ea typeface="Calibri"/>
              <a:cs typeface="Calibri"/>
              <a:sym typeface="Calibri"/>
            </a:endParaRPr>
          </a:p>
        </p:txBody>
      </p:sp>
      <p:sp>
        <p:nvSpPr>
          <p:cNvPr id="364" name="Google Shape;364;p26"/>
          <p:cNvSpPr txBox="1"/>
          <p:nvPr/>
        </p:nvSpPr>
        <p:spPr>
          <a:xfrm>
            <a:off x="609600" y="2286000"/>
            <a:ext cx="8077834" cy="3046730"/>
          </a:xfrm>
          <a:prstGeom prst="rect">
            <a:avLst/>
          </a:prstGeom>
          <a:noFill/>
          <a:ln>
            <a:noFill/>
          </a:ln>
        </p:spPr>
        <p:txBody>
          <a:bodyPr anchorCtr="0" anchor="t" bIns="0" lIns="0" spcFirstLastPara="1" rIns="0" wrap="square" tIns="12050">
            <a:spAutoFit/>
          </a:bodyPr>
          <a:lstStyle/>
          <a:p>
            <a:pPr indent="0" lvl="0" marL="12700" marR="5080" rtl="1" algn="l">
              <a:lnSpc>
                <a:spcPct val="100099"/>
              </a:lnSpc>
              <a:spcBef>
                <a:spcPts val="0"/>
              </a:spcBef>
              <a:spcAft>
                <a:spcPts val="0"/>
              </a:spcAft>
              <a:buNone/>
            </a:pPr>
            <a:r>
              <a:rPr b="1" lang="en-US" sz="1800">
                <a:solidFill>
                  <a:schemeClr val="dk1"/>
                </a:solidFill>
                <a:latin typeface="Calibri"/>
                <a:ea typeface="Calibri"/>
                <a:cs typeface="Calibri"/>
                <a:sym typeface="Calibri"/>
              </a:rPr>
              <a:t>Price quotations should be received in writing on the supplier’s letterhead. A live  example of a telephone bid proposal form is available on the resource. If telephone  quotations are received, company-consistent forms should be used for recording  material pricing, although pricing on the vendor’s letterhead is always preferred. Many  material quotes are received electronically. Other sources of material prices include in-  house historical costs or previous estimates. Historical prices are not as reliable as  current quotes, but it is better than leaving an item blank. The third choice for material  prices are databases or reference guides. These sources suffice for unusual items for  which local quotes cannot be obtained or as allowances or subcontractor plugs or  order-of-magnitude estimates in early budget development until competitive prices  are received</a:t>
            </a:r>
            <a:r>
              <a:rPr lang="en-US" sz="1800">
                <a:solidFill>
                  <a:schemeClr val="dk1"/>
                </a:solidFill>
                <a:latin typeface="Calibri"/>
                <a:ea typeface="Calibri"/>
                <a:cs typeface="Calibri"/>
                <a:sym typeface="Calibri"/>
              </a:rPr>
              <a:t>.</a:t>
            </a:r>
            <a:endParaRPr sz="1800">
              <a:solidFill>
                <a:schemeClr val="dk1"/>
              </a:solidFill>
              <a:latin typeface="Calibri"/>
              <a:ea typeface="Calibri"/>
              <a:cs typeface="Calibri"/>
              <a:sym typeface="Calibri"/>
            </a:endParaRPr>
          </a:p>
        </p:txBody>
      </p:sp>
    </p:spTree>
  </p:cSld>
  <p:clrMapOvr>
    <a:masterClrMapping/>
  </p:clrMapOvr>
</p:sld>
</file>

<file path=ppt/slides/slide2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68" name="Shape 368"/>
        <p:cNvGrpSpPr/>
        <p:nvPr/>
      </p:nvGrpSpPr>
      <p:grpSpPr>
        <a:xfrm>
          <a:off x="0" y="0"/>
          <a:ext cx="0" cy="0"/>
          <a:chOff x="0" y="0"/>
          <a:chExt cx="0" cy="0"/>
        </a:xfrm>
      </p:grpSpPr>
      <p:sp>
        <p:nvSpPr>
          <p:cNvPr id="369" name="Google Shape;369;p27"/>
          <p:cNvSpPr txBox="1"/>
          <p:nvPr>
            <p:ph type="title"/>
          </p:nvPr>
        </p:nvSpPr>
        <p:spPr>
          <a:xfrm>
            <a:off x="255219" y="228727"/>
            <a:ext cx="1518920" cy="878840"/>
          </a:xfrm>
          <a:prstGeom prst="rect">
            <a:avLst/>
          </a:prstGeom>
          <a:noFill/>
          <a:ln>
            <a:noFill/>
          </a:ln>
        </p:spPr>
        <p:txBody>
          <a:bodyPr anchorCtr="0" anchor="t" bIns="0" lIns="0" spcFirstLastPara="1" rIns="0" wrap="square" tIns="12050">
            <a:spAutoFit/>
          </a:bodyPr>
          <a:lstStyle/>
          <a:p>
            <a:pPr indent="-534035" lvl="0" marL="546100" marR="5080" rtl="0" algn="l">
              <a:lnSpc>
                <a:spcPct val="100000"/>
              </a:lnSpc>
              <a:spcBef>
                <a:spcPts val="0"/>
              </a:spcBef>
              <a:spcAft>
                <a:spcPts val="0"/>
              </a:spcAft>
              <a:buNone/>
            </a:pPr>
            <a:r>
              <a:rPr lang="en-US"/>
              <a:t>Chapter  04</a:t>
            </a:r>
            <a:endParaRPr/>
          </a:p>
        </p:txBody>
      </p:sp>
      <p:grpSp>
        <p:nvGrpSpPr>
          <p:cNvPr id="370" name="Google Shape;370;p27"/>
          <p:cNvGrpSpPr/>
          <p:nvPr/>
        </p:nvGrpSpPr>
        <p:grpSpPr>
          <a:xfrm>
            <a:off x="9425939" y="0"/>
            <a:ext cx="2766187" cy="6858000"/>
            <a:chOff x="9425939" y="0"/>
            <a:chExt cx="2766187" cy="6858000"/>
          </a:xfrm>
        </p:grpSpPr>
        <p:sp>
          <p:nvSpPr>
            <p:cNvPr id="371" name="Google Shape;371;p27"/>
            <p:cNvSpPr/>
            <p:nvPr/>
          </p:nvSpPr>
          <p:spPr>
            <a:xfrm>
              <a:off x="9834371" y="0"/>
              <a:ext cx="2357755" cy="6858000"/>
            </a:xfrm>
            <a:custGeom>
              <a:rect b="b" l="l" r="r" t="t"/>
              <a:pathLst>
                <a:path extrusionOk="0" h="6858000" w="2357754">
                  <a:moveTo>
                    <a:pt x="2357628" y="6857993"/>
                  </a:moveTo>
                  <a:lnTo>
                    <a:pt x="2357628" y="0"/>
                  </a:lnTo>
                  <a:lnTo>
                    <a:pt x="0" y="0"/>
                  </a:lnTo>
                  <a:lnTo>
                    <a:pt x="0" y="6857993"/>
                  </a:lnTo>
                  <a:lnTo>
                    <a:pt x="2357628" y="6857993"/>
                  </a:lnTo>
                  <a:close/>
                </a:path>
              </a:pathLst>
            </a:custGeom>
            <a:solidFill>
              <a:srgbClr val="24A9E7"/>
            </a:solidFill>
            <a:ln>
              <a:noFill/>
            </a:ln>
          </p:spPr>
          <p:txBody>
            <a:bodyPr anchorCtr="0" anchor="t" bIns="0" lIns="0" spcFirstLastPara="1" rIns="0" wrap="square" tIns="0">
              <a:noAutofit/>
            </a:bodyPr>
            <a:lstStyle/>
            <a:p>
              <a:pPr indent="0" lvl="0" marL="0" marR="0" rtl="1" algn="r">
                <a:spcBef>
                  <a:spcPts val="0"/>
                </a:spcBef>
                <a:spcAft>
                  <a:spcPts val="0"/>
                </a:spcAft>
                <a:buNone/>
              </a:pPr>
              <a:r>
                <a:t/>
              </a:r>
              <a:endParaRPr sz="1800">
                <a:solidFill>
                  <a:schemeClr val="dk1"/>
                </a:solidFill>
                <a:latin typeface="Calibri"/>
                <a:ea typeface="Calibri"/>
                <a:cs typeface="Calibri"/>
                <a:sym typeface="Calibri"/>
              </a:endParaRPr>
            </a:p>
          </p:txBody>
        </p:sp>
        <p:sp>
          <p:nvSpPr>
            <p:cNvPr id="372" name="Google Shape;372;p27"/>
            <p:cNvSpPr/>
            <p:nvPr/>
          </p:nvSpPr>
          <p:spPr>
            <a:xfrm>
              <a:off x="9425939" y="552462"/>
              <a:ext cx="2458085" cy="5742305"/>
            </a:xfrm>
            <a:custGeom>
              <a:rect b="b" l="l" r="r" t="t"/>
              <a:pathLst>
                <a:path extrusionOk="0" h="5742305" w="2458084">
                  <a:moveTo>
                    <a:pt x="2457736" y="0"/>
                  </a:moveTo>
                  <a:lnTo>
                    <a:pt x="0" y="0"/>
                  </a:lnTo>
                  <a:lnTo>
                    <a:pt x="0" y="5742029"/>
                  </a:lnTo>
                  <a:lnTo>
                    <a:pt x="2457736" y="5742029"/>
                  </a:lnTo>
                  <a:lnTo>
                    <a:pt x="2457736" y="0"/>
                  </a:lnTo>
                  <a:close/>
                </a:path>
              </a:pathLst>
            </a:custGeom>
            <a:solidFill>
              <a:srgbClr val="FF9417"/>
            </a:solidFill>
            <a:ln>
              <a:noFill/>
            </a:ln>
          </p:spPr>
          <p:txBody>
            <a:bodyPr anchorCtr="0" anchor="t" bIns="0" lIns="0" spcFirstLastPara="1" rIns="0" wrap="square" tIns="0">
              <a:noAutofit/>
            </a:bodyPr>
            <a:lstStyle/>
            <a:p>
              <a:pPr indent="0" lvl="0" marL="0" marR="0" rtl="1" algn="r">
                <a:spcBef>
                  <a:spcPts val="0"/>
                </a:spcBef>
                <a:spcAft>
                  <a:spcPts val="0"/>
                </a:spcAft>
                <a:buNone/>
              </a:pPr>
              <a:r>
                <a:t/>
              </a:r>
              <a:endParaRPr sz="1800">
                <a:solidFill>
                  <a:schemeClr val="dk1"/>
                </a:solidFill>
                <a:latin typeface="Calibri"/>
                <a:ea typeface="Calibri"/>
                <a:cs typeface="Calibri"/>
                <a:sym typeface="Calibri"/>
              </a:endParaRPr>
            </a:p>
          </p:txBody>
        </p:sp>
        <p:pic>
          <p:nvPicPr>
            <p:cNvPr id="373" name="Google Shape;373;p27"/>
            <p:cNvPicPr preferRelativeResize="0"/>
            <p:nvPr/>
          </p:nvPicPr>
          <p:blipFill rotWithShape="1">
            <a:blip r:embed="rId3">
              <a:alphaModFix/>
            </a:blip>
            <a:srcRect b="0" l="0" r="0" t="0"/>
            <a:stretch/>
          </p:blipFill>
          <p:spPr>
            <a:xfrm>
              <a:off x="9534143" y="397732"/>
              <a:ext cx="2479089" cy="5836028"/>
            </a:xfrm>
            <a:prstGeom prst="rect">
              <a:avLst/>
            </a:prstGeom>
            <a:noFill/>
            <a:ln>
              <a:noFill/>
            </a:ln>
          </p:spPr>
        </p:pic>
      </p:grpSp>
      <p:sp>
        <p:nvSpPr>
          <p:cNvPr id="374" name="Google Shape;374;p27"/>
          <p:cNvSpPr txBox="1"/>
          <p:nvPr/>
        </p:nvSpPr>
        <p:spPr>
          <a:xfrm>
            <a:off x="2802763" y="372236"/>
            <a:ext cx="3261360" cy="391160"/>
          </a:xfrm>
          <a:prstGeom prst="rect">
            <a:avLst/>
          </a:prstGeom>
          <a:noFill/>
          <a:ln>
            <a:noFill/>
          </a:ln>
        </p:spPr>
        <p:txBody>
          <a:bodyPr anchorCtr="0" anchor="t" bIns="0" lIns="0" spcFirstLastPara="1" rIns="0" wrap="square" tIns="12700">
            <a:spAutoFit/>
          </a:bodyPr>
          <a:lstStyle/>
          <a:p>
            <a:pPr indent="0" lvl="0" marL="12700" marR="0" rtl="1" algn="r">
              <a:lnSpc>
                <a:spcPct val="100000"/>
              </a:lnSpc>
              <a:spcBef>
                <a:spcPts val="0"/>
              </a:spcBef>
              <a:spcAft>
                <a:spcPts val="0"/>
              </a:spcAft>
              <a:buNone/>
            </a:pPr>
            <a:r>
              <a:rPr lang="en-US" sz="2400">
                <a:solidFill>
                  <a:srgbClr val="FFFFFF"/>
                </a:solidFill>
                <a:latin typeface="Calibri"/>
                <a:ea typeface="Calibri"/>
                <a:cs typeface="Calibri"/>
                <a:sym typeface="Calibri"/>
              </a:rPr>
              <a:t>Introduction to estimating</a:t>
            </a:r>
            <a:endParaRPr sz="2400">
              <a:solidFill>
                <a:schemeClr val="dk1"/>
              </a:solidFill>
              <a:latin typeface="Calibri"/>
              <a:ea typeface="Calibri"/>
              <a:cs typeface="Calibri"/>
              <a:sym typeface="Calibri"/>
            </a:endParaRPr>
          </a:p>
        </p:txBody>
      </p:sp>
      <p:sp>
        <p:nvSpPr>
          <p:cNvPr id="375" name="Google Shape;375;p27"/>
          <p:cNvSpPr txBox="1"/>
          <p:nvPr/>
        </p:nvSpPr>
        <p:spPr>
          <a:xfrm>
            <a:off x="376110" y="2514600"/>
            <a:ext cx="8114665" cy="2518638"/>
          </a:xfrm>
          <a:prstGeom prst="rect">
            <a:avLst/>
          </a:prstGeom>
          <a:noFill/>
          <a:ln>
            <a:noFill/>
          </a:ln>
        </p:spPr>
        <p:txBody>
          <a:bodyPr anchorCtr="0" anchor="t" bIns="0" lIns="0" spcFirstLastPara="1" rIns="0" wrap="square" tIns="12700">
            <a:spAutoFit/>
          </a:bodyPr>
          <a:lstStyle/>
          <a:p>
            <a:pPr indent="0" lvl="0" marL="12700" marR="0" rtl="1" algn="r">
              <a:lnSpc>
                <a:spcPct val="100000"/>
              </a:lnSpc>
              <a:spcBef>
                <a:spcPts val="0"/>
              </a:spcBef>
              <a:spcAft>
                <a:spcPts val="0"/>
              </a:spcAft>
              <a:buNone/>
            </a:pPr>
            <a:r>
              <a:rPr b="1" lang="en-US" sz="1800" u="sng">
                <a:solidFill>
                  <a:srgbClr val="23A9E0"/>
                </a:solidFill>
                <a:latin typeface="Calibri"/>
                <a:ea typeface="Calibri"/>
                <a:cs typeface="Calibri"/>
                <a:sym typeface="Calibri"/>
              </a:rPr>
              <a:t>Pricing subcontracted work</a:t>
            </a:r>
            <a:endParaRPr b="1" sz="1800" u="sng">
              <a:solidFill>
                <a:srgbClr val="23A9E0"/>
              </a:solidFill>
              <a:latin typeface="Calibri"/>
              <a:ea typeface="Calibri"/>
              <a:cs typeface="Calibri"/>
              <a:sym typeface="Calibri"/>
            </a:endParaRPr>
          </a:p>
          <a:p>
            <a:pPr indent="0" lvl="0" marL="12700" marR="0" rtl="1" algn="r">
              <a:lnSpc>
                <a:spcPct val="100000"/>
              </a:lnSpc>
              <a:spcBef>
                <a:spcPts val="100"/>
              </a:spcBef>
              <a:spcAft>
                <a:spcPts val="0"/>
              </a:spcAft>
              <a:buNone/>
            </a:pPr>
            <a:r>
              <a:t/>
            </a:r>
            <a:endParaRPr b="1" sz="1800" u="sng">
              <a:solidFill>
                <a:srgbClr val="23A9E0"/>
              </a:solidFill>
              <a:latin typeface="Calibri"/>
              <a:ea typeface="Calibri"/>
              <a:cs typeface="Calibri"/>
              <a:sym typeface="Calibri"/>
            </a:endParaRPr>
          </a:p>
          <a:p>
            <a:pPr indent="0" lvl="0" marL="12700" marR="5080" rtl="1" algn="l">
              <a:lnSpc>
                <a:spcPct val="100000"/>
              </a:lnSpc>
              <a:spcBef>
                <a:spcPts val="0"/>
              </a:spcBef>
              <a:spcAft>
                <a:spcPts val="0"/>
              </a:spcAft>
              <a:buNone/>
            </a:pPr>
            <a:r>
              <a:rPr b="1" lang="en-US" sz="1800">
                <a:solidFill>
                  <a:schemeClr val="dk1"/>
                </a:solidFill>
                <a:latin typeface="Calibri"/>
                <a:ea typeface="Calibri"/>
                <a:cs typeface="Calibri"/>
                <a:sym typeface="Calibri"/>
              </a:rPr>
              <a:t>The best source of subcontractor pricing is from subcontractors. They are the ones who  will ultimately be required to sign a contract and guarantee performance of an  established scope of work for a fixed amount of compensation. Subcontractors are  invited to bid on a project as one of the early steps in the estimating process. Just as  general contractors market to project owners, they should also treat past, current, and  future subcontractors with respect so that they receive complete and competitive  future bids</a:t>
            </a:r>
            <a:endParaRPr b="1" sz="1800">
              <a:solidFill>
                <a:schemeClr val="dk1"/>
              </a:solidFill>
              <a:latin typeface="Calibri"/>
              <a:ea typeface="Calibri"/>
              <a:cs typeface="Calibri"/>
              <a:sym typeface="Calibri"/>
            </a:endParaRPr>
          </a:p>
        </p:txBody>
      </p:sp>
    </p:spTree>
  </p:cSld>
  <p:clrMapOvr>
    <a:masterClrMapping/>
  </p:clrMapOvr>
</p:sld>
</file>

<file path=ppt/slides/slide2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79" name="Shape 379"/>
        <p:cNvGrpSpPr/>
        <p:nvPr/>
      </p:nvGrpSpPr>
      <p:grpSpPr>
        <a:xfrm>
          <a:off x="0" y="0"/>
          <a:ext cx="0" cy="0"/>
          <a:chOff x="0" y="0"/>
          <a:chExt cx="0" cy="0"/>
        </a:xfrm>
      </p:grpSpPr>
      <p:sp>
        <p:nvSpPr>
          <p:cNvPr id="380" name="Google Shape;380;p28"/>
          <p:cNvSpPr txBox="1"/>
          <p:nvPr>
            <p:ph type="title"/>
          </p:nvPr>
        </p:nvSpPr>
        <p:spPr>
          <a:xfrm>
            <a:off x="255219" y="228727"/>
            <a:ext cx="1518920" cy="878840"/>
          </a:xfrm>
          <a:prstGeom prst="rect">
            <a:avLst/>
          </a:prstGeom>
          <a:noFill/>
          <a:ln>
            <a:noFill/>
          </a:ln>
        </p:spPr>
        <p:txBody>
          <a:bodyPr anchorCtr="0" anchor="t" bIns="0" lIns="0" spcFirstLastPara="1" rIns="0" wrap="square" tIns="12050">
            <a:spAutoFit/>
          </a:bodyPr>
          <a:lstStyle/>
          <a:p>
            <a:pPr indent="-534035" lvl="0" marL="546100" marR="5080" rtl="0" algn="l">
              <a:lnSpc>
                <a:spcPct val="100000"/>
              </a:lnSpc>
              <a:spcBef>
                <a:spcPts val="0"/>
              </a:spcBef>
              <a:spcAft>
                <a:spcPts val="0"/>
              </a:spcAft>
              <a:buNone/>
            </a:pPr>
            <a:r>
              <a:rPr lang="en-US"/>
              <a:t>Chapter  04</a:t>
            </a:r>
            <a:endParaRPr/>
          </a:p>
        </p:txBody>
      </p:sp>
      <p:grpSp>
        <p:nvGrpSpPr>
          <p:cNvPr id="381" name="Google Shape;381;p28"/>
          <p:cNvGrpSpPr/>
          <p:nvPr/>
        </p:nvGrpSpPr>
        <p:grpSpPr>
          <a:xfrm>
            <a:off x="9425939" y="0"/>
            <a:ext cx="2766187" cy="6858000"/>
            <a:chOff x="9425939" y="0"/>
            <a:chExt cx="2766187" cy="6858000"/>
          </a:xfrm>
        </p:grpSpPr>
        <p:sp>
          <p:nvSpPr>
            <p:cNvPr id="382" name="Google Shape;382;p28"/>
            <p:cNvSpPr/>
            <p:nvPr/>
          </p:nvSpPr>
          <p:spPr>
            <a:xfrm>
              <a:off x="9834371" y="0"/>
              <a:ext cx="2357755" cy="6858000"/>
            </a:xfrm>
            <a:custGeom>
              <a:rect b="b" l="l" r="r" t="t"/>
              <a:pathLst>
                <a:path extrusionOk="0" h="6858000" w="2357754">
                  <a:moveTo>
                    <a:pt x="2357628" y="6857993"/>
                  </a:moveTo>
                  <a:lnTo>
                    <a:pt x="2357628" y="0"/>
                  </a:lnTo>
                  <a:lnTo>
                    <a:pt x="0" y="0"/>
                  </a:lnTo>
                  <a:lnTo>
                    <a:pt x="0" y="6857993"/>
                  </a:lnTo>
                  <a:lnTo>
                    <a:pt x="2357628" y="6857993"/>
                  </a:lnTo>
                  <a:close/>
                </a:path>
              </a:pathLst>
            </a:custGeom>
            <a:solidFill>
              <a:srgbClr val="24A9E7"/>
            </a:solidFill>
            <a:ln>
              <a:noFill/>
            </a:ln>
          </p:spPr>
          <p:txBody>
            <a:bodyPr anchorCtr="0" anchor="t" bIns="0" lIns="0" spcFirstLastPara="1" rIns="0" wrap="square" tIns="0">
              <a:noAutofit/>
            </a:bodyPr>
            <a:lstStyle/>
            <a:p>
              <a:pPr indent="0" lvl="0" marL="0" marR="0" rtl="1" algn="r">
                <a:spcBef>
                  <a:spcPts val="0"/>
                </a:spcBef>
                <a:spcAft>
                  <a:spcPts val="0"/>
                </a:spcAft>
                <a:buNone/>
              </a:pPr>
              <a:r>
                <a:t/>
              </a:r>
              <a:endParaRPr sz="1800">
                <a:solidFill>
                  <a:schemeClr val="dk1"/>
                </a:solidFill>
                <a:latin typeface="Calibri"/>
                <a:ea typeface="Calibri"/>
                <a:cs typeface="Calibri"/>
                <a:sym typeface="Calibri"/>
              </a:endParaRPr>
            </a:p>
          </p:txBody>
        </p:sp>
        <p:sp>
          <p:nvSpPr>
            <p:cNvPr id="383" name="Google Shape;383;p28"/>
            <p:cNvSpPr/>
            <p:nvPr/>
          </p:nvSpPr>
          <p:spPr>
            <a:xfrm>
              <a:off x="9425939" y="552462"/>
              <a:ext cx="2458085" cy="5742305"/>
            </a:xfrm>
            <a:custGeom>
              <a:rect b="b" l="l" r="r" t="t"/>
              <a:pathLst>
                <a:path extrusionOk="0" h="5742305" w="2458084">
                  <a:moveTo>
                    <a:pt x="2457736" y="0"/>
                  </a:moveTo>
                  <a:lnTo>
                    <a:pt x="0" y="0"/>
                  </a:lnTo>
                  <a:lnTo>
                    <a:pt x="0" y="5742029"/>
                  </a:lnTo>
                  <a:lnTo>
                    <a:pt x="2457736" y="5742029"/>
                  </a:lnTo>
                  <a:lnTo>
                    <a:pt x="2457736" y="0"/>
                  </a:lnTo>
                  <a:close/>
                </a:path>
              </a:pathLst>
            </a:custGeom>
            <a:solidFill>
              <a:srgbClr val="FF9417"/>
            </a:solidFill>
            <a:ln>
              <a:noFill/>
            </a:ln>
          </p:spPr>
          <p:txBody>
            <a:bodyPr anchorCtr="0" anchor="t" bIns="0" lIns="0" spcFirstLastPara="1" rIns="0" wrap="square" tIns="0">
              <a:noAutofit/>
            </a:bodyPr>
            <a:lstStyle/>
            <a:p>
              <a:pPr indent="0" lvl="0" marL="0" marR="0" rtl="1" algn="r">
                <a:spcBef>
                  <a:spcPts val="0"/>
                </a:spcBef>
                <a:spcAft>
                  <a:spcPts val="0"/>
                </a:spcAft>
                <a:buNone/>
              </a:pPr>
              <a:r>
                <a:t/>
              </a:r>
              <a:endParaRPr sz="1800">
                <a:solidFill>
                  <a:schemeClr val="dk1"/>
                </a:solidFill>
                <a:latin typeface="Calibri"/>
                <a:ea typeface="Calibri"/>
                <a:cs typeface="Calibri"/>
                <a:sym typeface="Calibri"/>
              </a:endParaRPr>
            </a:p>
          </p:txBody>
        </p:sp>
        <p:pic>
          <p:nvPicPr>
            <p:cNvPr id="384" name="Google Shape;384;p28"/>
            <p:cNvPicPr preferRelativeResize="0"/>
            <p:nvPr/>
          </p:nvPicPr>
          <p:blipFill rotWithShape="1">
            <a:blip r:embed="rId3">
              <a:alphaModFix/>
            </a:blip>
            <a:srcRect b="0" l="0" r="0" t="0"/>
            <a:stretch/>
          </p:blipFill>
          <p:spPr>
            <a:xfrm>
              <a:off x="9534143" y="397732"/>
              <a:ext cx="2479089" cy="5836028"/>
            </a:xfrm>
            <a:prstGeom prst="rect">
              <a:avLst/>
            </a:prstGeom>
            <a:noFill/>
            <a:ln>
              <a:noFill/>
            </a:ln>
          </p:spPr>
        </p:pic>
      </p:grpSp>
      <p:sp>
        <p:nvSpPr>
          <p:cNvPr id="385" name="Google Shape;385;p28"/>
          <p:cNvSpPr txBox="1"/>
          <p:nvPr/>
        </p:nvSpPr>
        <p:spPr>
          <a:xfrm>
            <a:off x="2802763" y="372236"/>
            <a:ext cx="3261360" cy="391160"/>
          </a:xfrm>
          <a:prstGeom prst="rect">
            <a:avLst/>
          </a:prstGeom>
          <a:noFill/>
          <a:ln>
            <a:noFill/>
          </a:ln>
        </p:spPr>
        <p:txBody>
          <a:bodyPr anchorCtr="0" anchor="t" bIns="0" lIns="0" spcFirstLastPara="1" rIns="0" wrap="square" tIns="12700">
            <a:spAutoFit/>
          </a:bodyPr>
          <a:lstStyle/>
          <a:p>
            <a:pPr indent="0" lvl="0" marL="12700" marR="0" rtl="1" algn="r">
              <a:lnSpc>
                <a:spcPct val="100000"/>
              </a:lnSpc>
              <a:spcBef>
                <a:spcPts val="0"/>
              </a:spcBef>
              <a:spcAft>
                <a:spcPts val="0"/>
              </a:spcAft>
              <a:buNone/>
            </a:pPr>
            <a:r>
              <a:rPr lang="en-US" sz="2400">
                <a:solidFill>
                  <a:srgbClr val="FFFFFF"/>
                </a:solidFill>
                <a:latin typeface="Calibri"/>
                <a:ea typeface="Calibri"/>
                <a:cs typeface="Calibri"/>
                <a:sym typeface="Calibri"/>
              </a:rPr>
              <a:t>Introduction to estimating</a:t>
            </a:r>
            <a:endParaRPr sz="2400">
              <a:solidFill>
                <a:schemeClr val="dk1"/>
              </a:solidFill>
              <a:latin typeface="Calibri"/>
              <a:ea typeface="Calibri"/>
              <a:cs typeface="Calibri"/>
              <a:sym typeface="Calibri"/>
            </a:endParaRPr>
          </a:p>
        </p:txBody>
      </p:sp>
      <p:sp>
        <p:nvSpPr>
          <p:cNvPr id="386" name="Google Shape;386;p28"/>
          <p:cNvSpPr txBox="1"/>
          <p:nvPr/>
        </p:nvSpPr>
        <p:spPr>
          <a:xfrm>
            <a:off x="668527" y="1761871"/>
            <a:ext cx="8035925" cy="289823"/>
          </a:xfrm>
          <a:prstGeom prst="rect">
            <a:avLst/>
          </a:prstGeom>
          <a:noFill/>
          <a:ln>
            <a:noFill/>
          </a:ln>
        </p:spPr>
        <p:txBody>
          <a:bodyPr anchorCtr="0" anchor="t" bIns="0" lIns="0" spcFirstLastPara="1" rIns="0" wrap="square" tIns="12700">
            <a:spAutoFit/>
          </a:bodyPr>
          <a:lstStyle/>
          <a:p>
            <a:pPr indent="0" lvl="0" marL="12700" marR="70485" rtl="1" algn="r">
              <a:lnSpc>
                <a:spcPct val="100000"/>
              </a:lnSpc>
              <a:spcBef>
                <a:spcPts val="0"/>
              </a:spcBef>
              <a:spcAft>
                <a:spcPts val="0"/>
              </a:spcAft>
              <a:buNone/>
            </a:pPr>
            <a:r>
              <a:rPr lang="en-US" sz="1800">
                <a:solidFill>
                  <a:schemeClr val="dk1"/>
                </a:solidFill>
                <a:latin typeface="Calibri"/>
                <a:ea typeface="Calibri"/>
                <a:cs typeface="Calibri"/>
                <a:sym typeface="Calibri"/>
              </a:rPr>
              <a:t>.</a:t>
            </a:r>
            <a:endParaRPr sz="1800">
              <a:solidFill>
                <a:schemeClr val="dk1"/>
              </a:solidFill>
              <a:latin typeface="Calibri"/>
              <a:ea typeface="Calibri"/>
              <a:cs typeface="Calibri"/>
              <a:sym typeface="Calibri"/>
            </a:endParaRPr>
          </a:p>
        </p:txBody>
      </p:sp>
      <p:sp>
        <p:nvSpPr>
          <p:cNvPr id="387" name="Google Shape;387;p28"/>
          <p:cNvSpPr/>
          <p:nvPr/>
        </p:nvSpPr>
        <p:spPr>
          <a:xfrm>
            <a:off x="668527" y="2438583"/>
            <a:ext cx="6096000" cy="1754326"/>
          </a:xfrm>
          <a:prstGeom prst="rect">
            <a:avLst/>
          </a:prstGeom>
          <a:noFill/>
          <a:ln>
            <a:noFill/>
          </a:ln>
        </p:spPr>
        <p:txBody>
          <a:bodyPr anchorCtr="0" anchor="t" bIns="45700" lIns="91425" spcFirstLastPara="1" rIns="91425" wrap="square" tIns="45700">
            <a:spAutoFit/>
          </a:bodyPr>
          <a:lstStyle/>
          <a:p>
            <a:pPr indent="0" lvl="0" marL="12700" marR="5080" rtl="1" algn="l">
              <a:lnSpc>
                <a:spcPct val="100000"/>
              </a:lnSpc>
              <a:spcBef>
                <a:spcPts val="0"/>
              </a:spcBef>
              <a:spcAft>
                <a:spcPts val="0"/>
              </a:spcAft>
              <a:buNone/>
            </a:pPr>
            <a:r>
              <a:rPr b="1" lang="en-US" sz="1800">
                <a:solidFill>
                  <a:schemeClr val="dk1"/>
                </a:solidFill>
                <a:latin typeface="Calibri"/>
                <a:ea typeface="Calibri"/>
                <a:cs typeface="Calibri"/>
                <a:sym typeface="Calibri"/>
              </a:rPr>
              <a:t>Some subcontractors may also provide GCs with early budgets for their  scopes as place-holders until bid day quotes are refined. Additional ways to treat  subcontractors fairly are to assure timely monthly payments and release of final</a:t>
            </a:r>
            <a:endParaRPr b="1" sz="1800">
              <a:solidFill>
                <a:schemeClr val="dk1"/>
              </a:solidFill>
              <a:latin typeface="Calibri"/>
              <a:ea typeface="Calibri"/>
              <a:cs typeface="Calibri"/>
              <a:sym typeface="Calibri"/>
            </a:endParaRPr>
          </a:p>
          <a:p>
            <a:pPr indent="0" lvl="0" marL="12700" marR="0" rtl="1" algn="l">
              <a:lnSpc>
                <a:spcPct val="100000"/>
              </a:lnSpc>
              <a:spcBef>
                <a:spcPts val="25"/>
              </a:spcBef>
              <a:spcAft>
                <a:spcPts val="0"/>
              </a:spcAft>
              <a:buNone/>
            </a:pPr>
            <a:r>
              <a:rPr b="1" lang="en-US" sz="1800">
                <a:solidFill>
                  <a:schemeClr val="dk1"/>
                </a:solidFill>
                <a:latin typeface="Calibri"/>
                <a:ea typeface="Calibri"/>
                <a:cs typeface="Calibri"/>
                <a:sym typeface="Calibri"/>
              </a:rPr>
              <a:t>retention after close-out as will be discussed in Chapters 14 and 16 respectively.</a:t>
            </a:r>
            <a:endParaRPr b="1" sz="1800">
              <a:solidFill>
                <a:schemeClr val="dk1"/>
              </a:solidFill>
              <a:latin typeface="Calibri"/>
              <a:ea typeface="Calibri"/>
              <a:cs typeface="Calibri"/>
              <a:sym typeface="Calibri"/>
            </a:endParaRPr>
          </a:p>
        </p:txBody>
      </p:sp>
    </p:spTree>
  </p:cSld>
  <p:clrMapOvr>
    <a:masterClrMapping/>
  </p:clrMapOvr>
</p:sld>
</file>

<file path=ppt/slides/slide2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Sp="0">
  <p:cSld>
    <p:spTree>
      <p:nvGrpSpPr>
        <p:cNvPr id="391" name="Shape 391"/>
        <p:cNvGrpSpPr/>
        <p:nvPr/>
      </p:nvGrpSpPr>
      <p:grpSpPr>
        <a:xfrm>
          <a:off x="0" y="0"/>
          <a:ext cx="0" cy="0"/>
          <a:chOff x="0" y="0"/>
          <a:chExt cx="0" cy="0"/>
        </a:xfrm>
      </p:grpSpPr>
      <p:sp>
        <p:nvSpPr>
          <p:cNvPr id="392" name="Google Shape;392;p29"/>
          <p:cNvSpPr/>
          <p:nvPr/>
        </p:nvSpPr>
        <p:spPr>
          <a:xfrm>
            <a:off x="1476755" y="1982741"/>
            <a:ext cx="6191885" cy="833755"/>
          </a:xfrm>
          <a:custGeom>
            <a:rect b="b" l="l" r="r" t="t"/>
            <a:pathLst>
              <a:path extrusionOk="0" h="833755" w="6191884">
                <a:moveTo>
                  <a:pt x="5776702" y="0"/>
                </a:moveTo>
                <a:lnTo>
                  <a:pt x="51596" y="0"/>
                </a:lnTo>
                <a:lnTo>
                  <a:pt x="31744" y="4139"/>
                </a:lnTo>
                <a:lnTo>
                  <a:pt x="15317" y="15343"/>
                </a:lnTo>
                <a:lnTo>
                  <a:pt x="4131" y="31794"/>
                </a:lnTo>
                <a:lnTo>
                  <a:pt x="0" y="51673"/>
                </a:lnTo>
                <a:lnTo>
                  <a:pt x="0" y="781663"/>
                </a:lnTo>
                <a:lnTo>
                  <a:pt x="4131" y="801548"/>
                </a:lnTo>
                <a:lnTo>
                  <a:pt x="15318" y="818001"/>
                </a:lnTo>
                <a:lnTo>
                  <a:pt x="31744" y="829204"/>
                </a:lnTo>
                <a:lnTo>
                  <a:pt x="51596" y="833342"/>
                </a:lnTo>
                <a:lnTo>
                  <a:pt x="5776702" y="833342"/>
                </a:lnTo>
                <a:lnTo>
                  <a:pt x="5824860" y="830527"/>
                </a:lnTo>
                <a:lnTo>
                  <a:pt x="5871445" y="822293"/>
                </a:lnTo>
                <a:lnTo>
                  <a:pt x="5916138" y="808954"/>
                </a:lnTo>
                <a:lnTo>
                  <a:pt x="5958621" y="790827"/>
                </a:lnTo>
                <a:lnTo>
                  <a:pt x="5998573" y="768227"/>
                </a:lnTo>
                <a:lnTo>
                  <a:pt x="6035676" y="741470"/>
                </a:lnTo>
                <a:lnTo>
                  <a:pt x="6069610" y="710870"/>
                </a:lnTo>
                <a:lnTo>
                  <a:pt x="6100055" y="676743"/>
                </a:lnTo>
                <a:lnTo>
                  <a:pt x="6126693" y="639405"/>
                </a:lnTo>
                <a:lnTo>
                  <a:pt x="6149204" y="599171"/>
                </a:lnTo>
                <a:lnTo>
                  <a:pt x="6167268" y="556357"/>
                </a:lnTo>
                <a:lnTo>
                  <a:pt x="6180567" y="511278"/>
                </a:lnTo>
                <a:lnTo>
                  <a:pt x="6188780" y="464249"/>
                </a:lnTo>
                <a:lnTo>
                  <a:pt x="6191589" y="415587"/>
                </a:lnTo>
                <a:lnTo>
                  <a:pt x="6188780" y="367354"/>
                </a:lnTo>
                <a:lnTo>
                  <a:pt x="6180567" y="320695"/>
                </a:lnTo>
                <a:lnTo>
                  <a:pt x="6167268" y="275929"/>
                </a:lnTo>
                <a:lnTo>
                  <a:pt x="6149204" y="233376"/>
                </a:lnTo>
                <a:lnTo>
                  <a:pt x="6126693" y="193356"/>
                </a:lnTo>
                <a:lnTo>
                  <a:pt x="6100055" y="156190"/>
                </a:lnTo>
                <a:lnTo>
                  <a:pt x="6069610" y="122197"/>
                </a:lnTo>
                <a:lnTo>
                  <a:pt x="6035676" y="91698"/>
                </a:lnTo>
                <a:lnTo>
                  <a:pt x="5998573" y="65013"/>
                </a:lnTo>
                <a:lnTo>
                  <a:pt x="5958621" y="42462"/>
                </a:lnTo>
                <a:lnTo>
                  <a:pt x="5916138" y="24365"/>
                </a:lnTo>
                <a:lnTo>
                  <a:pt x="5871444" y="11042"/>
                </a:lnTo>
                <a:lnTo>
                  <a:pt x="5824859" y="2813"/>
                </a:lnTo>
                <a:lnTo>
                  <a:pt x="5776702" y="0"/>
                </a:lnTo>
                <a:close/>
              </a:path>
            </a:pathLst>
          </a:custGeom>
          <a:solidFill>
            <a:srgbClr val="091F60"/>
          </a:solidFill>
          <a:ln>
            <a:noFill/>
          </a:ln>
        </p:spPr>
        <p:txBody>
          <a:bodyPr anchorCtr="0" anchor="t" bIns="0" lIns="0" spcFirstLastPara="1" rIns="0" wrap="square" tIns="0">
            <a:noAutofit/>
          </a:bodyPr>
          <a:lstStyle/>
          <a:p>
            <a:pPr indent="0" lvl="0" marL="0" marR="0" rtl="1" algn="r">
              <a:spcBef>
                <a:spcPts val="0"/>
              </a:spcBef>
              <a:spcAft>
                <a:spcPts val="0"/>
              </a:spcAft>
              <a:buNone/>
            </a:pPr>
            <a:r>
              <a:t/>
            </a:r>
            <a:endParaRPr sz="1800">
              <a:solidFill>
                <a:schemeClr val="dk1"/>
              </a:solidFill>
              <a:latin typeface="Calibri"/>
              <a:ea typeface="Calibri"/>
              <a:cs typeface="Calibri"/>
              <a:sym typeface="Calibri"/>
            </a:endParaRPr>
          </a:p>
        </p:txBody>
      </p:sp>
      <p:grpSp>
        <p:nvGrpSpPr>
          <p:cNvPr id="393" name="Google Shape;393;p29"/>
          <p:cNvGrpSpPr/>
          <p:nvPr/>
        </p:nvGrpSpPr>
        <p:grpSpPr>
          <a:xfrm>
            <a:off x="0" y="1523"/>
            <a:ext cx="2531856" cy="1611630"/>
            <a:chOff x="0" y="1523"/>
            <a:chExt cx="2531856" cy="1611630"/>
          </a:xfrm>
        </p:grpSpPr>
        <p:sp>
          <p:nvSpPr>
            <p:cNvPr id="394" name="Google Shape;394;p29"/>
            <p:cNvSpPr/>
            <p:nvPr/>
          </p:nvSpPr>
          <p:spPr>
            <a:xfrm>
              <a:off x="89646" y="1523"/>
              <a:ext cx="2442210" cy="1611630"/>
            </a:xfrm>
            <a:custGeom>
              <a:rect b="b" l="l" r="r" t="t"/>
              <a:pathLst>
                <a:path extrusionOk="0" h="1611630" w="2442210">
                  <a:moveTo>
                    <a:pt x="2439558" y="0"/>
                  </a:moveTo>
                  <a:lnTo>
                    <a:pt x="90350" y="0"/>
                  </a:lnTo>
                  <a:lnTo>
                    <a:pt x="0" y="1272921"/>
                  </a:lnTo>
                  <a:lnTo>
                    <a:pt x="40664" y="1321849"/>
                  </a:lnTo>
                  <a:lnTo>
                    <a:pt x="85970" y="1351312"/>
                  </a:lnTo>
                  <a:lnTo>
                    <a:pt x="141104" y="1381899"/>
                  </a:lnTo>
                  <a:lnTo>
                    <a:pt x="200947" y="1411950"/>
                  </a:lnTo>
                  <a:lnTo>
                    <a:pt x="260383" y="1439808"/>
                  </a:lnTo>
                  <a:lnTo>
                    <a:pt x="314295" y="1463815"/>
                  </a:lnTo>
                  <a:lnTo>
                    <a:pt x="357566" y="1482314"/>
                  </a:lnTo>
                  <a:lnTo>
                    <a:pt x="434794" y="1512963"/>
                  </a:lnTo>
                  <a:lnTo>
                    <a:pt x="484971" y="1530536"/>
                  </a:lnTo>
                  <a:lnTo>
                    <a:pt x="535591" y="1546384"/>
                  </a:lnTo>
                  <a:lnTo>
                    <a:pt x="586636" y="1560523"/>
                  </a:lnTo>
                  <a:lnTo>
                    <a:pt x="638088" y="1572970"/>
                  </a:lnTo>
                  <a:lnTo>
                    <a:pt x="689930" y="1583741"/>
                  </a:lnTo>
                  <a:lnTo>
                    <a:pt x="742143" y="1592854"/>
                  </a:lnTo>
                  <a:lnTo>
                    <a:pt x="794710" y="1600324"/>
                  </a:lnTo>
                  <a:lnTo>
                    <a:pt x="847613" y="1606168"/>
                  </a:lnTo>
                  <a:lnTo>
                    <a:pt x="897606" y="1609487"/>
                  </a:lnTo>
                  <a:lnTo>
                    <a:pt x="947689" y="1611219"/>
                  </a:lnTo>
                  <a:lnTo>
                    <a:pt x="997806" y="1611359"/>
                  </a:lnTo>
                  <a:lnTo>
                    <a:pt x="1047902" y="1609905"/>
                  </a:lnTo>
                  <a:lnTo>
                    <a:pt x="1097923" y="1606853"/>
                  </a:lnTo>
                  <a:lnTo>
                    <a:pt x="1147815" y="1602197"/>
                  </a:lnTo>
                  <a:lnTo>
                    <a:pt x="1197522" y="1595936"/>
                  </a:lnTo>
                  <a:lnTo>
                    <a:pt x="1246990" y="1588064"/>
                  </a:lnTo>
                  <a:lnTo>
                    <a:pt x="1296164" y="1578578"/>
                  </a:lnTo>
                  <a:lnTo>
                    <a:pt x="1344990" y="1567473"/>
                  </a:lnTo>
                  <a:lnTo>
                    <a:pt x="1393413" y="1554747"/>
                  </a:lnTo>
                  <a:lnTo>
                    <a:pt x="1441378" y="1540395"/>
                  </a:lnTo>
                  <a:lnTo>
                    <a:pt x="1488831" y="1524413"/>
                  </a:lnTo>
                  <a:lnTo>
                    <a:pt x="1535717" y="1506797"/>
                  </a:lnTo>
                  <a:lnTo>
                    <a:pt x="1581981" y="1487544"/>
                  </a:lnTo>
                  <a:lnTo>
                    <a:pt x="1627568" y="1466650"/>
                  </a:lnTo>
                  <a:lnTo>
                    <a:pt x="1672425" y="1444110"/>
                  </a:lnTo>
                  <a:lnTo>
                    <a:pt x="1716496" y="1419921"/>
                  </a:lnTo>
                  <a:lnTo>
                    <a:pt x="1759727" y="1394078"/>
                  </a:lnTo>
                  <a:lnTo>
                    <a:pt x="1801746" y="1366728"/>
                  </a:lnTo>
                  <a:lnTo>
                    <a:pt x="1842434" y="1337928"/>
                  </a:lnTo>
                  <a:lnTo>
                    <a:pt x="1881791" y="1307727"/>
                  </a:lnTo>
                  <a:lnTo>
                    <a:pt x="1919816" y="1276174"/>
                  </a:lnTo>
                  <a:lnTo>
                    <a:pt x="1956509" y="1243318"/>
                  </a:lnTo>
                  <a:lnTo>
                    <a:pt x="1991869" y="1209209"/>
                  </a:lnTo>
                  <a:lnTo>
                    <a:pt x="2025897" y="1173896"/>
                  </a:lnTo>
                  <a:lnTo>
                    <a:pt x="2058591" y="1137428"/>
                  </a:lnTo>
                  <a:lnTo>
                    <a:pt x="2089952" y="1099854"/>
                  </a:lnTo>
                  <a:lnTo>
                    <a:pt x="2119979" y="1061224"/>
                  </a:lnTo>
                  <a:lnTo>
                    <a:pt x="2148672" y="1021587"/>
                  </a:lnTo>
                  <a:lnTo>
                    <a:pt x="2176030" y="980991"/>
                  </a:lnTo>
                  <a:lnTo>
                    <a:pt x="2202053" y="939486"/>
                  </a:lnTo>
                  <a:lnTo>
                    <a:pt x="2226740" y="897122"/>
                  </a:lnTo>
                  <a:lnTo>
                    <a:pt x="2250091" y="853948"/>
                  </a:lnTo>
                  <a:lnTo>
                    <a:pt x="2272106" y="810012"/>
                  </a:lnTo>
                  <a:lnTo>
                    <a:pt x="2292784" y="765364"/>
                  </a:lnTo>
                  <a:lnTo>
                    <a:pt x="2312126" y="720053"/>
                  </a:lnTo>
                  <a:lnTo>
                    <a:pt x="2330130" y="674129"/>
                  </a:lnTo>
                  <a:lnTo>
                    <a:pt x="2346796" y="627640"/>
                  </a:lnTo>
                  <a:lnTo>
                    <a:pt x="2362124" y="580636"/>
                  </a:lnTo>
                  <a:lnTo>
                    <a:pt x="2376113" y="533167"/>
                  </a:lnTo>
                  <a:lnTo>
                    <a:pt x="2388763" y="485280"/>
                  </a:lnTo>
                  <a:lnTo>
                    <a:pt x="2400074" y="437026"/>
                  </a:lnTo>
                  <a:lnTo>
                    <a:pt x="2410045" y="388454"/>
                  </a:lnTo>
                  <a:lnTo>
                    <a:pt x="2418676" y="339612"/>
                  </a:lnTo>
                  <a:lnTo>
                    <a:pt x="2425967" y="290551"/>
                  </a:lnTo>
                  <a:lnTo>
                    <a:pt x="2431917" y="241319"/>
                  </a:lnTo>
                  <a:lnTo>
                    <a:pt x="2436525" y="191965"/>
                  </a:lnTo>
                  <a:lnTo>
                    <a:pt x="2439792" y="142539"/>
                  </a:lnTo>
                  <a:lnTo>
                    <a:pt x="2441717" y="93091"/>
                  </a:lnTo>
                  <a:lnTo>
                    <a:pt x="2441447" y="46545"/>
                  </a:lnTo>
                  <a:lnTo>
                    <a:pt x="2440806" y="23082"/>
                  </a:lnTo>
                  <a:lnTo>
                    <a:pt x="2439558" y="0"/>
                  </a:lnTo>
                  <a:close/>
                </a:path>
              </a:pathLst>
            </a:custGeom>
            <a:solidFill>
              <a:srgbClr val="FF9417"/>
            </a:solidFill>
            <a:ln>
              <a:noFill/>
            </a:ln>
          </p:spPr>
          <p:txBody>
            <a:bodyPr anchorCtr="0" anchor="t" bIns="0" lIns="0" spcFirstLastPara="1" rIns="0" wrap="square" tIns="0">
              <a:noAutofit/>
            </a:bodyPr>
            <a:lstStyle/>
            <a:p>
              <a:pPr indent="0" lvl="0" marL="0" marR="0" rtl="1" algn="r">
                <a:spcBef>
                  <a:spcPts val="0"/>
                </a:spcBef>
                <a:spcAft>
                  <a:spcPts val="0"/>
                </a:spcAft>
                <a:buNone/>
              </a:pPr>
              <a:r>
                <a:t/>
              </a:r>
              <a:endParaRPr sz="1800">
                <a:solidFill>
                  <a:schemeClr val="dk1"/>
                </a:solidFill>
                <a:latin typeface="Calibri"/>
                <a:ea typeface="Calibri"/>
                <a:cs typeface="Calibri"/>
                <a:sym typeface="Calibri"/>
              </a:endParaRPr>
            </a:p>
          </p:txBody>
        </p:sp>
        <p:sp>
          <p:nvSpPr>
            <p:cNvPr id="395" name="Google Shape;395;p29"/>
            <p:cNvSpPr/>
            <p:nvPr/>
          </p:nvSpPr>
          <p:spPr>
            <a:xfrm>
              <a:off x="0" y="1523"/>
              <a:ext cx="2424430" cy="1611630"/>
            </a:xfrm>
            <a:custGeom>
              <a:rect b="b" l="l" r="r" t="t"/>
              <a:pathLst>
                <a:path extrusionOk="0" h="1611630" w="2424430">
                  <a:moveTo>
                    <a:pt x="2422525" y="0"/>
                  </a:moveTo>
                  <a:lnTo>
                    <a:pt x="71855" y="0"/>
                  </a:lnTo>
                  <a:lnTo>
                    <a:pt x="0" y="1011683"/>
                  </a:lnTo>
                  <a:lnTo>
                    <a:pt x="0" y="1302513"/>
                  </a:lnTo>
                  <a:lnTo>
                    <a:pt x="66991" y="1351312"/>
                  </a:lnTo>
                  <a:lnTo>
                    <a:pt x="121928" y="1381899"/>
                  </a:lnTo>
                  <a:lnTo>
                    <a:pt x="181632" y="1411950"/>
                  </a:lnTo>
                  <a:lnTo>
                    <a:pt x="241034" y="1439808"/>
                  </a:lnTo>
                  <a:lnTo>
                    <a:pt x="295068" y="1463815"/>
                  </a:lnTo>
                  <a:lnTo>
                    <a:pt x="338666" y="1482314"/>
                  </a:lnTo>
                  <a:lnTo>
                    <a:pt x="415940" y="1512963"/>
                  </a:lnTo>
                  <a:lnTo>
                    <a:pt x="465827" y="1530536"/>
                  </a:lnTo>
                  <a:lnTo>
                    <a:pt x="516334" y="1546384"/>
                  </a:lnTo>
                  <a:lnTo>
                    <a:pt x="567372" y="1560523"/>
                  </a:lnTo>
                  <a:lnTo>
                    <a:pt x="618853" y="1572970"/>
                  </a:lnTo>
                  <a:lnTo>
                    <a:pt x="670688" y="1583741"/>
                  </a:lnTo>
                  <a:lnTo>
                    <a:pt x="722788" y="1592854"/>
                  </a:lnTo>
                  <a:lnTo>
                    <a:pt x="775065" y="1600324"/>
                  </a:lnTo>
                  <a:lnTo>
                    <a:pt x="827430" y="1606168"/>
                  </a:lnTo>
                  <a:lnTo>
                    <a:pt x="877761" y="1609487"/>
                  </a:lnTo>
                  <a:lnTo>
                    <a:pt x="928115" y="1611219"/>
                  </a:lnTo>
                  <a:lnTo>
                    <a:pt x="978441" y="1611359"/>
                  </a:lnTo>
                  <a:lnTo>
                    <a:pt x="1028692" y="1609905"/>
                  </a:lnTo>
                  <a:lnTo>
                    <a:pt x="1078819" y="1606853"/>
                  </a:lnTo>
                  <a:lnTo>
                    <a:pt x="1128772" y="1602197"/>
                  </a:lnTo>
                  <a:lnTo>
                    <a:pt x="1178503" y="1595936"/>
                  </a:lnTo>
                  <a:lnTo>
                    <a:pt x="1227962" y="1588064"/>
                  </a:lnTo>
                  <a:lnTo>
                    <a:pt x="1277102" y="1578578"/>
                  </a:lnTo>
                  <a:lnTo>
                    <a:pt x="1325873" y="1567473"/>
                  </a:lnTo>
                  <a:lnTo>
                    <a:pt x="1374226" y="1554747"/>
                  </a:lnTo>
                  <a:lnTo>
                    <a:pt x="1422113" y="1540395"/>
                  </a:lnTo>
                  <a:lnTo>
                    <a:pt x="1469485" y="1524413"/>
                  </a:lnTo>
                  <a:lnTo>
                    <a:pt x="1516292" y="1506797"/>
                  </a:lnTo>
                  <a:lnTo>
                    <a:pt x="1562486" y="1487544"/>
                  </a:lnTo>
                  <a:lnTo>
                    <a:pt x="1608018" y="1466650"/>
                  </a:lnTo>
                  <a:lnTo>
                    <a:pt x="1652839" y="1444110"/>
                  </a:lnTo>
                  <a:lnTo>
                    <a:pt x="1696901" y="1419921"/>
                  </a:lnTo>
                  <a:lnTo>
                    <a:pt x="1740154" y="1394078"/>
                  </a:lnTo>
                  <a:lnTo>
                    <a:pt x="1782203" y="1366728"/>
                  </a:lnTo>
                  <a:lnTo>
                    <a:pt x="1822933" y="1337928"/>
                  </a:lnTo>
                  <a:lnTo>
                    <a:pt x="1862342" y="1307727"/>
                  </a:lnTo>
                  <a:lnTo>
                    <a:pt x="1900428" y="1276174"/>
                  </a:lnTo>
                  <a:lnTo>
                    <a:pt x="1937190" y="1243318"/>
                  </a:lnTo>
                  <a:lnTo>
                    <a:pt x="1972625" y="1209209"/>
                  </a:lnTo>
                  <a:lnTo>
                    <a:pt x="2006732" y="1173896"/>
                  </a:lnTo>
                  <a:lnTo>
                    <a:pt x="2039510" y="1137428"/>
                  </a:lnTo>
                  <a:lnTo>
                    <a:pt x="2070956" y="1099854"/>
                  </a:lnTo>
                  <a:lnTo>
                    <a:pt x="2101069" y="1061224"/>
                  </a:lnTo>
                  <a:lnTo>
                    <a:pt x="2129847" y="1021587"/>
                  </a:lnTo>
                  <a:lnTo>
                    <a:pt x="2157289" y="980991"/>
                  </a:lnTo>
                  <a:lnTo>
                    <a:pt x="2183393" y="939486"/>
                  </a:lnTo>
                  <a:lnTo>
                    <a:pt x="2208157" y="897122"/>
                  </a:lnTo>
                  <a:lnTo>
                    <a:pt x="2231580" y="853948"/>
                  </a:lnTo>
                  <a:lnTo>
                    <a:pt x="2253659" y="810012"/>
                  </a:lnTo>
                  <a:lnTo>
                    <a:pt x="2274394" y="765364"/>
                  </a:lnTo>
                  <a:lnTo>
                    <a:pt x="2293782" y="720053"/>
                  </a:lnTo>
                  <a:lnTo>
                    <a:pt x="2311822" y="674129"/>
                  </a:lnTo>
                  <a:lnTo>
                    <a:pt x="2328512" y="627640"/>
                  </a:lnTo>
                  <a:lnTo>
                    <a:pt x="2343850" y="580636"/>
                  </a:lnTo>
                  <a:lnTo>
                    <a:pt x="2357836" y="533167"/>
                  </a:lnTo>
                  <a:lnTo>
                    <a:pt x="2370466" y="485280"/>
                  </a:lnTo>
                  <a:lnTo>
                    <a:pt x="2381739" y="437026"/>
                  </a:lnTo>
                  <a:lnTo>
                    <a:pt x="2391654" y="388454"/>
                  </a:lnTo>
                  <a:lnTo>
                    <a:pt x="2400209" y="339612"/>
                  </a:lnTo>
                  <a:lnTo>
                    <a:pt x="2407402" y="290551"/>
                  </a:lnTo>
                  <a:lnTo>
                    <a:pt x="2413232" y="241319"/>
                  </a:lnTo>
                  <a:lnTo>
                    <a:pt x="2417697" y="191965"/>
                  </a:lnTo>
                  <a:lnTo>
                    <a:pt x="2420795" y="142539"/>
                  </a:lnTo>
                  <a:lnTo>
                    <a:pt x="2422525" y="93091"/>
                  </a:lnTo>
                  <a:lnTo>
                    <a:pt x="2423739" y="70008"/>
                  </a:lnTo>
                  <a:lnTo>
                    <a:pt x="2424144" y="46545"/>
                  </a:lnTo>
                  <a:lnTo>
                    <a:pt x="2423739" y="23082"/>
                  </a:lnTo>
                  <a:lnTo>
                    <a:pt x="2422525" y="0"/>
                  </a:lnTo>
                  <a:close/>
                </a:path>
              </a:pathLst>
            </a:custGeom>
            <a:solidFill>
              <a:srgbClr val="091F60"/>
            </a:solidFill>
            <a:ln>
              <a:noFill/>
            </a:ln>
          </p:spPr>
          <p:txBody>
            <a:bodyPr anchorCtr="0" anchor="t" bIns="0" lIns="0" spcFirstLastPara="1" rIns="0" wrap="square" tIns="0">
              <a:noAutofit/>
            </a:bodyPr>
            <a:lstStyle/>
            <a:p>
              <a:pPr indent="0" lvl="0" marL="0" marR="0" rtl="1" algn="r">
                <a:spcBef>
                  <a:spcPts val="0"/>
                </a:spcBef>
                <a:spcAft>
                  <a:spcPts val="0"/>
                </a:spcAft>
                <a:buNone/>
              </a:pPr>
              <a:r>
                <a:t/>
              </a:r>
              <a:endParaRPr sz="1800">
                <a:solidFill>
                  <a:schemeClr val="dk1"/>
                </a:solidFill>
                <a:latin typeface="Calibri"/>
                <a:ea typeface="Calibri"/>
                <a:cs typeface="Calibri"/>
                <a:sym typeface="Calibri"/>
              </a:endParaRPr>
            </a:p>
          </p:txBody>
        </p:sp>
        <p:sp>
          <p:nvSpPr>
            <p:cNvPr id="396" name="Google Shape;396;p29"/>
            <p:cNvSpPr/>
            <p:nvPr/>
          </p:nvSpPr>
          <p:spPr>
            <a:xfrm>
              <a:off x="0" y="1523"/>
              <a:ext cx="2338070" cy="1611630"/>
            </a:xfrm>
            <a:custGeom>
              <a:rect b="b" l="l" r="r" t="t"/>
              <a:pathLst>
                <a:path extrusionOk="0" h="1611630" w="2338070">
                  <a:moveTo>
                    <a:pt x="2335657" y="0"/>
                  </a:moveTo>
                  <a:lnTo>
                    <a:pt x="0" y="0"/>
                  </a:lnTo>
                  <a:lnTo>
                    <a:pt x="0" y="1360837"/>
                  </a:lnTo>
                  <a:lnTo>
                    <a:pt x="37951" y="1381899"/>
                  </a:lnTo>
                  <a:lnTo>
                    <a:pt x="97775" y="1411950"/>
                  </a:lnTo>
                  <a:lnTo>
                    <a:pt x="157192" y="1439808"/>
                  </a:lnTo>
                  <a:lnTo>
                    <a:pt x="211087" y="1463815"/>
                  </a:lnTo>
                  <a:lnTo>
                    <a:pt x="254345" y="1482314"/>
                  </a:lnTo>
                  <a:lnTo>
                    <a:pt x="331549" y="1512963"/>
                  </a:lnTo>
                  <a:lnTo>
                    <a:pt x="381709" y="1530536"/>
                  </a:lnTo>
                  <a:lnTo>
                    <a:pt x="432312" y="1546384"/>
                  </a:lnTo>
                  <a:lnTo>
                    <a:pt x="483340" y="1560523"/>
                  </a:lnTo>
                  <a:lnTo>
                    <a:pt x="534775" y="1572970"/>
                  </a:lnTo>
                  <a:lnTo>
                    <a:pt x="586600" y="1583741"/>
                  </a:lnTo>
                  <a:lnTo>
                    <a:pt x="638796" y="1592854"/>
                  </a:lnTo>
                  <a:lnTo>
                    <a:pt x="691346" y="1600324"/>
                  </a:lnTo>
                  <a:lnTo>
                    <a:pt x="744232" y="1606168"/>
                  </a:lnTo>
                  <a:lnTo>
                    <a:pt x="794209" y="1609487"/>
                  </a:lnTo>
                  <a:lnTo>
                    <a:pt x="844275" y="1611219"/>
                  </a:lnTo>
                  <a:lnTo>
                    <a:pt x="894373" y="1611359"/>
                  </a:lnTo>
                  <a:lnTo>
                    <a:pt x="944451" y="1609905"/>
                  </a:lnTo>
                  <a:lnTo>
                    <a:pt x="994454" y="1606853"/>
                  </a:lnTo>
                  <a:lnTo>
                    <a:pt x="1044326" y="1602197"/>
                  </a:lnTo>
                  <a:lnTo>
                    <a:pt x="1094015" y="1595936"/>
                  </a:lnTo>
                  <a:lnTo>
                    <a:pt x="1143464" y="1588064"/>
                  </a:lnTo>
                  <a:lnTo>
                    <a:pt x="1192621" y="1578578"/>
                  </a:lnTo>
                  <a:lnTo>
                    <a:pt x="1241430" y="1567473"/>
                  </a:lnTo>
                  <a:lnTo>
                    <a:pt x="1289837" y="1554747"/>
                  </a:lnTo>
                  <a:lnTo>
                    <a:pt x="1337787" y="1540395"/>
                  </a:lnTo>
                  <a:lnTo>
                    <a:pt x="1385226" y="1524413"/>
                  </a:lnTo>
                  <a:lnTo>
                    <a:pt x="1432100" y="1506797"/>
                  </a:lnTo>
                  <a:lnTo>
                    <a:pt x="1478353" y="1487544"/>
                  </a:lnTo>
                  <a:lnTo>
                    <a:pt x="1523933" y="1466650"/>
                  </a:lnTo>
                  <a:lnTo>
                    <a:pt x="1568783" y="1444110"/>
                  </a:lnTo>
                  <a:lnTo>
                    <a:pt x="1612850" y="1419921"/>
                  </a:lnTo>
                  <a:lnTo>
                    <a:pt x="1656080" y="1394078"/>
                  </a:lnTo>
                  <a:lnTo>
                    <a:pt x="1698075" y="1366728"/>
                  </a:lnTo>
                  <a:lnTo>
                    <a:pt x="1738740" y="1337928"/>
                  </a:lnTo>
                  <a:lnTo>
                    <a:pt x="1778076" y="1307727"/>
                  </a:lnTo>
                  <a:lnTo>
                    <a:pt x="1816082" y="1276174"/>
                  </a:lnTo>
                  <a:lnTo>
                    <a:pt x="1852757" y="1243318"/>
                  </a:lnTo>
                  <a:lnTo>
                    <a:pt x="1888101" y="1209209"/>
                  </a:lnTo>
                  <a:lnTo>
                    <a:pt x="1922114" y="1173896"/>
                  </a:lnTo>
                  <a:lnTo>
                    <a:pt x="1954794" y="1137428"/>
                  </a:lnTo>
                  <a:lnTo>
                    <a:pt x="1986142" y="1099854"/>
                  </a:lnTo>
                  <a:lnTo>
                    <a:pt x="2016157" y="1061224"/>
                  </a:lnTo>
                  <a:lnTo>
                    <a:pt x="2044839" y="1021587"/>
                  </a:lnTo>
                  <a:lnTo>
                    <a:pt x="2072187" y="980991"/>
                  </a:lnTo>
                  <a:lnTo>
                    <a:pt x="2098201" y="939486"/>
                  </a:lnTo>
                  <a:lnTo>
                    <a:pt x="2122880" y="897122"/>
                  </a:lnTo>
                  <a:lnTo>
                    <a:pt x="2146225" y="853948"/>
                  </a:lnTo>
                  <a:lnTo>
                    <a:pt x="2168234" y="810012"/>
                  </a:lnTo>
                  <a:lnTo>
                    <a:pt x="2188907" y="765364"/>
                  </a:lnTo>
                  <a:lnTo>
                    <a:pt x="2208243" y="720053"/>
                  </a:lnTo>
                  <a:lnTo>
                    <a:pt x="2226243" y="674129"/>
                  </a:lnTo>
                  <a:lnTo>
                    <a:pt x="2242906" y="627640"/>
                  </a:lnTo>
                  <a:lnTo>
                    <a:pt x="2258231" y="580636"/>
                  </a:lnTo>
                  <a:lnTo>
                    <a:pt x="2272218" y="533167"/>
                  </a:lnTo>
                  <a:lnTo>
                    <a:pt x="2284866" y="485280"/>
                  </a:lnTo>
                  <a:lnTo>
                    <a:pt x="2296176" y="437026"/>
                  </a:lnTo>
                  <a:lnTo>
                    <a:pt x="2306146" y="388454"/>
                  </a:lnTo>
                  <a:lnTo>
                    <a:pt x="2314776" y="339612"/>
                  </a:lnTo>
                  <a:lnTo>
                    <a:pt x="2322066" y="290551"/>
                  </a:lnTo>
                  <a:lnTo>
                    <a:pt x="2328016" y="241319"/>
                  </a:lnTo>
                  <a:lnTo>
                    <a:pt x="2332624" y="191965"/>
                  </a:lnTo>
                  <a:lnTo>
                    <a:pt x="2335891" y="142539"/>
                  </a:lnTo>
                  <a:lnTo>
                    <a:pt x="2337816" y="93091"/>
                  </a:lnTo>
                  <a:lnTo>
                    <a:pt x="2337546" y="46545"/>
                  </a:lnTo>
                  <a:lnTo>
                    <a:pt x="2336905" y="23082"/>
                  </a:lnTo>
                  <a:lnTo>
                    <a:pt x="2335657" y="0"/>
                  </a:lnTo>
                  <a:close/>
                </a:path>
              </a:pathLst>
            </a:custGeom>
            <a:solidFill>
              <a:srgbClr val="24A9E7"/>
            </a:solidFill>
            <a:ln>
              <a:noFill/>
            </a:ln>
          </p:spPr>
          <p:txBody>
            <a:bodyPr anchorCtr="0" anchor="t" bIns="0" lIns="0" spcFirstLastPara="1" rIns="0" wrap="square" tIns="0">
              <a:noAutofit/>
            </a:bodyPr>
            <a:lstStyle/>
            <a:p>
              <a:pPr indent="0" lvl="0" marL="0" marR="0" rtl="1" algn="r">
                <a:spcBef>
                  <a:spcPts val="0"/>
                </a:spcBef>
                <a:spcAft>
                  <a:spcPts val="0"/>
                </a:spcAft>
                <a:buNone/>
              </a:pPr>
              <a:r>
                <a:t/>
              </a:r>
              <a:endParaRPr sz="1800">
                <a:solidFill>
                  <a:schemeClr val="dk1"/>
                </a:solidFill>
                <a:latin typeface="Calibri"/>
                <a:ea typeface="Calibri"/>
                <a:cs typeface="Calibri"/>
                <a:sym typeface="Calibri"/>
              </a:endParaRPr>
            </a:p>
          </p:txBody>
        </p:sp>
      </p:grpSp>
      <p:pic>
        <p:nvPicPr>
          <p:cNvPr id="397" name="Google Shape;397;p29"/>
          <p:cNvPicPr preferRelativeResize="0"/>
          <p:nvPr/>
        </p:nvPicPr>
        <p:blipFill rotWithShape="1">
          <a:blip r:embed="rId3">
            <a:alphaModFix/>
          </a:blip>
          <a:srcRect b="0" l="0" r="0" t="0"/>
          <a:stretch/>
        </p:blipFill>
        <p:spPr>
          <a:xfrm>
            <a:off x="594930" y="5909299"/>
            <a:ext cx="1072584" cy="940377"/>
          </a:xfrm>
          <a:prstGeom prst="rect">
            <a:avLst/>
          </a:prstGeom>
          <a:noFill/>
          <a:ln>
            <a:noFill/>
          </a:ln>
        </p:spPr>
      </p:pic>
      <p:grpSp>
        <p:nvGrpSpPr>
          <p:cNvPr id="398" name="Google Shape;398;p29"/>
          <p:cNvGrpSpPr/>
          <p:nvPr/>
        </p:nvGrpSpPr>
        <p:grpSpPr>
          <a:xfrm>
            <a:off x="2291286" y="6305692"/>
            <a:ext cx="9893970" cy="196811"/>
            <a:chOff x="2291286" y="6305692"/>
            <a:chExt cx="9893970" cy="196811"/>
          </a:xfrm>
        </p:grpSpPr>
        <p:sp>
          <p:nvSpPr>
            <p:cNvPr id="399" name="Google Shape;399;p29"/>
            <p:cNvSpPr/>
            <p:nvPr/>
          </p:nvSpPr>
          <p:spPr>
            <a:xfrm>
              <a:off x="2350376" y="6328513"/>
              <a:ext cx="9834880" cy="173990"/>
            </a:xfrm>
            <a:custGeom>
              <a:rect b="b" l="l" r="r" t="t"/>
              <a:pathLst>
                <a:path extrusionOk="0" h="173990" w="9834880">
                  <a:moveTo>
                    <a:pt x="9821061" y="0"/>
                  </a:moveTo>
                  <a:lnTo>
                    <a:pt x="85623" y="7"/>
                  </a:lnTo>
                  <a:lnTo>
                    <a:pt x="45527" y="9961"/>
                  </a:lnTo>
                  <a:lnTo>
                    <a:pt x="14852" y="37420"/>
                  </a:lnTo>
                  <a:lnTo>
                    <a:pt x="480" y="77190"/>
                  </a:lnTo>
                  <a:lnTo>
                    <a:pt x="0" y="86165"/>
                  </a:lnTo>
                  <a:lnTo>
                    <a:pt x="0" y="87414"/>
                  </a:lnTo>
                  <a:lnTo>
                    <a:pt x="9891" y="127733"/>
                  </a:lnTo>
                  <a:lnTo>
                    <a:pt x="37206" y="158574"/>
                  </a:lnTo>
                  <a:lnTo>
                    <a:pt x="76697" y="173027"/>
                  </a:lnTo>
                  <a:lnTo>
                    <a:pt x="86244" y="173522"/>
                  </a:lnTo>
                  <a:lnTo>
                    <a:pt x="9821061" y="173522"/>
                  </a:lnTo>
                  <a:lnTo>
                    <a:pt x="9834700" y="159828"/>
                  </a:lnTo>
                  <a:lnTo>
                    <a:pt x="9807499" y="159828"/>
                  </a:lnTo>
                  <a:lnTo>
                    <a:pt x="9807499" y="146144"/>
                  </a:lnTo>
                  <a:lnTo>
                    <a:pt x="86864" y="146144"/>
                  </a:lnTo>
                  <a:lnTo>
                    <a:pt x="86244" y="146129"/>
                  </a:lnTo>
                  <a:lnTo>
                    <a:pt x="86547" y="146129"/>
                  </a:lnTo>
                  <a:lnTo>
                    <a:pt x="82316" y="145935"/>
                  </a:lnTo>
                  <a:lnTo>
                    <a:pt x="80735" y="145935"/>
                  </a:lnTo>
                  <a:lnTo>
                    <a:pt x="79340" y="145797"/>
                  </a:lnTo>
                  <a:lnTo>
                    <a:pt x="79826" y="145797"/>
                  </a:lnTo>
                  <a:lnTo>
                    <a:pt x="75205" y="145100"/>
                  </a:lnTo>
                  <a:lnTo>
                    <a:pt x="74743" y="145100"/>
                  </a:lnTo>
                  <a:lnTo>
                    <a:pt x="73433" y="144833"/>
                  </a:lnTo>
                  <a:lnTo>
                    <a:pt x="73689" y="144833"/>
                  </a:lnTo>
                  <a:lnTo>
                    <a:pt x="69274" y="143713"/>
                  </a:lnTo>
                  <a:lnTo>
                    <a:pt x="68989" y="143713"/>
                  </a:lnTo>
                  <a:lnTo>
                    <a:pt x="67678" y="143309"/>
                  </a:lnTo>
                  <a:lnTo>
                    <a:pt x="67878" y="143309"/>
                  </a:lnTo>
                  <a:lnTo>
                    <a:pt x="63622" y="141760"/>
                  </a:lnTo>
                  <a:lnTo>
                    <a:pt x="63464" y="141760"/>
                  </a:lnTo>
                  <a:lnTo>
                    <a:pt x="62323" y="141286"/>
                  </a:lnTo>
                  <a:lnTo>
                    <a:pt x="62459" y="141286"/>
                  </a:lnTo>
                  <a:lnTo>
                    <a:pt x="58440" y="139394"/>
                  </a:lnTo>
                  <a:lnTo>
                    <a:pt x="58277" y="139394"/>
                  </a:lnTo>
                  <a:lnTo>
                    <a:pt x="57082" y="138755"/>
                  </a:lnTo>
                  <a:lnTo>
                    <a:pt x="57210" y="138755"/>
                  </a:lnTo>
                  <a:lnTo>
                    <a:pt x="53578" y="136578"/>
                  </a:lnTo>
                  <a:lnTo>
                    <a:pt x="53442" y="136578"/>
                  </a:lnTo>
                  <a:lnTo>
                    <a:pt x="52300" y="135812"/>
                  </a:lnTo>
                  <a:lnTo>
                    <a:pt x="48969" y="133237"/>
                  </a:lnTo>
                  <a:lnTo>
                    <a:pt x="47872" y="132417"/>
                  </a:lnTo>
                  <a:lnTo>
                    <a:pt x="44820" y="129571"/>
                  </a:lnTo>
                  <a:lnTo>
                    <a:pt x="43696" y="128553"/>
                  </a:lnTo>
                  <a:lnTo>
                    <a:pt x="40948" y="125375"/>
                  </a:lnTo>
                  <a:lnTo>
                    <a:pt x="40049" y="124371"/>
                  </a:lnTo>
                  <a:lnTo>
                    <a:pt x="37578" y="120915"/>
                  </a:lnTo>
                  <a:lnTo>
                    <a:pt x="36731" y="119766"/>
                  </a:lnTo>
                  <a:lnTo>
                    <a:pt x="34642" y="116112"/>
                  </a:lnTo>
                  <a:lnTo>
                    <a:pt x="33927" y="114905"/>
                  </a:lnTo>
                  <a:lnTo>
                    <a:pt x="32109" y="110846"/>
                  </a:lnTo>
                  <a:lnTo>
                    <a:pt x="31574" y="109698"/>
                  </a:lnTo>
                  <a:lnTo>
                    <a:pt x="30109" y="105457"/>
                  </a:lnTo>
                  <a:lnTo>
                    <a:pt x="29826" y="104769"/>
                  </a:lnTo>
                  <a:lnTo>
                    <a:pt x="29704" y="104143"/>
                  </a:lnTo>
                  <a:lnTo>
                    <a:pt x="28580" y="99671"/>
                  </a:lnTo>
                  <a:lnTo>
                    <a:pt x="28392" y="99055"/>
                  </a:lnTo>
                  <a:lnTo>
                    <a:pt x="28321" y="98354"/>
                  </a:lnTo>
                  <a:lnTo>
                    <a:pt x="27631" y="93731"/>
                  </a:lnTo>
                  <a:lnTo>
                    <a:pt x="27492" y="93043"/>
                  </a:lnTo>
                  <a:lnTo>
                    <a:pt x="27496" y="92329"/>
                  </a:lnTo>
                  <a:lnTo>
                    <a:pt x="27272" y="87414"/>
                  </a:lnTo>
                  <a:lnTo>
                    <a:pt x="27496" y="81250"/>
                  </a:lnTo>
                  <a:lnTo>
                    <a:pt x="27559" y="79848"/>
                  </a:lnTo>
                  <a:lnTo>
                    <a:pt x="28321" y="75225"/>
                  </a:lnTo>
                  <a:lnTo>
                    <a:pt x="28517" y="73908"/>
                  </a:lnTo>
                  <a:lnTo>
                    <a:pt x="29599" y="69855"/>
                  </a:lnTo>
                  <a:lnTo>
                    <a:pt x="29644" y="69401"/>
                  </a:lnTo>
                  <a:lnTo>
                    <a:pt x="30034" y="68122"/>
                  </a:lnTo>
                  <a:lnTo>
                    <a:pt x="31622" y="63861"/>
                  </a:lnTo>
                  <a:lnTo>
                    <a:pt x="32057" y="62644"/>
                  </a:lnTo>
                  <a:lnTo>
                    <a:pt x="34014" y="58622"/>
                  </a:lnTo>
                  <a:lnTo>
                    <a:pt x="34540" y="57505"/>
                  </a:lnTo>
                  <a:lnTo>
                    <a:pt x="36815" y="53753"/>
                  </a:lnTo>
                  <a:lnTo>
                    <a:pt x="37520" y="52551"/>
                  </a:lnTo>
                  <a:lnTo>
                    <a:pt x="40082" y="49200"/>
                  </a:lnTo>
                  <a:lnTo>
                    <a:pt x="40861" y="48144"/>
                  </a:lnTo>
                  <a:lnTo>
                    <a:pt x="43782" y="45024"/>
                  </a:lnTo>
                  <a:lnTo>
                    <a:pt x="44654" y="44061"/>
                  </a:lnTo>
                  <a:lnTo>
                    <a:pt x="47966" y="41156"/>
                  </a:lnTo>
                  <a:lnTo>
                    <a:pt x="48868" y="40340"/>
                  </a:lnTo>
                  <a:lnTo>
                    <a:pt x="52483" y="37712"/>
                  </a:lnTo>
                  <a:lnTo>
                    <a:pt x="53442" y="36996"/>
                  </a:lnTo>
                  <a:lnTo>
                    <a:pt x="57234" y="34762"/>
                  </a:lnTo>
                  <a:lnTo>
                    <a:pt x="57082" y="34762"/>
                  </a:lnTo>
                  <a:lnTo>
                    <a:pt x="58361" y="34076"/>
                  </a:lnTo>
                  <a:lnTo>
                    <a:pt x="58538" y="34076"/>
                  </a:lnTo>
                  <a:lnTo>
                    <a:pt x="62449" y="32235"/>
                  </a:lnTo>
                  <a:lnTo>
                    <a:pt x="63464" y="31757"/>
                  </a:lnTo>
                  <a:lnTo>
                    <a:pt x="63635" y="31757"/>
                  </a:lnTo>
                  <a:lnTo>
                    <a:pt x="67888" y="30208"/>
                  </a:lnTo>
                  <a:lnTo>
                    <a:pt x="67678" y="30208"/>
                  </a:lnTo>
                  <a:lnTo>
                    <a:pt x="68989" y="29808"/>
                  </a:lnTo>
                  <a:lnTo>
                    <a:pt x="69262" y="29808"/>
                  </a:lnTo>
                  <a:lnTo>
                    <a:pt x="73707" y="28683"/>
                  </a:lnTo>
                  <a:lnTo>
                    <a:pt x="73433" y="28683"/>
                  </a:lnTo>
                  <a:lnTo>
                    <a:pt x="74743" y="28421"/>
                  </a:lnTo>
                  <a:lnTo>
                    <a:pt x="75169" y="28421"/>
                  </a:lnTo>
                  <a:lnTo>
                    <a:pt x="79815" y="27720"/>
                  </a:lnTo>
                  <a:lnTo>
                    <a:pt x="79340" y="27720"/>
                  </a:lnTo>
                  <a:lnTo>
                    <a:pt x="80735" y="27581"/>
                  </a:lnTo>
                  <a:lnTo>
                    <a:pt x="82350" y="27581"/>
                  </a:lnTo>
                  <a:lnTo>
                    <a:pt x="86363" y="27396"/>
                  </a:lnTo>
                  <a:lnTo>
                    <a:pt x="86864" y="27373"/>
                  </a:lnTo>
                  <a:lnTo>
                    <a:pt x="9807499" y="27373"/>
                  </a:lnTo>
                  <a:lnTo>
                    <a:pt x="9807499" y="13698"/>
                  </a:lnTo>
                  <a:lnTo>
                    <a:pt x="9834700" y="13698"/>
                  </a:lnTo>
                  <a:lnTo>
                    <a:pt x="9821061" y="0"/>
                  </a:lnTo>
                  <a:close/>
                </a:path>
                <a:path extrusionOk="0" h="173990" w="9834880">
                  <a:moveTo>
                    <a:pt x="9807499" y="13698"/>
                  </a:moveTo>
                  <a:lnTo>
                    <a:pt x="9807499" y="159828"/>
                  </a:lnTo>
                  <a:lnTo>
                    <a:pt x="9821061" y="146126"/>
                  </a:lnTo>
                  <a:lnTo>
                    <a:pt x="9834700" y="146126"/>
                  </a:lnTo>
                  <a:lnTo>
                    <a:pt x="9834700" y="27396"/>
                  </a:lnTo>
                  <a:lnTo>
                    <a:pt x="9821061" y="27396"/>
                  </a:lnTo>
                  <a:lnTo>
                    <a:pt x="9807499" y="13698"/>
                  </a:lnTo>
                  <a:close/>
                </a:path>
                <a:path extrusionOk="0" h="173990" w="9834880">
                  <a:moveTo>
                    <a:pt x="9834700" y="146126"/>
                  </a:moveTo>
                  <a:lnTo>
                    <a:pt x="9821061" y="146126"/>
                  </a:lnTo>
                  <a:lnTo>
                    <a:pt x="9807499" y="159828"/>
                  </a:lnTo>
                  <a:lnTo>
                    <a:pt x="9834700" y="159828"/>
                  </a:lnTo>
                  <a:lnTo>
                    <a:pt x="9834700" y="146126"/>
                  </a:lnTo>
                  <a:close/>
                </a:path>
                <a:path extrusionOk="0" h="173990" w="9834880">
                  <a:moveTo>
                    <a:pt x="86547" y="146129"/>
                  </a:moveTo>
                  <a:lnTo>
                    <a:pt x="86244" y="146129"/>
                  </a:lnTo>
                  <a:lnTo>
                    <a:pt x="86864" y="146144"/>
                  </a:lnTo>
                  <a:lnTo>
                    <a:pt x="86547" y="146129"/>
                  </a:lnTo>
                  <a:close/>
                </a:path>
                <a:path extrusionOk="0" h="173990" w="9834880">
                  <a:moveTo>
                    <a:pt x="9807499" y="146126"/>
                  </a:moveTo>
                  <a:lnTo>
                    <a:pt x="86547" y="146129"/>
                  </a:lnTo>
                  <a:lnTo>
                    <a:pt x="86864" y="146144"/>
                  </a:lnTo>
                  <a:lnTo>
                    <a:pt x="9807499" y="146144"/>
                  </a:lnTo>
                  <a:close/>
                </a:path>
                <a:path extrusionOk="0" h="173990" w="9834880">
                  <a:moveTo>
                    <a:pt x="79340" y="145797"/>
                  </a:moveTo>
                  <a:lnTo>
                    <a:pt x="80735" y="145935"/>
                  </a:lnTo>
                  <a:lnTo>
                    <a:pt x="80039" y="145830"/>
                  </a:lnTo>
                  <a:lnTo>
                    <a:pt x="79340" y="145797"/>
                  </a:lnTo>
                  <a:close/>
                </a:path>
                <a:path extrusionOk="0" h="173990" w="9834880">
                  <a:moveTo>
                    <a:pt x="80039" y="145830"/>
                  </a:moveTo>
                  <a:lnTo>
                    <a:pt x="80735" y="145935"/>
                  </a:lnTo>
                  <a:lnTo>
                    <a:pt x="82316" y="145935"/>
                  </a:lnTo>
                  <a:lnTo>
                    <a:pt x="80039" y="145830"/>
                  </a:lnTo>
                  <a:close/>
                </a:path>
                <a:path extrusionOk="0" h="173990" w="9834880">
                  <a:moveTo>
                    <a:pt x="79826" y="145797"/>
                  </a:moveTo>
                  <a:lnTo>
                    <a:pt x="79340" y="145797"/>
                  </a:lnTo>
                  <a:lnTo>
                    <a:pt x="80039" y="145830"/>
                  </a:lnTo>
                  <a:lnTo>
                    <a:pt x="79826" y="145797"/>
                  </a:lnTo>
                  <a:close/>
                </a:path>
                <a:path extrusionOk="0" h="173990" w="9834880">
                  <a:moveTo>
                    <a:pt x="73433" y="144833"/>
                  </a:moveTo>
                  <a:lnTo>
                    <a:pt x="74743" y="145100"/>
                  </a:lnTo>
                  <a:lnTo>
                    <a:pt x="74065" y="144928"/>
                  </a:lnTo>
                  <a:lnTo>
                    <a:pt x="73433" y="144833"/>
                  </a:lnTo>
                  <a:close/>
                </a:path>
                <a:path extrusionOk="0" h="173990" w="9834880">
                  <a:moveTo>
                    <a:pt x="74065" y="144928"/>
                  </a:moveTo>
                  <a:lnTo>
                    <a:pt x="74743" y="145100"/>
                  </a:lnTo>
                  <a:lnTo>
                    <a:pt x="75205" y="145100"/>
                  </a:lnTo>
                  <a:lnTo>
                    <a:pt x="74065" y="144928"/>
                  </a:lnTo>
                  <a:close/>
                </a:path>
                <a:path extrusionOk="0" h="173990" w="9834880">
                  <a:moveTo>
                    <a:pt x="73689" y="144833"/>
                  </a:moveTo>
                  <a:lnTo>
                    <a:pt x="73433" y="144833"/>
                  </a:lnTo>
                  <a:lnTo>
                    <a:pt x="74065" y="144928"/>
                  </a:lnTo>
                  <a:lnTo>
                    <a:pt x="73689" y="144833"/>
                  </a:lnTo>
                  <a:close/>
                </a:path>
                <a:path extrusionOk="0" h="173990" w="9834880">
                  <a:moveTo>
                    <a:pt x="67678" y="143309"/>
                  </a:moveTo>
                  <a:lnTo>
                    <a:pt x="68989" y="143713"/>
                  </a:lnTo>
                  <a:lnTo>
                    <a:pt x="68335" y="143475"/>
                  </a:lnTo>
                  <a:lnTo>
                    <a:pt x="67678" y="143309"/>
                  </a:lnTo>
                  <a:close/>
                </a:path>
                <a:path extrusionOk="0" h="173990" w="9834880">
                  <a:moveTo>
                    <a:pt x="68335" y="143475"/>
                  </a:moveTo>
                  <a:lnTo>
                    <a:pt x="68989" y="143713"/>
                  </a:lnTo>
                  <a:lnTo>
                    <a:pt x="69274" y="143713"/>
                  </a:lnTo>
                  <a:lnTo>
                    <a:pt x="68335" y="143475"/>
                  </a:lnTo>
                  <a:close/>
                </a:path>
                <a:path extrusionOk="0" h="173990" w="9834880">
                  <a:moveTo>
                    <a:pt x="67878" y="143309"/>
                  </a:moveTo>
                  <a:lnTo>
                    <a:pt x="67678" y="143309"/>
                  </a:lnTo>
                  <a:lnTo>
                    <a:pt x="68335" y="143475"/>
                  </a:lnTo>
                  <a:lnTo>
                    <a:pt x="67878" y="143309"/>
                  </a:lnTo>
                  <a:close/>
                </a:path>
                <a:path extrusionOk="0" h="173990" w="9834880">
                  <a:moveTo>
                    <a:pt x="62323" y="141286"/>
                  </a:moveTo>
                  <a:lnTo>
                    <a:pt x="63464" y="141760"/>
                  </a:lnTo>
                  <a:lnTo>
                    <a:pt x="62926" y="141506"/>
                  </a:lnTo>
                  <a:lnTo>
                    <a:pt x="62323" y="141286"/>
                  </a:lnTo>
                  <a:close/>
                </a:path>
                <a:path extrusionOk="0" h="173990" w="9834880">
                  <a:moveTo>
                    <a:pt x="62926" y="141506"/>
                  </a:moveTo>
                  <a:lnTo>
                    <a:pt x="63464" y="141760"/>
                  </a:lnTo>
                  <a:lnTo>
                    <a:pt x="63622" y="141760"/>
                  </a:lnTo>
                  <a:lnTo>
                    <a:pt x="62926" y="141506"/>
                  </a:lnTo>
                  <a:close/>
                </a:path>
                <a:path extrusionOk="0" h="173990" w="9834880">
                  <a:moveTo>
                    <a:pt x="62459" y="141286"/>
                  </a:moveTo>
                  <a:lnTo>
                    <a:pt x="62323" y="141286"/>
                  </a:lnTo>
                  <a:lnTo>
                    <a:pt x="62926" y="141506"/>
                  </a:lnTo>
                  <a:lnTo>
                    <a:pt x="62459" y="141286"/>
                  </a:lnTo>
                  <a:close/>
                </a:path>
                <a:path extrusionOk="0" h="173990" w="9834880">
                  <a:moveTo>
                    <a:pt x="57082" y="138755"/>
                  </a:moveTo>
                  <a:lnTo>
                    <a:pt x="58277" y="139394"/>
                  </a:lnTo>
                  <a:lnTo>
                    <a:pt x="57680" y="139037"/>
                  </a:lnTo>
                  <a:lnTo>
                    <a:pt x="57082" y="138755"/>
                  </a:lnTo>
                  <a:close/>
                </a:path>
                <a:path extrusionOk="0" h="173990" w="9834880">
                  <a:moveTo>
                    <a:pt x="57680" y="139037"/>
                  </a:moveTo>
                  <a:lnTo>
                    <a:pt x="58277" y="139394"/>
                  </a:lnTo>
                  <a:lnTo>
                    <a:pt x="58440" y="139394"/>
                  </a:lnTo>
                  <a:lnTo>
                    <a:pt x="57680" y="139037"/>
                  </a:lnTo>
                  <a:close/>
                </a:path>
                <a:path extrusionOk="0" h="173990" w="9834880">
                  <a:moveTo>
                    <a:pt x="57210" y="138755"/>
                  </a:moveTo>
                  <a:lnTo>
                    <a:pt x="57082" y="138755"/>
                  </a:lnTo>
                  <a:lnTo>
                    <a:pt x="57680" y="139037"/>
                  </a:lnTo>
                  <a:lnTo>
                    <a:pt x="57210" y="138755"/>
                  </a:lnTo>
                  <a:close/>
                </a:path>
                <a:path extrusionOk="0" h="173990" w="9834880">
                  <a:moveTo>
                    <a:pt x="52300" y="135812"/>
                  </a:moveTo>
                  <a:lnTo>
                    <a:pt x="53442" y="136578"/>
                  </a:lnTo>
                  <a:lnTo>
                    <a:pt x="52764" y="136090"/>
                  </a:lnTo>
                  <a:lnTo>
                    <a:pt x="52300" y="135812"/>
                  </a:lnTo>
                  <a:close/>
                </a:path>
                <a:path extrusionOk="0" h="173990" w="9834880">
                  <a:moveTo>
                    <a:pt x="52890" y="136165"/>
                  </a:moveTo>
                  <a:lnTo>
                    <a:pt x="53442" y="136578"/>
                  </a:lnTo>
                  <a:lnTo>
                    <a:pt x="53578" y="136578"/>
                  </a:lnTo>
                  <a:lnTo>
                    <a:pt x="52890" y="136165"/>
                  </a:lnTo>
                  <a:close/>
                </a:path>
                <a:path extrusionOk="0" h="173990" w="9834880">
                  <a:moveTo>
                    <a:pt x="52417" y="135812"/>
                  </a:moveTo>
                  <a:lnTo>
                    <a:pt x="52890" y="136165"/>
                  </a:lnTo>
                  <a:lnTo>
                    <a:pt x="52417" y="135812"/>
                  </a:lnTo>
                  <a:close/>
                </a:path>
                <a:path extrusionOk="0" h="173990" w="9834880">
                  <a:moveTo>
                    <a:pt x="47872" y="132417"/>
                  </a:moveTo>
                  <a:lnTo>
                    <a:pt x="48868" y="133237"/>
                  </a:lnTo>
                  <a:lnTo>
                    <a:pt x="48391" y="132805"/>
                  </a:lnTo>
                  <a:lnTo>
                    <a:pt x="47872" y="132417"/>
                  </a:lnTo>
                  <a:close/>
                </a:path>
                <a:path extrusionOk="0" h="173990" w="9834880">
                  <a:moveTo>
                    <a:pt x="48391" y="132805"/>
                  </a:moveTo>
                  <a:lnTo>
                    <a:pt x="48868" y="133237"/>
                  </a:lnTo>
                  <a:lnTo>
                    <a:pt x="48391" y="132805"/>
                  </a:lnTo>
                  <a:close/>
                </a:path>
                <a:path extrusionOk="0" h="173990" w="9834880">
                  <a:moveTo>
                    <a:pt x="47963" y="132417"/>
                  </a:moveTo>
                  <a:lnTo>
                    <a:pt x="48391" y="132805"/>
                  </a:lnTo>
                  <a:lnTo>
                    <a:pt x="47963" y="132417"/>
                  </a:lnTo>
                  <a:close/>
                </a:path>
                <a:path extrusionOk="0" h="173990" w="9834880">
                  <a:moveTo>
                    <a:pt x="43696" y="128553"/>
                  </a:moveTo>
                  <a:lnTo>
                    <a:pt x="44707" y="129571"/>
                  </a:lnTo>
                  <a:lnTo>
                    <a:pt x="44119" y="128936"/>
                  </a:lnTo>
                  <a:lnTo>
                    <a:pt x="43696" y="128553"/>
                  </a:lnTo>
                  <a:close/>
                </a:path>
                <a:path extrusionOk="0" h="173990" w="9834880">
                  <a:moveTo>
                    <a:pt x="44221" y="129028"/>
                  </a:moveTo>
                  <a:lnTo>
                    <a:pt x="44707" y="129571"/>
                  </a:lnTo>
                  <a:lnTo>
                    <a:pt x="44221" y="129028"/>
                  </a:lnTo>
                  <a:close/>
                </a:path>
                <a:path extrusionOk="0" h="173990" w="9834880">
                  <a:moveTo>
                    <a:pt x="43795" y="128553"/>
                  </a:moveTo>
                  <a:lnTo>
                    <a:pt x="44221" y="129028"/>
                  </a:lnTo>
                  <a:lnTo>
                    <a:pt x="43795" y="128553"/>
                  </a:lnTo>
                  <a:close/>
                </a:path>
                <a:path extrusionOk="0" h="173990" w="9834880">
                  <a:moveTo>
                    <a:pt x="40049" y="124371"/>
                  </a:moveTo>
                  <a:lnTo>
                    <a:pt x="40869" y="125375"/>
                  </a:lnTo>
                  <a:lnTo>
                    <a:pt x="40498" y="124872"/>
                  </a:lnTo>
                  <a:lnTo>
                    <a:pt x="40049" y="124371"/>
                  </a:lnTo>
                  <a:close/>
                </a:path>
                <a:path extrusionOk="0" h="173990" w="9834880">
                  <a:moveTo>
                    <a:pt x="40498" y="124872"/>
                  </a:moveTo>
                  <a:lnTo>
                    <a:pt x="40869" y="125375"/>
                  </a:lnTo>
                  <a:lnTo>
                    <a:pt x="40498" y="124872"/>
                  </a:lnTo>
                  <a:close/>
                </a:path>
                <a:path extrusionOk="0" h="173990" w="9834880">
                  <a:moveTo>
                    <a:pt x="40128" y="124371"/>
                  </a:moveTo>
                  <a:lnTo>
                    <a:pt x="40498" y="124872"/>
                  </a:lnTo>
                  <a:lnTo>
                    <a:pt x="40128" y="124371"/>
                  </a:lnTo>
                  <a:close/>
                </a:path>
                <a:path extrusionOk="0" h="173990" w="9834880">
                  <a:moveTo>
                    <a:pt x="36731" y="119766"/>
                  </a:moveTo>
                  <a:lnTo>
                    <a:pt x="37490" y="120915"/>
                  </a:lnTo>
                  <a:lnTo>
                    <a:pt x="37126" y="120301"/>
                  </a:lnTo>
                  <a:lnTo>
                    <a:pt x="36731" y="119766"/>
                  </a:lnTo>
                  <a:close/>
                </a:path>
                <a:path extrusionOk="0" h="173990" w="9834880">
                  <a:moveTo>
                    <a:pt x="37126" y="120301"/>
                  </a:moveTo>
                  <a:lnTo>
                    <a:pt x="37490" y="120915"/>
                  </a:lnTo>
                  <a:lnTo>
                    <a:pt x="37126" y="120301"/>
                  </a:lnTo>
                  <a:close/>
                </a:path>
                <a:path extrusionOk="0" h="173990" w="9834880">
                  <a:moveTo>
                    <a:pt x="36809" y="119766"/>
                  </a:moveTo>
                  <a:lnTo>
                    <a:pt x="37126" y="120301"/>
                  </a:lnTo>
                  <a:lnTo>
                    <a:pt x="36809" y="119766"/>
                  </a:lnTo>
                  <a:close/>
                </a:path>
                <a:path extrusionOk="0" h="173990" w="9834880">
                  <a:moveTo>
                    <a:pt x="33927" y="114905"/>
                  </a:moveTo>
                  <a:lnTo>
                    <a:pt x="34563" y="116112"/>
                  </a:lnTo>
                  <a:lnTo>
                    <a:pt x="34271" y="115487"/>
                  </a:lnTo>
                  <a:lnTo>
                    <a:pt x="33927" y="114905"/>
                  </a:lnTo>
                  <a:close/>
                </a:path>
                <a:path extrusionOk="0" h="173990" w="9834880">
                  <a:moveTo>
                    <a:pt x="34271" y="115487"/>
                  </a:moveTo>
                  <a:lnTo>
                    <a:pt x="34563" y="116112"/>
                  </a:lnTo>
                  <a:lnTo>
                    <a:pt x="34271" y="115487"/>
                  </a:lnTo>
                  <a:close/>
                </a:path>
                <a:path extrusionOk="0" h="173990" w="9834880">
                  <a:moveTo>
                    <a:pt x="34001" y="114905"/>
                  </a:moveTo>
                  <a:lnTo>
                    <a:pt x="34271" y="115487"/>
                  </a:lnTo>
                  <a:lnTo>
                    <a:pt x="34001" y="114905"/>
                  </a:lnTo>
                  <a:close/>
                </a:path>
                <a:path extrusionOk="0" h="173990" w="9834880">
                  <a:moveTo>
                    <a:pt x="31574" y="109698"/>
                  </a:moveTo>
                  <a:lnTo>
                    <a:pt x="32049" y="110846"/>
                  </a:lnTo>
                  <a:lnTo>
                    <a:pt x="31846" y="110281"/>
                  </a:lnTo>
                  <a:lnTo>
                    <a:pt x="31574" y="109698"/>
                  </a:lnTo>
                  <a:close/>
                </a:path>
                <a:path extrusionOk="0" h="173990" w="9834880">
                  <a:moveTo>
                    <a:pt x="31846" y="110281"/>
                  </a:moveTo>
                  <a:lnTo>
                    <a:pt x="32049" y="110846"/>
                  </a:lnTo>
                  <a:lnTo>
                    <a:pt x="31846" y="110281"/>
                  </a:lnTo>
                  <a:close/>
                </a:path>
                <a:path extrusionOk="0" h="173990" w="9834880">
                  <a:moveTo>
                    <a:pt x="31636" y="109698"/>
                  </a:moveTo>
                  <a:lnTo>
                    <a:pt x="31846" y="110281"/>
                  </a:lnTo>
                  <a:lnTo>
                    <a:pt x="31636" y="109698"/>
                  </a:lnTo>
                  <a:close/>
                </a:path>
                <a:path extrusionOk="0" h="173990" w="9834880">
                  <a:moveTo>
                    <a:pt x="29636" y="104143"/>
                  </a:moveTo>
                  <a:lnTo>
                    <a:pt x="30034" y="105457"/>
                  </a:lnTo>
                  <a:lnTo>
                    <a:pt x="29861" y="104769"/>
                  </a:lnTo>
                  <a:lnTo>
                    <a:pt x="29636" y="104143"/>
                  </a:lnTo>
                  <a:close/>
                </a:path>
                <a:path extrusionOk="0" h="173990" w="9834880">
                  <a:moveTo>
                    <a:pt x="29861" y="104769"/>
                  </a:moveTo>
                  <a:lnTo>
                    <a:pt x="30034" y="105457"/>
                  </a:lnTo>
                  <a:lnTo>
                    <a:pt x="29861" y="104769"/>
                  </a:lnTo>
                  <a:close/>
                </a:path>
                <a:path extrusionOk="0" h="173990" w="9834880">
                  <a:moveTo>
                    <a:pt x="29704" y="104143"/>
                  </a:moveTo>
                  <a:lnTo>
                    <a:pt x="29861" y="104769"/>
                  </a:lnTo>
                  <a:lnTo>
                    <a:pt x="29704" y="104143"/>
                  </a:lnTo>
                  <a:close/>
                </a:path>
                <a:path extrusionOk="0" h="173990" w="9834880">
                  <a:moveTo>
                    <a:pt x="28249" y="98354"/>
                  </a:moveTo>
                  <a:lnTo>
                    <a:pt x="28517" y="99671"/>
                  </a:lnTo>
                  <a:lnTo>
                    <a:pt x="28425" y="99055"/>
                  </a:lnTo>
                  <a:lnTo>
                    <a:pt x="28249" y="98354"/>
                  </a:lnTo>
                  <a:close/>
                </a:path>
                <a:path extrusionOk="0" h="173990" w="9834880">
                  <a:moveTo>
                    <a:pt x="28425" y="99055"/>
                  </a:moveTo>
                  <a:lnTo>
                    <a:pt x="28517" y="99671"/>
                  </a:lnTo>
                  <a:lnTo>
                    <a:pt x="28425" y="99055"/>
                  </a:lnTo>
                  <a:close/>
                </a:path>
                <a:path extrusionOk="0" h="173990" w="9834880">
                  <a:moveTo>
                    <a:pt x="28321" y="98354"/>
                  </a:moveTo>
                  <a:lnTo>
                    <a:pt x="28425" y="99055"/>
                  </a:lnTo>
                  <a:lnTo>
                    <a:pt x="28321" y="98354"/>
                  </a:lnTo>
                  <a:close/>
                </a:path>
                <a:path extrusionOk="0" h="173990" w="9834880">
                  <a:moveTo>
                    <a:pt x="27422" y="92329"/>
                  </a:moveTo>
                  <a:lnTo>
                    <a:pt x="27559" y="93731"/>
                  </a:lnTo>
                  <a:lnTo>
                    <a:pt x="27528" y="93043"/>
                  </a:lnTo>
                  <a:lnTo>
                    <a:pt x="27422" y="92329"/>
                  </a:lnTo>
                  <a:close/>
                </a:path>
                <a:path extrusionOk="0" h="173990" w="9834880">
                  <a:moveTo>
                    <a:pt x="27528" y="93043"/>
                  </a:moveTo>
                  <a:lnTo>
                    <a:pt x="27559" y="93731"/>
                  </a:lnTo>
                  <a:lnTo>
                    <a:pt x="27528" y="93043"/>
                  </a:lnTo>
                  <a:close/>
                </a:path>
                <a:path extrusionOk="0" h="173990" w="9834880">
                  <a:moveTo>
                    <a:pt x="27496" y="92329"/>
                  </a:moveTo>
                  <a:lnTo>
                    <a:pt x="27528" y="93043"/>
                  </a:lnTo>
                  <a:lnTo>
                    <a:pt x="27496" y="92329"/>
                  </a:lnTo>
                  <a:close/>
                </a:path>
                <a:path extrusionOk="0" h="173990" w="9834880">
                  <a:moveTo>
                    <a:pt x="27243" y="86789"/>
                  </a:moveTo>
                  <a:lnTo>
                    <a:pt x="27215" y="87414"/>
                  </a:lnTo>
                  <a:lnTo>
                    <a:pt x="27243" y="86789"/>
                  </a:lnTo>
                  <a:close/>
                </a:path>
                <a:path extrusionOk="0" h="173990" w="9834880">
                  <a:moveTo>
                    <a:pt x="27272" y="86165"/>
                  </a:moveTo>
                  <a:lnTo>
                    <a:pt x="27243" y="86789"/>
                  </a:lnTo>
                  <a:lnTo>
                    <a:pt x="27272" y="86165"/>
                  </a:lnTo>
                  <a:close/>
                </a:path>
                <a:path extrusionOk="0" h="173990" w="9834880">
                  <a:moveTo>
                    <a:pt x="27559" y="79848"/>
                  </a:moveTo>
                  <a:lnTo>
                    <a:pt x="27422" y="81250"/>
                  </a:lnTo>
                  <a:lnTo>
                    <a:pt x="27528" y="80536"/>
                  </a:lnTo>
                  <a:lnTo>
                    <a:pt x="27559" y="79848"/>
                  </a:lnTo>
                  <a:close/>
                </a:path>
                <a:path extrusionOk="0" h="173990" w="9834880">
                  <a:moveTo>
                    <a:pt x="27528" y="80536"/>
                  </a:moveTo>
                  <a:lnTo>
                    <a:pt x="27422" y="81250"/>
                  </a:lnTo>
                  <a:lnTo>
                    <a:pt x="27528" y="80536"/>
                  </a:lnTo>
                  <a:close/>
                </a:path>
                <a:path extrusionOk="0" h="173990" w="9834880">
                  <a:moveTo>
                    <a:pt x="27631" y="79848"/>
                  </a:moveTo>
                  <a:lnTo>
                    <a:pt x="27528" y="80536"/>
                  </a:lnTo>
                  <a:lnTo>
                    <a:pt x="27631" y="79848"/>
                  </a:lnTo>
                  <a:close/>
                </a:path>
                <a:path extrusionOk="0" h="173990" w="9834880">
                  <a:moveTo>
                    <a:pt x="28517" y="73908"/>
                  </a:moveTo>
                  <a:lnTo>
                    <a:pt x="28249" y="75225"/>
                  </a:lnTo>
                  <a:lnTo>
                    <a:pt x="28425" y="74524"/>
                  </a:lnTo>
                  <a:lnTo>
                    <a:pt x="28517" y="73908"/>
                  </a:lnTo>
                  <a:close/>
                </a:path>
                <a:path extrusionOk="0" h="173990" w="9834880">
                  <a:moveTo>
                    <a:pt x="28425" y="74524"/>
                  </a:moveTo>
                  <a:lnTo>
                    <a:pt x="28249" y="75225"/>
                  </a:lnTo>
                  <a:lnTo>
                    <a:pt x="28425" y="74524"/>
                  </a:lnTo>
                  <a:close/>
                </a:path>
                <a:path extrusionOk="0" h="173990" w="9834880">
                  <a:moveTo>
                    <a:pt x="28580" y="73908"/>
                  </a:moveTo>
                  <a:lnTo>
                    <a:pt x="28425" y="74524"/>
                  </a:lnTo>
                  <a:lnTo>
                    <a:pt x="28580" y="73908"/>
                  </a:lnTo>
                  <a:close/>
                </a:path>
                <a:path extrusionOk="0" h="173990" w="9834880">
                  <a:moveTo>
                    <a:pt x="30034" y="68122"/>
                  </a:moveTo>
                  <a:lnTo>
                    <a:pt x="29644" y="69401"/>
                  </a:lnTo>
                  <a:lnTo>
                    <a:pt x="29877" y="68746"/>
                  </a:lnTo>
                  <a:lnTo>
                    <a:pt x="30034" y="68122"/>
                  </a:lnTo>
                  <a:close/>
                </a:path>
                <a:path extrusionOk="0" h="173990" w="9834880">
                  <a:moveTo>
                    <a:pt x="29877" y="68746"/>
                  </a:moveTo>
                  <a:lnTo>
                    <a:pt x="29644" y="69401"/>
                  </a:lnTo>
                  <a:lnTo>
                    <a:pt x="29877" y="68746"/>
                  </a:lnTo>
                  <a:close/>
                </a:path>
                <a:path extrusionOk="0" h="173990" w="9834880">
                  <a:moveTo>
                    <a:pt x="30100" y="68122"/>
                  </a:moveTo>
                  <a:lnTo>
                    <a:pt x="29877" y="68746"/>
                  </a:lnTo>
                  <a:lnTo>
                    <a:pt x="30100" y="68122"/>
                  </a:lnTo>
                  <a:close/>
                </a:path>
                <a:path extrusionOk="0" h="173990" w="9834880">
                  <a:moveTo>
                    <a:pt x="32057" y="62644"/>
                  </a:moveTo>
                  <a:lnTo>
                    <a:pt x="31551" y="63861"/>
                  </a:lnTo>
                  <a:lnTo>
                    <a:pt x="31846" y="63234"/>
                  </a:lnTo>
                  <a:lnTo>
                    <a:pt x="32057" y="62644"/>
                  </a:lnTo>
                  <a:close/>
                </a:path>
                <a:path extrusionOk="0" h="173990" w="9834880">
                  <a:moveTo>
                    <a:pt x="31846" y="63234"/>
                  </a:moveTo>
                  <a:lnTo>
                    <a:pt x="31551" y="63861"/>
                  </a:lnTo>
                  <a:lnTo>
                    <a:pt x="31846" y="63234"/>
                  </a:lnTo>
                  <a:close/>
                </a:path>
                <a:path extrusionOk="0" h="173990" w="9834880">
                  <a:moveTo>
                    <a:pt x="32124" y="62644"/>
                  </a:moveTo>
                  <a:lnTo>
                    <a:pt x="31846" y="63234"/>
                  </a:lnTo>
                  <a:lnTo>
                    <a:pt x="32124" y="62644"/>
                  </a:lnTo>
                  <a:close/>
                </a:path>
                <a:path extrusionOk="0" h="173990" w="9834880">
                  <a:moveTo>
                    <a:pt x="34540" y="57505"/>
                  </a:moveTo>
                  <a:lnTo>
                    <a:pt x="33957" y="58622"/>
                  </a:lnTo>
                  <a:lnTo>
                    <a:pt x="34244" y="58133"/>
                  </a:lnTo>
                  <a:lnTo>
                    <a:pt x="34540" y="57505"/>
                  </a:lnTo>
                  <a:close/>
                </a:path>
                <a:path extrusionOk="0" h="173990" w="9834880">
                  <a:moveTo>
                    <a:pt x="34244" y="58133"/>
                  </a:moveTo>
                  <a:lnTo>
                    <a:pt x="33957" y="58622"/>
                  </a:lnTo>
                  <a:lnTo>
                    <a:pt x="34244" y="58133"/>
                  </a:lnTo>
                  <a:close/>
                </a:path>
                <a:path extrusionOk="0" h="173990" w="9834880">
                  <a:moveTo>
                    <a:pt x="34613" y="57505"/>
                  </a:moveTo>
                  <a:lnTo>
                    <a:pt x="34244" y="58133"/>
                  </a:lnTo>
                  <a:lnTo>
                    <a:pt x="34613" y="57505"/>
                  </a:lnTo>
                  <a:close/>
                </a:path>
                <a:path extrusionOk="0" h="173990" w="9834880">
                  <a:moveTo>
                    <a:pt x="37520" y="52551"/>
                  </a:moveTo>
                  <a:lnTo>
                    <a:pt x="36723" y="53753"/>
                  </a:lnTo>
                  <a:lnTo>
                    <a:pt x="37171" y="53146"/>
                  </a:lnTo>
                  <a:lnTo>
                    <a:pt x="37520" y="52551"/>
                  </a:lnTo>
                  <a:close/>
                </a:path>
                <a:path extrusionOk="0" h="173990" w="9834880">
                  <a:moveTo>
                    <a:pt x="37171" y="53146"/>
                  </a:moveTo>
                  <a:lnTo>
                    <a:pt x="36723" y="53753"/>
                  </a:lnTo>
                  <a:lnTo>
                    <a:pt x="37171" y="53146"/>
                  </a:lnTo>
                  <a:close/>
                </a:path>
                <a:path extrusionOk="0" h="173990" w="9834880">
                  <a:moveTo>
                    <a:pt x="37610" y="52551"/>
                  </a:moveTo>
                  <a:lnTo>
                    <a:pt x="37171" y="53146"/>
                  </a:lnTo>
                  <a:lnTo>
                    <a:pt x="37610" y="52551"/>
                  </a:lnTo>
                  <a:close/>
                </a:path>
                <a:path extrusionOk="0" h="173990" w="9834880">
                  <a:moveTo>
                    <a:pt x="40861" y="48144"/>
                  </a:moveTo>
                  <a:lnTo>
                    <a:pt x="40003" y="49200"/>
                  </a:lnTo>
                  <a:lnTo>
                    <a:pt x="40433" y="48725"/>
                  </a:lnTo>
                  <a:lnTo>
                    <a:pt x="40861" y="48144"/>
                  </a:lnTo>
                  <a:close/>
                </a:path>
                <a:path extrusionOk="0" h="173990" w="9834880">
                  <a:moveTo>
                    <a:pt x="40433" y="48725"/>
                  </a:moveTo>
                  <a:lnTo>
                    <a:pt x="40003" y="49200"/>
                  </a:lnTo>
                  <a:lnTo>
                    <a:pt x="40433" y="48725"/>
                  </a:lnTo>
                  <a:close/>
                </a:path>
                <a:path extrusionOk="0" h="173990" w="9834880">
                  <a:moveTo>
                    <a:pt x="40958" y="48144"/>
                  </a:moveTo>
                  <a:lnTo>
                    <a:pt x="40433" y="48725"/>
                  </a:lnTo>
                  <a:lnTo>
                    <a:pt x="40958" y="48144"/>
                  </a:lnTo>
                  <a:close/>
                </a:path>
                <a:path extrusionOk="0" h="173990" w="9834880">
                  <a:moveTo>
                    <a:pt x="44654" y="44061"/>
                  </a:moveTo>
                  <a:lnTo>
                    <a:pt x="43696" y="45024"/>
                  </a:lnTo>
                  <a:lnTo>
                    <a:pt x="44174" y="44591"/>
                  </a:lnTo>
                  <a:lnTo>
                    <a:pt x="44654" y="44061"/>
                  </a:lnTo>
                  <a:close/>
                </a:path>
                <a:path extrusionOk="0" h="173990" w="9834880">
                  <a:moveTo>
                    <a:pt x="44174" y="44591"/>
                  </a:moveTo>
                  <a:lnTo>
                    <a:pt x="43696" y="45024"/>
                  </a:lnTo>
                  <a:lnTo>
                    <a:pt x="44174" y="44591"/>
                  </a:lnTo>
                  <a:close/>
                </a:path>
                <a:path extrusionOk="0" h="173990" w="9834880">
                  <a:moveTo>
                    <a:pt x="44759" y="44061"/>
                  </a:moveTo>
                  <a:lnTo>
                    <a:pt x="44174" y="44591"/>
                  </a:lnTo>
                  <a:lnTo>
                    <a:pt x="44759" y="44061"/>
                  </a:lnTo>
                  <a:close/>
                </a:path>
                <a:path extrusionOk="0" h="173990" w="9834880">
                  <a:moveTo>
                    <a:pt x="48868" y="40340"/>
                  </a:moveTo>
                  <a:lnTo>
                    <a:pt x="47872" y="41156"/>
                  </a:lnTo>
                  <a:lnTo>
                    <a:pt x="48410" y="40754"/>
                  </a:lnTo>
                  <a:lnTo>
                    <a:pt x="48868" y="40340"/>
                  </a:lnTo>
                  <a:close/>
                </a:path>
                <a:path extrusionOk="0" h="173990" w="9834880">
                  <a:moveTo>
                    <a:pt x="48410" y="40754"/>
                  </a:moveTo>
                  <a:lnTo>
                    <a:pt x="47872" y="41156"/>
                  </a:lnTo>
                  <a:lnTo>
                    <a:pt x="48410" y="40754"/>
                  </a:lnTo>
                  <a:close/>
                </a:path>
                <a:path extrusionOk="0" h="173990" w="9834880">
                  <a:moveTo>
                    <a:pt x="48965" y="40340"/>
                  </a:moveTo>
                  <a:lnTo>
                    <a:pt x="48410" y="40754"/>
                  </a:lnTo>
                  <a:lnTo>
                    <a:pt x="48965" y="40340"/>
                  </a:lnTo>
                  <a:close/>
                </a:path>
                <a:path extrusionOk="0" h="173990" w="9834880">
                  <a:moveTo>
                    <a:pt x="53442" y="36996"/>
                  </a:moveTo>
                  <a:lnTo>
                    <a:pt x="52385" y="37712"/>
                  </a:lnTo>
                  <a:lnTo>
                    <a:pt x="52914" y="37391"/>
                  </a:lnTo>
                  <a:lnTo>
                    <a:pt x="53442" y="36996"/>
                  </a:lnTo>
                  <a:close/>
                </a:path>
                <a:path extrusionOk="0" h="173990" w="9834880">
                  <a:moveTo>
                    <a:pt x="52914" y="37391"/>
                  </a:moveTo>
                  <a:lnTo>
                    <a:pt x="52385" y="37712"/>
                  </a:lnTo>
                  <a:lnTo>
                    <a:pt x="52914" y="37391"/>
                  </a:lnTo>
                  <a:close/>
                </a:path>
                <a:path extrusionOk="0" h="173990" w="9834880">
                  <a:moveTo>
                    <a:pt x="53562" y="36996"/>
                  </a:moveTo>
                  <a:lnTo>
                    <a:pt x="52914" y="37391"/>
                  </a:lnTo>
                  <a:lnTo>
                    <a:pt x="53562" y="36996"/>
                  </a:lnTo>
                  <a:close/>
                </a:path>
                <a:path extrusionOk="0" h="173990" w="9834880">
                  <a:moveTo>
                    <a:pt x="58361" y="34076"/>
                  </a:moveTo>
                  <a:lnTo>
                    <a:pt x="57082" y="34762"/>
                  </a:lnTo>
                  <a:lnTo>
                    <a:pt x="57756" y="34444"/>
                  </a:lnTo>
                  <a:lnTo>
                    <a:pt x="58361" y="34076"/>
                  </a:lnTo>
                  <a:close/>
                </a:path>
                <a:path extrusionOk="0" h="173990" w="9834880">
                  <a:moveTo>
                    <a:pt x="57756" y="34444"/>
                  </a:moveTo>
                  <a:lnTo>
                    <a:pt x="57082" y="34762"/>
                  </a:lnTo>
                  <a:lnTo>
                    <a:pt x="57234" y="34762"/>
                  </a:lnTo>
                  <a:lnTo>
                    <a:pt x="57756" y="34444"/>
                  </a:lnTo>
                  <a:close/>
                </a:path>
                <a:path extrusionOk="0" h="173990" w="9834880">
                  <a:moveTo>
                    <a:pt x="58538" y="34076"/>
                  </a:moveTo>
                  <a:lnTo>
                    <a:pt x="58361" y="34076"/>
                  </a:lnTo>
                  <a:lnTo>
                    <a:pt x="57756" y="34444"/>
                  </a:lnTo>
                  <a:lnTo>
                    <a:pt x="58538" y="34076"/>
                  </a:lnTo>
                  <a:close/>
                </a:path>
                <a:path extrusionOk="0" h="173990" w="9834880">
                  <a:moveTo>
                    <a:pt x="63464" y="31757"/>
                  </a:moveTo>
                  <a:lnTo>
                    <a:pt x="62322" y="32235"/>
                  </a:lnTo>
                  <a:lnTo>
                    <a:pt x="62883" y="32031"/>
                  </a:lnTo>
                  <a:lnTo>
                    <a:pt x="63464" y="31757"/>
                  </a:lnTo>
                  <a:close/>
                </a:path>
                <a:path extrusionOk="0" h="173990" w="9834880">
                  <a:moveTo>
                    <a:pt x="62883" y="32031"/>
                  </a:moveTo>
                  <a:lnTo>
                    <a:pt x="62322" y="32235"/>
                  </a:lnTo>
                  <a:lnTo>
                    <a:pt x="62883" y="32031"/>
                  </a:lnTo>
                  <a:close/>
                </a:path>
                <a:path extrusionOk="0" h="173990" w="9834880">
                  <a:moveTo>
                    <a:pt x="63635" y="31757"/>
                  </a:moveTo>
                  <a:lnTo>
                    <a:pt x="63464" y="31757"/>
                  </a:lnTo>
                  <a:lnTo>
                    <a:pt x="62883" y="32031"/>
                  </a:lnTo>
                  <a:lnTo>
                    <a:pt x="63635" y="31757"/>
                  </a:lnTo>
                  <a:close/>
                </a:path>
                <a:path extrusionOk="0" h="173990" w="9834880">
                  <a:moveTo>
                    <a:pt x="68989" y="29808"/>
                  </a:moveTo>
                  <a:lnTo>
                    <a:pt x="67678" y="30208"/>
                  </a:lnTo>
                  <a:lnTo>
                    <a:pt x="68366" y="30034"/>
                  </a:lnTo>
                  <a:lnTo>
                    <a:pt x="68989" y="29808"/>
                  </a:lnTo>
                  <a:close/>
                </a:path>
                <a:path extrusionOk="0" h="173990" w="9834880">
                  <a:moveTo>
                    <a:pt x="68366" y="30034"/>
                  </a:moveTo>
                  <a:lnTo>
                    <a:pt x="67678" y="30208"/>
                  </a:lnTo>
                  <a:lnTo>
                    <a:pt x="67888" y="30208"/>
                  </a:lnTo>
                  <a:lnTo>
                    <a:pt x="68366" y="30034"/>
                  </a:lnTo>
                  <a:close/>
                </a:path>
                <a:path extrusionOk="0" h="173990" w="9834880">
                  <a:moveTo>
                    <a:pt x="69262" y="29808"/>
                  </a:moveTo>
                  <a:lnTo>
                    <a:pt x="68989" y="29808"/>
                  </a:lnTo>
                  <a:lnTo>
                    <a:pt x="68366" y="30034"/>
                  </a:lnTo>
                  <a:lnTo>
                    <a:pt x="69262" y="29808"/>
                  </a:lnTo>
                  <a:close/>
                </a:path>
                <a:path extrusionOk="0" h="173990" w="9834880">
                  <a:moveTo>
                    <a:pt x="74743" y="28421"/>
                  </a:moveTo>
                  <a:lnTo>
                    <a:pt x="73433" y="28683"/>
                  </a:lnTo>
                  <a:lnTo>
                    <a:pt x="74114" y="28580"/>
                  </a:lnTo>
                  <a:lnTo>
                    <a:pt x="74743" y="28421"/>
                  </a:lnTo>
                  <a:close/>
                </a:path>
                <a:path extrusionOk="0" h="173990" w="9834880">
                  <a:moveTo>
                    <a:pt x="74114" y="28580"/>
                  </a:moveTo>
                  <a:lnTo>
                    <a:pt x="73433" y="28683"/>
                  </a:lnTo>
                  <a:lnTo>
                    <a:pt x="73707" y="28683"/>
                  </a:lnTo>
                  <a:lnTo>
                    <a:pt x="74114" y="28580"/>
                  </a:lnTo>
                  <a:close/>
                </a:path>
                <a:path extrusionOk="0" h="173990" w="9834880">
                  <a:moveTo>
                    <a:pt x="75169" y="28421"/>
                  </a:moveTo>
                  <a:lnTo>
                    <a:pt x="74743" y="28421"/>
                  </a:lnTo>
                  <a:lnTo>
                    <a:pt x="74114" y="28580"/>
                  </a:lnTo>
                  <a:lnTo>
                    <a:pt x="75169" y="28421"/>
                  </a:lnTo>
                  <a:close/>
                </a:path>
                <a:path extrusionOk="0" h="173990" w="9834880">
                  <a:moveTo>
                    <a:pt x="80735" y="27581"/>
                  </a:moveTo>
                  <a:lnTo>
                    <a:pt x="79340" y="27720"/>
                  </a:lnTo>
                  <a:lnTo>
                    <a:pt x="80024" y="27688"/>
                  </a:lnTo>
                  <a:lnTo>
                    <a:pt x="80735" y="27581"/>
                  </a:lnTo>
                  <a:close/>
                </a:path>
                <a:path extrusionOk="0" h="173990" w="9834880">
                  <a:moveTo>
                    <a:pt x="80024" y="27688"/>
                  </a:moveTo>
                  <a:lnTo>
                    <a:pt x="79340" y="27720"/>
                  </a:lnTo>
                  <a:lnTo>
                    <a:pt x="79815" y="27720"/>
                  </a:lnTo>
                  <a:lnTo>
                    <a:pt x="80024" y="27688"/>
                  </a:lnTo>
                  <a:close/>
                </a:path>
                <a:path extrusionOk="0" h="173990" w="9834880">
                  <a:moveTo>
                    <a:pt x="82350" y="27581"/>
                  </a:moveTo>
                  <a:lnTo>
                    <a:pt x="80735" y="27581"/>
                  </a:lnTo>
                  <a:lnTo>
                    <a:pt x="80024" y="27688"/>
                  </a:lnTo>
                  <a:lnTo>
                    <a:pt x="82350" y="27581"/>
                  </a:lnTo>
                  <a:close/>
                </a:path>
                <a:path extrusionOk="0" h="173990" w="9834880">
                  <a:moveTo>
                    <a:pt x="9807499" y="27373"/>
                  </a:moveTo>
                  <a:lnTo>
                    <a:pt x="86864" y="27373"/>
                  </a:lnTo>
                  <a:lnTo>
                    <a:pt x="86363" y="27396"/>
                  </a:lnTo>
                  <a:lnTo>
                    <a:pt x="9807499" y="27396"/>
                  </a:lnTo>
                  <a:close/>
                </a:path>
                <a:path extrusionOk="0" h="173990" w="9834880">
                  <a:moveTo>
                    <a:pt x="9834700" y="13698"/>
                  </a:moveTo>
                  <a:lnTo>
                    <a:pt x="9807499" y="13698"/>
                  </a:lnTo>
                  <a:lnTo>
                    <a:pt x="9821061" y="27396"/>
                  </a:lnTo>
                  <a:lnTo>
                    <a:pt x="9834700" y="27396"/>
                  </a:lnTo>
                  <a:lnTo>
                    <a:pt x="9834700" y="13698"/>
                  </a:lnTo>
                  <a:close/>
                </a:path>
              </a:pathLst>
            </a:custGeom>
            <a:solidFill>
              <a:srgbClr val="FF9417"/>
            </a:solidFill>
            <a:ln>
              <a:noFill/>
            </a:ln>
          </p:spPr>
          <p:txBody>
            <a:bodyPr anchorCtr="0" anchor="t" bIns="0" lIns="0" spcFirstLastPara="1" rIns="0" wrap="square" tIns="0">
              <a:noAutofit/>
            </a:bodyPr>
            <a:lstStyle/>
            <a:p>
              <a:pPr indent="0" lvl="0" marL="0" marR="0" rtl="1" algn="r">
                <a:spcBef>
                  <a:spcPts val="0"/>
                </a:spcBef>
                <a:spcAft>
                  <a:spcPts val="0"/>
                </a:spcAft>
                <a:buNone/>
              </a:pPr>
              <a:r>
                <a:t/>
              </a:r>
              <a:endParaRPr sz="1800">
                <a:solidFill>
                  <a:schemeClr val="dk1"/>
                </a:solidFill>
                <a:latin typeface="Calibri"/>
                <a:ea typeface="Calibri"/>
                <a:cs typeface="Calibri"/>
                <a:sym typeface="Calibri"/>
              </a:endParaRPr>
            </a:p>
          </p:txBody>
        </p:sp>
        <p:sp>
          <p:nvSpPr>
            <p:cNvPr id="400" name="Google Shape;400;p29"/>
            <p:cNvSpPr/>
            <p:nvPr/>
          </p:nvSpPr>
          <p:spPr>
            <a:xfrm>
              <a:off x="2291286" y="6305692"/>
              <a:ext cx="9880600" cy="146685"/>
            </a:xfrm>
            <a:custGeom>
              <a:rect b="b" l="l" r="r" t="t"/>
              <a:pathLst>
                <a:path extrusionOk="0" h="146685" w="9880600">
                  <a:moveTo>
                    <a:pt x="9880151" y="0"/>
                  </a:moveTo>
                  <a:lnTo>
                    <a:pt x="72648" y="0"/>
                  </a:lnTo>
                  <a:lnTo>
                    <a:pt x="44057" y="5635"/>
                  </a:lnTo>
                  <a:lnTo>
                    <a:pt x="20999" y="21114"/>
                  </a:lnTo>
                  <a:lnTo>
                    <a:pt x="5604" y="44298"/>
                  </a:lnTo>
                  <a:lnTo>
                    <a:pt x="0" y="73045"/>
                  </a:lnTo>
                  <a:lnTo>
                    <a:pt x="5604" y="100831"/>
                  </a:lnTo>
                  <a:lnTo>
                    <a:pt x="20999" y="124124"/>
                  </a:lnTo>
                  <a:lnTo>
                    <a:pt x="44057" y="140140"/>
                  </a:lnTo>
                  <a:lnTo>
                    <a:pt x="72648" y="146097"/>
                  </a:lnTo>
                  <a:lnTo>
                    <a:pt x="9880151" y="146097"/>
                  </a:lnTo>
                  <a:lnTo>
                    <a:pt x="9880151" y="0"/>
                  </a:lnTo>
                  <a:close/>
                </a:path>
              </a:pathLst>
            </a:custGeom>
            <a:solidFill>
              <a:srgbClr val="24A9E7"/>
            </a:solidFill>
            <a:ln>
              <a:noFill/>
            </a:ln>
          </p:spPr>
          <p:txBody>
            <a:bodyPr anchorCtr="0" anchor="t" bIns="0" lIns="0" spcFirstLastPara="1" rIns="0" wrap="square" tIns="0">
              <a:noAutofit/>
            </a:bodyPr>
            <a:lstStyle/>
            <a:p>
              <a:pPr indent="0" lvl="0" marL="0" marR="0" rtl="1" algn="r">
                <a:spcBef>
                  <a:spcPts val="0"/>
                </a:spcBef>
                <a:spcAft>
                  <a:spcPts val="0"/>
                </a:spcAft>
                <a:buNone/>
              </a:pPr>
              <a:r>
                <a:t/>
              </a:r>
              <a:endParaRPr sz="1800">
                <a:solidFill>
                  <a:schemeClr val="dk1"/>
                </a:solidFill>
                <a:latin typeface="Calibri"/>
                <a:ea typeface="Calibri"/>
                <a:cs typeface="Calibri"/>
                <a:sym typeface="Calibri"/>
              </a:endParaRPr>
            </a:p>
          </p:txBody>
        </p:sp>
      </p:grpSp>
      <p:sp>
        <p:nvSpPr>
          <p:cNvPr id="401" name="Google Shape;401;p29"/>
          <p:cNvSpPr/>
          <p:nvPr/>
        </p:nvSpPr>
        <p:spPr>
          <a:xfrm>
            <a:off x="0" y="2205265"/>
            <a:ext cx="125095" cy="2701290"/>
          </a:xfrm>
          <a:custGeom>
            <a:rect b="b" l="l" r="r" t="t"/>
            <a:pathLst>
              <a:path extrusionOk="0" h="2701290" w="125095">
                <a:moveTo>
                  <a:pt x="103502" y="0"/>
                </a:moveTo>
                <a:lnTo>
                  <a:pt x="0" y="0"/>
                </a:lnTo>
                <a:lnTo>
                  <a:pt x="0" y="2701101"/>
                </a:lnTo>
                <a:lnTo>
                  <a:pt x="92268" y="2701101"/>
                </a:lnTo>
                <a:lnTo>
                  <a:pt x="104593" y="2698474"/>
                </a:lnTo>
                <a:lnTo>
                  <a:pt x="114899" y="2691401"/>
                </a:lnTo>
                <a:lnTo>
                  <a:pt x="121971" y="2681094"/>
                </a:lnTo>
                <a:lnTo>
                  <a:pt x="124598" y="2668764"/>
                </a:lnTo>
                <a:lnTo>
                  <a:pt x="124598" y="29977"/>
                </a:lnTo>
                <a:lnTo>
                  <a:pt x="121971" y="17643"/>
                </a:lnTo>
                <a:lnTo>
                  <a:pt x="114899" y="7321"/>
                </a:lnTo>
                <a:lnTo>
                  <a:pt x="104593" y="233"/>
                </a:lnTo>
                <a:lnTo>
                  <a:pt x="103502" y="0"/>
                </a:lnTo>
                <a:close/>
              </a:path>
            </a:pathLst>
          </a:custGeom>
          <a:solidFill>
            <a:srgbClr val="FF9417"/>
          </a:solidFill>
          <a:ln>
            <a:noFill/>
          </a:ln>
        </p:spPr>
        <p:txBody>
          <a:bodyPr anchorCtr="0" anchor="t" bIns="0" lIns="0" spcFirstLastPara="1" rIns="0" wrap="square" tIns="0">
            <a:noAutofit/>
          </a:bodyPr>
          <a:lstStyle/>
          <a:p>
            <a:pPr indent="0" lvl="0" marL="0" marR="0" rtl="1" algn="r">
              <a:spcBef>
                <a:spcPts val="0"/>
              </a:spcBef>
              <a:spcAft>
                <a:spcPts val="0"/>
              </a:spcAft>
              <a:buNone/>
            </a:pPr>
            <a:r>
              <a:t/>
            </a:r>
            <a:endParaRPr sz="1800">
              <a:solidFill>
                <a:schemeClr val="dk1"/>
              </a:solidFill>
              <a:latin typeface="Calibri"/>
              <a:ea typeface="Calibri"/>
              <a:cs typeface="Calibri"/>
              <a:sym typeface="Calibri"/>
            </a:endParaRPr>
          </a:p>
        </p:txBody>
      </p:sp>
      <p:sp>
        <p:nvSpPr>
          <p:cNvPr id="402" name="Google Shape;402;p29"/>
          <p:cNvSpPr txBox="1"/>
          <p:nvPr>
            <p:ph type="title"/>
          </p:nvPr>
        </p:nvSpPr>
        <p:spPr>
          <a:xfrm>
            <a:off x="255219" y="228727"/>
            <a:ext cx="1518920" cy="878840"/>
          </a:xfrm>
          <a:prstGeom prst="rect">
            <a:avLst/>
          </a:prstGeom>
          <a:noFill/>
          <a:ln>
            <a:noFill/>
          </a:ln>
        </p:spPr>
        <p:txBody>
          <a:bodyPr anchorCtr="0" anchor="t" bIns="0" lIns="0" spcFirstLastPara="1" rIns="0" wrap="square" tIns="12050">
            <a:spAutoFit/>
          </a:bodyPr>
          <a:lstStyle/>
          <a:p>
            <a:pPr indent="-533400" lvl="0" marL="546100" marR="5080" rtl="0" algn="l">
              <a:lnSpc>
                <a:spcPct val="100000"/>
              </a:lnSpc>
              <a:spcBef>
                <a:spcPts val="0"/>
              </a:spcBef>
              <a:spcAft>
                <a:spcPts val="0"/>
              </a:spcAft>
              <a:buNone/>
            </a:pPr>
            <a:r>
              <a:rPr lang="en-US"/>
              <a:t>Chapter  01</a:t>
            </a:r>
            <a:endParaRPr/>
          </a:p>
        </p:txBody>
      </p:sp>
      <p:grpSp>
        <p:nvGrpSpPr>
          <p:cNvPr id="403" name="Google Shape;403;p29"/>
          <p:cNvGrpSpPr/>
          <p:nvPr/>
        </p:nvGrpSpPr>
        <p:grpSpPr>
          <a:xfrm>
            <a:off x="140207" y="0"/>
            <a:ext cx="12051919" cy="6858000"/>
            <a:chOff x="140207" y="0"/>
            <a:chExt cx="12051919" cy="6858000"/>
          </a:xfrm>
        </p:grpSpPr>
        <p:sp>
          <p:nvSpPr>
            <p:cNvPr id="404" name="Google Shape;404;p29"/>
            <p:cNvSpPr/>
            <p:nvPr/>
          </p:nvSpPr>
          <p:spPr>
            <a:xfrm>
              <a:off x="9834371" y="0"/>
              <a:ext cx="2357755" cy="6858000"/>
            </a:xfrm>
            <a:custGeom>
              <a:rect b="b" l="l" r="r" t="t"/>
              <a:pathLst>
                <a:path extrusionOk="0" h="6858000" w="2357754">
                  <a:moveTo>
                    <a:pt x="2357628" y="6857993"/>
                  </a:moveTo>
                  <a:lnTo>
                    <a:pt x="2357628" y="0"/>
                  </a:lnTo>
                  <a:lnTo>
                    <a:pt x="0" y="0"/>
                  </a:lnTo>
                  <a:lnTo>
                    <a:pt x="0" y="6857993"/>
                  </a:lnTo>
                  <a:lnTo>
                    <a:pt x="2357628" y="6857993"/>
                  </a:lnTo>
                  <a:close/>
                </a:path>
              </a:pathLst>
            </a:custGeom>
            <a:solidFill>
              <a:srgbClr val="24A9E7"/>
            </a:solidFill>
            <a:ln>
              <a:noFill/>
            </a:ln>
          </p:spPr>
          <p:txBody>
            <a:bodyPr anchorCtr="0" anchor="t" bIns="0" lIns="0" spcFirstLastPara="1" rIns="0" wrap="square" tIns="0">
              <a:noAutofit/>
            </a:bodyPr>
            <a:lstStyle/>
            <a:p>
              <a:pPr indent="0" lvl="0" marL="0" marR="0" rtl="1" algn="r">
                <a:spcBef>
                  <a:spcPts val="0"/>
                </a:spcBef>
                <a:spcAft>
                  <a:spcPts val="0"/>
                </a:spcAft>
                <a:buNone/>
              </a:pPr>
              <a:r>
                <a:t/>
              </a:r>
              <a:endParaRPr sz="1800">
                <a:solidFill>
                  <a:schemeClr val="dk1"/>
                </a:solidFill>
                <a:latin typeface="Calibri"/>
                <a:ea typeface="Calibri"/>
                <a:cs typeface="Calibri"/>
                <a:sym typeface="Calibri"/>
              </a:endParaRPr>
            </a:p>
          </p:txBody>
        </p:sp>
        <p:sp>
          <p:nvSpPr>
            <p:cNvPr id="405" name="Google Shape;405;p29"/>
            <p:cNvSpPr/>
            <p:nvPr/>
          </p:nvSpPr>
          <p:spPr>
            <a:xfrm>
              <a:off x="8814815" y="552462"/>
              <a:ext cx="3067685" cy="5742305"/>
            </a:xfrm>
            <a:custGeom>
              <a:rect b="b" l="l" r="r" t="t"/>
              <a:pathLst>
                <a:path extrusionOk="0" h="5742305" w="3067684">
                  <a:moveTo>
                    <a:pt x="3067675" y="0"/>
                  </a:moveTo>
                  <a:lnTo>
                    <a:pt x="0" y="0"/>
                  </a:lnTo>
                  <a:lnTo>
                    <a:pt x="0" y="5742029"/>
                  </a:lnTo>
                  <a:lnTo>
                    <a:pt x="3067676" y="5742029"/>
                  </a:lnTo>
                  <a:lnTo>
                    <a:pt x="3067675" y="0"/>
                  </a:lnTo>
                  <a:close/>
                </a:path>
              </a:pathLst>
            </a:custGeom>
            <a:solidFill>
              <a:srgbClr val="FF9417"/>
            </a:solidFill>
            <a:ln>
              <a:noFill/>
            </a:ln>
          </p:spPr>
          <p:txBody>
            <a:bodyPr anchorCtr="0" anchor="t" bIns="0" lIns="0" spcFirstLastPara="1" rIns="0" wrap="square" tIns="0">
              <a:noAutofit/>
            </a:bodyPr>
            <a:lstStyle/>
            <a:p>
              <a:pPr indent="0" lvl="0" marL="0" marR="0" rtl="1" algn="r">
                <a:spcBef>
                  <a:spcPts val="0"/>
                </a:spcBef>
                <a:spcAft>
                  <a:spcPts val="0"/>
                </a:spcAft>
                <a:buNone/>
              </a:pPr>
              <a:r>
                <a:t/>
              </a:r>
              <a:endParaRPr sz="1800">
                <a:solidFill>
                  <a:schemeClr val="dk1"/>
                </a:solidFill>
                <a:latin typeface="Calibri"/>
                <a:ea typeface="Calibri"/>
                <a:cs typeface="Calibri"/>
                <a:sym typeface="Calibri"/>
              </a:endParaRPr>
            </a:p>
          </p:txBody>
        </p:sp>
        <p:pic>
          <p:nvPicPr>
            <p:cNvPr id="406" name="Google Shape;406;p29"/>
            <p:cNvPicPr preferRelativeResize="0"/>
            <p:nvPr/>
          </p:nvPicPr>
          <p:blipFill rotWithShape="1">
            <a:blip r:embed="rId4">
              <a:alphaModFix/>
            </a:blip>
            <a:srcRect b="0" l="0" r="0" t="0"/>
            <a:stretch/>
          </p:blipFill>
          <p:spPr>
            <a:xfrm>
              <a:off x="8923019" y="397732"/>
              <a:ext cx="3088937" cy="5836028"/>
            </a:xfrm>
            <a:prstGeom prst="rect">
              <a:avLst/>
            </a:prstGeom>
            <a:noFill/>
            <a:ln>
              <a:noFill/>
            </a:ln>
          </p:spPr>
        </p:pic>
        <p:pic>
          <p:nvPicPr>
            <p:cNvPr id="407" name="Google Shape;407;p29"/>
            <p:cNvPicPr preferRelativeResize="0"/>
            <p:nvPr/>
          </p:nvPicPr>
          <p:blipFill rotWithShape="1">
            <a:blip r:embed="rId5">
              <a:alphaModFix/>
            </a:blip>
            <a:srcRect b="0" l="0" r="0" t="0"/>
            <a:stretch/>
          </p:blipFill>
          <p:spPr>
            <a:xfrm>
              <a:off x="140207" y="1523"/>
              <a:ext cx="8729472" cy="5775960"/>
            </a:xfrm>
            <a:prstGeom prst="rect">
              <a:avLst/>
            </a:prstGeom>
            <a:noFill/>
            <a:ln>
              <a:noFill/>
            </a:ln>
          </p:spPr>
        </p:pic>
      </p:grpSp>
    </p:spTree>
  </p:cSld>
  <p:clrMapOvr>
    <a:masterClrMapping/>
  </p:clrMapOvr>
</p:sld>
</file>

<file path=ppt/slides/slide3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Sp="0">
  <p:cSld>
    <p:spTree>
      <p:nvGrpSpPr>
        <p:cNvPr id="411" name="Shape 411"/>
        <p:cNvGrpSpPr/>
        <p:nvPr/>
      </p:nvGrpSpPr>
      <p:grpSpPr>
        <a:xfrm>
          <a:off x="0" y="0"/>
          <a:ext cx="0" cy="0"/>
          <a:chOff x="0" y="0"/>
          <a:chExt cx="0" cy="0"/>
        </a:xfrm>
      </p:grpSpPr>
      <p:grpSp>
        <p:nvGrpSpPr>
          <p:cNvPr id="412" name="Google Shape;412;p30"/>
          <p:cNvGrpSpPr/>
          <p:nvPr/>
        </p:nvGrpSpPr>
        <p:grpSpPr>
          <a:xfrm>
            <a:off x="0" y="1523"/>
            <a:ext cx="6716140" cy="1611630"/>
            <a:chOff x="0" y="1523"/>
            <a:chExt cx="6716140" cy="1611630"/>
          </a:xfrm>
        </p:grpSpPr>
        <p:sp>
          <p:nvSpPr>
            <p:cNvPr id="413" name="Google Shape;413;p30"/>
            <p:cNvSpPr/>
            <p:nvPr/>
          </p:nvSpPr>
          <p:spPr>
            <a:xfrm>
              <a:off x="524255" y="397781"/>
              <a:ext cx="6191885" cy="833755"/>
            </a:xfrm>
            <a:custGeom>
              <a:rect b="b" l="l" r="r" t="t"/>
              <a:pathLst>
                <a:path extrusionOk="0" h="833755" w="6191884">
                  <a:moveTo>
                    <a:pt x="5776702" y="0"/>
                  </a:moveTo>
                  <a:lnTo>
                    <a:pt x="51596" y="0"/>
                  </a:lnTo>
                  <a:lnTo>
                    <a:pt x="31744" y="4139"/>
                  </a:lnTo>
                  <a:lnTo>
                    <a:pt x="15317" y="15343"/>
                  </a:lnTo>
                  <a:lnTo>
                    <a:pt x="4131" y="31794"/>
                  </a:lnTo>
                  <a:lnTo>
                    <a:pt x="0" y="51673"/>
                  </a:lnTo>
                  <a:lnTo>
                    <a:pt x="0" y="781663"/>
                  </a:lnTo>
                  <a:lnTo>
                    <a:pt x="4131" y="801548"/>
                  </a:lnTo>
                  <a:lnTo>
                    <a:pt x="15317" y="818001"/>
                  </a:lnTo>
                  <a:lnTo>
                    <a:pt x="31744" y="829204"/>
                  </a:lnTo>
                  <a:lnTo>
                    <a:pt x="51596" y="833342"/>
                  </a:lnTo>
                  <a:lnTo>
                    <a:pt x="5776702" y="833342"/>
                  </a:lnTo>
                  <a:lnTo>
                    <a:pt x="5824859" y="830527"/>
                  </a:lnTo>
                  <a:lnTo>
                    <a:pt x="5871444" y="822293"/>
                  </a:lnTo>
                  <a:lnTo>
                    <a:pt x="5916138" y="808954"/>
                  </a:lnTo>
                  <a:lnTo>
                    <a:pt x="5958621" y="790827"/>
                  </a:lnTo>
                  <a:lnTo>
                    <a:pt x="5998573" y="768227"/>
                  </a:lnTo>
                  <a:lnTo>
                    <a:pt x="6035676" y="741470"/>
                  </a:lnTo>
                  <a:lnTo>
                    <a:pt x="6069610" y="710870"/>
                  </a:lnTo>
                  <a:lnTo>
                    <a:pt x="6100055" y="676743"/>
                  </a:lnTo>
                  <a:lnTo>
                    <a:pt x="6126693" y="639405"/>
                  </a:lnTo>
                  <a:lnTo>
                    <a:pt x="6149204" y="599171"/>
                  </a:lnTo>
                  <a:lnTo>
                    <a:pt x="6167268" y="556357"/>
                  </a:lnTo>
                  <a:lnTo>
                    <a:pt x="6180567" y="511278"/>
                  </a:lnTo>
                  <a:lnTo>
                    <a:pt x="6188780" y="464249"/>
                  </a:lnTo>
                  <a:lnTo>
                    <a:pt x="6191589" y="415587"/>
                  </a:lnTo>
                  <a:lnTo>
                    <a:pt x="6188780" y="367354"/>
                  </a:lnTo>
                  <a:lnTo>
                    <a:pt x="6180567" y="320695"/>
                  </a:lnTo>
                  <a:lnTo>
                    <a:pt x="6167268" y="275929"/>
                  </a:lnTo>
                  <a:lnTo>
                    <a:pt x="6149204" y="233376"/>
                  </a:lnTo>
                  <a:lnTo>
                    <a:pt x="6126693" y="193356"/>
                  </a:lnTo>
                  <a:lnTo>
                    <a:pt x="6100055" y="156190"/>
                  </a:lnTo>
                  <a:lnTo>
                    <a:pt x="6069610" y="122197"/>
                  </a:lnTo>
                  <a:lnTo>
                    <a:pt x="6035676" y="91698"/>
                  </a:lnTo>
                  <a:lnTo>
                    <a:pt x="5998573" y="65013"/>
                  </a:lnTo>
                  <a:lnTo>
                    <a:pt x="5958621" y="42462"/>
                  </a:lnTo>
                  <a:lnTo>
                    <a:pt x="5916138" y="24365"/>
                  </a:lnTo>
                  <a:lnTo>
                    <a:pt x="5871444" y="11042"/>
                  </a:lnTo>
                  <a:lnTo>
                    <a:pt x="5824859" y="2813"/>
                  </a:lnTo>
                  <a:lnTo>
                    <a:pt x="5776702" y="0"/>
                  </a:lnTo>
                  <a:close/>
                </a:path>
              </a:pathLst>
            </a:custGeom>
            <a:solidFill>
              <a:srgbClr val="091F60"/>
            </a:solidFill>
            <a:ln>
              <a:noFill/>
            </a:ln>
          </p:spPr>
          <p:txBody>
            <a:bodyPr anchorCtr="0" anchor="t" bIns="0" lIns="0" spcFirstLastPara="1" rIns="0" wrap="square" tIns="0">
              <a:noAutofit/>
            </a:bodyPr>
            <a:lstStyle/>
            <a:p>
              <a:pPr indent="0" lvl="0" marL="0" marR="0" rtl="1" algn="r">
                <a:spcBef>
                  <a:spcPts val="0"/>
                </a:spcBef>
                <a:spcAft>
                  <a:spcPts val="0"/>
                </a:spcAft>
                <a:buNone/>
              </a:pPr>
              <a:r>
                <a:t/>
              </a:r>
              <a:endParaRPr sz="1800">
                <a:solidFill>
                  <a:schemeClr val="dk1"/>
                </a:solidFill>
                <a:latin typeface="Calibri"/>
                <a:ea typeface="Calibri"/>
                <a:cs typeface="Calibri"/>
                <a:sym typeface="Calibri"/>
              </a:endParaRPr>
            </a:p>
          </p:txBody>
        </p:sp>
        <p:sp>
          <p:nvSpPr>
            <p:cNvPr id="414" name="Google Shape;414;p30"/>
            <p:cNvSpPr/>
            <p:nvPr/>
          </p:nvSpPr>
          <p:spPr>
            <a:xfrm>
              <a:off x="89646" y="1523"/>
              <a:ext cx="2442210" cy="1611630"/>
            </a:xfrm>
            <a:custGeom>
              <a:rect b="b" l="l" r="r" t="t"/>
              <a:pathLst>
                <a:path extrusionOk="0" h="1611630" w="2442210">
                  <a:moveTo>
                    <a:pt x="2439558" y="0"/>
                  </a:moveTo>
                  <a:lnTo>
                    <a:pt x="90350" y="0"/>
                  </a:lnTo>
                  <a:lnTo>
                    <a:pt x="0" y="1272921"/>
                  </a:lnTo>
                  <a:lnTo>
                    <a:pt x="40664" y="1321849"/>
                  </a:lnTo>
                  <a:lnTo>
                    <a:pt x="85970" y="1351312"/>
                  </a:lnTo>
                  <a:lnTo>
                    <a:pt x="141104" y="1381899"/>
                  </a:lnTo>
                  <a:lnTo>
                    <a:pt x="200947" y="1411950"/>
                  </a:lnTo>
                  <a:lnTo>
                    <a:pt x="260383" y="1439808"/>
                  </a:lnTo>
                  <a:lnTo>
                    <a:pt x="314295" y="1463815"/>
                  </a:lnTo>
                  <a:lnTo>
                    <a:pt x="357566" y="1482314"/>
                  </a:lnTo>
                  <a:lnTo>
                    <a:pt x="434794" y="1512963"/>
                  </a:lnTo>
                  <a:lnTo>
                    <a:pt x="484971" y="1530536"/>
                  </a:lnTo>
                  <a:lnTo>
                    <a:pt x="535591" y="1546384"/>
                  </a:lnTo>
                  <a:lnTo>
                    <a:pt x="586636" y="1560523"/>
                  </a:lnTo>
                  <a:lnTo>
                    <a:pt x="638088" y="1572970"/>
                  </a:lnTo>
                  <a:lnTo>
                    <a:pt x="689930" y="1583741"/>
                  </a:lnTo>
                  <a:lnTo>
                    <a:pt x="742143" y="1592854"/>
                  </a:lnTo>
                  <a:lnTo>
                    <a:pt x="794710" y="1600324"/>
                  </a:lnTo>
                  <a:lnTo>
                    <a:pt x="847613" y="1606168"/>
                  </a:lnTo>
                  <a:lnTo>
                    <a:pt x="897606" y="1609487"/>
                  </a:lnTo>
                  <a:lnTo>
                    <a:pt x="947689" y="1611219"/>
                  </a:lnTo>
                  <a:lnTo>
                    <a:pt x="997806" y="1611359"/>
                  </a:lnTo>
                  <a:lnTo>
                    <a:pt x="1047902" y="1609905"/>
                  </a:lnTo>
                  <a:lnTo>
                    <a:pt x="1097923" y="1606853"/>
                  </a:lnTo>
                  <a:lnTo>
                    <a:pt x="1147815" y="1602197"/>
                  </a:lnTo>
                  <a:lnTo>
                    <a:pt x="1197522" y="1595936"/>
                  </a:lnTo>
                  <a:lnTo>
                    <a:pt x="1246990" y="1588064"/>
                  </a:lnTo>
                  <a:lnTo>
                    <a:pt x="1296164" y="1578578"/>
                  </a:lnTo>
                  <a:lnTo>
                    <a:pt x="1344990" y="1567473"/>
                  </a:lnTo>
                  <a:lnTo>
                    <a:pt x="1393413" y="1554747"/>
                  </a:lnTo>
                  <a:lnTo>
                    <a:pt x="1441378" y="1540395"/>
                  </a:lnTo>
                  <a:lnTo>
                    <a:pt x="1488831" y="1524413"/>
                  </a:lnTo>
                  <a:lnTo>
                    <a:pt x="1535717" y="1506797"/>
                  </a:lnTo>
                  <a:lnTo>
                    <a:pt x="1581981" y="1487544"/>
                  </a:lnTo>
                  <a:lnTo>
                    <a:pt x="1627568" y="1466650"/>
                  </a:lnTo>
                  <a:lnTo>
                    <a:pt x="1672425" y="1444110"/>
                  </a:lnTo>
                  <a:lnTo>
                    <a:pt x="1716496" y="1419921"/>
                  </a:lnTo>
                  <a:lnTo>
                    <a:pt x="1759727" y="1394078"/>
                  </a:lnTo>
                  <a:lnTo>
                    <a:pt x="1801746" y="1366728"/>
                  </a:lnTo>
                  <a:lnTo>
                    <a:pt x="1842434" y="1337928"/>
                  </a:lnTo>
                  <a:lnTo>
                    <a:pt x="1881791" y="1307727"/>
                  </a:lnTo>
                  <a:lnTo>
                    <a:pt x="1919816" y="1276174"/>
                  </a:lnTo>
                  <a:lnTo>
                    <a:pt x="1956509" y="1243318"/>
                  </a:lnTo>
                  <a:lnTo>
                    <a:pt x="1991869" y="1209209"/>
                  </a:lnTo>
                  <a:lnTo>
                    <a:pt x="2025897" y="1173896"/>
                  </a:lnTo>
                  <a:lnTo>
                    <a:pt x="2058591" y="1137428"/>
                  </a:lnTo>
                  <a:lnTo>
                    <a:pt x="2089952" y="1099854"/>
                  </a:lnTo>
                  <a:lnTo>
                    <a:pt x="2119979" y="1061224"/>
                  </a:lnTo>
                  <a:lnTo>
                    <a:pt x="2148672" y="1021587"/>
                  </a:lnTo>
                  <a:lnTo>
                    <a:pt x="2176030" y="980991"/>
                  </a:lnTo>
                  <a:lnTo>
                    <a:pt x="2202053" y="939486"/>
                  </a:lnTo>
                  <a:lnTo>
                    <a:pt x="2226740" y="897122"/>
                  </a:lnTo>
                  <a:lnTo>
                    <a:pt x="2250091" y="853948"/>
                  </a:lnTo>
                  <a:lnTo>
                    <a:pt x="2272106" y="810012"/>
                  </a:lnTo>
                  <a:lnTo>
                    <a:pt x="2292784" y="765364"/>
                  </a:lnTo>
                  <a:lnTo>
                    <a:pt x="2312126" y="720053"/>
                  </a:lnTo>
                  <a:lnTo>
                    <a:pt x="2330130" y="674129"/>
                  </a:lnTo>
                  <a:lnTo>
                    <a:pt x="2346796" y="627640"/>
                  </a:lnTo>
                  <a:lnTo>
                    <a:pt x="2362124" y="580636"/>
                  </a:lnTo>
                  <a:lnTo>
                    <a:pt x="2376113" y="533167"/>
                  </a:lnTo>
                  <a:lnTo>
                    <a:pt x="2388763" y="485280"/>
                  </a:lnTo>
                  <a:lnTo>
                    <a:pt x="2400074" y="437026"/>
                  </a:lnTo>
                  <a:lnTo>
                    <a:pt x="2410045" y="388454"/>
                  </a:lnTo>
                  <a:lnTo>
                    <a:pt x="2418676" y="339612"/>
                  </a:lnTo>
                  <a:lnTo>
                    <a:pt x="2425967" y="290551"/>
                  </a:lnTo>
                  <a:lnTo>
                    <a:pt x="2431917" y="241319"/>
                  </a:lnTo>
                  <a:lnTo>
                    <a:pt x="2436525" y="191965"/>
                  </a:lnTo>
                  <a:lnTo>
                    <a:pt x="2439792" y="142539"/>
                  </a:lnTo>
                  <a:lnTo>
                    <a:pt x="2441717" y="93091"/>
                  </a:lnTo>
                  <a:lnTo>
                    <a:pt x="2441447" y="46545"/>
                  </a:lnTo>
                  <a:lnTo>
                    <a:pt x="2440806" y="23082"/>
                  </a:lnTo>
                  <a:lnTo>
                    <a:pt x="2439558" y="0"/>
                  </a:lnTo>
                  <a:close/>
                </a:path>
              </a:pathLst>
            </a:custGeom>
            <a:solidFill>
              <a:srgbClr val="FF9417"/>
            </a:solidFill>
            <a:ln>
              <a:noFill/>
            </a:ln>
          </p:spPr>
          <p:txBody>
            <a:bodyPr anchorCtr="0" anchor="t" bIns="0" lIns="0" spcFirstLastPara="1" rIns="0" wrap="square" tIns="0">
              <a:noAutofit/>
            </a:bodyPr>
            <a:lstStyle/>
            <a:p>
              <a:pPr indent="0" lvl="0" marL="0" marR="0" rtl="1" algn="r">
                <a:spcBef>
                  <a:spcPts val="0"/>
                </a:spcBef>
                <a:spcAft>
                  <a:spcPts val="0"/>
                </a:spcAft>
                <a:buNone/>
              </a:pPr>
              <a:r>
                <a:t/>
              </a:r>
              <a:endParaRPr sz="1800">
                <a:solidFill>
                  <a:schemeClr val="dk1"/>
                </a:solidFill>
                <a:latin typeface="Calibri"/>
                <a:ea typeface="Calibri"/>
                <a:cs typeface="Calibri"/>
                <a:sym typeface="Calibri"/>
              </a:endParaRPr>
            </a:p>
          </p:txBody>
        </p:sp>
        <p:sp>
          <p:nvSpPr>
            <p:cNvPr id="415" name="Google Shape;415;p30"/>
            <p:cNvSpPr/>
            <p:nvPr/>
          </p:nvSpPr>
          <p:spPr>
            <a:xfrm>
              <a:off x="0" y="1523"/>
              <a:ext cx="2424430" cy="1611630"/>
            </a:xfrm>
            <a:custGeom>
              <a:rect b="b" l="l" r="r" t="t"/>
              <a:pathLst>
                <a:path extrusionOk="0" h="1611630" w="2424430">
                  <a:moveTo>
                    <a:pt x="2422525" y="0"/>
                  </a:moveTo>
                  <a:lnTo>
                    <a:pt x="71855" y="0"/>
                  </a:lnTo>
                  <a:lnTo>
                    <a:pt x="0" y="1011683"/>
                  </a:lnTo>
                  <a:lnTo>
                    <a:pt x="0" y="1302513"/>
                  </a:lnTo>
                  <a:lnTo>
                    <a:pt x="66991" y="1351312"/>
                  </a:lnTo>
                  <a:lnTo>
                    <a:pt x="121928" y="1381899"/>
                  </a:lnTo>
                  <a:lnTo>
                    <a:pt x="181632" y="1411950"/>
                  </a:lnTo>
                  <a:lnTo>
                    <a:pt x="241034" y="1439808"/>
                  </a:lnTo>
                  <a:lnTo>
                    <a:pt x="295068" y="1463815"/>
                  </a:lnTo>
                  <a:lnTo>
                    <a:pt x="338666" y="1482314"/>
                  </a:lnTo>
                  <a:lnTo>
                    <a:pt x="415940" y="1512963"/>
                  </a:lnTo>
                  <a:lnTo>
                    <a:pt x="465827" y="1530536"/>
                  </a:lnTo>
                  <a:lnTo>
                    <a:pt x="516334" y="1546384"/>
                  </a:lnTo>
                  <a:lnTo>
                    <a:pt x="567372" y="1560523"/>
                  </a:lnTo>
                  <a:lnTo>
                    <a:pt x="618853" y="1572970"/>
                  </a:lnTo>
                  <a:lnTo>
                    <a:pt x="670688" y="1583741"/>
                  </a:lnTo>
                  <a:lnTo>
                    <a:pt x="722788" y="1592854"/>
                  </a:lnTo>
                  <a:lnTo>
                    <a:pt x="775065" y="1600324"/>
                  </a:lnTo>
                  <a:lnTo>
                    <a:pt x="827430" y="1606168"/>
                  </a:lnTo>
                  <a:lnTo>
                    <a:pt x="877761" y="1609487"/>
                  </a:lnTo>
                  <a:lnTo>
                    <a:pt x="928115" y="1611219"/>
                  </a:lnTo>
                  <a:lnTo>
                    <a:pt x="978441" y="1611359"/>
                  </a:lnTo>
                  <a:lnTo>
                    <a:pt x="1028692" y="1609905"/>
                  </a:lnTo>
                  <a:lnTo>
                    <a:pt x="1078819" y="1606853"/>
                  </a:lnTo>
                  <a:lnTo>
                    <a:pt x="1128772" y="1602197"/>
                  </a:lnTo>
                  <a:lnTo>
                    <a:pt x="1178503" y="1595936"/>
                  </a:lnTo>
                  <a:lnTo>
                    <a:pt x="1227962" y="1588064"/>
                  </a:lnTo>
                  <a:lnTo>
                    <a:pt x="1277102" y="1578578"/>
                  </a:lnTo>
                  <a:lnTo>
                    <a:pt x="1325873" y="1567473"/>
                  </a:lnTo>
                  <a:lnTo>
                    <a:pt x="1374226" y="1554747"/>
                  </a:lnTo>
                  <a:lnTo>
                    <a:pt x="1422113" y="1540395"/>
                  </a:lnTo>
                  <a:lnTo>
                    <a:pt x="1469485" y="1524413"/>
                  </a:lnTo>
                  <a:lnTo>
                    <a:pt x="1516292" y="1506797"/>
                  </a:lnTo>
                  <a:lnTo>
                    <a:pt x="1562486" y="1487544"/>
                  </a:lnTo>
                  <a:lnTo>
                    <a:pt x="1608018" y="1466650"/>
                  </a:lnTo>
                  <a:lnTo>
                    <a:pt x="1652839" y="1444110"/>
                  </a:lnTo>
                  <a:lnTo>
                    <a:pt x="1696901" y="1419921"/>
                  </a:lnTo>
                  <a:lnTo>
                    <a:pt x="1740154" y="1394078"/>
                  </a:lnTo>
                  <a:lnTo>
                    <a:pt x="1782203" y="1366728"/>
                  </a:lnTo>
                  <a:lnTo>
                    <a:pt x="1822933" y="1337928"/>
                  </a:lnTo>
                  <a:lnTo>
                    <a:pt x="1862342" y="1307727"/>
                  </a:lnTo>
                  <a:lnTo>
                    <a:pt x="1900428" y="1276174"/>
                  </a:lnTo>
                  <a:lnTo>
                    <a:pt x="1937190" y="1243318"/>
                  </a:lnTo>
                  <a:lnTo>
                    <a:pt x="1972625" y="1209209"/>
                  </a:lnTo>
                  <a:lnTo>
                    <a:pt x="2006732" y="1173896"/>
                  </a:lnTo>
                  <a:lnTo>
                    <a:pt x="2039510" y="1137428"/>
                  </a:lnTo>
                  <a:lnTo>
                    <a:pt x="2070956" y="1099854"/>
                  </a:lnTo>
                  <a:lnTo>
                    <a:pt x="2101069" y="1061224"/>
                  </a:lnTo>
                  <a:lnTo>
                    <a:pt x="2129847" y="1021587"/>
                  </a:lnTo>
                  <a:lnTo>
                    <a:pt x="2157289" y="980991"/>
                  </a:lnTo>
                  <a:lnTo>
                    <a:pt x="2183393" y="939486"/>
                  </a:lnTo>
                  <a:lnTo>
                    <a:pt x="2208157" y="897122"/>
                  </a:lnTo>
                  <a:lnTo>
                    <a:pt x="2231580" y="853948"/>
                  </a:lnTo>
                  <a:lnTo>
                    <a:pt x="2253659" y="810012"/>
                  </a:lnTo>
                  <a:lnTo>
                    <a:pt x="2274394" y="765364"/>
                  </a:lnTo>
                  <a:lnTo>
                    <a:pt x="2293782" y="720053"/>
                  </a:lnTo>
                  <a:lnTo>
                    <a:pt x="2311822" y="674129"/>
                  </a:lnTo>
                  <a:lnTo>
                    <a:pt x="2328512" y="627640"/>
                  </a:lnTo>
                  <a:lnTo>
                    <a:pt x="2343850" y="580636"/>
                  </a:lnTo>
                  <a:lnTo>
                    <a:pt x="2357836" y="533167"/>
                  </a:lnTo>
                  <a:lnTo>
                    <a:pt x="2370466" y="485280"/>
                  </a:lnTo>
                  <a:lnTo>
                    <a:pt x="2381739" y="437026"/>
                  </a:lnTo>
                  <a:lnTo>
                    <a:pt x="2391654" y="388454"/>
                  </a:lnTo>
                  <a:lnTo>
                    <a:pt x="2400209" y="339612"/>
                  </a:lnTo>
                  <a:lnTo>
                    <a:pt x="2407402" y="290551"/>
                  </a:lnTo>
                  <a:lnTo>
                    <a:pt x="2413232" y="241319"/>
                  </a:lnTo>
                  <a:lnTo>
                    <a:pt x="2417697" y="191965"/>
                  </a:lnTo>
                  <a:lnTo>
                    <a:pt x="2420795" y="142539"/>
                  </a:lnTo>
                  <a:lnTo>
                    <a:pt x="2422525" y="93091"/>
                  </a:lnTo>
                  <a:lnTo>
                    <a:pt x="2423739" y="70008"/>
                  </a:lnTo>
                  <a:lnTo>
                    <a:pt x="2424144" y="46545"/>
                  </a:lnTo>
                  <a:lnTo>
                    <a:pt x="2423739" y="23082"/>
                  </a:lnTo>
                  <a:lnTo>
                    <a:pt x="2422525" y="0"/>
                  </a:lnTo>
                  <a:close/>
                </a:path>
              </a:pathLst>
            </a:custGeom>
            <a:solidFill>
              <a:srgbClr val="091F60"/>
            </a:solidFill>
            <a:ln>
              <a:noFill/>
            </a:ln>
          </p:spPr>
          <p:txBody>
            <a:bodyPr anchorCtr="0" anchor="t" bIns="0" lIns="0" spcFirstLastPara="1" rIns="0" wrap="square" tIns="0">
              <a:noAutofit/>
            </a:bodyPr>
            <a:lstStyle/>
            <a:p>
              <a:pPr indent="0" lvl="0" marL="0" marR="0" rtl="1" algn="r">
                <a:spcBef>
                  <a:spcPts val="0"/>
                </a:spcBef>
                <a:spcAft>
                  <a:spcPts val="0"/>
                </a:spcAft>
                <a:buNone/>
              </a:pPr>
              <a:r>
                <a:t/>
              </a:r>
              <a:endParaRPr sz="1800">
                <a:solidFill>
                  <a:schemeClr val="dk1"/>
                </a:solidFill>
                <a:latin typeface="Calibri"/>
                <a:ea typeface="Calibri"/>
                <a:cs typeface="Calibri"/>
                <a:sym typeface="Calibri"/>
              </a:endParaRPr>
            </a:p>
          </p:txBody>
        </p:sp>
        <p:sp>
          <p:nvSpPr>
            <p:cNvPr id="416" name="Google Shape;416;p30"/>
            <p:cNvSpPr/>
            <p:nvPr/>
          </p:nvSpPr>
          <p:spPr>
            <a:xfrm>
              <a:off x="0" y="1523"/>
              <a:ext cx="2338070" cy="1611630"/>
            </a:xfrm>
            <a:custGeom>
              <a:rect b="b" l="l" r="r" t="t"/>
              <a:pathLst>
                <a:path extrusionOk="0" h="1611630" w="2338070">
                  <a:moveTo>
                    <a:pt x="2335657" y="0"/>
                  </a:moveTo>
                  <a:lnTo>
                    <a:pt x="0" y="0"/>
                  </a:lnTo>
                  <a:lnTo>
                    <a:pt x="0" y="1360837"/>
                  </a:lnTo>
                  <a:lnTo>
                    <a:pt x="37951" y="1381899"/>
                  </a:lnTo>
                  <a:lnTo>
                    <a:pt x="97775" y="1411950"/>
                  </a:lnTo>
                  <a:lnTo>
                    <a:pt x="157192" y="1439808"/>
                  </a:lnTo>
                  <a:lnTo>
                    <a:pt x="211087" y="1463815"/>
                  </a:lnTo>
                  <a:lnTo>
                    <a:pt x="254345" y="1482314"/>
                  </a:lnTo>
                  <a:lnTo>
                    <a:pt x="331549" y="1512963"/>
                  </a:lnTo>
                  <a:lnTo>
                    <a:pt x="381709" y="1530536"/>
                  </a:lnTo>
                  <a:lnTo>
                    <a:pt x="432312" y="1546384"/>
                  </a:lnTo>
                  <a:lnTo>
                    <a:pt x="483340" y="1560523"/>
                  </a:lnTo>
                  <a:lnTo>
                    <a:pt x="534775" y="1572970"/>
                  </a:lnTo>
                  <a:lnTo>
                    <a:pt x="586600" y="1583741"/>
                  </a:lnTo>
                  <a:lnTo>
                    <a:pt x="638796" y="1592854"/>
                  </a:lnTo>
                  <a:lnTo>
                    <a:pt x="691346" y="1600324"/>
                  </a:lnTo>
                  <a:lnTo>
                    <a:pt x="744232" y="1606168"/>
                  </a:lnTo>
                  <a:lnTo>
                    <a:pt x="794209" y="1609487"/>
                  </a:lnTo>
                  <a:lnTo>
                    <a:pt x="844275" y="1611219"/>
                  </a:lnTo>
                  <a:lnTo>
                    <a:pt x="894373" y="1611359"/>
                  </a:lnTo>
                  <a:lnTo>
                    <a:pt x="944451" y="1609905"/>
                  </a:lnTo>
                  <a:lnTo>
                    <a:pt x="994454" y="1606853"/>
                  </a:lnTo>
                  <a:lnTo>
                    <a:pt x="1044326" y="1602197"/>
                  </a:lnTo>
                  <a:lnTo>
                    <a:pt x="1094015" y="1595936"/>
                  </a:lnTo>
                  <a:lnTo>
                    <a:pt x="1143464" y="1588064"/>
                  </a:lnTo>
                  <a:lnTo>
                    <a:pt x="1192621" y="1578578"/>
                  </a:lnTo>
                  <a:lnTo>
                    <a:pt x="1241430" y="1567473"/>
                  </a:lnTo>
                  <a:lnTo>
                    <a:pt x="1289837" y="1554747"/>
                  </a:lnTo>
                  <a:lnTo>
                    <a:pt x="1337787" y="1540395"/>
                  </a:lnTo>
                  <a:lnTo>
                    <a:pt x="1385226" y="1524413"/>
                  </a:lnTo>
                  <a:lnTo>
                    <a:pt x="1432100" y="1506797"/>
                  </a:lnTo>
                  <a:lnTo>
                    <a:pt x="1478353" y="1487544"/>
                  </a:lnTo>
                  <a:lnTo>
                    <a:pt x="1523933" y="1466650"/>
                  </a:lnTo>
                  <a:lnTo>
                    <a:pt x="1568783" y="1444110"/>
                  </a:lnTo>
                  <a:lnTo>
                    <a:pt x="1612850" y="1419921"/>
                  </a:lnTo>
                  <a:lnTo>
                    <a:pt x="1656080" y="1394078"/>
                  </a:lnTo>
                  <a:lnTo>
                    <a:pt x="1698075" y="1366728"/>
                  </a:lnTo>
                  <a:lnTo>
                    <a:pt x="1738740" y="1337928"/>
                  </a:lnTo>
                  <a:lnTo>
                    <a:pt x="1778076" y="1307727"/>
                  </a:lnTo>
                  <a:lnTo>
                    <a:pt x="1816082" y="1276174"/>
                  </a:lnTo>
                  <a:lnTo>
                    <a:pt x="1852757" y="1243318"/>
                  </a:lnTo>
                  <a:lnTo>
                    <a:pt x="1888101" y="1209209"/>
                  </a:lnTo>
                  <a:lnTo>
                    <a:pt x="1922114" y="1173896"/>
                  </a:lnTo>
                  <a:lnTo>
                    <a:pt x="1954794" y="1137428"/>
                  </a:lnTo>
                  <a:lnTo>
                    <a:pt x="1986142" y="1099854"/>
                  </a:lnTo>
                  <a:lnTo>
                    <a:pt x="2016157" y="1061224"/>
                  </a:lnTo>
                  <a:lnTo>
                    <a:pt x="2044839" y="1021587"/>
                  </a:lnTo>
                  <a:lnTo>
                    <a:pt x="2072187" y="980991"/>
                  </a:lnTo>
                  <a:lnTo>
                    <a:pt x="2098201" y="939486"/>
                  </a:lnTo>
                  <a:lnTo>
                    <a:pt x="2122880" y="897122"/>
                  </a:lnTo>
                  <a:lnTo>
                    <a:pt x="2146225" y="853948"/>
                  </a:lnTo>
                  <a:lnTo>
                    <a:pt x="2168234" y="810012"/>
                  </a:lnTo>
                  <a:lnTo>
                    <a:pt x="2188907" y="765364"/>
                  </a:lnTo>
                  <a:lnTo>
                    <a:pt x="2208243" y="720053"/>
                  </a:lnTo>
                  <a:lnTo>
                    <a:pt x="2226243" y="674129"/>
                  </a:lnTo>
                  <a:lnTo>
                    <a:pt x="2242906" y="627640"/>
                  </a:lnTo>
                  <a:lnTo>
                    <a:pt x="2258231" y="580636"/>
                  </a:lnTo>
                  <a:lnTo>
                    <a:pt x="2272218" y="533167"/>
                  </a:lnTo>
                  <a:lnTo>
                    <a:pt x="2284866" y="485280"/>
                  </a:lnTo>
                  <a:lnTo>
                    <a:pt x="2296176" y="437026"/>
                  </a:lnTo>
                  <a:lnTo>
                    <a:pt x="2306146" y="388454"/>
                  </a:lnTo>
                  <a:lnTo>
                    <a:pt x="2314776" y="339612"/>
                  </a:lnTo>
                  <a:lnTo>
                    <a:pt x="2322066" y="290551"/>
                  </a:lnTo>
                  <a:lnTo>
                    <a:pt x="2328016" y="241319"/>
                  </a:lnTo>
                  <a:lnTo>
                    <a:pt x="2332624" y="191965"/>
                  </a:lnTo>
                  <a:lnTo>
                    <a:pt x="2335891" y="142539"/>
                  </a:lnTo>
                  <a:lnTo>
                    <a:pt x="2337816" y="93091"/>
                  </a:lnTo>
                  <a:lnTo>
                    <a:pt x="2337546" y="46545"/>
                  </a:lnTo>
                  <a:lnTo>
                    <a:pt x="2336905" y="23082"/>
                  </a:lnTo>
                  <a:lnTo>
                    <a:pt x="2335657" y="0"/>
                  </a:lnTo>
                  <a:close/>
                </a:path>
              </a:pathLst>
            </a:custGeom>
            <a:solidFill>
              <a:srgbClr val="24A9E7"/>
            </a:solidFill>
            <a:ln>
              <a:noFill/>
            </a:ln>
          </p:spPr>
          <p:txBody>
            <a:bodyPr anchorCtr="0" anchor="t" bIns="0" lIns="0" spcFirstLastPara="1" rIns="0" wrap="square" tIns="0">
              <a:noAutofit/>
            </a:bodyPr>
            <a:lstStyle/>
            <a:p>
              <a:pPr indent="0" lvl="0" marL="0" marR="0" rtl="1" algn="r">
                <a:spcBef>
                  <a:spcPts val="0"/>
                </a:spcBef>
                <a:spcAft>
                  <a:spcPts val="0"/>
                </a:spcAft>
                <a:buNone/>
              </a:pPr>
              <a:r>
                <a:t/>
              </a:r>
              <a:endParaRPr sz="1800">
                <a:solidFill>
                  <a:schemeClr val="dk1"/>
                </a:solidFill>
                <a:latin typeface="Calibri"/>
                <a:ea typeface="Calibri"/>
                <a:cs typeface="Calibri"/>
                <a:sym typeface="Calibri"/>
              </a:endParaRPr>
            </a:p>
          </p:txBody>
        </p:sp>
      </p:grpSp>
      <p:pic>
        <p:nvPicPr>
          <p:cNvPr id="417" name="Google Shape;417;p30"/>
          <p:cNvPicPr preferRelativeResize="0"/>
          <p:nvPr/>
        </p:nvPicPr>
        <p:blipFill rotWithShape="1">
          <a:blip r:embed="rId3">
            <a:alphaModFix/>
          </a:blip>
          <a:srcRect b="0" l="0" r="0" t="0"/>
          <a:stretch/>
        </p:blipFill>
        <p:spPr>
          <a:xfrm>
            <a:off x="594930" y="5909299"/>
            <a:ext cx="1072584" cy="940377"/>
          </a:xfrm>
          <a:prstGeom prst="rect">
            <a:avLst/>
          </a:prstGeom>
          <a:noFill/>
          <a:ln>
            <a:noFill/>
          </a:ln>
        </p:spPr>
      </p:pic>
      <p:grpSp>
        <p:nvGrpSpPr>
          <p:cNvPr id="418" name="Google Shape;418;p30"/>
          <p:cNvGrpSpPr/>
          <p:nvPr/>
        </p:nvGrpSpPr>
        <p:grpSpPr>
          <a:xfrm>
            <a:off x="2291286" y="6305692"/>
            <a:ext cx="9893970" cy="196811"/>
            <a:chOff x="2291286" y="6305692"/>
            <a:chExt cx="9893970" cy="196811"/>
          </a:xfrm>
        </p:grpSpPr>
        <p:sp>
          <p:nvSpPr>
            <p:cNvPr id="419" name="Google Shape;419;p30"/>
            <p:cNvSpPr/>
            <p:nvPr/>
          </p:nvSpPr>
          <p:spPr>
            <a:xfrm>
              <a:off x="2350376" y="6328513"/>
              <a:ext cx="9834880" cy="173990"/>
            </a:xfrm>
            <a:custGeom>
              <a:rect b="b" l="l" r="r" t="t"/>
              <a:pathLst>
                <a:path extrusionOk="0" h="173990" w="9834880">
                  <a:moveTo>
                    <a:pt x="9821061" y="0"/>
                  </a:moveTo>
                  <a:lnTo>
                    <a:pt x="85623" y="7"/>
                  </a:lnTo>
                  <a:lnTo>
                    <a:pt x="45527" y="9961"/>
                  </a:lnTo>
                  <a:lnTo>
                    <a:pt x="14852" y="37420"/>
                  </a:lnTo>
                  <a:lnTo>
                    <a:pt x="480" y="77190"/>
                  </a:lnTo>
                  <a:lnTo>
                    <a:pt x="0" y="86165"/>
                  </a:lnTo>
                  <a:lnTo>
                    <a:pt x="0" y="87414"/>
                  </a:lnTo>
                  <a:lnTo>
                    <a:pt x="9891" y="127733"/>
                  </a:lnTo>
                  <a:lnTo>
                    <a:pt x="37206" y="158574"/>
                  </a:lnTo>
                  <a:lnTo>
                    <a:pt x="76697" y="173027"/>
                  </a:lnTo>
                  <a:lnTo>
                    <a:pt x="86244" y="173522"/>
                  </a:lnTo>
                  <a:lnTo>
                    <a:pt x="9821061" y="173522"/>
                  </a:lnTo>
                  <a:lnTo>
                    <a:pt x="9834700" y="159828"/>
                  </a:lnTo>
                  <a:lnTo>
                    <a:pt x="9807499" y="159828"/>
                  </a:lnTo>
                  <a:lnTo>
                    <a:pt x="9807499" y="146144"/>
                  </a:lnTo>
                  <a:lnTo>
                    <a:pt x="86864" y="146144"/>
                  </a:lnTo>
                  <a:lnTo>
                    <a:pt x="86244" y="146129"/>
                  </a:lnTo>
                  <a:lnTo>
                    <a:pt x="86547" y="146129"/>
                  </a:lnTo>
                  <a:lnTo>
                    <a:pt x="82316" y="145935"/>
                  </a:lnTo>
                  <a:lnTo>
                    <a:pt x="80735" y="145935"/>
                  </a:lnTo>
                  <a:lnTo>
                    <a:pt x="79340" y="145797"/>
                  </a:lnTo>
                  <a:lnTo>
                    <a:pt x="79826" y="145797"/>
                  </a:lnTo>
                  <a:lnTo>
                    <a:pt x="75205" y="145100"/>
                  </a:lnTo>
                  <a:lnTo>
                    <a:pt x="74743" y="145100"/>
                  </a:lnTo>
                  <a:lnTo>
                    <a:pt x="73433" y="144833"/>
                  </a:lnTo>
                  <a:lnTo>
                    <a:pt x="73689" y="144833"/>
                  </a:lnTo>
                  <a:lnTo>
                    <a:pt x="69274" y="143713"/>
                  </a:lnTo>
                  <a:lnTo>
                    <a:pt x="68989" y="143713"/>
                  </a:lnTo>
                  <a:lnTo>
                    <a:pt x="67678" y="143309"/>
                  </a:lnTo>
                  <a:lnTo>
                    <a:pt x="67878" y="143309"/>
                  </a:lnTo>
                  <a:lnTo>
                    <a:pt x="63622" y="141760"/>
                  </a:lnTo>
                  <a:lnTo>
                    <a:pt x="63464" y="141760"/>
                  </a:lnTo>
                  <a:lnTo>
                    <a:pt x="62323" y="141286"/>
                  </a:lnTo>
                  <a:lnTo>
                    <a:pt x="62459" y="141286"/>
                  </a:lnTo>
                  <a:lnTo>
                    <a:pt x="58440" y="139394"/>
                  </a:lnTo>
                  <a:lnTo>
                    <a:pt x="58277" y="139394"/>
                  </a:lnTo>
                  <a:lnTo>
                    <a:pt x="57082" y="138755"/>
                  </a:lnTo>
                  <a:lnTo>
                    <a:pt x="57210" y="138755"/>
                  </a:lnTo>
                  <a:lnTo>
                    <a:pt x="53578" y="136578"/>
                  </a:lnTo>
                  <a:lnTo>
                    <a:pt x="53442" y="136578"/>
                  </a:lnTo>
                  <a:lnTo>
                    <a:pt x="52300" y="135812"/>
                  </a:lnTo>
                  <a:lnTo>
                    <a:pt x="48969" y="133237"/>
                  </a:lnTo>
                  <a:lnTo>
                    <a:pt x="47872" y="132417"/>
                  </a:lnTo>
                  <a:lnTo>
                    <a:pt x="44820" y="129571"/>
                  </a:lnTo>
                  <a:lnTo>
                    <a:pt x="43696" y="128553"/>
                  </a:lnTo>
                  <a:lnTo>
                    <a:pt x="40948" y="125375"/>
                  </a:lnTo>
                  <a:lnTo>
                    <a:pt x="40049" y="124371"/>
                  </a:lnTo>
                  <a:lnTo>
                    <a:pt x="37578" y="120915"/>
                  </a:lnTo>
                  <a:lnTo>
                    <a:pt x="36731" y="119766"/>
                  </a:lnTo>
                  <a:lnTo>
                    <a:pt x="34642" y="116112"/>
                  </a:lnTo>
                  <a:lnTo>
                    <a:pt x="33927" y="114905"/>
                  </a:lnTo>
                  <a:lnTo>
                    <a:pt x="32109" y="110846"/>
                  </a:lnTo>
                  <a:lnTo>
                    <a:pt x="31574" y="109698"/>
                  </a:lnTo>
                  <a:lnTo>
                    <a:pt x="30109" y="105457"/>
                  </a:lnTo>
                  <a:lnTo>
                    <a:pt x="29826" y="104769"/>
                  </a:lnTo>
                  <a:lnTo>
                    <a:pt x="29704" y="104143"/>
                  </a:lnTo>
                  <a:lnTo>
                    <a:pt x="28580" y="99671"/>
                  </a:lnTo>
                  <a:lnTo>
                    <a:pt x="28392" y="99055"/>
                  </a:lnTo>
                  <a:lnTo>
                    <a:pt x="28321" y="98354"/>
                  </a:lnTo>
                  <a:lnTo>
                    <a:pt x="27631" y="93731"/>
                  </a:lnTo>
                  <a:lnTo>
                    <a:pt x="27492" y="93043"/>
                  </a:lnTo>
                  <a:lnTo>
                    <a:pt x="27496" y="92329"/>
                  </a:lnTo>
                  <a:lnTo>
                    <a:pt x="27272" y="87414"/>
                  </a:lnTo>
                  <a:lnTo>
                    <a:pt x="27496" y="81250"/>
                  </a:lnTo>
                  <a:lnTo>
                    <a:pt x="27559" y="79848"/>
                  </a:lnTo>
                  <a:lnTo>
                    <a:pt x="28321" y="75225"/>
                  </a:lnTo>
                  <a:lnTo>
                    <a:pt x="28517" y="73908"/>
                  </a:lnTo>
                  <a:lnTo>
                    <a:pt x="29599" y="69855"/>
                  </a:lnTo>
                  <a:lnTo>
                    <a:pt x="29644" y="69401"/>
                  </a:lnTo>
                  <a:lnTo>
                    <a:pt x="30034" y="68122"/>
                  </a:lnTo>
                  <a:lnTo>
                    <a:pt x="31622" y="63861"/>
                  </a:lnTo>
                  <a:lnTo>
                    <a:pt x="32057" y="62644"/>
                  </a:lnTo>
                  <a:lnTo>
                    <a:pt x="34014" y="58622"/>
                  </a:lnTo>
                  <a:lnTo>
                    <a:pt x="34540" y="57505"/>
                  </a:lnTo>
                  <a:lnTo>
                    <a:pt x="36815" y="53753"/>
                  </a:lnTo>
                  <a:lnTo>
                    <a:pt x="37520" y="52551"/>
                  </a:lnTo>
                  <a:lnTo>
                    <a:pt x="40082" y="49200"/>
                  </a:lnTo>
                  <a:lnTo>
                    <a:pt x="40861" y="48144"/>
                  </a:lnTo>
                  <a:lnTo>
                    <a:pt x="43782" y="45024"/>
                  </a:lnTo>
                  <a:lnTo>
                    <a:pt x="44654" y="44061"/>
                  </a:lnTo>
                  <a:lnTo>
                    <a:pt x="47966" y="41156"/>
                  </a:lnTo>
                  <a:lnTo>
                    <a:pt x="48868" y="40340"/>
                  </a:lnTo>
                  <a:lnTo>
                    <a:pt x="52483" y="37712"/>
                  </a:lnTo>
                  <a:lnTo>
                    <a:pt x="53442" y="36996"/>
                  </a:lnTo>
                  <a:lnTo>
                    <a:pt x="57234" y="34762"/>
                  </a:lnTo>
                  <a:lnTo>
                    <a:pt x="57082" y="34762"/>
                  </a:lnTo>
                  <a:lnTo>
                    <a:pt x="58361" y="34076"/>
                  </a:lnTo>
                  <a:lnTo>
                    <a:pt x="58538" y="34076"/>
                  </a:lnTo>
                  <a:lnTo>
                    <a:pt x="62449" y="32235"/>
                  </a:lnTo>
                  <a:lnTo>
                    <a:pt x="63464" y="31757"/>
                  </a:lnTo>
                  <a:lnTo>
                    <a:pt x="63635" y="31757"/>
                  </a:lnTo>
                  <a:lnTo>
                    <a:pt x="67888" y="30208"/>
                  </a:lnTo>
                  <a:lnTo>
                    <a:pt x="67678" y="30208"/>
                  </a:lnTo>
                  <a:lnTo>
                    <a:pt x="68989" y="29808"/>
                  </a:lnTo>
                  <a:lnTo>
                    <a:pt x="69262" y="29808"/>
                  </a:lnTo>
                  <a:lnTo>
                    <a:pt x="73707" y="28683"/>
                  </a:lnTo>
                  <a:lnTo>
                    <a:pt x="73433" y="28683"/>
                  </a:lnTo>
                  <a:lnTo>
                    <a:pt x="74743" y="28421"/>
                  </a:lnTo>
                  <a:lnTo>
                    <a:pt x="75169" y="28421"/>
                  </a:lnTo>
                  <a:lnTo>
                    <a:pt x="79815" y="27720"/>
                  </a:lnTo>
                  <a:lnTo>
                    <a:pt x="79340" y="27720"/>
                  </a:lnTo>
                  <a:lnTo>
                    <a:pt x="80735" y="27581"/>
                  </a:lnTo>
                  <a:lnTo>
                    <a:pt x="82350" y="27581"/>
                  </a:lnTo>
                  <a:lnTo>
                    <a:pt x="86363" y="27396"/>
                  </a:lnTo>
                  <a:lnTo>
                    <a:pt x="86864" y="27373"/>
                  </a:lnTo>
                  <a:lnTo>
                    <a:pt x="9807499" y="27373"/>
                  </a:lnTo>
                  <a:lnTo>
                    <a:pt x="9807499" y="13698"/>
                  </a:lnTo>
                  <a:lnTo>
                    <a:pt x="9834700" y="13698"/>
                  </a:lnTo>
                  <a:lnTo>
                    <a:pt x="9821061" y="0"/>
                  </a:lnTo>
                  <a:close/>
                </a:path>
                <a:path extrusionOk="0" h="173990" w="9834880">
                  <a:moveTo>
                    <a:pt x="9807499" y="13698"/>
                  </a:moveTo>
                  <a:lnTo>
                    <a:pt x="9807499" y="159828"/>
                  </a:lnTo>
                  <a:lnTo>
                    <a:pt x="9821061" y="146126"/>
                  </a:lnTo>
                  <a:lnTo>
                    <a:pt x="9834700" y="146126"/>
                  </a:lnTo>
                  <a:lnTo>
                    <a:pt x="9834700" y="27396"/>
                  </a:lnTo>
                  <a:lnTo>
                    <a:pt x="9821061" y="27396"/>
                  </a:lnTo>
                  <a:lnTo>
                    <a:pt x="9807499" y="13698"/>
                  </a:lnTo>
                  <a:close/>
                </a:path>
                <a:path extrusionOk="0" h="173990" w="9834880">
                  <a:moveTo>
                    <a:pt x="9834700" y="146126"/>
                  </a:moveTo>
                  <a:lnTo>
                    <a:pt x="9821061" y="146126"/>
                  </a:lnTo>
                  <a:lnTo>
                    <a:pt x="9807499" y="159828"/>
                  </a:lnTo>
                  <a:lnTo>
                    <a:pt x="9834700" y="159828"/>
                  </a:lnTo>
                  <a:lnTo>
                    <a:pt x="9834700" y="146126"/>
                  </a:lnTo>
                  <a:close/>
                </a:path>
                <a:path extrusionOk="0" h="173990" w="9834880">
                  <a:moveTo>
                    <a:pt x="86547" y="146129"/>
                  </a:moveTo>
                  <a:lnTo>
                    <a:pt x="86244" y="146129"/>
                  </a:lnTo>
                  <a:lnTo>
                    <a:pt x="86864" y="146144"/>
                  </a:lnTo>
                  <a:lnTo>
                    <a:pt x="86547" y="146129"/>
                  </a:lnTo>
                  <a:close/>
                </a:path>
                <a:path extrusionOk="0" h="173990" w="9834880">
                  <a:moveTo>
                    <a:pt x="9807499" y="146126"/>
                  </a:moveTo>
                  <a:lnTo>
                    <a:pt x="86547" y="146129"/>
                  </a:lnTo>
                  <a:lnTo>
                    <a:pt x="86864" y="146144"/>
                  </a:lnTo>
                  <a:lnTo>
                    <a:pt x="9807499" y="146144"/>
                  </a:lnTo>
                  <a:close/>
                </a:path>
                <a:path extrusionOk="0" h="173990" w="9834880">
                  <a:moveTo>
                    <a:pt x="79340" y="145797"/>
                  </a:moveTo>
                  <a:lnTo>
                    <a:pt x="80735" y="145935"/>
                  </a:lnTo>
                  <a:lnTo>
                    <a:pt x="80039" y="145830"/>
                  </a:lnTo>
                  <a:lnTo>
                    <a:pt x="79340" y="145797"/>
                  </a:lnTo>
                  <a:close/>
                </a:path>
                <a:path extrusionOk="0" h="173990" w="9834880">
                  <a:moveTo>
                    <a:pt x="80039" y="145830"/>
                  </a:moveTo>
                  <a:lnTo>
                    <a:pt x="80735" y="145935"/>
                  </a:lnTo>
                  <a:lnTo>
                    <a:pt x="82316" y="145935"/>
                  </a:lnTo>
                  <a:lnTo>
                    <a:pt x="80039" y="145830"/>
                  </a:lnTo>
                  <a:close/>
                </a:path>
                <a:path extrusionOk="0" h="173990" w="9834880">
                  <a:moveTo>
                    <a:pt x="79826" y="145797"/>
                  </a:moveTo>
                  <a:lnTo>
                    <a:pt x="79340" y="145797"/>
                  </a:lnTo>
                  <a:lnTo>
                    <a:pt x="80039" y="145830"/>
                  </a:lnTo>
                  <a:lnTo>
                    <a:pt x="79826" y="145797"/>
                  </a:lnTo>
                  <a:close/>
                </a:path>
                <a:path extrusionOk="0" h="173990" w="9834880">
                  <a:moveTo>
                    <a:pt x="73433" y="144833"/>
                  </a:moveTo>
                  <a:lnTo>
                    <a:pt x="74743" y="145100"/>
                  </a:lnTo>
                  <a:lnTo>
                    <a:pt x="74065" y="144928"/>
                  </a:lnTo>
                  <a:lnTo>
                    <a:pt x="73433" y="144833"/>
                  </a:lnTo>
                  <a:close/>
                </a:path>
                <a:path extrusionOk="0" h="173990" w="9834880">
                  <a:moveTo>
                    <a:pt x="74065" y="144928"/>
                  </a:moveTo>
                  <a:lnTo>
                    <a:pt x="74743" y="145100"/>
                  </a:lnTo>
                  <a:lnTo>
                    <a:pt x="75205" y="145100"/>
                  </a:lnTo>
                  <a:lnTo>
                    <a:pt x="74065" y="144928"/>
                  </a:lnTo>
                  <a:close/>
                </a:path>
                <a:path extrusionOk="0" h="173990" w="9834880">
                  <a:moveTo>
                    <a:pt x="73689" y="144833"/>
                  </a:moveTo>
                  <a:lnTo>
                    <a:pt x="73433" y="144833"/>
                  </a:lnTo>
                  <a:lnTo>
                    <a:pt x="74065" y="144928"/>
                  </a:lnTo>
                  <a:lnTo>
                    <a:pt x="73689" y="144833"/>
                  </a:lnTo>
                  <a:close/>
                </a:path>
                <a:path extrusionOk="0" h="173990" w="9834880">
                  <a:moveTo>
                    <a:pt x="67678" y="143309"/>
                  </a:moveTo>
                  <a:lnTo>
                    <a:pt x="68989" y="143713"/>
                  </a:lnTo>
                  <a:lnTo>
                    <a:pt x="68335" y="143475"/>
                  </a:lnTo>
                  <a:lnTo>
                    <a:pt x="67678" y="143309"/>
                  </a:lnTo>
                  <a:close/>
                </a:path>
                <a:path extrusionOk="0" h="173990" w="9834880">
                  <a:moveTo>
                    <a:pt x="68335" y="143475"/>
                  </a:moveTo>
                  <a:lnTo>
                    <a:pt x="68989" y="143713"/>
                  </a:lnTo>
                  <a:lnTo>
                    <a:pt x="69274" y="143713"/>
                  </a:lnTo>
                  <a:lnTo>
                    <a:pt x="68335" y="143475"/>
                  </a:lnTo>
                  <a:close/>
                </a:path>
                <a:path extrusionOk="0" h="173990" w="9834880">
                  <a:moveTo>
                    <a:pt x="67878" y="143309"/>
                  </a:moveTo>
                  <a:lnTo>
                    <a:pt x="67678" y="143309"/>
                  </a:lnTo>
                  <a:lnTo>
                    <a:pt x="68335" y="143475"/>
                  </a:lnTo>
                  <a:lnTo>
                    <a:pt x="67878" y="143309"/>
                  </a:lnTo>
                  <a:close/>
                </a:path>
                <a:path extrusionOk="0" h="173990" w="9834880">
                  <a:moveTo>
                    <a:pt x="62323" y="141286"/>
                  </a:moveTo>
                  <a:lnTo>
                    <a:pt x="63464" y="141760"/>
                  </a:lnTo>
                  <a:lnTo>
                    <a:pt x="62926" y="141506"/>
                  </a:lnTo>
                  <a:lnTo>
                    <a:pt x="62323" y="141286"/>
                  </a:lnTo>
                  <a:close/>
                </a:path>
                <a:path extrusionOk="0" h="173990" w="9834880">
                  <a:moveTo>
                    <a:pt x="62926" y="141506"/>
                  </a:moveTo>
                  <a:lnTo>
                    <a:pt x="63464" y="141760"/>
                  </a:lnTo>
                  <a:lnTo>
                    <a:pt x="63622" y="141760"/>
                  </a:lnTo>
                  <a:lnTo>
                    <a:pt x="62926" y="141506"/>
                  </a:lnTo>
                  <a:close/>
                </a:path>
                <a:path extrusionOk="0" h="173990" w="9834880">
                  <a:moveTo>
                    <a:pt x="62459" y="141286"/>
                  </a:moveTo>
                  <a:lnTo>
                    <a:pt x="62323" y="141286"/>
                  </a:lnTo>
                  <a:lnTo>
                    <a:pt x="62926" y="141506"/>
                  </a:lnTo>
                  <a:lnTo>
                    <a:pt x="62459" y="141286"/>
                  </a:lnTo>
                  <a:close/>
                </a:path>
                <a:path extrusionOk="0" h="173990" w="9834880">
                  <a:moveTo>
                    <a:pt x="57082" y="138755"/>
                  </a:moveTo>
                  <a:lnTo>
                    <a:pt x="58277" y="139394"/>
                  </a:lnTo>
                  <a:lnTo>
                    <a:pt x="57680" y="139037"/>
                  </a:lnTo>
                  <a:lnTo>
                    <a:pt x="57082" y="138755"/>
                  </a:lnTo>
                  <a:close/>
                </a:path>
                <a:path extrusionOk="0" h="173990" w="9834880">
                  <a:moveTo>
                    <a:pt x="57680" y="139037"/>
                  </a:moveTo>
                  <a:lnTo>
                    <a:pt x="58277" y="139394"/>
                  </a:lnTo>
                  <a:lnTo>
                    <a:pt x="58440" y="139394"/>
                  </a:lnTo>
                  <a:lnTo>
                    <a:pt x="57680" y="139037"/>
                  </a:lnTo>
                  <a:close/>
                </a:path>
                <a:path extrusionOk="0" h="173990" w="9834880">
                  <a:moveTo>
                    <a:pt x="57210" y="138755"/>
                  </a:moveTo>
                  <a:lnTo>
                    <a:pt x="57082" y="138755"/>
                  </a:lnTo>
                  <a:lnTo>
                    <a:pt x="57680" y="139037"/>
                  </a:lnTo>
                  <a:lnTo>
                    <a:pt x="57210" y="138755"/>
                  </a:lnTo>
                  <a:close/>
                </a:path>
                <a:path extrusionOk="0" h="173990" w="9834880">
                  <a:moveTo>
                    <a:pt x="52300" y="135812"/>
                  </a:moveTo>
                  <a:lnTo>
                    <a:pt x="53442" y="136578"/>
                  </a:lnTo>
                  <a:lnTo>
                    <a:pt x="52764" y="136090"/>
                  </a:lnTo>
                  <a:lnTo>
                    <a:pt x="52300" y="135812"/>
                  </a:lnTo>
                  <a:close/>
                </a:path>
                <a:path extrusionOk="0" h="173990" w="9834880">
                  <a:moveTo>
                    <a:pt x="52890" y="136165"/>
                  </a:moveTo>
                  <a:lnTo>
                    <a:pt x="53442" y="136578"/>
                  </a:lnTo>
                  <a:lnTo>
                    <a:pt x="53578" y="136578"/>
                  </a:lnTo>
                  <a:lnTo>
                    <a:pt x="52890" y="136165"/>
                  </a:lnTo>
                  <a:close/>
                </a:path>
                <a:path extrusionOk="0" h="173990" w="9834880">
                  <a:moveTo>
                    <a:pt x="52417" y="135812"/>
                  </a:moveTo>
                  <a:lnTo>
                    <a:pt x="52890" y="136165"/>
                  </a:lnTo>
                  <a:lnTo>
                    <a:pt x="52417" y="135812"/>
                  </a:lnTo>
                  <a:close/>
                </a:path>
                <a:path extrusionOk="0" h="173990" w="9834880">
                  <a:moveTo>
                    <a:pt x="47872" y="132417"/>
                  </a:moveTo>
                  <a:lnTo>
                    <a:pt x="48868" y="133237"/>
                  </a:lnTo>
                  <a:lnTo>
                    <a:pt x="48391" y="132805"/>
                  </a:lnTo>
                  <a:lnTo>
                    <a:pt x="47872" y="132417"/>
                  </a:lnTo>
                  <a:close/>
                </a:path>
                <a:path extrusionOk="0" h="173990" w="9834880">
                  <a:moveTo>
                    <a:pt x="48391" y="132805"/>
                  </a:moveTo>
                  <a:lnTo>
                    <a:pt x="48868" y="133237"/>
                  </a:lnTo>
                  <a:lnTo>
                    <a:pt x="48391" y="132805"/>
                  </a:lnTo>
                  <a:close/>
                </a:path>
                <a:path extrusionOk="0" h="173990" w="9834880">
                  <a:moveTo>
                    <a:pt x="47963" y="132417"/>
                  </a:moveTo>
                  <a:lnTo>
                    <a:pt x="48391" y="132805"/>
                  </a:lnTo>
                  <a:lnTo>
                    <a:pt x="47963" y="132417"/>
                  </a:lnTo>
                  <a:close/>
                </a:path>
                <a:path extrusionOk="0" h="173990" w="9834880">
                  <a:moveTo>
                    <a:pt x="43696" y="128553"/>
                  </a:moveTo>
                  <a:lnTo>
                    <a:pt x="44707" y="129571"/>
                  </a:lnTo>
                  <a:lnTo>
                    <a:pt x="44119" y="128936"/>
                  </a:lnTo>
                  <a:lnTo>
                    <a:pt x="43696" y="128553"/>
                  </a:lnTo>
                  <a:close/>
                </a:path>
                <a:path extrusionOk="0" h="173990" w="9834880">
                  <a:moveTo>
                    <a:pt x="44221" y="129028"/>
                  </a:moveTo>
                  <a:lnTo>
                    <a:pt x="44707" y="129571"/>
                  </a:lnTo>
                  <a:lnTo>
                    <a:pt x="44221" y="129028"/>
                  </a:lnTo>
                  <a:close/>
                </a:path>
                <a:path extrusionOk="0" h="173990" w="9834880">
                  <a:moveTo>
                    <a:pt x="43795" y="128553"/>
                  </a:moveTo>
                  <a:lnTo>
                    <a:pt x="44221" y="129028"/>
                  </a:lnTo>
                  <a:lnTo>
                    <a:pt x="43795" y="128553"/>
                  </a:lnTo>
                  <a:close/>
                </a:path>
                <a:path extrusionOk="0" h="173990" w="9834880">
                  <a:moveTo>
                    <a:pt x="40049" y="124371"/>
                  </a:moveTo>
                  <a:lnTo>
                    <a:pt x="40869" y="125375"/>
                  </a:lnTo>
                  <a:lnTo>
                    <a:pt x="40498" y="124872"/>
                  </a:lnTo>
                  <a:lnTo>
                    <a:pt x="40049" y="124371"/>
                  </a:lnTo>
                  <a:close/>
                </a:path>
                <a:path extrusionOk="0" h="173990" w="9834880">
                  <a:moveTo>
                    <a:pt x="40498" y="124872"/>
                  </a:moveTo>
                  <a:lnTo>
                    <a:pt x="40869" y="125375"/>
                  </a:lnTo>
                  <a:lnTo>
                    <a:pt x="40498" y="124872"/>
                  </a:lnTo>
                  <a:close/>
                </a:path>
                <a:path extrusionOk="0" h="173990" w="9834880">
                  <a:moveTo>
                    <a:pt x="40128" y="124371"/>
                  </a:moveTo>
                  <a:lnTo>
                    <a:pt x="40498" y="124872"/>
                  </a:lnTo>
                  <a:lnTo>
                    <a:pt x="40128" y="124371"/>
                  </a:lnTo>
                  <a:close/>
                </a:path>
                <a:path extrusionOk="0" h="173990" w="9834880">
                  <a:moveTo>
                    <a:pt x="36731" y="119766"/>
                  </a:moveTo>
                  <a:lnTo>
                    <a:pt x="37490" y="120915"/>
                  </a:lnTo>
                  <a:lnTo>
                    <a:pt x="37126" y="120301"/>
                  </a:lnTo>
                  <a:lnTo>
                    <a:pt x="36731" y="119766"/>
                  </a:lnTo>
                  <a:close/>
                </a:path>
                <a:path extrusionOk="0" h="173990" w="9834880">
                  <a:moveTo>
                    <a:pt x="37126" y="120301"/>
                  </a:moveTo>
                  <a:lnTo>
                    <a:pt x="37490" y="120915"/>
                  </a:lnTo>
                  <a:lnTo>
                    <a:pt x="37126" y="120301"/>
                  </a:lnTo>
                  <a:close/>
                </a:path>
                <a:path extrusionOk="0" h="173990" w="9834880">
                  <a:moveTo>
                    <a:pt x="36809" y="119766"/>
                  </a:moveTo>
                  <a:lnTo>
                    <a:pt x="37126" y="120301"/>
                  </a:lnTo>
                  <a:lnTo>
                    <a:pt x="36809" y="119766"/>
                  </a:lnTo>
                  <a:close/>
                </a:path>
                <a:path extrusionOk="0" h="173990" w="9834880">
                  <a:moveTo>
                    <a:pt x="33927" y="114905"/>
                  </a:moveTo>
                  <a:lnTo>
                    <a:pt x="34563" y="116112"/>
                  </a:lnTo>
                  <a:lnTo>
                    <a:pt x="34271" y="115487"/>
                  </a:lnTo>
                  <a:lnTo>
                    <a:pt x="33927" y="114905"/>
                  </a:lnTo>
                  <a:close/>
                </a:path>
                <a:path extrusionOk="0" h="173990" w="9834880">
                  <a:moveTo>
                    <a:pt x="34271" y="115487"/>
                  </a:moveTo>
                  <a:lnTo>
                    <a:pt x="34563" y="116112"/>
                  </a:lnTo>
                  <a:lnTo>
                    <a:pt x="34271" y="115487"/>
                  </a:lnTo>
                  <a:close/>
                </a:path>
                <a:path extrusionOk="0" h="173990" w="9834880">
                  <a:moveTo>
                    <a:pt x="34001" y="114905"/>
                  </a:moveTo>
                  <a:lnTo>
                    <a:pt x="34271" y="115487"/>
                  </a:lnTo>
                  <a:lnTo>
                    <a:pt x="34001" y="114905"/>
                  </a:lnTo>
                  <a:close/>
                </a:path>
                <a:path extrusionOk="0" h="173990" w="9834880">
                  <a:moveTo>
                    <a:pt x="31574" y="109698"/>
                  </a:moveTo>
                  <a:lnTo>
                    <a:pt x="32049" y="110846"/>
                  </a:lnTo>
                  <a:lnTo>
                    <a:pt x="31846" y="110281"/>
                  </a:lnTo>
                  <a:lnTo>
                    <a:pt x="31574" y="109698"/>
                  </a:lnTo>
                  <a:close/>
                </a:path>
                <a:path extrusionOk="0" h="173990" w="9834880">
                  <a:moveTo>
                    <a:pt x="31846" y="110281"/>
                  </a:moveTo>
                  <a:lnTo>
                    <a:pt x="32049" y="110846"/>
                  </a:lnTo>
                  <a:lnTo>
                    <a:pt x="31846" y="110281"/>
                  </a:lnTo>
                  <a:close/>
                </a:path>
                <a:path extrusionOk="0" h="173990" w="9834880">
                  <a:moveTo>
                    <a:pt x="31636" y="109698"/>
                  </a:moveTo>
                  <a:lnTo>
                    <a:pt x="31846" y="110281"/>
                  </a:lnTo>
                  <a:lnTo>
                    <a:pt x="31636" y="109698"/>
                  </a:lnTo>
                  <a:close/>
                </a:path>
                <a:path extrusionOk="0" h="173990" w="9834880">
                  <a:moveTo>
                    <a:pt x="29636" y="104143"/>
                  </a:moveTo>
                  <a:lnTo>
                    <a:pt x="30034" y="105457"/>
                  </a:lnTo>
                  <a:lnTo>
                    <a:pt x="29861" y="104769"/>
                  </a:lnTo>
                  <a:lnTo>
                    <a:pt x="29636" y="104143"/>
                  </a:lnTo>
                  <a:close/>
                </a:path>
                <a:path extrusionOk="0" h="173990" w="9834880">
                  <a:moveTo>
                    <a:pt x="29861" y="104769"/>
                  </a:moveTo>
                  <a:lnTo>
                    <a:pt x="30034" y="105457"/>
                  </a:lnTo>
                  <a:lnTo>
                    <a:pt x="29861" y="104769"/>
                  </a:lnTo>
                  <a:close/>
                </a:path>
                <a:path extrusionOk="0" h="173990" w="9834880">
                  <a:moveTo>
                    <a:pt x="29704" y="104143"/>
                  </a:moveTo>
                  <a:lnTo>
                    <a:pt x="29861" y="104769"/>
                  </a:lnTo>
                  <a:lnTo>
                    <a:pt x="29704" y="104143"/>
                  </a:lnTo>
                  <a:close/>
                </a:path>
                <a:path extrusionOk="0" h="173990" w="9834880">
                  <a:moveTo>
                    <a:pt x="28249" y="98354"/>
                  </a:moveTo>
                  <a:lnTo>
                    <a:pt x="28517" y="99671"/>
                  </a:lnTo>
                  <a:lnTo>
                    <a:pt x="28425" y="99055"/>
                  </a:lnTo>
                  <a:lnTo>
                    <a:pt x="28249" y="98354"/>
                  </a:lnTo>
                  <a:close/>
                </a:path>
                <a:path extrusionOk="0" h="173990" w="9834880">
                  <a:moveTo>
                    <a:pt x="28425" y="99055"/>
                  </a:moveTo>
                  <a:lnTo>
                    <a:pt x="28517" y="99671"/>
                  </a:lnTo>
                  <a:lnTo>
                    <a:pt x="28425" y="99055"/>
                  </a:lnTo>
                  <a:close/>
                </a:path>
                <a:path extrusionOk="0" h="173990" w="9834880">
                  <a:moveTo>
                    <a:pt x="28321" y="98354"/>
                  </a:moveTo>
                  <a:lnTo>
                    <a:pt x="28425" y="99055"/>
                  </a:lnTo>
                  <a:lnTo>
                    <a:pt x="28321" y="98354"/>
                  </a:lnTo>
                  <a:close/>
                </a:path>
                <a:path extrusionOk="0" h="173990" w="9834880">
                  <a:moveTo>
                    <a:pt x="27422" y="92329"/>
                  </a:moveTo>
                  <a:lnTo>
                    <a:pt x="27559" y="93731"/>
                  </a:lnTo>
                  <a:lnTo>
                    <a:pt x="27528" y="93043"/>
                  </a:lnTo>
                  <a:lnTo>
                    <a:pt x="27422" y="92329"/>
                  </a:lnTo>
                  <a:close/>
                </a:path>
                <a:path extrusionOk="0" h="173990" w="9834880">
                  <a:moveTo>
                    <a:pt x="27528" y="93043"/>
                  </a:moveTo>
                  <a:lnTo>
                    <a:pt x="27559" y="93731"/>
                  </a:lnTo>
                  <a:lnTo>
                    <a:pt x="27528" y="93043"/>
                  </a:lnTo>
                  <a:close/>
                </a:path>
                <a:path extrusionOk="0" h="173990" w="9834880">
                  <a:moveTo>
                    <a:pt x="27496" y="92329"/>
                  </a:moveTo>
                  <a:lnTo>
                    <a:pt x="27528" y="93043"/>
                  </a:lnTo>
                  <a:lnTo>
                    <a:pt x="27496" y="92329"/>
                  </a:lnTo>
                  <a:close/>
                </a:path>
                <a:path extrusionOk="0" h="173990" w="9834880">
                  <a:moveTo>
                    <a:pt x="27243" y="86789"/>
                  </a:moveTo>
                  <a:lnTo>
                    <a:pt x="27215" y="87414"/>
                  </a:lnTo>
                  <a:lnTo>
                    <a:pt x="27243" y="86789"/>
                  </a:lnTo>
                  <a:close/>
                </a:path>
                <a:path extrusionOk="0" h="173990" w="9834880">
                  <a:moveTo>
                    <a:pt x="27272" y="86165"/>
                  </a:moveTo>
                  <a:lnTo>
                    <a:pt x="27243" y="86789"/>
                  </a:lnTo>
                  <a:lnTo>
                    <a:pt x="27272" y="86165"/>
                  </a:lnTo>
                  <a:close/>
                </a:path>
                <a:path extrusionOk="0" h="173990" w="9834880">
                  <a:moveTo>
                    <a:pt x="27559" y="79848"/>
                  </a:moveTo>
                  <a:lnTo>
                    <a:pt x="27422" y="81250"/>
                  </a:lnTo>
                  <a:lnTo>
                    <a:pt x="27528" y="80536"/>
                  </a:lnTo>
                  <a:lnTo>
                    <a:pt x="27559" y="79848"/>
                  </a:lnTo>
                  <a:close/>
                </a:path>
                <a:path extrusionOk="0" h="173990" w="9834880">
                  <a:moveTo>
                    <a:pt x="27528" y="80536"/>
                  </a:moveTo>
                  <a:lnTo>
                    <a:pt x="27422" y="81250"/>
                  </a:lnTo>
                  <a:lnTo>
                    <a:pt x="27528" y="80536"/>
                  </a:lnTo>
                  <a:close/>
                </a:path>
                <a:path extrusionOk="0" h="173990" w="9834880">
                  <a:moveTo>
                    <a:pt x="27631" y="79848"/>
                  </a:moveTo>
                  <a:lnTo>
                    <a:pt x="27528" y="80536"/>
                  </a:lnTo>
                  <a:lnTo>
                    <a:pt x="27631" y="79848"/>
                  </a:lnTo>
                  <a:close/>
                </a:path>
                <a:path extrusionOk="0" h="173990" w="9834880">
                  <a:moveTo>
                    <a:pt x="28517" y="73908"/>
                  </a:moveTo>
                  <a:lnTo>
                    <a:pt x="28249" y="75225"/>
                  </a:lnTo>
                  <a:lnTo>
                    <a:pt x="28425" y="74524"/>
                  </a:lnTo>
                  <a:lnTo>
                    <a:pt x="28517" y="73908"/>
                  </a:lnTo>
                  <a:close/>
                </a:path>
                <a:path extrusionOk="0" h="173990" w="9834880">
                  <a:moveTo>
                    <a:pt x="28425" y="74524"/>
                  </a:moveTo>
                  <a:lnTo>
                    <a:pt x="28249" y="75225"/>
                  </a:lnTo>
                  <a:lnTo>
                    <a:pt x="28425" y="74524"/>
                  </a:lnTo>
                  <a:close/>
                </a:path>
                <a:path extrusionOk="0" h="173990" w="9834880">
                  <a:moveTo>
                    <a:pt x="28580" y="73908"/>
                  </a:moveTo>
                  <a:lnTo>
                    <a:pt x="28425" y="74524"/>
                  </a:lnTo>
                  <a:lnTo>
                    <a:pt x="28580" y="73908"/>
                  </a:lnTo>
                  <a:close/>
                </a:path>
                <a:path extrusionOk="0" h="173990" w="9834880">
                  <a:moveTo>
                    <a:pt x="30034" y="68122"/>
                  </a:moveTo>
                  <a:lnTo>
                    <a:pt x="29644" y="69401"/>
                  </a:lnTo>
                  <a:lnTo>
                    <a:pt x="29877" y="68746"/>
                  </a:lnTo>
                  <a:lnTo>
                    <a:pt x="30034" y="68122"/>
                  </a:lnTo>
                  <a:close/>
                </a:path>
                <a:path extrusionOk="0" h="173990" w="9834880">
                  <a:moveTo>
                    <a:pt x="29877" y="68746"/>
                  </a:moveTo>
                  <a:lnTo>
                    <a:pt x="29644" y="69401"/>
                  </a:lnTo>
                  <a:lnTo>
                    <a:pt x="29877" y="68746"/>
                  </a:lnTo>
                  <a:close/>
                </a:path>
                <a:path extrusionOk="0" h="173990" w="9834880">
                  <a:moveTo>
                    <a:pt x="30100" y="68122"/>
                  </a:moveTo>
                  <a:lnTo>
                    <a:pt x="29877" y="68746"/>
                  </a:lnTo>
                  <a:lnTo>
                    <a:pt x="30100" y="68122"/>
                  </a:lnTo>
                  <a:close/>
                </a:path>
                <a:path extrusionOk="0" h="173990" w="9834880">
                  <a:moveTo>
                    <a:pt x="32057" y="62644"/>
                  </a:moveTo>
                  <a:lnTo>
                    <a:pt x="31551" y="63861"/>
                  </a:lnTo>
                  <a:lnTo>
                    <a:pt x="31846" y="63234"/>
                  </a:lnTo>
                  <a:lnTo>
                    <a:pt x="32057" y="62644"/>
                  </a:lnTo>
                  <a:close/>
                </a:path>
                <a:path extrusionOk="0" h="173990" w="9834880">
                  <a:moveTo>
                    <a:pt x="31846" y="63234"/>
                  </a:moveTo>
                  <a:lnTo>
                    <a:pt x="31551" y="63861"/>
                  </a:lnTo>
                  <a:lnTo>
                    <a:pt x="31846" y="63234"/>
                  </a:lnTo>
                  <a:close/>
                </a:path>
                <a:path extrusionOk="0" h="173990" w="9834880">
                  <a:moveTo>
                    <a:pt x="32124" y="62644"/>
                  </a:moveTo>
                  <a:lnTo>
                    <a:pt x="31846" y="63234"/>
                  </a:lnTo>
                  <a:lnTo>
                    <a:pt x="32124" y="62644"/>
                  </a:lnTo>
                  <a:close/>
                </a:path>
                <a:path extrusionOk="0" h="173990" w="9834880">
                  <a:moveTo>
                    <a:pt x="34540" y="57505"/>
                  </a:moveTo>
                  <a:lnTo>
                    <a:pt x="33957" y="58622"/>
                  </a:lnTo>
                  <a:lnTo>
                    <a:pt x="34244" y="58133"/>
                  </a:lnTo>
                  <a:lnTo>
                    <a:pt x="34540" y="57505"/>
                  </a:lnTo>
                  <a:close/>
                </a:path>
                <a:path extrusionOk="0" h="173990" w="9834880">
                  <a:moveTo>
                    <a:pt x="34244" y="58133"/>
                  </a:moveTo>
                  <a:lnTo>
                    <a:pt x="33957" y="58622"/>
                  </a:lnTo>
                  <a:lnTo>
                    <a:pt x="34244" y="58133"/>
                  </a:lnTo>
                  <a:close/>
                </a:path>
                <a:path extrusionOk="0" h="173990" w="9834880">
                  <a:moveTo>
                    <a:pt x="34613" y="57505"/>
                  </a:moveTo>
                  <a:lnTo>
                    <a:pt x="34244" y="58133"/>
                  </a:lnTo>
                  <a:lnTo>
                    <a:pt x="34613" y="57505"/>
                  </a:lnTo>
                  <a:close/>
                </a:path>
                <a:path extrusionOk="0" h="173990" w="9834880">
                  <a:moveTo>
                    <a:pt x="37520" y="52551"/>
                  </a:moveTo>
                  <a:lnTo>
                    <a:pt x="36723" y="53753"/>
                  </a:lnTo>
                  <a:lnTo>
                    <a:pt x="37171" y="53146"/>
                  </a:lnTo>
                  <a:lnTo>
                    <a:pt x="37520" y="52551"/>
                  </a:lnTo>
                  <a:close/>
                </a:path>
                <a:path extrusionOk="0" h="173990" w="9834880">
                  <a:moveTo>
                    <a:pt x="37171" y="53146"/>
                  </a:moveTo>
                  <a:lnTo>
                    <a:pt x="36723" y="53753"/>
                  </a:lnTo>
                  <a:lnTo>
                    <a:pt x="37171" y="53146"/>
                  </a:lnTo>
                  <a:close/>
                </a:path>
                <a:path extrusionOk="0" h="173990" w="9834880">
                  <a:moveTo>
                    <a:pt x="37610" y="52551"/>
                  </a:moveTo>
                  <a:lnTo>
                    <a:pt x="37171" y="53146"/>
                  </a:lnTo>
                  <a:lnTo>
                    <a:pt x="37610" y="52551"/>
                  </a:lnTo>
                  <a:close/>
                </a:path>
                <a:path extrusionOk="0" h="173990" w="9834880">
                  <a:moveTo>
                    <a:pt x="40861" y="48144"/>
                  </a:moveTo>
                  <a:lnTo>
                    <a:pt x="40003" y="49200"/>
                  </a:lnTo>
                  <a:lnTo>
                    <a:pt x="40433" y="48725"/>
                  </a:lnTo>
                  <a:lnTo>
                    <a:pt x="40861" y="48144"/>
                  </a:lnTo>
                  <a:close/>
                </a:path>
                <a:path extrusionOk="0" h="173990" w="9834880">
                  <a:moveTo>
                    <a:pt x="40433" y="48725"/>
                  </a:moveTo>
                  <a:lnTo>
                    <a:pt x="40003" y="49200"/>
                  </a:lnTo>
                  <a:lnTo>
                    <a:pt x="40433" y="48725"/>
                  </a:lnTo>
                  <a:close/>
                </a:path>
                <a:path extrusionOk="0" h="173990" w="9834880">
                  <a:moveTo>
                    <a:pt x="40958" y="48144"/>
                  </a:moveTo>
                  <a:lnTo>
                    <a:pt x="40433" y="48725"/>
                  </a:lnTo>
                  <a:lnTo>
                    <a:pt x="40958" y="48144"/>
                  </a:lnTo>
                  <a:close/>
                </a:path>
                <a:path extrusionOk="0" h="173990" w="9834880">
                  <a:moveTo>
                    <a:pt x="44654" y="44061"/>
                  </a:moveTo>
                  <a:lnTo>
                    <a:pt x="43696" y="45024"/>
                  </a:lnTo>
                  <a:lnTo>
                    <a:pt x="44174" y="44591"/>
                  </a:lnTo>
                  <a:lnTo>
                    <a:pt x="44654" y="44061"/>
                  </a:lnTo>
                  <a:close/>
                </a:path>
                <a:path extrusionOk="0" h="173990" w="9834880">
                  <a:moveTo>
                    <a:pt x="44174" y="44591"/>
                  </a:moveTo>
                  <a:lnTo>
                    <a:pt x="43696" y="45024"/>
                  </a:lnTo>
                  <a:lnTo>
                    <a:pt x="44174" y="44591"/>
                  </a:lnTo>
                  <a:close/>
                </a:path>
                <a:path extrusionOk="0" h="173990" w="9834880">
                  <a:moveTo>
                    <a:pt x="44759" y="44061"/>
                  </a:moveTo>
                  <a:lnTo>
                    <a:pt x="44174" y="44591"/>
                  </a:lnTo>
                  <a:lnTo>
                    <a:pt x="44759" y="44061"/>
                  </a:lnTo>
                  <a:close/>
                </a:path>
                <a:path extrusionOk="0" h="173990" w="9834880">
                  <a:moveTo>
                    <a:pt x="48868" y="40340"/>
                  </a:moveTo>
                  <a:lnTo>
                    <a:pt x="47872" y="41156"/>
                  </a:lnTo>
                  <a:lnTo>
                    <a:pt x="48410" y="40754"/>
                  </a:lnTo>
                  <a:lnTo>
                    <a:pt x="48868" y="40340"/>
                  </a:lnTo>
                  <a:close/>
                </a:path>
                <a:path extrusionOk="0" h="173990" w="9834880">
                  <a:moveTo>
                    <a:pt x="48410" y="40754"/>
                  </a:moveTo>
                  <a:lnTo>
                    <a:pt x="47872" y="41156"/>
                  </a:lnTo>
                  <a:lnTo>
                    <a:pt x="48410" y="40754"/>
                  </a:lnTo>
                  <a:close/>
                </a:path>
                <a:path extrusionOk="0" h="173990" w="9834880">
                  <a:moveTo>
                    <a:pt x="48965" y="40340"/>
                  </a:moveTo>
                  <a:lnTo>
                    <a:pt x="48410" y="40754"/>
                  </a:lnTo>
                  <a:lnTo>
                    <a:pt x="48965" y="40340"/>
                  </a:lnTo>
                  <a:close/>
                </a:path>
                <a:path extrusionOk="0" h="173990" w="9834880">
                  <a:moveTo>
                    <a:pt x="53442" y="36996"/>
                  </a:moveTo>
                  <a:lnTo>
                    <a:pt x="52385" y="37712"/>
                  </a:lnTo>
                  <a:lnTo>
                    <a:pt x="52914" y="37391"/>
                  </a:lnTo>
                  <a:lnTo>
                    <a:pt x="53442" y="36996"/>
                  </a:lnTo>
                  <a:close/>
                </a:path>
                <a:path extrusionOk="0" h="173990" w="9834880">
                  <a:moveTo>
                    <a:pt x="52914" y="37391"/>
                  </a:moveTo>
                  <a:lnTo>
                    <a:pt x="52385" y="37712"/>
                  </a:lnTo>
                  <a:lnTo>
                    <a:pt x="52914" y="37391"/>
                  </a:lnTo>
                  <a:close/>
                </a:path>
                <a:path extrusionOk="0" h="173990" w="9834880">
                  <a:moveTo>
                    <a:pt x="53562" y="36996"/>
                  </a:moveTo>
                  <a:lnTo>
                    <a:pt x="52914" y="37391"/>
                  </a:lnTo>
                  <a:lnTo>
                    <a:pt x="53562" y="36996"/>
                  </a:lnTo>
                  <a:close/>
                </a:path>
                <a:path extrusionOk="0" h="173990" w="9834880">
                  <a:moveTo>
                    <a:pt x="58361" y="34076"/>
                  </a:moveTo>
                  <a:lnTo>
                    <a:pt x="57082" y="34762"/>
                  </a:lnTo>
                  <a:lnTo>
                    <a:pt x="57756" y="34444"/>
                  </a:lnTo>
                  <a:lnTo>
                    <a:pt x="58361" y="34076"/>
                  </a:lnTo>
                  <a:close/>
                </a:path>
                <a:path extrusionOk="0" h="173990" w="9834880">
                  <a:moveTo>
                    <a:pt x="57756" y="34444"/>
                  </a:moveTo>
                  <a:lnTo>
                    <a:pt x="57082" y="34762"/>
                  </a:lnTo>
                  <a:lnTo>
                    <a:pt x="57234" y="34762"/>
                  </a:lnTo>
                  <a:lnTo>
                    <a:pt x="57756" y="34444"/>
                  </a:lnTo>
                  <a:close/>
                </a:path>
                <a:path extrusionOk="0" h="173990" w="9834880">
                  <a:moveTo>
                    <a:pt x="58538" y="34076"/>
                  </a:moveTo>
                  <a:lnTo>
                    <a:pt x="58361" y="34076"/>
                  </a:lnTo>
                  <a:lnTo>
                    <a:pt x="57756" y="34444"/>
                  </a:lnTo>
                  <a:lnTo>
                    <a:pt x="58538" y="34076"/>
                  </a:lnTo>
                  <a:close/>
                </a:path>
                <a:path extrusionOk="0" h="173990" w="9834880">
                  <a:moveTo>
                    <a:pt x="63464" y="31757"/>
                  </a:moveTo>
                  <a:lnTo>
                    <a:pt x="62322" y="32235"/>
                  </a:lnTo>
                  <a:lnTo>
                    <a:pt x="62883" y="32031"/>
                  </a:lnTo>
                  <a:lnTo>
                    <a:pt x="63464" y="31757"/>
                  </a:lnTo>
                  <a:close/>
                </a:path>
                <a:path extrusionOk="0" h="173990" w="9834880">
                  <a:moveTo>
                    <a:pt x="62883" y="32031"/>
                  </a:moveTo>
                  <a:lnTo>
                    <a:pt x="62322" y="32235"/>
                  </a:lnTo>
                  <a:lnTo>
                    <a:pt x="62883" y="32031"/>
                  </a:lnTo>
                  <a:close/>
                </a:path>
                <a:path extrusionOk="0" h="173990" w="9834880">
                  <a:moveTo>
                    <a:pt x="63635" y="31757"/>
                  </a:moveTo>
                  <a:lnTo>
                    <a:pt x="63464" y="31757"/>
                  </a:lnTo>
                  <a:lnTo>
                    <a:pt x="62883" y="32031"/>
                  </a:lnTo>
                  <a:lnTo>
                    <a:pt x="63635" y="31757"/>
                  </a:lnTo>
                  <a:close/>
                </a:path>
                <a:path extrusionOk="0" h="173990" w="9834880">
                  <a:moveTo>
                    <a:pt x="68989" y="29808"/>
                  </a:moveTo>
                  <a:lnTo>
                    <a:pt x="67678" y="30208"/>
                  </a:lnTo>
                  <a:lnTo>
                    <a:pt x="68366" y="30034"/>
                  </a:lnTo>
                  <a:lnTo>
                    <a:pt x="68989" y="29808"/>
                  </a:lnTo>
                  <a:close/>
                </a:path>
                <a:path extrusionOk="0" h="173990" w="9834880">
                  <a:moveTo>
                    <a:pt x="68366" y="30034"/>
                  </a:moveTo>
                  <a:lnTo>
                    <a:pt x="67678" y="30208"/>
                  </a:lnTo>
                  <a:lnTo>
                    <a:pt x="67888" y="30208"/>
                  </a:lnTo>
                  <a:lnTo>
                    <a:pt x="68366" y="30034"/>
                  </a:lnTo>
                  <a:close/>
                </a:path>
                <a:path extrusionOk="0" h="173990" w="9834880">
                  <a:moveTo>
                    <a:pt x="69262" y="29808"/>
                  </a:moveTo>
                  <a:lnTo>
                    <a:pt x="68989" y="29808"/>
                  </a:lnTo>
                  <a:lnTo>
                    <a:pt x="68366" y="30034"/>
                  </a:lnTo>
                  <a:lnTo>
                    <a:pt x="69262" y="29808"/>
                  </a:lnTo>
                  <a:close/>
                </a:path>
                <a:path extrusionOk="0" h="173990" w="9834880">
                  <a:moveTo>
                    <a:pt x="74743" y="28421"/>
                  </a:moveTo>
                  <a:lnTo>
                    <a:pt x="73433" y="28683"/>
                  </a:lnTo>
                  <a:lnTo>
                    <a:pt x="74114" y="28580"/>
                  </a:lnTo>
                  <a:lnTo>
                    <a:pt x="74743" y="28421"/>
                  </a:lnTo>
                  <a:close/>
                </a:path>
                <a:path extrusionOk="0" h="173990" w="9834880">
                  <a:moveTo>
                    <a:pt x="74114" y="28580"/>
                  </a:moveTo>
                  <a:lnTo>
                    <a:pt x="73433" y="28683"/>
                  </a:lnTo>
                  <a:lnTo>
                    <a:pt x="73707" y="28683"/>
                  </a:lnTo>
                  <a:lnTo>
                    <a:pt x="74114" y="28580"/>
                  </a:lnTo>
                  <a:close/>
                </a:path>
                <a:path extrusionOk="0" h="173990" w="9834880">
                  <a:moveTo>
                    <a:pt x="75169" y="28421"/>
                  </a:moveTo>
                  <a:lnTo>
                    <a:pt x="74743" y="28421"/>
                  </a:lnTo>
                  <a:lnTo>
                    <a:pt x="74114" y="28580"/>
                  </a:lnTo>
                  <a:lnTo>
                    <a:pt x="75169" y="28421"/>
                  </a:lnTo>
                  <a:close/>
                </a:path>
                <a:path extrusionOk="0" h="173990" w="9834880">
                  <a:moveTo>
                    <a:pt x="80735" y="27581"/>
                  </a:moveTo>
                  <a:lnTo>
                    <a:pt x="79340" y="27720"/>
                  </a:lnTo>
                  <a:lnTo>
                    <a:pt x="80024" y="27688"/>
                  </a:lnTo>
                  <a:lnTo>
                    <a:pt x="80735" y="27581"/>
                  </a:lnTo>
                  <a:close/>
                </a:path>
                <a:path extrusionOk="0" h="173990" w="9834880">
                  <a:moveTo>
                    <a:pt x="80024" y="27688"/>
                  </a:moveTo>
                  <a:lnTo>
                    <a:pt x="79340" y="27720"/>
                  </a:lnTo>
                  <a:lnTo>
                    <a:pt x="79815" y="27720"/>
                  </a:lnTo>
                  <a:lnTo>
                    <a:pt x="80024" y="27688"/>
                  </a:lnTo>
                  <a:close/>
                </a:path>
                <a:path extrusionOk="0" h="173990" w="9834880">
                  <a:moveTo>
                    <a:pt x="82350" y="27581"/>
                  </a:moveTo>
                  <a:lnTo>
                    <a:pt x="80735" y="27581"/>
                  </a:lnTo>
                  <a:lnTo>
                    <a:pt x="80024" y="27688"/>
                  </a:lnTo>
                  <a:lnTo>
                    <a:pt x="82350" y="27581"/>
                  </a:lnTo>
                  <a:close/>
                </a:path>
                <a:path extrusionOk="0" h="173990" w="9834880">
                  <a:moveTo>
                    <a:pt x="9807499" y="27373"/>
                  </a:moveTo>
                  <a:lnTo>
                    <a:pt x="86864" y="27373"/>
                  </a:lnTo>
                  <a:lnTo>
                    <a:pt x="86363" y="27396"/>
                  </a:lnTo>
                  <a:lnTo>
                    <a:pt x="9807499" y="27396"/>
                  </a:lnTo>
                  <a:close/>
                </a:path>
                <a:path extrusionOk="0" h="173990" w="9834880">
                  <a:moveTo>
                    <a:pt x="9834700" y="13698"/>
                  </a:moveTo>
                  <a:lnTo>
                    <a:pt x="9807499" y="13698"/>
                  </a:lnTo>
                  <a:lnTo>
                    <a:pt x="9821061" y="27396"/>
                  </a:lnTo>
                  <a:lnTo>
                    <a:pt x="9834700" y="27396"/>
                  </a:lnTo>
                  <a:lnTo>
                    <a:pt x="9834700" y="13698"/>
                  </a:lnTo>
                  <a:close/>
                </a:path>
              </a:pathLst>
            </a:custGeom>
            <a:solidFill>
              <a:srgbClr val="FF9417"/>
            </a:solidFill>
            <a:ln>
              <a:noFill/>
            </a:ln>
          </p:spPr>
          <p:txBody>
            <a:bodyPr anchorCtr="0" anchor="t" bIns="0" lIns="0" spcFirstLastPara="1" rIns="0" wrap="square" tIns="0">
              <a:noAutofit/>
            </a:bodyPr>
            <a:lstStyle/>
            <a:p>
              <a:pPr indent="0" lvl="0" marL="0" marR="0" rtl="1" algn="r">
                <a:spcBef>
                  <a:spcPts val="0"/>
                </a:spcBef>
                <a:spcAft>
                  <a:spcPts val="0"/>
                </a:spcAft>
                <a:buNone/>
              </a:pPr>
              <a:r>
                <a:t/>
              </a:r>
              <a:endParaRPr sz="1800">
                <a:solidFill>
                  <a:schemeClr val="dk1"/>
                </a:solidFill>
                <a:latin typeface="Calibri"/>
                <a:ea typeface="Calibri"/>
                <a:cs typeface="Calibri"/>
                <a:sym typeface="Calibri"/>
              </a:endParaRPr>
            </a:p>
          </p:txBody>
        </p:sp>
        <p:sp>
          <p:nvSpPr>
            <p:cNvPr id="420" name="Google Shape;420;p30"/>
            <p:cNvSpPr/>
            <p:nvPr/>
          </p:nvSpPr>
          <p:spPr>
            <a:xfrm>
              <a:off x="2291286" y="6305692"/>
              <a:ext cx="9880600" cy="146685"/>
            </a:xfrm>
            <a:custGeom>
              <a:rect b="b" l="l" r="r" t="t"/>
              <a:pathLst>
                <a:path extrusionOk="0" h="146685" w="9880600">
                  <a:moveTo>
                    <a:pt x="9880151" y="0"/>
                  </a:moveTo>
                  <a:lnTo>
                    <a:pt x="72648" y="0"/>
                  </a:lnTo>
                  <a:lnTo>
                    <a:pt x="44057" y="5635"/>
                  </a:lnTo>
                  <a:lnTo>
                    <a:pt x="20999" y="21114"/>
                  </a:lnTo>
                  <a:lnTo>
                    <a:pt x="5604" y="44298"/>
                  </a:lnTo>
                  <a:lnTo>
                    <a:pt x="0" y="73045"/>
                  </a:lnTo>
                  <a:lnTo>
                    <a:pt x="5604" y="100831"/>
                  </a:lnTo>
                  <a:lnTo>
                    <a:pt x="20999" y="124124"/>
                  </a:lnTo>
                  <a:lnTo>
                    <a:pt x="44057" y="140140"/>
                  </a:lnTo>
                  <a:lnTo>
                    <a:pt x="72648" y="146097"/>
                  </a:lnTo>
                  <a:lnTo>
                    <a:pt x="9880151" y="146097"/>
                  </a:lnTo>
                  <a:lnTo>
                    <a:pt x="9880151" y="0"/>
                  </a:lnTo>
                  <a:close/>
                </a:path>
              </a:pathLst>
            </a:custGeom>
            <a:solidFill>
              <a:srgbClr val="24A9E7"/>
            </a:solidFill>
            <a:ln>
              <a:noFill/>
            </a:ln>
          </p:spPr>
          <p:txBody>
            <a:bodyPr anchorCtr="0" anchor="t" bIns="0" lIns="0" spcFirstLastPara="1" rIns="0" wrap="square" tIns="0">
              <a:noAutofit/>
            </a:bodyPr>
            <a:lstStyle/>
            <a:p>
              <a:pPr indent="0" lvl="0" marL="0" marR="0" rtl="1" algn="r">
                <a:spcBef>
                  <a:spcPts val="0"/>
                </a:spcBef>
                <a:spcAft>
                  <a:spcPts val="0"/>
                </a:spcAft>
                <a:buNone/>
              </a:pPr>
              <a:r>
                <a:t/>
              </a:r>
              <a:endParaRPr sz="1800">
                <a:solidFill>
                  <a:schemeClr val="dk1"/>
                </a:solidFill>
                <a:latin typeface="Calibri"/>
                <a:ea typeface="Calibri"/>
                <a:cs typeface="Calibri"/>
                <a:sym typeface="Calibri"/>
              </a:endParaRPr>
            </a:p>
          </p:txBody>
        </p:sp>
      </p:grpSp>
      <p:grpSp>
        <p:nvGrpSpPr>
          <p:cNvPr id="421" name="Google Shape;421;p30"/>
          <p:cNvGrpSpPr/>
          <p:nvPr/>
        </p:nvGrpSpPr>
        <p:grpSpPr>
          <a:xfrm>
            <a:off x="0" y="0"/>
            <a:ext cx="12192126" cy="6858000"/>
            <a:chOff x="0" y="0"/>
            <a:chExt cx="12192126" cy="6858000"/>
          </a:xfrm>
        </p:grpSpPr>
        <p:sp>
          <p:nvSpPr>
            <p:cNvPr id="422" name="Google Shape;422;p30"/>
            <p:cNvSpPr/>
            <p:nvPr/>
          </p:nvSpPr>
          <p:spPr>
            <a:xfrm>
              <a:off x="0" y="2205265"/>
              <a:ext cx="125095" cy="2701290"/>
            </a:xfrm>
            <a:custGeom>
              <a:rect b="b" l="l" r="r" t="t"/>
              <a:pathLst>
                <a:path extrusionOk="0" h="2701290" w="125095">
                  <a:moveTo>
                    <a:pt x="103502" y="0"/>
                  </a:moveTo>
                  <a:lnTo>
                    <a:pt x="0" y="0"/>
                  </a:lnTo>
                  <a:lnTo>
                    <a:pt x="0" y="2701101"/>
                  </a:lnTo>
                  <a:lnTo>
                    <a:pt x="92268" y="2701101"/>
                  </a:lnTo>
                  <a:lnTo>
                    <a:pt x="104593" y="2698474"/>
                  </a:lnTo>
                  <a:lnTo>
                    <a:pt x="114899" y="2691401"/>
                  </a:lnTo>
                  <a:lnTo>
                    <a:pt x="121971" y="2681094"/>
                  </a:lnTo>
                  <a:lnTo>
                    <a:pt x="124598" y="2668764"/>
                  </a:lnTo>
                  <a:lnTo>
                    <a:pt x="124598" y="29977"/>
                  </a:lnTo>
                  <a:lnTo>
                    <a:pt x="121971" y="17643"/>
                  </a:lnTo>
                  <a:lnTo>
                    <a:pt x="114899" y="7321"/>
                  </a:lnTo>
                  <a:lnTo>
                    <a:pt x="104593" y="233"/>
                  </a:lnTo>
                  <a:lnTo>
                    <a:pt x="103502" y="0"/>
                  </a:lnTo>
                  <a:close/>
                </a:path>
              </a:pathLst>
            </a:custGeom>
            <a:solidFill>
              <a:srgbClr val="FF9417"/>
            </a:solidFill>
            <a:ln>
              <a:noFill/>
            </a:ln>
          </p:spPr>
          <p:txBody>
            <a:bodyPr anchorCtr="0" anchor="t" bIns="0" lIns="0" spcFirstLastPara="1" rIns="0" wrap="square" tIns="0">
              <a:noAutofit/>
            </a:bodyPr>
            <a:lstStyle/>
            <a:p>
              <a:pPr indent="0" lvl="0" marL="0" marR="0" rtl="1" algn="r">
                <a:spcBef>
                  <a:spcPts val="0"/>
                </a:spcBef>
                <a:spcAft>
                  <a:spcPts val="0"/>
                </a:spcAft>
                <a:buNone/>
              </a:pPr>
              <a:r>
                <a:t/>
              </a:r>
              <a:endParaRPr sz="1800">
                <a:solidFill>
                  <a:schemeClr val="dk1"/>
                </a:solidFill>
                <a:latin typeface="Calibri"/>
                <a:ea typeface="Calibri"/>
                <a:cs typeface="Calibri"/>
                <a:sym typeface="Calibri"/>
              </a:endParaRPr>
            </a:p>
          </p:txBody>
        </p:sp>
        <p:sp>
          <p:nvSpPr>
            <p:cNvPr id="423" name="Google Shape;423;p30"/>
            <p:cNvSpPr/>
            <p:nvPr/>
          </p:nvSpPr>
          <p:spPr>
            <a:xfrm>
              <a:off x="9834371" y="0"/>
              <a:ext cx="2357755" cy="6858000"/>
            </a:xfrm>
            <a:custGeom>
              <a:rect b="b" l="l" r="r" t="t"/>
              <a:pathLst>
                <a:path extrusionOk="0" h="6858000" w="2357754">
                  <a:moveTo>
                    <a:pt x="2357628" y="6857993"/>
                  </a:moveTo>
                  <a:lnTo>
                    <a:pt x="2357628" y="0"/>
                  </a:lnTo>
                  <a:lnTo>
                    <a:pt x="0" y="0"/>
                  </a:lnTo>
                  <a:lnTo>
                    <a:pt x="0" y="6857993"/>
                  </a:lnTo>
                  <a:lnTo>
                    <a:pt x="2357628" y="6857993"/>
                  </a:lnTo>
                  <a:close/>
                </a:path>
              </a:pathLst>
            </a:custGeom>
            <a:solidFill>
              <a:srgbClr val="24A9E7"/>
            </a:solidFill>
            <a:ln>
              <a:noFill/>
            </a:ln>
          </p:spPr>
          <p:txBody>
            <a:bodyPr anchorCtr="0" anchor="t" bIns="0" lIns="0" spcFirstLastPara="1" rIns="0" wrap="square" tIns="0">
              <a:noAutofit/>
            </a:bodyPr>
            <a:lstStyle/>
            <a:p>
              <a:pPr indent="0" lvl="0" marL="0" marR="0" rtl="1" algn="r">
                <a:spcBef>
                  <a:spcPts val="0"/>
                </a:spcBef>
                <a:spcAft>
                  <a:spcPts val="0"/>
                </a:spcAft>
                <a:buNone/>
              </a:pPr>
              <a:r>
                <a:t/>
              </a:r>
              <a:endParaRPr sz="1800">
                <a:solidFill>
                  <a:schemeClr val="dk1"/>
                </a:solidFill>
                <a:latin typeface="Calibri"/>
                <a:ea typeface="Calibri"/>
                <a:cs typeface="Calibri"/>
                <a:sym typeface="Calibri"/>
              </a:endParaRPr>
            </a:p>
          </p:txBody>
        </p:sp>
        <p:sp>
          <p:nvSpPr>
            <p:cNvPr id="424" name="Google Shape;424;p30"/>
            <p:cNvSpPr/>
            <p:nvPr/>
          </p:nvSpPr>
          <p:spPr>
            <a:xfrm>
              <a:off x="8814815" y="552462"/>
              <a:ext cx="3067685" cy="5742305"/>
            </a:xfrm>
            <a:custGeom>
              <a:rect b="b" l="l" r="r" t="t"/>
              <a:pathLst>
                <a:path extrusionOk="0" h="5742305" w="3067684">
                  <a:moveTo>
                    <a:pt x="3067675" y="0"/>
                  </a:moveTo>
                  <a:lnTo>
                    <a:pt x="0" y="0"/>
                  </a:lnTo>
                  <a:lnTo>
                    <a:pt x="0" y="5742029"/>
                  </a:lnTo>
                  <a:lnTo>
                    <a:pt x="3067676" y="5742029"/>
                  </a:lnTo>
                  <a:lnTo>
                    <a:pt x="3067675" y="0"/>
                  </a:lnTo>
                  <a:close/>
                </a:path>
              </a:pathLst>
            </a:custGeom>
            <a:solidFill>
              <a:srgbClr val="FF9417"/>
            </a:solidFill>
            <a:ln>
              <a:noFill/>
            </a:ln>
          </p:spPr>
          <p:txBody>
            <a:bodyPr anchorCtr="0" anchor="t" bIns="0" lIns="0" spcFirstLastPara="1" rIns="0" wrap="square" tIns="0">
              <a:noAutofit/>
            </a:bodyPr>
            <a:lstStyle/>
            <a:p>
              <a:pPr indent="0" lvl="0" marL="0" marR="0" rtl="1" algn="r">
                <a:spcBef>
                  <a:spcPts val="0"/>
                </a:spcBef>
                <a:spcAft>
                  <a:spcPts val="0"/>
                </a:spcAft>
                <a:buNone/>
              </a:pPr>
              <a:r>
                <a:t/>
              </a:r>
              <a:endParaRPr sz="1800">
                <a:solidFill>
                  <a:schemeClr val="dk1"/>
                </a:solidFill>
                <a:latin typeface="Calibri"/>
                <a:ea typeface="Calibri"/>
                <a:cs typeface="Calibri"/>
                <a:sym typeface="Calibri"/>
              </a:endParaRPr>
            </a:p>
          </p:txBody>
        </p:sp>
        <p:pic>
          <p:nvPicPr>
            <p:cNvPr id="425" name="Google Shape;425;p30"/>
            <p:cNvPicPr preferRelativeResize="0"/>
            <p:nvPr/>
          </p:nvPicPr>
          <p:blipFill rotWithShape="1">
            <a:blip r:embed="rId4">
              <a:alphaModFix/>
            </a:blip>
            <a:srcRect b="0" l="0" r="0" t="0"/>
            <a:stretch/>
          </p:blipFill>
          <p:spPr>
            <a:xfrm>
              <a:off x="8923019" y="397732"/>
              <a:ext cx="3088937" cy="5836028"/>
            </a:xfrm>
            <a:prstGeom prst="rect">
              <a:avLst/>
            </a:prstGeom>
            <a:noFill/>
            <a:ln>
              <a:noFill/>
            </a:ln>
          </p:spPr>
        </p:pic>
        <p:pic>
          <p:nvPicPr>
            <p:cNvPr id="426" name="Google Shape;426;p30"/>
            <p:cNvPicPr preferRelativeResize="0"/>
            <p:nvPr/>
          </p:nvPicPr>
          <p:blipFill rotWithShape="1">
            <a:blip r:embed="rId5">
              <a:alphaModFix/>
            </a:blip>
            <a:srcRect b="0" l="0" r="0" t="0"/>
            <a:stretch/>
          </p:blipFill>
          <p:spPr>
            <a:xfrm>
              <a:off x="0" y="1633727"/>
              <a:ext cx="8842248" cy="4017264"/>
            </a:xfrm>
            <a:prstGeom prst="rect">
              <a:avLst/>
            </a:prstGeom>
            <a:noFill/>
            <a:ln>
              <a:noFill/>
            </a:ln>
          </p:spPr>
        </p:pic>
      </p:grpSp>
      <p:sp>
        <p:nvSpPr>
          <p:cNvPr id="427" name="Google Shape;427;p30"/>
          <p:cNvSpPr txBox="1"/>
          <p:nvPr>
            <p:ph type="title"/>
          </p:nvPr>
        </p:nvSpPr>
        <p:spPr>
          <a:xfrm>
            <a:off x="255219" y="228727"/>
            <a:ext cx="1518920" cy="878840"/>
          </a:xfrm>
          <a:prstGeom prst="rect">
            <a:avLst/>
          </a:prstGeom>
          <a:noFill/>
          <a:ln>
            <a:noFill/>
          </a:ln>
        </p:spPr>
        <p:txBody>
          <a:bodyPr anchorCtr="0" anchor="t" bIns="0" lIns="0" spcFirstLastPara="1" rIns="0" wrap="square" tIns="12050">
            <a:spAutoFit/>
          </a:bodyPr>
          <a:lstStyle/>
          <a:p>
            <a:pPr indent="-533400" lvl="0" marL="546100" marR="5080" rtl="0" algn="l">
              <a:lnSpc>
                <a:spcPct val="100000"/>
              </a:lnSpc>
              <a:spcBef>
                <a:spcPts val="0"/>
              </a:spcBef>
              <a:spcAft>
                <a:spcPts val="0"/>
              </a:spcAft>
              <a:buNone/>
            </a:pPr>
            <a:r>
              <a:rPr lang="en-US"/>
              <a:t>Chapter  01</a:t>
            </a:r>
            <a:endParaRPr/>
          </a:p>
        </p:txBody>
      </p:sp>
      <p:sp>
        <p:nvSpPr>
          <p:cNvPr id="428" name="Google Shape;428;p30"/>
          <p:cNvSpPr txBox="1"/>
          <p:nvPr/>
        </p:nvSpPr>
        <p:spPr>
          <a:xfrm>
            <a:off x="3108705" y="473151"/>
            <a:ext cx="2336165" cy="574675"/>
          </a:xfrm>
          <a:prstGeom prst="rect">
            <a:avLst/>
          </a:prstGeom>
          <a:noFill/>
          <a:ln>
            <a:noFill/>
          </a:ln>
        </p:spPr>
        <p:txBody>
          <a:bodyPr anchorCtr="0" anchor="t" bIns="0" lIns="0" spcFirstLastPara="1" rIns="0" wrap="square" tIns="12700">
            <a:spAutoFit/>
          </a:bodyPr>
          <a:lstStyle/>
          <a:p>
            <a:pPr indent="0" lvl="0" marL="12700" marR="0" rtl="1" algn="r">
              <a:lnSpc>
                <a:spcPct val="100000"/>
              </a:lnSpc>
              <a:spcBef>
                <a:spcPts val="0"/>
              </a:spcBef>
              <a:spcAft>
                <a:spcPts val="0"/>
              </a:spcAft>
              <a:buNone/>
            </a:pPr>
            <a:r>
              <a:rPr lang="en-US" sz="3600">
                <a:solidFill>
                  <a:srgbClr val="FFFFFF"/>
                </a:solidFill>
                <a:latin typeface="Calibri"/>
                <a:ea typeface="Calibri"/>
                <a:cs typeface="Calibri"/>
                <a:sym typeface="Calibri"/>
              </a:rPr>
              <a:t>Introduction</a:t>
            </a:r>
            <a:endParaRPr sz="3600">
              <a:solidFill>
                <a:schemeClr val="dk1"/>
              </a:solidFill>
              <a:latin typeface="Calibri"/>
              <a:ea typeface="Calibri"/>
              <a:cs typeface="Calibri"/>
              <a:sym typeface="Calibri"/>
            </a:endParaRPr>
          </a:p>
        </p:txBody>
      </p:sp>
    </p:spTree>
  </p:cSld>
  <p:clrMapOvr>
    <a:masterClrMapping/>
  </p:clrMapOvr>
</p:sld>
</file>

<file path=ppt/theme/theme1.xml><?xml version="1.0" encoding="utf-8"?>
<a:theme xmlns:a="http://schemas.openxmlformats.org/drawingml/2006/main" xmlns:r="http://schemas.openxmlformats.org/officeDocument/2006/relationships">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2.xml><?xml version="1.0" encoding="utf-8"?>
<a:theme xmlns:a="http://schemas.openxmlformats.org/drawingml/2006/main" xmlns:r="http://schemas.openxmlformats.org/officeDocument/2006/relationships" name="Office Theme">
  <a:themeElements>
    <a:clrScheme name="Office">
      <a:dk1>
        <a:srgbClr val="000000"/>
      </a:dk1>
      <a:lt1>
        <a:srgbClr val="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462C1"/>
      </a:hlink>
      <a:folHlink>
        <a:srgbClr val="800080"/>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erms:created xsi:type="dcterms:W3CDTF">2022-07-01T08:37:09Z</dcterms:created>
  <dc:creator>LENOVO</dc:creator>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reated">
    <vt:filetime>2022-06-28T00:00:00Z</vt:filetime>
  </property>
  <property fmtid="{D5CDD505-2E9C-101B-9397-08002B2CF9AE}" pid="3" name="Creator">
    <vt:lpwstr>Microsoft® PowerPoint® 2016</vt:lpwstr>
  </property>
  <property fmtid="{D5CDD505-2E9C-101B-9397-08002B2CF9AE}" pid="4" name="LastSaved">
    <vt:filetime>2022-07-01T00:00:00Z</vt:filetime>
  </property>
</Properties>
</file>