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21"/>
  </p:notesMasterIdLst>
  <p:handoutMasterIdLst>
    <p:handoutMasterId r:id="rId22"/>
  </p:handoutMasterIdLst>
  <p:sldIdLst>
    <p:sldId id="256" r:id="rId2"/>
    <p:sldId id="273" r:id="rId3"/>
    <p:sldId id="274" r:id="rId4"/>
    <p:sldId id="275" r:id="rId5"/>
    <p:sldId id="276" r:id="rId6"/>
    <p:sldId id="277" r:id="rId7"/>
    <p:sldId id="278" r:id="rId8"/>
    <p:sldId id="279" r:id="rId9"/>
    <p:sldId id="280" r:id="rId10"/>
    <p:sldId id="281" r:id="rId11"/>
    <p:sldId id="282" r:id="rId12"/>
    <p:sldId id="293" r:id="rId13"/>
    <p:sldId id="294" r:id="rId14"/>
    <p:sldId id="290" r:id="rId15"/>
    <p:sldId id="291" r:id="rId16"/>
    <p:sldId id="292" r:id="rId17"/>
    <p:sldId id="283" r:id="rId18"/>
    <p:sldId id="288" r:id="rId19"/>
    <p:sldId id="289" r:id="rId20"/>
  </p:sldIdLst>
  <p:sldSz cx="9144000" cy="5143500" type="screen16x9"/>
  <p:notesSz cx="6858000" cy="9144000"/>
  <p:embeddedFontLst>
    <p:embeddedFont>
      <p:font typeface="Varela Round" charset="-79"/>
      <p:regular r:id="rId23"/>
    </p:embeddedFont>
    <p:embeddedFont>
      <p:font typeface="Tahoma" pitchFamily="34" charset="0"/>
      <p:regular r:id="rId24"/>
      <p:bold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C7F2F40B-2B7F-4F13-8C1C-0BB0FB25F2FD}">
  <a:tblStyle styleId="{C7F2F40B-2B7F-4F13-8C1C-0BB0FB25F2F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364" autoAdjust="0"/>
  </p:normalViewPr>
  <p:slideViewPr>
    <p:cSldViewPr snapToGrid="0">
      <p:cViewPr>
        <p:scale>
          <a:sx n="102" d="100"/>
          <a:sy n="102" d="100"/>
        </p:scale>
        <p:origin x="-450" y="0"/>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6" d="100"/>
          <a:sy n="56" d="100"/>
        </p:scale>
        <p:origin x="2856"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2EC085-FEB1-43F8-9AB3-D89F097BCF67}" type="datetimeFigureOut">
              <a:rPr lang="en-US" smtClean="0"/>
              <a:t>1/27/2023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BFAFFFF-F485-4386-ABBB-44BF07E01112}" type="slidenum">
              <a:rPr lang="en-US" smtClean="0"/>
              <a:t>‹#›</a:t>
            </a:fld>
            <a:endParaRPr lang="en-US"/>
          </a:p>
        </p:txBody>
      </p:sp>
    </p:spTree>
    <p:extLst>
      <p:ext uri="{BB962C8B-B14F-4D97-AF65-F5344CB8AC3E}">
        <p14:creationId xmlns:p14="http://schemas.microsoft.com/office/powerpoint/2010/main" val="15633574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75785638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5"/>
        <p:cNvGrpSpPr/>
        <p:nvPr/>
      </p:nvGrpSpPr>
      <p:grpSpPr>
        <a:xfrm>
          <a:off x="0" y="0"/>
          <a:ext cx="0" cy="0"/>
          <a:chOff x="0" y="0"/>
          <a:chExt cx="0" cy="0"/>
        </a:xfrm>
      </p:grpSpPr>
      <p:sp>
        <p:nvSpPr>
          <p:cNvPr id="2696" name="Google Shape;26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7" name="Google Shape;26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23004" y="-1"/>
            <a:ext cx="9177565" cy="5143390"/>
            <a:chOff x="-23004" y="-1"/>
            <a:chExt cx="9177565" cy="5143390"/>
          </a:xfrm>
        </p:grpSpPr>
        <p:sp>
          <p:nvSpPr>
            <p:cNvPr id="10" name="Google Shape;10;p2"/>
            <p:cNvSpPr/>
            <p:nvPr/>
          </p:nvSpPr>
          <p:spPr>
            <a:xfrm>
              <a:off x="-22991"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324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650686"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9986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1346531"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672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0202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36813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26941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041740"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338966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7157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06333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411262"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3004" y="176275"/>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23004" y="52386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23004" y="84988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23004" y="119780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23004" y="155450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3004" y="1880590"/>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3004" y="222851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3004" y="257636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23004" y="2902455"/>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23004" y="3250042"/>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23004" y="359796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3004" y="392405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23004" y="4271639"/>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23004" y="461956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3004" y="4945583"/>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4732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505868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406608"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7541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6080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64282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77579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710188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74498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779739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8123417"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8471339"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882837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915445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4732600" y="176275"/>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4732600" y="52386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4732600" y="84988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4732600" y="119780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732600" y="155450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4732600" y="1880590"/>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4732600" y="222851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4732600" y="257636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4732600" y="2902455"/>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4732600" y="3250042"/>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4732600" y="359796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4732600" y="392405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4732600" y="4271639"/>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4732600" y="461956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4732600" y="4945583"/>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 name="Google Shape;68;p2"/>
          <p:cNvSpPr/>
          <p:nvPr/>
        </p:nvSpPr>
        <p:spPr>
          <a:xfrm>
            <a:off x="946050" y="1360994"/>
            <a:ext cx="7251900" cy="33819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 name="Google Shape;69;p2"/>
          <p:cNvGrpSpPr/>
          <p:nvPr/>
        </p:nvGrpSpPr>
        <p:grpSpPr>
          <a:xfrm>
            <a:off x="875100" y="2141450"/>
            <a:ext cx="7449534" cy="2329875"/>
            <a:chOff x="875100" y="2141450"/>
            <a:chExt cx="7449534" cy="2329875"/>
          </a:xfrm>
        </p:grpSpPr>
        <p:sp>
          <p:nvSpPr>
            <p:cNvPr id="70" name="Google Shape;70;p2"/>
            <p:cNvSpPr/>
            <p:nvPr/>
          </p:nvSpPr>
          <p:spPr>
            <a:xfrm>
              <a:off x="875100" y="3115925"/>
              <a:ext cx="7449534" cy="1263272"/>
            </a:xfrm>
            <a:custGeom>
              <a:avLst/>
              <a:gdLst/>
              <a:ahLst/>
              <a:cxnLst/>
              <a:rect l="l" t="t" r="r" b="b"/>
              <a:pathLst>
                <a:path w="92280" h="72187" extrusionOk="0">
                  <a:moveTo>
                    <a:pt x="73965" y="0"/>
                  </a:moveTo>
                  <a:cubicBezTo>
                    <a:pt x="71241" y="0"/>
                    <a:pt x="68528" y="633"/>
                    <a:pt x="66136" y="1964"/>
                  </a:cubicBezTo>
                  <a:cubicBezTo>
                    <a:pt x="62952" y="3754"/>
                    <a:pt x="60306" y="6580"/>
                    <a:pt x="56824" y="7674"/>
                  </a:cubicBezTo>
                  <a:cubicBezTo>
                    <a:pt x="55680" y="8036"/>
                    <a:pt x="54508" y="8192"/>
                    <a:pt x="53328" y="8192"/>
                  </a:cubicBezTo>
                  <a:cubicBezTo>
                    <a:pt x="50488" y="8192"/>
                    <a:pt x="47603" y="7286"/>
                    <a:pt x="44946" y="6162"/>
                  </a:cubicBezTo>
                  <a:cubicBezTo>
                    <a:pt x="41206" y="4570"/>
                    <a:pt x="37585" y="2501"/>
                    <a:pt x="33566" y="1844"/>
                  </a:cubicBezTo>
                  <a:cubicBezTo>
                    <a:pt x="32573" y="1682"/>
                    <a:pt x="31585" y="1606"/>
                    <a:pt x="30604" y="1606"/>
                  </a:cubicBezTo>
                  <a:cubicBezTo>
                    <a:pt x="25317" y="1606"/>
                    <a:pt x="20260" y="3836"/>
                    <a:pt x="15997" y="6958"/>
                  </a:cubicBezTo>
                  <a:cubicBezTo>
                    <a:pt x="11540" y="10221"/>
                    <a:pt x="8138" y="14856"/>
                    <a:pt x="5711" y="19910"/>
                  </a:cubicBezTo>
                  <a:cubicBezTo>
                    <a:pt x="4636" y="22119"/>
                    <a:pt x="3761" y="24426"/>
                    <a:pt x="3065" y="26734"/>
                  </a:cubicBezTo>
                  <a:cubicBezTo>
                    <a:pt x="1194" y="32962"/>
                    <a:pt x="1" y="40503"/>
                    <a:pt x="1950" y="46830"/>
                  </a:cubicBezTo>
                  <a:cubicBezTo>
                    <a:pt x="3025" y="50292"/>
                    <a:pt x="5154" y="53316"/>
                    <a:pt x="7462" y="56101"/>
                  </a:cubicBezTo>
                  <a:cubicBezTo>
                    <a:pt x="13430" y="63403"/>
                    <a:pt x="21150" y="69790"/>
                    <a:pt x="30382" y="71700"/>
                  </a:cubicBezTo>
                  <a:cubicBezTo>
                    <a:pt x="31973" y="72026"/>
                    <a:pt x="33611" y="72186"/>
                    <a:pt x="35253" y="72186"/>
                  </a:cubicBezTo>
                  <a:cubicBezTo>
                    <a:pt x="43141" y="72186"/>
                    <a:pt x="51141" y="68475"/>
                    <a:pt x="54616" y="61493"/>
                  </a:cubicBezTo>
                  <a:cubicBezTo>
                    <a:pt x="56128" y="58449"/>
                    <a:pt x="56725" y="55027"/>
                    <a:pt x="57899" y="51843"/>
                  </a:cubicBezTo>
                  <a:cubicBezTo>
                    <a:pt x="59948" y="46312"/>
                    <a:pt x="63828" y="41478"/>
                    <a:pt x="68802" y="38274"/>
                  </a:cubicBezTo>
                  <a:cubicBezTo>
                    <a:pt x="74532" y="34593"/>
                    <a:pt x="81675" y="32982"/>
                    <a:pt x="86370" y="28048"/>
                  </a:cubicBezTo>
                  <a:cubicBezTo>
                    <a:pt x="91802" y="22317"/>
                    <a:pt x="92279" y="12568"/>
                    <a:pt x="87445" y="6321"/>
                  </a:cubicBezTo>
                  <a:cubicBezTo>
                    <a:pt x="84285" y="2251"/>
                    <a:pt x="79103" y="0"/>
                    <a:pt x="7396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946050" y="3372125"/>
              <a:ext cx="7251900" cy="1099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rot="2700000">
              <a:off x="1301006" y="2510697"/>
              <a:ext cx="1248769" cy="1555144"/>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rot="3190588">
              <a:off x="2984816" y="2437407"/>
              <a:ext cx="1248751" cy="1555122"/>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rot="7609412" flipH="1">
              <a:off x="4730016" y="2437394"/>
              <a:ext cx="1248751" cy="1555122"/>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rot="3337315">
              <a:off x="6443445" y="2313459"/>
              <a:ext cx="1368488" cy="1804115"/>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rot="3337232">
              <a:off x="6792150" y="2572869"/>
              <a:ext cx="1105604" cy="1457516"/>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 name="Google Shape;77;p2"/>
          <p:cNvGrpSpPr/>
          <p:nvPr/>
        </p:nvGrpSpPr>
        <p:grpSpPr>
          <a:xfrm>
            <a:off x="7664500" y="1118112"/>
            <a:ext cx="533450" cy="911862"/>
            <a:chOff x="478350" y="474400"/>
            <a:chExt cx="344250" cy="588450"/>
          </a:xfrm>
        </p:grpSpPr>
        <p:sp>
          <p:nvSpPr>
            <p:cNvPr id="78" name="Google Shape;78;p2"/>
            <p:cNvSpPr/>
            <p:nvPr/>
          </p:nvSpPr>
          <p:spPr>
            <a:xfrm>
              <a:off x="478350" y="590800"/>
              <a:ext cx="58225" cy="311400"/>
            </a:xfrm>
            <a:custGeom>
              <a:avLst/>
              <a:gdLst/>
              <a:ahLst/>
              <a:cxnLst/>
              <a:rect l="l" t="t" r="r" b="b"/>
              <a:pathLst>
                <a:path w="2329" h="12456" extrusionOk="0">
                  <a:moveTo>
                    <a:pt x="1991" y="11421"/>
                  </a:moveTo>
                  <a:cubicBezTo>
                    <a:pt x="1851" y="10565"/>
                    <a:pt x="1652" y="9809"/>
                    <a:pt x="1493" y="9013"/>
                  </a:cubicBezTo>
                  <a:cubicBezTo>
                    <a:pt x="1175" y="8695"/>
                    <a:pt x="1314" y="8237"/>
                    <a:pt x="1195" y="7859"/>
                  </a:cubicBezTo>
                  <a:cubicBezTo>
                    <a:pt x="1155" y="7760"/>
                    <a:pt x="1095" y="7700"/>
                    <a:pt x="1075" y="7621"/>
                  </a:cubicBezTo>
                  <a:cubicBezTo>
                    <a:pt x="1035" y="7342"/>
                    <a:pt x="1055" y="7083"/>
                    <a:pt x="1016" y="6904"/>
                  </a:cubicBezTo>
                  <a:cubicBezTo>
                    <a:pt x="956" y="6646"/>
                    <a:pt x="916" y="6447"/>
                    <a:pt x="876" y="6208"/>
                  </a:cubicBezTo>
                  <a:cubicBezTo>
                    <a:pt x="817" y="5930"/>
                    <a:pt x="837" y="5651"/>
                    <a:pt x="817" y="5353"/>
                  </a:cubicBezTo>
                  <a:cubicBezTo>
                    <a:pt x="817" y="5193"/>
                    <a:pt x="737" y="5074"/>
                    <a:pt x="757" y="4935"/>
                  </a:cubicBezTo>
                  <a:cubicBezTo>
                    <a:pt x="757" y="4815"/>
                    <a:pt x="837" y="4696"/>
                    <a:pt x="837" y="4577"/>
                  </a:cubicBezTo>
                  <a:cubicBezTo>
                    <a:pt x="856" y="4378"/>
                    <a:pt x="757" y="4139"/>
                    <a:pt x="757" y="3940"/>
                  </a:cubicBezTo>
                  <a:cubicBezTo>
                    <a:pt x="757" y="3860"/>
                    <a:pt x="837" y="3781"/>
                    <a:pt x="856" y="3701"/>
                  </a:cubicBezTo>
                  <a:cubicBezTo>
                    <a:pt x="856" y="3622"/>
                    <a:pt x="777" y="3502"/>
                    <a:pt x="777" y="3442"/>
                  </a:cubicBezTo>
                  <a:cubicBezTo>
                    <a:pt x="797" y="3363"/>
                    <a:pt x="916" y="3283"/>
                    <a:pt x="876" y="3204"/>
                  </a:cubicBezTo>
                  <a:cubicBezTo>
                    <a:pt x="856" y="3064"/>
                    <a:pt x="837" y="2905"/>
                    <a:pt x="797" y="2766"/>
                  </a:cubicBezTo>
                  <a:cubicBezTo>
                    <a:pt x="936" y="2348"/>
                    <a:pt x="1035" y="1672"/>
                    <a:pt x="1075" y="1194"/>
                  </a:cubicBezTo>
                  <a:cubicBezTo>
                    <a:pt x="1075" y="1135"/>
                    <a:pt x="956" y="1135"/>
                    <a:pt x="996" y="1035"/>
                  </a:cubicBezTo>
                  <a:cubicBezTo>
                    <a:pt x="1155" y="677"/>
                    <a:pt x="976" y="438"/>
                    <a:pt x="1135" y="80"/>
                  </a:cubicBezTo>
                  <a:cubicBezTo>
                    <a:pt x="837" y="0"/>
                    <a:pt x="876" y="299"/>
                    <a:pt x="757" y="597"/>
                  </a:cubicBezTo>
                  <a:cubicBezTo>
                    <a:pt x="717" y="717"/>
                    <a:pt x="558" y="756"/>
                    <a:pt x="538" y="776"/>
                  </a:cubicBezTo>
                  <a:cubicBezTo>
                    <a:pt x="518" y="796"/>
                    <a:pt x="578" y="836"/>
                    <a:pt x="558" y="876"/>
                  </a:cubicBezTo>
                  <a:cubicBezTo>
                    <a:pt x="558" y="876"/>
                    <a:pt x="538" y="955"/>
                    <a:pt x="518" y="995"/>
                  </a:cubicBezTo>
                  <a:cubicBezTo>
                    <a:pt x="419" y="1174"/>
                    <a:pt x="439" y="1274"/>
                    <a:pt x="399" y="1433"/>
                  </a:cubicBezTo>
                  <a:cubicBezTo>
                    <a:pt x="399" y="1513"/>
                    <a:pt x="319" y="1552"/>
                    <a:pt x="299" y="1632"/>
                  </a:cubicBezTo>
                  <a:cubicBezTo>
                    <a:pt x="260" y="1811"/>
                    <a:pt x="279" y="2149"/>
                    <a:pt x="260" y="2249"/>
                  </a:cubicBezTo>
                  <a:cubicBezTo>
                    <a:pt x="260" y="2308"/>
                    <a:pt x="180" y="2388"/>
                    <a:pt x="160" y="2448"/>
                  </a:cubicBezTo>
                  <a:cubicBezTo>
                    <a:pt x="120" y="2746"/>
                    <a:pt x="80" y="3064"/>
                    <a:pt x="61" y="3363"/>
                  </a:cubicBezTo>
                  <a:cubicBezTo>
                    <a:pt x="41" y="3482"/>
                    <a:pt x="100" y="3622"/>
                    <a:pt x="100" y="3761"/>
                  </a:cubicBezTo>
                  <a:cubicBezTo>
                    <a:pt x="100" y="3840"/>
                    <a:pt x="21" y="3940"/>
                    <a:pt x="1" y="4000"/>
                  </a:cubicBezTo>
                  <a:cubicBezTo>
                    <a:pt x="1" y="4099"/>
                    <a:pt x="21" y="4179"/>
                    <a:pt x="21" y="4258"/>
                  </a:cubicBezTo>
                  <a:cubicBezTo>
                    <a:pt x="21" y="4855"/>
                    <a:pt x="41" y="5372"/>
                    <a:pt x="41" y="5830"/>
                  </a:cubicBezTo>
                  <a:cubicBezTo>
                    <a:pt x="41" y="6029"/>
                    <a:pt x="1" y="6208"/>
                    <a:pt x="21" y="6387"/>
                  </a:cubicBezTo>
                  <a:cubicBezTo>
                    <a:pt x="41" y="6566"/>
                    <a:pt x="120" y="6765"/>
                    <a:pt x="180" y="6944"/>
                  </a:cubicBezTo>
                  <a:cubicBezTo>
                    <a:pt x="260" y="7282"/>
                    <a:pt x="319" y="7521"/>
                    <a:pt x="399" y="7800"/>
                  </a:cubicBezTo>
                  <a:cubicBezTo>
                    <a:pt x="439" y="7919"/>
                    <a:pt x="538" y="8337"/>
                    <a:pt x="538" y="8496"/>
                  </a:cubicBezTo>
                  <a:cubicBezTo>
                    <a:pt x="538" y="8556"/>
                    <a:pt x="478" y="8576"/>
                    <a:pt x="498" y="8675"/>
                  </a:cubicBezTo>
                  <a:cubicBezTo>
                    <a:pt x="518" y="8775"/>
                    <a:pt x="598" y="8854"/>
                    <a:pt x="638" y="8974"/>
                  </a:cubicBezTo>
                  <a:cubicBezTo>
                    <a:pt x="677" y="9093"/>
                    <a:pt x="697" y="9232"/>
                    <a:pt x="737" y="9352"/>
                  </a:cubicBezTo>
                  <a:cubicBezTo>
                    <a:pt x="797" y="9590"/>
                    <a:pt x="936" y="9809"/>
                    <a:pt x="996" y="10048"/>
                  </a:cubicBezTo>
                  <a:cubicBezTo>
                    <a:pt x="1155" y="10665"/>
                    <a:pt x="1274" y="11321"/>
                    <a:pt x="1593" y="11958"/>
                  </a:cubicBezTo>
                  <a:cubicBezTo>
                    <a:pt x="1831" y="11958"/>
                    <a:pt x="1851" y="12356"/>
                    <a:pt x="2030" y="12455"/>
                  </a:cubicBezTo>
                  <a:cubicBezTo>
                    <a:pt x="2249" y="12376"/>
                    <a:pt x="2090" y="12137"/>
                    <a:pt x="2090" y="11958"/>
                  </a:cubicBezTo>
                  <a:cubicBezTo>
                    <a:pt x="2030" y="11859"/>
                    <a:pt x="2329" y="11918"/>
                    <a:pt x="2189" y="11779"/>
                  </a:cubicBezTo>
                  <a:cubicBezTo>
                    <a:pt x="2170" y="11600"/>
                    <a:pt x="2070" y="11520"/>
                    <a:pt x="1991" y="114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549975" y="474400"/>
              <a:ext cx="272625" cy="588450"/>
            </a:xfrm>
            <a:custGeom>
              <a:avLst/>
              <a:gdLst/>
              <a:ahLst/>
              <a:cxnLst/>
              <a:rect l="l" t="t" r="r" b="b"/>
              <a:pathLst>
                <a:path w="10905" h="23538" extrusionOk="0">
                  <a:moveTo>
                    <a:pt x="3901" y="20494"/>
                  </a:moveTo>
                  <a:cubicBezTo>
                    <a:pt x="3960" y="20554"/>
                    <a:pt x="4020" y="20534"/>
                    <a:pt x="4060" y="20573"/>
                  </a:cubicBezTo>
                  <a:cubicBezTo>
                    <a:pt x="4279" y="20713"/>
                    <a:pt x="4378" y="20872"/>
                    <a:pt x="4498" y="20951"/>
                  </a:cubicBezTo>
                  <a:cubicBezTo>
                    <a:pt x="4597" y="21031"/>
                    <a:pt x="4637" y="21031"/>
                    <a:pt x="4677" y="21051"/>
                  </a:cubicBezTo>
                  <a:cubicBezTo>
                    <a:pt x="4716" y="21071"/>
                    <a:pt x="4677" y="21111"/>
                    <a:pt x="4716" y="21131"/>
                  </a:cubicBezTo>
                  <a:cubicBezTo>
                    <a:pt x="5074" y="21409"/>
                    <a:pt x="5532" y="21688"/>
                    <a:pt x="5910" y="21926"/>
                  </a:cubicBezTo>
                  <a:cubicBezTo>
                    <a:pt x="6010" y="21966"/>
                    <a:pt x="6129" y="22086"/>
                    <a:pt x="6228" y="22165"/>
                  </a:cubicBezTo>
                  <a:cubicBezTo>
                    <a:pt x="6348" y="22245"/>
                    <a:pt x="6487" y="22324"/>
                    <a:pt x="6626" y="22384"/>
                  </a:cubicBezTo>
                  <a:cubicBezTo>
                    <a:pt x="7104" y="22603"/>
                    <a:pt x="7641" y="22722"/>
                    <a:pt x="8019" y="22842"/>
                  </a:cubicBezTo>
                  <a:cubicBezTo>
                    <a:pt x="8059" y="22861"/>
                    <a:pt x="8039" y="22901"/>
                    <a:pt x="8079" y="22921"/>
                  </a:cubicBezTo>
                  <a:cubicBezTo>
                    <a:pt x="8119" y="22941"/>
                    <a:pt x="8139" y="22901"/>
                    <a:pt x="8198" y="22901"/>
                  </a:cubicBezTo>
                  <a:cubicBezTo>
                    <a:pt x="8616" y="23041"/>
                    <a:pt x="8934" y="23080"/>
                    <a:pt x="9312" y="23160"/>
                  </a:cubicBezTo>
                  <a:cubicBezTo>
                    <a:pt x="9611" y="23240"/>
                    <a:pt x="9909" y="23438"/>
                    <a:pt x="10228" y="23359"/>
                  </a:cubicBezTo>
                  <a:cubicBezTo>
                    <a:pt x="10367" y="23538"/>
                    <a:pt x="10586" y="23498"/>
                    <a:pt x="10765" y="23399"/>
                  </a:cubicBezTo>
                  <a:cubicBezTo>
                    <a:pt x="10745" y="23160"/>
                    <a:pt x="10884" y="23041"/>
                    <a:pt x="10904" y="22682"/>
                  </a:cubicBezTo>
                  <a:cubicBezTo>
                    <a:pt x="10864" y="22424"/>
                    <a:pt x="10566" y="22424"/>
                    <a:pt x="10446" y="22205"/>
                  </a:cubicBezTo>
                  <a:cubicBezTo>
                    <a:pt x="10327" y="22304"/>
                    <a:pt x="10248" y="22145"/>
                    <a:pt x="10168" y="22145"/>
                  </a:cubicBezTo>
                  <a:cubicBezTo>
                    <a:pt x="10088" y="22145"/>
                    <a:pt x="10009" y="22185"/>
                    <a:pt x="9929" y="22185"/>
                  </a:cubicBezTo>
                  <a:cubicBezTo>
                    <a:pt x="9671" y="22205"/>
                    <a:pt x="9511" y="22066"/>
                    <a:pt x="9332" y="22006"/>
                  </a:cubicBezTo>
                  <a:cubicBezTo>
                    <a:pt x="9113" y="21966"/>
                    <a:pt x="8875" y="21946"/>
                    <a:pt x="8656" y="21887"/>
                  </a:cubicBezTo>
                  <a:cubicBezTo>
                    <a:pt x="8497" y="21867"/>
                    <a:pt x="8278" y="21747"/>
                    <a:pt x="8119" y="21747"/>
                  </a:cubicBezTo>
                  <a:cubicBezTo>
                    <a:pt x="8119" y="21747"/>
                    <a:pt x="8059" y="21827"/>
                    <a:pt x="8039" y="21827"/>
                  </a:cubicBezTo>
                  <a:cubicBezTo>
                    <a:pt x="7920" y="21867"/>
                    <a:pt x="7860" y="21688"/>
                    <a:pt x="7780" y="21648"/>
                  </a:cubicBezTo>
                  <a:cubicBezTo>
                    <a:pt x="7581" y="21548"/>
                    <a:pt x="7382" y="21509"/>
                    <a:pt x="7203" y="21429"/>
                  </a:cubicBezTo>
                  <a:cubicBezTo>
                    <a:pt x="6905" y="21310"/>
                    <a:pt x="6626" y="21210"/>
                    <a:pt x="6388" y="21031"/>
                  </a:cubicBezTo>
                  <a:cubicBezTo>
                    <a:pt x="6268" y="20932"/>
                    <a:pt x="6169" y="20772"/>
                    <a:pt x="6049" y="20693"/>
                  </a:cubicBezTo>
                  <a:cubicBezTo>
                    <a:pt x="5870" y="20554"/>
                    <a:pt x="5632" y="20474"/>
                    <a:pt x="5433" y="20355"/>
                  </a:cubicBezTo>
                  <a:cubicBezTo>
                    <a:pt x="4955" y="20096"/>
                    <a:pt x="4537" y="19778"/>
                    <a:pt x="4219" y="19320"/>
                  </a:cubicBezTo>
                  <a:cubicBezTo>
                    <a:pt x="4100" y="19280"/>
                    <a:pt x="3980" y="19201"/>
                    <a:pt x="3861" y="19141"/>
                  </a:cubicBezTo>
                  <a:cubicBezTo>
                    <a:pt x="3841" y="19022"/>
                    <a:pt x="3761" y="19002"/>
                    <a:pt x="3682" y="18922"/>
                  </a:cubicBezTo>
                  <a:cubicBezTo>
                    <a:pt x="3582" y="18823"/>
                    <a:pt x="3483" y="18683"/>
                    <a:pt x="3363" y="18544"/>
                  </a:cubicBezTo>
                  <a:cubicBezTo>
                    <a:pt x="3264" y="18405"/>
                    <a:pt x="3145" y="18265"/>
                    <a:pt x="3005" y="18146"/>
                  </a:cubicBezTo>
                  <a:cubicBezTo>
                    <a:pt x="3025" y="17828"/>
                    <a:pt x="2846" y="17629"/>
                    <a:pt x="2667" y="17410"/>
                  </a:cubicBezTo>
                  <a:cubicBezTo>
                    <a:pt x="2428" y="17171"/>
                    <a:pt x="2150" y="16714"/>
                    <a:pt x="2010" y="16455"/>
                  </a:cubicBezTo>
                  <a:cubicBezTo>
                    <a:pt x="1971" y="16395"/>
                    <a:pt x="2030" y="16355"/>
                    <a:pt x="2010" y="16336"/>
                  </a:cubicBezTo>
                  <a:cubicBezTo>
                    <a:pt x="1951" y="16196"/>
                    <a:pt x="1871" y="16057"/>
                    <a:pt x="1812" y="15918"/>
                  </a:cubicBezTo>
                  <a:cubicBezTo>
                    <a:pt x="1672" y="15540"/>
                    <a:pt x="1573" y="15142"/>
                    <a:pt x="1414" y="14784"/>
                  </a:cubicBezTo>
                  <a:cubicBezTo>
                    <a:pt x="1553" y="14644"/>
                    <a:pt x="1354" y="14505"/>
                    <a:pt x="1334" y="14386"/>
                  </a:cubicBezTo>
                  <a:cubicBezTo>
                    <a:pt x="1274" y="14107"/>
                    <a:pt x="1274" y="13848"/>
                    <a:pt x="1215" y="13570"/>
                  </a:cubicBezTo>
                  <a:cubicBezTo>
                    <a:pt x="1155" y="13331"/>
                    <a:pt x="1155" y="13132"/>
                    <a:pt x="1155" y="12933"/>
                  </a:cubicBezTo>
                  <a:cubicBezTo>
                    <a:pt x="1115" y="12555"/>
                    <a:pt x="1036" y="12277"/>
                    <a:pt x="996" y="11978"/>
                  </a:cubicBezTo>
                  <a:cubicBezTo>
                    <a:pt x="976" y="11859"/>
                    <a:pt x="1016" y="11759"/>
                    <a:pt x="996" y="11660"/>
                  </a:cubicBezTo>
                  <a:cubicBezTo>
                    <a:pt x="976" y="11560"/>
                    <a:pt x="896" y="11461"/>
                    <a:pt x="896" y="11361"/>
                  </a:cubicBezTo>
                  <a:cubicBezTo>
                    <a:pt x="896" y="11282"/>
                    <a:pt x="936" y="11182"/>
                    <a:pt x="956" y="11083"/>
                  </a:cubicBezTo>
                  <a:cubicBezTo>
                    <a:pt x="956" y="10884"/>
                    <a:pt x="956" y="10685"/>
                    <a:pt x="916" y="10566"/>
                  </a:cubicBezTo>
                  <a:cubicBezTo>
                    <a:pt x="916" y="10506"/>
                    <a:pt x="936" y="10387"/>
                    <a:pt x="936" y="10387"/>
                  </a:cubicBezTo>
                  <a:cubicBezTo>
                    <a:pt x="916" y="10227"/>
                    <a:pt x="856" y="10088"/>
                    <a:pt x="856" y="9949"/>
                  </a:cubicBezTo>
                  <a:cubicBezTo>
                    <a:pt x="876" y="9849"/>
                    <a:pt x="956" y="9750"/>
                    <a:pt x="956" y="9630"/>
                  </a:cubicBezTo>
                  <a:cubicBezTo>
                    <a:pt x="956" y="9451"/>
                    <a:pt x="856" y="9233"/>
                    <a:pt x="856" y="9054"/>
                  </a:cubicBezTo>
                  <a:cubicBezTo>
                    <a:pt x="856" y="8755"/>
                    <a:pt x="996" y="8496"/>
                    <a:pt x="956" y="8238"/>
                  </a:cubicBezTo>
                  <a:cubicBezTo>
                    <a:pt x="717" y="8158"/>
                    <a:pt x="996" y="8178"/>
                    <a:pt x="1016" y="8138"/>
                  </a:cubicBezTo>
                  <a:cubicBezTo>
                    <a:pt x="1036" y="8098"/>
                    <a:pt x="996" y="7979"/>
                    <a:pt x="1016" y="7919"/>
                  </a:cubicBezTo>
                  <a:cubicBezTo>
                    <a:pt x="1055" y="7621"/>
                    <a:pt x="1055" y="7263"/>
                    <a:pt x="976" y="7084"/>
                  </a:cubicBezTo>
                  <a:cubicBezTo>
                    <a:pt x="1155" y="6447"/>
                    <a:pt x="1394" y="5552"/>
                    <a:pt x="1235" y="4915"/>
                  </a:cubicBezTo>
                  <a:cubicBezTo>
                    <a:pt x="1354" y="4915"/>
                    <a:pt x="1294" y="4796"/>
                    <a:pt x="1294" y="4756"/>
                  </a:cubicBezTo>
                  <a:cubicBezTo>
                    <a:pt x="1374" y="4477"/>
                    <a:pt x="1573" y="4239"/>
                    <a:pt x="1652" y="4060"/>
                  </a:cubicBezTo>
                  <a:cubicBezTo>
                    <a:pt x="1672" y="4000"/>
                    <a:pt x="1652" y="3920"/>
                    <a:pt x="1692" y="3861"/>
                  </a:cubicBezTo>
                  <a:cubicBezTo>
                    <a:pt x="1871" y="3542"/>
                    <a:pt x="2090" y="3224"/>
                    <a:pt x="2269" y="2886"/>
                  </a:cubicBezTo>
                  <a:cubicBezTo>
                    <a:pt x="2349" y="2727"/>
                    <a:pt x="2408" y="2528"/>
                    <a:pt x="2508" y="2289"/>
                  </a:cubicBezTo>
                  <a:cubicBezTo>
                    <a:pt x="2548" y="2189"/>
                    <a:pt x="2607" y="2110"/>
                    <a:pt x="2627" y="2090"/>
                  </a:cubicBezTo>
                  <a:cubicBezTo>
                    <a:pt x="2667" y="2030"/>
                    <a:pt x="2687" y="1951"/>
                    <a:pt x="2727" y="1871"/>
                  </a:cubicBezTo>
                  <a:cubicBezTo>
                    <a:pt x="2806" y="1592"/>
                    <a:pt x="3025" y="1354"/>
                    <a:pt x="3125" y="1115"/>
                  </a:cubicBezTo>
                  <a:cubicBezTo>
                    <a:pt x="3145" y="1075"/>
                    <a:pt x="3125" y="996"/>
                    <a:pt x="3145" y="936"/>
                  </a:cubicBezTo>
                  <a:cubicBezTo>
                    <a:pt x="3184" y="797"/>
                    <a:pt x="3264" y="677"/>
                    <a:pt x="3284" y="618"/>
                  </a:cubicBezTo>
                  <a:cubicBezTo>
                    <a:pt x="3284" y="478"/>
                    <a:pt x="3423" y="399"/>
                    <a:pt x="3383" y="259"/>
                  </a:cubicBezTo>
                  <a:cubicBezTo>
                    <a:pt x="3483" y="299"/>
                    <a:pt x="3622" y="80"/>
                    <a:pt x="3463" y="1"/>
                  </a:cubicBezTo>
                  <a:cubicBezTo>
                    <a:pt x="3204" y="120"/>
                    <a:pt x="2985" y="498"/>
                    <a:pt x="2727" y="538"/>
                  </a:cubicBezTo>
                  <a:cubicBezTo>
                    <a:pt x="2806" y="836"/>
                    <a:pt x="2508" y="916"/>
                    <a:pt x="2309" y="1175"/>
                  </a:cubicBezTo>
                  <a:cubicBezTo>
                    <a:pt x="2249" y="1254"/>
                    <a:pt x="2229" y="1393"/>
                    <a:pt x="2150" y="1473"/>
                  </a:cubicBezTo>
                  <a:cubicBezTo>
                    <a:pt x="2070" y="1592"/>
                    <a:pt x="1931" y="1692"/>
                    <a:pt x="1871" y="1811"/>
                  </a:cubicBezTo>
                  <a:cubicBezTo>
                    <a:pt x="1812" y="1911"/>
                    <a:pt x="1812" y="2070"/>
                    <a:pt x="1772" y="2169"/>
                  </a:cubicBezTo>
                  <a:cubicBezTo>
                    <a:pt x="1613" y="2547"/>
                    <a:pt x="1354" y="2786"/>
                    <a:pt x="1374" y="3085"/>
                  </a:cubicBezTo>
                  <a:cubicBezTo>
                    <a:pt x="1215" y="3184"/>
                    <a:pt x="1274" y="3363"/>
                    <a:pt x="1274" y="3522"/>
                  </a:cubicBezTo>
                  <a:cubicBezTo>
                    <a:pt x="1155" y="3761"/>
                    <a:pt x="1175" y="3801"/>
                    <a:pt x="1115" y="3980"/>
                  </a:cubicBezTo>
                  <a:cubicBezTo>
                    <a:pt x="1215" y="4398"/>
                    <a:pt x="956" y="4696"/>
                    <a:pt x="797" y="5054"/>
                  </a:cubicBezTo>
                  <a:cubicBezTo>
                    <a:pt x="558" y="5572"/>
                    <a:pt x="518" y="6089"/>
                    <a:pt x="379" y="6467"/>
                  </a:cubicBezTo>
                  <a:cubicBezTo>
                    <a:pt x="478" y="6905"/>
                    <a:pt x="220" y="7323"/>
                    <a:pt x="339" y="7740"/>
                  </a:cubicBezTo>
                  <a:cubicBezTo>
                    <a:pt x="120" y="7860"/>
                    <a:pt x="100" y="8357"/>
                    <a:pt x="200" y="8556"/>
                  </a:cubicBezTo>
                  <a:cubicBezTo>
                    <a:pt x="1" y="8735"/>
                    <a:pt x="120" y="8994"/>
                    <a:pt x="100" y="9252"/>
                  </a:cubicBezTo>
                  <a:cubicBezTo>
                    <a:pt x="81" y="9312"/>
                    <a:pt x="81" y="9392"/>
                    <a:pt x="61" y="9471"/>
                  </a:cubicBezTo>
                  <a:cubicBezTo>
                    <a:pt x="21" y="9750"/>
                    <a:pt x="81" y="10367"/>
                    <a:pt x="81" y="10546"/>
                  </a:cubicBezTo>
                  <a:cubicBezTo>
                    <a:pt x="61" y="10924"/>
                    <a:pt x="81" y="11242"/>
                    <a:pt x="200" y="11541"/>
                  </a:cubicBezTo>
                  <a:cubicBezTo>
                    <a:pt x="61" y="11600"/>
                    <a:pt x="160" y="11720"/>
                    <a:pt x="160" y="11799"/>
                  </a:cubicBezTo>
                  <a:cubicBezTo>
                    <a:pt x="120" y="12098"/>
                    <a:pt x="160" y="12356"/>
                    <a:pt x="180" y="12615"/>
                  </a:cubicBezTo>
                  <a:cubicBezTo>
                    <a:pt x="180" y="12814"/>
                    <a:pt x="100" y="13033"/>
                    <a:pt x="120" y="13232"/>
                  </a:cubicBezTo>
                  <a:cubicBezTo>
                    <a:pt x="120" y="13272"/>
                    <a:pt x="160" y="13291"/>
                    <a:pt x="180" y="13351"/>
                  </a:cubicBezTo>
                  <a:cubicBezTo>
                    <a:pt x="200" y="13411"/>
                    <a:pt x="140" y="13490"/>
                    <a:pt x="140" y="13510"/>
                  </a:cubicBezTo>
                  <a:cubicBezTo>
                    <a:pt x="200" y="13848"/>
                    <a:pt x="319" y="14187"/>
                    <a:pt x="399" y="14525"/>
                  </a:cubicBezTo>
                  <a:cubicBezTo>
                    <a:pt x="439" y="14724"/>
                    <a:pt x="399" y="14943"/>
                    <a:pt x="459" y="15142"/>
                  </a:cubicBezTo>
                  <a:cubicBezTo>
                    <a:pt x="518" y="15341"/>
                    <a:pt x="658" y="15520"/>
                    <a:pt x="717" y="15699"/>
                  </a:cubicBezTo>
                  <a:cubicBezTo>
                    <a:pt x="737" y="15798"/>
                    <a:pt x="737" y="15938"/>
                    <a:pt x="757" y="16057"/>
                  </a:cubicBezTo>
                  <a:cubicBezTo>
                    <a:pt x="797" y="16196"/>
                    <a:pt x="837" y="16336"/>
                    <a:pt x="896" y="16475"/>
                  </a:cubicBezTo>
                  <a:cubicBezTo>
                    <a:pt x="1016" y="16793"/>
                    <a:pt x="1135" y="17111"/>
                    <a:pt x="1314" y="17410"/>
                  </a:cubicBezTo>
                  <a:cubicBezTo>
                    <a:pt x="1394" y="17569"/>
                    <a:pt x="1553" y="17768"/>
                    <a:pt x="1593" y="17868"/>
                  </a:cubicBezTo>
                  <a:cubicBezTo>
                    <a:pt x="1593" y="17907"/>
                    <a:pt x="1672" y="17907"/>
                    <a:pt x="1672" y="17927"/>
                  </a:cubicBezTo>
                  <a:cubicBezTo>
                    <a:pt x="1712" y="18007"/>
                    <a:pt x="1752" y="18106"/>
                    <a:pt x="1812" y="18166"/>
                  </a:cubicBezTo>
                  <a:cubicBezTo>
                    <a:pt x="1851" y="18246"/>
                    <a:pt x="1951" y="18265"/>
                    <a:pt x="1991" y="18305"/>
                  </a:cubicBezTo>
                  <a:cubicBezTo>
                    <a:pt x="2190" y="18524"/>
                    <a:pt x="2607" y="19022"/>
                    <a:pt x="2568" y="19101"/>
                  </a:cubicBezTo>
                  <a:cubicBezTo>
                    <a:pt x="2548" y="19141"/>
                    <a:pt x="2647" y="19121"/>
                    <a:pt x="2647" y="19121"/>
                  </a:cubicBezTo>
                  <a:cubicBezTo>
                    <a:pt x="2667" y="19141"/>
                    <a:pt x="2707" y="19201"/>
                    <a:pt x="2747" y="19240"/>
                  </a:cubicBezTo>
                  <a:cubicBezTo>
                    <a:pt x="2826" y="19380"/>
                    <a:pt x="2886" y="19539"/>
                    <a:pt x="3005" y="19678"/>
                  </a:cubicBezTo>
                  <a:cubicBezTo>
                    <a:pt x="3105" y="19778"/>
                    <a:pt x="3264" y="19837"/>
                    <a:pt x="3363" y="19937"/>
                  </a:cubicBezTo>
                  <a:cubicBezTo>
                    <a:pt x="3443" y="20016"/>
                    <a:pt x="3463" y="20136"/>
                    <a:pt x="3542" y="20215"/>
                  </a:cubicBezTo>
                  <a:cubicBezTo>
                    <a:pt x="3622" y="20295"/>
                    <a:pt x="3761" y="20295"/>
                    <a:pt x="3841" y="20374"/>
                  </a:cubicBezTo>
                  <a:cubicBezTo>
                    <a:pt x="3841" y="20374"/>
                    <a:pt x="3861" y="20454"/>
                    <a:pt x="3901" y="2049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 name="Google Shape;80;p2"/>
          <p:cNvSpPr/>
          <p:nvPr/>
        </p:nvSpPr>
        <p:spPr>
          <a:xfrm rot="3251181" flipH="1">
            <a:off x="622582" y="2760365"/>
            <a:ext cx="788446" cy="631808"/>
          </a:xfrm>
          <a:custGeom>
            <a:avLst/>
            <a:gdLst/>
            <a:ahLst/>
            <a:cxnLst/>
            <a:rect l="l" t="t" r="r" b="b"/>
            <a:pathLst>
              <a:path w="20514" h="17685" extrusionOk="0">
                <a:moveTo>
                  <a:pt x="14439" y="412"/>
                </a:moveTo>
                <a:lnTo>
                  <a:pt x="14439" y="412"/>
                </a:lnTo>
                <a:cubicBezTo>
                  <a:pt x="15237" y="1071"/>
                  <a:pt x="15684" y="2161"/>
                  <a:pt x="15580" y="3193"/>
                </a:cubicBezTo>
                <a:lnTo>
                  <a:pt x="15580" y="3193"/>
                </a:lnTo>
                <a:cubicBezTo>
                  <a:pt x="14606" y="2518"/>
                  <a:pt x="13847" y="1458"/>
                  <a:pt x="14439" y="412"/>
                </a:cubicBezTo>
                <a:close/>
                <a:moveTo>
                  <a:pt x="1680" y="4259"/>
                </a:moveTo>
                <a:cubicBezTo>
                  <a:pt x="1730" y="4259"/>
                  <a:pt x="1781" y="4263"/>
                  <a:pt x="1831" y="4273"/>
                </a:cubicBezTo>
                <a:cubicBezTo>
                  <a:pt x="2706" y="4472"/>
                  <a:pt x="3064" y="6601"/>
                  <a:pt x="3244" y="7357"/>
                </a:cubicBezTo>
                <a:cubicBezTo>
                  <a:pt x="3357" y="7849"/>
                  <a:pt x="3439" y="8345"/>
                  <a:pt x="3496" y="8846"/>
                </a:cubicBezTo>
                <a:lnTo>
                  <a:pt x="3496" y="8846"/>
                </a:lnTo>
                <a:cubicBezTo>
                  <a:pt x="2563" y="8329"/>
                  <a:pt x="1531" y="7633"/>
                  <a:pt x="936" y="6740"/>
                </a:cubicBezTo>
                <a:cubicBezTo>
                  <a:pt x="597" y="6263"/>
                  <a:pt x="359" y="5626"/>
                  <a:pt x="597" y="5049"/>
                </a:cubicBezTo>
                <a:cubicBezTo>
                  <a:pt x="777" y="4654"/>
                  <a:pt x="1216" y="4259"/>
                  <a:pt x="1680" y="4259"/>
                </a:cubicBezTo>
                <a:close/>
                <a:moveTo>
                  <a:pt x="14385" y="0"/>
                </a:moveTo>
                <a:cubicBezTo>
                  <a:pt x="14341" y="0"/>
                  <a:pt x="14296" y="15"/>
                  <a:pt x="14266" y="55"/>
                </a:cubicBezTo>
                <a:cubicBezTo>
                  <a:pt x="13356" y="1400"/>
                  <a:pt x="14282" y="2736"/>
                  <a:pt x="15525" y="3531"/>
                </a:cubicBezTo>
                <a:lnTo>
                  <a:pt x="15525" y="3531"/>
                </a:lnTo>
                <a:cubicBezTo>
                  <a:pt x="15447" y="3877"/>
                  <a:pt x="15302" y="4211"/>
                  <a:pt x="15082" y="4512"/>
                </a:cubicBezTo>
                <a:cubicBezTo>
                  <a:pt x="14604" y="5166"/>
                  <a:pt x="13828" y="5479"/>
                  <a:pt x="13044" y="5479"/>
                </a:cubicBezTo>
                <a:cubicBezTo>
                  <a:pt x="12323" y="5479"/>
                  <a:pt x="11596" y="5214"/>
                  <a:pt x="11090" y="4707"/>
                </a:cubicBezTo>
                <a:lnTo>
                  <a:pt x="11090" y="4707"/>
                </a:lnTo>
                <a:cubicBezTo>
                  <a:pt x="10969" y="4457"/>
                  <a:pt x="10808" y="4217"/>
                  <a:pt x="10605" y="3994"/>
                </a:cubicBezTo>
                <a:cubicBezTo>
                  <a:pt x="10576" y="3965"/>
                  <a:pt x="10539" y="3952"/>
                  <a:pt x="10501" y="3952"/>
                </a:cubicBezTo>
                <a:cubicBezTo>
                  <a:pt x="10387" y="3952"/>
                  <a:pt x="10267" y="4069"/>
                  <a:pt x="10327" y="4173"/>
                </a:cubicBezTo>
                <a:cubicBezTo>
                  <a:pt x="10442" y="4424"/>
                  <a:pt x="10594" y="4649"/>
                  <a:pt x="10773" y="4847"/>
                </a:cubicBezTo>
                <a:lnTo>
                  <a:pt x="10773" y="4847"/>
                </a:lnTo>
                <a:cubicBezTo>
                  <a:pt x="11505" y="6328"/>
                  <a:pt x="10640" y="8263"/>
                  <a:pt x="9332" y="9187"/>
                </a:cubicBezTo>
                <a:cubicBezTo>
                  <a:pt x="8633" y="9672"/>
                  <a:pt x="7836" y="9868"/>
                  <a:pt x="7022" y="9868"/>
                </a:cubicBezTo>
                <a:cubicBezTo>
                  <a:pt x="5962" y="9868"/>
                  <a:pt x="4873" y="9535"/>
                  <a:pt x="3933" y="9075"/>
                </a:cubicBezTo>
                <a:lnTo>
                  <a:pt x="3933" y="9075"/>
                </a:lnTo>
                <a:cubicBezTo>
                  <a:pt x="3805" y="7955"/>
                  <a:pt x="3569" y="6833"/>
                  <a:pt x="3224" y="5765"/>
                </a:cubicBezTo>
                <a:cubicBezTo>
                  <a:pt x="2968" y="5017"/>
                  <a:pt x="2612" y="3866"/>
                  <a:pt x="1679" y="3866"/>
                </a:cubicBezTo>
                <a:cubicBezTo>
                  <a:pt x="1595" y="3866"/>
                  <a:pt x="1507" y="3875"/>
                  <a:pt x="1413" y="3895"/>
                </a:cubicBezTo>
                <a:cubicBezTo>
                  <a:pt x="558" y="4094"/>
                  <a:pt x="0" y="4989"/>
                  <a:pt x="140" y="5845"/>
                </a:cubicBezTo>
                <a:cubicBezTo>
                  <a:pt x="339" y="7078"/>
                  <a:pt x="1493" y="7974"/>
                  <a:pt x="2448" y="8630"/>
                </a:cubicBezTo>
                <a:cubicBezTo>
                  <a:pt x="2788" y="8865"/>
                  <a:pt x="3154" y="9090"/>
                  <a:pt x="3540" y="9293"/>
                </a:cubicBezTo>
                <a:lnTo>
                  <a:pt x="3540" y="9293"/>
                </a:lnTo>
                <a:cubicBezTo>
                  <a:pt x="3575" y="9699"/>
                  <a:pt x="3594" y="10108"/>
                  <a:pt x="3602" y="10520"/>
                </a:cubicBezTo>
                <a:cubicBezTo>
                  <a:pt x="3602" y="12888"/>
                  <a:pt x="3084" y="15236"/>
                  <a:pt x="2030" y="17365"/>
                </a:cubicBezTo>
                <a:cubicBezTo>
                  <a:pt x="1950" y="17538"/>
                  <a:pt x="2102" y="17684"/>
                  <a:pt x="2247" y="17684"/>
                </a:cubicBezTo>
                <a:cubicBezTo>
                  <a:pt x="2319" y="17684"/>
                  <a:pt x="2388" y="17649"/>
                  <a:pt x="2428" y="17564"/>
                </a:cubicBezTo>
                <a:cubicBezTo>
                  <a:pt x="3602" y="15156"/>
                  <a:pt x="4159" y="12470"/>
                  <a:pt x="4000" y="9784"/>
                </a:cubicBezTo>
                <a:cubicBezTo>
                  <a:pt x="3993" y="9693"/>
                  <a:pt x="3985" y="9601"/>
                  <a:pt x="3977" y="9509"/>
                </a:cubicBezTo>
                <a:lnTo>
                  <a:pt x="3977" y="9509"/>
                </a:lnTo>
                <a:cubicBezTo>
                  <a:pt x="4926" y="9950"/>
                  <a:pt x="5965" y="10245"/>
                  <a:pt x="6986" y="10245"/>
                </a:cubicBezTo>
                <a:cubicBezTo>
                  <a:pt x="7739" y="10245"/>
                  <a:pt x="8482" y="10085"/>
                  <a:pt x="9173" y="9705"/>
                </a:cubicBezTo>
                <a:cubicBezTo>
                  <a:pt x="10693" y="8882"/>
                  <a:pt x="11706" y="6959"/>
                  <a:pt x="11304" y="5302"/>
                </a:cubicBezTo>
                <a:lnTo>
                  <a:pt x="11304" y="5302"/>
                </a:lnTo>
                <a:cubicBezTo>
                  <a:pt x="11821" y="5647"/>
                  <a:pt x="12447" y="5831"/>
                  <a:pt x="13070" y="5831"/>
                </a:cubicBezTo>
                <a:cubicBezTo>
                  <a:pt x="13822" y="5831"/>
                  <a:pt x="14571" y="5564"/>
                  <a:pt x="15122" y="4989"/>
                </a:cubicBezTo>
                <a:cubicBezTo>
                  <a:pt x="15476" y="4619"/>
                  <a:pt x="15706" y="4178"/>
                  <a:pt x="15826" y="3709"/>
                </a:cubicBezTo>
                <a:lnTo>
                  <a:pt x="15826" y="3709"/>
                </a:lnTo>
                <a:cubicBezTo>
                  <a:pt x="16377" y="4012"/>
                  <a:pt x="16965" y="4208"/>
                  <a:pt x="17469" y="4253"/>
                </a:cubicBezTo>
                <a:cubicBezTo>
                  <a:pt x="17556" y="4259"/>
                  <a:pt x="17642" y="4262"/>
                  <a:pt x="17728" y="4262"/>
                </a:cubicBezTo>
                <a:cubicBezTo>
                  <a:pt x="18775" y="4262"/>
                  <a:pt x="19789" y="3810"/>
                  <a:pt x="20175" y="2781"/>
                </a:cubicBezTo>
                <a:cubicBezTo>
                  <a:pt x="20513" y="1885"/>
                  <a:pt x="20315" y="791"/>
                  <a:pt x="19419" y="314"/>
                </a:cubicBezTo>
                <a:cubicBezTo>
                  <a:pt x="19408" y="308"/>
                  <a:pt x="19397" y="306"/>
                  <a:pt x="19387" y="306"/>
                </a:cubicBezTo>
                <a:cubicBezTo>
                  <a:pt x="19326" y="306"/>
                  <a:pt x="19291" y="399"/>
                  <a:pt x="19360" y="433"/>
                </a:cubicBezTo>
                <a:cubicBezTo>
                  <a:pt x="20215" y="990"/>
                  <a:pt x="20275" y="2144"/>
                  <a:pt x="19777" y="2980"/>
                </a:cubicBezTo>
                <a:cubicBezTo>
                  <a:pt x="19364" y="3669"/>
                  <a:pt x="18573" y="3946"/>
                  <a:pt x="17795" y="3946"/>
                </a:cubicBezTo>
                <a:cubicBezTo>
                  <a:pt x="17562" y="3946"/>
                  <a:pt x="17331" y="3921"/>
                  <a:pt x="17111" y="3875"/>
                </a:cubicBezTo>
                <a:cubicBezTo>
                  <a:pt x="16741" y="3806"/>
                  <a:pt x="16307" y="3635"/>
                  <a:pt x="15889" y="3390"/>
                </a:cubicBezTo>
                <a:lnTo>
                  <a:pt x="15889" y="3390"/>
                </a:lnTo>
                <a:cubicBezTo>
                  <a:pt x="16073" y="2147"/>
                  <a:pt x="15532" y="779"/>
                  <a:pt x="14505" y="35"/>
                </a:cubicBezTo>
                <a:cubicBezTo>
                  <a:pt x="14475" y="15"/>
                  <a:pt x="14430" y="0"/>
                  <a:pt x="14385"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912886" y="1238657"/>
            <a:ext cx="7251900" cy="3381900"/>
          </a:xfrm>
          <a:prstGeom prst="rect">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txBox="1">
            <a:spLocks noGrp="1"/>
          </p:cNvSpPr>
          <p:nvPr>
            <p:ph type="ctrTitle"/>
          </p:nvPr>
        </p:nvSpPr>
        <p:spPr>
          <a:xfrm>
            <a:off x="1649100" y="1253837"/>
            <a:ext cx="5845800" cy="1750951"/>
          </a:xfrm>
          <a:prstGeom prst="rect">
            <a:avLst/>
          </a:prstGeom>
        </p:spPr>
        <p:txBody>
          <a:bodyPr spcFirstLastPara="1" wrap="square" lIns="0" tIns="0" rIns="0" bIns="0" anchor="ctr" anchorCtr="0">
            <a:noAutofit/>
          </a:bodyPr>
          <a:lstStyle>
            <a:lvl1pPr lvl="0" algn="ctr">
              <a:lnSpc>
                <a:spcPct val="80000"/>
              </a:lnSpc>
              <a:spcBef>
                <a:spcPts val="0"/>
              </a:spcBef>
              <a:spcAft>
                <a:spcPts val="0"/>
              </a:spcAft>
              <a:buSzPts val="5200"/>
              <a:buNone/>
              <a:defRPr sz="5200">
                <a:solidFill>
                  <a:schemeClr val="accent3"/>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dirty="0"/>
          </a:p>
        </p:txBody>
      </p:sp>
      <p:sp>
        <p:nvSpPr>
          <p:cNvPr id="101" name="Google Shape;101;p2"/>
          <p:cNvSpPr txBox="1">
            <a:spLocks noGrp="1"/>
          </p:cNvSpPr>
          <p:nvPr>
            <p:ph type="subTitle" idx="1"/>
          </p:nvPr>
        </p:nvSpPr>
        <p:spPr>
          <a:xfrm>
            <a:off x="2050919" y="3476800"/>
            <a:ext cx="4583700" cy="541500"/>
          </a:xfrm>
          <a:prstGeom prst="rect">
            <a:avLst/>
          </a:prstGeom>
          <a:solidFill>
            <a:schemeClr val="lt2"/>
          </a:solidFill>
        </p:spPr>
        <p:txBody>
          <a:bodyPr spcFirstLastPara="1" wrap="square" lIns="0" tIns="0" rIns="0" bIns="0" anchor="ctr" anchorCtr="0">
            <a:noAutofit/>
          </a:bodyPr>
          <a:lstStyle>
            <a:lvl1pPr lvl="0" algn="ctr">
              <a:lnSpc>
                <a:spcPct val="100000"/>
              </a:lnSpc>
              <a:spcBef>
                <a:spcPts val="0"/>
              </a:spcBef>
              <a:spcAft>
                <a:spcPts val="0"/>
              </a:spcAft>
              <a:buSzPts val="2800"/>
              <a:buNone/>
              <a:defRPr sz="1800">
                <a:latin typeface="Varela Round"/>
                <a:ea typeface="Varela Round"/>
                <a:cs typeface="Varela Round"/>
                <a:sym typeface="Varela Round"/>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pic>
        <p:nvPicPr>
          <p:cNvPr id="102" name="Picture 101"/>
          <p:cNvPicPr>
            <a:picLocks noChangeAspect="1"/>
          </p:cNvPicPr>
          <p:nvPr userDrawn="1"/>
        </p:nvPicPr>
        <p:blipFill>
          <a:blip r:embed="rId2"/>
          <a:stretch>
            <a:fillRect/>
          </a:stretch>
        </p:blipFill>
        <p:spPr>
          <a:xfrm>
            <a:off x="180062" y="77821"/>
            <a:ext cx="8565104" cy="1140283"/>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1054"/>
        <p:cNvGrpSpPr/>
        <p:nvPr/>
      </p:nvGrpSpPr>
      <p:grpSpPr>
        <a:xfrm>
          <a:off x="0" y="0"/>
          <a:ext cx="0" cy="0"/>
          <a:chOff x="0" y="0"/>
          <a:chExt cx="0" cy="0"/>
        </a:xfrm>
      </p:grpSpPr>
      <p:grpSp>
        <p:nvGrpSpPr>
          <p:cNvPr id="1055" name="Google Shape;1055;p14"/>
          <p:cNvGrpSpPr/>
          <p:nvPr/>
        </p:nvGrpSpPr>
        <p:grpSpPr>
          <a:xfrm>
            <a:off x="-23004" y="-1"/>
            <a:ext cx="9177565" cy="5143390"/>
            <a:chOff x="-23004" y="-1"/>
            <a:chExt cx="9177565" cy="5143390"/>
          </a:xfrm>
        </p:grpSpPr>
        <p:sp>
          <p:nvSpPr>
            <p:cNvPr id="1056" name="Google Shape;1056;p14"/>
            <p:cNvSpPr/>
            <p:nvPr/>
          </p:nvSpPr>
          <p:spPr>
            <a:xfrm>
              <a:off x="-22991"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14"/>
            <p:cNvSpPr/>
            <p:nvPr/>
          </p:nvSpPr>
          <p:spPr>
            <a:xfrm>
              <a:off x="324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14"/>
            <p:cNvSpPr/>
            <p:nvPr/>
          </p:nvSpPr>
          <p:spPr>
            <a:xfrm>
              <a:off x="650686"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14"/>
            <p:cNvSpPr/>
            <p:nvPr/>
          </p:nvSpPr>
          <p:spPr>
            <a:xfrm>
              <a:off x="9986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14"/>
            <p:cNvSpPr/>
            <p:nvPr/>
          </p:nvSpPr>
          <p:spPr>
            <a:xfrm>
              <a:off x="1346531"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14"/>
            <p:cNvSpPr/>
            <p:nvPr/>
          </p:nvSpPr>
          <p:spPr>
            <a:xfrm>
              <a:off x="1672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14"/>
            <p:cNvSpPr/>
            <p:nvPr/>
          </p:nvSpPr>
          <p:spPr>
            <a:xfrm>
              <a:off x="20202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14"/>
            <p:cNvSpPr/>
            <p:nvPr/>
          </p:nvSpPr>
          <p:spPr>
            <a:xfrm>
              <a:off x="236813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14"/>
            <p:cNvSpPr/>
            <p:nvPr/>
          </p:nvSpPr>
          <p:spPr>
            <a:xfrm>
              <a:off x="26941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14"/>
            <p:cNvSpPr/>
            <p:nvPr/>
          </p:nvSpPr>
          <p:spPr>
            <a:xfrm>
              <a:off x="3041740"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14"/>
            <p:cNvSpPr/>
            <p:nvPr/>
          </p:nvSpPr>
          <p:spPr>
            <a:xfrm>
              <a:off x="338966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14"/>
            <p:cNvSpPr/>
            <p:nvPr/>
          </p:nvSpPr>
          <p:spPr>
            <a:xfrm>
              <a:off x="37157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14"/>
            <p:cNvSpPr/>
            <p:nvPr/>
          </p:nvSpPr>
          <p:spPr>
            <a:xfrm>
              <a:off x="406333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14"/>
            <p:cNvSpPr/>
            <p:nvPr/>
          </p:nvSpPr>
          <p:spPr>
            <a:xfrm>
              <a:off x="4411262"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14"/>
            <p:cNvSpPr/>
            <p:nvPr/>
          </p:nvSpPr>
          <p:spPr>
            <a:xfrm>
              <a:off x="-23004" y="176275"/>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14"/>
            <p:cNvSpPr/>
            <p:nvPr/>
          </p:nvSpPr>
          <p:spPr>
            <a:xfrm>
              <a:off x="-23004" y="52386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14"/>
            <p:cNvSpPr/>
            <p:nvPr/>
          </p:nvSpPr>
          <p:spPr>
            <a:xfrm>
              <a:off x="-23004" y="84988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14"/>
            <p:cNvSpPr/>
            <p:nvPr/>
          </p:nvSpPr>
          <p:spPr>
            <a:xfrm>
              <a:off x="-23004" y="119780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14"/>
            <p:cNvSpPr/>
            <p:nvPr/>
          </p:nvSpPr>
          <p:spPr>
            <a:xfrm>
              <a:off x="-23004" y="155450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14"/>
            <p:cNvSpPr/>
            <p:nvPr/>
          </p:nvSpPr>
          <p:spPr>
            <a:xfrm>
              <a:off x="-23004" y="1880590"/>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14"/>
            <p:cNvSpPr/>
            <p:nvPr/>
          </p:nvSpPr>
          <p:spPr>
            <a:xfrm>
              <a:off x="-23004" y="222851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14"/>
            <p:cNvSpPr/>
            <p:nvPr/>
          </p:nvSpPr>
          <p:spPr>
            <a:xfrm>
              <a:off x="-23004" y="257636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14"/>
            <p:cNvSpPr/>
            <p:nvPr/>
          </p:nvSpPr>
          <p:spPr>
            <a:xfrm>
              <a:off x="-23004" y="2902455"/>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14"/>
            <p:cNvSpPr/>
            <p:nvPr/>
          </p:nvSpPr>
          <p:spPr>
            <a:xfrm>
              <a:off x="-23004" y="3250042"/>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14"/>
            <p:cNvSpPr/>
            <p:nvPr/>
          </p:nvSpPr>
          <p:spPr>
            <a:xfrm>
              <a:off x="-23004" y="359796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14"/>
            <p:cNvSpPr/>
            <p:nvPr/>
          </p:nvSpPr>
          <p:spPr>
            <a:xfrm>
              <a:off x="-23004" y="392405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14"/>
            <p:cNvSpPr/>
            <p:nvPr/>
          </p:nvSpPr>
          <p:spPr>
            <a:xfrm>
              <a:off x="-23004" y="4271639"/>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14"/>
            <p:cNvSpPr/>
            <p:nvPr/>
          </p:nvSpPr>
          <p:spPr>
            <a:xfrm>
              <a:off x="-23004" y="461956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14"/>
            <p:cNvSpPr/>
            <p:nvPr/>
          </p:nvSpPr>
          <p:spPr>
            <a:xfrm>
              <a:off x="-23004" y="4945583"/>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14"/>
            <p:cNvSpPr/>
            <p:nvPr/>
          </p:nvSpPr>
          <p:spPr>
            <a:xfrm>
              <a:off x="4732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14"/>
            <p:cNvSpPr/>
            <p:nvPr/>
          </p:nvSpPr>
          <p:spPr>
            <a:xfrm>
              <a:off x="505868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14"/>
            <p:cNvSpPr/>
            <p:nvPr/>
          </p:nvSpPr>
          <p:spPr>
            <a:xfrm>
              <a:off x="5406608"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14"/>
            <p:cNvSpPr/>
            <p:nvPr/>
          </p:nvSpPr>
          <p:spPr>
            <a:xfrm>
              <a:off x="57541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14"/>
            <p:cNvSpPr/>
            <p:nvPr/>
          </p:nvSpPr>
          <p:spPr>
            <a:xfrm>
              <a:off x="6080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14"/>
            <p:cNvSpPr/>
            <p:nvPr/>
          </p:nvSpPr>
          <p:spPr>
            <a:xfrm>
              <a:off x="64282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14"/>
            <p:cNvSpPr/>
            <p:nvPr/>
          </p:nvSpPr>
          <p:spPr>
            <a:xfrm>
              <a:off x="677579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14"/>
            <p:cNvSpPr/>
            <p:nvPr/>
          </p:nvSpPr>
          <p:spPr>
            <a:xfrm>
              <a:off x="710188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14"/>
            <p:cNvSpPr/>
            <p:nvPr/>
          </p:nvSpPr>
          <p:spPr>
            <a:xfrm>
              <a:off x="74498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14"/>
            <p:cNvSpPr/>
            <p:nvPr/>
          </p:nvSpPr>
          <p:spPr>
            <a:xfrm>
              <a:off x="779739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14"/>
            <p:cNvSpPr/>
            <p:nvPr/>
          </p:nvSpPr>
          <p:spPr>
            <a:xfrm>
              <a:off x="8123417"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14"/>
            <p:cNvSpPr/>
            <p:nvPr/>
          </p:nvSpPr>
          <p:spPr>
            <a:xfrm>
              <a:off x="8471339"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14"/>
            <p:cNvSpPr/>
            <p:nvPr/>
          </p:nvSpPr>
          <p:spPr>
            <a:xfrm>
              <a:off x="882837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14"/>
            <p:cNvSpPr/>
            <p:nvPr/>
          </p:nvSpPr>
          <p:spPr>
            <a:xfrm>
              <a:off x="915445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14"/>
            <p:cNvSpPr/>
            <p:nvPr/>
          </p:nvSpPr>
          <p:spPr>
            <a:xfrm>
              <a:off x="4732600" y="176275"/>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14"/>
            <p:cNvSpPr/>
            <p:nvPr/>
          </p:nvSpPr>
          <p:spPr>
            <a:xfrm>
              <a:off x="4732600" y="52386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14"/>
            <p:cNvSpPr/>
            <p:nvPr/>
          </p:nvSpPr>
          <p:spPr>
            <a:xfrm>
              <a:off x="4732600" y="84988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14"/>
            <p:cNvSpPr/>
            <p:nvPr/>
          </p:nvSpPr>
          <p:spPr>
            <a:xfrm>
              <a:off x="4732600" y="119780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14"/>
            <p:cNvSpPr/>
            <p:nvPr/>
          </p:nvSpPr>
          <p:spPr>
            <a:xfrm>
              <a:off x="4732600" y="155450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14"/>
            <p:cNvSpPr/>
            <p:nvPr/>
          </p:nvSpPr>
          <p:spPr>
            <a:xfrm>
              <a:off x="4732600" y="1880590"/>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14"/>
            <p:cNvSpPr/>
            <p:nvPr/>
          </p:nvSpPr>
          <p:spPr>
            <a:xfrm>
              <a:off x="4732600" y="222851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14"/>
            <p:cNvSpPr/>
            <p:nvPr/>
          </p:nvSpPr>
          <p:spPr>
            <a:xfrm>
              <a:off x="4732600" y="257636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14"/>
            <p:cNvSpPr/>
            <p:nvPr/>
          </p:nvSpPr>
          <p:spPr>
            <a:xfrm>
              <a:off x="4732600" y="2902455"/>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14"/>
            <p:cNvSpPr/>
            <p:nvPr/>
          </p:nvSpPr>
          <p:spPr>
            <a:xfrm>
              <a:off x="4732600" y="3250042"/>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14"/>
            <p:cNvSpPr/>
            <p:nvPr/>
          </p:nvSpPr>
          <p:spPr>
            <a:xfrm>
              <a:off x="4732600" y="359796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14"/>
            <p:cNvSpPr/>
            <p:nvPr/>
          </p:nvSpPr>
          <p:spPr>
            <a:xfrm>
              <a:off x="4732600" y="392405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14"/>
            <p:cNvSpPr/>
            <p:nvPr/>
          </p:nvSpPr>
          <p:spPr>
            <a:xfrm>
              <a:off x="4732600" y="4271639"/>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14"/>
            <p:cNvSpPr/>
            <p:nvPr/>
          </p:nvSpPr>
          <p:spPr>
            <a:xfrm>
              <a:off x="4732600" y="461956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14"/>
            <p:cNvSpPr/>
            <p:nvPr/>
          </p:nvSpPr>
          <p:spPr>
            <a:xfrm>
              <a:off x="4732600" y="4945583"/>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4" name="Google Shape;1114;p14"/>
          <p:cNvSpPr/>
          <p:nvPr/>
        </p:nvSpPr>
        <p:spPr>
          <a:xfrm>
            <a:off x="946050" y="1089175"/>
            <a:ext cx="7251900" cy="33819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14"/>
          <p:cNvSpPr/>
          <p:nvPr/>
        </p:nvSpPr>
        <p:spPr>
          <a:xfrm>
            <a:off x="946050" y="1089176"/>
            <a:ext cx="7251900" cy="3381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6" name="Google Shape;1116;p14"/>
          <p:cNvGrpSpPr/>
          <p:nvPr/>
        </p:nvGrpSpPr>
        <p:grpSpPr>
          <a:xfrm>
            <a:off x="1239039" y="1391236"/>
            <a:ext cx="385328" cy="443858"/>
            <a:chOff x="1239039" y="1391236"/>
            <a:chExt cx="385328" cy="443858"/>
          </a:xfrm>
        </p:grpSpPr>
        <p:sp>
          <p:nvSpPr>
            <p:cNvPr id="1117" name="Google Shape;1117;p14"/>
            <p:cNvSpPr/>
            <p:nvPr/>
          </p:nvSpPr>
          <p:spPr>
            <a:xfrm>
              <a:off x="1561032" y="1577766"/>
              <a:ext cx="63334" cy="59565"/>
            </a:xfrm>
            <a:custGeom>
              <a:avLst/>
              <a:gdLst/>
              <a:ahLst/>
              <a:cxnLst/>
              <a:rect l="l" t="t" r="r" b="b"/>
              <a:pathLst>
                <a:path w="857" h="806" extrusionOk="0">
                  <a:moveTo>
                    <a:pt x="314" y="1"/>
                  </a:moveTo>
                  <a:cubicBezTo>
                    <a:pt x="301" y="1"/>
                    <a:pt x="290" y="2"/>
                    <a:pt x="279" y="4"/>
                  </a:cubicBezTo>
                  <a:cubicBezTo>
                    <a:pt x="100" y="4"/>
                    <a:pt x="1" y="223"/>
                    <a:pt x="61" y="422"/>
                  </a:cubicBezTo>
                  <a:cubicBezTo>
                    <a:pt x="100" y="522"/>
                    <a:pt x="180" y="641"/>
                    <a:pt x="279" y="701"/>
                  </a:cubicBezTo>
                  <a:cubicBezTo>
                    <a:pt x="362" y="767"/>
                    <a:pt x="499" y="805"/>
                    <a:pt x="600" y="805"/>
                  </a:cubicBezTo>
                  <a:cubicBezTo>
                    <a:pt x="621" y="805"/>
                    <a:pt x="640" y="804"/>
                    <a:pt x="657" y="800"/>
                  </a:cubicBezTo>
                  <a:cubicBezTo>
                    <a:pt x="797" y="761"/>
                    <a:pt x="856" y="581"/>
                    <a:pt x="797" y="402"/>
                  </a:cubicBezTo>
                  <a:cubicBezTo>
                    <a:pt x="757" y="283"/>
                    <a:pt x="677" y="164"/>
                    <a:pt x="598" y="124"/>
                  </a:cubicBezTo>
                  <a:cubicBezTo>
                    <a:pt x="511" y="55"/>
                    <a:pt x="395" y="1"/>
                    <a:pt x="3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14"/>
            <p:cNvSpPr/>
            <p:nvPr/>
          </p:nvSpPr>
          <p:spPr>
            <a:xfrm>
              <a:off x="1463998" y="1698449"/>
              <a:ext cx="66291" cy="85801"/>
            </a:xfrm>
            <a:custGeom>
              <a:avLst/>
              <a:gdLst/>
              <a:ahLst/>
              <a:cxnLst/>
              <a:rect l="l" t="t" r="r" b="b"/>
              <a:pathLst>
                <a:path w="897" h="1161" extrusionOk="0">
                  <a:moveTo>
                    <a:pt x="379" y="0"/>
                  </a:moveTo>
                  <a:cubicBezTo>
                    <a:pt x="366" y="0"/>
                    <a:pt x="352" y="1"/>
                    <a:pt x="339" y="3"/>
                  </a:cubicBezTo>
                  <a:cubicBezTo>
                    <a:pt x="180" y="23"/>
                    <a:pt x="40" y="182"/>
                    <a:pt x="21" y="381"/>
                  </a:cubicBezTo>
                  <a:cubicBezTo>
                    <a:pt x="1" y="540"/>
                    <a:pt x="60" y="779"/>
                    <a:pt x="160" y="898"/>
                  </a:cubicBezTo>
                  <a:cubicBezTo>
                    <a:pt x="269" y="1063"/>
                    <a:pt x="435" y="1161"/>
                    <a:pt x="580" y="1161"/>
                  </a:cubicBezTo>
                  <a:cubicBezTo>
                    <a:pt x="646" y="1161"/>
                    <a:pt x="707" y="1141"/>
                    <a:pt x="757" y="1097"/>
                  </a:cubicBezTo>
                  <a:cubicBezTo>
                    <a:pt x="797" y="1057"/>
                    <a:pt x="896" y="819"/>
                    <a:pt x="896" y="779"/>
                  </a:cubicBezTo>
                  <a:cubicBezTo>
                    <a:pt x="896" y="779"/>
                    <a:pt x="896" y="739"/>
                    <a:pt x="876" y="719"/>
                  </a:cubicBezTo>
                  <a:cubicBezTo>
                    <a:pt x="876" y="600"/>
                    <a:pt x="797" y="321"/>
                    <a:pt x="757" y="262"/>
                  </a:cubicBezTo>
                  <a:cubicBezTo>
                    <a:pt x="666" y="98"/>
                    <a:pt x="525" y="0"/>
                    <a:pt x="3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14"/>
            <p:cNvSpPr/>
            <p:nvPr/>
          </p:nvSpPr>
          <p:spPr>
            <a:xfrm>
              <a:off x="1496811" y="1391236"/>
              <a:ext cx="43750" cy="41607"/>
            </a:xfrm>
            <a:custGeom>
              <a:avLst/>
              <a:gdLst/>
              <a:ahLst/>
              <a:cxnLst/>
              <a:rect l="l" t="t" r="r" b="b"/>
              <a:pathLst>
                <a:path w="592" h="563" extrusionOk="0">
                  <a:moveTo>
                    <a:pt x="238" y="1"/>
                  </a:moveTo>
                  <a:cubicBezTo>
                    <a:pt x="66" y="1"/>
                    <a:pt x="0" y="235"/>
                    <a:pt x="154" y="439"/>
                  </a:cubicBezTo>
                  <a:cubicBezTo>
                    <a:pt x="205" y="508"/>
                    <a:pt x="332" y="563"/>
                    <a:pt x="404" y="563"/>
                  </a:cubicBezTo>
                  <a:cubicBezTo>
                    <a:pt x="415" y="563"/>
                    <a:pt x="424" y="561"/>
                    <a:pt x="432" y="559"/>
                  </a:cubicBezTo>
                  <a:cubicBezTo>
                    <a:pt x="552" y="519"/>
                    <a:pt x="591" y="400"/>
                    <a:pt x="552" y="260"/>
                  </a:cubicBezTo>
                  <a:cubicBezTo>
                    <a:pt x="512" y="141"/>
                    <a:pt x="432" y="61"/>
                    <a:pt x="333" y="22"/>
                  </a:cubicBezTo>
                  <a:cubicBezTo>
                    <a:pt x="299" y="7"/>
                    <a:pt x="267" y="1"/>
                    <a:pt x="2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14"/>
            <p:cNvSpPr/>
            <p:nvPr/>
          </p:nvSpPr>
          <p:spPr>
            <a:xfrm>
              <a:off x="1412562" y="1502755"/>
              <a:ext cx="67695" cy="65108"/>
            </a:xfrm>
            <a:custGeom>
              <a:avLst/>
              <a:gdLst/>
              <a:ahLst/>
              <a:cxnLst/>
              <a:rect l="l" t="t" r="r" b="b"/>
              <a:pathLst>
                <a:path w="916" h="881" extrusionOk="0">
                  <a:moveTo>
                    <a:pt x="363" y="1"/>
                  </a:moveTo>
                  <a:cubicBezTo>
                    <a:pt x="122" y="1"/>
                    <a:pt x="0" y="200"/>
                    <a:pt x="100" y="482"/>
                  </a:cubicBezTo>
                  <a:cubicBezTo>
                    <a:pt x="159" y="641"/>
                    <a:pt x="279" y="781"/>
                    <a:pt x="438" y="840"/>
                  </a:cubicBezTo>
                  <a:cubicBezTo>
                    <a:pt x="499" y="868"/>
                    <a:pt x="559" y="881"/>
                    <a:pt x="613" y="881"/>
                  </a:cubicBezTo>
                  <a:cubicBezTo>
                    <a:pt x="717" y="881"/>
                    <a:pt x="804" y="832"/>
                    <a:pt x="856" y="741"/>
                  </a:cubicBezTo>
                  <a:cubicBezTo>
                    <a:pt x="896" y="681"/>
                    <a:pt x="916" y="562"/>
                    <a:pt x="896" y="462"/>
                  </a:cubicBezTo>
                  <a:cubicBezTo>
                    <a:pt x="856" y="283"/>
                    <a:pt x="677" y="64"/>
                    <a:pt x="518" y="25"/>
                  </a:cubicBezTo>
                  <a:cubicBezTo>
                    <a:pt x="462" y="8"/>
                    <a:pt x="410" y="1"/>
                    <a:pt x="36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14"/>
            <p:cNvSpPr/>
            <p:nvPr/>
          </p:nvSpPr>
          <p:spPr>
            <a:xfrm>
              <a:off x="1402289" y="1597424"/>
              <a:ext cx="66069" cy="66808"/>
            </a:xfrm>
            <a:custGeom>
              <a:avLst/>
              <a:gdLst/>
              <a:ahLst/>
              <a:cxnLst/>
              <a:rect l="l" t="t" r="r" b="b"/>
              <a:pathLst>
                <a:path w="894" h="904" extrusionOk="0">
                  <a:moveTo>
                    <a:pt x="287" y="1"/>
                  </a:moveTo>
                  <a:cubicBezTo>
                    <a:pt x="225" y="1"/>
                    <a:pt x="166" y="22"/>
                    <a:pt x="119" y="57"/>
                  </a:cubicBezTo>
                  <a:cubicBezTo>
                    <a:pt x="80" y="97"/>
                    <a:pt x="60" y="116"/>
                    <a:pt x="40" y="216"/>
                  </a:cubicBezTo>
                  <a:cubicBezTo>
                    <a:pt x="0" y="495"/>
                    <a:pt x="159" y="753"/>
                    <a:pt x="398" y="873"/>
                  </a:cubicBezTo>
                  <a:cubicBezTo>
                    <a:pt x="451" y="894"/>
                    <a:pt x="502" y="904"/>
                    <a:pt x="549" y="904"/>
                  </a:cubicBezTo>
                  <a:cubicBezTo>
                    <a:pt x="764" y="904"/>
                    <a:pt x="894" y="696"/>
                    <a:pt x="796" y="435"/>
                  </a:cubicBezTo>
                  <a:cubicBezTo>
                    <a:pt x="736" y="256"/>
                    <a:pt x="597" y="116"/>
                    <a:pt x="418" y="37"/>
                  </a:cubicBezTo>
                  <a:cubicBezTo>
                    <a:pt x="376" y="12"/>
                    <a:pt x="331" y="1"/>
                    <a:pt x="2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14"/>
            <p:cNvSpPr/>
            <p:nvPr/>
          </p:nvSpPr>
          <p:spPr>
            <a:xfrm>
              <a:off x="1334595" y="1777451"/>
              <a:ext cx="54466" cy="57644"/>
            </a:xfrm>
            <a:custGeom>
              <a:avLst/>
              <a:gdLst/>
              <a:ahLst/>
              <a:cxnLst/>
              <a:rect l="l" t="t" r="r" b="b"/>
              <a:pathLst>
                <a:path w="737" h="780" extrusionOk="0">
                  <a:moveTo>
                    <a:pt x="289" y="0"/>
                  </a:moveTo>
                  <a:cubicBezTo>
                    <a:pt x="190" y="0"/>
                    <a:pt x="107" y="40"/>
                    <a:pt x="80" y="108"/>
                  </a:cubicBezTo>
                  <a:cubicBezTo>
                    <a:pt x="80" y="128"/>
                    <a:pt x="61" y="187"/>
                    <a:pt x="41" y="227"/>
                  </a:cubicBezTo>
                  <a:cubicBezTo>
                    <a:pt x="1" y="347"/>
                    <a:pt x="61" y="546"/>
                    <a:pt x="180" y="665"/>
                  </a:cubicBezTo>
                  <a:cubicBezTo>
                    <a:pt x="264" y="740"/>
                    <a:pt x="345" y="780"/>
                    <a:pt x="420" y="780"/>
                  </a:cubicBezTo>
                  <a:cubicBezTo>
                    <a:pt x="505" y="780"/>
                    <a:pt x="584" y="730"/>
                    <a:pt x="657" y="625"/>
                  </a:cubicBezTo>
                  <a:cubicBezTo>
                    <a:pt x="717" y="526"/>
                    <a:pt x="737" y="466"/>
                    <a:pt x="717" y="366"/>
                  </a:cubicBezTo>
                  <a:cubicBezTo>
                    <a:pt x="697" y="227"/>
                    <a:pt x="578" y="88"/>
                    <a:pt x="439" y="28"/>
                  </a:cubicBezTo>
                  <a:cubicBezTo>
                    <a:pt x="388" y="9"/>
                    <a:pt x="337" y="0"/>
                    <a:pt x="2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14"/>
            <p:cNvSpPr/>
            <p:nvPr/>
          </p:nvSpPr>
          <p:spPr>
            <a:xfrm>
              <a:off x="1283158" y="1416289"/>
              <a:ext cx="79445" cy="86466"/>
            </a:xfrm>
            <a:custGeom>
              <a:avLst/>
              <a:gdLst/>
              <a:ahLst/>
              <a:cxnLst/>
              <a:rect l="l" t="t" r="r" b="b"/>
              <a:pathLst>
                <a:path w="1075" h="1170" extrusionOk="0">
                  <a:moveTo>
                    <a:pt x="359" y="1"/>
                  </a:moveTo>
                  <a:cubicBezTo>
                    <a:pt x="160" y="1"/>
                    <a:pt x="20" y="140"/>
                    <a:pt x="20" y="359"/>
                  </a:cubicBezTo>
                  <a:cubicBezTo>
                    <a:pt x="0" y="538"/>
                    <a:pt x="40" y="657"/>
                    <a:pt x="140" y="817"/>
                  </a:cubicBezTo>
                  <a:cubicBezTo>
                    <a:pt x="239" y="976"/>
                    <a:pt x="339" y="1055"/>
                    <a:pt x="478" y="1115"/>
                  </a:cubicBezTo>
                  <a:cubicBezTo>
                    <a:pt x="558" y="1152"/>
                    <a:pt x="633" y="1169"/>
                    <a:pt x="702" y="1169"/>
                  </a:cubicBezTo>
                  <a:cubicBezTo>
                    <a:pt x="820" y="1169"/>
                    <a:pt x="920" y="1116"/>
                    <a:pt x="995" y="1016"/>
                  </a:cubicBezTo>
                  <a:cubicBezTo>
                    <a:pt x="1035" y="956"/>
                    <a:pt x="1055" y="916"/>
                    <a:pt x="1055" y="817"/>
                  </a:cubicBezTo>
                  <a:cubicBezTo>
                    <a:pt x="1075" y="697"/>
                    <a:pt x="1075" y="657"/>
                    <a:pt x="1035" y="558"/>
                  </a:cubicBezTo>
                  <a:cubicBezTo>
                    <a:pt x="995" y="419"/>
                    <a:pt x="896" y="260"/>
                    <a:pt x="796" y="160"/>
                  </a:cubicBezTo>
                  <a:cubicBezTo>
                    <a:pt x="677" y="61"/>
                    <a:pt x="498" y="1"/>
                    <a:pt x="35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14"/>
            <p:cNvSpPr/>
            <p:nvPr/>
          </p:nvSpPr>
          <p:spPr>
            <a:xfrm>
              <a:off x="1239039" y="1561803"/>
              <a:ext cx="76563" cy="78189"/>
            </a:xfrm>
            <a:custGeom>
              <a:avLst/>
              <a:gdLst/>
              <a:ahLst/>
              <a:cxnLst/>
              <a:rect l="l" t="t" r="r" b="b"/>
              <a:pathLst>
                <a:path w="1036" h="1058" extrusionOk="0">
                  <a:moveTo>
                    <a:pt x="431" y="0"/>
                  </a:moveTo>
                  <a:cubicBezTo>
                    <a:pt x="420" y="0"/>
                    <a:pt x="409" y="1"/>
                    <a:pt x="398" y="2"/>
                  </a:cubicBezTo>
                  <a:cubicBezTo>
                    <a:pt x="319" y="2"/>
                    <a:pt x="160" y="81"/>
                    <a:pt x="100" y="181"/>
                  </a:cubicBezTo>
                  <a:cubicBezTo>
                    <a:pt x="1" y="300"/>
                    <a:pt x="20" y="519"/>
                    <a:pt x="120" y="718"/>
                  </a:cubicBezTo>
                  <a:cubicBezTo>
                    <a:pt x="233" y="906"/>
                    <a:pt x="451" y="1058"/>
                    <a:pt x="626" y="1058"/>
                  </a:cubicBezTo>
                  <a:cubicBezTo>
                    <a:pt x="637" y="1058"/>
                    <a:pt x="647" y="1057"/>
                    <a:pt x="657" y="1056"/>
                  </a:cubicBezTo>
                  <a:cubicBezTo>
                    <a:pt x="757" y="1036"/>
                    <a:pt x="796" y="1016"/>
                    <a:pt x="896" y="917"/>
                  </a:cubicBezTo>
                  <a:cubicBezTo>
                    <a:pt x="995" y="837"/>
                    <a:pt x="1015" y="778"/>
                    <a:pt x="1035" y="658"/>
                  </a:cubicBezTo>
                  <a:cubicBezTo>
                    <a:pt x="1035" y="579"/>
                    <a:pt x="1035" y="519"/>
                    <a:pt x="1015" y="459"/>
                  </a:cubicBezTo>
                  <a:cubicBezTo>
                    <a:pt x="920" y="212"/>
                    <a:pt x="679" y="0"/>
                    <a:pt x="4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5" name="Google Shape;1125;p14"/>
          <p:cNvGrpSpPr/>
          <p:nvPr/>
        </p:nvGrpSpPr>
        <p:grpSpPr>
          <a:xfrm>
            <a:off x="872579" y="2881252"/>
            <a:ext cx="7396781" cy="2122829"/>
            <a:chOff x="872579" y="2881252"/>
            <a:chExt cx="7396781" cy="2122829"/>
          </a:xfrm>
        </p:grpSpPr>
        <p:grpSp>
          <p:nvGrpSpPr>
            <p:cNvPr id="1126" name="Google Shape;1126;p14"/>
            <p:cNvGrpSpPr/>
            <p:nvPr/>
          </p:nvGrpSpPr>
          <p:grpSpPr>
            <a:xfrm>
              <a:off x="933400" y="3795585"/>
              <a:ext cx="7277175" cy="675466"/>
              <a:chOff x="933416" y="2961528"/>
              <a:chExt cx="7277175" cy="1509422"/>
            </a:xfrm>
          </p:grpSpPr>
          <p:sp>
            <p:nvSpPr>
              <p:cNvPr id="1127" name="Google Shape;1127;p14"/>
              <p:cNvSpPr/>
              <p:nvPr/>
            </p:nvSpPr>
            <p:spPr>
              <a:xfrm>
                <a:off x="933416" y="2961528"/>
                <a:ext cx="7277175" cy="1374550"/>
              </a:xfrm>
              <a:custGeom>
                <a:avLst/>
                <a:gdLst/>
                <a:ahLst/>
                <a:cxnLst/>
                <a:rect l="l" t="t" r="r" b="b"/>
                <a:pathLst>
                  <a:path w="291087" h="54982" extrusionOk="0">
                    <a:moveTo>
                      <a:pt x="258" y="15340"/>
                    </a:moveTo>
                    <a:cubicBezTo>
                      <a:pt x="-2001" y="8100"/>
                      <a:pt x="10973" y="3234"/>
                      <a:pt x="23890" y="2481"/>
                    </a:cubicBezTo>
                    <a:cubicBezTo>
                      <a:pt x="36807" y="1728"/>
                      <a:pt x="58702" y="11228"/>
                      <a:pt x="77758" y="10822"/>
                    </a:cubicBezTo>
                    <a:cubicBezTo>
                      <a:pt x="96815" y="10417"/>
                      <a:pt x="113554" y="-821"/>
                      <a:pt x="138229" y="48"/>
                    </a:cubicBezTo>
                    <a:cubicBezTo>
                      <a:pt x="162904" y="917"/>
                      <a:pt x="201597" y="16035"/>
                      <a:pt x="225808" y="16035"/>
                    </a:cubicBezTo>
                    <a:cubicBezTo>
                      <a:pt x="250020" y="16035"/>
                      <a:pt x="273246" y="-879"/>
                      <a:pt x="283498" y="48"/>
                    </a:cubicBezTo>
                    <a:cubicBezTo>
                      <a:pt x="293750" y="975"/>
                      <a:pt x="292129" y="12676"/>
                      <a:pt x="287321" y="21596"/>
                    </a:cubicBezTo>
                    <a:cubicBezTo>
                      <a:pt x="282514" y="30516"/>
                      <a:pt x="296299" y="49515"/>
                      <a:pt x="254653" y="53569"/>
                    </a:cubicBezTo>
                    <a:cubicBezTo>
                      <a:pt x="213007" y="57624"/>
                      <a:pt x="79843" y="52295"/>
                      <a:pt x="37444" y="45923"/>
                    </a:cubicBezTo>
                    <a:cubicBezTo>
                      <a:pt x="-4955" y="39552"/>
                      <a:pt x="2517" y="22580"/>
                      <a:pt x="258" y="15340"/>
                    </a:cubicBezTo>
                    <a:close/>
                  </a:path>
                </a:pathLst>
              </a:custGeom>
              <a:solidFill>
                <a:schemeClr val="accent5"/>
              </a:solidFill>
              <a:ln>
                <a:noFill/>
              </a:ln>
            </p:spPr>
          </p:sp>
          <p:sp>
            <p:nvSpPr>
              <p:cNvPr id="1128" name="Google Shape;1128;p14"/>
              <p:cNvSpPr/>
              <p:nvPr/>
            </p:nvSpPr>
            <p:spPr>
              <a:xfrm>
                <a:off x="947025" y="3310250"/>
                <a:ext cx="7251900" cy="11607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9" name="Google Shape;1129;p14"/>
            <p:cNvSpPr/>
            <p:nvPr/>
          </p:nvSpPr>
          <p:spPr>
            <a:xfrm rot="3206269">
              <a:off x="5927183" y="3090543"/>
              <a:ext cx="1378921" cy="1704246"/>
            </a:xfrm>
            <a:custGeom>
              <a:avLst/>
              <a:gdLst/>
              <a:ahLst/>
              <a:cxnLst/>
              <a:rect l="l" t="t" r="r" b="b"/>
              <a:pathLst>
                <a:path w="26881" h="33222" extrusionOk="0">
                  <a:moveTo>
                    <a:pt x="9335" y="18405"/>
                  </a:moveTo>
                  <a:cubicBezTo>
                    <a:pt x="9327" y="18416"/>
                    <a:pt x="9319" y="18428"/>
                    <a:pt x="9312" y="18439"/>
                  </a:cubicBezTo>
                  <a:cubicBezTo>
                    <a:pt x="9319" y="18429"/>
                    <a:pt x="9327" y="18417"/>
                    <a:pt x="9335" y="18405"/>
                  </a:cubicBezTo>
                  <a:close/>
                  <a:moveTo>
                    <a:pt x="8914" y="18817"/>
                  </a:moveTo>
                  <a:lnTo>
                    <a:pt x="8914" y="18817"/>
                  </a:lnTo>
                  <a:cubicBezTo>
                    <a:pt x="8904" y="18836"/>
                    <a:pt x="8895" y="18854"/>
                    <a:pt x="8887" y="18871"/>
                  </a:cubicBezTo>
                  <a:lnTo>
                    <a:pt x="8887" y="18871"/>
                  </a:lnTo>
                  <a:lnTo>
                    <a:pt x="8914" y="18817"/>
                  </a:lnTo>
                  <a:close/>
                  <a:moveTo>
                    <a:pt x="7761" y="25656"/>
                  </a:moveTo>
                  <a:lnTo>
                    <a:pt x="7760" y="25661"/>
                  </a:lnTo>
                  <a:cubicBezTo>
                    <a:pt x="7760" y="25660"/>
                    <a:pt x="7761" y="25658"/>
                    <a:pt x="7761" y="25656"/>
                  </a:cubicBezTo>
                  <a:close/>
                  <a:moveTo>
                    <a:pt x="7641" y="25801"/>
                  </a:moveTo>
                  <a:lnTo>
                    <a:pt x="7641" y="25801"/>
                  </a:lnTo>
                  <a:cubicBezTo>
                    <a:pt x="7633" y="25805"/>
                    <a:pt x="7626" y="25810"/>
                    <a:pt x="7619" y="25814"/>
                  </a:cubicBezTo>
                  <a:lnTo>
                    <a:pt x="7619" y="25814"/>
                  </a:lnTo>
                  <a:cubicBezTo>
                    <a:pt x="7626" y="25811"/>
                    <a:pt x="7633" y="25807"/>
                    <a:pt x="7641" y="25801"/>
                  </a:cubicBezTo>
                  <a:close/>
                  <a:moveTo>
                    <a:pt x="2945" y="27653"/>
                  </a:moveTo>
                  <a:cubicBezTo>
                    <a:pt x="2938" y="27674"/>
                    <a:pt x="2932" y="27694"/>
                    <a:pt x="2925" y="27711"/>
                  </a:cubicBezTo>
                  <a:cubicBezTo>
                    <a:pt x="2934" y="27689"/>
                    <a:pt x="2941" y="27670"/>
                    <a:pt x="2945" y="27653"/>
                  </a:cubicBezTo>
                  <a:close/>
                  <a:moveTo>
                    <a:pt x="3400" y="31173"/>
                  </a:moveTo>
                  <a:cubicBezTo>
                    <a:pt x="3395" y="31179"/>
                    <a:pt x="3389" y="31186"/>
                    <a:pt x="3383" y="31192"/>
                  </a:cubicBezTo>
                  <a:cubicBezTo>
                    <a:pt x="3389" y="31186"/>
                    <a:pt x="3395" y="31180"/>
                    <a:pt x="3400" y="31173"/>
                  </a:cubicBezTo>
                  <a:close/>
                  <a:moveTo>
                    <a:pt x="2686" y="31829"/>
                  </a:moveTo>
                  <a:cubicBezTo>
                    <a:pt x="2666" y="31909"/>
                    <a:pt x="2587" y="31988"/>
                    <a:pt x="2468" y="32068"/>
                  </a:cubicBezTo>
                  <a:cubicBezTo>
                    <a:pt x="2507" y="31968"/>
                    <a:pt x="2587" y="31889"/>
                    <a:pt x="2686" y="31829"/>
                  </a:cubicBezTo>
                  <a:close/>
                  <a:moveTo>
                    <a:pt x="2249" y="31929"/>
                  </a:moveTo>
                  <a:cubicBezTo>
                    <a:pt x="2288" y="31968"/>
                    <a:pt x="2308" y="32048"/>
                    <a:pt x="2288" y="32147"/>
                  </a:cubicBezTo>
                  <a:cubicBezTo>
                    <a:pt x="2229" y="32187"/>
                    <a:pt x="2149" y="32227"/>
                    <a:pt x="2090" y="32247"/>
                  </a:cubicBezTo>
                  <a:cubicBezTo>
                    <a:pt x="2090" y="32207"/>
                    <a:pt x="2090" y="32187"/>
                    <a:pt x="2090" y="32147"/>
                  </a:cubicBezTo>
                  <a:cubicBezTo>
                    <a:pt x="2149" y="32088"/>
                    <a:pt x="2189" y="32008"/>
                    <a:pt x="2249" y="31929"/>
                  </a:cubicBezTo>
                  <a:close/>
                  <a:moveTo>
                    <a:pt x="25318" y="0"/>
                  </a:moveTo>
                  <a:cubicBezTo>
                    <a:pt x="25303" y="0"/>
                    <a:pt x="25289" y="5"/>
                    <a:pt x="25269" y="15"/>
                  </a:cubicBezTo>
                  <a:cubicBezTo>
                    <a:pt x="25265" y="11"/>
                    <a:pt x="25261" y="10"/>
                    <a:pt x="25257" y="10"/>
                  </a:cubicBezTo>
                  <a:cubicBezTo>
                    <a:pt x="25241" y="10"/>
                    <a:pt x="25225" y="39"/>
                    <a:pt x="25209" y="55"/>
                  </a:cubicBezTo>
                  <a:lnTo>
                    <a:pt x="25149" y="115"/>
                  </a:lnTo>
                  <a:cubicBezTo>
                    <a:pt x="25070" y="214"/>
                    <a:pt x="24990" y="333"/>
                    <a:pt x="24911" y="473"/>
                  </a:cubicBezTo>
                  <a:cubicBezTo>
                    <a:pt x="24897" y="478"/>
                    <a:pt x="24887" y="481"/>
                    <a:pt x="24880" y="481"/>
                  </a:cubicBezTo>
                  <a:cubicBezTo>
                    <a:pt x="24814" y="481"/>
                    <a:pt x="25002" y="254"/>
                    <a:pt x="24930" y="254"/>
                  </a:cubicBezTo>
                  <a:cubicBezTo>
                    <a:pt x="24791" y="532"/>
                    <a:pt x="24632" y="711"/>
                    <a:pt x="24274" y="1010"/>
                  </a:cubicBezTo>
                  <a:lnTo>
                    <a:pt x="24294" y="930"/>
                  </a:lnTo>
                  <a:lnTo>
                    <a:pt x="24294" y="930"/>
                  </a:lnTo>
                  <a:cubicBezTo>
                    <a:pt x="24035" y="1209"/>
                    <a:pt x="23936" y="1308"/>
                    <a:pt x="23796" y="1448"/>
                  </a:cubicBezTo>
                  <a:cubicBezTo>
                    <a:pt x="23657" y="1587"/>
                    <a:pt x="23518" y="1706"/>
                    <a:pt x="23379" y="1806"/>
                  </a:cubicBezTo>
                  <a:cubicBezTo>
                    <a:pt x="23100" y="2044"/>
                    <a:pt x="22821" y="2283"/>
                    <a:pt x="22423" y="2641"/>
                  </a:cubicBezTo>
                  <a:lnTo>
                    <a:pt x="22563" y="2681"/>
                  </a:lnTo>
                  <a:cubicBezTo>
                    <a:pt x="22404" y="2840"/>
                    <a:pt x="22344" y="2840"/>
                    <a:pt x="22244" y="2900"/>
                  </a:cubicBezTo>
                  <a:cubicBezTo>
                    <a:pt x="22237" y="2956"/>
                    <a:pt x="22247" y="2978"/>
                    <a:pt x="22268" y="2978"/>
                  </a:cubicBezTo>
                  <a:cubicBezTo>
                    <a:pt x="22344" y="2978"/>
                    <a:pt x="22566" y="2682"/>
                    <a:pt x="22650" y="2682"/>
                  </a:cubicBezTo>
                  <a:cubicBezTo>
                    <a:pt x="22673" y="2682"/>
                    <a:pt x="22686" y="2705"/>
                    <a:pt x="22682" y="2761"/>
                  </a:cubicBezTo>
                  <a:cubicBezTo>
                    <a:pt x="22291" y="2800"/>
                    <a:pt x="21593" y="3896"/>
                    <a:pt x="21248" y="3896"/>
                  </a:cubicBezTo>
                  <a:cubicBezTo>
                    <a:pt x="21241" y="3896"/>
                    <a:pt x="21236" y="3896"/>
                    <a:pt x="21230" y="3895"/>
                  </a:cubicBezTo>
                  <a:lnTo>
                    <a:pt x="21230" y="3895"/>
                  </a:lnTo>
                  <a:cubicBezTo>
                    <a:pt x="20991" y="4153"/>
                    <a:pt x="21389" y="3915"/>
                    <a:pt x="21150" y="4173"/>
                  </a:cubicBezTo>
                  <a:lnTo>
                    <a:pt x="21031" y="4193"/>
                  </a:lnTo>
                  <a:lnTo>
                    <a:pt x="21051" y="4333"/>
                  </a:lnTo>
                  <a:cubicBezTo>
                    <a:pt x="20922" y="4447"/>
                    <a:pt x="20814" y="4489"/>
                    <a:pt x="20741" y="4489"/>
                  </a:cubicBezTo>
                  <a:cubicBezTo>
                    <a:pt x="20712" y="4489"/>
                    <a:pt x="20689" y="4483"/>
                    <a:pt x="20673" y="4472"/>
                  </a:cubicBezTo>
                  <a:cubicBezTo>
                    <a:pt x="20712" y="4432"/>
                    <a:pt x="20772" y="4333"/>
                    <a:pt x="20812" y="4293"/>
                  </a:cubicBezTo>
                  <a:lnTo>
                    <a:pt x="20812" y="4293"/>
                  </a:lnTo>
                  <a:cubicBezTo>
                    <a:pt x="20553" y="4432"/>
                    <a:pt x="20295" y="4870"/>
                    <a:pt x="20195" y="4989"/>
                  </a:cubicBezTo>
                  <a:lnTo>
                    <a:pt x="20434" y="4790"/>
                  </a:lnTo>
                  <a:lnTo>
                    <a:pt x="20434" y="4790"/>
                  </a:lnTo>
                  <a:cubicBezTo>
                    <a:pt x="20135" y="5168"/>
                    <a:pt x="19777" y="5566"/>
                    <a:pt x="19419" y="5964"/>
                  </a:cubicBezTo>
                  <a:cubicBezTo>
                    <a:pt x="19081" y="6362"/>
                    <a:pt x="18743" y="6780"/>
                    <a:pt x="18504" y="7178"/>
                  </a:cubicBezTo>
                  <a:lnTo>
                    <a:pt x="18584" y="7178"/>
                  </a:lnTo>
                  <a:cubicBezTo>
                    <a:pt x="18205" y="7775"/>
                    <a:pt x="18166" y="7556"/>
                    <a:pt x="17708" y="8192"/>
                  </a:cubicBezTo>
                  <a:lnTo>
                    <a:pt x="17708" y="8153"/>
                  </a:lnTo>
                  <a:cubicBezTo>
                    <a:pt x="17648" y="8312"/>
                    <a:pt x="17549" y="8491"/>
                    <a:pt x="17410" y="8650"/>
                  </a:cubicBezTo>
                  <a:cubicBezTo>
                    <a:pt x="17422" y="8607"/>
                    <a:pt x="17414" y="8592"/>
                    <a:pt x="17394" y="8592"/>
                  </a:cubicBezTo>
                  <a:cubicBezTo>
                    <a:pt x="17345" y="8592"/>
                    <a:pt x="17221" y="8689"/>
                    <a:pt x="17174" y="8689"/>
                  </a:cubicBezTo>
                  <a:cubicBezTo>
                    <a:pt x="17152" y="8689"/>
                    <a:pt x="17146" y="8669"/>
                    <a:pt x="17171" y="8610"/>
                  </a:cubicBezTo>
                  <a:lnTo>
                    <a:pt x="17171" y="8610"/>
                  </a:lnTo>
                  <a:cubicBezTo>
                    <a:pt x="16773" y="9267"/>
                    <a:pt x="16992" y="8968"/>
                    <a:pt x="16833" y="9486"/>
                  </a:cubicBezTo>
                  <a:lnTo>
                    <a:pt x="16693" y="9525"/>
                  </a:lnTo>
                  <a:cubicBezTo>
                    <a:pt x="16634" y="9705"/>
                    <a:pt x="16673" y="9744"/>
                    <a:pt x="16435" y="10063"/>
                  </a:cubicBezTo>
                  <a:cubicBezTo>
                    <a:pt x="16479" y="9968"/>
                    <a:pt x="16467" y="9943"/>
                    <a:pt x="16435" y="9943"/>
                  </a:cubicBezTo>
                  <a:cubicBezTo>
                    <a:pt x="16401" y="9943"/>
                    <a:pt x="16346" y="9970"/>
                    <a:pt x="16311" y="9970"/>
                  </a:cubicBezTo>
                  <a:cubicBezTo>
                    <a:pt x="16274" y="9970"/>
                    <a:pt x="16260" y="9941"/>
                    <a:pt x="16315" y="9824"/>
                  </a:cubicBezTo>
                  <a:lnTo>
                    <a:pt x="16315" y="9824"/>
                  </a:lnTo>
                  <a:cubicBezTo>
                    <a:pt x="15619" y="10321"/>
                    <a:pt x="15718" y="10898"/>
                    <a:pt x="15221" y="10998"/>
                  </a:cubicBezTo>
                  <a:cubicBezTo>
                    <a:pt x="15217" y="11091"/>
                    <a:pt x="15239" y="11128"/>
                    <a:pt x="15275" y="11128"/>
                  </a:cubicBezTo>
                  <a:cubicBezTo>
                    <a:pt x="15398" y="11128"/>
                    <a:pt x="15690" y="10710"/>
                    <a:pt x="15709" y="10710"/>
                  </a:cubicBezTo>
                  <a:cubicBezTo>
                    <a:pt x="15712" y="10710"/>
                    <a:pt x="15709" y="10719"/>
                    <a:pt x="15699" y="10739"/>
                  </a:cubicBezTo>
                  <a:cubicBezTo>
                    <a:pt x="15713" y="10733"/>
                    <a:pt x="15725" y="10730"/>
                    <a:pt x="15735" y="10730"/>
                  </a:cubicBezTo>
                  <a:cubicBezTo>
                    <a:pt x="15842" y="10730"/>
                    <a:pt x="15644" y="11112"/>
                    <a:pt x="15480" y="11276"/>
                  </a:cubicBezTo>
                  <a:cubicBezTo>
                    <a:pt x="15321" y="11475"/>
                    <a:pt x="14942" y="11416"/>
                    <a:pt x="14525" y="11933"/>
                  </a:cubicBezTo>
                  <a:cubicBezTo>
                    <a:pt x="14564" y="11873"/>
                    <a:pt x="14564" y="11873"/>
                    <a:pt x="14604" y="11814"/>
                  </a:cubicBezTo>
                  <a:lnTo>
                    <a:pt x="14604" y="11814"/>
                  </a:lnTo>
                  <a:cubicBezTo>
                    <a:pt x="14385" y="11973"/>
                    <a:pt x="14365" y="12251"/>
                    <a:pt x="14087" y="12410"/>
                  </a:cubicBezTo>
                  <a:cubicBezTo>
                    <a:pt x="14107" y="12649"/>
                    <a:pt x="13848" y="12709"/>
                    <a:pt x="13968" y="12888"/>
                  </a:cubicBezTo>
                  <a:lnTo>
                    <a:pt x="14306" y="12391"/>
                  </a:lnTo>
                  <a:lnTo>
                    <a:pt x="14306" y="12391"/>
                  </a:lnTo>
                  <a:cubicBezTo>
                    <a:pt x="14147" y="12689"/>
                    <a:pt x="14127" y="13087"/>
                    <a:pt x="13689" y="13465"/>
                  </a:cubicBezTo>
                  <a:cubicBezTo>
                    <a:pt x="13689" y="13405"/>
                    <a:pt x="13749" y="13226"/>
                    <a:pt x="13789" y="13127"/>
                  </a:cubicBezTo>
                  <a:lnTo>
                    <a:pt x="13789" y="13127"/>
                  </a:lnTo>
                  <a:cubicBezTo>
                    <a:pt x="13649" y="13206"/>
                    <a:pt x="13629" y="13405"/>
                    <a:pt x="13470" y="13485"/>
                  </a:cubicBezTo>
                  <a:cubicBezTo>
                    <a:pt x="13351" y="13326"/>
                    <a:pt x="13888" y="12888"/>
                    <a:pt x="13987" y="12490"/>
                  </a:cubicBezTo>
                  <a:lnTo>
                    <a:pt x="13987" y="12490"/>
                  </a:lnTo>
                  <a:cubicBezTo>
                    <a:pt x="13846" y="12569"/>
                    <a:pt x="13741" y="12935"/>
                    <a:pt x="13674" y="12935"/>
                  </a:cubicBezTo>
                  <a:cubicBezTo>
                    <a:pt x="13657" y="12935"/>
                    <a:pt x="13642" y="12910"/>
                    <a:pt x="13629" y="12848"/>
                  </a:cubicBezTo>
                  <a:lnTo>
                    <a:pt x="13629" y="12848"/>
                  </a:lnTo>
                  <a:cubicBezTo>
                    <a:pt x="13689" y="13246"/>
                    <a:pt x="13192" y="13346"/>
                    <a:pt x="13092" y="13823"/>
                  </a:cubicBezTo>
                  <a:lnTo>
                    <a:pt x="13013" y="13724"/>
                  </a:lnTo>
                  <a:cubicBezTo>
                    <a:pt x="12993" y="13803"/>
                    <a:pt x="12933" y="13942"/>
                    <a:pt x="12853" y="14042"/>
                  </a:cubicBezTo>
                  <a:lnTo>
                    <a:pt x="12873" y="13763"/>
                  </a:lnTo>
                  <a:lnTo>
                    <a:pt x="12873" y="13763"/>
                  </a:lnTo>
                  <a:cubicBezTo>
                    <a:pt x="12754" y="14141"/>
                    <a:pt x="12356" y="14241"/>
                    <a:pt x="12197" y="14559"/>
                  </a:cubicBezTo>
                  <a:cubicBezTo>
                    <a:pt x="12360" y="14344"/>
                    <a:pt x="12432" y="14284"/>
                    <a:pt x="12472" y="14284"/>
                  </a:cubicBezTo>
                  <a:cubicBezTo>
                    <a:pt x="12521" y="14284"/>
                    <a:pt x="12519" y="14379"/>
                    <a:pt x="12584" y="14379"/>
                  </a:cubicBezTo>
                  <a:cubicBezTo>
                    <a:pt x="12605" y="14379"/>
                    <a:pt x="12634" y="14368"/>
                    <a:pt x="12674" y="14340"/>
                  </a:cubicBezTo>
                  <a:lnTo>
                    <a:pt x="12674" y="14340"/>
                  </a:lnTo>
                  <a:cubicBezTo>
                    <a:pt x="12256" y="15136"/>
                    <a:pt x="12097" y="14559"/>
                    <a:pt x="11560" y="15335"/>
                  </a:cubicBezTo>
                  <a:cubicBezTo>
                    <a:pt x="11629" y="15252"/>
                    <a:pt x="11766" y="15140"/>
                    <a:pt x="11816" y="15140"/>
                  </a:cubicBezTo>
                  <a:cubicBezTo>
                    <a:pt x="11838" y="15140"/>
                    <a:pt x="11843" y="15161"/>
                    <a:pt x="11819" y="15216"/>
                  </a:cubicBezTo>
                  <a:cubicBezTo>
                    <a:pt x="11699" y="15355"/>
                    <a:pt x="11500" y="15534"/>
                    <a:pt x="11381" y="15574"/>
                  </a:cubicBezTo>
                  <a:cubicBezTo>
                    <a:pt x="11241" y="15780"/>
                    <a:pt x="11227" y="15833"/>
                    <a:pt x="11259" y="15833"/>
                  </a:cubicBezTo>
                  <a:cubicBezTo>
                    <a:pt x="11293" y="15833"/>
                    <a:pt x="11384" y="15769"/>
                    <a:pt x="11428" y="15769"/>
                  </a:cubicBezTo>
                  <a:cubicBezTo>
                    <a:pt x="11453" y="15769"/>
                    <a:pt x="11463" y="15789"/>
                    <a:pt x="11441" y="15852"/>
                  </a:cubicBezTo>
                  <a:cubicBezTo>
                    <a:pt x="11182" y="15932"/>
                    <a:pt x="11282" y="16151"/>
                    <a:pt x="11142" y="16410"/>
                  </a:cubicBezTo>
                  <a:lnTo>
                    <a:pt x="11043" y="16330"/>
                  </a:lnTo>
                  <a:lnTo>
                    <a:pt x="11043" y="16330"/>
                  </a:lnTo>
                  <a:cubicBezTo>
                    <a:pt x="10526" y="16887"/>
                    <a:pt x="11142" y="16648"/>
                    <a:pt x="10645" y="17146"/>
                  </a:cubicBezTo>
                  <a:lnTo>
                    <a:pt x="10685" y="16807"/>
                  </a:lnTo>
                  <a:lnTo>
                    <a:pt x="10685" y="16807"/>
                  </a:lnTo>
                  <a:lnTo>
                    <a:pt x="10506" y="17106"/>
                  </a:lnTo>
                  <a:lnTo>
                    <a:pt x="10426" y="16967"/>
                  </a:lnTo>
                  <a:cubicBezTo>
                    <a:pt x="10287" y="17345"/>
                    <a:pt x="10187" y="17424"/>
                    <a:pt x="9929" y="17703"/>
                  </a:cubicBezTo>
                  <a:cubicBezTo>
                    <a:pt x="9934" y="17702"/>
                    <a:pt x="9939" y="17701"/>
                    <a:pt x="9945" y="17701"/>
                  </a:cubicBezTo>
                  <a:cubicBezTo>
                    <a:pt x="10051" y="17701"/>
                    <a:pt x="10079" y="17894"/>
                    <a:pt x="9889" y="18141"/>
                  </a:cubicBezTo>
                  <a:cubicBezTo>
                    <a:pt x="9848" y="18169"/>
                    <a:pt x="9823" y="18179"/>
                    <a:pt x="9807" y="18179"/>
                  </a:cubicBezTo>
                  <a:cubicBezTo>
                    <a:pt x="9778" y="18179"/>
                    <a:pt x="9778" y="18150"/>
                    <a:pt x="9766" y="18150"/>
                  </a:cubicBezTo>
                  <a:cubicBezTo>
                    <a:pt x="9751" y="18150"/>
                    <a:pt x="9721" y="18189"/>
                    <a:pt x="9610" y="18359"/>
                  </a:cubicBezTo>
                  <a:cubicBezTo>
                    <a:pt x="9610" y="18240"/>
                    <a:pt x="9590" y="18081"/>
                    <a:pt x="9809" y="17981"/>
                  </a:cubicBezTo>
                  <a:cubicBezTo>
                    <a:pt x="9789" y="17942"/>
                    <a:pt x="9809" y="17842"/>
                    <a:pt x="9789" y="17802"/>
                  </a:cubicBezTo>
                  <a:cubicBezTo>
                    <a:pt x="9587" y="17931"/>
                    <a:pt x="9435" y="18248"/>
                    <a:pt x="9335" y="18405"/>
                  </a:cubicBezTo>
                  <a:lnTo>
                    <a:pt x="9335" y="18405"/>
                  </a:lnTo>
                  <a:cubicBezTo>
                    <a:pt x="9367" y="18358"/>
                    <a:pt x="9399" y="18316"/>
                    <a:pt x="9431" y="18300"/>
                  </a:cubicBezTo>
                  <a:lnTo>
                    <a:pt x="9431" y="18300"/>
                  </a:lnTo>
                  <a:lnTo>
                    <a:pt x="9173" y="18956"/>
                  </a:lnTo>
                  <a:cubicBezTo>
                    <a:pt x="9151" y="18969"/>
                    <a:pt x="9136" y="18974"/>
                    <a:pt x="9124" y="18974"/>
                  </a:cubicBezTo>
                  <a:cubicBezTo>
                    <a:pt x="9082" y="18974"/>
                    <a:pt x="9097" y="18900"/>
                    <a:pt x="9113" y="18837"/>
                  </a:cubicBezTo>
                  <a:lnTo>
                    <a:pt x="9113" y="18837"/>
                  </a:lnTo>
                  <a:cubicBezTo>
                    <a:pt x="9033" y="18956"/>
                    <a:pt x="9033" y="19076"/>
                    <a:pt x="8914" y="19235"/>
                  </a:cubicBezTo>
                  <a:cubicBezTo>
                    <a:pt x="8877" y="19143"/>
                    <a:pt x="8789" y="19085"/>
                    <a:pt x="8887" y="18871"/>
                  </a:cubicBezTo>
                  <a:lnTo>
                    <a:pt x="8887" y="18871"/>
                  </a:lnTo>
                  <a:lnTo>
                    <a:pt x="8615" y="19414"/>
                  </a:lnTo>
                  <a:cubicBezTo>
                    <a:pt x="8567" y="19430"/>
                    <a:pt x="8397" y="19554"/>
                    <a:pt x="8349" y="19554"/>
                  </a:cubicBezTo>
                  <a:cubicBezTo>
                    <a:pt x="8338" y="19554"/>
                    <a:pt x="8333" y="19548"/>
                    <a:pt x="8337" y="19533"/>
                  </a:cubicBezTo>
                  <a:lnTo>
                    <a:pt x="8337" y="19533"/>
                  </a:lnTo>
                  <a:cubicBezTo>
                    <a:pt x="8078" y="19792"/>
                    <a:pt x="7979" y="20369"/>
                    <a:pt x="7621" y="20707"/>
                  </a:cubicBezTo>
                  <a:cubicBezTo>
                    <a:pt x="7621" y="20747"/>
                    <a:pt x="7601" y="20787"/>
                    <a:pt x="7561" y="20886"/>
                  </a:cubicBezTo>
                  <a:cubicBezTo>
                    <a:pt x="7282" y="21244"/>
                    <a:pt x="6944" y="21483"/>
                    <a:pt x="6745" y="22020"/>
                  </a:cubicBezTo>
                  <a:lnTo>
                    <a:pt x="6427" y="22160"/>
                  </a:lnTo>
                  <a:cubicBezTo>
                    <a:pt x="6363" y="22264"/>
                    <a:pt x="6372" y="22291"/>
                    <a:pt x="6408" y="22291"/>
                  </a:cubicBezTo>
                  <a:cubicBezTo>
                    <a:pt x="6446" y="22291"/>
                    <a:pt x="6512" y="22263"/>
                    <a:pt x="6558" y="22263"/>
                  </a:cubicBezTo>
                  <a:cubicBezTo>
                    <a:pt x="6620" y="22263"/>
                    <a:pt x="6644" y="22314"/>
                    <a:pt x="6506" y="22557"/>
                  </a:cubicBezTo>
                  <a:cubicBezTo>
                    <a:pt x="6413" y="22729"/>
                    <a:pt x="6356" y="22775"/>
                    <a:pt x="6313" y="22775"/>
                  </a:cubicBezTo>
                  <a:cubicBezTo>
                    <a:pt x="6263" y="22775"/>
                    <a:pt x="6231" y="22712"/>
                    <a:pt x="6183" y="22712"/>
                  </a:cubicBezTo>
                  <a:cubicBezTo>
                    <a:pt x="6167" y="22712"/>
                    <a:pt x="6149" y="22719"/>
                    <a:pt x="6128" y="22737"/>
                  </a:cubicBezTo>
                  <a:cubicBezTo>
                    <a:pt x="6069" y="22995"/>
                    <a:pt x="5969" y="23453"/>
                    <a:pt x="5591" y="23731"/>
                  </a:cubicBezTo>
                  <a:cubicBezTo>
                    <a:pt x="5651" y="23592"/>
                    <a:pt x="5731" y="23513"/>
                    <a:pt x="5810" y="23393"/>
                  </a:cubicBezTo>
                  <a:lnTo>
                    <a:pt x="5810" y="23393"/>
                  </a:lnTo>
                  <a:lnTo>
                    <a:pt x="5512" y="23612"/>
                  </a:lnTo>
                  <a:cubicBezTo>
                    <a:pt x="5587" y="23278"/>
                    <a:pt x="5744" y="23072"/>
                    <a:pt x="5673" y="23072"/>
                  </a:cubicBezTo>
                  <a:cubicBezTo>
                    <a:pt x="5651" y="23072"/>
                    <a:pt x="5607" y="23092"/>
                    <a:pt x="5532" y="23134"/>
                  </a:cubicBezTo>
                  <a:cubicBezTo>
                    <a:pt x="5810" y="23393"/>
                    <a:pt x="4795" y="24269"/>
                    <a:pt x="5054" y="24507"/>
                  </a:cubicBezTo>
                  <a:lnTo>
                    <a:pt x="4875" y="24666"/>
                  </a:lnTo>
                  <a:cubicBezTo>
                    <a:pt x="4915" y="24607"/>
                    <a:pt x="4895" y="24587"/>
                    <a:pt x="4935" y="24527"/>
                  </a:cubicBezTo>
                  <a:lnTo>
                    <a:pt x="4935" y="24527"/>
                  </a:lnTo>
                  <a:cubicBezTo>
                    <a:pt x="4537" y="24806"/>
                    <a:pt x="4955" y="24945"/>
                    <a:pt x="4596" y="25403"/>
                  </a:cubicBezTo>
                  <a:cubicBezTo>
                    <a:pt x="4504" y="25495"/>
                    <a:pt x="4421" y="25569"/>
                    <a:pt x="4387" y="25569"/>
                  </a:cubicBezTo>
                  <a:cubicBezTo>
                    <a:pt x="4369" y="25569"/>
                    <a:pt x="4364" y="25549"/>
                    <a:pt x="4378" y="25502"/>
                  </a:cubicBezTo>
                  <a:lnTo>
                    <a:pt x="4378" y="25502"/>
                  </a:lnTo>
                  <a:lnTo>
                    <a:pt x="4199" y="25920"/>
                  </a:lnTo>
                  <a:cubicBezTo>
                    <a:pt x="4172" y="25955"/>
                    <a:pt x="4150" y="25971"/>
                    <a:pt x="4137" y="25971"/>
                  </a:cubicBezTo>
                  <a:cubicBezTo>
                    <a:pt x="4119" y="25971"/>
                    <a:pt x="4116" y="25945"/>
                    <a:pt x="4139" y="25900"/>
                  </a:cubicBezTo>
                  <a:lnTo>
                    <a:pt x="4139" y="25900"/>
                  </a:lnTo>
                  <a:lnTo>
                    <a:pt x="3820" y="26437"/>
                  </a:lnTo>
                  <a:lnTo>
                    <a:pt x="3801" y="26417"/>
                  </a:lnTo>
                  <a:cubicBezTo>
                    <a:pt x="3801" y="26537"/>
                    <a:pt x="3741" y="26756"/>
                    <a:pt x="3721" y="26875"/>
                  </a:cubicBezTo>
                  <a:cubicBezTo>
                    <a:pt x="3693" y="26895"/>
                    <a:pt x="3677" y="26903"/>
                    <a:pt x="3669" y="26903"/>
                  </a:cubicBezTo>
                  <a:cubicBezTo>
                    <a:pt x="3639" y="26903"/>
                    <a:pt x="3718" y="26794"/>
                    <a:pt x="3688" y="26794"/>
                  </a:cubicBezTo>
                  <a:cubicBezTo>
                    <a:pt x="3686" y="26794"/>
                    <a:pt x="3684" y="26794"/>
                    <a:pt x="3681" y="26795"/>
                  </a:cubicBezTo>
                  <a:lnTo>
                    <a:pt x="3522" y="27154"/>
                  </a:lnTo>
                  <a:cubicBezTo>
                    <a:pt x="3508" y="27159"/>
                    <a:pt x="3496" y="27161"/>
                    <a:pt x="3486" y="27161"/>
                  </a:cubicBezTo>
                  <a:cubicBezTo>
                    <a:pt x="3381" y="27161"/>
                    <a:pt x="3476" y="26897"/>
                    <a:pt x="3622" y="26716"/>
                  </a:cubicBezTo>
                  <a:lnTo>
                    <a:pt x="3622" y="26716"/>
                  </a:lnTo>
                  <a:cubicBezTo>
                    <a:pt x="3124" y="26795"/>
                    <a:pt x="3522" y="27014"/>
                    <a:pt x="2925" y="27532"/>
                  </a:cubicBezTo>
                  <a:lnTo>
                    <a:pt x="3084" y="27213"/>
                  </a:lnTo>
                  <a:lnTo>
                    <a:pt x="3084" y="27213"/>
                  </a:lnTo>
                  <a:cubicBezTo>
                    <a:pt x="2786" y="27273"/>
                    <a:pt x="2706" y="27551"/>
                    <a:pt x="2368" y="27810"/>
                  </a:cubicBezTo>
                  <a:cubicBezTo>
                    <a:pt x="2438" y="27782"/>
                    <a:pt x="2763" y="27558"/>
                    <a:pt x="2895" y="27558"/>
                  </a:cubicBezTo>
                  <a:cubicBezTo>
                    <a:pt x="2940" y="27558"/>
                    <a:pt x="2963" y="27584"/>
                    <a:pt x="2945" y="27653"/>
                  </a:cubicBezTo>
                  <a:lnTo>
                    <a:pt x="2945" y="27653"/>
                  </a:lnTo>
                  <a:cubicBezTo>
                    <a:pt x="2980" y="27544"/>
                    <a:pt x="3024" y="27389"/>
                    <a:pt x="3124" y="27372"/>
                  </a:cubicBezTo>
                  <a:lnTo>
                    <a:pt x="3124" y="27372"/>
                  </a:lnTo>
                  <a:cubicBezTo>
                    <a:pt x="3164" y="27551"/>
                    <a:pt x="3064" y="27591"/>
                    <a:pt x="2925" y="27711"/>
                  </a:cubicBezTo>
                  <a:cubicBezTo>
                    <a:pt x="2846" y="27790"/>
                    <a:pt x="2746" y="27910"/>
                    <a:pt x="2686" y="28128"/>
                  </a:cubicBezTo>
                  <a:cubicBezTo>
                    <a:pt x="2672" y="28121"/>
                    <a:pt x="2658" y="28118"/>
                    <a:pt x="2644" y="28118"/>
                  </a:cubicBezTo>
                  <a:cubicBezTo>
                    <a:pt x="2547" y="28118"/>
                    <a:pt x="2470" y="28294"/>
                    <a:pt x="2348" y="28487"/>
                  </a:cubicBezTo>
                  <a:lnTo>
                    <a:pt x="2209" y="28387"/>
                  </a:lnTo>
                  <a:cubicBezTo>
                    <a:pt x="2090" y="28646"/>
                    <a:pt x="2169" y="28686"/>
                    <a:pt x="2149" y="28865"/>
                  </a:cubicBezTo>
                  <a:cubicBezTo>
                    <a:pt x="1977" y="29089"/>
                    <a:pt x="1849" y="29104"/>
                    <a:pt x="1728" y="29104"/>
                  </a:cubicBezTo>
                  <a:cubicBezTo>
                    <a:pt x="1709" y="29104"/>
                    <a:pt x="1690" y="29103"/>
                    <a:pt x="1672" y="29103"/>
                  </a:cubicBezTo>
                  <a:cubicBezTo>
                    <a:pt x="1581" y="29230"/>
                    <a:pt x="1580" y="29263"/>
                    <a:pt x="1614" y="29263"/>
                  </a:cubicBezTo>
                  <a:cubicBezTo>
                    <a:pt x="1652" y="29263"/>
                    <a:pt x="1733" y="29222"/>
                    <a:pt x="1781" y="29222"/>
                  </a:cubicBezTo>
                  <a:cubicBezTo>
                    <a:pt x="1832" y="29222"/>
                    <a:pt x="1846" y="29269"/>
                    <a:pt x="1731" y="29461"/>
                  </a:cubicBezTo>
                  <a:cubicBezTo>
                    <a:pt x="1433" y="29780"/>
                    <a:pt x="1333" y="30078"/>
                    <a:pt x="1134" y="30556"/>
                  </a:cubicBezTo>
                  <a:cubicBezTo>
                    <a:pt x="1077" y="30613"/>
                    <a:pt x="1046" y="30634"/>
                    <a:pt x="1029" y="30634"/>
                  </a:cubicBezTo>
                  <a:cubicBezTo>
                    <a:pt x="987" y="30634"/>
                    <a:pt x="1034" y="30508"/>
                    <a:pt x="996" y="30508"/>
                  </a:cubicBezTo>
                  <a:cubicBezTo>
                    <a:pt x="991" y="30508"/>
                    <a:pt x="984" y="30511"/>
                    <a:pt x="975" y="30516"/>
                  </a:cubicBezTo>
                  <a:lnTo>
                    <a:pt x="936" y="30814"/>
                  </a:lnTo>
                  <a:cubicBezTo>
                    <a:pt x="920" y="30838"/>
                    <a:pt x="907" y="30846"/>
                    <a:pt x="898" y="30846"/>
                  </a:cubicBezTo>
                  <a:cubicBezTo>
                    <a:pt x="883" y="30846"/>
                    <a:pt x="876" y="30827"/>
                    <a:pt x="876" y="30814"/>
                  </a:cubicBezTo>
                  <a:lnTo>
                    <a:pt x="876" y="30814"/>
                  </a:lnTo>
                  <a:cubicBezTo>
                    <a:pt x="796" y="31033"/>
                    <a:pt x="995" y="30914"/>
                    <a:pt x="836" y="31232"/>
                  </a:cubicBezTo>
                  <a:cubicBezTo>
                    <a:pt x="936" y="31411"/>
                    <a:pt x="219" y="31690"/>
                    <a:pt x="160" y="32187"/>
                  </a:cubicBezTo>
                  <a:lnTo>
                    <a:pt x="140" y="32187"/>
                  </a:lnTo>
                  <a:lnTo>
                    <a:pt x="359" y="32844"/>
                  </a:lnTo>
                  <a:cubicBezTo>
                    <a:pt x="398" y="32884"/>
                    <a:pt x="359" y="32904"/>
                    <a:pt x="339" y="32923"/>
                  </a:cubicBezTo>
                  <a:lnTo>
                    <a:pt x="319" y="32923"/>
                  </a:lnTo>
                  <a:lnTo>
                    <a:pt x="80" y="32147"/>
                  </a:lnTo>
                  <a:cubicBezTo>
                    <a:pt x="60" y="32108"/>
                    <a:pt x="60" y="32068"/>
                    <a:pt x="20" y="32068"/>
                  </a:cubicBezTo>
                  <a:cubicBezTo>
                    <a:pt x="20" y="32088"/>
                    <a:pt x="0" y="32108"/>
                    <a:pt x="20" y="32108"/>
                  </a:cubicBezTo>
                  <a:lnTo>
                    <a:pt x="319" y="32983"/>
                  </a:lnTo>
                  <a:cubicBezTo>
                    <a:pt x="836" y="33043"/>
                    <a:pt x="936" y="33102"/>
                    <a:pt x="1493" y="33102"/>
                  </a:cubicBezTo>
                  <a:lnTo>
                    <a:pt x="1711" y="33222"/>
                  </a:lnTo>
                  <a:lnTo>
                    <a:pt x="1950" y="33023"/>
                  </a:lnTo>
                  <a:lnTo>
                    <a:pt x="1950" y="33023"/>
                  </a:lnTo>
                  <a:cubicBezTo>
                    <a:pt x="1905" y="33057"/>
                    <a:pt x="1873" y="33071"/>
                    <a:pt x="1851" y="33071"/>
                  </a:cubicBezTo>
                  <a:cubicBezTo>
                    <a:pt x="1794" y="33071"/>
                    <a:pt x="1802" y="32978"/>
                    <a:pt x="1831" y="32864"/>
                  </a:cubicBezTo>
                  <a:cubicBezTo>
                    <a:pt x="1871" y="32685"/>
                    <a:pt x="1970" y="32466"/>
                    <a:pt x="2030" y="32287"/>
                  </a:cubicBezTo>
                  <a:cubicBezTo>
                    <a:pt x="2010" y="32287"/>
                    <a:pt x="1990" y="32287"/>
                    <a:pt x="1970" y="32307"/>
                  </a:cubicBezTo>
                  <a:cubicBezTo>
                    <a:pt x="1990" y="32267"/>
                    <a:pt x="2030" y="32227"/>
                    <a:pt x="2050" y="32207"/>
                  </a:cubicBezTo>
                  <a:lnTo>
                    <a:pt x="2050" y="32207"/>
                  </a:lnTo>
                  <a:cubicBezTo>
                    <a:pt x="2030" y="32227"/>
                    <a:pt x="2030" y="32247"/>
                    <a:pt x="2030" y="32287"/>
                  </a:cubicBezTo>
                  <a:cubicBezTo>
                    <a:pt x="2050" y="32267"/>
                    <a:pt x="2070" y="32267"/>
                    <a:pt x="2090" y="32247"/>
                  </a:cubicBezTo>
                  <a:lnTo>
                    <a:pt x="2090" y="32247"/>
                  </a:lnTo>
                  <a:cubicBezTo>
                    <a:pt x="2090" y="32426"/>
                    <a:pt x="2050" y="32645"/>
                    <a:pt x="2149" y="32685"/>
                  </a:cubicBezTo>
                  <a:cubicBezTo>
                    <a:pt x="2169" y="32645"/>
                    <a:pt x="2209" y="32545"/>
                    <a:pt x="2269" y="32466"/>
                  </a:cubicBezTo>
                  <a:lnTo>
                    <a:pt x="2269" y="32466"/>
                  </a:lnTo>
                  <a:cubicBezTo>
                    <a:pt x="2249" y="32525"/>
                    <a:pt x="2249" y="32565"/>
                    <a:pt x="2288" y="32565"/>
                  </a:cubicBezTo>
                  <a:cubicBezTo>
                    <a:pt x="2308" y="32545"/>
                    <a:pt x="2328" y="32446"/>
                    <a:pt x="2348" y="32366"/>
                  </a:cubicBezTo>
                  <a:lnTo>
                    <a:pt x="2567" y="32366"/>
                  </a:lnTo>
                  <a:lnTo>
                    <a:pt x="2527" y="32307"/>
                  </a:lnTo>
                  <a:lnTo>
                    <a:pt x="3064" y="31809"/>
                  </a:lnTo>
                  <a:cubicBezTo>
                    <a:pt x="3224" y="31272"/>
                    <a:pt x="3283" y="30755"/>
                    <a:pt x="3721" y="30058"/>
                  </a:cubicBezTo>
                  <a:lnTo>
                    <a:pt x="3721" y="30058"/>
                  </a:lnTo>
                  <a:cubicBezTo>
                    <a:pt x="3701" y="30297"/>
                    <a:pt x="3880" y="30237"/>
                    <a:pt x="4000" y="30337"/>
                  </a:cubicBezTo>
                  <a:cubicBezTo>
                    <a:pt x="3727" y="30415"/>
                    <a:pt x="3664" y="30874"/>
                    <a:pt x="3400" y="31173"/>
                  </a:cubicBezTo>
                  <a:lnTo>
                    <a:pt x="3400" y="31173"/>
                  </a:lnTo>
                  <a:cubicBezTo>
                    <a:pt x="3450" y="31120"/>
                    <a:pt x="3485" y="31101"/>
                    <a:pt x="3509" y="31101"/>
                  </a:cubicBezTo>
                  <a:cubicBezTo>
                    <a:pt x="3545" y="31101"/>
                    <a:pt x="3553" y="31147"/>
                    <a:pt x="3542" y="31192"/>
                  </a:cubicBezTo>
                  <a:lnTo>
                    <a:pt x="3880" y="30496"/>
                  </a:lnTo>
                  <a:cubicBezTo>
                    <a:pt x="3899" y="30511"/>
                    <a:pt x="3917" y="30518"/>
                    <a:pt x="3935" y="30518"/>
                  </a:cubicBezTo>
                  <a:cubicBezTo>
                    <a:pt x="4013" y="30518"/>
                    <a:pt x="4093" y="30394"/>
                    <a:pt x="4238" y="30297"/>
                  </a:cubicBezTo>
                  <a:cubicBezTo>
                    <a:pt x="3920" y="30257"/>
                    <a:pt x="4437" y="29740"/>
                    <a:pt x="4557" y="29461"/>
                  </a:cubicBezTo>
                  <a:lnTo>
                    <a:pt x="4557" y="29461"/>
                  </a:lnTo>
                  <a:cubicBezTo>
                    <a:pt x="4636" y="29501"/>
                    <a:pt x="4676" y="29601"/>
                    <a:pt x="4417" y="29899"/>
                  </a:cubicBezTo>
                  <a:cubicBezTo>
                    <a:pt x="4835" y="29680"/>
                    <a:pt x="4497" y="29282"/>
                    <a:pt x="4875" y="29064"/>
                  </a:cubicBezTo>
                  <a:lnTo>
                    <a:pt x="4875" y="29064"/>
                  </a:lnTo>
                  <a:cubicBezTo>
                    <a:pt x="4835" y="29123"/>
                    <a:pt x="4795" y="29163"/>
                    <a:pt x="4795" y="29223"/>
                  </a:cubicBezTo>
                  <a:cubicBezTo>
                    <a:pt x="4863" y="29037"/>
                    <a:pt x="5132" y="28735"/>
                    <a:pt x="5211" y="28735"/>
                  </a:cubicBezTo>
                  <a:cubicBezTo>
                    <a:pt x="5225" y="28735"/>
                    <a:pt x="5233" y="28744"/>
                    <a:pt x="5233" y="28765"/>
                  </a:cubicBezTo>
                  <a:lnTo>
                    <a:pt x="5173" y="28845"/>
                  </a:lnTo>
                  <a:cubicBezTo>
                    <a:pt x="5571" y="28387"/>
                    <a:pt x="6308" y="27372"/>
                    <a:pt x="6188" y="27173"/>
                  </a:cubicBezTo>
                  <a:lnTo>
                    <a:pt x="6188" y="27173"/>
                  </a:lnTo>
                  <a:cubicBezTo>
                    <a:pt x="6208" y="27193"/>
                    <a:pt x="6347" y="27392"/>
                    <a:pt x="6367" y="27452"/>
                  </a:cubicBezTo>
                  <a:lnTo>
                    <a:pt x="6407" y="26537"/>
                  </a:lnTo>
                  <a:cubicBezTo>
                    <a:pt x="6487" y="26457"/>
                    <a:pt x="6546" y="26358"/>
                    <a:pt x="6626" y="26278"/>
                  </a:cubicBezTo>
                  <a:cubicBezTo>
                    <a:pt x="6825" y="26378"/>
                    <a:pt x="7044" y="26457"/>
                    <a:pt x="6885" y="26795"/>
                  </a:cubicBezTo>
                  <a:cubicBezTo>
                    <a:pt x="7004" y="26696"/>
                    <a:pt x="7143" y="26577"/>
                    <a:pt x="7282" y="26278"/>
                  </a:cubicBezTo>
                  <a:lnTo>
                    <a:pt x="7282" y="26278"/>
                  </a:lnTo>
                  <a:cubicBezTo>
                    <a:pt x="7251" y="26297"/>
                    <a:pt x="7200" y="26306"/>
                    <a:pt x="7149" y="26306"/>
                  </a:cubicBezTo>
                  <a:cubicBezTo>
                    <a:pt x="7039" y="26306"/>
                    <a:pt x="6924" y="26266"/>
                    <a:pt x="6964" y="26198"/>
                  </a:cubicBezTo>
                  <a:cubicBezTo>
                    <a:pt x="7355" y="26042"/>
                    <a:pt x="7228" y="26059"/>
                    <a:pt x="7619" y="25814"/>
                  </a:cubicBezTo>
                  <a:lnTo>
                    <a:pt x="7619" y="25814"/>
                  </a:lnTo>
                  <a:cubicBezTo>
                    <a:pt x="7610" y="25818"/>
                    <a:pt x="7602" y="25819"/>
                    <a:pt x="7594" y="25819"/>
                  </a:cubicBezTo>
                  <a:cubicBezTo>
                    <a:pt x="7490" y="25819"/>
                    <a:pt x="7403" y="25558"/>
                    <a:pt x="7541" y="25403"/>
                  </a:cubicBezTo>
                  <a:lnTo>
                    <a:pt x="7541" y="25403"/>
                  </a:lnTo>
                  <a:cubicBezTo>
                    <a:pt x="7561" y="25461"/>
                    <a:pt x="7771" y="25577"/>
                    <a:pt x="7761" y="25656"/>
                  </a:cubicBezTo>
                  <a:lnTo>
                    <a:pt x="7761" y="25656"/>
                  </a:lnTo>
                  <a:lnTo>
                    <a:pt x="7875" y="25048"/>
                  </a:lnTo>
                  <a:lnTo>
                    <a:pt x="7875" y="25048"/>
                  </a:lnTo>
                  <a:cubicBezTo>
                    <a:pt x="7868" y="25130"/>
                    <a:pt x="7960" y="25171"/>
                    <a:pt x="8067" y="25171"/>
                  </a:cubicBezTo>
                  <a:cubicBezTo>
                    <a:pt x="8117" y="25171"/>
                    <a:pt x="8170" y="25162"/>
                    <a:pt x="8218" y="25144"/>
                  </a:cubicBezTo>
                  <a:lnTo>
                    <a:pt x="8218" y="25144"/>
                  </a:lnTo>
                  <a:cubicBezTo>
                    <a:pt x="8216" y="25144"/>
                    <a:pt x="8214" y="25145"/>
                    <a:pt x="8213" y="25145"/>
                  </a:cubicBezTo>
                  <a:cubicBezTo>
                    <a:pt x="8156" y="25145"/>
                    <a:pt x="8537" y="24743"/>
                    <a:pt x="8596" y="24607"/>
                  </a:cubicBezTo>
                  <a:lnTo>
                    <a:pt x="8596" y="24607"/>
                  </a:lnTo>
                  <a:lnTo>
                    <a:pt x="8397" y="24766"/>
                  </a:lnTo>
                  <a:cubicBezTo>
                    <a:pt x="8834" y="24269"/>
                    <a:pt x="8476" y="23990"/>
                    <a:pt x="8874" y="23493"/>
                  </a:cubicBezTo>
                  <a:cubicBezTo>
                    <a:pt x="8874" y="23564"/>
                    <a:pt x="8965" y="23726"/>
                    <a:pt x="9105" y="23726"/>
                  </a:cubicBezTo>
                  <a:cubicBezTo>
                    <a:pt x="9160" y="23726"/>
                    <a:pt x="9224" y="23700"/>
                    <a:pt x="9292" y="23632"/>
                  </a:cubicBezTo>
                  <a:cubicBezTo>
                    <a:pt x="9272" y="23532"/>
                    <a:pt x="9232" y="23254"/>
                    <a:pt x="9232" y="22936"/>
                  </a:cubicBezTo>
                  <a:cubicBezTo>
                    <a:pt x="9391" y="22756"/>
                    <a:pt x="9551" y="22557"/>
                    <a:pt x="9690" y="22359"/>
                  </a:cubicBezTo>
                  <a:lnTo>
                    <a:pt x="9690" y="22359"/>
                  </a:lnTo>
                  <a:cubicBezTo>
                    <a:pt x="9650" y="22737"/>
                    <a:pt x="9590" y="23134"/>
                    <a:pt x="9531" y="23393"/>
                  </a:cubicBezTo>
                  <a:cubicBezTo>
                    <a:pt x="9730" y="23254"/>
                    <a:pt x="9650" y="23413"/>
                    <a:pt x="9869" y="23115"/>
                  </a:cubicBezTo>
                  <a:cubicBezTo>
                    <a:pt x="9881" y="23109"/>
                    <a:pt x="9892" y="23107"/>
                    <a:pt x="9900" y="23107"/>
                  </a:cubicBezTo>
                  <a:cubicBezTo>
                    <a:pt x="9980" y="23107"/>
                    <a:pt x="9844" y="23360"/>
                    <a:pt x="9789" y="23433"/>
                  </a:cubicBezTo>
                  <a:lnTo>
                    <a:pt x="10346" y="22796"/>
                  </a:lnTo>
                  <a:cubicBezTo>
                    <a:pt x="10187" y="22717"/>
                    <a:pt x="10625" y="22160"/>
                    <a:pt x="10486" y="22100"/>
                  </a:cubicBezTo>
                  <a:lnTo>
                    <a:pt x="10486" y="22100"/>
                  </a:lnTo>
                  <a:lnTo>
                    <a:pt x="10048" y="22955"/>
                  </a:lnTo>
                  <a:cubicBezTo>
                    <a:pt x="9889" y="22876"/>
                    <a:pt x="9988" y="22219"/>
                    <a:pt x="10386" y="21762"/>
                  </a:cubicBezTo>
                  <a:cubicBezTo>
                    <a:pt x="10402" y="21754"/>
                    <a:pt x="10417" y="21750"/>
                    <a:pt x="10430" y="21750"/>
                  </a:cubicBezTo>
                  <a:cubicBezTo>
                    <a:pt x="10550" y="21750"/>
                    <a:pt x="10571" y="22042"/>
                    <a:pt x="10625" y="22060"/>
                  </a:cubicBezTo>
                  <a:cubicBezTo>
                    <a:pt x="10625" y="21961"/>
                    <a:pt x="10884" y="21543"/>
                    <a:pt x="10963" y="21523"/>
                  </a:cubicBezTo>
                  <a:lnTo>
                    <a:pt x="10963" y="21523"/>
                  </a:lnTo>
                  <a:lnTo>
                    <a:pt x="10864" y="21782"/>
                  </a:lnTo>
                  <a:cubicBezTo>
                    <a:pt x="11142" y="21563"/>
                    <a:pt x="11043" y="21205"/>
                    <a:pt x="11421" y="21006"/>
                  </a:cubicBezTo>
                  <a:cubicBezTo>
                    <a:pt x="11520" y="20886"/>
                    <a:pt x="11859" y="20807"/>
                    <a:pt x="11799" y="20727"/>
                  </a:cubicBezTo>
                  <a:lnTo>
                    <a:pt x="11799" y="20727"/>
                  </a:lnTo>
                  <a:cubicBezTo>
                    <a:pt x="11775" y="20732"/>
                    <a:pt x="11750" y="20735"/>
                    <a:pt x="11724" y="20735"/>
                  </a:cubicBezTo>
                  <a:cubicBezTo>
                    <a:pt x="11552" y="20735"/>
                    <a:pt x="11335" y="20629"/>
                    <a:pt x="11162" y="20508"/>
                  </a:cubicBezTo>
                  <a:cubicBezTo>
                    <a:pt x="11262" y="20369"/>
                    <a:pt x="11361" y="20250"/>
                    <a:pt x="11461" y="20130"/>
                  </a:cubicBezTo>
                  <a:lnTo>
                    <a:pt x="11520" y="20190"/>
                  </a:lnTo>
                  <a:lnTo>
                    <a:pt x="11560" y="20110"/>
                  </a:lnTo>
                  <a:lnTo>
                    <a:pt x="11520" y="20070"/>
                  </a:lnTo>
                  <a:cubicBezTo>
                    <a:pt x="11620" y="19951"/>
                    <a:pt x="11719" y="19812"/>
                    <a:pt x="11819" y="19692"/>
                  </a:cubicBezTo>
                  <a:cubicBezTo>
                    <a:pt x="11950" y="19730"/>
                    <a:pt x="11852" y="20136"/>
                    <a:pt x="12005" y="20136"/>
                  </a:cubicBezTo>
                  <a:cubicBezTo>
                    <a:pt x="12015" y="20136"/>
                    <a:pt x="12025" y="20134"/>
                    <a:pt x="12038" y="20130"/>
                  </a:cubicBezTo>
                  <a:cubicBezTo>
                    <a:pt x="12018" y="20090"/>
                    <a:pt x="12038" y="19951"/>
                    <a:pt x="12058" y="19891"/>
                  </a:cubicBezTo>
                  <a:cubicBezTo>
                    <a:pt x="12079" y="19879"/>
                    <a:pt x="12096" y="19874"/>
                    <a:pt x="12110" y="19874"/>
                  </a:cubicBezTo>
                  <a:cubicBezTo>
                    <a:pt x="12150" y="19874"/>
                    <a:pt x="12164" y="19911"/>
                    <a:pt x="12193" y="19911"/>
                  </a:cubicBezTo>
                  <a:cubicBezTo>
                    <a:pt x="12219" y="19911"/>
                    <a:pt x="12257" y="19882"/>
                    <a:pt x="12336" y="19772"/>
                  </a:cubicBezTo>
                  <a:cubicBezTo>
                    <a:pt x="12249" y="19657"/>
                    <a:pt x="12509" y="19447"/>
                    <a:pt x="12482" y="19447"/>
                  </a:cubicBezTo>
                  <a:cubicBezTo>
                    <a:pt x="12473" y="19447"/>
                    <a:pt x="12422" y="19477"/>
                    <a:pt x="12296" y="19553"/>
                  </a:cubicBezTo>
                  <a:cubicBezTo>
                    <a:pt x="12455" y="19295"/>
                    <a:pt x="12535" y="19334"/>
                    <a:pt x="12754" y="19036"/>
                  </a:cubicBezTo>
                  <a:lnTo>
                    <a:pt x="12754" y="19036"/>
                  </a:lnTo>
                  <a:cubicBezTo>
                    <a:pt x="12750" y="19037"/>
                    <a:pt x="12746" y="19037"/>
                    <a:pt x="12743" y="19037"/>
                  </a:cubicBezTo>
                  <a:cubicBezTo>
                    <a:pt x="12654" y="19037"/>
                    <a:pt x="12656" y="18808"/>
                    <a:pt x="12694" y="18578"/>
                  </a:cubicBezTo>
                  <a:cubicBezTo>
                    <a:pt x="12774" y="18479"/>
                    <a:pt x="12873" y="18379"/>
                    <a:pt x="12953" y="18280"/>
                  </a:cubicBezTo>
                  <a:cubicBezTo>
                    <a:pt x="12953" y="18280"/>
                    <a:pt x="12973" y="18260"/>
                    <a:pt x="12973" y="18260"/>
                  </a:cubicBezTo>
                  <a:cubicBezTo>
                    <a:pt x="13391" y="17782"/>
                    <a:pt x="13669" y="17564"/>
                    <a:pt x="14047" y="17086"/>
                  </a:cubicBezTo>
                  <a:cubicBezTo>
                    <a:pt x="14105" y="17072"/>
                    <a:pt x="14235" y="16974"/>
                    <a:pt x="14296" y="16974"/>
                  </a:cubicBezTo>
                  <a:cubicBezTo>
                    <a:pt x="14319" y="16974"/>
                    <a:pt x="14331" y="16988"/>
                    <a:pt x="14326" y="17026"/>
                  </a:cubicBezTo>
                  <a:cubicBezTo>
                    <a:pt x="14346" y="16947"/>
                    <a:pt x="14346" y="16847"/>
                    <a:pt x="14465" y="16688"/>
                  </a:cubicBezTo>
                  <a:cubicBezTo>
                    <a:pt x="14516" y="16661"/>
                    <a:pt x="14546" y="16650"/>
                    <a:pt x="14561" y="16650"/>
                  </a:cubicBezTo>
                  <a:cubicBezTo>
                    <a:pt x="14641" y="16650"/>
                    <a:pt x="14348" y="16940"/>
                    <a:pt x="14480" y="16940"/>
                  </a:cubicBezTo>
                  <a:cubicBezTo>
                    <a:pt x="14495" y="16940"/>
                    <a:pt x="14516" y="16936"/>
                    <a:pt x="14545" y="16927"/>
                  </a:cubicBezTo>
                  <a:cubicBezTo>
                    <a:pt x="14485" y="16847"/>
                    <a:pt x="14724" y="16469"/>
                    <a:pt x="14843" y="16230"/>
                  </a:cubicBezTo>
                  <a:cubicBezTo>
                    <a:pt x="14836" y="16229"/>
                    <a:pt x="14829" y="16228"/>
                    <a:pt x="14822" y="16228"/>
                  </a:cubicBezTo>
                  <a:cubicBezTo>
                    <a:pt x="14647" y="16228"/>
                    <a:pt x="14441" y="16697"/>
                    <a:pt x="14326" y="16927"/>
                  </a:cubicBezTo>
                  <a:cubicBezTo>
                    <a:pt x="14266" y="16887"/>
                    <a:pt x="14246" y="16788"/>
                    <a:pt x="14246" y="16668"/>
                  </a:cubicBezTo>
                  <a:cubicBezTo>
                    <a:pt x="14644" y="16171"/>
                    <a:pt x="15042" y="15673"/>
                    <a:pt x="15440" y="15176"/>
                  </a:cubicBezTo>
                  <a:cubicBezTo>
                    <a:pt x="15758" y="14897"/>
                    <a:pt x="16415" y="13982"/>
                    <a:pt x="16912" y="13564"/>
                  </a:cubicBezTo>
                  <a:cubicBezTo>
                    <a:pt x="16952" y="13465"/>
                    <a:pt x="17012" y="13346"/>
                    <a:pt x="16992" y="13286"/>
                  </a:cubicBezTo>
                  <a:cubicBezTo>
                    <a:pt x="17390" y="12808"/>
                    <a:pt x="17768" y="12351"/>
                    <a:pt x="18166" y="11873"/>
                  </a:cubicBezTo>
                  <a:cubicBezTo>
                    <a:pt x="18305" y="11714"/>
                    <a:pt x="18444" y="11555"/>
                    <a:pt x="18564" y="11396"/>
                  </a:cubicBezTo>
                  <a:cubicBezTo>
                    <a:pt x="18584" y="11416"/>
                    <a:pt x="18584" y="11436"/>
                    <a:pt x="18623" y="11436"/>
                  </a:cubicBezTo>
                  <a:lnTo>
                    <a:pt x="18782" y="11137"/>
                  </a:lnTo>
                  <a:cubicBezTo>
                    <a:pt x="18782" y="11137"/>
                    <a:pt x="18782" y="11137"/>
                    <a:pt x="18802" y="11117"/>
                  </a:cubicBezTo>
                  <a:lnTo>
                    <a:pt x="18802" y="11117"/>
                  </a:lnTo>
                  <a:cubicBezTo>
                    <a:pt x="18818" y="11148"/>
                    <a:pt x="18797" y="11215"/>
                    <a:pt x="18825" y="11215"/>
                  </a:cubicBezTo>
                  <a:cubicBezTo>
                    <a:pt x="18833" y="11215"/>
                    <a:pt x="18844" y="11210"/>
                    <a:pt x="18862" y="11197"/>
                  </a:cubicBezTo>
                  <a:cubicBezTo>
                    <a:pt x="18842" y="11177"/>
                    <a:pt x="18842" y="11117"/>
                    <a:pt x="18862" y="11038"/>
                  </a:cubicBezTo>
                  <a:cubicBezTo>
                    <a:pt x="18981" y="10918"/>
                    <a:pt x="19081" y="10779"/>
                    <a:pt x="19180" y="10660"/>
                  </a:cubicBezTo>
                  <a:cubicBezTo>
                    <a:pt x="19200" y="10640"/>
                    <a:pt x="19220" y="10640"/>
                    <a:pt x="19220" y="10640"/>
                  </a:cubicBezTo>
                  <a:cubicBezTo>
                    <a:pt x="19240" y="10620"/>
                    <a:pt x="19240" y="10600"/>
                    <a:pt x="19240" y="10600"/>
                  </a:cubicBezTo>
                  <a:cubicBezTo>
                    <a:pt x="19320" y="10500"/>
                    <a:pt x="19419" y="10381"/>
                    <a:pt x="19499" y="10282"/>
                  </a:cubicBezTo>
                  <a:cubicBezTo>
                    <a:pt x="19519" y="10282"/>
                    <a:pt x="19539" y="10262"/>
                    <a:pt x="19558" y="10242"/>
                  </a:cubicBezTo>
                  <a:cubicBezTo>
                    <a:pt x="19578" y="10202"/>
                    <a:pt x="19618" y="10182"/>
                    <a:pt x="19638" y="10142"/>
                  </a:cubicBezTo>
                  <a:cubicBezTo>
                    <a:pt x="22324" y="6959"/>
                    <a:pt x="24731" y="4293"/>
                    <a:pt x="26323" y="2840"/>
                  </a:cubicBezTo>
                  <a:cubicBezTo>
                    <a:pt x="26338" y="2846"/>
                    <a:pt x="26350" y="2849"/>
                    <a:pt x="26360" y="2849"/>
                  </a:cubicBezTo>
                  <a:cubicBezTo>
                    <a:pt x="26417" y="2849"/>
                    <a:pt x="26420" y="2778"/>
                    <a:pt x="26407" y="2778"/>
                  </a:cubicBezTo>
                  <a:cubicBezTo>
                    <a:pt x="26406" y="2778"/>
                    <a:pt x="26404" y="2779"/>
                    <a:pt x="26403" y="2781"/>
                  </a:cubicBezTo>
                  <a:cubicBezTo>
                    <a:pt x="26562" y="2621"/>
                    <a:pt x="26741" y="2482"/>
                    <a:pt x="26880" y="2363"/>
                  </a:cubicBezTo>
                  <a:lnTo>
                    <a:pt x="26761" y="2243"/>
                  </a:lnTo>
                  <a:cubicBezTo>
                    <a:pt x="26761" y="2243"/>
                    <a:pt x="26482" y="2064"/>
                    <a:pt x="26144" y="1786"/>
                  </a:cubicBezTo>
                  <a:cubicBezTo>
                    <a:pt x="26124" y="1607"/>
                    <a:pt x="26084" y="1428"/>
                    <a:pt x="26184" y="1368"/>
                  </a:cubicBezTo>
                  <a:cubicBezTo>
                    <a:pt x="26045" y="1328"/>
                    <a:pt x="25925" y="1209"/>
                    <a:pt x="25786" y="950"/>
                  </a:cubicBezTo>
                  <a:cubicBezTo>
                    <a:pt x="25667" y="711"/>
                    <a:pt x="25527" y="333"/>
                    <a:pt x="25368" y="15"/>
                  </a:cubicBezTo>
                  <a:cubicBezTo>
                    <a:pt x="25348" y="5"/>
                    <a:pt x="25333" y="0"/>
                    <a:pt x="253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14"/>
            <p:cNvSpPr/>
            <p:nvPr/>
          </p:nvSpPr>
          <p:spPr>
            <a:xfrm rot="3100714">
              <a:off x="4344590" y="3150985"/>
              <a:ext cx="1146920" cy="1428308"/>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14"/>
            <p:cNvSpPr/>
            <p:nvPr/>
          </p:nvSpPr>
          <p:spPr>
            <a:xfrm rot="2843414">
              <a:off x="2526740" y="3195069"/>
              <a:ext cx="1240550" cy="1447845"/>
            </a:xfrm>
            <a:custGeom>
              <a:avLst/>
              <a:gdLst/>
              <a:ahLst/>
              <a:cxnLst/>
              <a:rect l="l" t="t" r="r" b="b"/>
              <a:pathLst>
                <a:path w="23339" h="27238" extrusionOk="0">
                  <a:moveTo>
                    <a:pt x="7819" y="15440"/>
                  </a:moveTo>
                  <a:cubicBezTo>
                    <a:pt x="7814" y="15449"/>
                    <a:pt x="7810" y="15458"/>
                    <a:pt x="7806" y="15466"/>
                  </a:cubicBezTo>
                  <a:lnTo>
                    <a:pt x="7806" y="15466"/>
                  </a:lnTo>
                  <a:lnTo>
                    <a:pt x="7819" y="15440"/>
                  </a:lnTo>
                  <a:close/>
                  <a:moveTo>
                    <a:pt x="7502" y="21482"/>
                  </a:moveTo>
                  <a:lnTo>
                    <a:pt x="7501" y="21488"/>
                  </a:lnTo>
                  <a:cubicBezTo>
                    <a:pt x="7502" y="21486"/>
                    <a:pt x="7502" y="21484"/>
                    <a:pt x="7502" y="21482"/>
                  </a:cubicBezTo>
                  <a:close/>
                  <a:moveTo>
                    <a:pt x="7402" y="21607"/>
                  </a:moveTo>
                  <a:cubicBezTo>
                    <a:pt x="7400" y="21608"/>
                    <a:pt x="7398" y="21609"/>
                    <a:pt x="7396" y="21610"/>
                  </a:cubicBezTo>
                  <a:lnTo>
                    <a:pt x="7396" y="21610"/>
                  </a:lnTo>
                  <a:cubicBezTo>
                    <a:pt x="7398" y="21609"/>
                    <a:pt x="7400" y="21608"/>
                    <a:pt x="7402" y="21607"/>
                  </a:cubicBezTo>
                  <a:close/>
                  <a:moveTo>
                    <a:pt x="2105" y="22387"/>
                  </a:moveTo>
                  <a:cubicBezTo>
                    <a:pt x="2100" y="22400"/>
                    <a:pt x="2095" y="22413"/>
                    <a:pt x="2089" y="22423"/>
                  </a:cubicBezTo>
                  <a:cubicBezTo>
                    <a:pt x="2096" y="22410"/>
                    <a:pt x="2101" y="22398"/>
                    <a:pt x="2105" y="22387"/>
                  </a:cubicBezTo>
                  <a:close/>
                  <a:moveTo>
                    <a:pt x="2845" y="26522"/>
                  </a:moveTo>
                  <a:lnTo>
                    <a:pt x="2845" y="26522"/>
                  </a:lnTo>
                  <a:cubicBezTo>
                    <a:pt x="2806" y="26621"/>
                    <a:pt x="2706" y="26701"/>
                    <a:pt x="2607" y="26760"/>
                  </a:cubicBezTo>
                  <a:cubicBezTo>
                    <a:pt x="2666" y="26661"/>
                    <a:pt x="2746" y="26581"/>
                    <a:pt x="2845" y="26522"/>
                  </a:cubicBezTo>
                  <a:close/>
                  <a:moveTo>
                    <a:pt x="21627" y="0"/>
                  </a:moveTo>
                  <a:cubicBezTo>
                    <a:pt x="21568" y="40"/>
                    <a:pt x="21508" y="80"/>
                    <a:pt x="21468" y="139"/>
                  </a:cubicBezTo>
                  <a:cubicBezTo>
                    <a:pt x="21349" y="139"/>
                    <a:pt x="21548" y="40"/>
                    <a:pt x="21468" y="20"/>
                  </a:cubicBezTo>
                  <a:lnTo>
                    <a:pt x="21468" y="20"/>
                  </a:lnTo>
                  <a:cubicBezTo>
                    <a:pt x="21409" y="100"/>
                    <a:pt x="21329" y="179"/>
                    <a:pt x="21170" y="239"/>
                  </a:cubicBezTo>
                  <a:cubicBezTo>
                    <a:pt x="21110" y="299"/>
                    <a:pt x="21030" y="378"/>
                    <a:pt x="20931" y="458"/>
                  </a:cubicBezTo>
                  <a:lnTo>
                    <a:pt x="20951" y="418"/>
                  </a:lnTo>
                  <a:lnTo>
                    <a:pt x="20951" y="418"/>
                  </a:lnTo>
                  <a:cubicBezTo>
                    <a:pt x="20851" y="517"/>
                    <a:pt x="20772" y="617"/>
                    <a:pt x="20692" y="716"/>
                  </a:cubicBezTo>
                  <a:cubicBezTo>
                    <a:pt x="20633" y="796"/>
                    <a:pt x="20593" y="856"/>
                    <a:pt x="20533" y="915"/>
                  </a:cubicBezTo>
                  <a:cubicBezTo>
                    <a:pt x="20414" y="1035"/>
                    <a:pt x="20314" y="1134"/>
                    <a:pt x="20215" y="1234"/>
                  </a:cubicBezTo>
                  <a:cubicBezTo>
                    <a:pt x="19996" y="1453"/>
                    <a:pt x="19757" y="1651"/>
                    <a:pt x="19439" y="1990"/>
                  </a:cubicBezTo>
                  <a:lnTo>
                    <a:pt x="19578" y="2010"/>
                  </a:lnTo>
                  <a:cubicBezTo>
                    <a:pt x="19439" y="2149"/>
                    <a:pt x="19379" y="2149"/>
                    <a:pt x="19300" y="2209"/>
                  </a:cubicBezTo>
                  <a:cubicBezTo>
                    <a:pt x="19300" y="2257"/>
                    <a:pt x="19310" y="2276"/>
                    <a:pt x="19328" y="2276"/>
                  </a:cubicBezTo>
                  <a:cubicBezTo>
                    <a:pt x="19395" y="2276"/>
                    <a:pt x="19562" y="2013"/>
                    <a:pt x="19648" y="2013"/>
                  </a:cubicBezTo>
                  <a:cubicBezTo>
                    <a:pt x="19672" y="2013"/>
                    <a:pt x="19690" y="2034"/>
                    <a:pt x="19697" y="2089"/>
                  </a:cubicBezTo>
                  <a:cubicBezTo>
                    <a:pt x="19346" y="2109"/>
                    <a:pt x="18823" y="3085"/>
                    <a:pt x="18502" y="3085"/>
                  </a:cubicBezTo>
                  <a:cubicBezTo>
                    <a:pt x="18496" y="3085"/>
                    <a:pt x="18490" y="3085"/>
                    <a:pt x="18484" y="3084"/>
                  </a:cubicBezTo>
                  <a:lnTo>
                    <a:pt x="18484" y="3084"/>
                  </a:lnTo>
                  <a:cubicBezTo>
                    <a:pt x="18285" y="3303"/>
                    <a:pt x="18643" y="3104"/>
                    <a:pt x="18444" y="3323"/>
                  </a:cubicBezTo>
                  <a:lnTo>
                    <a:pt x="18344" y="3343"/>
                  </a:lnTo>
                  <a:lnTo>
                    <a:pt x="18364" y="3462"/>
                  </a:lnTo>
                  <a:cubicBezTo>
                    <a:pt x="18266" y="3561"/>
                    <a:pt x="18167" y="3600"/>
                    <a:pt x="18104" y="3600"/>
                  </a:cubicBezTo>
                  <a:cubicBezTo>
                    <a:pt x="18078" y="3600"/>
                    <a:pt x="18058" y="3593"/>
                    <a:pt x="18046" y="3581"/>
                  </a:cubicBezTo>
                  <a:cubicBezTo>
                    <a:pt x="18066" y="3542"/>
                    <a:pt x="18106" y="3462"/>
                    <a:pt x="18146" y="3422"/>
                  </a:cubicBezTo>
                  <a:lnTo>
                    <a:pt x="18146" y="3422"/>
                  </a:lnTo>
                  <a:cubicBezTo>
                    <a:pt x="17927" y="3542"/>
                    <a:pt x="17728" y="3940"/>
                    <a:pt x="17648" y="4019"/>
                  </a:cubicBezTo>
                  <a:lnTo>
                    <a:pt x="17847" y="3860"/>
                  </a:lnTo>
                  <a:lnTo>
                    <a:pt x="17847" y="3860"/>
                  </a:lnTo>
                  <a:cubicBezTo>
                    <a:pt x="17389" y="4517"/>
                    <a:pt x="16653" y="5213"/>
                    <a:pt x="16275" y="5929"/>
                  </a:cubicBezTo>
                  <a:lnTo>
                    <a:pt x="16355" y="5909"/>
                  </a:lnTo>
                  <a:lnTo>
                    <a:pt x="16355" y="5909"/>
                  </a:lnTo>
                  <a:cubicBezTo>
                    <a:pt x="16056" y="6446"/>
                    <a:pt x="15997" y="6247"/>
                    <a:pt x="15619" y="6785"/>
                  </a:cubicBezTo>
                  <a:lnTo>
                    <a:pt x="15619" y="6765"/>
                  </a:lnTo>
                  <a:cubicBezTo>
                    <a:pt x="15579" y="6904"/>
                    <a:pt x="15499" y="7043"/>
                    <a:pt x="15360" y="7183"/>
                  </a:cubicBezTo>
                  <a:cubicBezTo>
                    <a:pt x="15374" y="7142"/>
                    <a:pt x="15366" y="7128"/>
                    <a:pt x="15346" y="7128"/>
                  </a:cubicBezTo>
                  <a:cubicBezTo>
                    <a:pt x="15303" y="7128"/>
                    <a:pt x="15200" y="7200"/>
                    <a:pt x="15154" y="7200"/>
                  </a:cubicBezTo>
                  <a:cubicBezTo>
                    <a:pt x="15130" y="7200"/>
                    <a:pt x="15120" y="7181"/>
                    <a:pt x="15141" y="7123"/>
                  </a:cubicBezTo>
                  <a:lnTo>
                    <a:pt x="15141" y="7123"/>
                  </a:lnTo>
                  <a:cubicBezTo>
                    <a:pt x="14823" y="7700"/>
                    <a:pt x="15002" y="7421"/>
                    <a:pt x="14902" y="7899"/>
                  </a:cubicBezTo>
                  <a:lnTo>
                    <a:pt x="14763" y="7919"/>
                  </a:lnTo>
                  <a:cubicBezTo>
                    <a:pt x="14743" y="8078"/>
                    <a:pt x="14763" y="8118"/>
                    <a:pt x="14564" y="8396"/>
                  </a:cubicBezTo>
                  <a:cubicBezTo>
                    <a:pt x="14606" y="8305"/>
                    <a:pt x="14589" y="8286"/>
                    <a:pt x="14553" y="8286"/>
                  </a:cubicBezTo>
                  <a:cubicBezTo>
                    <a:pt x="14527" y="8286"/>
                    <a:pt x="14490" y="8296"/>
                    <a:pt x="14461" y="8296"/>
                  </a:cubicBezTo>
                  <a:cubicBezTo>
                    <a:pt x="14416" y="8296"/>
                    <a:pt x="14386" y="8273"/>
                    <a:pt x="14425" y="8158"/>
                  </a:cubicBezTo>
                  <a:lnTo>
                    <a:pt x="14425" y="8158"/>
                  </a:lnTo>
                  <a:cubicBezTo>
                    <a:pt x="13828" y="8536"/>
                    <a:pt x="13928" y="9073"/>
                    <a:pt x="13490" y="9113"/>
                  </a:cubicBezTo>
                  <a:cubicBezTo>
                    <a:pt x="13490" y="9203"/>
                    <a:pt x="13513" y="9238"/>
                    <a:pt x="13550" y="9238"/>
                  </a:cubicBezTo>
                  <a:cubicBezTo>
                    <a:pt x="13662" y="9238"/>
                    <a:pt x="13897" y="8906"/>
                    <a:pt x="13929" y="8906"/>
                  </a:cubicBezTo>
                  <a:cubicBezTo>
                    <a:pt x="13934" y="8906"/>
                    <a:pt x="13934" y="8914"/>
                    <a:pt x="13928" y="8933"/>
                  </a:cubicBezTo>
                  <a:cubicBezTo>
                    <a:pt x="13939" y="8929"/>
                    <a:pt x="13949" y="8927"/>
                    <a:pt x="13957" y="8927"/>
                  </a:cubicBezTo>
                  <a:cubicBezTo>
                    <a:pt x="14061" y="8927"/>
                    <a:pt x="13896" y="9263"/>
                    <a:pt x="13748" y="9411"/>
                  </a:cubicBezTo>
                  <a:cubicBezTo>
                    <a:pt x="13609" y="9570"/>
                    <a:pt x="13231" y="9471"/>
                    <a:pt x="12893" y="9908"/>
                  </a:cubicBezTo>
                  <a:cubicBezTo>
                    <a:pt x="12913" y="9869"/>
                    <a:pt x="12913" y="9849"/>
                    <a:pt x="12953" y="9809"/>
                  </a:cubicBezTo>
                  <a:lnTo>
                    <a:pt x="12953" y="9809"/>
                  </a:lnTo>
                  <a:cubicBezTo>
                    <a:pt x="12754" y="9928"/>
                    <a:pt x="12754" y="10167"/>
                    <a:pt x="12495" y="10306"/>
                  </a:cubicBezTo>
                  <a:cubicBezTo>
                    <a:pt x="12535" y="10505"/>
                    <a:pt x="12276" y="10545"/>
                    <a:pt x="12415" y="10704"/>
                  </a:cubicBezTo>
                  <a:lnTo>
                    <a:pt x="12714" y="10286"/>
                  </a:lnTo>
                  <a:lnTo>
                    <a:pt x="12714" y="10286"/>
                  </a:lnTo>
                  <a:cubicBezTo>
                    <a:pt x="12555" y="10545"/>
                    <a:pt x="12575" y="10903"/>
                    <a:pt x="12177" y="11202"/>
                  </a:cubicBezTo>
                  <a:cubicBezTo>
                    <a:pt x="12177" y="11142"/>
                    <a:pt x="12216" y="11003"/>
                    <a:pt x="12256" y="10903"/>
                  </a:cubicBezTo>
                  <a:lnTo>
                    <a:pt x="12256" y="10903"/>
                  </a:lnTo>
                  <a:cubicBezTo>
                    <a:pt x="12117" y="10983"/>
                    <a:pt x="12117" y="11142"/>
                    <a:pt x="11978" y="11202"/>
                  </a:cubicBezTo>
                  <a:cubicBezTo>
                    <a:pt x="11838" y="11042"/>
                    <a:pt x="12336" y="10704"/>
                    <a:pt x="12415" y="10366"/>
                  </a:cubicBezTo>
                  <a:lnTo>
                    <a:pt x="12415" y="10366"/>
                  </a:lnTo>
                  <a:cubicBezTo>
                    <a:pt x="12290" y="10413"/>
                    <a:pt x="12201" y="10721"/>
                    <a:pt x="12130" y="10721"/>
                  </a:cubicBezTo>
                  <a:cubicBezTo>
                    <a:pt x="12112" y="10721"/>
                    <a:pt x="12094" y="10699"/>
                    <a:pt x="12077" y="10645"/>
                  </a:cubicBezTo>
                  <a:lnTo>
                    <a:pt x="12077" y="10645"/>
                  </a:lnTo>
                  <a:cubicBezTo>
                    <a:pt x="12157" y="11003"/>
                    <a:pt x="11699" y="11042"/>
                    <a:pt x="11620" y="11480"/>
                  </a:cubicBezTo>
                  <a:lnTo>
                    <a:pt x="11540" y="11381"/>
                  </a:lnTo>
                  <a:cubicBezTo>
                    <a:pt x="11520" y="11421"/>
                    <a:pt x="11480" y="11560"/>
                    <a:pt x="11421" y="11639"/>
                  </a:cubicBezTo>
                  <a:lnTo>
                    <a:pt x="11421" y="11381"/>
                  </a:lnTo>
                  <a:cubicBezTo>
                    <a:pt x="11321" y="11719"/>
                    <a:pt x="10943" y="11759"/>
                    <a:pt x="10824" y="12037"/>
                  </a:cubicBezTo>
                  <a:cubicBezTo>
                    <a:pt x="10961" y="11864"/>
                    <a:pt x="11025" y="11814"/>
                    <a:pt x="11062" y="11814"/>
                  </a:cubicBezTo>
                  <a:cubicBezTo>
                    <a:pt x="11112" y="11814"/>
                    <a:pt x="11113" y="11906"/>
                    <a:pt x="11182" y="11906"/>
                  </a:cubicBezTo>
                  <a:cubicBezTo>
                    <a:pt x="11202" y="11906"/>
                    <a:pt x="11227" y="11898"/>
                    <a:pt x="11261" y="11878"/>
                  </a:cubicBezTo>
                  <a:lnTo>
                    <a:pt x="11261" y="11878"/>
                  </a:lnTo>
                  <a:cubicBezTo>
                    <a:pt x="10903" y="12555"/>
                    <a:pt x="10744" y="12037"/>
                    <a:pt x="10267" y="12654"/>
                  </a:cubicBezTo>
                  <a:cubicBezTo>
                    <a:pt x="10320" y="12587"/>
                    <a:pt x="10428" y="12511"/>
                    <a:pt x="10474" y="12511"/>
                  </a:cubicBezTo>
                  <a:cubicBezTo>
                    <a:pt x="10497" y="12511"/>
                    <a:pt x="10505" y="12529"/>
                    <a:pt x="10485" y="12574"/>
                  </a:cubicBezTo>
                  <a:cubicBezTo>
                    <a:pt x="10366" y="12694"/>
                    <a:pt x="10187" y="12813"/>
                    <a:pt x="10088" y="12853"/>
                  </a:cubicBezTo>
                  <a:cubicBezTo>
                    <a:pt x="9948" y="13024"/>
                    <a:pt x="9938" y="13064"/>
                    <a:pt x="9974" y="13064"/>
                  </a:cubicBezTo>
                  <a:cubicBezTo>
                    <a:pt x="10006" y="13064"/>
                    <a:pt x="10075" y="13032"/>
                    <a:pt x="10118" y="13032"/>
                  </a:cubicBezTo>
                  <a:cubicBezTo>
                    <a:pt x="10150" y="13032"/>
                    <a:pt x="10168" y="13050"/>
                    <a:pt x="10147" y="13112"/>
                  </a:cubicBezTo>
                  <a:cubicBezTo>
                    <a:pt x="9908" y="13151"/>
                    <a:pt x="10008" y="13350"/>
                    <a:pt x="9889" y="13569"/>
                  </a:cubicBezTo>
                  <a:lnTo>
                    <a:pt x="9789" y="13490"/>
                  </a:lnTo>
                  <a:lnTo>
                    <a:pt x="9789" y="13490"/>
                  </a:lnTo>
                  <a:cubicBezTo>
                    <a:pt x="9312" y="13927"/>
                    <a:pt x="9889" y="13788"/>
                    <a:pt x="9431" y="14166"/>
                  </a:cubicBezTo>
                  <a:lnTo>
                    <a:pt x="9451" y="13868"/>
                  </a:lnTo>
                  <a:lnTo>
                    <a:pt x="9292" y="14126"/>
                  </a:lnTo>
                  <a:lnTo>
                    <a:pt x="9232" y="13987"/>
                  </a:lnTo>
                  <a:cubicBezTo>
                    <a:pt x="9093" y="14305"/>
                    <a:pt x="9013" y="14365"/>
                    <a:pt x="8774" y="14584"/>
                  </a:cubicBezTo>
                  <a:cubicBezTo>
                    <a:pt x="8894" y="14584"/>
                    <a:pt x="8934" y="14763"/>
                    <a:pt x="8735" y="14982"/>
                  </a:cubicBezTo>
                  <a:cubicBezTo>
                    <a:pt x="8702" y="15000"/>
                    <a:pt x="8681" y="15006"/>
                    <a:pt x="8666" y="15006"/>
                  </a:cubicBezTo>
                  <a:cubicBezTo>
                    <a:pt x="8634" y="15006"/>
                    <a:pt x="8634" y="14976"/>
                    <a:pt x="8620" y="14976"/>
                  </a:cubicBezTo>
                  <a:cubicBezTo>
                    <a:pt x="8606" y="14976"/>
                    <a:pt x="8575" y="15009"/>
                    <a:pt x="8476" y="15141"/>
                  </a:cubicBezTo>
                  <a:cubicBezTo>
                    <a:pt x="8476" y="15022"/>
                    <a:pt x="8456" y="14882"/>
                    <a:pt x="8655" y="14823"/>
                  </a:cubicBezTo>
                  <a:cubicBezTo>
                    <a:pt x="8635" y="14783"/>
                    <a:pt x="8655" y="14703"/>
                    <a:pt x="8635" y="14664"/>
                  </a:cubicBezTo>
                  <a:cubicBezTo>
                    <a:pt x="8436" y="14763"/>
                    <a:pt x="8297" y="15042"/>
                    <a:pt x="8197" y="15161"/>
                  </a:cubicBezTo>
                  <a:cubicBezTo>
                    <a:pt x="8237" y="15121"/>
                    <a:pt x="8277" y="15062"/>
                    <a:pt x="8317" y="15062"/>
                  </a:cubicBezTo>
                  <a:lnTo>
                    <a:pt x="8078" y="15619"/>
                  </a:lnTo>
                  <a:cubicBezTo>
                    <a:pt x="8068" y="15621"/>
                    <a:pt x="8058" y="15622"/>
                    <a:pt x="8050" y="15622"/>
                  </a:cubicBezTo>
                  <a:cubicBezTo>
                    <a:pt x="7983" y="15622"/>
                    <a:pt x="8001" y="15551"/>
                    <a:pt x="8018" y="15479"/>
                  </a:cubicBezTo>
                  <a:lnTo>
                    <a:pt x="8018" y="15479"/>
                  </a:lnTo>
                  <a:cubicBezTo>
                    <a:pt x="7959" y="15579"/>
                    <a:pt x="7939" y="15678"/>
                    <a:pt x="7839" y="15818"/>
                  </a:cubicBezTo>
                  <a:cubicBezTo>
                    <a:pt x="7801" y="15722"/>
                    <a:pt x="7708" y="15663"/>
                    <a:pt x="7806" y="15466"/>
                  </a:cubicBezTo>
                  <a:lnTo>
                    <a:pt x="7806" y="15466"/>
                  </a:lnTo>
                  <a:lnTo>
                    <a:pt x="7561" y="15937"/>
                  </a:lnTo>
                  <a:cubicBezTo>
                    <a:pt x="7514" y="15937"/>
                    <a:pt x="7372" y="16021"/>
                    <a:pt x="7320" y="16021"/>
                  </a:cubicBezTo>
                  <a:cubicBezTo>
                    <a:pt x="7305" y="16021"/>
                    <a:pt x="7298" y="16014"/>
                    <a:pt x="7302" y="15997"/>
                  </a:cubicBezTo>
                  <a:lnTo>
                    <a:pt x="7302" y="15997"/>
                  </a:lnTo>
                  <a:cubicBezTo>
                    <a:pt x="7043" y="16196"/>
                    <a:pt x="6964" y="16693"/>
                    <a:pt x="6626" y="16952"/>
                  </a:cubicBezTo>
                  <a:cubicBezTo>
                    <a:pt x="6626" y="16991"/>
                    <a:pt x="6626" y="17031"/>
                    <a:pt x="6566" y="17111"/>
                  </a:cubicBezTo>
                  <a:cubicBezTo>
                    <a:pt x="6307" y="17389"/>
                    <a:pt x="5989" y="17549"/>
                    <a:pt x="5810" y="17986"/>
                  </a:cubicBezTo>
                  <a:lnTo>
                    <a:pt x="5492" y="18066"/>
                  </a:lnTo>
                  <a:cubicBezTo>
                    <a:pt x="5424" y="18167"/>
                    <a:pt x="5450" y="18186"/>
                    <a:pt x="5502" y="18186"/>
                  </a:cubicBezTo>
                  <a:cubicBezTo>
                    <a:pt x="5532" y="18186"/>
                    <a:pt x="5570" y="18180"/>
                    <a:pt x="5603" y="18180"/>
                  </a:cubicBezTo>
                  <a:cubicBezTo>
                    <a:pt x="5680" y="18180"/>
                    <a:pt x="5727" y="18214"/>
                    <a:pt x="5571" y="18444"/>
                  </a:cubicBezTo>
                  <a:cubicBezTo>
                    <a:pt x="5485" y="18574"/>
                    <a:pt x="5432" y="18612"/>
                    <a:pt x="5394" y="18612"/>
                  </a:cubicBezTo>
                  <a:cubicBezTo>
                    <a:pt x="5338" y="18612"/>
                    <a:pt x="5312" y="18531"/>
                    <a:pt x="5254" y="18531"/>
                  </a:cubicBezTo>
                  <a:cubicBezTo>
                    <a:pt x="5242" y="18531"/>
                    <a:pt x="5229" y="18534"/>
                    <a:pt x="5213" y="18543"/>
                  </a:cubicBezTo>
                  <a:cubicBezTo>
                    <a:pt x="5153" y="18762"/>
                    <a:pt x="5054" y="19160"/>
                    <a:pt x="4696" y="19359"/>
                  </a:cubicBezTo>
                  <a:cubicBezTo>
                    <a:pt x="4755" y="19240"/>
                    <a:pt x="4835" y="19180"/>
                    <a:pt x="4895" y="19081"/>
                  </a:cubicBezTo>
                  <a:lnTo>
                    <a:pt x="4895" y="19081"/>
                  </a:lnTo>
                  <a:lnTo>
                    <a:pt x="4636" y="19220"/>
                  </a:lnTo>
                  <a:cubicBezTo>
                    <a:pt x="4716" y="18932"/>
                    <a:pt x="4873" y="18773"/>
                    <a:pt x="4777" y="18773"/>
                  </a:cubicBezTo>
                  <a:cubicBezTo>
                    <a:pt x="4753" y="18773"/>
                    <a:pt x="4715" y="18782"/>
                    <a:pt x="4656" y="18802"/>
                  </a:cubicBezTo>
                  <a:cubicBezTo>
                    <a:pt x="4895" y="19081"/>
                    <a:pt x="3940" y="19697"/>
                    <a:pt x="4178" y="19956"/>
                  </a:cubicBezTo>
                  <a:lnTo>
                    <a:pt x="3999" y="20055"/>
                  </a:lnTo>
                  <a:cubicBezTo>
                    <a:pt x="4039" y="20016"/>
                    <a:pt x="4039" y="19996"/>
                    <a:pt x="4079" y="19956"/>
                  </a:cubicBezTo>
                  <a:lnTo>
                    <a:pt x="4079" y="19956"/>
                  </a:lnTo>
                  <a:cubicBezTo>
                    <a:pt x="3701" y="20135"/>
                    <a:pt x="4079" y="20334"/>
                    <a:pt x="3721" y="20672"/>
                  </a:cubicBezTo>
                  <a:cubicBezTo>
                    <a:pt x="3648" y="20733"/>
                    <a:pt x="3576" y="20778"/>
                    <a:pt x="3539" y="20778"/>
                  </a:cubicBezTo>
                  <a:cubicBezTo>
                    <a:pt x="3515" y="20778"/>
                    <a:pt x="3506" y="20759"/>
                    <a:pt x="3522" y="20712"/>
                  </a:cubicBezTo>
                  <a:lnTo>
                    <a:pt x="3522" y="20712"/>
                  </a:lnTo>
                  <a:lnTo>
                    <a:pt x="3343" y="21050"/>
                  </a:lnTo>
                  <a:cubicBezTo>
                    <a:pt x="3319" y="21082"/>
                    <a:pt x="3298" y="21095"/>
                    <a:pt x="3284" y="21095"/>
                  </a:cubicBezTo>
                  <a:cubicBezTo>
                    <a:pt x="3264" y="21095"/>
                    <a:pt x="3259" y="21066"/>
                    <a:pt x="3283" y="21030"/>
                  </a:cubicBezTo>
                  <a:lnTo>
                    <a:pt x="3283" y="21030"/>
                  </a:lnTo>
                  <a:lnTo>
                    <a:pt x="2965" y="21448"/>
                  </a:lnTo>
                  <a:lnTo>
                    <a:pt x="2945" y="21428"/>
                  </a:lnTo>
                  <a:cubicBezTo>
                    <a:pt x="2945" y="21528"/>
                    <a:pt x="2885" y="21727"/>
                    <a:pt x="2845" y="21826"/>
                  </a:cubicBezTo>
                  <a:cubicBezTo>
                    <a:pt x="2821" y="21842"/>
                    <a:pt x="2808" y="21849"/>
                    <a:pt x="2801" y="21849"/>
                  </a:cubicBezTo>
                  <a:cubicBezTo>
                    <a:pt x="2774" y="21849"/>
                    <a:pt x="2853" y="21747"/>
                    <a:pt x="2806" y="21747"/>
                  </a:cubicBezTo>
                  <a:lnTo>
                    <a:pt x="2666" y="22045"/>
                  </a:lnTo>
                  <a:cubicBezTo>
                    <a:pt x="2660" y="22046"/>
                    <a:pt x="2654" y="22046"/>
                    <a:pt x="2649" y="22046"/>
                  </a:cubicBezTo>
                  <a:cubicBezTo>
                    <a:pt x="2517" y="22046"/>
                    <a:pt x="2633" y="21820"/>
                    <a:pt x="2786" y="21667"/>
                  </a:cubicBezTo>
                  <a:cubicBezTo>
                    <a:pt x="2769" y="21666"/>
                    <a:pt x="2754" y="21666"/>
                    <a:pt x="2740" y="21666"/>
                  </a:cubicBezTo>
                  <a:cubicBezTo>
                    <a:pt x="2331" y="21666"/>
                    <a:pt x="2647" y="21937"/>
                    <a:pt x="2089" y="22264"/>
                  </a:cubicBezTo>
                  <a:lnTo>
                    <a:pt x="2248" y="22005"/>
                  </a:lnTo>
                  <a:cubicBezTo>
                    <a:pt x="1970" y="22005"/>
                    <a:pt x="1870" y="22244"/>
                    <a:pt x="1552" y="22403"/>
                  </a:cubicBezTo>
                  <a:cubicBezTo>
                    <a:pt x="1629" y="22390"/>
                    <a:pt x="1893" y="22271"/>
                    <a:pt x="2031" y="22271"/>
                  </a:cubicBezTo>
                  <a:cubicBezTo>
                    <a:pt x="2100" y="22271"/>
                    <a:pt x="2137" y="22301"/>
                    <a:pt x="2105" y="22387"/>
                  </a:cubicBezTo>
                  <a:lnTo>
                    <a:pt x="2105" y="22387"/>
                  </a:lnTo>
                  <a:cubicBezTo>
                    <a:pt x="2141" y="22299"/>
                    <a:pt x="2182" y="22164"/>
                    <a:pt x="2268" y="22164"/>
                  </a:cubicBezTo>
                  <a:cubicBezTo>
                    <a:pt x="2328" y="22344"/>
                    <a:pt x="2229" y="22344"/>
                    <a:pt x="2089" y="22423"/>
                  </a:cubicBezTo>
                  <a:cubicBezTo>
                    <a:pt x="2010" y="22483"/>
                    <a:pt x="1910" y="22562"/>
                    <a:pt x="1831" y="22761"/>
                  </a:cubicBezTo>
                  <a:cubicBezTo>
                    <a:pt x="1811" y="22746"/>
                    <a:pt x="1792" y="22738"/>
                    <a:pt x="1773" y="22738"/>
                  </a:cubicBezTo>
                  <a:cubicBezTo>
                    <a:pt x="1697" y="22738"/>
                    <a:pt x="1620" y="22856"/>
                    <a:pt x="1492" y="23000"/>
                  </a:cubicBezTo>
                  <a:lnTo>
                    <a:pt x="1393" y="22881"/>
                  </a:lnTo>
                  <a:cubicBezTo>
                    <a:pt x="1254" y="23100"/>
                    <a:pt x="1333" y="23139"/>
                    <a:pt x="1293" y="23299"/>
                  </a:cubicBezTo>
                  <a:cubicBezTo>
                    <a:pt x="1179" y="23401"/>
                    <a:pt x="1085" y="23432"/>
                    <a:pt x="1002" y="23432"/>
                  </a:cubicBezTo>
                  <a:cubicBezTo>
                    <a:pt x="941" y="23432"/>
                    <a:pt x="887" y="23415"/>
                    <a:pt x="836" y="23398"/>
                  </a:cubicBezTo>
                  <a:cubicBezTo>
                    <a:pt x="727" y="23514"/>
                    <a:pt x="745" y="23535"/>
                    <a:pt x="796" y="23535"/>
                  </a:cubicBezTo>
                  <a:cubicBezTo>
                    <a:pt x="826" y="23535"/>
                    <a:pt x="866" y="23528"/>
                    <a:pt x="900" y="23528"/>
                  </a:cubicBezTo>
                  <a:cubicBezTo>
                    <a:pt x="969" y="23528"/>
                    <a:pt x="1012" y="23557"/>
                    <a:pt x="876" y="23736"/>
                  </a:cubicBezTo>
                  <a:cubicBezTo>
                    <a:pt x="796" y="23776"/>
                    <a:pt x="736" y="23836"/>
                    <a:pt x="677" y="23895"/>
                  </a:cubicBezTo>
                  <a:cubicBezTo>
                    <a:pt x="657" y="23935"/>
                    <a:pt x="637" y="23955"/>
                    <a:pt x="597" y="23995"/>
                  </a:cubicBezTo>
                  <a:cubicBezTo>
                    <a:pt x="557" y="24035"/>
                    <a:pt x="517" y="24075"/>
                    <a:pt x="478" y="24134"/>
                  </a:cubicBezTo>
                  <a:cubicBezTo>
                    <a:pt x="398" y="24234"/>
                    <a:pt x="318" y="24333"/>
                    <a:pt x="239" y="24453"/>
                  </a:cubicBezTo>
                  <a:cubicBezTo>
                    <a:pt x="219" y="24512"/>
                    <a:pt x="120" y="24552"/>
                    <a:pt x="239" y="24651"/>
                  </a:cubicBezTo>
                  <a:cubicBezTo>
                    <a:pt x="279" y="24691"/>
                    <a:pt x="318" y="24731"/>
                    <a:pt x="358" y="24771"/>
                  </a:cubicBezTo>
                  <a:cubicBezTo>
                    <a:pt x="378" y="24811"/>
                    <a:pt x="338" y="24831"/>
                    <a:pt x="338" y="24850"/>
                  </a:cubicBezTo>
                  <a:cubicBezTo>
                    <a:pt x="288" y="24926"/>
                    <a:pt x="266" y="24949"/>
                    <a:pt x="257" y="24949"/>
                  </a:cubicBezTo>
                  <a:cubicBezTo>
                    <a:pt x="240" y="24949"/>
                    <a:pt x="265" y="24875"/>
                    <a:pt x="254" y="24875"/>
                  </a:cubicBezTo>
                  <a:cubicBezTo>
                    <a:pt x="252" y="24875"/>
                    <a:pt x="247" y="24880"/>
                    <a:pt x="239" y="24890"/>
                  </a:cubicBezTo>
                  <a:cubicBezTo>
                    <a:pt x="219" y="24970"/>
                    <a:pt x="199" y="25030"/>
                    <a:pt x="179" y="25089"/>
                  </a:cubicBezTo>
                  <a:cubicBezTo>
                    <a:pt x="168" y="25113"/>
                    <a:pt x="156" y="25122"/>
                    <a:pt x="148" y="25122"/>
                  </a:cubicBezTo>
                  <a:cubicBezTo>
                    <a:pt x="143" y="25122"/>
                    <a:pt x="139" y="25117"/>
                    <a:pt x="139" y="25109"/>
                  </a:cubicBezTo>
                  <a:lnTo>
                    <a:pt x="139" y="25109"/>
                  </a:lnTo>
                  <a:cubicBezTo>
                    <a:pt x="80" y="25248"/>
                    <a:pt x="179" y="25149"/>
                    <a:pt x="80" y="25288"/>
                  </a:cubicBezTo>
                  <a:cubicBezTo>
                    <a:pt x="80" y="25308"/>
                    <a:pt x="60" y="25308"/>
                    <a:pt x="40" y="25328"/>
                  </a:cubicBezTo>
                  <a:cubicBezTo>
                    <a:pt x="40" y="25348"/>
                    <a:pt x="40" y="25348"/>
                    <a:pt x="40" y="25348"/>
                  </a:cubicBezTo>
                  <a:cubicBezTo>
                    <a:pt x="20" y="25368"/>
                    <a:pt x="20" y="25368"/>
                    <a:pt x="20" y="25368"/>
                  </a:cubicBezTo>
                  <a:lnTo>
                    <a:pt x="0" y="25368"/>
                  </a:lnTo>
                  <a:lnTo>
                    <a:pt x="20" y="25388"/>
                  </a:lnTo>
                  <a:cubicBezTo>
                    <a:pt x="40" y="25427"/>
                    <a:pt x="60" y="25467"/>
                    <a:pt x="80" y="25527"/>
                  </a:cubicBezTo>
                  <a:cubicBezTo>
                    <a:pt x="120" y="25646"/>
                    <a:pt x="100" y="25825"/>
                    <a:pt x="159" y="25965"/>
                  </a:cubicBezTo>
                  <a:cubicBezTo>
                    <a:pt x="259" y="26004"/>
                    <a:pt x="358" y="26044"/>
                    <a:pt x="458" y="26064"/>
                  </a:cubicBezTo>
                  <a:cubicBezTo>
                    <a:pt x="537" y="26164"/>
                    <a:pt x="318" y="26104"/>
                    <a:pt x="279" y="26164"/>
                  </a:cubicBezTo>
                  <a:cubicBezTo>
                    <a:pt x="1094" y="26442"/>
                    <a:pt x="995" y="26422"/>
                    <a:pt x="1453" y="26462"/>
                  </a:cubicBezTo>
                  <a:cubicBezTo>
                    <a:pt x="1512" y="26542"/>
                    <a:pt x="1671" y="26661"/>
                    <a:pt x="1811" y="26780"/>
                  </a:cubicBezTo>
                  <a:cubicBezTo>
                    <a:pt x="1652" y="26621"/>
                    <a:pt x="1711" y="26581"/>
                    <a:pt x="1831" y="26562"/>
                  </a:cubicBezTo>
                  <a:cubicBezTo>
                    <a:pt x="1950" y="26542"/>
                    <a:pt x="2109" y="26542"/>
                    <a:pt x="2229" y="26542"/>
                  </a:cubicBezTo>
                  <a:cubicBezTo>
                    <a:pt x="2229" y="26542"/>
                    <a:pt x="2209" y="26522"/>
                    <a:pt x="2209" y="26502"/>
                  </a:cubicBezTo>
                  <a:lnTo>
                    <a:pt x="2209" y="26502"/>
                  </a:lnTo>
                  <a:lnTo>
                    <a:pt x="2288" y="26542"/>
                  </a:lnTo>
                  <a:lnTo>
                    <a:pt x="2229" y="26542"/>
                  </a:lnTo>
                  <a:cubicBezTo>
                    <a:pt x="2248" y="26562"/>
                    <a:pt x="2268" y="26601"/>
                    <a:pt x="2288" y="26621"/>
                  </a:cubicBezTo>
                  <a:cubicBezTo>
                    <a:pt x="2308" y="26601"/>
                    <a:pt x="2328" y="26581"/>
                    <a:pt x="2348" y="26581"/>
                  </a:cubicBezTo>
                  <a:lnTo>
                    <a:pt x="2408" y="26621"/>
                  </a:lnTo>
                  <a:cubicBezTo>
                    <a:pt x="2408" y="26621"/>
                    <a:pt x="2447" y="26562"/>
                    <a:pt x="2507" y="26502"/>
                  </a:cubicBezTo>
                  <a:lnTo>
                    <a:pt x="2507" y="26502"/>
                  </a:lnTo>
                  <a:cubicBezTo>
                    <a:pt x="2527" y="26562"/>
                    <a:pt x="2507" y="26661"/>
                    <a:pt x="2467" y="26800"/>
                  </a:cubicBezTo>
                  <a:lnTo>
                    <a:pt x="2447" y="26800"/>
                  </a:lnTo>
                  <a:cubicBezTo>
                    <a:pt x="2447" y="26800"/>
                    <a:pt x="2427" y="26780"/>
                    <a:pt x="2427" y="26780"/>
                  </a:cubicBezTo>
                  <a:lnTo>
                    <a:pt x="2368" y="26721"/>
                  </a:lnTo>
                  <a:lnTo>
                    <a:pt x="2288" y="26621"/>
                  </a:lnTo>
                  <a:cubicBezTo>
                    <a:pt x="2189" y="26681"/>
                    <a:pt x="2069" y="26741"/>
                    <a:pt x="2089" y="26860"/>
                  </a:cubicBezTo>
                  <a:cubicBezTo>
                    <a:pt x="2109" y="26860"/>
                    <a:pt x="2189" y="26880"/>
                    <a:pt x="2268" y="26900"/>
                  </a:cubicBezTo>
                  <a:cubicBezTo>
                    <a:pt x="2229" y="26920"/>
                    <a:pt x="2209" y="26940"/>
                    <a:pt x="2229" y="26959"/>
                  </a:cubicBezTo>
                  <a:cubicBezTo>
                    <a:pt x="2238" y="26979"/>
                    <a:pt x="2258" y="26984"/>
                    <a:pt x="2286" y="26984"/>
                  </a:cubicBezTo>
                  <a:cubicBezTo>
                    <a:pt x="2313" y="26984"/>
                    <a:pt x="2348" y="26979"/>
                    <a:pt x="2388" y="26979"/>
                  </a:cubicBezTo>
                  <a:lnTo>
                    <a:pt x="2467" y="27139"/>
                  </a:lnTo>
                  <a:lnTo>
                    <a:pt x="2507" y="27218"/>
                  </a:lnTo>
                  <a:cubicBezTo>
                    <a:pt x="2527" y="27238"/>
                    <a:pt x="2547" y="27238"/>
                    <a:pt x="2547" y="27238"/>
                  </a:cubicBezTo>
                  <a:lnTo>
                    <a:pt x="2547" y="27119"/>
                  </a:lnTo>
                  <a:cubicBezTo>
                    <a:pt x="2766" y="26959"/>
                    <a:pt x="2985" y="26760"/>
                    <a:pt x="3203" y="26542"/>
                  </a:cubicBezTo>
                  <a:cubicBezTo>
                    <a:pt x="3243" y="26462"/>
                    <a:pt x="3283" y="26382"/>
                    <a:pt x="3323" y="26323"/>
                  </a:cubicBezTo>
                  <a:lnTo>
                    <a:pt x="3363" y="26144"/>
                  </a:lnTo>
                  <a:cubicBezTo>
                    <a:pt x="3382" y="26024"/>
                    <a:pt x="3422" y="25905"/>
                    <a:pt x="3462" y="25786"/>
                  </a:cubicBezTo>
                  <a:cubicBezTo>
                    <a:pt x="3542" y="25527"/>
                    <a:pt x="3641" y="25268"/>
                    <a:pt x="3840" y="24990"/>
                  </a:cubicBezTo>
                  <a:cubicBezTo>
                    <a:pt x="3840" y="25209"/>
                    <a:pt x="3979" y="25169"/>
                    <a:pt x="4099" y="25268"/>
                  </a:cubicBezTo>
                  <a:cubicBezTo>
                    <a:pt x="3860" y="25308"/>
                    <a:pt x="3800" y="25726"/>
                    <a:pt x="3542" y="25985"/>
                  </a:cubicBezTo>
                  <a:cubicBezTo>
                    <a:pt x="3599" y="25927"/>
                    <a:pt x="3639" y="25907"/>
                    <a:pt x="3666" y="25907"/>
                  </a:cubicBezTo>
                  <a:cubicBezTo>
                    <a:pt x="3704" y="25907"/>
                    <a:pt x="3713" y="25949"/>
                    <a:pt x="3701" y="25985"/>
                  </a:cubicBezTo>
                  <a:lnTo>
                    <a:pt x="3999" y="25388"/>
                  </a:lnTo>
                  <a:cubicBezTo>
                    <a:pt x="4024" y="25412"/>
                    <a:pt x="4047" y="25422"/>
                    <a:pt x="4070" y="25422"/>
                  </a:cubicBezTo>
                  <a:cubicBezTo>
                    <a:pt x="4142" y="25422"/>
                    <a:pt x="4213" y="25328"/>
                    <a:pt x="4318" y="25268"/>
                  </a:cubicBezTo>
                  <a:cubicBezTo>
                    <a:pt x="4039" y="25189"/>
                    <a:pt x="4497" y="24791"/>
                    <a:pt x="4616" y="24532"/>
                  </a:cubicBezTo>
                  <a:lnTo>
                    <a:pt x="4616" y="24532"/>
                  </a:lnTo>
                  <a:cubicBezTo>
                    <a:pt x="4696" y="24592"/>
                    <a:pt x="4716" y="24691"/>
                    <a:pt x="4497" y="24910"/>
                  </a:cubicBezTo>
                  <a:cubicBezTo>
                    <a:pt x="4875" y="24791"/>
                    <a:pt x="4556" y="24373"/>
                    <a:pt x="4895" y="24214"/>
                  </a:cubicBezTo>
                  <a:lnTo>
                    <a:pt x="4895" y="24214"/>
                  </a:lnTo>
                  <a:cubicBezTo>
                    <a:pt x="4855" y="24273"/>
                    <a:pt x="4815" y="24313"/>
                    <a:pt x="4835" y="24353"/>
                  </a:cubicBezTo>
                  <a:cubicBezTo>
                    <a:pt x="4885" y="24202"/>
                    <a:pt x="5132" y="23968"/>
                    <a:pt x="5198" y="23968"/>
                  </a:cubicBezTo>
                  <a:cubicBezTo>
                    <a:pt x="5210" y="23968"/>
                    <a:pt x="5216" y="23976"/>
                    <a:pt x="5213" y="23995"/>
                  </a:cubicBezTo>
                  <a:lnTo>
                    <a:pt x="5173" y="24055"/>
                  </a:lnTo>
                  <a:cubicBezTo>
                    <a:pt x="5531" y="23696"/>
                    <a:pt x="6188" y="22881"/>
                    <a:pt x="6068" y="22662"/>
                  </a:cubicBezTo>
                  <a:lnTo>
                    <a:pt x="6068" y="22662"/>
                  </a:lnTo>
                  <a:cubicBezTo>
                    <a:pt x="6108" y="22682"/>
                    <a:pt x="6228" y="22901"/>
                    <a:pt x="6248" y="22940"/>
                  </a:cubicBezTo>
                  <a:lnTo>
                    <a:pt x="6267" y="22125"/>
                  </a:lnTo>
                  <a:cubicBezTo>
                    <a:pt x="6327" y="22045"/>
                    <a:pt x="6387" y="21985"/>
                    <a:pt x="6447" y="21906"/>
                  </a:cubicBezTo>
                  <a:cubicBezTo>
                    <a:pt x="6645" y="22005"/>
                    <a:pt x="6864" y="22125"/>
                    <a:pt x="6725" y="22403"/>
                  </a:cubicBezTo>
                  <a:cubicBezTo>
                    <a:pt x="6825" y="22324"/>
                    <a:pt x="6944" y="22224"/>
                    <a:pt x="7063" y="21985"/>
                  </a:cubicBezTo>
                  <a:lnTo>
                    <a:pt x="7063" y="21985"/>
                  </a:lnTo>
                  <a:cubicBezTo>
                    <a:pt x="7044" y="22000"/>
                    <a:pt x="7015" y="22006"/>
                    <a:pt x="6982" y="22006"/>
                  </a:cubicBezTo>
                  <a:cubicBezTo>
                    <a:pt x="6878" y="22006"/>
                    <a:pt x="6739" y="21942"/>
                    <a:pt x="6785" y="21866"/>
                  </a:cubicBezTo>
                  <a:cubicBezTo>
                    <a:pt x="7141" y="21767"/>
                    <a:pt x="7005" y="21786"/>
                    <a:pt x="7396" y="21610"/>
                  </a:cubicBezTo>
                  <a:lnTo>
                    <a:pt x="7396" y="21610"/>
                  </a:lnTo>
                  <a:cubicBezTo>
                    <a:pt x="7387" y="21614"/>
                    <a:pt x="7378" y="21615"/>
                    <a:pt x="7369" y="21615"/>
                  </a:cubicBezTo>
                  <a:cubicBezTo>
                    <a:pt x="7260" y="21615"/>
                    <a:pt x="7155" y="21356"/>
                    <a:pt x="7282" y="21229"/>
                  </a:cubicBezTo>
                  <a:lnTo>
                    <a:pt x="7282" y="21229"/>
                  </a:lnTo>
                  <a:cubicBezTo>
                    <a:pt x="7302" y="21268"/>
                    <a:pt x="7510" y="21401"/>
                    <a:pt x="7502" y="21482"/>
                  </a:cubicBezTo>
                  <a:lnTo>
                    <a:pt x="7502" y="21482"/>
                  </a:lnTo>
                  <a:lnTo>
                    <a:pt x="7595" y="20940"/>
                  </a:lnTo>
                  <a:lnTo>
                    <a:pt x="7595" y="20940"/>
                  </a:lnTo>
                  <a:cubicBezTo>
                    <a:pt x="7591" y="21036"/>
                    <a:pt x="7714" y="21075"/>
                    <a:pt x="7829" y="21075"/>
                  </a:cubicBezTo>
                  <a:cubicBezTo>
                    <a:pt x="7853" y="21075"/>
                    <a:pt x="7877" y="21073"/>
                    <a:pt x="7899" y="21070"/>
                  </a:cubicBezTo>
                  <a:cubicBezTo>
                    <a:pt x="7819" y="21070"/>
                    <a:pt x="8177" y="20752"/>
                    <a:pt x="8257" y="20632"/>
                  </a:cubicBezTo>
                  <a:lnTo>
                    <a:pt x="8257" y="20632"/>
                  </a:lnTo>
                  <a:lnTo>
                    <a:pt x="8058" y="20732"/>
                  </a:lnTo>
                  <a:cubicBezTo>
                    <a:pt x="8456" y="20334"/>
                    <a:pt x="8098" y="20055"/>
                    <a:pt x="8476" y="19638"/>
                  </a:cubicBezTo>
                  <a:cubicBezTo>
                    <a:pt x="8476" y="19712"/>
                    <a:pt x="8576" y="19887"/>
                    <a:pt x="8710" y="19887"/>
                  </a:cubicBezTo>
                  <a:cubicBezTo>
                    <a:pt x="8755" y="19887"/>
                    <a:pt x="8804" y="19867"/>
                    <a:pt x="8854" y="19817"/>
                  </a:cubicBezTo>
                  <a:cubicBezTo>
                    <a:pt x="8854" y="19717"/>
                    <a:pt x="8794" y="19459"/>
                    <a:pt x="8794" y="19180"/>
                  </a:cubicBezTo>
                  <a:cubicBezTo>
                    <a:pt x="8914" y="19021"/>
                    <a:pt x="9053" y="18862"/>
                    <a:pt x="9192" y="18703"/>
                  </a:cubicBezTo>
                  <a:lnTo>
                    <a:pt x="9192" y="18703"/>
                  </a:lnTo>
                  <a:cubicBezTo>
                    <a:pt x="9172" y="19041"/>
                    <a:pt x="9133" y="19399"/>
                    <a:pt x="9073" y="19618"/>
                  </a:cubicBezTo>
                  <a:cubicBezTo>
                    <a:pt x="9272" y="19518"/>
                    <a:pt x="9192" y="19658"/>
                    <a:pt x="9391" y="19399"/>
                  </a:cubicBezTo>
                  <a:cubicBezTo>
                    <a:pt x="9396" y="19398"/>
                    <a:pt x="9400" y="19398"/>
                    <a:pt x="9404" y="19398"/>
                  </a:cubicBezTo>
                  <a:cubicBezTo>
                    <a:pt x="9500" y="19398"/>
                    <a:pt x="9369" y="19621"/>
                    <a:pt x="9312" y="19697"/>
                  </a:cubicBezTo>
                  <a:lnTo>
                    <a:pt x="9829" y="19160"/>
                  </a:lnTo>
                  <a:cubicBezTo>
                    <a:pt x="9670" y="19081"/>
                    <a:pt x="10048" y="18623"/>
                    <a:pt x="9928" y="18563"/>
                  </a:cubicBezTo>
                  <a:lnTo>
                    <a:pt x="9928" y="18563"/>
                  </a:lnTo>
                  <a:lnTo>
                    <a:pt x="9550" y="19280"/>
                  </a:lnTo>
                  <a:cubicBezTo>
                    <a:pt x="9391" y="19180"/>
                    <a:pt x="9471" y="18603"/>
                    <a:pt x="9829" y="18225"/>
                  </a:cubicBezTo>
                  <a:cubicBezTo>
                    <a:pt x="9837" y="18223"/>
                    <a:pt x="9845" y="18222"/>
                    <a:pt x="9852" y="18222"/>
                  </a:cubicBezTo>
                  <a:cubicBezTo>
                    <a:pt x="9971" y="18222"/>
                    <a:pt x="9992" y="18506"/>
                    <a:pt x="10048" y="18543"/>
                  </a:cubicBezTo>
                  <a:cubicBezTo>
                    <a:pt x="10048" y="18444"/>
                    <a:pt x="10286" y="18086"/>
                    <a:pt x="10346" y="18086"/>
                  </a:cubicBezTo>
                  <a:lnTo>
                    <a:pt x="10267" y="18305"/>
                  </a:lnTo>
                  <a:cubicBezTo>
                    <a:pt x="10505" y="18126"/>
                    <a:pt x="10406" y="17807"/>
                    <a:pt x="10744" y="17648"/>
                  </a:cubicBezTo>
                  <a:cubicBezTo>
                    <a:pt x="10844" y="17568"/>
                    <a:pt x="11162" y="17529"/>
                    <a:pt x="11082" y="17449"/>
                  </a:cubicBezTo>
                  <a:cubicBezTo>
                    <a:pt x="10923" y="17449"/>
                    <a:pt x="10665" y="17330"/>
                    <a:pt x="10485" y="17171"/>
                  </a:cubicBezTo>
                  <a:cubicBezTo>
                    <a:pt x="10585" y="17071"/>
                    <a:pt x="10665" y="16972"/>
                    <a:pt x="10764" y="16852"/>
                  </a:cubicBezTo>
                  <a:lnTo>
                    <a:pt x="10804" y="16912"/>
                  </a:lnTo>
                  <a:lnTo>
                    <a:pt x="10844" y="16852"/>
                  </a:lnTo>
                  <a:lnTo>
                    <a:pt x="10804" y="16812"/>
                  </a:lnTo>
                  <a:cubicBezTo>
                    <a:pt x="10883" y="16713"/>
                    <a:pt x="10983" y="16613"/>
                    <a:pt x="11062" y="16494"/>
                  </a:cubicBezTo>
                  <a:cubicBezTo>
                    <a:pt x="11198" y="16572"/>
                    <a:pt x="11126" y="16933"/>
                    <a:pt x="11288" y="16933"/>
                  </a:cubicBezTo>
                  <a:cubicBezTo>
                    <a:pt x="11292" y="16933"/>
                    <a:pt x="11297" y="16932"/>
                    <a:pt x="11301" y="16932"/>
                  </a:cubicBezTo>
                  <a:cubicBezTo>
                    <a:pt x="11261" y="16892"/>
                    <a:pt x="11281" y="16773"/>
                    <a:pt x="11301" y="16713"/>
                  </a:cubicBezTo>
                  <a:cubicBezTo>
                    <a:pt x="11318" y="16704"/>
                    <a:pt x="11332" y="16701"/>
                    <a:pt x="11343" y="16701"/>
                  </a:cubicBezTo>
                  <a:cubicBezTo>
                    <a:pt x="11383" y="16701"/>
                    <a:pt x="11397" y="16739"/>
                    <a:pt x="11426" y="16739"/>
                  </a:cubicBezTo>
                  <a:cubicBezTo>
                    <a:pt x="11448" y="16739"/>
                    <a:pt x="11480" y="16716"/>
                    <a:pt x="11540" y="16633"/>
                  </a:cubicBezTo>
                  <a:cubicBezTo>
                    <a:pt x="11468" y="16518"/>
                    <a:pt x="11699" y="16350"/>
                    <a:pt x="11680" y="16350"/>
                  </a:cubicBezTo>
                  <a:cubicBezTo>
                    <a:pt x="11673" y="16350"/>
                    <a:pt x="11629" y="16374"/>
                    <a:pt x="11520" y="16434"/>
                  </a:cubicBezTo>
                  <a:cubicBezTo>
                    <a:pt x="11639" y="16196"/>
                    <a:pt x="11719" y="16255"/>
                    <a:pt x="11918" y="15997"/>
                  </a:cubicBezTo>
                  <a:cubicBezTo>
                    <a:pt x="11819" y="15997"/>
                    <a:pt x="11799" y="15798"/>
                    <a:pt x="11838" y="15599"/>
                  </a:cubicBezTo>
                  <a:cubicBezTo>
                    <a:pt x="11898" y="15499"/>
                    <a:pt x="11978" y="15420"/>
                    <a:pt x="12057" y="15320"/>
                  </a:cubicBezTo>
                  <a:lnTo>
                    <a:pt x="12077" y="15320"/>
                  </a:lnTo>
                  <a:cubicBezTo>
                    <a:pt x="12435" y="14922"/>
                    <a:pt x="12694" y="14743"/>
                    <a:pt x="13012" y="14365"/>
                  </a:cubicBezTo>
                  <a:cubicBezTo>
                    <a:pt x="13068" y="14351"/>
                    <a:pt x="13184" y="14278"/>
                    <a:pt x="13240" y="14278"/>
                  </a:cubicBezTo>
                  <a:cubicBezTo>
                    <a:pt x="13264" y="14278"/>
                    <a:pt x="13277" y="14290"/>
                    <a:pt x="13271" y="14325"/>
                  </a:cubicBezTo>
                  <a:cubicBezTo>
                    <a:pt x="13291" y="14246"/>
                    <a:pt x="13291" y="14166"/>
                    <a:pt x="13390" y="14047"/>
                  </a:cubicBezTo>
                  <a:cubicBezTo>
                    <a:pt x="13436" y="14027"/>
                    <a:pt x="13465" y="14018"/>
                    <a:pt x="13481" y="14018"/>
                  </a:cubicBezTo>
                  <a:cubicBezTo>
                    <a:pt x="13568" y="14018"/>
                    <a:pt x="13283" y="14272"/>
                    <a:pt x="13424" y="14272"/>
                  </a:cubicBezTo>
                  <a:cubicBezTo>
                    <a:pt x="13436" y="14272"/>
                    <a:pt x="13451" y="14270"/>
                    <a:pt x="13470" y="14266"/>
                  </a:cubicBezTo>
                  <a:cubicBezTo>
                    <a:pt x="13410" y="14186"/>
                    <a:pt x="13629" y="13868"/>
                    <a:pt x="13729" y="13649"/>
                  </a:cubicBezTo>
                  <a:cubicBezTo>
                    <a:pt x="13721" y="13647"/>
                    <a:pt x="13712" y="13646"/>
                    <a:pt x="13704" y="13646"/>
                  </a:cubicBezTo>
                  <a:cubicBezTo>
                    <a:pt x="13534" y="13646"/>
                    <a:pt x="13366" y="14037"/>
                    <a:pt x="13271" y="14246"/>
                  </a:cubicBezTo>
                  <a:cubicBezTo>
                    <a:pt x="13211" y="14186"/>
                    <a:pt x="13191" y="14107"/>
                    <a:pt x="13171" y="13987"/>
                  </a:cubicBezTo>
                  <a:cubicBezTo>
                    <a:pt x="13530" y="13569"/>
                    <a:pt x="13888" y="13151"/>
                    <a:pt x="14226" y="12754"/>
                  </a:cubicBezTo>
                  <a:cubicBezTo>
                    <a:pt x="14524" y="12515"/>
                    <a:pt x="15062" y="11759"/>
                    <a:pt x="15479" y="11401"/>
                  </a:cubicBezTo>
                  <a:cubicBezTo>
                    <a:pt x="15499" y="11321"/>
                    <a:pt x="15559" y="11222"/>
                    <a:pt x="15539" y="11162"/>
                  </a:cubicBezTo>
                  <a:cubicBezTo>
                    <a:pt x="15997" y="10625"/>
                    <a:pt x="16454" y="10087"/>
                    <a:pt x="16872" y="9570"/>
                  </a:cubicBezTo>
                  <a:cubicBezTo>
                    <a:pt x="16892" y="9590"/>
                    <a:pt x="16912" y="9590"/>
                    <a:pt x="16932" y="9610"/>
                  </a:cubicBezTo>
                  <a:lnTo>
                    <a:pt x="17051" y="9351"/>
                  </a:lnTo>
                  <a:cubicBezTo>
                    <a:pt x="17051" y="9351"/>
                    <a:pt x="17071" y="9331"/>
                    <a:pt x="17071" y="9331"/>
                  </a:cubicBezTo>
                  <a:cubicBezTo>
                    <a:pt x="17088" y="9348"/>
                    <a:pt x="17077" y="9420"/>
                    <a:pt x="17107" y="9420"/>
                  </a:cubicBezTo>
                  <a:cubicBezTo>
                    <a:pt x="17113" y="9420"/>
                    <a:pt x="17121" y="9418"/>
                    <a:pt x="17131" y="9411"/>
                  </a:cubicBezTo>
                  <a:cubicBezTo>
                    <a:pt x="17111" y="9371"/>
                    <a:pt x="17111" y="9331"/>
                    <a:pt x="17131" y="9272"/>
                  </a:cubicBezTo>
                  <a:cubicBezTo>
                    <a:pt x="17230" y="9152"/>
                    <a:pt x="17310" y="9033"/>
                    <a:pt x="17409" y="8914"/>
                  </a:cubicBezTo>
                  <a:lnTo>
                    <a:pt x="17429" y="8914"/>
                  </a:lnTo>
                  <a:cubicBezTo>
                    <a:pt x="17429" y="8894"/>
                    <a:pt x="17429" y="8894"/>
                    <a:pt x="17429" y="8894"/>
                  </a:cubicBezTo>
                  <a:cubicBezTo>
                    <a:pt x="17509" y="8794"/>
                    <a:pt x="17588" y="8695"/>
                    <a:pt x="17668" y="8615"/>
                  </a:cubicBezTo>
                  <a:cubicBezTo>
                    <a:pt x="17668" y="8595"/>
                    <a:pt x="17688" y="8595"/>
                    <a:pt x="17708" y="8575"/>
                  </a:cubicBezTo>
                  <a:cubicBezTo>
                    <a:pt x="17708" y="8555"/>
                    <a:pt x="17748" y="8536"/>
                    <a:pt x="17748" y="8496"/>
                  </a:cubicBezTo>
                  <a:cubicBezTo>
                    <a:pt x="20255" y="5472"/>
                    <a:pt x="22264" y="2905"/>
                    <a:pt x="23040" y="1711"/>
                  </a:cubicBezTo>
                  <a:lnTo>
                    <a:pt x="23179" y="1651"/>
                  </a:lnTo>
                  <a:cubicBezTo>
                    <a:pt x="23159" y="1651"/>
                    <a:pt x="23120" y="1632"/>
                    <a:pt x="23100" y="1632"/>
                  </a:cubicBezTo>
                  <a:cubicBezTo>
                    <a:pt x="23199" y="1453"/>
                    <a:pt x="23279" y="1313"/>
                    <a:pt x="23338" y="1214"/>
                  </a:cubicBezTo>
                  <a:cubicBezTo>
                    <a:pt x="23338" y="1214"/>
                    <a:pt x="23060" y="1114"/>
                    <a:pt x="22742" y="975"/>
                  </a:cubicBezTo>
                  <a:cubicBezTo>
                    <a:pt x="22662" y="836"/>
                    <a:pt x="22602" y="677"/>
                    <a:pt x="22682" y="577"/>
                  </a:cubicBezTo>
                  <a:lnTo>
                    <a:pt x="22682" y="577"/>
                  </a:lnTo>
                  <a:cubicBezTo>
                    <a:pt x="22664" y="583"/>
                    <a:pt x="22647" y="585"/>
                    <a:pt x="22629" y="585"/>
                  </a:cubicBezTo>
                  <a:cubicBezTo>
                    <a:pt x="22587" y="585"/>
                    <a:pt x="22545" y="571"/>
                    <a:pt x="22503" y="557"/>
                  </a:cubicBezTo>
                  <a:cubicBezTo>
                    <a:pt x="22483" y="537"/>
                    <a:pt x="22463" y="537"/>
                    <a:pt x="22423" y="517"/>
                  </a:cubicBezTo>
                  <a:lnTo>
                    <a:pt x="22403" y="497"/>
                  </a:lnTo>
                  <a:lnTo>
                    <a:pt x="22383" y="478"/>
                  </a:lnTo>
                  <a:lnTo>
                    <a:pt x="22324" y="438"/>
                  </a:lnTo>
                  <a:cubicBezTo>
                    <a:pt x="22145" y="338"/>
                    <a:pt x="21906" y="179"/>
                    <a:pt x="21747" y="80"/>
                  </a:cubicBezTo>
                  <a:cubicBezTo>
                    <a:pt x="21727" y="60"/>
                    <a:pt x="21687" y="60"/>
                    <a:pt x="21667" y="40"/>
                  </a:cubicBezTo>
                  <a:cubicBezTo>
                    <a:pt x="21647" y="20"/>
                    <a:pt x="21647" y="0"/>
                    <a:pt x="216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14"/>
            <p:cNvSpPr/>
            <p:nvPr/>
          </p:nvSpPr>
          <p:spPr>
            <a:xfrm rot="-2843414" flipH="1">
              <a:off x="1205040" y="3195069"/>
              <a:ext cx="1240550" cy="1447845"/>
            </a:xfrm>
            <a:custGeom>
              <a:avLst/>
              <a:gdLst/>
              <a:ahLst/>
              <a:cxnLst/>
              <a:rect l="l" t="t" r="r" b="b"/>
              <a:pathLst>
                <a:path w="23339" h="27238" extrusionOk="0">
                  <a:moveTo>
                    <a:pt x="7819" y="15440"/>
                  </a:moveTo>
                  <a:cubicBezTo>
                    <a:pt x="7814" y="15449"/>
                    <a:pt x="7810" y="15458"/>
                    <a:pt x="7806" y="15466"/>
                  </a:cubicBezTo>
                  <a:lnTo>
                    <a:pt x="7806" y="15466"/>
                  </a:lnTo>
                  <a:lnTo>
                    <a:pt x="7819" y="15440"/>
                  </a:lnTo>
                  <a:close/>
                  <a:moveTo>
                    <a:pt x="7502" y="21482"/>
                  </a:moveTo>
                  <a:lnTo>
                    <a:pt x="7501" y="21488"/>
                  </a:lnTo>
                  <a:cubicBezTo>
                    <a:pt x="7502" y="21486"/>
                    <a:pt x="7502" y="21484"/>
                    <a:pt x="7502" y="21482"/>
                  </a:cubicBezTo>
                  <a:close/>
                  <a:moveTo>
                    <a:pt x="7402" y="21607"/>
                  </a:moveTo>
                  <a:cubicBezTo>
                    <a:pt x="7400" y="21608"/>
                    <a:pt x="7398" y="21609"/>
                    <a:pt x="7396" y="21610"/>
                  </a:cubicBezTo>
                  <a:lnTo>
                    <a:pt x="7396" y="21610"/>
                  </a:lnTo>
                  <a:cubicBezTo>
                    <a:pt x="7398" y="21609"/>
                    <a:pt x="7400" y="21608"/>
                    <a:pt x="7402" y="21607"/>
                  </a:cubicBezTo>
                  <a:close/>
                  <a:moveTo>
                    <a:pt x="2105" y="22387"/>
                  </a:moveTo>
                  <a:cubicBezTo>
                    <a:pt x="2100" y="22400"/>
                    <a:pt x="2095" y="22413"/>
                    <a:pt x="2089" y="22423"/>
                  </a:cubicBezTo>
                  <a:cubicBezTo>
                    <a:pt x="2096" y="22410"/>
                    <a:pt x="2101" y="22398"/>
                    <a:pt x="2105" y="22387"/>
                  </a:cubicBezTo>
                  <a:close/>
                  <a:moveTo>
                    <a:pt x="2845" y="26522"/>
                  </a:moveTo>
                  <a:lnTo>
                    <a:pt x="2845" y="26522"/>
                  </a:lnTo>
                  <a:cubicBezTo>
                    <a:pt x="2806" y="26621"/>
                    <a:pt x="2706" y="26701"/>
                    <a:pt x="2607" y="26760"/>
                  </a:cubicBezTo>
                  <a:cubicBezTo>
                    <a:pt x="2666" y="26661"/>
                    <a:pt x="2746" y="26581"/>
                    <a:pt x="2845" y="26522"/>
                  </a:cubicBezTo>
                  <a:close/>
                  <a:moveTo>
                    <a:pt x="21627" y="0"/>
                  </a:moveTo>
                  <a:cubicBezTo>
                    <a:pt x="21568" y="40"/>
                    <a:pt x="21508" y="80"/>
                    <a:pt x="21468" y="139"/>
                  </a:cubicBezTo>
                  <a:cubicBezTo>
                    <a:pt x="21349" y="139"/>
                    <a:pt x="21548" y="40"/>
                    <a:pt x="21468" y="20"/>
                  </a:cubicBezTo>
                  <a:lnTo>
                    <a:pt x="21468" y="20"/>
                  </a:lnTo>
                  <a:cubicBezTo>
                    <a:pt x="21409" y="100"/>
                    <a:pt x="21329" y="179"/>
                    <a:pt x="21170" y="239"/>
                  </a:cubicBezTo>
                  <a:cubicBezTo>
                    <a:pt x="21110" y="299"/>
                    <a:pt x="21030" y="378"/>
                    <a:pt x="20931" y="458"/>
                  </a:cubicBezTo>
                  <a:lnTo>
                    <a:pt x="20951" y="418"/>
                  </a:lnTo>
                  <a:lnTo>
                    <a:pt x="20951" y="418"/>
                  </a:lnTo>
                  <a:cubicBezTo>
                    <a:pt x="20851" y="517"/>
                    <a:pt x="20772" y="617"/>
                    <a:pt x="20692" y="716"/>
                  </a:cubicBezTo>
                  <a:cubicBezTo>
                    <a:pt x="20633" y="796"/>
                    <a:pt x="20593" y="856"/>
                    <a:pt x="20533" y="915"/>
                  </a:cubicBezTo>
                  <a:cubicBezTo>
                    <a:pt x="20414" y="1035"/>
                    <a:pt x="20314" y="1134"/>
                    <a:pt x="20215" y="1234"/>
                  </a:cubicBezTo>
                  <a:cubicBezTo>
                    <a:pt x="19996" y="1453"/>
                    <a:pt x="19757" y="1651"/>
                    <a:pt x="19439" y="1990"/>
                  </a:cubicBezTo>
                  <a:lnTo>
                    <a:pt x="19578" y="2010"/>
                  </a:lnTo>
                  <a:cubicBezTo>
                    <a:pt x="19439" y="2149"/>
                    <a:pt x="19379" y="2149"/>
                    <a:pt x="19300" y="2209"/>
                  </a:cubicBezTo>
                  <a:cubicBezTo>
                    <a:pt x="19300" y="2257"/>
                    <a:pt x="19310" y="2276"/>
                    <a:pt x="19328" y="2276"/>
                  </a:cubicBezTo>
                  <a:cubicBezTo>
                    <a:pt x="19395" y="2276"/>
                    <a:pt x="19562" y="2013"/>
                    <a:pt x="19648" y="2013"/>
                  </a:cubicBezTo>
                  <a:cubicBezTo>
                    <a:pt x="19672" y="2013"/>
                    <a:pt x="19690" y="2034"/>
                    <a:pt x="19697" y="2089"/>
                  </a:cubicBezTo>
                  <a:cubicBezTo>
                    <a:pt x="19346" y="2109"/>
                    <a:pt x="18823" y="3085"/>
                    <a:pt x="18502" y="3085"/>
                  </a:cubicBezTo>
                  <a:cubicBezTo>
                    <a:pt x="18496" y="3085"/>
                    <a:pt x="18490" y="3085"/>
                    <a:pt x="18484" y="3084"/>
                  </a:cubicBezTo>
                  <a:lnTo>
                    <a:pt x="18484" y="3084"/>
                  </a:lnTo>
                  <a:cubicBezTo>
                    <a:pt x="18285" y="3303"/>
                    <a:pt x="18643" y="3104"/>
                    <a:pt x="18444" y="3323"/>
                  </a:cubicBezTo>
                  <a:lnTo>
                    <a:pt x="18344" y="3343"/>
                  </a:lnTo>
                  <a:lnTo>
                    <a:pt x="18364" y="3462"/>
                  </a:lnTo>
                  <a:cubicBezTo>
                    <a:pt x="18266" y="3561"/>
                    <a:pt x="18167" y="3600"/>
                    <a:pt x="18104" y="3600"/>
                  </a:cubicBezTo>
                  <a:cubicBezTo>
                    <a:pt x="18078" y="3600"/>
                    <a:pt x="18058" y="3593"/>
                    <a:pt x="18046" y="3581"/>
                  </a:cubicBezTo>
                  <a:cubicBezTo>
                    <a:pt x="18066" y="3542"/>
                    <a:pt x="18106" y="3462"/>
                    <a:pt x="18146" y="3422"/>
                  </a:cubicBezTo>
                  <a:lnTo>
                    <a:pt x="18146" y="3422"/>
                  </a:lnTo>
                  <a:cubicBezTo>
                    <a:pt x="17927" y="3542"/>
                    <a:pt x="17728" y="3940"/>
                    <a:pt x="17648" y="4019"/>
                  </a:cubicBezTo>
                  <a:lnTo>
                    <a:pt x="17847" y="3860"/>
                  </a:lnTo>
                  <a:lnTo>
                    <a:pt x="17847" y="3860"/>
                  </a:lnTo>
                  <a:cubicBezTo>
                    <a:pt x="17389" y="4517"/>
                    <a:pt x="16653" y="5213"/>
                    <a:pt x="16275" y="5929"/>
                  </a:cubicBezTo>
                  <a:lnTo>
                    <a:pt x="16355" y="5909"/>
                  </a:lnTo>
                  <a:lnTo>
                    <a:pt x="16355" y="5909"/>
                  </a:lnTo>
                  <a:cubicBezTo>
                    <a:pt x="16056" y="6446"/>
                    <a:pt x="15997" y="6247"/>
                    <a:pt x="15619" y="6785"/>
                  </a:cubicBezTo>
                  <a:lnTo>
                    <a:pt x="15619" y="6765"/>
                  </a:lnTo>
                  <a:cubicBezTo>
                    <a:pt x="15579" y="6904"/>
                    <a:pt x="15499" y="7043"/>
                    <a:pt x="15360" y="7183"/>
                  </a:cubicBezTo>
                  <a:cubicBezTo>
                    <a:pt x="15374" y="7142"/>
                    <a:pt x="15366" y="7128"/>
                    <a:pt x="15346" y="7128"/>
                  </a:cubicBezTo>
                  <a:cubicBezTo>
                    <a:pt x="15303" y="7128"/>
                    <a:pt x="15200" y="7200"/>
                    <a:pt x="15154" y="7200"/>
                  </a:cubicBezTo>
                  <a:cubicBezTo>
                    <a:pt x="15130" y="7200"/>
                    <a:pt x="15120" y="7181"/>
                    <a:pt x="15141" y="7123"/>
                  </a:cubicBezTo>
                  <a:lnTo>
                    <a:pt x="15141" y="7123"/>
                  </a:lnTo>
                  <a:cubicBezTo>
                    <a:pt x="14823" y="7700"/>
                    <a:pt x="15002" y="7421"/>
                    <a:pt x="14902" y="7899"/>
                  </a:cubicBezTo>
                  <a:lnTo>
                    <a:pt x="14763" y="7919"/>
                  </a:lnTo>
                  <a:cubicBezTo>
                    <a:pt x="14743" y="8078"/>
                    <a:pt x="14763" y="8118"/>
                    <a:pt x="14564" y="8396"/>
                  </a:cubicBezTo>
                  <a:cubicBezTo>
                    <a:pt x="14606" y="8305"/>
                    <a:pt x="14589" y="8286"/>
                    <a:pt x="14553" y="8286"/>
                  </a:cubicBezTo>
                  <a:cubicBezTo>
                    <a:pt x="14527" y="8286"/>
                    <a:pt x="14490" y="8296"/>
                    <a:pt x="14461" y="8296"/>
                  </a:cubicBezTo>
                  <a:cubicBezTo>
                    <a:pt x="14416" y="8296"/>
                    <a:pt x="14386" y="8273"/>
                    <a:pt x="14425" y="8158"/>
                  </a:cubicBezTo>
                  <a:lnTo>
                    <a:pt x="14425" y="8158"/>
                  </a:lnTo>
                  <a:cubicBezTo>
                    <a:pt x="13828" y="8536"/>
                    <a:pt x="13928" y="9073"/>
                    <a:pt x="13490" y="9113"/>
                  </a:cubicBezTo>
                  <a:cubicBezTo>
                    <a:pt x="13490" y="9203"/>
                    <a:pt x="13513" y="9238"/>
                    <a:pt x="13550" y="9238"/>
                  </a:cubicBezTo>
                  <a:cubicBezTo>
                    <a:pt x="13662" y="9238"/>
                    <a:pt x="13897" y="8906"/>
                    <a:pt x="13929" y="8906"/>
                  </a:cubicBezTo>
                  <a:cubicBezTo>
                    <a:pt x="13934" y="8906"/>
                    <a:pt x="13934" y="8914"/>
                    <a:pt x="13928" y="8933"/>
                  </a:cubicBezTo>
                  <a:cubicBezTo>
                    <a:pt x="13939" y="8929"/>
                    <a:pt x="13949" y="8927"/>
                    <a:pt x="13957" y="8927"/>
                  </a:cubicBezTo>
                  <a:cubicBezTo>
                    <a:pt x="14061" y="8927"/>
                    <a:pt x="13896" y="9263"/>
                    <a:pt x="13748" y="9411"/>
                  </a:cubicBezTo>
                  <a:cubicBezTo>
                    <a:pt x="13609" y="9570"/>
                    <a:pt x="13231" y="9471"/>
                    <a:pt x="12893" y="9908"/>
                  </a:cubicBezTo>
                  <a:cubicBezTo>
                    <a:pt x="12913" y="9869"/>
                    <a:pt x="12913" y="9849"/>
                    <a:pt x="12953" y="9809"/>
                  </a:cubicBezTo>
                  <a:lnTo>
                    <a:pt x="12953" y="9809"/>
                  </a:lnTo>
                  <a:cubicBezTo>
                    <a:pt x="12754" y="9928"/>
                    <a:pt x="12754" y="10167"/>
                    <a:pt x="12495" y="10306"/>
                  </a:cubicBezTo>
                  <a:cubicBezTo>
                    <a:pt x="12535" y="10505"/>
                    <a:pt x="12276" y="10545"/>
                    <a:pt x="12415" y="10704"/>
                  </a:cubicBezTo>
                  <a:lnTo>
                    <a:pt x="12714" y="10286"/>
                  </a:lnTo>
                  <a:lnTo>
                    <a:pt x="12714" y="10286"/>
                  </a:lnTo>
                  <a:cubicBezTo>
                    <a:pt x="12555" y="10545"/>
                    <a:pt x="12575" y="10903"/>
                    <a:pt x="12177" y="11202"/>
                  </a:cubicBezTo>
                  <a:cubicBezTo>
                    <a:pt x="12177" y="11142"/>
                    <a:pt x="12216" y="11003"/>
                    <a:pt x="12256" y="10903"/>
                  </a:cubicBezTo>
                  <a:lnTo>
                    <a:pt x="12256" y="10903"/>
                  </a:lnTo>
                  <a:cubicBezTo>
                    <a:pt x="12117" y="10983"/>
                    <a:pt x="12117" y="11142"/>
                    <a:pt x="11978" y="11202"/>
                  </a:cubicBezTo>
                  <a:cubicBezTo>
                    <a:pt x="11838" y="11042"/>
                    <a:pt x="12336" y="10704"/>
                    <a:pt x="12415" y="10366"/>
                  </a:cubicBezTo>
                  <a:lnTo>
                    <a:pt x="12415" y="10366"/>
                  </a:lnTo>
                  <a:cubicBezTo>
                    <a:pt x="12290" y="10413"/>
                    <a:pt x="12201" y="10721"/>
                    <a:pt x="12130" y="10721"/>
                  </a:cubicBezTo>
                  <a:cubicBezTo>
                    <a:pt x="12112" y="10721"/>
                    <a:pt x="12094" y="10699"/>
                    <a:pt x="12077" y="10645"/>
                  </a:cubicBezTo>
                  <a:lnTo>
                    <a:pt x="12077" y="10645"/>
                  </a:lnTo>
                  <a:cubicBezTo>
                    <a:pt x="12157" y="11003"/>
                    <a:pt x="11699" y="11042"/>
                    <a:pt x="11620" y="11480"/>
                  </a:cubicBezTo>
                  <a:lnTo>
                    <a:pt x="11540" y="11381"/>
                  </a:lnTo>
                  <a:cubicBezTo>
                    <a:pt x="11520" y="11421"/>
                    <a:pt x="11480" y="11560"/>
                    <a:pt x="11421" y="11639"/>
                  </a:cubicBezTo>
                  <a:lnTo>
                    <a:pt x="11421" y="11381"/>
                  </a:lnTo>
                  <a:cubicBezTo>
                    <a:pt x="11321" y="11719"/>
                    <a:pt x="10943" y="11759"/>
                    <a:pt x="10824" y="12037"/>
                  </a:cubicBezTo>
                  <a:cubicBezTo>
                    <a:pt x="10961" y="11864"/>
                    <a:pt x="11025" y="11814"/>
                    <a:pt x="11062" y="11814"/>
                  </a:cubicBezTo>
                  <a:cubicBezTo>
                    <a:pt x="11112" y="11814"/>
                    <a:pt x="11113" y="11906"/>
                    <a:pt x="11182" y="11906"/>
                  </a:cubicBezTo>
                  <a:cubicBezTo>
                    <a:pt x="11202" y="11906"/>
                    <a:pt x="11227" y="11898"/>
                    <a:pt x="11261" y="11878"/>
                  </a:cubicBezTo>
                  <a:lnTo>
                    <a:pt x="11261" y="11878"/>
                  </a:lnTo>
                  <a:cubicBezTo>
                    <a:pt x="10903" y="12555"/>
                    <a:pt x="10744" y="12037"/>
                    <a:pt x="10267" y="12654"/>
                  </a:cubicBezTo>
                  <a:cubicBezTo>
                    <a:pt x="10320" y="12587"/>
                    <a:pt x="10428" y="12511"/>
                    <a:pt x="10474" y="12511"/>
                  </a:cubicBezTo>
                  <a:cubicBezTo>
                    <a:pt x="10497" y="12511"/>
                    <a:pt x="10505" y="12529"/>
                    <a:pt x="10485" y="12574"/>
                  </a:cubicBezTo>
                  <a:cubicBezTo>
                    <a:pt x="10366" y="12694"/>
                    <a:pt x="10187" y="12813"/>
                    <a:pt x="10088" y="12853"/>
                  </a:cubicBezTo>
                  <a:cubicBezTo>
                    <a:pt x="9948" y="13024"/>
                    <a:pt x="9938" y="13064"/>
                    <a:pt x="9974" y="13064"/>
                  </a:cubicBezTo>
                  <a:cubicBezTo>
                    <a:pt x="10006" y="13064"/>
                    <a:pt x="10075" y="13032"/>
                    <a:pt x="10118" y="13032"/>
                  </a:cubicBezTo>
                  <a:cubicBezTo>
                    <a:pt x="10150" y="13032"/>
                    <a:pt x="10168" y="13050"/>
                    <a:pt x="10147" y="13112"/>
                  </a:cubicBezTo>
                  <a:cubicBezTo>
                    <a:pt x="9908" y="13151"/>
                    <a:pt x="10008" y="13350"/>
                    <a:pt x="9889" y="13569"/>
                  </a:cubicBezTo>
                  <a:lnTo>
                    <a:pt x="9789" y="13490"/>
                  </a:lnTo>
                  <a:lnTo>
                    <a:pt x="9789" y="13490"/>
                  </a:lnTo>
                  <a:cubicBezTo>
                    <a:pt x="9312" y="13927"/>
                    <a:pt x="9889" y="13788"/>
                    <a:pt x="9431" y="14166"/>
                  </a:cubicBezTo>
                  <a:lnTo>
                    <a:pt x="9451" y="13868"/>
                  </a:lnTo>
                  <a:lnTo>
                    <a:pt x="9292" y="14126"/>
                  </a:lnTo>
                  <a:lnTo>
                    <a:pt x="9232" y="13987"/>
                  </a:lnTo>
                  <a:cubicBezTo>
                    <a:pt x="9093" y="14305"/>
                    <a:pt x="9013" y="14365"/>
                    <a:pt x="8774" y="14584"/>
                  </a:cubicBezTo>
                  <a:cubicBezTo>
                    <a:pt x="8894" y="14584"/>
                    <a:pt x="8934" y="14763"/>
                    <a:pt x="8735" y="14982"/>
                  </a:cubicBezTo>
                  <a:cubicBezTo>
                    <a:pt x="8702" y="15000"/>
                    <a:pt x="8681" y="15006"/>
                    <a:pt x="8666" y="15006"/>
                  </a:cubicBezTo>
                  <a:cubicBezTo>
                    <a:pt x="8634" y="15006"/>
                    <a:pt x="8634" y="14976"/>
                    <a:pt x="8620" y="14976"/>
                  </a:cubicBezTo>
                  <a:cubicBezTo>
                    <a:pt x="8606" y="14976"/>
                    <a:pt x="8575" y="15009"/>
                    <a:pt x="8476" y="15141"/>
                  </a:cubicBezTo>
                  <a:cubicBezTo>
                    <a:pt x="8476" y="15022"/>
                    <a:pt x="8456" y="14882"/>
                    <a:pt x="8655" y="14823"/>
                  </a:cubicBezTo>
                  <a:cubicBezTo>
                    <a:pt x="8635" y="14783"/>
                    <a:pt x="8655" y="14703"/>
                    <a:pt x="8635" y="14664"/>
                  </a:cubicBezTo>
                  <a:cubicBezTo>
                    <a:pt x="8436" y="14763"/>
                    <a:pt x="8297" y="15042"/>
                    <a:pt x="8197" y="15161"/>
                  </a:cubicBezTo>
                  <a:cubicBezTo>
                    <a:pt x="8237" y="15121"/>
                    <a:pt x="8277" y="15062"/>
                    <a:pt x="8317" y="15062"/>
                  </a:cubicBezTo>
                  <a:lnTo>
                    <a:pt x="8078" y="15619"/>
                  </a:lnTo>
                  <a:cubicBezTo>
                    <a:pt x="8068" y="15621"/>
                    <a:pt x="8058" y="15622"/>
                    <a:pt x="8050" y="15622"/>
                  </a:cubicBezTo>
                  <a:cubicBezTo>
                    <a:pt x="7983" y="15622"/>
                    <a:pt x="8001" y="15551"/>
                    <a:pt x="8018" y="15479"/>
                  </a:cubicBezTo>
                  <a:lnTo>
                    <a:pt x="8018" y="15479"/>
                  </a:lnTo>
                  <a:cubicBezTo>
                    <a:pt x="7959" y="15579"/>
                    <a:pt x="7939" y="15678"/>
                    <a:pt x="7839" y="15818"/>
                  </a:cubicBezTo>
                  <a:cubicBezTo>
                    <a:pt x="7801" y="15722"/>
                    <a:pt x="7708" y="15663"/>
                    <a:pt x="7806" y="15466"/>
                  </a:cubicBezTo>
                  <a:lnTo>
                    <a:pt x="7806" y="15466"/>
                  </a:lnTo>
                  <a:lnTo>
                    <a:pt x="7561" y="15937"/>
                  </a:lnTo>
                  <a:cubicBezTo>
                    <a:pt x="7514" y="15937"/>
                    <a:pt x="7372" y="16021"/>
                    <a:pt x="7320" y="16021"/>
                  </a:cubicBezTo>
                  <a:cubicBezTo>
                    <a:pt x="7305" y="16021"/>
                    <a:pt x="7298" y="16014"/>
                    <a:pt x="7302" y="15997"/>
                  </a:cubicBezTo>
                  <a:lnTo>
                    <a:pt x="7302" y="15997"/>
                  </a:lnTo>
                  <a:cubicBezTo>
                    <a:pt x="7043" y="16196"/>
                    <a:pt x="6964" y="16693"/>
                    <a:pt x="6626" y="16952"/>
                  </a:cubicBezTo>
                  <a:cubicBezTo>
                    <a:pt x="6626" y="16991"/>
                    <a:pt x="6626" y="17031"/>
                    <a:pt x="6566" y="17111"/>
                  </a:cubicBezTo>
                  <a:cubicBezTo>
                    <a:pt x="6307" y="17389"/>
                    <a:pt x="5989" y="17549"/>
                    <a:pt x="5810" y="17986"/>
                  </a:cubicBezTo>
                  <a:lnTo>
                    <a:pt x="5492" y="18066"/>
                  </a:lnTo>
                  <a:cubicBezTo>
                    <a:pt x="5424" y="18167"/>
                    <a:pt x="5450" y="18186"/>
                    <a:pt x="5502" y="18186"/>
                  </a:cubicBezTo>
                  <a:cubicBezTo>
                    <a:pt x="5532" y="18186"/>
                    <a:pt x="5570" y="18180"/>
                    <a:pt x="5603" y="18180"/>
                  </a:cubicBezTo>
                  <a:cubicBezTo>
                    <a:pt x="5680" y="18180"/>
                    <a:pt x="5727" y="18214"/>
                    <a:pt x="5571" y="18444"/>
                  </a:cubicBezTo>
                  <a:cubicBezTo>
                    <a:pt x="5485" y="18574"/>
                    <a:pt x="5432" y="18612"/>
                    <a:pt x="5394" y="18612"/>
                  </a:cubicBezTo>
                  <a:cubicBezTo>
                    <a:pt x="5338" y="18612"/>
                    <a:pt x="5312" y="18531"/>
                    <a:pt x="5254" y="18531"/>
                  </a:cubicBezTo>
                  <a:cubicBezTo>
                    <a:pt x="5242" y="18531"/>
                    <a:pt x="5229" y="18534"/>
                    <a:pt x="5213" y="18543"/>
                  </a:cubicBezTo>
                  <a:cubicBezTo>
                    <a:pt x="5153" y="18762"/>
                    <a:pt x="5054" y="19160"/>
                    <a:pt x="4696" y="19359"/>
                  </a:cubicBezTo>
                  <a:cubicBezTo>
                    <a:pt x="4755" y="19240"/>
                    <a:pt x="4835" y="19180"/>
                    <a:pt x="4895" y="19081"/>
                  </a:cubicBezTo>
                  <a:lnTo>
                    <a:pt x="4895" y="19081"/>
                  </a:lnTo>
                  <a:lnTo>
                    <a:pt x="4636" y="19220"/>
                  </a:lnTo>
                  <a:cubicBezTo>
                    <a:pt x="4716" y="18932"/>
                    <a:pt x="4873" y="18773"/>
                    <a:pt x="4777" y="18773"/>
                  </a:cubicBezTo>
                  <a:cubicBezTo>
                    <a:pt x="4753" y="18773"/>
                    <a:pt x="4715" y="18782"/>
                    <a:pt x="4656" y="18802"/>
                  </a:cubicBezTo>
                  <a:cubicBezTo>
                    <a:pt x="4895" y="19081"/>
                    <a:pt x="3940" y="19697"/>
                    <a:pt x="4178" y="19956"/>
                  </a:cubicBezTo>
                  <a:lnTo>
                    <a:pt x="3999" y="20055"/>
                  </a:lnTo>
                  <a:cubicBezTo>
                    <a:pt x="4039" y="20016"/>
                    <a:pt x="4039" y="19996"/>
                    <a:pt x="4079" y="19956"/>
                  </a:cubicBezTo>
                  <a:lnTo>
                    <a:pt x="4079" y="19956"/>
                  </a:lnTo>
                  <a:cubicBezTo>
                    <a:pt x="3701" y="20135"/>
                    <a:pt x="4079" y="20334"/>
                    <a:pt x="3721" y="20672"/>
                  </a:cubicBezTo>
                  <a:cubicBezTo>
                    <a:pt x="3648" y="20733"/>
                    <a:pt x="3576" y="20778"/>
                    <a:pt x="3539" y="20778"/>
                  </a:cubicBezTo>
                  <a:cubicBezTo>
                    <a:pt x="3515" y="20778"/>
                    <a:pt x="3506" y="20759"/>
                    <a:pt x="3522" y="20712"/>
                  </a:cubicBezTo>
                  <a:lnTo>
                    <a:pt x="3522" y="20712"/>
                  </a:lnTo>
                  <a:lnTo>
                    <a:pt x="3343" y="21050"/>
                  </a:lnTo>
                  <a:cubicBezTo>
                    <a:pt x="3319" y="21082"/>
                    <a:pt x="3298" y="21095"/>
                    <a:pt x="3284" y="21095"/>
                  </a:cubicBezTo>
                  <a:cubicBezTo>
                    <a:pt x="3264" y="21095"/>
                    <a:pt x="3259" y="21066"/>
                    <a:pt x="3283" y="21030"/>
                  </a:cubicBezTo>
                  <a:lnTo>
                    <a:pt x="3283" y="21030"/>
                  </a:lnTo>
                  <a:lnTo>
                    <a:pt x="2965" y="21448"/>
                  </a:lnTo>
                  <a:lnTo>
                    <a:pt x="2945" y="21428"/>
                  </a:lnTo>
                  <a:cubicBezTo>
                    <a:pt x="2945" y="21528"/>
                    <a:pt x="2885" y="21727"/>
                    <a:pt x="2845" y="21826"/>
                  </a:cubicBezTo>
                  <a:cubicBezTo>
                    <a:pt x="2821" y="21842"/>
                    <a:pt x="2808" y="21849"/>
                    <a:pt x="2801" y="21849"/>
                  </a:cubicBezTo>
                  <a:cubicBezTo>
                    <a:pt x="2774" y="21849"/>
                    <a:pt x="2853" y="21747"/>
                    <a:pt x="2806" y="21747"/>
                  </a:cubicBezTo>
                  <a:lnTo>
                    <a:pt x="2666" y="22045"/>
                  </a:lnTo>
                  <a:cubicBezTo>
                    <a:pt x="2660" y="22046"/>
                    <a:pt x="2654" y="22046"/>
                    <a:pt x="2649" y="22046"/>
                  </a:cubicBezTo>
                  <a:cubicBezTo>
                    <a:pt x="2517" y="22046"/>
                    <a:pt x="2633" y="21820"/>
                    <a:pt x="2786" y="21667"/>
                  </a:cubicBezTo>
                  <a:cubicBezTo>
                    <a:pt x="2769" y="21666"/>
                    <a:pt x="2754" y="21666"/>
                    <a:pt x="2740" y="21666"/>
                  </a:cubicBezTo>
                  <a:cubicBezTo>
                    <a:pt x="2331" y="21666"/>
                    <a:pt x="2647" y="21937"/>
                    <a:pt x="2089" y="22264"/>
                  </a:cubicBezTo>
                  <a:lnTo>
                    <a:pt x="2248" y="22005"/>
                  </a:lnTo>
                  <a:cubicBezTo>
                    <a:pt x="1970" y="22005"/>
                    <a:pt x="1870" y="22244"/>
                    <a:pt x="1552" y="22403"/>
                  </a:cubicBezTo>
                  <a:cubicBezTo>
                    <a:pt x="1629" y="22390"/>
                    <a:pt x="1893" y="22271"/>
                    <a:pt x="2031" y="22271"/>
                  </a:cubicBezTo>
                  <a:cubicBezTo>
                    <a:pt x="2100" y="22271"/>
                    <a:pt x="2137" y="22301"/>
                    <a:pt x="2105" y="22387"/>
                  </a:cubicBezTo>
                  <a:lnTo>
                    <a:pt x="2105" y="22387"/>
                  </a:lnTo>
                  <a:cubicBezTo>
                    <a:pt x="2141" y="22299"/>
                    <a:pt x="2182" y="22164"/>
                    <a:pt x="2268" y="22164"/>
                  </a:cubicBezTo>
                  <a:cubicBezTo>
                    <a:pt x="2328" y="22344"/>
                    <a:pt x="2229" y="22344"/>
                    <a:pt x="2089" y="22423"/>
                  </a:cubicBezTo>
                  <a:cubicBezTo>
                    <a:pt x="2010" y="22483"/>
                    <a:pt x="1910" y="22562"/>
                    <a:pt x="1831" y="22761"/>
                  </a:cubicBezTo>
                  <a:cubicBezTo>
                    <a:pt x="1811" y="22746"/>
                    <a:pt x="1792" y="22738"/>
                    <a:pt x="1773" y="22738"/>
                  </a:cubicBezTo>
                  <a:cubicBezTo>
                    <a:pt x="1697" y="22738"/>
                    <a:pt x="1620" y="22856"/>
                    <a:pt x="1492" y="23000"/>
                  </a:cubicBezTo>
                  <a:lnTo>
                    <a:pt x="1393" y="22881"/>
                  </a:lnTo>
                  <a:cubicBezTo>
                    <a:pt x="1254" y="23100"/>
                    <a:pt x="1333" y="23139"/>
                    <a:pt x="1293" y="23299"/>
                  </a:cubicBezTo>
                  <a:cubicBezTo>
                    <a:pt x="1179" y="23401"/>
                    <a:pt x="1085" y="23432"/>
                    <a:pt x="1002" y="23432"/>
                  </a:cubicBezTo>
                  <a:cubicBezTo>
                    <a:pt x="941" y="23432"/>
                    <a:pt x="887" y="23415"/>
                    <a:pt x="836" y="23398"/>
                  </a:cubicBezTo>
                  <a:cubicBezTo>
                    <a:pt x="727" y="23514"/>
                    <a:pt x="745" y="23535"/>
                    <a:pt x="796" y="23535"/>
                  </a:cubicBezTo>
                  <a:cubicBezTo>
                    <a:pt x="826" y="23535"/>
                    <a:pt x="866" y="23528"/>
                    <a:pt x="900" y="23528"/>
                  </a:cubicBezTo>
                  <a:cubicBezTo>
                    <a:pt x="969" y="23528"/>
                    <a:pt x="1012" y="23557"/>
                    <a:pt x="876" y="23736"/>
                  </a:cubicBezTo>
                  <a:cubicBezTo>
                    <a:pt x="796" y="23776"/>
                    <a:pt x="736" y="23836"/>
                    <a:pt x="677" y="23895"/>
                  </a:cubicBezTo>
                  <a:cubicBezTo>
                    <a:pt x="657" y="23935"/>
                    <a:pt x="637" y="23955"/>
                    <a:pt x="597" y="23995"/>
                  </a:cubicBezTo>
                  <a:cubicBezTo>
                    <a:pt x="557" y="24035"/>
                    <a:pt x="517" y="24075"/>
                    <a:pt x="478" y="24134"/>
                  </a:cubicBezTo>
                  <a:cubicBezTo>
                    <a:pt x="398" y="24234"/>
                    <a:pt x="318" y="24333"/>
                    <a:pt x="239" y="24453"/>
                  </a:cubicBezTo>
                  <a:cubicBezTo>
                    <a:pt x="219" y="24512"/>
                    <a:pt x="120" y="24552"/>
                    <a:pt x="239" y="24651"/>
                  </a:cubicBezTo>
                  <a:cubicBezTo>
                    <a:pt x="279" y="24691"/>
                    <a:pt x="318" y="24731"/>
                    <a:pt x="358" y="24771"/>
                  </a:cubicBezTo>
                  <a:cubicBezTo>
                    <a:pt x="378" y="24811"/>
                    <a:pt x="338" y="24831"/>
                    <a:pt x="338" y="24850"/>
                  </a:cubicBezTo>
                  <a:cubicBezTo>
                    <a:pt x="288" y="24926"/>
                    <a:pt x="266" y="24949"/>
                    <a:pt x="257" y="24949"/>
                  </a:cubicBezTo>
                  <a:cubicBezTo>
                    <a:pt x="240" y="24949"/>
                    <a:pt x="265" y="24875"/>
                    <a:pt x="254" y="24875"/>
                  </a:cubicBezTo>
                  <a:cubicBezTo>
                    <a:pt x="252" y="24875"/>
                    <a:pt x="247" y="24880"/>
                    <a:pt x="239" y="24890"/>
                  </a:cubicBezTo>
                  <a:cubicBezTo>
                    <a:pt x="219" y="24970"/>
                    <a:pt x="199" y="25030"/>
                    <a:pt x="179" y="25089"/>
                  </a:cubicBezTo>
                  <a:cubicBezTo>
                    <a:pt x="168" y="25113"/>
                    <a:pt x="156" y="25122"/>
                    <a:pt x="148" y="25122"/>
                  </a:cubicBezTo>
                  <a:cubicBezTo>
                    <a:pt x="143" y="25122"/>
                    <a:pt x="139" y="25117"/>
                    <a:pt x="139" y="25109"/>
                  </a:cubicBezTo>
                  <a:lnTo>
                    <a:pt x="139" y="25109"/>
                  </a:lnTo>
                  <a:cubicBezTo>
                    <a:pt x="80" y="25248"/>
                    <a:pt x="179" y="25149"/>
                    <a:pt x="80" y="25288"/>
                  </a:cubicBezTo>
                  <a:cubicBezTo>
                    <a:pt x="80" y="25308"/>
                    <a:pt x="60" y="25308"/>
                    <a:pt x="40" y="25328"/>
                  </a:cubicBezTo>
                  <a:cubicBezTo>
                    <a:pt x="40" y="25348"/>
                    <a:pt x="40" y="25348"/>
                    <a:pt x="40" y="25348"/>
                  </a:cubicBezTo>
                  <a:cubicBezTo>
                    <a:pt x="20" y="25368"/>
                    <a:pt x="20" y="25368"/>
                    <a:pt x="20" y="25368"/>
                  </a:cubicBezTo>
                  <a:lnTo>
                    <a:pt x="0" y="25368"/>
                  </a:lnTo>
                  <a:lnTo>
                    <a:pt x="20" y="25388"/>
                  </a:lnTo>
                  <a:cubicBezTo>
                    <a:pt x="40" y="25427"/>
                    <a:pt x="60" y="25467"/>
                    <a:pt x="80" y="25527"/>
                  </a:cubicBezTo>
                  <a:cubicBezTo>
                    <a:pt x="120" y="25646"/>
                    <a:pt x="100" y="25825"/>
                    <a:pt x="159" y="25965"/>
                  </a:cubicBezTo>
                  <a:cubicBezTo>
                    <a:pt x="259" y="26004"/>
                    <a:pt x="358" y="26044"/>
                    <a:pt x="458" y="26064"/>
                  </a:cubicBezTo>
                  <a:cubicBezTo>
                    <a:pt x="537" y="26164"/>
                    <a:pt x="318" y="26104"/>
                    <a:pt x="279" y="26164"/>
                  </a:cubicBezTo>
                  <a:cubicBezTo>
                    <a:pt x="1094" y="26442"/>
                    <a:pt x="995" y="26422"/>
                    <a:pt x="1453" y="26462"/>
                  </a:cubicBezTo>
                  <a:cubicBezTo>
                    <a:pt x="1512" y="26542"/>
                    <a:pt x="1671" y="26661"/>
                    <a:pt x="1811" y="26780"/>
                  </a:cubicBezTo>
                  <a:cubicBezTo>
                    <a:pt x="1652" y="26621"/>
                    <a:pt x="1711" y="26581"/>
                    <a:pt x="1831" y="26562"/>
                  </a:cubicBezTo>
                  <a:cubicBezTo>
                    <a:pt x="1950" y="26542"/>
                    <a:pt x="2109" y="26542"/>
                    <a:pt x="2229" y="26542"/>
                  </a:cubicBezTo>
                  <a:cubicBezTo>
                    <a:pt x="2229" y="26542"/>
                    <a:pt x="2209" y="26522"/>
                    <a:pt x="2209" y="26502"/>
                  </a:cubicBezTo>
                  <a:lnTo>
                    <a:pt x="2209" y="26502"/>
                  </a:lnTo>
                  <a:lnTo>
                    <a:pt x="2288" y="26542"/>
                  </a:lnTo>
                  <a:lnTo>
                    <a:pt x="2229" y="26542"/>
                  </a:lnTo>
                  <a:cubicBezTo>
                    <a:pt x="2248" y="26562"/>
                    <a:pt x="2268" y="26601"/>
                    <a:pt x="2288" y="26621"/>
                  </a:cubicBezTo>
                  <a:cubicBezTo>
                    <a:pt x="2308" y="26601"/>
                    <a:pt x="2328" y="26581"/>
                    <a:pt x="2348" y="26581"/>
                  </a:cubicBezTo>
                  <a:lnTo>
                    <a:pt x="2408" y="26621"/>
                  </a:lnTo>
                  <a:cubicBezTo>
                    <a:pt x="2408" y="26621"/>
                    <a:pt x="2447" y="26562"/>
                    <a:pt x="2507" y="26502"/>
                  </a:cubicBezTo>
                  <a:lnTo>
                    <a:pt x="2507" y="26502"/>
                  </a:lnTo>
                  <a:cubicBezTo>
                    <a:pt x="2527" y="26562"/>
                    <a:pt x="2507" y="26661"/>
                    <a:pt x="2467" y="26800"/>
                  </a:cubicBezTo>
                  <a:lnTo>
                    <a:pt x="2447" y="26800"/>
                  </a:lnTo>
                  <a:cubicBezTo>
                    <a:pt x="2447" y="26800"/>
                    <a:pt x="2427" y="26780"/>
                    <a:pt x="2427" y="26780"/>
                  </a:cubicBezTo>
                  <a:lnTo>
                    <a:pt x="2368" y="26721"/>
                  </a:lnTo>
                  <a:lnTo>
                    <a:pt x="2288" y="26621"/>
                  </a:lnTo>
                  <a:cubicBezTo>
                    <a:pt x="2189" y="26681"/>
                    <a:pt x="2069" y="26741"/>
                    <a:pt x="2089" y="26860"/>
                  </a:cubicBezTo>
                  <a:cubicBezTo>
                    <a:pt x="2109" y="26860"/>
                    <a:pt x="2189" y="26880"/>
                    <a:pt x="2268" y="26900"/>
                  </a:cubicBezTo>
                  <a:cubicBezTo>
                    <a:pt x="2229" y="26920"/>
                    <a:pt x="2209" y="26940"/>
                    <a:pt x="2229" y="26959"/>
                  </a:cubicBezTo>
                  <a:cubicBezTo>
                    <a:pt x="2238" y="26979"/>
                    <a:pt x="2258" y="26984"/>
                    <a:pt x="2286" y="26984"/>
                  </a:cubicBezTo>
                  <a:cubicBezTo>
                    <a:pt x="2313" y="26984"/>
                    <a:pt x="2348" y="26979"/>
                    <a:pt x="2388" y="26979"/>
                  </a:cubicBezTo>
                  <a:lnTo>
                    <a:pt x="2467" y="27139"/>
                  </a:lnTo>
                  <a:lnTo>
                    <a:pt x="2507" y="27218"/>
                  </a:lnTo>
                  <a:cubicBezTo>
                    <a:pt x="2527" y="27238"/>
                    <a:pt x="2547" y="27238"/>
                    <a:pt x="2547" y="27238"/>
                  </a:cubicBezTo>
                  <a:lnTo>
                    <a:pt x="2547" y="27119"/>
                  </a:lnTo>
                  <a:cubicBezTo>
                    <a:pt x="2766" y="26959"/>
                    <a:pt x="2985" y="26760"/>
                    <a:pt x="3203" y="26542"/>
                  </a:cubicBezTo>
                  <a:cubicBezTo>
                    <a:pt x="3243" y="26462"/>
                    <a:pt x="3283" y="26382"/>
                    <a:pt x="3323" y="26323"/>
                  </a:cubicBezTo>
                  <a:lnTo>
                    <a:pt x="3363" y="26144"/>
                  </a:lnTo>
                  <a:cubicBezTo>
                    <a:pt x="3382" y="26024"/>
                    <a:pt x="3422" y="25905"/>
                    <a:pt x="3462" y="25786"/>
                  </a:cubicBezTo>
                  <a:cubicBezTo>
                    <a:pt x="3542" y="25527"/>
                    <a:pt x="3641" y="25268"/>
                    <a:pt x="3840" y="24990"/>
                  </a:cubicBezTo>
                  <a:cubicBezTo>
                    <a:pt x="3840" y="25209"/>
                    <a:pt x="3979" y="25169"/>
                    <a:pt x="4099" y="25268"/>
                  </a:cubicBezTo>
                  <a:cubicBezTo>
                    <a:pt x="3860" y="25308"/>
                    <a:pt x="3800" y="25726"/>
                    <a:pt x="3542" y="25985"/>
                  </a:cubicBezTo>
                  <a:cubicBezTo>
                    <a:pt x="3599" y="25927"/>
                    <a:pt x="3639" y="25907"/>
                    <a:pt x="3666" y="25907"/>
                  </a:cubicBezTo>
                  <a:cubicBezTo>
                    <a:pt x="3704" y="25907"/>
                    <a:pt x="3713" y="25949"/>
                    <a:pt x="3701" y="25985"/>
                  </a:cubicBezTo>
                  <a:lnTo>
                    <a:pt x="3999" y="25388"/>
                  </a:lnTo>
                  <a:cubicBezTo>
                    <a:pt x="4024" y="25412"/>
                    <a:pt x="4047" y="25422"/>
                    <a:pt x="4070" y="25422"/>
                  </a:cubicBezTo>
                  <a:cubicBezTo>
                    <a:pt x="4142" y="25422"/>
                    <a:pt x="4213" y="25328"/>
                    <a:pt x="4318" y="25268"/>
                  </a:cubicBezTo>
                  <a:cubicBezTo>
                    <a:pt x="4039" y="25189"/>
                    <a:pt x="4497" y="24791"/>
                    <a:pt x="4616" y="24532"/>
                  </a:cubicBezTo>
                  <a:lnTo>
                    <a:pt x="4616" y="24532"/>
                  </a:lnTo>
                  <a:cubicBezTo>
                    <a:pt x="4696" y="24592"/>
                    <a:pt x="4716" y="24691"/>
                    <a:pt x="4497" y="24910"/>
                  </a:cubicBezTo>
                  <a:cubicBezTo>
                    <a:pt x="4875" y="24791"/>
                    <a:pt x="4556" y="24373"/>
                    <a:pt x="4895" y="24214"/>
                  </a:cubicBezTo>
                  <a:lnTo>
                    <a:pt x="4895" y="24214"/>
                  </a:lnTo>
                  <a:cubicBezTo>
                    <a:pt x="4855" y="24273"/>
                    <a:pt x="4815" y="24313"/>
                    <a:pt x="4835" y="24353"/>
                  </a:cubicBezTo>
                  <a:cubicBezTo>
                    <a:pt x="4885" y="24202"/>
                    <a:pt x="5132" y="23968"/>
                    <a:pt x="5198" y="23968"/>
                  </a:cubicBezTo>
                  <a:cubicBezTo>
                    <a:pt x="5210" y="23968"/>
                    <a:pt x="5216" y="23976"/>
                    <a:pt x="5213" y="23995"/>
                  </a:cubicBezTo>
                  <a:lnTo>
                    <a:pt x="5173" y="24055"/>
                  </a:lnTo>
                  <a:cubicBezTo>
                    <a:pt x="5531" y="23696"/>
                    <a:pt x="6188" y="22881"/>
                    <a:pt x="6068" y="22662"/>
                  </a:cubicBezTo>
                  <a:lnTo>
                    <a:pt x="6068" y="22662"/>
                  </a:lnTo>
                  <a:cubicBezTo>
                    <a:pt x="6108" y="22682"/>
                    <a:pt x="6228" y="22901"/>
                    <a:pt x="6248" y="22940"/>
                  </a:cubicBezTo>
                  <a:lnTo>
                    <a:pt x="6267" y="22125"/>
                  </a:lnTo>
                  <a:cubicBezTo>
                    <a:pt x="6327" y="22045"/>
                    <a:pt x="6387" y="21985"/>
                    <a:pt x="6447" y="21906"/>
                  </a:cubicBezTo>
                  <a:cubicBezTo>
                    <a:pt x="6645" y="22005"/>
                    <a:pt x="6864" y="22125"/>
                    <a:pt x="6725" y="22403"/>
                  </a:cubicBezTo>
                  <a:cubicBezTo>
                    <a:pt x="6825" y="22324"/>
                    <a:pt x="6944" y="22224"/>
                    <a:pt x="7063" y="21985"/>
                  </a:cubicBezTo>
                  <a:lnTo>
                    <a:pt x="7063" y="21985"/>
                  </a:lnTo>
                  <a:cubicBezTo>
                    <a:pt x="7044" y="22000"/>
                    <a:pt x="7015" y="22006"/>
                    <a:pt x="6982" y="22006"/>
                  </a:cubicBezTo>
                  <a:cubicBezTo>
                    <a:pt x="6878" y="22006"/>
                    <a:pt x="6739" y="21942"/>
                    <a:pt x="6785" y="21866"/>
                  </a:cubicBezTo>
                  <a:cubicBezTo>
                    <a:pt x="7141" y="21767"/>
                    <a:pt x="7005" y="21786"/>
                    <a:pt x="7396" y="21610"/>
                  </a:cubicBezTo>
                  <a:lnTo>
                    <a:pt x="7396" y="21610"/>
                  </a:lnTo>
                  <a:cubicBezTo>
                    <a:pt x="7387" y="21614"/>
                    <a:pt x="7378" y="21615"/>
                    <a:pt x="7369" y="21615"/>
                  </a:cubicBezTo>
                  <a:cubicBezTo>
                    <a:pt x="7260" y="21615"/>
                    <a:pt x="7155" y="21356"/>
                    <a:pt x="7282" y="21229"/>
                  </a:cubicBezTo>
                  <a:lnTo>
                    <a:pt x="7282" y="21229"/>
                  </a:lnTo>
                  <a:cubicBezTo>
                    <a:pt x="7302" y="21268"/>
                    <a:pt x="7510" y="21401"/>
                    <a:pt x="7502" y="21482"/>
                  </a:cubicBezTo>
                  <a:lnTo>
                    <a:pt x="7502" y="21482"/>
                  </a:lnTo>
                  <a:lnTo>
                    <a:pt x="7595" y="20940"/>
                  </a:lnTo>
                  <a:lnTo>
                    <a:pt x="7595" y="20940"/>
                  </a:lnTo>
                  <a:cubicBezTo>
                    <a:pt x="7591" y="21036"/>
                    <a:pt x="7714" y="21075"/>
                    <a:pt x="7829" y="21075"/>
                  </a:cubicBezTo>
                  <a:cubicBezTo>
                    <a:pt x="7853" y="21075"/>
                    <a:pt x="7877" y="21073"/>
                    <a:pt x="7899" y="21070"/>
                  </a:cubicBezTo>
                  <a:cubicBezTo>
                    <a:pt x="7819" y="21070"/>
                    <a:pt x="8177" y="20752"/>
                    <a:pt x="8257" y="20632"/>
                  </a:cubicBezTo>
                  <a:lnTo>
                    <a:pt x="8257" y="20632"/>
                  </a:lnTo>
                  <a:lnTo>
                    <a:pt x="8058" y="20732"/>
                  </a:lnTo>
                  <a:cubicBezTo>
                    <a:pt x="8456" y="20334"/>
                    <a:pt x="8098" y="20055"/>
                    <a:pt x="8476" y="19638"/>
                  </a:cubicBezTo>
                  <a:cubicBezTo>
                    <a:pt x="8476" y="19712"/>
                    <a:pt x="8576" y="19887"/>
                    <a:pt x="8710" y="19887"/>
                  </a:cubicBezTo>
                  <a:cubicBezTo>
                    <a:pt x="8755" y="19887"/>
                    <a:pt x="8804" y="19867"/>
                    <a:pt x="8854" y="19817"/>
                  </a:cubicBezTo>
                  <a:cubicBezTo>
                    <a:pt x="8854" y="19717"/>
                    <a:pt x="8794" y="19459"/>
                    <a:pt x="8794" y="19180"/>
                  </a:cubicBezTo>
                  <a:cubicBezTo>
                    <a:pt x="8914" y="19021"/>
                    <a:pt x="9053" y="18862"/>
                    <a:pt x="9192" y="18703"/>
                  </a:cubicBezTo>
                  <a:lnTo>
                    <a:pt x="9192" y="18703"/>
                  </a:lnTo>
                  <a:cubicBezTo>
                    <a:pt x="9172" y="19041"/>
                    <a:pt x="9133" y="19399"/>
                    <a:pt x="9073" y="19618"/>
                  </a:cubicBezTo>
                  <a:cubicBezTo>
                    <a:pt x="9272" y="19518"/>
                    <a:pt x="9192" y="19658"/>
                    <a:pt x="9391" y="19399"/>
                  </a:cubicBezTo>
                  <a:cubicBezTo>
                    <a:pt x="9396" y="19398"/>
                    <a:pt x="9400" y="19398"/>
                    <a:pt x="9404" y="19398"/>
                  </a:cubicBezTo>
                  <a:cubicBezTo>
                    <a:pt x="9500" y="19398"/>
                    <a:pt x="9369" y="19621"/>
                    <a:pt x="9312" y="19697"/>
                  </a:cubicBezTo>
                  <a:lnTo>
                    <a:pt x="9829" y="19160"/>
                  </a:lnTo>
                  <a:cubicBezTo>
                    <a:pt x="9670" y="19081"/>
                    <a:pt x="10048" y="18623"/>
                    <a:pt x="9928" y="18563"/>
                  </a:cubicBezTo>
                  <a:lnTo>
                    <a:pt x="9928" y="18563"/>
                  </a:lnTo>
                  <a:lnTo>
                    <a:pt x="9550" y="19280"/>
                  </a:lnTo>
                  <a:cubicBezTo>
                    <a:pt x="9391" y="19180"/>
                    <a:pt x="9471" y="18603"/>
                    <a:pt x="9829" y="18225"/>
                  </a:cubicBezTo>
                  <a:cubicBezTo>
                    <a:pt x="9837" y="18223"/>
                    <a:pt x="9845" y="18222"/>
                    <a:pt x="9852" y="18222"/>
                  </a:cubicBezTo>
                  <a:cubicBezTo>
                    <a:pt x="9971" y="18222"/>
                    <a:pt x="9992" y="18506"/>
                    <a:pt x="10048" y="18543"/>
                  </a:cubicBezTo>
                  <a:cubicBezTo>
                    <a:pt x="10048" y="18444"/>
                    <a:pt x="10286" y="18086"/>
                    <a:pt x="10346" y="18086"/>
                  </a:cubicBezTo>
                  <a:lnTo>
                    <a:pt x="10267" y="18305"/>
                  </a:lnTo>
                  <a:cubicBezTo>
                    <a:pt x="10505" y="18126"/>
                    <a:pt x="10406" y="17807"/>
                    <a:pt x="10744" y="17648"/>
                  </a:cubicBezTo>
                  <a:cubicBezTo>
                    <a:pt x="10844" y="17568"/>
                    <a:pt x="11162" y="17529"/>
                    <a:pt x="11082" y="17449"/>
                  </a:cubicBezTo>
                  <a:cubicBezTo>
                    <a:pt x="10923" y="17449"/>
                    <a:pt x="10665" y="17330"/>
                    <a:pt x="10485" y="17171"/>
                  </a:cubicBezTo>
                  <a:cubicBezTo>
                    <a:pt x="10585" y="17071"/>
                    <a:pt x="10665" y="16972"/>
                    <a:pt x="10764" y="16852"/>
                  </a:cubicBezTo>
                  <a:lnTo>
                    <a:pt x="10804" y="16912"/>
                  </a:lnTo>
                  <a:lnTo>
                    <a:pt x="10844" y="16852"/>
                  </a:lnTo>
                  <a:lnTo>
                    <a:pt x="10804" y="16812"/>
                  </a:lnTo>
                  <a:cubicBezTo>
                    <a:pt x="10883" y="16713"/>
                    <a:pt x="10983" y="16613"/>
                    <a:pt x="11062" y="16494"/>
                  </a:cubicBezTo>
                  <a:cubicBezTo>
                    <a:pt x="11198" y="16572"/>
                    <a:pt x="11126" y="16933"/>
                    <a:pt x="11288" y="16933"/>
                  </a:cubicBezTo>
                  <a:cubicBezTo>
                    <a:pt x="11292" y="16933"/>
                    <a:pt x="11297" y="16932"/>
                    <a:pt x="11301" y="16932"/>
                  </a:cubicBezTo>
                  <a:cubicBezTo>
                    <a:pt x="11261" y="16892"/>
                    <a:pt x="11281" y="16773"/>
                    <a:pt x="11301" y="16713"/>
                  </a:cubicBezTo>
                  <a:cubicBezTo>
                    <a:pt x="11318" y="16704"/>
                    <a:pt x="11332" y="16701"/>
                    <a:pt x="11343" y="16701"/>
                  </a:cubicBezTo>
                  <a:cubicBezTo>
                    <a:pt x="11383" y="16701"/>
                    <a:pt x="11397" y="16739"/>
                    <a:pt x="11426" y="16739"/>
                  </a:cubicBezTo>
                  <a:cubicBezTo>
                    <a:pt x="11448" y="16739"/>
                    <a:pt x="11480" y="16716"/>
                    <a:pt x="11540" y="16633"/>
                  </a:cubicBezTo>
                  <a:cubicBezTo>
                    <a:pt x="11468" y="16518"/>
                    <a:pt x="11699" y="16350"/>
                    <a:pt x="11680" y="16350"/>
                  </a:cubicBezTo>
                  <a:cubicBezTo>
                    <a:pt x="11673" y="16350"/>
                    <a:pt x="11629" y="16374"/>
                    <a:pt x="11520" y="16434"/>
                  </a:cubicBezTo>
                  <a:cubicBezTo>
                    <a:pt x="11639" y="16196"/>
                    <a:pt x="11719" y="16255"/>
                    <a:pt x="11918" y="15997"/>
                  </a:cubicBezTo>
                  <a:cubicBezTo>
                    <a:pt x="11819" y="15997"/>
                    <a:pt x="11799" y="15798"/>
                    <a:pt x="11838" y="15599"/>
                  </a:cubicBezTo>
                  <a:cubicBezTo>
                    <a:pt x="11898" y="15499"/>
                    <a:pt x="11978" y="15420"/>
                    <a:pt x="12057" y="15320"/>
                  </a:cubicBezTo>
                  <a:lnTo>
                    <a:pt x="12077" y="15320"/>
                  </a:lnTo>
                  <a:cubicBezTo>
                    <a:pt x="12435" y="14922"/>
                    <a:pt x="12694" y="14743"/>
                    <a:pt x="13012" y="14365"/>
                  </a:cubicBezTo>
                  <a:cubicBezTo>
                    <a:pt x="13068" y="14351"/>
                    <a:pt x="13184" y="14278"/>
                    <a:pt x="13240" y="14278"/>
                  </a:cubicBezTo>
                  <a:cubicBezTo>
                    <a:pt x="13264" y="14278"/>
                    <a:pt x="13277" y="14290"/>
                    <a:pt x="13271" y="14325"/>
                  </a:cubicBezTo>
                  <a:cubicBezTo>
                    <a:pt x="13291" y="14246"/>
                    <a:pt x="13291" y="14166"/>
                    <a:pt x="13390" y="14047"/>
                  </a:cubicBezTo>
                  <a:cubicBezTo>
                    <a:pt x="13436" y="14027"/>
                    <a:pt x="13465" y="14018"/>
                    <a:pt x="13481" y="14018"/>
                  </a:cubicBezTo>
                  <a:cubicBezTo>
                    <a:pt x="13568" y="14018"/>
                    <a:pt x="13283" y="14272"/>
                    <a:pt x="13424" y="14272"/>
                  </a:cubicBezTo>
                  <a:cubicBezTo>
                    <a:pt x="13436" y="14272"/>
                    <a:pt x="13451" y="14270"/>
                    <a:pt x="13470" y="14266"/>
                  </a:cubicBezTo>
                  <a:cubicBezTo>
                    <a:pt x="13410" y="14186"/>
                    <a:pt x="13629" y="13868"/>
                    <a:pt x="13729" y="13649"/>
                  </a:cubicBezTo>
                  <a:cubicBezTo>
                    <a:pt x="13721" y="13647"/>
                    <a:pt x="13712" y="13646"/>
                    <a:pt x="13704" y="13646"/>
                  </a:cubicBezTo>
                  <a:cubicBezTo>
                    <a:pt x="13534" y="13646"/>
                    <a:pt x="13366" y="14037"/>
                    <a:pt x="13271" y="14246"/>
                  </a:cubicBezTo>
                  <a:cubicBezTo>
                    <a:pt x="13211" y="14186"/>
                    <a:pt x="13191" y="14107"/>
                    <a:pt x="13171" y="13987"/>
                  </a:cubicBezTo>
                  <a:cubicBezTo>
                    <a:pt x="13530" y="13569"/>
                    <a:pt x="13888" y="13151"/>
                    <a:pt x="14226" y="12754"/>
                  </a:cubicBezTo>
                  <a:cubicBezTo>
                    <a:pt x="14524" y="12515"/>
                    <a:pt x="15062" y="11759"/>
                    <a:pt x="15479" y="11401"/>
                  </a:cubicBezTo>
                  <a:cubicBezTo>
                    <a:pt x="15499" y="11321"/>
                    <a:pt x="15559" y="11222"/>
                    <a:pt x="15539" y="11162"/>
                  </a:cubicBezTo>
                  <a:cubicBezTo>
                    <a:pt x="15997" y="10625"/>
                    <a:pt x="16454" y="10087"/>
                    <a:pt x="16872" y="9570"/>
                  </a:cubicBezTo>
                  <a:cubicBezTo>
                    <a:pt x="16892" y="9590"/>
                    <a:pt x="16912" y="9590"/>
                    <a:pt x="16932" y="9610"/>
                  </a:cubicBezTo>
                  <a:lnTo>
                    <a:pt x="17051" y="9351"/>
                  </a:lnTo>
                  <a:cubicBezTo>
                    <a:pt x="17051" y="9351"/>
                    <a:pt x="17071" y="9331"/>
                    <a:pt x="17071" y="9331"/>
                  </a:cubicBezTo>
                  <a:cubicBezTo>
                    <a:pt x="17088" y="9348"/>
                    <a:pt x="17077" y="9420"/>
                    <a:pt x="17107" y="9420"/>
                  </a:cubicBezTo>
                  <a:cubicBezTo>
                    <a:pt x="17113" y="9420"/>
                    <a:pt x="17121" y="9418"/>
                    <a:pt x="17131" y="9411"/>
                  </a:cubicBezTo>
                  <a:cubicBezTo>
                    <a:pt x="17111" y="9371"/>
                    <a:pt x="17111" y="9331"/>
                    <a:pt x="17131" y="9272"/>
                  </a:cubicBezTo>
                  <a:cubicBezTo>
                    <a:pt x="17230" y="9152"/>
                    <a:pt x="17310" y="9033"/>
                    <a:pt x="17409" y="8914"/>
                  </a:cubicBezTo>
                  <a:lnTo>
                    <a:pt x="17429" y="8914"/>
                  </a:lnTo>
                  <a:cubicBezTo>
                    <a:pt x="17429" y="8894"/>
                    <a:pt x="17429" y="8894"/>
                    <a:pt x="17429" y="8894"/>
                  </a:cubicBezTo>
                  <a:cubicBezTo>
                    <a:pt x="17509" y="8794"/>
                    <a:pt x="17588" y="8695"/>
                    <a:pt x="17668" y="8615"/>
                  </a:cubicBezTo>
                  <a:cubicBezTo>
                    <a:pt x="17668" y="8595"/>
                    <a:pt x="17688" y="8595"/>
                    <a:pt x="17708" y="8575"/>
                  </a:cubicBezTo>
                  <a:cubicBezTo>
                    <a:pt x="17708" y="8555"/>
                    <a:pt x="17748" y="8536"/>
                    <a:pt x="17748" y="8496"/>
                  </a:cubicBezTo>
                  <a:cubicBezTo>
                    <a:pt x="20255" y="5472"/>
                    <a:pt x="22264" y="2905"/>
                    <a:pt x="23040" y="1711"/>
                  </a:cubicBezTo>
                  <a:lnTo>
                    <a:pt x="23179" y="1651"/>
                  </a:lnTo>
                  <a:cubicBezTo>
                    <a:pt x="23159" y="1651"/>
                    <a:pt x="23120" y="1632"/>
                    <a:pt x="23100" y="1632"/>
                  </a:cubicBezTo>
                  <a:cubicBezTo>
                    <a:pt x="23199" y="1453"/>
                    <a:pt x="23279" y="1313"/>
                    <a:pt x="23338" y="1214"/>
                  </a:cubicBezTo>
                  <a:cubicBezTo>
                    <a:pt x="23338" y="1214"/>
                    <a:pt x="23060" y="1114"/>
                    <a:pt x="22742" y="975"/>
                  </a:cubicBezTo>
                  <a:cubicBezTo>
                    <a:pt x="22662" y="836"/>
                    <a:pt x="22602" y="677"/>
                    <a:pt x="22682" y="577"/>
                  </a:cubicBezTo>
                  <a:lnTo>
                    <a:pt x="22682" y="577"/>
                  </a:lnTo>
                  <a:cubicBezTo>
                    <a:pt x="22664" y="583"/>
                    <a:pt x="22647" y="585"/>
                    <a:pt x="22629" y="585"/>
                  </a:cubicBezTo>
                  <a:cubicBezTo>
                    <a:pt x="22587" y="585"/>
                    <a:pt x="22545" y="571"/>
                    <a:pt x="22503" y="557"/>
                  </a:cubicBezTo>
                  <a:cubicBezTo>
                    <a:pt x="22483" y="537"/>
                    <a:pt x="22463" y="537"/>
                    <a:pt x="22423" y="517"/>
                  </a:cubicBezTo>
                  <a:lnTo>
                    <a:pt x="22403" y="497"/>
                  </a:lnTo>
                  <a:lnTo>
                    <a:pt x="22383" y="478"/>
                  </a:lnTo>
                  <a:lnTo>
                    <a:pt x="22324" y="438"/>
                  </a:lnTo>
                  <a:cubicBezTo>
                    <a:pt x="22145" y="338"/>
                    <a:pt x="21906" y="179"/>
                    <a:pt x="21747" y="80"/>
                  </a:cubicBezTo>
                  <a:cubicBezTo>
                    <a:pt x="21727" y="60"/>
                    <a:pt x="21687" y="60"/>
                    <a:pt x="21667" y="40"/>
                  </a:cubicBezTo>
                  <a:cubicBezTo>
                    <a:pt x="21647" y="20"/>
                    <a:pt x="21647" y="0"/>
                    <a:pt x="216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14"/>
            <p:cNvSpPr/>
            <p:nvPr/>
          </p:nvSpPr>
          <p:spPr>
            <a:xfrm rot="-3051725" flipH="1">
              <a:off x="6696060" y="3141221"/>
              <a:ext cx="1240553" cy="1447852"/>
            </a:xfrm>
            <a:custGeom>
              <a:avLst/>
              <a:gdLst/>
              <a:ahLst/>
              <a:cxnLst/>
              <a:rect l="l" t="t" r="r" b="b"/>
              <a:pathLst>
                <a:path w="23339" h="27238" extrusionOk="0">
                  <a:moveTo>
                    <a:pt x="7819" y="15440"/>
                  </a:moveTo>
                  <a:cubicBezTo>
                    <a:pt x="7814" y="15449"/>
                    <a:pt x="7810" y="15458"/>
                    <a:pt x="7806" y="15466"/>
                  </a:cubicBezTo>
                  <a:lnTo>
                    <a:pt x="7806" y="15466"/>
                  </a:lnTo>
                  <a:lnTo>
                    <a:pt x="7819" y="15440"/>
                  </a:lnTo>
                  <a:close/>
                  <a:moveTo>
                    <a:pt x="7502" y="21482"/>
                  </a:moveTo>
                  <a:lnTo>
                    <a:pt x="7501" y="21488"/>
                  </a:lnTo>
                  <a:cubicBezTo>
                    <a:pt x="7502" y="21486"/>
                    <a:pt x="7502" y="21484"/>
                    <a:pt x="7502" y="21482"/>
                  </a:cubicBezTo>
                  <a:close/>
                  <a:moveTo>
                    <a:pt x="7402" y="21607"/>
                  </a:moveTo>
                  <a:cubicBezTo>
                    <a:pt x="7400" y="21608"/>
                    <a:pt x="7398" y="21609"/>
                    <a:pt x="7396" y="21610"/>
                  </a:cubicBezTo>
                  <a:lnTo>
                    <a:pt x="7396" y="21610"/>
                  </a:lnTo>
                  <a:cubicBezTo>
                    <a:pt x="7398" y="21609"/>
                    <a:pt x="7400" y="21608"/>
                    <a:pt x="7402" y="21607"/>
                  </a:cubicBezTo>
                  <a:close/>
                  <a:moveTo>
                    <a:pt x="2105" y="22387"/>
                  </a:moveTo>
                  <a:cubicBezTo>
                    <a:pt x="2100" y="22400"/>
                    <a:pt x="2095" y="22413"/>
                    <a:pt x="2089" y="22423"/>
                  </a:cubicBezTo>
                  <a:cubicBezTo>
                    <a:pt x="2096" y="22410"/>
                    <a:pt x="2101" y="22398"/>
                    <a:pt x="2105" y="22387"/>
                  </a:cubicBezTo>
                  <a:close/>
                  <a:moveTo>
                    <a:pt x="2845" y="26522"/>
                  </a:moveTo>
                  <a:lnTo>
                    <a:pt x="2845" y="26522"/>
                  </a:lnTo>
                  <a:cubicBezTo>
                    <a:pt x="2806" y="26621"/>
                    <a:pt x="2706" y="26701"/>
                    <a:pt x="2607" y="26760"/>
                  </a:cubicBezTo>
                  <a:cubicBezTo>
                    <a:pt x="2666" y="26661"/>
                    <a:pt x="2746" y="26581"/>
                    <a:pt x="2845" y="26522"/>
                  </a:cubicBezTo>
                  <a:close/>
                  <a:moveTo>
                    <a:pt x="21627" y="0"/>
                  </a:moveTo>
                  <a:cubicBezTo>
                    <a:pt x="21568" y="40"/>
                    <a:pt x="21508" y="80"/>
                    <a:pt x="21468" y="139"/>
                  </a:cubicBezTo>
                  <a:cubicBezTo>
                    <a:pt x="21349" y="139"/>
                    <a:pt x="21548" y="40"/>
                    <a:pt x="21468" y="20"/>
                  </a:cubicBezTo>
                  <a:lnTo>
                    <a:pt x="21468" y="20"/>
                  </a:lnTo>
                  <a:cubicBezTo>
                    <a:pt x="21409" y="100"/>
                    <a:pt x="21329" y="179"/>
                    <a:pt x="21170" y="239"/>
                  </a:cubicBezTo>
                  <a:cubicBezTo>
                    <a:pt x="21110" y="299"/>
                    <a:pt x="21030" y="378"/>
                    <a:pt x="20931" y="458"/>
                  </a:cubicBezTo>
                  <a:lnTo>
                    <a:pt x="20951" y="418"/>
                  </a:lnTo>
                  <a:lnTo>
                    <a:pt x="20951" y="418"/>
                  </a:lnTo>
                  <a:cubicBezTo>
                    <a:pt x="20851" y="517"/>
                    <a:pt x="20772" y="617"/>
                    <a:pt x="20692" y="716"/>
                  </a:cubicBezTo>
                  <a:cubicBezTo>
                    <a:pt x="20633" y="796"/>
                    <a:pt x="20593" y="856"/>
                    <a:pt x="20533" y="915"/>
                  </a:cubicBezTo>
                  <a:cubicBezTo>
                    <a:pt x="20414" y="1035"/>
                    <a:pt x="20314" y="1134"/>
                    <a:pt x="20215" y="1234"/>
                  </a:cubicBezTo>
                  <a:cubicBezTo>
                    <a:pt x="19996" y="1453"/>
                    <a:pt x="19757" y="1651"/>
                    <a:pt x="19439" y="1990"/>
                  </a:cubicBezTo>
                  <a:lnTo>
                    <a:pt x="19578" y="2010"/>
                  </a:lnTo>
                  <a:cubicBezTo>
                    <a:pt x="19439" y="2149"/>
                    <a:pt x="19379" y="2149"/>
                    <a:pt x="19300" y="2209"/>
                  </a:cubicBezTo>
                  <a:cubicBezTo>
                    <a:pt x="19300" y="2257"/>
                    <a:pt x="19310" y="2276"/>
                    <a:pt x="19328" y="2276"/>
                  </a:cubicBezTo>
                  <a:cubicBezTo>
                    <a:pt x="19395" y="2276"/>
                    <a:pt x="19562" y="2013"/>
                    <a:pt x="19648" y="2013"/>
                  </a:cubicBezTo>
                  <a:cubicBezTo>
                    <a:pt x="19672" y="2013"/>
                    <a:pt x="19690" y="2034"/>
                    <a:pt x="19697" y="2089"/>
                  </a:cubicBezTo>
                  <a:cubicBezTo>
                    <a:pt x="19346" y="2109"/>
                    <a:pt x="18823" y="3085"/>
                    <a:pt x="18502" y="3085"/>
                  </a:cubicBezTo>
                  <a:cubicBezTo>
                    <a:pt x="18496" y="3085"/>
                    <a:pt x="18490" y="3085"/>
                    <a:pt x="18484" y="3084"/>
                  </a:cubicBezTo>
                  <a:lnTo>
                    <a:pt x="18484" y="3084"/>
                  </a:lnTo>
                  <a:cubicBezTo>
                    <a:pt x="18285" y="3303"/>
                    <a:pt x="18643" y="3104"/>
                    <a:pt x="18444" y="3323"/>
                  </a:cubicBezTo>
                  <a:lnTo>
                    <a:pt x="18344" y="3343"/>
                  </a:lnTo>
                  <a:lnTo>
                    <a:pt x="18364" y="3462"/>
                  </a:lnTo>
                  <a:cubicBezTo>
                    <a:pt x="18266" y="3561"/>
                    <a:pt x="18167" y="3600"/>
                    <a:pt x="18104" y="3600"/>
                  </a:cubicBezTo>
                  <a:cubicBezTo>
                    <a:pt x="18078" y="3600"/>
                    <a:pt x="18058" y="3593"/>
                    <a:pt x="18046" y="3581"/>
                  </a:cubicBezTo>
                  <a:cubicBezTo>
                    <a:pt x="18066" y="3542"/>
                    <a:pt x="18106" y="3462"/>
                    <a:pt x="18146" y="3422"/>
                  </a:cubicBezTo>
                  <a:lnTo>
                    <a:pt x="18146" y="3422"/>
                  </a:lnTo>
                  <a:cubicBezTo>
                    <a:pt x="17927" y="3542"/>
                    <a:pt x="17728" y="3940"/>
                    <a:pt x="17648" y="4019"/>
                  </a:cubicBezTo>
                  <a:lnTo>
                    <a:pt x="17847" y="3860"/>
                  </a:lnTo>
                  <a:lnTo>
                    <a:pt x="17847" y="3860"/>
                  </a:lnTo>
                  <a:cubicBezTo>
                    <a:pt x="17389" y="4517"/>
                    <a:pt x="16653" y="5213"/>
                    <a:pt x="16275" y="5929"/>
                  </a:cubicBezTo>
                  <a:lnTo>
                    <a:pt x="16355" y="5909"/>
                  </a:lnTo>
                  <a:lnTo>
                    <a:pt x="16355" y="5909"/>
                  </a:lnTo>
                  <a:cubicBezTo>
                    <a:pt x="16056" y="6446"/>
                    <a:pt x="15997" y="6247"/>
                    <a:pt x="15619" y="6785"/>
                  </a:cubicBezTo>
                  <a:lnTo>
                    <a:pt x="15619" y="6765"/>
                  </a:lnTo>
                  <a:cubicBezTo>
                    <a:pt x="15579" y="6904"/>
                    <a:pt x="15499" y="7043"/>
                    <a:pt x="15360" y="7183"/>
                  </a:cubicBezTo>
                  <a:cubicBezTo>
                    <a:pt x="15374" y="7142"/>
                    <a:pt x="15366" y="7128"/>
                    <a:pt x="15346" y="7128"/>
                  </a:cubicBezTo>
                  <a:cubicBezTo>
                    <a:pt x="15303" y="7128"/>
                    <a:pt x="15200" y="7200"/>
                    <a:pt x="15154" y="7200"/>
                  </a:cubicBezTo>
                  <a:cubicBezTo>
                    <a:pt x="15130" y="7200"/>
                    <a:pt x="15120" y="7181"/>
                    <a:pt x="15141" y="7123"/>
                  </a:cubicBezTo>
                  <a:lnTo>
                    <a:pt x="15141" y="7123"/>
                  </a:lnTo>
                  <a:cubicBezTo>
                    <a:pt x="14823" y="7700"/>
                    <a:pt x="15002" y="7421"/>
                    <a:pt x="14902" y="7899"/>
                  </a:cubicBezTo>
                  <a:lnTo>
                    <a:pt x="14763" y="7919"/>
                  </a:lnTo>
                  <a:cubicBezTo>
                    <a:pt x="14743" y="8078"/>
                    <a:pt x="14763" y="8118"/>
                    <a:pt x="14564" y="8396"/>
                  </a:cubicBezTo>
                  <a:cubicBezTo>
                    <a:pt x="14606" y="8305"/>
                    <a:pt x="14589" y="8286"/>
                    <a:pt x="14553" y="8286"/>
                  </a:cubicBezTo>
                  <a:cubicBezTo>
                    <a:pt x="14527" y="8286"/>
                    <a:pt x="14490" y="8296"/>
                    <a:pt x="14461" y="8296"/>
                  </a:cubicBezTo>
                  <a:cubicBezTo>
                    <a:pt x="14416" y="8296"/>
                    <a:pt x="14386" y="8273"/>
                    <a:pt x="14425" y="8158"/>
                  </a:cubicBezTo>
                  <a:lnTo>
                    <a:pt x="14425" y="8158"/>
                  </a:lnTo>
                  <a:cubicBezTo>
                    <a:pt x="13828" y="8536"/>
                    <a:pt x="13928" y="9073"/>
                    <a:pt x="13490" y="9113"/>
                  </a:cubicBezTo>
                  <a:cubicBezTo>
                    <a:pt x="13490" y="9203"/>
                    <a:pt x="13513" y="9238"/>
                    <a:pt x="13550" y="9238"/>
                  </a:cubicBezTo>
                  <a:cubicBezTo>
                    <a:pt x="13662" y="9238"/>
                    <a:pt x="13897" y="8906"/>
                    <a:pt x="13929" y="8906"/>
                  </a:cubicBezTo>
                  <a:cubicBezTo>
                    <a:pt x="13934" y="8906"/>
                    <a:pt x="13934" y="8914"/>
                    <a:pt x="13928" y="8933"/>
                  </a:cubicBezTo>
                  <a:cubicBezTo>
                    <a:pt x="13939" y="8929"/>
                    <a:pt x="13949" y="8927"/>
                    <a:pt x="13957" y="8927"/>
                  </a:cubicBezTo>
                  <a:cubicBezTo>
                    <a:pt x="14061" y="8927"/>
                    <a:pt x="13896" y="9263"/>
                    <a:pt x="13748" y="9411"/>
                  </a:cubicBezTo>
                  <a:cubicBezTo>
                    <a:pt x="13609" y="9570"/>
                    <a:pt x="13231" y="9471"/>
                    <a:pt x="12893" y="9908"/>
                  </a:cubicBezTo>
                  <a:cubicBezTo>
                    <a:pt x="12913" y="9869"/>
                    <a:pt x="12913" y="9849"/>
                    <a:pt x="12953" y="9809"/>
                  </a:cubicBezTo>
                  <a:lnTo>
                    <a:pt x="12953" y="9809"/>
                  </a:lnTo>
                  <a:cubicBezTo>
                    <a:pt x="12754" y="9928"/>
                    <a:pt x="12754" y="10167"/>
                    <a:pt x="12495" y="10306"/>
                  </a:cubicBezTo>
                  <a:cubicBezTo>
                    <a:pt x="12535" y="10505"/>
                    <a:pt x="12276" y="10545"/>
                    <a:pt x="12415" y="10704"/>
                  </a:cubicBezTo>
                  <a:lnTo>
                    <a:pt x="12714" y="10286"/>
                  </a:lnTo>
                  <a:lnTo>
                    <a:pt x="12714" y="10286"/>
                  </a:lnTo>
                  <a:cubicBezTo>
                    <a:pt x="12555" y="10545"/>
                    <a:pt x="12575" y="10903"/>
                    <a:pt x="12177" y="11202"/>
                  </a:cubicBezTo>
                  <a:cubicBezTo>
                    <a:pt x="12177" y="11142"/>
                    <a:pt x="12216" y="11003"/>
                    <a:pt x="12256" y="10903"/>
                  </a:cubicBezTo>
                  <a:lnTo>
                    <a:pt x="12256" y="10903"/>
                  </a:lnTo>
                  <a:cubicBezTo>
                    <a:pt x="12117" y="10983"/>
                    <a:pt x="12117" y="11142"/>
                    <a:pt x="11978" y="11202"/>
                  </a:cubicBezTo>
                  <a:cubicBezTo>
                    <a:pt x="11838" y="11042"/>
                    <a:pt x="12336" y="10704"/>
                    <a:pt x="12415" y="10366"/>
                  </a:cubicBezTo>
                  <a:lnTo>
                    <a:pt x="12415" y="10366"/>
                  </a:lnTo>
                  <a:cubicBezTo>
                    <a:pt x="12290" y="10413"/>
                    <a:pt x="12201" y="10721"/>
                    <a:pt x="12130" y="10721"/>
                  </a:cubicBezTo>
                  <a:cubicBezTo>
                    <a:pt x="12112" y="10721"/>
                    <a:pt x="12094" y="10699"/>
                    <a:pt x="12077" y="10645"/>
                  </a:cubicBezTo>
                  <a:lnTo>
                    <a:pt x="12077" y="10645"/>
                  </a:lnTo>
                  <a:cubicBezTo>
                    <a:pt x="12157" y="11003"/>
                    <a:pt x="11699" y="11042"/>
                    <a:pt x="11620" y="11480"/>
                  </a:cubicBezTo>
                  <a:lnTo>
                    <a:pt x="11540" y="11381"/>
                  </a:lnTo>
                  <a:cubicBezTo>
                    <a:pt x="11520" y="11421"/>
                    <a:pt x="11480" y="11560"/>
                    <a:pt x="11421" y="11639"/>
                  </a:cubicBezTo>
                  <a:lnTo>
                    <a:pt x="11421" y="11381"/>
                  </a:lnTo>
                  <a:cubicBezTo>
                    <a:pt x="11321" y="11719"/>
                    <a:pt x="10943" y="11759"/>
                    <a:pt x="10824" y="12037"/>
                  </a:cubicBezTo>
                  <a:cubicBezTo>
                    <a:pt x="10961" y="11864"/>
                    <a:pt x="11025" y="11814"/>
                    <a:pt x="11062" y="11814"/>
                  </a:cubicBezTo>
                  <a:cubicBezTo>
                    <a:pt x="11112" y="11814"/>
                    <a:pt x="11113" y="11906"/>
                    <a:pt x="11182" y="11906"/>
                  </a:cubicBezTo>
                  <a:cubicBezTo>
                    <a:pt x="11202" y="11906"/>
                    <a:pt x="11227" y="11898"/>
                    <a:pt x="11261" y="11878"/>
                  </a:cubicBezTo>
                  <a:lnTo>
                    <a:pt x="11261" y="11878"/>
                  </a:lnTo>
                  <a:cubicBezTo>
                    <a:pt x="10903" y="12555"/>
                    <a:pt x="10744" y="12037"/>
                    <a:pt x="10267" y="12654"/>
                  </a:cubicBezTo>
                  <a:cubicBezTo>
                    <a:pt x="10320" y="12587"/>
                    <a:pt x="10428" y="12511"/>
                    <a:pt x="10474" y="12511"/>
                  </a:cubicBezTo>
                  <a:cubicBezTo>
                    <a:pt x="10497" y="12511"/>
                    <a:pt x="10505" y="12529"/>
                    <a:pt x="10485" y="12574"/>
                  </a:cubicBezTo>
                  <a:cubicBezTo>
                    <a:pt x="10366" y="12694"/>
                    <a:pt x="10187" y="12813"/>
                    <a:pt x="10088" y="12853"/>
                  </a:cubicBezTo>
                  <a:cubicBezTo>
                    <a:pt x="9948" y="13024"/>
                    <a:pt x="9938" y="13064"/>
                    <a:pt x="9974" y="13064"/>
                  </a:cubicBezTo>
                  <a:cubicBezTo>
                    <a:pt x="10006" y="13064"/>
                    <a:pt x="10075" y="13032"/>
                    <a:pt x="10118" y="13032"/>
                  </a:cubicBezTo>
                  <a:cubicBezTo>
                    <a:pt x="10150" y="13032"/>
                    <a:pt x="10168" y="13050"/>
                    <a:pt x="10147" y="13112"/>
                  </a:cubicBezTo>
                  <a:cubicBezTo>
                    <a:pt x="9908" y="13151"/>
                    <a:pt x="10008" y="13350"/>
                    <a:pt x="9889" y="13569"/>
                  </a:cubicBezTo>
                  <a:lnTo>
                    <a:pt x="9789" y="13490"/>
                  </a:lnTo>
                  <a:lnTo>
                    <a:pt x="9789" y="13490"/>
                  </a:lnTo>
                  <a:cubicBezTo>
                    <a:pt x="9312" y="13927"/>
                    <a:pt x="9889" y="13788"/>
                    <a:pt x="9431" y="14166"/>
                  </a:cubicBezTo>
                  <a:lnTo>
                    <a:pt x="9451" y="13868"/>
                  </a:lnTo>
                  <a:lnTo>
                    <a:pt x="9292" y="14126"/>
                  </a:lnTo>
                  <a:lnTo>
                    <a:pt x="9232" y="13987"/>
                  </a:lnTo>
                  <a:cubicBezTo>
                    <a:pt x="9093" y="14305"/>
                    <a:pt x="9013" y="14365"/>
                    <a:pt x="8774" y="14584"/>
                  </a:cubicBezTo>
                  <a:cubicBezTo>
                    <a:pt x="8894" y="14584"/>
                    <a:pt x="8934" y="14763"/>
                    <a:pt x="8735" y="14982"/>
                  </a:cubicBezTo>
                  <a:cubicBezTo>
                    <a:pt x="8702" y="15000"/>
                    <a:pt x="8681" y="15006"/>
                    <a:pt x="8666" y="15006"/>
                  </a:cubicBezTo>
                  <a:cubicBezTo>
                    <a:pt x="8634" y="15006"/>
                    <a:pt x="8634" y="14976"/>
                    <a:pt x="8620" y="14976"/>
                  </a:cubicBezTo>
                  <a:cubicBezTo>
                    <a:pt x="8606" y="14976"/>
                    <a:pt x="8575" y="15009"/>
                    <a:pt x="8476" y="15141"/>
                  </a:cubicBezTo>
                  <a:cubicBezTo>
                    <a:pt x="8476" y="15022"/>
                    <a:pt x="8456" y="14882"/>
                    <a:pt x="8655" y="14823"/>
                  </a:cubicBezTo>
                  <a:cubicBezTo>
                    <a:pt x="8635" y="14783"/>
                    <a:pt x="8655" y="14703"/>
                    <a:pt x="8635" y="14664"/>
                  </a:cubicBezTo>
                  <a:cubicBezTo>
                    <a:pt x="8436" y="14763"/>
                    <a:pt x="8297" y="15042"/>
                    <a:pt x="8197" y="15161"/>
                  </a:cubicBezTo>
                  <a:cubicBezTo>
                    <a:pt x="8237" y="15121"/>
                    <a:pt x="8277" y="15062"/>
                    <a:pt x="8317" y="15062"/>
                  </a:cubicBezTo>
                  <a:lnTo>
                    <a:pt x="8078" y="15619"/>
                  </a:lnTo>
                  <a:cubicBezTo>
                    <a:pt x="8068" y="15621"/>
                    <a:pt x="8058" y="15622"/>
                    <a:pt x="8050" y="15622"/>
                  </a:cubicBezTo>
                  <a:cubicBezTo>
                    <a:pt x="7983" y="15622"/>
                    <a:pt x="8001" y="15551"/>
                    <a:pt x="8018" y="15479"/>
                  </a:cubicBezTo>
                  <a:lnTo>
                    <a:pt x="8018" y="15479"/>
                  </a:lnTo>
                  <a:cubicBezTo>
                    <a:pt x="7959" y="15579"/>
                    <a:pt x="7939" y="15678"/>
                    <a:pt x="7839" y="15818"/>
                  </a:cubicBezTo>
                  <a:cubicBezTo>
                    <a:pt x="7801" y="15722"/>
                    <a:pt x="7708" y="15663"/>
                    <a:pt x="7806" y="15466"/>
                  </a:cubicBezTo>
                  <a:lnTo>
                    <a:pt x="7806" y="15466"/>
                  </a:lnTo>
                  <a:lnTo>
                    <a:pt x="7561" y="15937"/>
                  </a:lnTo>
                  <a:cubicBezTo>
                    <a:pt x="7514" y="15937"/>
                    <a:pt x="7372" y="16021"/>
                    <a:pt x="7320" y="16021"/>
                  </a:cubicBezTo>
                  <a:cubicBezTo>
                    <a:pt x="7305" y="16021"/>
                    <a:pt x="7298" y="16014"/>
                    <a:pt x="7302" y="15997"/>
                  </a:cubicBezTo>
                  <a:lnTo>
                    <a:pt x="7302" y="15997"/>
                  </a:lnTo>
                  <a:cubicBezTo>
                    <a:pt x="7043" y="16196"/>
                    <a:pt x="6964" y="16693"/>
                    <a:pt x="6626" y="16952"/>
                  </a:cubicBezTo>
                  <a:cubicBezTo>
                    <a:pt x="6626" y="16991"/>
                    <a:pt x="6626" y="17031"/>
                    <a:pt x="6566" y="17111"/>
                  </a:cubicBezTo>
                  <a:cubicBezTo>
                    <a:pt x="6307" y="17389"/>
                    <a:pt x="5989" y="17549"/>
                    <a:pt x="5810" y="17986"/>
                  </a:cubicBezTo>
                  <a:lnTo>
                    <a:pt x="5492" y="18066"/>
                  </a:lnTo>
                  <a:cubicBezTo>
                    <a:pt x="5424" y="18167"/>
                    <a:pt x="5450" y="18186"/>
                    <a:pt x="5502" y="18186"/>
                  </a:cubicBezTo>
                  <a:cubicBezTo>
                    <a:pt x="5532" y="18186"/>
                    <a:pt x="5570" y="18180"/>
                    <a:pt x="5603" y="18180"/>
                  </a:cubicBezTo>
                  <a:cubicBezTo>
                    <a:pt x="5680" y="18180"/>
                    <a:pt x="5727" y="18214"/>
                    <a:pt x="5571" y="18444"/>
                  </a:cubicBezTo>
                  <a:cubicBezTo>
                    <a:pt x="5485" y="18574"/>
                    <a:pt x="5432" y="18612"/>
                    <a:pt x="5394" y="18612"/>
                  </a:cubicBezTo>
                  <a:cubicBezTo>
                    <a:pt x="5338" y="18612"/>
                    <a:pt x="5312" y="18531"/>
                    <a:pt x="5254" y="18531"/>
                  </a:cubicBezTo>
                  <a:cubicBezTo>
                    <a:pt x="5242" y="18531"/>
                    <a:pt x="5229" y="18534"/>
                    <a:pt x="5213" y="18543"/>
                  </a:cubicBezTo>
                  <a:cubicBezTo>
                    <a:pt x="5153" y="18762"/>
                    <a:pt x="5054" y="19160"/>
                    <a:pt x="4696" y="19359"/>
                  </a:cubicBezTo>
                  <a:cubicBezTo>
                    <a:pt x="4755" y="19240"/>
                    <a:pt x="4835" y="19180"/>
                    <a:pt x="4895" y="19081"/>
                  </a:cubicBezTo>
                  <a:lnTo>
                    <a:pt x="4895" y="19081"/>
                  </a:lnTo>
                  <a:lnTo>
                    <a:pt x="4636" y="19220"/>
                  </a:lnTo>
                  <a:cubicBezTo>
                    <a:pt x="4716" y="18932"/>
                    <a:pt x="4873" y="18773"/>
                    <a:pt x="4777" y="18773"/>
                  </a:cubicBezTo>
                  <a:cubicBezTo>
                    <a:pt x="4753" y="18773"/>
                    <a:pt x="4715" y="18782"/>
                    <a:pt x="4656" y="18802"/>
                  </a:cubicBezTo>
                  <a:cubicBezTo>
                    <a:pt x="4895" y="19081"/>
                    <a:pt x="3940" y="19697"/>
                    <a:pt x="4178" y="19956"/>
                  </a:cubicBezTo>
                  <a:lnTo>
                    <a:pt x="3999" y="20055"/>
                  </a:lnTo>
                  <a:cubicBezTo>
                    <a:pt x="4039" y="20016"/>
                    <a:pt x="4039" y="19996"/>
                    <a:pt x="4079" y="19956"/>
                  </a:cubicBezTo>
                  <a:lnTo>
                    <a:pt x="4079" y="19956"/>
                  </a:lnTo>
                  <a:cubicBezTo>
                    <a:pt x="3701" y="20135"/>
                    <a:pt x="4079" y="20334"/>
                    <a:pt x="3721" y="20672"/>
                  </a:cubicBezTo>
                  <a:cubicBezTo>
                    <a:pt x="3648" y="20733"/>
                    <a:pt x="3576" y="20778"/>
                    <a:pt x="3539" y="20778"/>
                  </a:cubicBezTo>
                  <a:cubicBezTo>
                    <a:pt x="3515" y="20778"/>
                    <a:pt x="3506" y="20759"/>
                    <a:pt x="3522" y="20712"/>
                  </a:cubicBezTo>
                  <a:lnTo>
                    <a:pt x="3522" y="20712"/>
                  </a:lnTo>
                  <a:lnTo>
                    <a:pt x="3343" y="21050"/>
                  </a:lnTo>
                  <a:cubicBezTo>
                    <a:pt x="3319" y="21082"/>
                    <a:pt x="3298" y="21095"/>
                    <a:pt x="3284" y="21095"/>
                  </a:cubicBezTo>
                  <a:cubicBezTo>
                    <a:pt x="3264" y="21095"/>
                    <a:pt x="3259" y="21066"/>
                    <a:pt x="3283" y="21030"/>
                  </a:cubicBezTo>
                  <a:lnTo>
                    <a:pt x="3283" y="21030"/>
                  </a:lnTo>
                  <a:lnTo>
                    <a:pt x="2965" y="21448"/>
                  </a:lnTo>
                  <a:lnTo>
                    <a:pt x="2945" y="21428"/>
                  </a:lnTo>
                  <a:cubicBezTo>
                    <a:pt x="2945" y="21528"/>
                    <a:pt x="2885" y="21727"/>
                    <a:pt x="2845" y="21826"/>
                  </a:cubicBezTo>
                  <a:cubicBezTo>
                    <a:pt x="2821" y="21842"/>
                    <a:pt x="2808" y="21849"/>
                    <a:pt x="2801" y="21849"/>
                  </a:cubicBezTo>
                  <a:cubicBezTo>
                    <a:pt x="2774" y="21849"/>
                    <a:pt x="2853" y="21747"/>
                    <a:pt x="2806" y="21747"/>
                  </a:cubicBezTo>
                  <a:lnTo>
                    <a:pt x="2666" y="22045"/>
                  </a:lnTo>
                  <a:cubicBezTo>
                    <a:pt x="2660" y="22046"/>
                    <a:pt x="2654" y="22046"/>
                    <a:pt x="2649" y="22046"/>
                  </a:cubicBezTo>
                  <a:cubicBezTo>
                    <a:pt x="2517" y="22046"/>
                    <a:pt x="2633" y="21820"/>
                    <a:pt x="2786" y="21667"/>
                  </a:cubicBezTo>
                  <a:cubicBezTo>
                    <a:pt x="2769" y="21666"/>
                    <a:pt x="2754" y="21666"/>
                    <a:pt x="2740" y="21666"/>
                  </a:cubicBezTo>
                  <a:cubicBezTo>
                    <a:pt x="2331" y="21666"/>
                    <a:pt x="2647" y="21937"/>
                    <a:pt x="2089" y="22264"/>
                  </a:cubicBezTo>
                  <a:lnTo>
                    <a:pt x="2248" y="22005"/>
                  </a:lnTo>
                  <a:cubicBezTo>
                    <a:pt x="1970" y="22005"/>
                    <a:pt x="1870" y="22244"/>
                    <a:pt x="1552" y="22403"/>
                  </a:cubicBezTo>
                  <a:cubicBezTo>
                    <a:pt x="1629" y="22390"/>
                    <a:pt x="1893" y="22271"/>
                    <a:pt x="2031" y="22271"/>
                  </a:cubicBezTo>
                  <a:cubicBezTo>
                    <a:pt x="2100" y="22271"/>
                    <a:pt x="2137" y="22301"/>
                    <a:pt x="2105" y="22387"/>
                  </a:cubicBezTo>
                  <a:lnTo>
                    <a:pt x="2105" y="22387"/>
                  </a:lnTo>
                  <a:cubicBezTo>
                    <a:pt x="2141" y="22299"/>
                    <a:pt x="2182" y="22164"/>
                    <a:pt x="2268" y="22164"/>
                  </a:cubicBezTo>
                  <a:cubicBezTo>
                    <a:pt x="2328" y="22344"/>
                    <a:pt x="2229" y="22344"/>
                    <a:pt x="2089" y="22423"/>
                  </a:cubicBezTo>
                  <a:cubicBezTo>
                    <a:pt x="2010" y="22483"/>
                    <a:pt x="1910" y="22562"/>
                    <a:pt x="1831" y="22761"/>
                  </a:cubicBezTo>
                  <a:cubicBezTo>
                    <a:pt x="1811" y="22746"/>
                    <a:pt x="1792" y="22738"/>
                    <a:pt x="1773" y="22738"/>
                  </a:cubicBezTo>
                  <a:cubicBezTo>
                    <a:pt x="1697" y="22738"/>
                    <a:pt x="1620" y="22856"/>
                    <a:pt x="1492" y="23000"/>
                  </a:cubicBezTo>
                  <a:lnTo>
                    <a:pt x="1393" y="22881"/>
                  </a:lnTo>
                  <a:cubicBezTo>
                    <a:pt x="1254" y="23100"/>
                    <a:pt x="1333" y="23139"/>
                    <a:pt x="1293" y="23299"/>
                  </a:cubicBezTo>
                  <a:cubicBezTo>
                    <a:pt x="1179" y="23401"/>
                    <a:pt x="1085" y="23432"/>
                    <a:pt x="1002" y="23432"/>
                  </a:cubicBezTo>
                  <a:cubicBezTo>
                    <a:pt x="941" y="23432"/>
                    <a:pt x="887" y="23415"/>
                    <a:pt x="836" y="23398"/>
                  </a:cubicBezTo>
                  <a:cubicBezTo>
                    <a:pt x="727" y="23514"/>
                    <a:pt x="745" y="23535"/>
                    <a:pt x="796" y="23535"/>
                  </a:cubicBezTo>
                  <a:cubicBezTo>
                    <a:pt x="826" y="23535"/>
                    <a:pt x="866" y="23528"/>
                    <a:pt x="900" y="23528"/>
                  </a:cubicBezTo>
                  <a:cubicBezTo>
                    <a:pt x="969" y="23528"/>
                    <a:pt x="1012" y="23557"/>
                    <a:pt x="876" y="23736"/>
                  </a:cubicBezTo>
                  <a:cubicBezTo>
                    <a:pt x="796" y="23776"/>
                    <a:pt x="736" y="23836"/>
                    <a:pt x="677" y="23895"/>
                  </a:cubicBezTo>
                  <a:cubicBezTo>
                    <a:pt x="657" y="23935"/>
                    <a:pt x="637" y="23955"/>
                    <a:pt x="597" y="23995"/>
                  </a:cubicBezTo>
                  <a:cubicBezTo>
                    <a:pt x="557" y="24035"/>
                    <a:pt x="517" y="24075"/>
                    <a:pt x="478" y="24134"/>
                  </a:cubicBezTo>
                  <a:cubicBezTo>
                    <a:pt x="398" y="24234"/>
                    <a:pt x="318" y="24333"/>
                    <a:pt x="239" y="24453"/>
                  </a:cubicBezTo>
                  <a:cubicBezTo>
                    <a:pt x="219" y="24512"/>
                    <a:pt x="120" y="24552"/>
                    <a:pt x="239" y="24651"/>
                  </a:cubicBezTo>
                  <a:cubicBezTo>
                    <a:pt x="279" y="24691"/>
                    <a:pt x="318" y="24731"/>
                    <a:pt x="358" y="24771"/>
                  </a:cubicBezTo>
                  <a:cubicBezTo>
                    <a:pt x="378" y="24811"/>
                    <a:pt x="338" y="24831"/>
                    <a:pt x="338" y="24850"/>
                  </a:cubicBezTo>
                  <a:cubicBezTo>
                    <a:pt x="288" y="24926"/>
                    <a:pt x="266" y="24949"/>
                    <a:pt x="257" y="24949"/>
                  </a:cubicBezTo>
                  <a:cubicBezTo>
                    <a:pt x="240" y="24949"/>
                    <a:pt x="265" y="24875"/>
                    <a:pt x="254" y="24875"/>
                  </a:cubicBezTo>
                  <a:cubicBezTo>
                    <a:pt x="252" y="24875"/>
                    <a:pt x="247" y="24880"/>
                    <a:pt x="239" y="24890"/>
                  </a:cubicBezTo>
                  <a:cubicBezTo>
                    <a:pt x="219" y="24970"/>
                    <a:pt x="199" y="25030"/>
                    <a:pt x="179" y="25089"/>
                  </a:cubicBezTo>
                  <a:cubicBezTo>
                    <a:pt x="168" y="25113"/>
                    <a:pt x="156" y="25122"/>
                    <a:pt x="148" y="25122"/>
                  </a:cubicBezTo>
                  <a:cubicBezTo>
                    <a:pt x="143" y="25122"/>
                    <a:pt x="139" y="25117"/>
                    <a:pt x="139" y="25109"/>
                  </a:cubicBezTo>
                  <a:lnTo>
                    <a:pt x="139" y="25109"/>
                  </a:lnTo>
                  <a:cubicBezTo>
                    <a:pt x="80" y="25248"/>
                    <a:pt x="179" y="25149"/>
                    <a:pt x="80" y="25288"/>
                  </a:cubicBezTo>
                  <a:cubicBezTo>
                    <a:pt x="80" y="25308"/>
                    <a:pt x="60" y="25308"/>
                    <a:pt x="40" y="25328"/>
                  </a:cubicBezTo>
                  <a:cubicBezTo>
                    <a:pt x="40" y="25348"/>
                    <a:pt x="40" y="25348"/>
                    <a:pt x="40" y="25348"/>
                  </a:cubicBezTo>
                  <a:cubicBezTo>
                    <a:pt x="20" y="25368"/>
                    <a:pt x="20" y="25368"/>
                    <a:pt x="20" y="25368"/>
                  </a:cubicBezTo>
                  <a:lnTo>
                    <a:pt x="0" y="25368"/>
                  </a:lnTo>
                  <a:lnTo>
                    <a:pt x="20" y="25388"/>
                  </a:lnTo>
                  <a:cubicBezTo>
                    <a:pt x="40" y="25427"/>
                    <a:pt x="60" y="25467"/>
                    <a:pt x="80" y="25527"/>
                  </a:cubicBezTo>
                  <a:cubicBezTo>
                    <a:pt x="120" y="25646"/>
                    <a:pt x="100" y="25825"/>
                    <a:pt x="159" y="25965"/>
                  </a:cubicBezTo>
                  <a:cubicBezTo>
                    <a:pt x="259" y="26004"/>
                    <a:pt x="358" y="26044"/>
                    <a:pt x="458" y="26064"/>
                  </a:cubicBezTo>
                  <a:cubicBezTo>
                    <a:pt x="537" y="26164"/>
                    <a:pt x="318" y="26104"/>
                    <a:pt x="279" y="26164"/>
                  </a:cubicBezTo>
                  <a:cubicBezTo>
                    <a:pt x="1094" y="26442"/>
                    <a:pt x="995" y="26422"/>
                    <a:pt x="1453" y="26462"/>
                  </a:cubicBezTo>
                  <a:cubicBezTo>
                    <a:pt x="1512" y="26542"/>
                    <a:pt x="1671" y="26661"/>
                    <a:pt x="1811" y="26780"/>
                  </a:cubicBezTo>
                  <a:cubicBezTo>
                    <a:pt x="1652" y="26621"/>
                    <a:pt x="1711" y="26581"/>
                    <a:pt x="1831" y="26562"/>
                  </a:cubicBezTo>
                  <a:cubicBezTo>
                    <a:pt x="1950" y="26542"/>
                    <a:pt x="2109" y="26542"/>
                    <a:pt x="2229" y="26542"/>
                  </a:cubicBezTo>
                  <a:cubicBezTo>
                    <a:pt x="2229" y="26542"/>
                    <a:pt x="2209" y="26522"/>
                    <a:pt x="2209" y="26502"/>
                  </a:cubicBezTo>
                  <a:lnTo>
                    <a:pt x="2209" y="26502"/>
                  </a:lnTo>
                  <a:lnTo>
                    <a:pt x="2288" y="26542"/>
                  </a:lnTo>
                  <a:lnTo>
                    <a:pt x="2229" y="26542"/>
                  </a:lnTo>
                  <a:cubicBezTo>
                    <a:pt x="2248" y="26562"/>
                    <a:pt x="2268" y="26601"/>
                    <a:pt x="2288" y="26621"/>
                  </a:cubicBezTo>
                  <a:cubicBezTo>
                    <a:pt x="2308" y="26601"/>
                    <a:pt x="2328" y="26581"/>
                    <a:pt x="2348" y="26581"/>
                  </a:cubicBezTo>
                  <a:lnTo>
                    <a:pt x="2408" y="26621"/>
                  </a:lnTo>
                  <a:cubicBezTo>
                    <a:pt x="2408" y="26621"/>
                    <a:pt x="2447" y="26562"/>
                    <a:pt x="2507" y="26502"/>
                  </a:cubicBezTo>
                  <a:lnTo>
                    <a:pt x="2507" y="26502"/>
                  </a:lnTo>
                  <a:cubicBezTo>
                    <a:pt x="2527" y="26562"/>
                    <a:pt x="2507" y="26661"/>
                    <a:pt x="2467" y="26800"/>
                  </a:cubicBezTo>
                  <a:lnTo>
                    <a:pt x="2447" y="26800"/>
                  </a:lnTo>
                  <a:cubicBezTo>
                    <a:pt x="2447" y="26800"/>
                    <a:pt x="2427" y="26780"/>
                    <a:pt x="2427" y="26780"/>
                  </a:cubicBezTo>
                  <a:lnTo>
                    <a:pt x="2368" y="26721"/>
                  </a:lnTo>
                  <a:lnTo>
                    <a:pt x="2288" y="26621"/>
                  </a:lnTo>
                  <a:cubicBezTo>
                    <a:pt x="2189" y="26681"/>
                    <a:pt x="2069" y="26741"/>
                    <a:pt x="2089" y="26860"/>
                  </a:cubicBezTo>
                  <a:cubicBezTo>
                    <a:pt x="2109" y="26860"/>
                    <a:pt x="2189" y="26880"/>
                    <a:pt x="2268" y="26900"/>
                  </a:cubicBezTo>
                  <a:cubicBezTo>
                    <a:pt x="2229" y="26920"/>
                    <a:pt x="2209" y="26940"/>
                    <a:pt x="2229" y="26959"/>
                  </a:cubicBezTo>
                  <a:cubicBezTo>
                    <a:pt x="2238" y="26979"/>
                    <a:pt x="2258" y="26984"/>
                    <a:pt x="2286" y="26984"/>
                  </a:cubicBezTo>
                  <a:cubicBezTo>
                    <a:pt x="2313" y="26984"/>
                    <a:pt x="2348" y="26979"/>
                    <a:pt x="2388" y="26979"/>
                  </a:cubicBezTo>
                  <a:lnTo>
                    <a:pt x="2467" y="27139"/>
                  </a:lnTo>
                  <a:lnTo>
                    <a:pt x="2507" y="27218"/>
                  </a:lnTo>
                  <a:cubicBezTo>
                    <a:pt x="2527" y="27238"/>
                    <a:pt x="2547" y="27238"/>
                    <a:pt x="2547" y="27238"/>
                  </a:cubicBezTo>
                  <a:lnTo>
                    <a:pt x="2547" y="27119"/>
                  </a:lnTo>
                  <a:cubicBezTo>
                    <a:pt x="2766" y="26959"/>
                    <a:pt x="2985" y="26760"/>
                    <a:pt x="3203" y="26542"/>
                  </a:cubicBezTo>
                  <a:cubicBezTo>
                    <a:pt x="3243" y="26462"/>
                    <a:pt x="3283" y="26382"/>
                    <a:pt x="3323" y="26323"/>
                  </a:cubicBezTo>
                  <a:lnTo>
                    <a:pt x="3363" y="26144"/>
                  </a:lnTo>
                  <a:cubicBezTo>
                    <a:pt x="3382" y="26024"/>
                    <a:pt x="3422" y="25905"/>
                    <a:pt x="3462" y="25786"/>
                  </a:cubicBezTo>
                  <a:cubicBezTo>
                    <a:pt x="3542" y="25527"/>
                    <a:pt x="3641" y="25268"/>
                    <a:pt x="3840" y="24990"/>
                  </a:cubicBezTo>
                  <a:cubicBezTo>
                    <a:pt x="3840" y="25209"/>
                    <a:pt x="3979" y="25169"/>
                    <a:pt x="4099" y="25268"/>
                  </a:cubicBezTo>
                  <a:cubicBezTo>
                    <a:pt x="3860" y="25308"/>
                    <a:pt x="3800" y="25726"/>
                    <a:pt x="3542" y="25985"/>
                  </a:cubicBezTo>
                  <a:cubicBezTo>
                    <a:pt x="3599" y="25927"/>
                    <a:pt x="3639" y="25907"/>
                    <a:pt x="3666" y="25907"/>
                  </a:cubicBezTo>
                  <a:cubicBezTo>
                    <a:pt x="3704" y="25907"/>
                    <a:pt x="3713" y="25949"/>
                    <a:pt x="3701" y="25985"/>
                  </a:cubicBezTo>
                  <a:lnTo>
                    <a:pt x="3999" y="25388"/>
                  </a:lnTo>
                  <a:cubicBezTo>
                    <a:pt x="4024" y="25412"/>
                    <a:pt x="4047" y="25422"/>
                    <a:pt x="4070" y="25422"/>
                  </a:cubicBezTo>
                  <a:cubicBezTo>
                    <a:pt x="4142" y="25422"/>
                    <a:pt x="4213" y="25328"/>
                    <a:pt x="4318" y="25268"/>
                  </a:cubicBezTo>
                  <a:cubicBezTo>
                    <a:pt x="4039" y="25189"/>
                    <a:pt x="4497" y="24791"/>
                    <a:pt x="4616" y="24532"/>
                  </a:cubicBezTo>
                  <a:lnTo>
                    <a:pt x="4616" y="24532"/>
                  </a:lnTo>
                  <a:cubicBezTo>
                    <a:pt x="4696" y="24592"/>
                    <a:pt x="4716" y="24691"/>
                    <a:pt x="4497" y="24910"/>
                  </a:cubicBezTo>
                  <a:cubicBezTo>
                    <a:pt x="4875" y="24791"/>
                    <a:pt x="4556" y="24373"/>
                    <a:pt x="4895" y="24214"/>
                  </a:cubicBezTo>
                  <a:lnTo>
                    <a:pt x="4895" y="24214"/>
                  </a:lnTo>
                  <a:cubicBezTo>
                    <a:pt x="4855" y="24273"/>
                    <a:pt x="4815" y="24313"/>
                    <a:pt x="4835" y="24353"/>
                  </a:cubicBezTo>
                  <a:cubicBezTo>
                    <a:pt x="4885" y="24202"/>
                    <a:pt x="5132" y="23968"/>
                    <a:pt x="5198" y="23968"/>
                  </a:cubicBezTo>
                  <a:cubicBezTo>
                    <a:pt x="5210" y="23968"/>
                    <a:pt x="5216" y="23976"/>
                    <a:pt x="5213" y="23995"/>
                  </a:cubicBezTo>
                  <a:lnTo>
                    <a:pt x="5173" y="24055"/>
                  </a:lnTo>
                  <a:cubicBezTo>
                    <a:pt x="5531" y="23696"/>
                    <a:pt x="6188" y="22881"/>
                    <a:pt x="6068" y="22662"/>
                  </a:cubicBezTo>
                  <a:lnTo>
                    <a:pt x="6068" y="22662"/>
                  </a:lnTo>
                  <a:cubicBezTo>
                    <a:pt x="6108" y="22682"/>
                    <a:pt x="6228" y="22901"/>
                    <a:pt x="6248" y="22940"/>
                  </a:cubicBezTo>
                  <a:lnTo>
                    <a:pt x="6267" y="22125"/>
                  </a:lnTo>
                  <a:cubicBezTo>
                    <a:pt x="6327" y="22045"/>
                    <a:pt x="6387" y="21985"/>
                    <a:pt x="6447" y="21906"/>
                  </a:cubicBezTo>
                  <a:cubicBezTo>
                    <a:pt x="6645" y="22005"/>
                    <a:pt x="6864" y="22125"/>
                    <a:pt x="6725" y="22403"/>
                  </a:cubicBezTo>
                  <a:cubicBezTo>
                    <a:pt x="6825" y="22324"/>
                    <a:pt x="6944" y="22224"/>
                    <a:pt x="7063" y="21985"/>
                  </a:cubicBezTo>
                  <a:lnTo>
                    <a:pt x="7063" y="21985"/>
                  </a:lnTo>
                  <a:cubicBezTo>
                    <a:pt x="7044" y="22000"/>
                    <a:pt x="7015" y="22006"/>
                    <a:pt x="6982" y="22006"/>
                  </a:cubicBezTo>
                  <a:cubicBezTo>
                    <a:pt x="6878" y="22006"/>
                    <a:pt x="6739" y="21942"/>
                    <a:pt x="6785" y="21866"/>
                  </a:cubicBezTo>
                  <a:cubicBezTo>
                    <a:pt x="7141" y="21767"/>
                    <a:pt x="7005" y="21786"/>
                    <a:pt x="7396" y="21610"/>
                  </a:cubicBezTo>
                  <a:lnTo>
                    <a:pt x="7396" y="21610"/>
                  </a:lnTo>
                  <a:cubicBezTo>
                    <a:pt x="7387" y="21614"/>
                    <a:pt x="7378" y="21615"/>
                    <a:pt x="7369" y="21615"/>
                  </a:cubicBezTo>
                  <a:cubicBezTo>
                    <a:pt x="7260" y="21615"/>
                    <a:pt x="7155" y="21356"/>
                    <a:pt x="7282" y="21229"/>
                  </a:cubicBezTo>
                  <a:lnTo>
                    <a:pt x="7282" y="21229"/>
                  </a:lnTo>
                  <a:cubicBezTo>
                    <a:pt x="7302" y="21268"/>
                    <a:pt x="7510" y="21401"/>
                    <a:pt x="7502" y="21482"/>
                  </a:cubicBezTo>
                  <a:lnTo>
                    <a:pt x="7502" y="21482"/>
                  </a:lnTo>
                  <a:lnTo>
                    <a:pt x="7595" y="20940"/>
                  </a:lnTo>
                  <a:lnTo>
                    <a:pt x="7595" y="20940"/>
                  </a:lnTo>
                  <a:cubicBezTo>
                    <a:pt x="7591" y="21036"/>
                    <a:pt x="7714" y="21075"/>
                    <a:pt x="7829" y="21075"/>
                  </a:cubicBezTo>
                  <a:cubicBezTo>
                    <a:pt x="7853" y="21075"/>
                    <a:pt x="7877" y="21073"/>
                    <a:pt x="7899" y="21070"/>
                  </a:cubicBezTo>
                  <a:cubicBezTo>
                    <a:pt x="7819" y="21070"/>
                    <a:pt x="8177" y="20752"/>
                    <a:pt x="8257" y="20632"/>
                  </a:cubicBezTo>
                  <a:lnTo>
                    <a:pt x="8257" y="20632"/>
                  </a:lnTo>
                  <a:lnTo>
                    <a:pt x="8058" y="20732"/>
                  </a:lnTo>
                  <a:cubicBezTo>
                    <a:pt x="8456" y="20334"/>
                    <a:pt x="8098" y="20055"/>
                    <a:pt x="8476" y="19638"/>
                  </a:cubicBezTo>
                  <a:cubicBezTo>
                    <a:pt x="8476" y="19712"/>
                    <a:pt x="8576" y="19887"/>
                    <a:pt x="8710" y="19887"/>
                  </a:cubicBezTo>
                  <a:cubicBezTo>
                    <a:pt x="8755" y="19887"/>
                    <a:pt x="8804" y="19867"/>
                    <a:pt x="8854" y="19817"/>
                  </a:cubicBezTo>
                  <a:cubicBezTo>
                    <a:pt x="8854" y="19717"/>
                    <a:pt x="8794" y="19459"/>
                    <a:pt x="8794" y="19180"/>
                  </a:cubicBezTo>
                  <a:cubicBezTo>
                    <a:pt x="8914" y="19021"/>
                    <a:pt x="9053" y="18862"/>
                    <a:pt x="9192" y="18703"/>
                  </a:cubicBezTo>
                  <a:lnTo>
                    <a:pt x="9192" y="18703"/>
                  </a:lnTo>
                  <a:cubicBezTo>
                    <a:pt x="9172" y="19041"/>
                    <a:pt x="9133" y="19399"/>
                    <a:pt x="9073" y="19618"/>
                  </a:cubicBezTo>
                  <a:cubicBezTo>
                    <a:pt x="9272" y="19518"/>
                    <a:pt x="9192" y="19658"/>
                    <a:pt x="9391" y="19399"/>
                  </a:cubicBezTo>
                  <a:cubicBezTo>
                    <a:pt x="9396" y="19398"/>
                    <a:pt x="9400" y="19398"/>
                    <a:pt x="9404" y="19398"/>
                  </a:cubicBezTo>
                  <a:cubicBezTo>
                    <a:pt x="9500" y="19398"/>
                    <a:pt x="9369" y="19621"/>
                    <a:pt x="9312" y="19697"/>
                  </a:cubicBezTo>
                  <a:lnTo>
                    <a:pt x="9829" y="19160"/>
                  </a:lnTo>
                  <a:cubicBezTo>
                    <a:pt x="9670" y="19081"/>
                    <a:pt x="10048" y="18623"/>
                    <a:pt x="9928" y="18563"/>
                  </a:cubicBezTo>
                  <a:lnTo>
                    <a:pt x="9928" y="18563"/>
                  </a:lnTo>
                  <a:lnTo>
                    <a:pt x="9550" y="19280"/>
                  </a:lnTo>
                  <a:cubicBezTo>
                    <a:pt x="9391" y="19180"/>
                    <a:pt x="9471" y="18603"/>
                    <a:pt x="9829" y="18225"/>
                  </a:cubicBezTo>
                  <a:cubicBezTo>
                    <a:pt x="9837" y="18223"/>
                    <a:pt x="9845" y="18222"/>
                    <a:pt x="9852" y="18222"/>
                  </a:cubicBezTo>
                  <a:cubicBezTo>
                    <a:pt x="9971" y="18222"/>
                    <a:pt x="9992" y="18506"/>
                    <a:pt x="10048" y="18543"/>
                  </a:cubicBezTo>
                  <a:cubicBezTo>
                    <a:pt x="10048" y="18444"/>
                    <a:pt x="10286" y="18086"/>
                    <a:pt x="10346" y="18086"/>
                  </a:cubicBezTo>
                  <a:lnTo>
                    <a:pt x="10267" y="18305"/>
                  </a:lnTo>
                  <a:cubicBezTo>
                    <a:pt x="10505" y="18126"/>
                    <a:pt x="10406" y="17807"/>
                    <a:pt x="10744" y="17648"/>
                  </a:cubicBezTo>
                  <a:cubicBezTo>
                    <a:pt x="10844" y="17568"/>
                    <a:pt x="11162" y="17529"/>
                    <a:pt x="11082" y="17449"/>
                  </a:cubicBezTo>
                  <a:cubicBezTo>
                    <a:pt x="10923" y="17449"/>
                    <a:pt x="10665" y="17330"/>
                    <a:pt x="10485" y="17171"/>
                  </a:cubicBezTo>
                  <a:cubicBezTo>
                    <a:pt x="10585" y="17071"/>
                    <a:pt x="10665" y="16972"/>
                    <a:pt x="10764" y="16852"/>
                  </a:cubicBezTo>
                  <a:lnTo>
                    <a:pt x="10804" y="16912"/>
                  </a:lnTo>
                  <a:lnTo>
                    <a:pt x="10844" y="16852"/>
                  </a:lnTo>
                  <a:lnTo>
                    <a:pt x="10804" y="16812"/>
                  </a:lnTo>
                  <a:cubicBezTo>
                    <a:pt x="10883" y="16713"/>
                    <a:pt x="10983" y="16613"/>
                    <a:pt x="11062" y="16494"/>
                  </a:cubicBezTo>
                  <a:cubicBezTo>
                    <a:pt x="11198" y="16572"/>
                    <a:pt x="11126" y="16933"/>
                    <a:pt x="11288" y="16933"/>
                  </a:cubicBezTo>
                  <a:cubicBezTo>
                    <a:pt x="11292" y="16933"/>
                    <a:pt x="11297" y="16932"/>
                    <a:pt x="11301" y="16932"/>
                  </a:cubicBezTo>
                  <a:cubicBezTo>
                    <a:pt x="11261" y="16892"/>
                    <a:pt x="11281" y="16773"/>
                    <a:pt x="11301" y="16713"/>
                  </a:cubicBezTo>
                  <a:cubicBezTo>
                    <a:pt x="11318" y="16704"/>
                    <a:pt x="11332" y="16701"/>
                    <a:pt x="11343" y="16701"/>
                  </a:cubicBezTo>
                  <a:cubicBezTo>
                    <a:pt x="11383" y="16701"/>
                    <a:pt x="11397" y="16739"/>
                    <a:pt x="11426" y="16739"/>
                  </a:cubicBezTo>
                  <a:cubicBezTo>
                    <a:pt x="11448" y="16739"/>
                    <a:pt x="11480" y="16716"/>
                    <a:pt x="11540" y="16633"/>
                  </a:cubicBezTo>
                  <a:cubicBezTo>
                    <a:pt x="11468" y="16518"/>
                    <a:pt x="11699" y="16350"/>
                    <a:pt x="11680" y="16350"/>
                  </a:cubicBezTo>
                  <a:cubicBezTo>
                    <a:pt x="11673" y="16350"/>
                    <a:pt x="11629" y="16374"/>
                    <a:pt x="11520" y="16434"/>
                  </a:cubicBezTo>
                  <a:cubicBezTo>
                    <a:pt x="11639" y="16196"/>
                    <a:pt x="11719" y="16255"/>
                    <a:pt x="11918" y="15997"/>
                  </a:cubicBezTo>
                  <a:cubicBezTo>
                    <a:pt x="11819" y="15997"/>
                    <a:pt x="11799" y="15798"/>
                    <a:pt x="11838" y="15599"/>
                  </a:cubicBezTo>
                  <a:cubicBezTo>
                    <a:pt x="11898" y="15499"/>
                    <a:pt x="11978" y="15420"/>
                    <a:pt x="12057" y="15320"/>
                  </a:cubicBezTo>
                  <a:lnTo>
                    <a:pt x="12077" y="15320"/>
                  </a:lnTo>
                  <a:cubicBezTo>
                    <a:pt x="12435" y="14922"/>
                    <a:pt x="12694" y="14743"/>
                    <a:pt x="13012" y="14365"/>
                  </a:cubicBezTo>
                  <a:cubicBezTo>
                    <a:pt x="13068" y="14351"/>
                    <a:pt x="13184" y="14278"/>
                    <a:pt x="13240" y="14278"/>
                  </a:cubicBezTo>
                  <a:cubicBezTo>
                    <a:pt x="13264" y="14278"/>
                    <a:pt x="13277" y="14290"/>
                    <a:pt x="13271" y="14325"/>
                  </a:cubicBezTo>
                  <a:cubicBezTo>
                    <a:pt x="13291" y="14246"/>
                    <a:pt x="13291" y="14166"/>
                    <a:pt x="13390" y="14047"/>
                  </a:cubicBezTo>
                  <a:cubicBezTo>
                    <a:pt x="13436" y="14027"/>
                    <a:pt x="13465" y="14018"/>
                    <a:pt x="13481" y="14018"/>
                  </a:cubicBezTo>
                  <a:cubicBezTo>
                    <a:pt x="13568" y="14018"/>
                    <a:pt x="13283" y="14272"/>
                    <a:pt x="13424" y="14272"/>
                  </a:cubicBezTo>
                  <a:cubicBezTo>
                    <a:pt x="13436" y="14272"/>
                    <a:pt x="13451" y="14270"/>
                    <a:pt x="13470" y="14266"/>
                  </a:cubicBezTo>
                  <a:cubicBezTo>
                    <a:pt x="13410" y="14186"/>
                    <a:pt x="13629" y="13868"/>
                    <a:pt x="13729" y="13649"/>
                  </a:cubicBezTo>
                  <a:cubicBezTo>
                    <a:pt x="13721" y="13647"/>
                    <a:pt x="13712" y="13646"/>
                    <a:pt x="13704" y="13646"/>
                  </a:cubicBezTo>
                  <a:cubicBezTo>
                    <a:pt x="13534" y="13646"/>
                    <a:pt x="13366" y="14037"/>
                    <a:pt x="13271" y="14246"/>
                  </a:cubicBezTo>
                  <a:cubicBezTo>
                    <a:pt x="13211" y="14186"/>
                    <a:pt x="13191" y="14107"/>
                    <a:pt x="13171" y="13987"/>
                  </a:cubicBezTo>
                  <a:cubicBezTo>
                    <a:pt x="13530" y="13569"/>
                    <a:pt x="13888" y="13151"/>
                    <a:pt x="14226" y="12754"/>
                  </a:cubicBezTo>
                  <a:cubicBezTo>
                    <a:pt x="14524" y="12515"/>
                    <a:pt x="15062" y="11759"/>
                    <a:pt x="15479" y="11401"/>
                  </a:cubicBezTo>
                  <a:cubicBezTo>
                    <a:pt x="15499" y="11321"/>
                    <a:pt x="15559" y="11222"/>
                    <a:pt x="15539" y="11162"/>
                  </a:cubicBezTo>
                  <a:cubicBezTo>
                    <a:pt x="15997" y="10625"/>
                    <a:pt x="16454" y="10087"/>
                    <a:pt x="16872" y="9570"/>
                  </a:cubicBezTo>
                  <a:cubicBezTo>
                    <a:pt x="16892" y="9590"/>
                    <a:pt x="16912" y="9590"/>
                    <a:pt x="16932" y="9610"/>
                  </a:cubicBezTo>
                  <a:lnTo>
                    <a:pt x="17051" y="9351"/>
                  </a:lnTo>
                  <a:cubicBezTo>
                    <a:pt x="17051" y="9351"/>
                    <a:pt x="17071" y="9331"/>
                    <a:pt x="17071" y="9331"/>
                  </a:cubicBezTo>
                  <a:cubicBezTo>
                    <a:pt x="17088" y="9348"/>
                    <a:pt x="17077" y="9420"/>
                    <a:pt x="17107" y="9420"/>
                  </a:cubicBezTo>
                  <a:cubicBezTo>
                    <a:pt x="17113" y="9420"/>
                    <a:pt x="17121" y="9418"/>
                    <a:pt x="17131" y="9411"/>
                  </a:cubicBezTo>
                  <a:cubicBezTo>
                    <a:pt x="17111" y="9371"/>
                    <a:pt x="17111" y="9331"/>
                    <a:pt x="17131" y="9272"/>
                  </a:cubicBezTo>
                  <a:cubicBezTo>
                    <a:pt x="17230" y="9152"/>
                    <a:pt x="17310" y="9033"/>
                    <a:pt x="17409" y="8914"/>
                  </a:cubicBezTo>
                  <a:lnTo>
                    <a:pt x="17429" y="8914"/>
                  </a:lnTo>
                  <a:cubicBezTo>
                    <a:pt x="17429" y="8894"/>
                    <a:pt x="17429" y="8894"/>
                    <a:pt x="17429" y="8894"/>
                  </a:cubicBezTo>
                  <a:cubicBezTo>
                    <a:pt x="17509" y="8794"/>
                    <a:pt x="17588" y="8695"/>
                    <a:pt x="17668" y="8615"/>
                  </a:cubicBezTo>
                  <a:cubicBezTo>
                    <a:pt x="17668" y="8595"/>
                    <a:pt x="17688" y="8595"/>
                    <a:pt x="17708" y="8575"/>
                  </a:cubicBezTo>
                  <a:cubicBezTo>
                    <a:pt x="17708" y="8555"/>
                    <a:pt x="17748" y="8536"/>
                    <a:pt x="17748" y="8496"/>
                  </a:cubicBezTo>
                  <a:cubicBezTo>
                    <a:pt x="20255" y="5472"/>
                    <a:pt x="22264" y="2905"/>
                    <a:pt x="23040" y="1711"/>
                  </a:cubicBezTo>
                  <a:lnTo>
                    <a:pt x="23179" y="1651"/>
                  </a:lnTo>
                  <a:cubicBezTo>
                    <a:pt x="23159" y="1651"/>
                    <a:pt x="23120" y="1632"/>
                    <a:pt x="23100" y="1632"/>
                  </a:cubicBezTo>
                  <a:cubicBezTo>
                    <a:pt x="23199" y="1453"/>
                    <a:pt x="23279" y="1313"/>
                    <a:pt x="23338" y="1214"/>
                  </a:cubicBezTo>
                  <a:cubicBezTo>
                    <a:pt x="23338" y="1214"/>
                    <a:pt x="23060" y="1114"/>
                    <a:pt x="22742" y="975"/>
                  </a:cubicBezTo>
                  <a:cubicBezTo>
                    <a:pt x="22662" y="836"/>
                    <a:pt x="22602" y="677"/>
                    <a:pt x="22682" y="577"/>
                  </a:cubicBezTo>
                  <a:lnTo>
                    <a:pt x="22682" y="577"/>
                  </a:lnTo>
                  <a:cubicBezTo>
                    <a:pt x="22664" y="583"/>
                    <a:pt x="22647" y="585"/>
                    <a:pt x="22629" y="585"/>
                  </a:cubicBezTo>
                  <a:cubicBezTo>
                    <a:pt x="22587" y="585"/>
                    <a:pt x="22545" y="571"/>
                    <a:pt x="22503" y="557"/>
                  </a:cubicBezTo>
                  <a:cubicBezTo>
                    <a:pt x="22483" y="537"/>
                    <a:pt x="22463" y="537"/>
                    <a:pt x="22423" y="517"/>
                  </a:cubicBezTo>
                  <a:lnTo>
                    <a:pt x="22403" y="497"/>
                  </a:lnTo>
                  <a:lnTo>
                    <a:pt x="22383" y="478"/>
                  </a:lnTo>
                  <a:lnTo>
                    <a:pt x="22324" y="438"/>
                  </a:lnTo>
                  <a:cubicBezTo>
                    <a:pt x="22145" y="338"/>
                    <a:pt x="21906" y="179"/>
                    <a:pt x="21747" y="80"/>
                  </a:cubicBezTo>
                  <a:cubicBezTo>
                    <a:pt x="21727" y="60"/>
                    <a:pt x="21687" y="60"/>
                    <a:pt x="21667" y="40"/>
                  </a:cubicBezTo>
                  <a:cubicBezTo>
                    <a:pt x="21647" y="20"/>
                    <a:pt x="21647" y="0"/>
                    <a:pt x="2162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4" name="Google Shape;1134;p14"/>
          <p:cNvGrpSpPr/>
          <p:nvPr/>
        </p:nvGrpSpPr>
        <p:grpSpPr>
          <a:xfrm>
            <a:off x="946050" y="672163"/>
            <a:ext cx="7251900" cy="3798913"/>
            <a:chOff x="946050" y="672163"/>
            <a:chExt cx="7251900" cy="3798913"/>
          </a:xfrm>
        </p:grpSpPr>
        <p:sp>
          <p:nvSpPr>
            <p:cNvPr id="1135" name="Google Shape;1135;p14"/>
            <p:cNvSpPr/>
            <p:nvPr/>
          </p:nvSpPr>
          <p:spPr>
            <a:xfrm>
              <a:off x="946050" y="1089176"/>
              <a:ext cx="7251900" cy="3381900"/>
            </a:xfrm>
            <a:prstGeom prst="rect">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6" name="Google Shape;1136;p14"/>
            <p:cNvGrpSpPr/>
            <p:nvPr/>
          </p:nvGrpSpPr>
          <p:grpSpPr>
            <a:xfrm>
              <a:off x="946050" y="672163"/>
              <a:ext cx="7251900" cy="417000"/>
              <a:chOff x="946050" y="672163"/>
              <a:chExt cx="7251900" cy="417000"/>
            </a:xfrm>
          </p:grpSpPr>
          <p:sp>
            <p:nvSpPr>
              <p:cNvPr id="1137" name="Google Shape;1137;p14"/>
              <p:cNvSpPr/>
              <p:nvPr/>
            </p:nvSpPr>
            <p:spPr>
              <a:xfrm>
                <a:off x="946050" y="672163"/>
                <a:ext cx="7251900" cy="417000"/>
              </a:xfrm>
              <a:prstGeom prst="rect">
                <a:avLst/>
              </a:prstGeom>
              <a:solidFill>
                <a:schemeClr val="accent4"/>
              </a:solid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8" name="Google Shape;1138;p14"/>
              <p:cNvGrpSpPr/>
              <p:nvPr/>
            </p:nvGrpSpPr>
            <p:grpSpPr>
              <a:xfrm>
                <a:off x="7209519" y="794061"/>
                <a:ext cx="789243" cy="171052"/>
                <a:chOff x="733775" y="310686"/>
                <a:chExt cx="789243" cy="171052"/>
              </a:xfrm>
            </p:grpSpPr>
            <p:sp>
              <p:nvSpPr>
                <p:cNvPr id="1139" name="Google Shape;1139;p14"/>
                <p:cNvSpPr/>
                <p:nvPr/>
              </p:nvSpPr>
              <p:spPr>
                <a:xfrm>
                  <a:off x="1364945" y="310686"/>
                  <a:ext cx="158072" cy="171052"/>
                </a:xfrm>
                <a:prstGeom prst="rect">
                  <a:avLst/>
                </a:prstGeom>
              </p:spPr>
              <p:txBody>
                <a:bodyPr>
                  <a:prstTxWarp prst="textPlain">
                    <a:avLst/>
                  </a:prstTxWarp>
                </a:bodyPr>
                <a:lstStyle/>
                <a:p>
                  <a:pPr lvl="0" algn="ctr"/>
                  <a:r>
                    <a:rPr b="0" i="0">
                      <a:ln>
                        <a:noFill/>
                      </a:ln>
                      <a:solidFill>
                        <a:schemeClr val="lt2"/>
                      </a:solidFill>
                      <a:latin typeface="Gaegu;300"/>
                    </a:rPr>
                    <a:t>x</a:t>
                  </a:r>
                </a:p>
              </p:txBody>
            </p:sp>
            <p:sp>
              <p:nvSpPr>
                <p:cNvPr id="1140" name="Google Shape;1140;p14"/>
                <p:cNvSpPr/>
                <p:nvPr/>
              </p:nvSpPr>
              <p:spPr>
                <a:xfrm>
                  <a:off x="733775" y="385383"/>
                  <a:ext cx="155474" cy="21652"/>
                </a:xfrm>
                <a:prstGeom prst="rect">
                  <a:avLst/>
                </a:prstGeom>
              </p:spPr>
              <p:txBody>
                <a:bodyPr>
                  <a:prstTxWarp prst="textPlain">
                    <a:avLst/>
                  </a:prstTxWarp>
                </a:bodyPr>
                <a:lstStyle/>
                <a:p>
                  <a:pPr lvl="0" algn="ctr"/>
                  <a:r>
                    <a:rPr b="0" i="0">
                      <a:ln>
                        <a:noFill/>
                      </a:ln>
                      <a:solidFill>
                        <a:schemeClr val="lt2"/>
                      </a:solidFill>
                      <a:latin typeface="Gaegu;300"/>
                    </a:rPr>
                    <a:t>-</a:t>
                  </a:r>
                </a:p>
              </p:txBody>
            </p:sp>
            <p:grpSp>
              <p:nvGrpSpPr>
                <p:cNvPr id="1141" name="Google Shape;1141;p14"/>
                <p:cNvGrpSpPr/>
                <p:nvPr/>
              </p:nvGrpSpPr>
              <p:grpSpPr>
                <a:xfrm>
                  <a:off x="1015525" y="313175"/>
                  <a:ext cx="184510" cy="164017"/>
                  <a:chOff x="7228702" y="774508"/>
                  <a:chExt cx="285046" cy="253347"/>
                </a:xfrm>
              </p:grpSpPr>
              <p:grpSp>
                <p:nvGrpSpPr>
                  <p:cNvPr id="1142" name="Google Shape;1142;p14"/>
                  <p:cNvGrpSpPr/>
                  <p:nvPr/>
                </p:nvGrpSpPr>
                <p:grpSpPr>
                  <a:xfrm>
                    <a:off x="7313001" y="774508"/>
                    <a:ext cx="200747" cy="228523"/>
                    <a:chOff x="7313001" y="774508"/>
                    <a:chExt cx="200747" cy="228523"/>
                  </a:xfrm>
                </p:grpSpPr>
                <p:sp>
                  <p:nvSpPr>
                    <p:cNvPr id="1143" name="Google Shape;1143;p14"/>
                    <p:cNvSpPr/>
                    <p:nvPr/>
                  </p:nvSpPr>
                  <p:spPr>
                    <a:xfrm>
                      <a:off x="7315737" y="774508"/>
                      <a:ext cx="198011" cy="228523"/>
                    </a:xfrm>
                    <a:custGeom>
                      <a:avLst/>
                      <a:gdLst/>
                      <a:ahLst/>
                      <a:cxnLst/>
                      <a:rect l="l" t="t" r="r" b="b"/>
                      <a:pathLst>
                        <a:path w="9360" h="9811" extrusionOk="0">
                          <a:moveTo>
                            <a:pt x="0" y="0"/>
                          </a:moveTo>
                          <a:lnTo>
                            <a:pt x="9360" y="0"/>
                          </a:lnTo>
                          <a:lnTo>
                            <a:pt x="9135" y="9811"/>
                          </a:lnTo>
                          <a:lnTo>
                            <a:pt x="57" y="9699"/>
                          </a:lnTo>
                          <a:close/>
                        </a:path>
                      </a:pathLst>
                    </a:custGeom>
                    <a:solidFill>
                      <a:schemeClr val="accent4"/>
                    </a:solidFill>
                    <a:ln>
                      <a:noFill/>
                    </a:ln>
                  </p:spPr>
                </p:sp>
                <p:sp>
                  <p:nvSpPr>
                    <p:cNvPr id="1144" name="Google Shape;1144;p14"/>
                    <p:cNvSpPr/>
                    <p:nvPr/>
                  </p:nvSpPr>
                  <p:spPr>
                    <a:xfrm>
                      <a:off x="7313001" y="778289"/>
                      <a:ext cx="200743" cy="217215"/>
                    </a:xfrm>
                    <a:custGeom>
                      <a:avLst/>
                      <a:gdLst/>
                      <a:ahLst/>
                      <a:cxnLst/>
                      <a:rect l="l" t="t" r="r" b="b"/>
                      <a:pathLst>
                        <a:path w="46930" h="32566" extrusionOk="0">
                          <a:moveTo>
                            <a:pt x="30399" y="659"/>
                          </a:moveTo>
                          <a:cubicBezTo>
                            <a:pt x="35696" y="659"/>
                            <a:pt x="40992" y="748"/>
                            <a:pt x="46287" y="1032"/>
                          </a:cubicBezTo>
                          <a:cubicBezTo>
                            <a:pt x="46271" y="11283"/>
                            <a:pt x="46004" y="21534"/>
                            <a:pt x="46114" y="31801"/>
                          </a:cubicBezTo>
                          <a:cubicBezTo>
                            <a:pt x="40818" y="31890"/>
                            <a:pt x="35523" y="31916"/>
                            <a:pt x="30230" y="31916"/>
                          </a:cubicBezTo>
                          <a:cubicBezTo>
                            <a:pt x="22733" y="31916"/>
                            <a:pt x="15238" y="31864"/>
                            <a:pt x="7744" y="31864"/>
                          </a:cubicBezTo>
                          <a:cubicBezTo>
                            <a:pt x="5560" y="31864"/>
                            <a:pt x="3376" y="31868"/>
                            <a:pt x="1192" y="31879"/>
                          </a:cubicBezTo>
                          <a:cubicBezTo>
                            <a:pt x="925" y="21566"/>
                            <a:pt x="706" y="11252"/>
                            <a:pt x="659" y="923"/>
                          </a:cubicBezTo>
                          <a:lnTo>
                            <a:pt x="659" y="923"/>
                          </a:lnTo>
                          <a:cubicBezTo>
                            <a:pt x="1402" y="926"/>
                            <a:pt x="2145" y="928"/>
                            <a:pt x="2887" y="928"/>
                          </a:cubicBezTo>
                          <a:cubicBezTo>
                            <a:pt x="12055" y="928"/>
                            <a:pt x="21228" y="659"/>
                            <a:pt x="30399" y="659"/>
                          </a:cubicBezTo>
                          <a:close/>
                          <a:moveTo>
                            <a:pt x="30451" y="1"/>
                          </a:moveTo>
                          <a:cubicBezTo>
                            <a:pt x="21100" y="1"/>
                            <a:pt x="11743" y="284"/>
                            <a:pt x="2391" y="284"/>
                          </a:cubicBezTo>
                          <a:cubicBezTo>
                            <a:pt x="1792" y="284"/>
                            <a:pt x="1194" y="282"/>
                            <a:pt x="596" y="280"/>
                          </a:cubicBezTo>
                          <a:cubicBezTo>
                            <a:pt x="535" y="195"/>
                            <a:pt x="431" y="152"/>
                            <a:pt x="327" y="152"/>
                          </a:cubicBezTo>
                          <a:cubicBezTo>
                            <a:pt x="164" y="152"/>
                            <a:pt x="0" y="257"/>
                            <a:pt x="0" y="468"/>
                          </a:cubicBezTo>
                          <a:cubicBezTo>
                            <a:pt x="47" y="10986"/>
                            <a:pt x="267" y="21487"/>
                            <a:pt x="533" y="31989"/>
                          </a:cubicBezTo>
                          <a:cubicBezTo>
                            <a:pt x="533" y="32005"/>
                            <a:pt x="533" y="32020"/>
                            <a:pt x="549" y="32020"/>
                          </a:cubicBezTo>
                          <a:cubicBezTo>
                            <a:pt x="424" y="32224"/>
                            <a:pt x="518" y="32538"/>
                            <a:pt x="800" y="32538"/>
                          </a:cubicBezTo>
                          <a:cubicBezTo>
                            <a:pt x="3274" y="32522"/>
                            <a:pt x="5749" y="32517"/>
                            <a:pt x="8223" y="32517"/>
                          </a:cubicBezTo>
                          <a:cubicBezTo>
                            <a:pt x="15481" y="32517"/>
                            <a:pt x="22739" y="32566"/>
                            <a:pt x="29996" y="32566"/>
                          </a:cubicBezTo>
                          <a:cubicBezTo>
                            <a:pt x="35390" y="32566"/>
                            <a:pt x="40783" y="32539"/>
                            <a:pt x="46177" y="32444"/>
                          </a:cubicBezTo>
                          <a:cubicBezTo>
                            <a:pt x="46365" y="32444"/>
                            <a:pt x="46459" y="32318"/>
                            <a:pt x="46490" y="32162"/>
                          </a:cubicBezTo>
                          <a:cubicBezTo>
                            <a:pt x="46631" y="32146"/>
                            <a:pt x="46773" y="32052"/>
                            <a:pt x="46757" y="31848"/>
                          </a:cubicBezTo>
                          <a:cubicBezTo>
                            <a:pt x="46663" y="21409"/>
                            <a:pt x="46929" y="10954"/>
                            <a:pt x="46929" y="515"/>
                          </a:cubicBezTo>
                          <a:cubicBezTo>
                            <a:pt x="46929" y="300"/>
                            <a:pt x="46765" y="193"/>
                            <a:pt x="46602" y="193"/>
                          </a:cubicBezTo>
                          <a:cubicBezTo>
                            <a:pt x="46479" y="193"/>
                            <a:pt x="46356" y="253"/>
                            <a:pt x="46302" y="374"/>
                          </a:cubicBezTo>
                          <a:cubicBezTo>
                            <a:pt x="41022" y="91"/>
                            <a:pt x="35737" y="1"/>
                            <a:pt x="304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5" name="Google Shape;1145;p14"/>
                  <p:cNvGrpSpPr/>
                  <p:nvPr/>
                </p:nvGrpSpPr>
                <p:grpSpPr>
                  <a:xfrm>
                    <a:off x="7228702" y="809455"/>
                    <a:ext cx="200757" cy="218400"/>
                    <a:chOff x="7269477" y="781280"/>
                    <a:chExt cx="200757" cy="218400"/>
                  </a:xfrm>
                </p:grpSpPr>
                <p:sp>
                  <p:nvSpPr>
                    <p:cNvPr id="1146" name="Google Shape;1146;p14"/>
                    <p:cNvSpPr/>
                    <p:nvPr/>
                  </p:nvSpPr>
                  <p:spPr>
                    <a:xfrm>
                      <a:off x="7269477" y="781280"/>
                      <a:ext cx="200749" cy="217216"/>
                    </a:xfrm>
                    <a:custGeom>
                      <a:avLst/>
                      <a:gdLst/>
                      <a:ahLst/>
                      <a:cxnLst/>
                      <a:rect l="l" t="t" r="r" b="b"/>
                      <a:pathLst>
                        <a:path w="9360" h="9811" extrusionOk="0">
                          <a:moveTo>
                            <a:pt x="0" y="0"/>
                          </a:moveTo>
                          <a:lnTo>
                            <a:pt x="9360" y="0"/>
                          </a:lnTo>
                          <a:lnTo>
                            <a:pt x="9135" y="9811"/>
                          </a:lnTo>
                          <a:lnTo>
                            <a:pt x="57" y="9699"/>
                          </a:lnTo>
                          <a:close/>
                        </a:path>
                      </a:pathLst>
                    </a:custGeom>
                    <a:solidFill>
                      <a:schemeClr val="accent4"/>
                    </a:solidFill>
                    <a:ln>
                      <a:noFill/>
                    </a:ln>
                  </p:spPr>
                </p:sp>
                <p:sp>
                  <p:nvSpPr>
                    <p:cNvPr id="1147" name="Google Shape;1147;p14"/>
                    <p:cNvSpPr/>
                    <p:nvPr/>
                  </p:nvSpPr>
                  <p:spPr>
                    <a:xfrm>
                      <a:off x="7269491" y="782465"/>
                      <a:ext cx="200743" cy="217215"/>
                    </a:xfrm>
                    <a:custGeom>
                      <a:avLst/>
                      <a:gdLst/>
                      <a:ahLst/>
                      <a:cxnLst/>
                      <a:rect l="l" t="t" r="r" b="b"/>
                      <a:pathLst>
                        <a:path w="46930" h="32566" extrusionOk="0">
                          <a:moveTo>
                            <a:pt x="30399" y="659"/>
                          </a:moveTo>
                          <a:cubicBezTo>
                            <a:pt x="35696" y="659"/>
                            <a:pt x="40992" y="748"/>
                            <a:pt x="46287" y="1032"/>
                          </a:cubicBezTo>
                          <a:cubicBezTo>
                            <a:pt x="46271" y="11283"/>
                            <a:pt x="46004" y="21534"/>
                            <a:pt x="46114" y="31801"/>
                          </a:cubicBezTo>
                          <a:cubicBezTo>
                            <a:pt x="40818" y="31890"/>
                            <a:pt x="35523" y="31916"/>
                            <a:pt x="30230" y="31916"/>
                          </a:cubicBezTo>
                          <a:cubicBezTo>
                            <a:pt x="22733" y="31916"/>
                            <a:pt x="15238" y="31864"/>
                            <a:pt x="7744" y="31864"/>
                          </a:cubicBezTo>
                          <a:cubicBezTo>
                            <a:pt x="5560" y="31864"/>
                            <a:pt x="3376" y="31868"/>
                            <a:pt x="1192" y="31879"/>
                          </a:cubicBezTo>
                          <a:cubicBezTo>
                            <a:pt x="925" y="21566"/>
                            <a:pt x="706" y="11252"/>
                            <a:pt x="659" y="923"/>
                          </a:cubicBezTo>
                          <a:lnTo>
                            <a:pt x="659" y="923"/>
                          </a:lnTo>
                          <a:cubicBezTo>
                            <a:pt x="1402" y="926"/>
                            <a:pt x="2145" y="928"/>
                            <a:pt x="2887" y="928"/>
                          </a:cubicBezTo>
                          <a:cubicBezTo>
                            <a:pt x="12055" y="928"/>
                            <a:pt x="21228" y="659"/>
                            <a:pt x="30399" y="659"/>
                          </a:cubicBezTo>
                          <a:close/>
                          <a:moveTo>
                            <a:pt x="30451" y="1"/>
                          </a:moveTo>
                          <a:cubicBezTo>
                            <a:pt x="21100" y="1"/>
                            <a:pt x="11743" y="284"/>
                            <a:pt x="2391" y="284"/>
                          </a:cubicBezTo>
                          <a:cubicBezTo>
                            <a:pt x="1792" y="284"/>
                            <a:pt x="1194" y="282"/>
                            <a:pt x="596" y="280"/>
                          </a:cubicBezTo>
                          <a:cubicBezTo>
                            <a:pt x="535" y="195"/>
                            <a:pt x="431" y="152"/>
                            <a:pt x="327" y="152"/>
                          </a:cubicBezTo>
                          <a:cubicBezTo>
                            <a:pt x="164" y="152"/>
                            <a:pt x="0" y="257"/>
                            <a:pt x="0" y="468"/>
                          </a:cubicBezTo>
                          <a:cubicBezTo>
                            <a:pt x="47" y="10986"/>
                            <a:pt x="267" y="21487"/>
                            <a:pt x="533" y="31989"/>
                          </a:cubicBezTo>
                          <a:cubicBezTo>
                            <a:pt x="533" y="32005"/>
                            <a:pt x="533" y="32020"/>
                            <a:pt x="549" y="32020"/>
                          </a:cubicBezTo>
                          <a:cubicBezTo>
                            <a:pt x="424" y="32224"/>
                            <a:pt x="518" y="32538"/>
                            <a:pt x="800" y="32538"/>
                          </a:cubicBezTo>
                          <a:cubicBezTo>
                            <a:pt x="3274" y="32522"/>
                            <a:pt x="5749" y="32517"/>
                            <a:pt x="8223" y="32517"/>
                          </a:cubicBezTo>
                          <a:cubicBezTo>
                            <a:pt x="15481" y="32517"/>
                            <a:pt x="22739" y="32566"/>
                            <a:pt x="29996" y="32566"/>
                          </a:cubicBezTo>
                          <a:cubicBezTo>
                            <a:pt x="35390" y="32566"/>
                            <a:pt x="40783" y="32539"/>
                            <a:pt x="46177" y="32444"/>
                          </a:cubicBezTo>
                          <a:cubicBezTo>
                            <a:pt x="46365" y="32444"/>
                            <a:pt x="46459" y="32318"/>
                            <a:pt x="46490" y="32162"/>
                          </a:cubicBezTo>
                          <a:cubicBezTo>
                            <a:pt x="46631" y="32146"/>
                            <a:pt x="46773" y="32052"/>
                            <a:pt x="46757" y="31848"/>
                          </a:cubicBezTo>
                          <a:cubicBezTo>
                            <a:pt x="46663" y="21409"/>
                            <a:pt x="46929" y="10954"/>
                            <a:pt x="46929" y="515"/>
                          </a:cubicBezTo>
                          <a:cubicBezTo>
                            <a:pt x="46929" y="300"/>
                            <a:pt x="46765" y="193"/>
                            <a:pt x="46602" y="193"/>
                          </a:cubicBezTo>
                          <a:cubicBezTo>
                            <a:pt x="46479" y="193"/>
                            <a:pt x="46356" y="253"/>
                            <a:pt x="46302" y="374"/>
                          </a:cubicBezTo>
                          <a:cubicBezTo>
                            <a:pt x="41022" y="91"/>
                            <a:pt x="35737" y="1"/>
                            <a:pt x="304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1148" name="Google Shape;1148;p14"/>
              <p:cNvGrpSpPr/>
              <p:nvPr/>
            </p:nvGrpSpPr>
            <p:grpSpPr>
              <a:xfrm>
                <a:off x="1145239" y="777487"/>
                <a:ext cx="800559" cy="204209"/>
                <a:chOff x="747420" y="664537"/>
                <a:chExt cx="800559" cy="204209"/>
              </a:xfrm>
            </p:grpSpPr>
            <p:grpSp>
              <p:nvGrpSpPr>
                <p:cNvPr id="1149" name="Google Shape;1149;p14"/>
                <p:cNvGrpSpPr/>
                <p:nvPr/>
              </p:nvGrpSpPr>
              <p:grpSpPr>
                <a:xfrm>
                  <a:off x="1339984" y="664537"/>
                  <a:ext cx="207995" cy="204209"/>
                  <a:chOff x="1541700" y="658850"/>
                  <a:chExt cx="253838" cy="249218"/>
                </a:xfrm>
              </p:grpSpPr>
              <p:sp>
                <p:nvSpPr>
                  <p:cNvPr id="1150" name="Google Shape;1150;p14"/>
                  <p:cNvSpPr/>
                  <p:nvPr/>
                </p:nvSpPr>
                <p:spPr>
                  <a:xfrm>
                    <a:off x="1541700" y="658850"/>
                    <a:ext cx="253838" cy="249218"/>
                  </a:xfrm>
                  <a:custGeom>
                    <a:avLst/>
                    <a:gdLst/>
                    <a:ahLst/>
                    <a:cxnLst/>
                    <a:rect l="l" t="t" r="r" b="b"/>
                    <a:pathLst>
                      <a:path w="16427" h="16128" extrusionOk="0">
                        <a:moveTo>
                          <a:pt x="6489" y="697"/>
                        </a:moveTo>
                        <a:cubicBezTo>
                          <a:pt x="6850" y="1277"/>
                          <a:pt x="7179" y="1857"/>
                          <a:pt x="7524" y="2437"/>
                        </a:cubicBezTo>
                        <a:cubicBezTo>
                          <a:pt x="7595" y="2553"/>
                          <a:pt x="7692" y="2598"/>
                          <a:pt x="7788" y="2598"/>
                        </a:cubicBezTo>
                        <a:cubicBezTo>
                          <a:pt x="7861" y="2598"/>
                          <a:pt x="7933" y="2572"/>
                          <a:pt x="7994" y="2531"/>
                        </a:cubicBezTo>
                        <a:lnTo>
                          <a:pt x="8088" y="2531"/>
                        </a:lnTo>
                        <a:cubicBezTo>
                          <a:pt x="8274" y="2499"/>
                          <a:pt x="8456" y="2485"/>
                          <a:pt x="8637" y="2485"/>
                        </a:cubicBezTo>
                        <a:cubicBezTo>
                          <a:pt x="9083" y="2485"/>
                          <a:pt x="9518" y="2574"/>
                          <a:pt x="9953" y="2719"/>
                        </a:cubicBezTo>
                        <a:cubicBezTo>
                          <a:pt x="9987" y="2730"/>
                          <a:pt x="10020" y="2741"/>
                          <a:pt x="10053" y="2741"/>
                        </a:cubicBezTo>
                        <a:cubicBezTo>
                          <a:pt x="10067" y="2741"/>
                          <a:pt x="10081" y="2739"/>
                          <a:pt x="10094" y="2735"/>
                        </a:cubicBezTo>
                        <a:cubicBezTo>
                          <a:pt x="10116" y="2738"/>
                          <a:pt x="10137" y="2740"/>
                          <a:pt x="10158" y="2740"/>
                        </a:cubicBezTo>
                        <a:cubicBezTo>
                          <a:pt x="10230" y="2740"/>
                          <a:pt x="10300" y="2717"/>
                          <a:pt x="10361" y="2656"/>
                        </a:cubicBezTo>
                        <a:cubicBezTo>
                          <a:pt x="10847" y="2186"/>
                          <a:pt x="11348" y="1747"/>
                          <a:pt x="11881" y="1340"/>
                        </a:cubicBezTo>
                        <a:cubicBezTo>
                          <a:pt x="12054" y="1434"/>
                          <a:pt x="12242" y="1528"/>
                          <a:pt x="12414" y="1638"/>
                        </a:cubicBezTo>
                        <a:cubicBezTo>
                          <a:pt x="12242" y="2249"/>
                          <a:pt x="12069" y="2845"/>
                          <a:pt x="11897" y="3456"/>
                        </a:cubicBezTo>
                        <a:cubicBezTo>
                          <a:pt x="11756" y="3581"/>
                          <a:pt x="11725" y="3848"/>
                          <a:pt x="11928" y="3973"/>
                        </a:cubicBezTo>
                        <a:cubicBezTo>
                          <a:pt x="12477" y="4334"/>
                          <a:pt x="12869" y="4820"/>
                          <a:pt x="13167" y="5399"/>
                        </a:cubicBezTo>
                        <a:cubicBezTo>
                          <a:pt x="13198" y="5431"/>
                          <a:pt x="13214" y="5462"/>
                          <a:pt x="13245" y="5494"/>
                        </a:cubicBezTo>
                        <a:cubicBezTo>
                          <a:pt x="13292" y="5572"/>
                          <a:pt x="13386" y="5635"/>
                          <a:pt x="13511" y="5635"/>
                        </a:cubicBezTo>
                        <a:cubicBezTo>
                          <a:pt x="14185" y="5635"/>
                          <a:pt x="14859" y="5650"/>
                          <a:pt x="15518" y="5697"/>
                        </a:cubicBezTo>
                        <a:cubicBezTo>
                          <a:pt x="15596" y="5901"/>
                          <a:pt x="15659" y="6089"/>
                          <a:pt x="15706" y="6293"/>
                        </a:cubicBezTo>
                        <a:cubicBezTo>
                          <a:pt x="15126" y="6653"/>
                          <a:pt x="14546" y="6983"/>
                          <a:pt x="13966" y="7343"/>
                        </a:cubicBezTo>
                        <a:cubicBezTo>
                          <a:pt x="13935" y="7359"/>
                          <a:pt x="13903" y="7374"/>
                          <a:pt x="13888" y="7406"/>
                        </a:cubicBezTo>
                        <a:cubicBezTo>
                          <a:pt x="13778" y="7469"/>
                          <a:pt x="13700" y="7594"/>
                          <a:pt x="13731" y="7766"/>
                        </a:cubicBezTo>
                        <a:cubicBezTo>
                          <a:pt x="13888" y="8393"/>
                          <a:pt x="13856" y="9005"/>
                          <a:pt x="13684" y="9632"/>
                        </a:cubicBezTo>
                        <a:cubicBezTo>
                          <a:pt x="13684" y="9663"/>
                          <a:pt x="13684" y="9694"/>
                          <a:pt x="13684" y="9726"/>
                        </a:cubicBezTo>
                        <a:cubicBezTo>
                          <a:pt x="13653" y="9835"/>
                          <a:pt x="13668" y="9945"/>
                          <a:pt x="13762" y="10039"/>
                        </a:cubicBezTo>
                        <a:cubicBezTo>
                          <a:pt x="14264" y="10494"/>
                          <a:pt x="14750" y="10980"/>
                          <a:pt x="15220" y="11465"/>
                        </a:cubicBezTo>
                        <a:cubicBezTo>
                          <a:pt x="15126" y="11669"/>
                          <a:pt x="15048" y="11842"/>
                          <a:pt x="14938" y="12030"/>
                        </a:cubicBezTo>
                        <a:cubicBezTo>
                          <a:pt x="14280" y="11904"/>
                          <a:pt x="13637" y="11748"/>
                          <a:pt x="12979" y="11622"/>
                        </a:cubicBezTo>
                        <a:cubicBezTo>
                          <a:pt x="12947" y="11614"/>
                          <a:pt x="12916" y="11610"/>
                          <a:pt x="12886" y="11610"/>
                        </a:cubicBezTo>
                        <a:cubicBezTo>
                          <a:pt x="12857" y="11610"/>
                          <a:pt x="12830" y="11614"/>
                          <a:pt x="12806" y="11622"/>
                        </a:cubicBezTo>
                        <a:cubicBezTo>
                          <a:pt x="12777" y="11615"/>
                          <a:pt x="12748" y="11611"/>
                          <a:pt x="12718" y="11611"/>
                        </a:cubicBezTo>
                        <a:cubicBezTo>
                          <a:pt x="12618" y="11611"/>
                          <a:pt x="12518" y="11655"/>
                          <a:pt x="12446" y="11763"/>
                        </a:cubicBezTo>
                        <a:cubicBezTo>
                          <a:pt x="12069" y="12281"/>
                          <a:pt x="11552" y="12672"/>
                          <a:pt x="10972" y="12939"/>
                        </a:cubicBezTo>
                        <a:cubicBezTo>
                          <a:pt x="10925" y="12970"/>
                          <a:pt x="10878" y="13002"/>
                          <a:pt x="10863" y="13033"/>
                        </a:cubicBezTo>
                        <a:cubicBezTo>
                          <a:pt x="10784" y="13080"/>
                          <a:pt x="10737" y="13158"/>
                          <a:pt x="10737" y="13268"/>
                        </a:cubicBezTo>
                        <a:cubicBezTo>
                          <a:pt x="10706" y="13942"/>
                          <a:pt x="10674" y="14616"/>
                          <a:pt x="10596" y="15274"/>
                        </a:cubicBezTo>
                        <a:cubicBezTo>
                          <a:pt x="10392" y="15337"/>
                          <a:pt x="10189" y="15384"/>
                          <a:pt x="9985" y="15431"/>
                        </a:cubicBezTo>
                        <a:cubicBezTo>
                          <a:pt x="9687" y="14882"/>
                          <a:pt x="9389" y="14334"/>
                          <a:pt x="9091" y="13785"/>
                        </a:cubicBezTo>
                        <a:cubicBezTo>
                          <a:pt x="9091" y="13616"/>
                          <a:pt x="8951" y="13434"/>
                          <a:pt x="8752" y="13434"/>
                        </a:cubicBezTo>
                        <a:cubicBezTo>
                          <a:pt x="8730" y="13434"/>
                          <a:pt x="8707" y="13436"/>
                          <a:pt x="8684" y="13440"/>
                        </a:cubicBezTo>
                        <a:cubicBezTo>
                          <a:pt x="8460" y="13484"/>
                          <a:pt x="8240" y="13505"/>
                          <a:pt x="8021" y="13505"/>
                        </a:cubicBezTo>
                        <a:cubicBezTo>
                          <a:pt x="7613" y="13505"/>
                          <a:pt x="7211" y="13432"/>
                          <a:pt x="6803" y="13299"/>
                        </a:cubicBezTo>
                        <a:cubicBezTo>
                          <a:pt x="6772" y="13284"/>
                          <a:pt x="6724" y="13284"/>
                          <a:pt x="6693" y="13284"/>
                        </a:cubicBezTo>
                        <a:cubicBezTo>
                          <a:pt x="6673" y="13280"/>
                          <a:pt x="6652" y="13278"/>
                          <a:pt x="6631" y="13278"/>
                        </a:cubicBezTo>
                        <a:cubicBezTo>
                          <a:pt x="6553" y="13278"/>
                          <a:pt x="6472" y="13304"/>
                          <a:pt x="6411" y="13378"/>
                        </a:cubicBezTo>
                        <a:cubicBezTo>
                          <a:pt x="5925" y="13848"/>
                          <a:pt x="5439" y="14303"/>
                          <a:pt x="4922" y="14741"/>
                        </a:cubicBezTo>
                        <a:cubicBezTo>
                          <a:pt x="4734" y="14663"/>
                          <a:pt x="4546" y="14553"/>
                          <a:pt x="4373" y="14444"/>
                        </a:cubicBezTo>
                        <a:cubicBezTo>
                          <a:pt x="4530" y="13801"/>
                          <a:pt x="4718" y="13143"/>
                          <a:pt x="4875" y="12500"/>
                        </a:cubicBezTo>
                        <a:cubicBezTo>
                          <a:pt x="4922" y="12312"/>
                          <a:pt x="4828" y="12186"/>
                          <a:pt x="4702" y="12124"/>
                        </a:cubicBezTo>
                        <a:cubicBezTo>
                          <a:pt x="4687" y="12092"/>
                          <a:pt x="4655" y="12077"/>
                          <a:pt x="4624" y="12061"/>
                        </a:cubicBezTo>
                        <a:cubicBezTo>
                          <a:pt x="4060" y="11716"/>
                          <a:pt x="3637" y="11262"/>
                          <a:pt x="3323" y="10697"/>
                        </a:cubicBezTo>
                        <a:cubicBezTo>
                          <a:pt x="3307" y="10666"/>
                          <a:pt x="3276" y="10635"/>
                          <a:pt x="3260" y="10619"/>
                        </a:cubicBezTo>
                        <a:cubicBezTo>
                          <a:pt x="3213" y="10525"/>
                          <a:pt x="3119" y="10462"/>
                          <a:pt x="2978" y="10462"/>
                        </a:cubicBezTo>
                        <a:cubicBezTo>
                          <a:pt x="2562" y="10482"/>
                          <a:pt x="2145" y="10495"/>
                          <a:pt x="1725" y="10495"/>
                        </a:cubicBezTo>
                        <a:cubicBezTo>
                          <a:pt x="1465" y="10495"/>
                          <a:pt x="1204" y="10490"/>
                          <a:pt x="941" y="10478"/>
                        </a:cubicBezTo>
                        <a:cubicBezTo>
                          <a:pt x="862" y="10290"/>
                          <a:pt x="800" y="10086"/>
                          <a:pt x="737" y="9898"/>
                        </a:cubicBezTo>
                        <a:cubicBezTo>
                          <a:pt x="1301" y="9522"/>
                          <a:pt x="1865" y="9161"/>
                          <a:pt x="2430" y="8785"/>
                        </a:cubicBezTo>
                        <a:cubicBezTo>
                          <a:pt x="2477" y="8754"/>
                          <a:pt x="2524" y="8707"/>
                          <a:pt x="2539" y="8660"/>
                        </a:cubicBezTo>
                        <a:cubicBezTo>
                          <a:pt x="2649" y="8581"/>
                          <a:pt x="2728" y="8456"/>
                          <a:pt x="2696" y="8299"/>
                        </a:cubicBezTo>
                        <a:cubicBezTo>
                          <a:pt x="2602" y="7672"/>
                          <a:pt x="2681" y="7045"/>
                          <a:pt x="2900" y="6450"/>
                        </a:cubicBezTo>
                        <a:cubicBezTo>
                          <a:pt x="2916" y="6387"/>
                          <a:pt x="2931" y="6340"/>
                          <a:pt x="2916" y="6293"/>
                        </a:cubicBezTo>
                        <a:cubicBezTo>
                          <a:pt x="2931" y="6215"/>
                          <a:pt x="2916" y="6121"/>
                          <a:pt x="2837" y="6042"/>
                        </a:cubicBezTo>
                        <a:cubicBezTo>
                          <a:pt x="2383" y="5541"/>
                          <a:pt x="1944" y="5039"/>
                          <a:pt x="1521" y="4522"/>
                        </a:cubicBezTo>
                        <a:cubicBezTo>
                          <a:pt x="1615" y="4334"/>
                          <a:pt x="1724" y="4161"/>
                          <a:pt x="1834" y="3973"/>
                        </a:cubicBezTo>
                        <a:cubicBezTo>
                          <a:pt x="2430" y="4146"/>
                          <a:pt x="3025" y="4334"/>
                          <a:pt x="3637" y="4506"/>
                        </a:cubicBezTo>
                        <a:cubicBezTo>
                          <a:pt x="3698" y="4575"/>
                          <a:pt x="3793" y="4618"/>
                          <a:pt x="3891" y="4618"/>
                        </a:cubicBezTo>
                        <a:cubicBezTo>
                          <a:pt x="3993" y="4618"/>
                          <a:pt x="4097" y="4571"/>
                          <a:pt x="4170" y="4459"/>
                        </a:cubicBezTo>
                        <a:cubicBezTo>
                          <a:pt x="4514" y="3926"/>
                          <a:pt x="5016" y="3534"/>
                          <a:pt x="5580" y="3236"/>
                        </a:cubicBezTo>
                        <a:cubicBezTo>
                          <a:pt x="5627" y="3205"/>
                          <a:pt x="5659" y="3189"/>
                          <a:pt x="5690" y="3158"/>
                        </a:cubicBezTo>
                        <a:cubicBezTo>
                          <a:pt x="5768" y="3111"/>
                          <a:pt x="5815" y="3017"/>
                          <a:pt x="5815" y="2892"/>
                        </a:cubicBezTo>
                        <a:cubicBezTo>
                          <a:pt x="5815" y="2218"/>
                          <a:pt x="5847" y="1559"/>
                          <a:pt x="5894" y="885"/>
                        </a:cubicBezTo>
                        <a:cubicBezTo>
                          <a:pt x="6098" y="807"/>
                          <a:pt x="6286" y="744"/>
                          <a:pt x="6489" y="697"/>
                        </a:cubicBezTo>
                        <a:close/>
                        <a:moveTo>
                          <a:pt x="6651" y="1"/>
                        </a:moveTo>
                        <a:cubicBezTo>
                          <a:pt x="6629" y="1"/>
                          <a:pt x="6607" y="3"/>
                          <a:pt x="6583" y="8"/>
                        </a:cubicBezTo>
                        <a:cubicBezTo>
                          <a:pt x="6223" y="86"/>
                          <a:pt x="5862" y="180"/>
                          <a:pt x="5518" y="321"/>
                        </a:cubicBezTo>
                        <a:cubicBezTo>
                          <a:pt x="5424" y="368"/>
                          <a:pt x="5345" y="431"/>
                          <a:pt x="5298" y="525"/>
                        </a:cubicBezTo>
                        <a:cubicBezTo>
                          <a:pt x="5298" y="525"/>
                          <a:pt x="5298" y="540"/>
                          <a:pt x="5298" y="540"/>
                        </a:cubicBezTo>
                        <a:cubicBezTo>
                          <a:pt x="5282" y="572"/>
                          <a:pt x="5267" y="619"/>
                          <a:pt x="5267" y="666"/>
                        </a:cubicBezTo>
                        <a:cubicBezTo>
                          <a:pt x="5204" y="1356"/>
                          <a:pt x="5173" y="2030"/>
                          <a:pt x="5173" y="2719"/>
                        </a:cubicBezTo>
                        <a:cubicBezTo>
                          <a:pt x="4640" y="3017"/>
                          <a:pt x="4170" y="3393"/>
                          <a:pt x="3809" y="3879"/>
                        </a:cubicBezTo>
                        <a:cubicBezTo>
                          <a:pt x="3166" y="3691"/>
                          <a:pt x="2524" y="3487"/>
                          <a:pt x="1881" y="3315"/>
                        </a:cubicBezTo>
                        <a:cubicBezTo>
                          <a:pt x="1881" y="3315"/>
                          <a:pt x="1865" y="3299"/>
                          <a:pt x="1865" y="3299"/>
                        </a:cubicBezTo>
                        <a:cubicBezTo>
                          <a:pt x="1813" y="3271"/>
                          <a:pt x="1761" y="3258"/>
                          <a:pt x="1711" y="3258"/>
                        </a:cubicBezTo>
                        <a:cubicBezTo>
                          <a:pt x="1595" y="3258"/>
                          <a:pt x="1488" y="3326"/>
                          <a:pt x="1411" y="3425"/>
                        </a:cubicBezTo>
                        <a:cubicBezTo>
                          <a:pt x="1207" y="3722"/>
                          <a:pt x="1019" y="4036"/>
                          <a:pt x="862" y="4381"/>
                        </a:cubicBezTo>
                        <a:cubicBezTo>
                          <a:pt x="815" y="4475"/>
                          <a:pt x="815" y="4569"/>
                          <a:pt x="847" y="4663"/>
                        </a:cubicBezTo>
                        <a:cubicBezTo>
                          <a:pt x="862" y="4710"/>
                          <a:pt x="878" y="4757"/>
                          <a:pt x="909" y="4804"/>
                        </a:cubicBezTo>
                        <a:cubicBezTo>
                          <a:pt x="1333" y="5337"/>
                          <a:pt x="1787" y="5854"/>
                          <a:pt x="2242" y="6356"/>
                        </a:cubicBezTo>
                        <a:cubicBezTo>
                          <a:pt x="2038" y="6983"/>
                          <a:pt x="1959" y="7610"/>
                          <a:pt x="2038" y="8252"/>
                        </a:cubicBezTo>
                        <a:cubicBezTo>
                          <a:pt x="1442" y="8660"/>
                          <a:pt x="831" y="9052"/>
                          <a:pt x="235" y="9443"/>
                        </a:cubicBezTo>
                        <a:cubicBezTo>
                          <a:pt x="94" y="9506"/>
                          <a:pt x="0" y="9647"/>
                          <a:pt x="47" y="9820"/>
                        </a:cubicBezTo>
                        <a:cubicBezTo>
                          <a:pt x="141" y="10212"/>
                          <a:pt x="267" y="10588"/>
                          <a:pt x="439" y="10948"/>
                        </a:cubicBezTo>
                        <a:cubicBezTo>
                          <a:pt x="470" y="11011"/>
                          <a:pt x="517" y="11058"/>
                          <a:pt x="596" y="11089"/>
                        </a:cubicBezTo>
                        <a:cubicBezTo>
                          <a:pt x="643" y="11105"/>
                          <a:pt x="690" y="11121"/>
                          <a:pt x="753" y="11121"/>
                        </a:cubicBezTo>
                        <a:cubicBezTo>
                          <a:pt x="1097" y="11136"/>
                          <a:pt x="1442" y="11144"/>
                          <a:pt x="1787" y="11144"/>
                        </a:cubicBezTo>
                        <a:cubicBezTo>
                          <a:pt x="2132" y="11144"/>
                          <a:pt x="2477" y="11136"/>
                          <a:pt x="2822" y="11121"/>
                        </a:cubicBezTo>
                        <a:cubicBezTo>
                          <a:pt x="3166" y="11701"/>
                          <a:pt x="3621" y="12186"/>
                          <a:pt x="4185" y="12547"/>
                        </a:cubicBezTo>
                        <a:cubicBezTo>
                          <a:pt x="4028" y="13190"/>
                          <a:pt x="3840" y="13832"/>
                          <a:pt x="3684" y="14491"/>
                        </a:cubicBezTo>
                        <a:cubicBezTo>
                          <a:pt x="3684" y="14491"/>
                          <a:pt x="3684" y="14491"/>
                          <a:pt x="3684" y="14506"/>
                        </a:cubicBezTo>
                        <a:cubicBezTo>
                          <a:pt x="3652" y="14632"/>
                          <a:pt x="3684" y="14773"/>
                          <a:pt x="3825" y="14882"/>
                        </a:cubicBezTo>
                        <a:cubicBezTo>
                          <a:pt x="4123" y="15086"/>
                          <a:pt x="4452" y="15259"/>
                          <a:pt x="4797" y="15400"/>
                        </a:cubicBezTo>
                        <a:cubicBezTo>
                          <a:pt x="4840" y="15426"/>
                          <a:pt x="4892" y="15437"/>
                          <a:pt x="4944" y="15437"/>
                        </a:cubicBezTo>
                        <a:cubicBezTo>
                          <a:pt x="4986" y="15437"/>
                          <a:pt x="5028" y="15429"/>
                          <a:pt x="5063" y="15415"/>
                        </a:cubicBezTo>
                        <a:cubicBezTo>
                          <a:pt x="5126" y="15415"/>
                          <a:pt x="5173" y="15384"/>
                          <a:pt x="5220" y="15353"/>
                        </a:cubicBezTo>
                        <a:cubicBezTo>
                          <a:pt x="5753" y="14914"/>
                          <a:pt x="6254" y="14444"/>
                          <a:pt x="6740" y="13958"/>
                        </a:cubicBezTo>
                        <a:cubicBezTo>
                          <a:pt x="7154" y="14081"/>
                          <a:pt x="7575" y="14148"/>
                          <a:pt x="8005" y="14148"/>
                        </a:cubicBezTo>
                        <a:cubicBezTo>
                          <a:pt x="8178" y="14148"/>
                          <a:pt x="8352" y="14137"/>
                          <a:pt x="8527" y="14114"/>
                        </a:cubicBezTo>
                        <a:cubicBezTo>
                          <a:pt x="8841" y="14710"/>
                          <a:pt x="9154" y="15290"/>
                          <a:pt x="9483" y="15870"/>
                        </a:cubicBezTo>
                        <a:cubicBezTo>
                          <a:pt x="9483" y="15886"/>
                          <a:pt x="9483" y="15886"/>
                          <a:pt x="9483" y="15886"/>
                        </a:cubicBezTo>
                        <a:cubicBezTo>
                          <a:pt x="9537" y="16047"/>
                          <a:pt x="9671" y="16127"/>
                          <a:pt x="9817" y="16127"/>
                        </a:cubicBezTo>
                        <a:cubicBezTo>
                          <a:pt x="9841" y="16127"/>
                          <a:pt x="9866" y="16125"/>
                          <a:pt x="9891" y="16121"/>
                        </a:cubicBezTo>
                        <a:cubicBezTo>
                          <a:pt x="10251" y="16058"/>
                          <a:pt x="10612" y="15964"/>
                          <a:pt x="10957" y="15839"/>
                        </a:cubicBezTo>
                        <a:cubicBezTo>
                          <a:pt x="11051" y="15807"/>
                          <a:pt x="11113" y="15745"/>
                          <a:pt x="11145" y="15666"/>
                        </a:cubicBezTo>
                        <a:cubicBezTo>
                          <a:pt x="11192" y="15619"/>
                          <a:pt x="11207" y="15572"/>
                          <a:pt x="11223" y="15509"/>
                        </a:cubicBezTo>
                        <a:cubicBezTo>
                          <a:pt x="11301" y="14820"/>
                          <a:pt x="11348" y="14146"/>
                          <a:pt x="11380" y="13456"/>
                        </a:cubicBezTo>
                        <a:cubicBezTo>
                          <a:pt x="11960" y="13174"/>
                          <a:pt x="12461" y="12766"/>
                          <a:pt x="12869" y="12265"/>
                        </a:cubicBezTo>
                        <a:cubicBezTo>
                          <a:pt x="13574" y="12406"/>
                          <a:pt x="14280" y="12563"/>
                          <a:pt x="14985" y="12704"/>
                        </a:cubicBezTo>
                        <a:cubicBezTo>
                          <a:pt x="15029" y="12718"/>
                          <a:pt x="15075" y="12727"/>
                          <a:pt x="15120" y="12727"/>
                        </a:cubicBezTo>
                        <a:cubicBezTo>
                          <a:pt x="15220" y="12727"/>
                          <a:pt x="15317" y="12686"/>
                          <a:pt x="15392" y="12578"/>
                        </a:cubicBezTo>
                        <a:cubicBezTo>
                          <a:pt x="15596" y="12233"/>
                          <a:pt x="15769" y="11873"/>
                          <a:pt x="15910" y="11512"/>
                        </a:cubicBezTo>
                        <a:cubicBezTo>
                          <a:pt x="15925" y="11434"/>
                          <a:pt x="15925" y="11356"/>
                          <a:pt x="15894" y="11293"/>
                        </a:cubicBezTo>
                        <a:cubicBezTo>
                          <a:pt x="15878" y="11246"/>
                          <a:pt x="15847" y="11199"/>
                          <a:pt x="15816" y="11152"/>
                        </a:cubicBezTo>
                        <a:cubicBezTo>
                          <a:pt x="15345" y="10650"/>
                          <a:pt x="14859" y="10164"/>
                          <a:pt x="14342" y="9694"/>
                        </a:cubicBezTo>
                        <a:cubicBezTo>
                          <a:pt x="14499" y="9067"/>
                          <a:pt x="14530" y="8456"/>
                          <a:pt x="14421" y="7829"/>
                        </a:cubicBezTo>
                        <a:cubicBezTo>
                          <a:pt x="15016" y="7469"/>
                          <a:pt x="15627" y="7124"/>
                          <a:pt x="16223" y="6747"/>
                        </a:cubicBezTo>
                        <a:lnTo>
                          <a:pt x="16239" y="6747"/>
                        </a:lnTo>
                        <a:cubicBezTo>
                          <a:pt x="16349" y="6669"/>
                          <a:pt x="16427" y="6544"/>
                          <a:pt x="16396" y="6387"/>
                        </a:cubicBezTo>
                        <a:cubicBezTo>
                          <a:pt x="16333" y="6026"/>
                          <a:pt x="16223" y="5666"/>
                          <a:pt x="16082" y="5321"/>
                        </a:cubicBezTo>
                        <a:cubicBezTo>
                          <a:pt x="16035" y="5227"/>
                          <a:pt x="15972" y="5149"/>
                          <a:pt x="15878" y="5102"/>
                        </a:cubicBezTo>
                        <a:cubicBezTo>
                          <a:pt x="15847" y="5086"/>
                          <a:pt x="15800" y="5070"/>
                          <a:pt x="15737" y="5070"/>
                        </a:cubicBezTo>
                        <a:cubicBezTo>
                          <a:pt x="15048" y="5008"/>
                          <a:pt x="14374" y="4976"/>
                          <a:pt x="13684" y="4976"/>
                        </a:cubicBezTo>
                        <a:cubicBezTo>
                          <a:pt x="13386" y="4443"/>
                          <a:pt x="13010" y="3989"/>
                          <a:pt x="12524" y="3613"/>
                        </a:cubicBezTo>
                        <a:cubicBezTo>
                          <a:pt x="12712" y="2970"/>
                          <a:pt x="12900" y="2327"/>
                          <a:pt x="13073" y="1685"/>
                        </a:cubicBezTo>
                        <a:lnTo>
                          <a:pt x="13088" y="1685"/>
                        </a:lnTo>
                        <a:cubicBezTo>
                          <a:pt x="13182" y="1512"/>
                          <a:pt x="13120" y="1340"/>
                          <a:pt x="12979" y="1230"/>
                        </a:cubicBezTo>
                        <a:cubicBezTo>
                          <a:pt x="12681" y="1011"/>
                          <a:pt x="12352" y="823"/>
                          <a:pt x="12022" y="666"/>
                        </a:cubicBezTo>
                        <a:cubicBezTo>
                          <a:pt x="11971" y="649"/>
                          <a:pt x="11914" y="636"/>
                          <a:pt x="11859" y="636"/>
                        </a:cubicBezTo>
                        <a:cubicBezTo>
                          <a:pt x="11813" y="636"/>
                          <a:pt x="11767" y="645"/>
                          <a:pt x="11725" y="666"/>
                        </a:cubicBezTo>
                        <a:cubicBezTo>
                          <a:pt x="11678" y="666"/>
                          <a:pt x="11631" y="697"/>
                          <a:pt x="11584" y="729"/>
                        </a:cubicBezTo>
                        <a:cubicBezTo>
                          <a:pt x="11051" y="1152"/>
                          <a:pt x="10533" y="1591"/>
                          <a:pt x="10032" y="2061"/>
                        </a:cubicBezTo>
                        <a:cubicBezTo>
                          <a:pt x="9575" y="1912"/>
                          <a:pt x="9112" y="1836"/>
                          <a:pt x="8641" y="1836"/>
                        </a:cubicBezTo>
                        <a:cubicBezTo>
                          <a:pt x="8417" y="1836"/>
                          <a:pt x="8191" y="1853"/>
                          <a:pt x="7963" y="1888"/>
                        </a:cubicBezTo>
                        <a:cubicBezTo>
                          <a:pt x="7618" y="1324"/>
                          <a:pt x="7289" y="760"/>
                          <a:pt x="6944" y="196"/>
                        </a:cubicBezTo>
                        <a:cubicBezTo>
                          <a:pt x="6944" y="180"/>
                          <a:pt x="6944" y="180"/>
                          <a:pt x="6944" y="180"/>
                        </a:cubicBezTo>
                        <a:cubicBezTo>
                          <a:pt x="6877" y="73"/>
                          <a:pt x="6777" y="1"/>
                          <a:pt x="66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14"/>
                  <p:cNvSpPr/>
                  <p:nvPr/>
                </p:nvSpPr>
                <p:spPr>
                  <a:xfrm>
                    <a:off x="1610522" y="731473"/>
                    <a:ext cx="118892" cy="100998"/>
                  </a:xfrm>
                  <a:custGeom>
                    <a:avLst/>
                    <a:gdLst/>
                    <a:ahLst/>
                    <a:cxnLst/>
                    <a:rect l="l" t="t" r="r" b="b"/>
                    <a:pathLst>
                      <a:path w="7694" h="6536" extrusionOk="0">
                        <a:moveTo>
                          <a:pt x="3911" y="632"/>
                        </a:moveTo>
                        <a:cubicBezTo>
                          <a:pt x="4113" y="632"/>
                          <a:pt x="4324" y="653"/>
                          <a:pt x="4543" y="699"/>
                        </a:cubicBezTo>
                        <a:cubicBezTo>
                          <a:pt x="4575" y="715"/>
                          <a:pt x="4590" y="715"/>
                          <a:pt x="4622" y="715"/>
                        </a:cubicBezTo>
                        <a:cubicBezTo>
                          <a:pt x="5923" y="1044"/>
                          <a:pt x="6910" y="2345"/>
                          <a:pt x="6659" y="3709"/>
                        </a:cubicBezTo>
                        <a:cubicBezTo>
                          <a:pt x="6424" y="5030"/>
                          <a:pt x="5141" y="5882"/>
                          <a:pt x="3857" y="5882"/>
                        </a:cubicBezTo>
                        <a:cubicBezTo>
                          <a:pt x="3603" y="5882"/>
                          <a:pt x="3348" y="5848"/>
                          <a:pt x="3101" y="5778"/>
                        </a:cubicBezTo>
                        <a:cubicBezTo>
                          <a:pt x="0" y="4856"/>
                          <a:pt x="1090" y="632"/>
                          <a:pt x="3911" y="632"/>
                        </a:cubicBezTo>
                        <a:close/>
                        <a:moveTo>
                          <a:pt x="3944" y="0"/>
                        </a:moveTo>
                        <a:cubicBezTo>
                          <a:pt x="2477" y="0"/>
                          <a:pt x="1085" y="880"/>
                          <a:pt x="640" y="2361"/>
                        </a:cubicBezTo>
                        <a:cubicBezTo>
                          <a:pt x="107" y="4132"/>
                          <a:pt x="1189" y="5888"/>
                          <a:pt x="2929" y="6405"/>
                        </a:cubicBezTo>
                        <a:cubicBezTo>
                          <a:pt x="3234" y="6493"/>
                          <a:pt x="3548" y="6535"/>
                          <a:pt x="3860" y="6535"/>
                        </a:cubicBezTo>
                        <a:cubicBezTo>
                          <a:pt x="5380" y="6535"/>
                          <a:pt x="6878" y="5541"/>
                          <a:pt x="7255" y="4007"/>
                        </a:cubicBezTo>
                        <a:cubicBezTo>
                          <a:pt x="7694" y="2267"/>
                          <a:pt x="6471" y="496"/>
                          <a:pt x="4778" y="73"/>
                        </a:cubicBezTo>
                        <a:lnTo>
                          <a:pt x="4669" y="73"/>
                        </a:lnTo>
                        <a:cubicBezTo>
                          <a:pt x="4428" y="24"/>
                          <a:pt x="4185" y="0"/>
                          <a:pt x="3944"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2" name="Google Shape;1152;p14"/>
                <p:cNvSpPr/>
                <p:nvPr/>
              </p:nvSpPr>
              <p:spPr>
                <a:xfrm rot="-5400000">
                  <a:off x="715100" y="702546"/>
                  <a:ext cx="192827" cy="128187"/>
                </a:xfrm>
                <a:prstGeom prst="rect">
                  <a:avLst/>
                </a:prstGeom>
              </p:spPr>
              <p:txBody>
                <a:bodyPr>
                  <a:prstTxWarp prst="textPlain">
                    <a:avLst/>
                  </a:prstTxWarp>
                </a:bodyPr>
                <a:lstStyle/>
                <a:p>
                  <a:pPr lvl="0" algn="ctr"/>
                  <a:r>
                    <a:rPr b="0" i="0">
                      <a:ln>
                        <a:noFill/>
                      </a:ln>
                      <a:solidFill>
                        <a:schemeClr val="lt2"/>
                      </a:solidFill>
                      <a:latin typeface="Gaegu;300"/>
                    </a:rPr>
                    <a:t>^</a:t>
                  </a:r>
                </a:p>
              </p:txBody>
            </p:sp>
            <p:sp>
              <p:nvSpPr>
                <p:cNvPr id="1153" name="Google Shape;1153;p14"/>
                <p:cNvSpPr/>
                <p:nvPr/>
              </p:nvSpPr>
              <p:spPr>
                <a:xfrm rot="5400000" flipH="1">
                  <a:off x="1011380" y="702546"/>
                  <a:ext cx="192827" cy="128187"/>
                </a:xfrm>
                <a:prstGeom prst="rect">
                  <a:avLst/>
                </a:prstGeom>
              </p:spPr>
              <p:txBody>
                <a:bodyPr>
                  <a:prstTxWarp prst="textPlain">
                    <a:avLst/>
                  </a:prstTxWarp>
                </a:bodyPr>
                <a:lstStyle/>
                <a:p>
                  <a:pPr lvl="0" algn="ctr"/>
                  <a:r>
                    <a:rPr b="0" i="0">
                      <a:ln>
                        <a:noFill/>
                      </a:ln>
                      <a:solidFill>
                        <a:schemeClr val="lt2"/>
                      </a:solidFill>
                      <a:latin typeface="Gaegu;300"/>
                    </a:rPr>
                    <a:t>^</a:t>
                  </a:r>
                </a:p>
              </p:txBody>
            </p:sp>
          </p:grpSp>
        </p:grpSp>
      </p:grpSp>
      <p:sp>
        <p:nvSpPr>
          <p:cNvPr id="1154" name="Google Shape;1154;p14"/>
          <p:cNvSpPr txBox="1">
            <a:spLocks noGrp="1"/>
          </p:cNvSpPr>
          <p:nvPr>
            <p:ph type="title"/>
          </p:nvPr>
        </p:nvSpPr>
        <p:spPr>
          <a:xfrm>
            <a:off x="1509000" y="1551600"/>
            <a:ext cx="6126000" cy="1467600"/>
          </a:xfrm>
          <a:prstGeom prst="rect">
            <a:avLst/>
          </a:prstGeom>
          <a:solidFill>
            <a:schemeClr val="lt2"/>
          </a:solidFill>
          <a:ln w="28575" cap="flat" cmpd="sng">
            <a:solidFill>
              <a:schemeClr val="accent1"/>
            </a:solidFill>
            <a:prstDash val="solid"/>
            <a:round/>
            <a:headEnd type="none" w="sm" len="sm"/>
            <a:tailEnd type="none" w="sm" len="sm"/>
          </a:ln>
        </p:spPr>
        <p:txBody>
          <a:bodyPr spcFirstLastPara="1" wrap="square" lIns="0" tIns="0" rIns="0" bIns="0" anchor="ctr" anchorCtr="0">
            <a:noAutofit/>
          </a:bodyPr>
          <a:lstStyle>
            <a:lvl1pPr lvl="0" rtl="0">
              <a:spcBef>
                <a:spcPts val="0"/>
              </a:spcBef>
              <a:spcAft>
                <a:spcPts val="0"/>
              </a:spcAft>
              <a:buSzPts val="3000"/>
              <a:buNone/>
              <a:defRPr sz="2000" b="0">
                <a:solidFill>
                  <a:schemeClr val="dk2"/>
                </a:solidFill>
                <a:latin typeface="Varela Round"/>
                <a:ea typeface="Varela Round"/>
                <a:cs typeface="Varela Round"/>
                <a:sym typeface="Varela Round"/>
              </a:defRPr>
            </a:lvl1pPr>
            <a:lvl2pPr lvl="1" rtl="0">
              <a:spcBef>
                <a:spcPts val="0"/>
              </a:spcBef>
              <a:spcAft>
                <a:spcPts val="0"/>
              </a:spcAft>
              <a:buSzPts val="2800"/>
              <a:buFont typeface="Gaegu"/>
              <a:buNone/>
              <a:defRPr b="1">
                <a:latin typeface="Gaegu"/>
                <a:ea typeface="Gaegu"/>
                <a:cs typeface="Gaegu"/>
                <a:sym typeface="Gaegu"/>
              </a:defRPr>
            </a:lvl2pPr>
            <a:lvl3pPr lvl="2" rtl="0">
              <a:spcBef>
                <a:spcPts val="0"/>
              </a:spcBef>
              <a:spcAft>
                <a:spcPts val="0"/>
              </a:spcAft>
              <a:buSzPts val="2800"/>
              <a:buFont typeface="Gaegu"/>
              <a:buNone/>
              <a:defRPr b="1">
                <a:latin typeface="Gaegu"/>
                <a:ea typeface="Gaegu"/>
                <a:cs typeface="Gaegu"/>
                <a:sym typeface="Gaegu"/>
              </a:defRPr>
            </a:lvl3pPr>
            <a:lvl4pPr lvl="3" rtl="0">
              <a:spcBef>
                <a:spcPts val="0"/>
              </a:spcBef>
              <a:spcAft>
                <a:spcPts val="0"/>
              </a:spcAft>
              <a:buSzPts val="2800"/>
              <a:buFont typeface="Gaegu"/>
              <a:buNone/>
              <a:defRPr b="1">
                <a:latin typeface="Gaegu"/>
                <a:ea typeface="Gaegu"/>
                <a:cs typeface="Gaegu"/>
                <a:sym typeface="Gaegu"/>
              </a:defRPr>
            </a:lvl4pPr>
            <a:lvl5pPr lvl="4" rtl="0">
              <a:spcBef>
                <a:spcPts val="0"/>
              </a:spcBef>
              <a:spcAft>
                <a:spcPts val="0"/>
              </a:spcAft>
              <a:buSzPts val="2800"/>
              <a:buFont typeface="Gaegu"/>
              <a:buNone/>
              <a:defRPr b="1">
                <a:latin typeface="Gaegu"/>
                <a:ea typeface="Gaegu"/>
                <a:cs typeface="Gaegu"/>
                <a:sym typeface="Gaegu"/>
              </a:defRPr>
            </a:lvl5pPr>
            <a:lvl6pPr lvl="5" rtl="0">
              <a:spcBef>
                <a:spcPts val="0"/>
              </a:spcBef>
              <a:spcAft>
                <a:spcPts val="0"/>
              </a:spcAft>
              <a:buSzPts val="2800"/>
              <a:buFont typeface="Gaegu"/>
              <a:buNone/>
              <a:defRPr b="1">
                <a:latin typeface="Gaegu"/>
                <a:ea typeface="Gaegu"/>
                <a:cs typeface="Gaegu"/>
                <a:sym typeface="Gaegu"/>
              </a:defRPr>
            </a:lvl6pPr>
            <a:lvl7pPr lvl="6" rtl="0">
              <a:spcBef>
                <a:spcPts val="0"/>
              </a:spcBef>
              <a:spcAft>
                <a:spcPts val="0"/>
              </a:spcAft>
              <a:buSzPts val="2800"/>
              <a:buFont typeface="Gaegu"/>
              <a:buNone/>
              <a:defRPr b="1">
                <a:latin typeface="Gaegu"/>
                <a:ea typeface="Gaegu"/>
                <a:cs typeface="Gaegu"/>
                <a:sym typeface="Gaegu"/>
              </a:defRPr>
            </a:lvl7pPr>
            <a:lvl8pPr lvl="7" rtl="0">
              <a:spcBef>
                <a:spcPts val="0"/>
              </a:spcBef>
              <a:spcAft>
                <a:spcPts val="0"/>
              </a:spcAft>
              <a:buSzPts val="2800"/>
              <a:buFont typeface="Gaegu"/>
              <a:buNone/>
              <a:defRPr b="1">
                <a:latin typeface="Gaegu"/>
                <a:ea typeface="Gaegu"/>
                <a:cs typeface="Gaegu"/>
                <a:sym typeface="Gaegu"/>
              </a:defRPr>
            </a:lvl8pPr>
            <a:lvl9pPr lvl="8" rtl="0">
              <a:spcBef>
                <a:spcPts val="0"/>
              </a:spcBef>
              <a:spcAft>
                <a:spcPts val="0"/>
              </a:spcAft>
              <a:buSzPts val="2800"/>
              <a:buFont typeface="Gaegu"/>
              <a:buNone/>
              <a:defRPr b="1">
                <a:latin typeface="Gaegu"/>
                <a:ea typeface="Gaegu"/>
                <a:cs typeface="Gaegu"/>
                <a:sym typeface="Gaegu"/>
              </a:defRPr>
            </a:lvl9pPr>
          </a:lstStyle>
          <a:p>
            <a:endParaRPr/>
          </a:p>
        </p:txBody>
      </p:sp>
      <p:sp>
        <p:nvSpPr>
          <p:cNvPr id="1155" name="Google Shape;1155;p14"/>
          <p:cNvSpPr txBox="1">
            <a:spLocks noGrp="1"/>
          </p:cNvSpPr>
          <p:nvPr>
            <p:ph type="title" idx="2"/>
          </p:nvPr>
        </p:nvSpPr>
        <p:spPr>
          <a:xfrm>
            <a:off x="1509000" y="3019197"/>
            <a:ext cx="6126000" cy="572700"/>
          </a:xfrm>
          <a:prstGeom prst="rect">
            <a:avLst/>
          </a:prstGeom>
        </p:spPr>
        <p:txBody>
          <a:bodyPr spcFirstLastPara="1" wrap="square" lIns="0" tIns="0" rIns="0" bIns="0" anchor="ctr" anchorCtr="0">
            <a:noAutofit/>
          </a:bodyPr>
          <a:lstStyle>
            <a:lvl1pPr lvl="0" rtl="0">
              <a:spcBef>
                <a:spcPts val="0"/>
              </a:spcBef>
              <a:spcAft>
                <a:spcPts val="0"/>
              </a:spcAft>
              <a:buSzPts val="3000"/>
              <a:buNone/>
              <a:defRPr sz="2400">
                <a:solidFill>
                  <a:schemeClr val="accent3"/>
                </a:solidFill>
              </a:defRPr>
            </a:lvl1pPr>
            <a:lvl2pPr lvl="1" rtl="0">
              <a:spcBef>
                <a:spcPts val="0"/>
              </a:spcBef>
              <a:spcAft>
                <a:spcPts val="0"/>
              </a:spcAft>
              <a:buSzPts val="2800"/>
              <a:buNone/>
              <a:defRPr>
                <a:latin typeface="Varela Round"/>
                <a:ea typeface="Varela Round"/>
                <a:cs typeface="Varela Round"/>
                <a:sym typeface="Varela Round"/>
              </a:defRPr>
            </a:lvl2pPr>
            <a:lvl3pPr lvl="2" rtl="0">
              <a:spcBef>
                <a:spcPts val="0"/>
              </a:spcBef>
              <a:spcAft>
                <a:spcPts val="0"/>
              </a:spcAft>
              <a:buSzPts val="2800"/>
              <a:buNone/>
              <a:defRPr>
                <a:latin typeface="Varela Round"/>
                <a:ea typeface="Varela Round"/>
                <a:cs typeface="Varela Round"/>
                <a:sym typeface="Varela Round"/>
              </a:defRPr>
            </a:lvl3pPr>
            <a:lvl4pPr lvl="3" rtl="0">
              <a:spcBef>
                <a:spcPts val="0"/>
              </a:spcBef>
              <a:spcAft>
                <a:spcPts val="0"/>
              </a:spcAft>
              <a:buSzPts val="2800"/>
              <a:buNone/>
              <a:defRPr>
                <a:latin typeface="Varela Round"/>
                <a:ea typeface="Varela Round"/>
                <a:cs typeface="Varela Round"/>
                <a:sym typeface="Varela Round"/>
              </a:defRPr>
            </a:lvl4pPr>
            <a:lvl5pPr lvl="4" rtl="0">
              <a:spcBef>
                <a:spcPts val="0"/>
              </a:spcBef>
              <a:spcAft>
                <a:spcPts val="0"/>
              </a:spcAft>
              <a:buSzPts val="2800"/>
              <a:buNone/>
              <a:defRPr>
                <a:latin typeface="Varela Round"/>
                <a:ea typeface="Varela Round"/>
                <a:cs typeface="Varela Round"/>
                <a:sym typeface="Varela Round"/>
              </a:defRPr>
            </a:lvl5pPr>
            <a:lvl6pPr lvl="5" rtl="0">
              <a:spcBef>
                <a:spcPts val="0"/>
              </a:spcBef>
              <a:spcAft>
                <a:spcPts val="0"/>
              </a:spcAft>
              <a:buSzPts val="2800"/>
              <a:buNone/>
              <a:defRPr>
                <a:latin typeface="Varela Round"/>
                <a:ea typeface="Varela Round"/>
                <a:cs typeface="Varela Round"/>
                <a:sym typeface="Varela Round"/>
              </a:defRPr>
            </a:lvl6pPr>
            <a:lvl7pPr lvl="6" rtl="0">
              <a:spcBef>
                <a:spcPts val="0"/>
              </a:spcBef>
              <a:spcAft>
                <a:spcPts val="0"/>
              </a:spcAft>
              <a:buSzPts val="2800"/>
              <a:buNone/>
              <a:defRPr>
                <a:latin typeface="Varela Round"/>
                <a:ea typeface="Varela Round"/>
                <a:cs typeface="Varela Round"/>
                <a:sym typeface="Varela Round"/>
              </a:defRPr>
            </a:lvl7pPr>
            <a:lvl8pPr lvl="7" rtl="0">
              <a:spcBef>
                <a:spcPts val="0"/>
              </a:spcBef>
              <a:spcAft>
                <a:spcPts val="0"/>
              </a:spcAft>
              <a:buSzPts val="2800"/>
              <a:buNone/>
              <a:defRPr>
                <a:latin typeface="Varela Round"/>
                <a:ea typeface="Varela Round"/>
                <a:cs typeface="Varela Round"/>
                <a:sym typeface="Varela Round"/>
              </a:defRPr>
            </a:lvl8pPr>
            <a:lvl9pPr lvl="8" rtl="0">
              <a:spcBef>
                <a:spcPts val="0"/>
              </a:spcBef>
              <a:spcAft>
                <a:spcPts val="0"/>
              </a:spcAft>
              <a:buSzPts val="2800"/>
              <a:buNone/>
              <a:defRPr>
                <a:latin typeface="Varela Round"/>
                <a:ea typeface="Varela Round"/>
                <a:cs typeface="Varela Round"/>
                <a:sym typeface="Varela Round"/>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ackground">
  <p:cSld name="CUSTOM_15">
    <p:spTree>
      <p:nvGrpSpPr>
        <p:cNvPr id="1" name="Shape 2444"/>
        <p:cNvGrpSpPr/>
        <p:nvPr/>
      </p:nvGrpSpPr>
      <p:grpSpPr>
        <a:xfrm>
          <a:off x="0" y="0"/>
          <a:ext cx="0" cy="0"/>
          <a:chOff x="0" y="0"/>
          <a:chExt cx="0" cy="0"/>
        </a:xfrm>
      </p:grpSpPr>
      <p:grpSp>
        <p:nvGrpSpPr>
          <p:cNvPr id="2445" name="Google Shape;2445;p28"/>
          <p:cNvGrpSpPr/>
          <p:nvPr/>
        </p:nvGrpSpPr>
        <p:grpSpPr>
          <a:xfrm>
            <a:off x="-23004" y="-1"/>
            <a:ext cx="9177565" cy="5143390"/>
            <a:chOff x="-23004" y="-1"/>
            <a:chExt cx="9177565" cy="5143390"/>
          </a:xfrm>
        </p:grpSpPr>
        <p:sp>
          <p:nvSpPr>
            <p:cNvPr id="2446" name="Google Shape;2446;p28"/>
            <p:cNvSpPr/>
            <p:nvPr/>
          </p:nvSpPr>
          <p:spPr>
            <a:xfrm>
              <a:off x="-22991"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28"/>
            <p:cNvSpPr/>
            <p:nvPr/>
          </p:nvSpPr>
          <p:spPr>
            <a:xfrm>
              <a:off x="324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28"/>
            <p:cNvSpPr/>
            <p:nvPr/>
          </p:nvSpPr>
          <p:spPr>
            <a:xfrm>
              <a:off x="650686"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28"/>
            <p:cNvSpPr/>
            <p:nvPr/>
          </p:nvSpPr>
          <p:spPr>
            <a:xfrm>
              <a:off x="9986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28"/>
            <p:cNvSpPr/>
            <p:nvPr/>
          </p:nvSpPr>
          <p:spPr>
            <a:xfrm>
              <a:off x="1346531"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28"/>
            <p:cNvSpPr/>
            <p:nvPr/>
          </p:nvSpPr>
          <p:spPr>
            <a:xfrm>
              <a:off x="1672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28"/>
            <p:cNvSpPr/>
            <p:nvPr/>
          </p:nvSpPr>
          <p:spPr>
            <a:xfrm>
              <a:off x="20202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28"/>
            <p:cNvSpPr/>
            <p:nvPr/>
          </p:nvSpPr>
          <p:spPr>
            <a:xfrm>
              <a:off x="236813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28"/>
            <p:cNvSpPr/>
            <p:nvPr/>
          </p:nvSpPr>
          <p:spPr>
            <a:xfrm>
              <a:off x="26941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28"/>
            <p:cNvSpPr/>
            <p:nvPr/>
          </p:nvSpPr>
          <p:spPr>
            <a:xfrm>
              <a:off x="3041740"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28"/>
            <p:cNvSpPr/>
            <p:nvPr/>
          </p:nvSpPr>
          <p:spPr>
            <a:xfrm>
              <a:off x="338966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28"/>
            <p:cNvSpPr/>
            <p:nvPr/>
          </p:nvSpPr>
          <p:spPr>
            <a:xfrm>
              <a:off x="37157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28"/>
            <p:cNvSpPr/>
            <p:nvPr/>
          </p:nvSpPr>
          <p:spPr>
            <a:xfrm>
              <a:off x="406333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28"/>
            <p:cNvSpPr/>
            <p:nvPr/>
          </p:nvSpPr>
          <p:spPr>
            <a:xfrm>
              <a:off x="4411262"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28"/>
            <p:cNvSpPr/>
            <p:nvPr/>
          </p:nvSpPr>
          <p:spPr>
            <a:xfrm>
              <a:off x="-23004" y="176275"/>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28"/>
            <p:cNvSpPr/>
            <p:nvPr/>
          </p:nvSpPr>
          <p:spPr>
            <a:xfrm>
              <a:off x="-23004" y="52386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28"/>
            <p:cNvSpPr/>
            <p:nvPr/>
          </p:nvSpPr>
          <p:spPr>
            <a:xfrm>
              <a:off x="-23004" y="84988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28"/>
            <p:cNvSpPr/>
            <p:nvPr/>
          </p:nvSpPr>
          <p:spPr>
            <a:xfrm>
              <a:off x="-23004" y="119780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28"/>
            <p:cNvSpPr/>
            <p:nvPr/>
          </p:nvSpPr>
          <p:spPr>
            <a:xfrm>
              <a:off x="-23004" y="155450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28"/>
            <p:cNvSpPr/>
            <p:nvPr/>
          </p:nvSpPr>
          <p:spPr>
            <a:xfrm>
              <a:off x="-23004" y="1880590"/>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28"/>
            <p:cNvSpPr/>
            <p:nvPr/>
          </p:nvSpPr>
          <p:spPr>
            <a:xfrm>
              <a:off x="-23004" y="222851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28"/>
            <p:cNvSpPr/>
            <p:nvPr/>
          </p:nvSpPr>
          <p:spPr>
            <a:xfrm>
              <a:off x="-23004" y="257636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28"/>
            <p:cNvSpPr/>
            <p:nvPr/>
          </p:nvSpPr>
          <p:spPr>
            <a:xfrm>
              <a:off x="-23004" y="2902455"/>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28"/>
            <p:cNvSpPr/>
            <p:nvPr/>
          </p:nvSpPr>
          <p:spPr>
            <a:xfrm>
              <a:off x="-23004" y="3250042"/>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28"/>
            <p:cNvSpPr/>
            <p:nvPr/>
          </p:nvSpPr>
          <p:spPr>
            <a:xfrm>
              <a:off x="-23004" y="359796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28"/>
            <p:cNvSpPr/>
            <p:nvPr/>
          </p:nvSpPr>
          <p:spPr>
            <a:xfrm>
              <a:off x="-23004" y="392405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28"/>
            <p:cNvSpPr/>
            <p:nvPr/>
          </p:nvSpPr>
          <p:spPr>
            <a:xfrm>
              <a:off x="-23004" y="4271639"/>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28"/>
            <p:cNvSpPr/>
            <p:nvPr/>
          </p:nvSpPr>
          <p:spPr>
            <a:xfrm>
              <a:off x="-23004" y="461956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28"/>
            <p:cNvSpPr/>
            <p:nvPr/>
          </p:nvSpPr>
          <p:spPr>
            <a:xfrm>
              <a:off x="-23004" y="4945583"/>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28"/>
            <p:cNvSpPr/>
            <p:nvPr/>
          </p:nvSpPr>
          <p:spPr>
            <a:xfrm>
              <a:off x="4732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28"/>
            <p:cNvSpPr/>
            <p:nvPr/>
          </p:nvSpPr>
          <p:spPr>
            <a:xfrm>
              <a:off x="505868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28"/>
            <p:cNvSpPr/>
            <p:nvPr/>
          </p:nvSpPr>
          <p:spPr>
            <a:xfrm>
              <a:off x="5406608"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28"/>
            <p:cNvSpPr/>
            <p:nvPr/>
          </p:nvSpPr>
          <p:spPr>
            <a:xfrm>
              <a:off x="57541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28"/>
            <p:cNvSpPr/>
            <p:nvPr/>
          </p:nvSpPr>
          <p:spPr>
            <a:xfrm>
              <a:off x="6080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28"/>
            <p:cNvSpPr/>
            <p:nvPr/>
          </p:nvSpPr>
          <p:spPr>
            <a:xfrm>
              <a:off x="64282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28"/>
            <p:cNvSpPr/>
            <p:nvPr/>
          </p:nvSpPr>
          <p:spPr>
            <a:xfrm>
              <a:off x="677579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28"/>
            <p:cNvSpPr/>
            <p:nvPr/>
          </p:nvSpPr>
          <p:spPr>
            <a:xfrm>
              <a:off x="710188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28"/>
            <p:cNvSpPr/>
            <p:nvPr/>
          </p:nvSpPr>
          <p:spPr>
            <a:xfrm>
              <a:off x="74498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28"/>
            <p:cNvSpPr/>
            <p:nvPr/>
          </p:nvSpPr>
          <p:spPr>
            <a:xfrm>
              <a:off x="779739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28"/>
            <p:cNvSpPr/>
            <p:nvPr/>
          </p:nvSpPr>
          <p:spPr>
            <a:xfrm>
              <a:off x="8123417"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28"/>
            <p:cNvSpPr/>
            <p:nvPr/>
          </p:nvSpPr>
          <p:spPr>
            <a:xfrm>
              <a:off x="8471339"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28"/>
            <p:cNvSpPr/>
            <p:nvPr/>
          </p:nvSpPr>
          <p:spPr>
            <a:xfrm>
              <a:off x="882837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28"/>
            <p:cNvSpPr/>
            <p:nvPr/>
          </p:nvSpPr>
          <p:spPr>
            <a:xfrm>
              <a:off x="915445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28"/>
            <p:cNvSpPr/>
            <p:nvPr/>
          </p:nvSpPr>
          <p:spPr>
            <a:xfrm>
              <a:off x="4732600" y="176275"/>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28"/>
            <p:cNvSpPr/>
            <p:nvPr/>
          </p:nvSpPr>
          <p:spPr>
            <a:xfrm>
              <a:off x="4732600" y="52386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28"/>
            <p:cNvSpPr/>
            <p:nvPr/>
          </p:nvSpPr>
          <p:spPr>
            <a:xfrm>
              <a:off x="4732600" y="84988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28"/>
            <p:cNvSpPr/>
            <p:nvPr/>
          </p:nvSpPr>
          <p:spPr>
            <a:xfrm>
              <a:off x="4732600" y="119780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28"/>
            <p:cNvSpPr/>
            <p:nvPr/>
          </p:nvSpPr>
          <p:spPr>
            <a:xfrm>
              <a:off x="4732600" y="155450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28"/>
            <p:cNvSpPr/>
            <p:nvPr/>
          </p:nvSpPr>
          <p:spPr>
            <a:xfrm>
              <a:off x="4732600" y="1880590"/>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28"/>
            <p:cNvSpPr/>
            <p:nvPr/>
          </p:nvSpPr>
          <p:spPr>
            <a:xfrm>
              <a:off x="4732600" y="222851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28"/>
            <p:cNvSpPr/>
            <p:nvPr/>
          </p:nvSpPr>
          <p:spPr>
            <a:xfrm>
              <a:off x="4732600" y="257636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28"/>
            <p:cNvSpPr/>
            <p:nvPr/>
          </p:nvSpPr>
          <p:spPr>
            <a:xfrm>
              <a:off x="4732600" y="2902455"/>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28"/>
            <p:cNvSpPr/>
            <p:nvPr/>
          </p:nvSpPr>
          <p:spPr>
            <a:xfrm>
              <a:off x="4732600" y="3250042"/>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28"/>
            <p:cNvSpPr/>
            <p:nvPr/>
          </p:nvSpPr>
          <p:spPr>
            <a:xfrm>
              <a:off x="4732600" y="359796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28"/>
            <p:cNvSpPr/>
            <p:nvPr/>
          </p:nvSpPr>
          <p:spPr>
            <a:xfrm>
              <a:off x="4732600" y="392405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28"/>
            <p:cNvSpPr/>
            <p:nvPr/>
          </p:nvSpPr>
          <p:spPr>
            <a:xfrm>
              <a:off x="4732600" y="4271639"/>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28"/>
            <p:cNvSpPr/>
            <p:nvPr/>
          </p:nvSpPr>
          <p:spPr>
            <a:xfrm>
              <a:off x="4732600" y="461956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28"/>
            <p:cNvSpPr/>
            <p:nvPr/>
          </p:nvSpPr>
          <p:spPr>
            <a:xfrm>
              <a:off x="4732600" y="4945583"/>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4" name="Google Shape;2504;p28"/>
          <p:cNvSpPr/>
          <p:nvPr/>
        </p:nvSpPr>
        <p:spPr>
          <a:xfrm>
            <a:off x="600600" y="1014000"/>
            <a:ext cx="7942800" cy="3748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05" name="Google Shape;2505;p28"/>
          <p:cNvGrpSpPr/>
          <p:nvPr/>
        </p:nvGrpSpPr>
        <p:grpSpPr>
          <a:xfrm rot="-5400000">
            <a:off x="7598805" y="823914"/>
            <a:ext cx="368499" cy="424474"/>
            <a:chOff x="3150425" y="3024575"/>
            <a:chExt cx="130350" cy="150150"/>
          </a:xfrm>
        </p:grpSpPr>
        <p:sp>
          <p:nvSpPr>
            <p:cNvPr id="2506" name="Google Shape;2506;p28"/>
            <p:cNvSpPr/>
            <p:nvPr/>
          </p:nvSpPr>
          <p:spPr>
            <a:xfrm>
              <a:off x="3259350" y="3087675"/>
              <a:ext cx="21425" cy="20150"/>
            </a:xfrm>
            <a:custGeom>
              <a:avLst/>
              <a:gdLst/>
              <a:ahLst/>
              <a:cxnLst/>
              <a:rect l="l" t="t" r="r" b="b"/>
              <a:pathLst>
                <a:path w="857" h="806" extrusionOk="0">
                  <a:moveTo>
                    <a:pt x="314" y="1"/>
                  </a:moveTo>
                  <a:cubicBezTo>
                    <a:pt x="301" y="1"/>
                    <a:pt x="290" y="2"/>
                    <a:pt x="279" y="4"/>
                  </a:cubicBezTo>
                  <a:cubicBezTo>
                    <a:pt x="100" y="4"/>
                    <a:pt x="1" y="223"/>
                    <a:pt x="61" y="422"/>
                  </a:cubicBezTo>
                  <a:cubicBezTo>
                    <a:pt x="100" y="522"/>
                    <a:pt x="180" y="641"/>
                    <a:pt x="279" y="701"/>
                  </a:cubicBezTo>
                  <a:cubicBezTo>
                    <a:pt x="362" y="767"/>
                    <a:pt x="499" y="805"/>
                    <a:pt x="600" y="805"/>
                  </a:cubicBezTo>
                  <a:cubicBezTo>
                    <a:pt x="621" y="805"/>
                    <a:pt x="640" y="804"/>
                    <a:pt x="657" y="800"/>
                  </a:cubicBezTo>
                  <a:cubicBezTo>
                    <a:pt x="797" y="761"/>
                    <a:pt x="856" y="581"/>
                    <a:pt x="797" y="402"/>
                  </a:cubicBezTo>
                  <a:cubicBezTo>
                    <a:pt x="757" y="283"/>
                    <a:pt x="677" y="164"/>
                    <a:pt x="598" y="124"/>
                  </a:cubicBezTo>
                  <a:cubicBezTo>
                    <a:pt x="511" y="55"/>
                    <a:pt x="395" y="1"/>
                    <a:pt x="31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28"/>
            <p:cNvSpPr/>
            <p:nvPr/>
          </p:nvSpPr>
          <p:spPr>
            <a:xfrm>
              <a:off x="3226525" y="3128500"/>
              <a:ext cx="22425" cy="29025"/>
            </a:xfrm>
            <a:custGeom>
              <a:avLst/>
              <a:gdLst/>
              <a:ahLst/>
              <a:cxnLst/>
              <a:rect l="l" t="t" r="r" b="b"/>
              <a:pathLst>
                <a:path w="897" h="1161" extrusionOk="0">
                  <a:moveTo>
                    <a:pt x="379" y="0"/>
                  </a:moveTo>
                  <a:cubicBezTo>
                    <a:pt x="366" y="0"/>
                    <a:pt x="352" y="1"/>
                    <a:pt x="339" y="3"/>
                  </a:cubicBezTo>
                  <a:cubicBezTo>
                    <a:pt x="180" y="23"/>
                    <a:pt x="40" y="182"/>
                    <a:pt x="21" y="381"/>
                  </a:cubicBezTo>
                  <a:cubicBezTo>
                    <a:pt x="1" y="540"/>
                    <a:pt x="60" y="779"/>
                    <a:pt x="160" y="898"/>
                  </a:cubicBezTo>
                  <a:cubicBezTo>
                    <a:pt x="269" y="1063"/>
                    <a:pt x="435" y="1161"/>
                    <a:pt x="580" y="1161"/>
                  </a:cubicBezTo>
                  <a:cubicBezTo>
                    <a:pt x="646" y="1161"/>
                    <a:pt x="707" y="1141"/>
                    <a:pt x="757" y="1097"/>
                  </a:cubicBezTo>
                  <a:cubicBezTo>
                    <a:pt x="797" y="1057"/>
                    <a:pt x="896" y="819"/>
                    <a:pt x="896" y="779"/>
                  </a:cubicBezTo>
                  <a:cubicBezTo>
                    <a:pt x="896" y="779"/>
                    <a:pt x="896" y="739"/>
                    <a:pt x="876" y="719"/>
                  </a:cubicBezTo>
                  <a:cubicBezTo>
                    <a:pt x="876" y="600"/>
                    <a:pt x="797" y="321"/>
                    <a:pt x="757" y="262"/>
                  </a:cubicBezTo>
                  <a:cubicBezTo>
                    <a:pt x="666" y="98"/>
                    <a:pt x="525" y="0"/>
                    <a:pt x="3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28"/>
            <p:cNvSpPr/>
            <p:nvPr/>
          </p:nvSpPr>
          <p:spPr>
            <a:xfrm>
              <a:off x="3237625" y="3024575"/>
              <a:ext cx="14800" cy="14075"/>
            </a:xfrm>
            <a:custGeom>
              <a:avLst/>
              <a:gdLst/>
              <a:ahLst/>
              <a:cxnLst/>
              <a:rect l="l" t="t" r="r" b="b"/>
              <a:pathLst>
                <a:path w="592" h="563" extrusionOk="0">
                  <a:moveTo>
                    <a:pt x="238" y="1"/>
                  </a:moveTo>
                  <a:cubicBezTo>
                    <a:pt x="66" y="1"/>
                    <a:pt x="0" y="235"/>
                    <a:pt x="154" y="439"/>
                  </a:cubicBezTo>
                  <a:cubicBezTo>
                    <a:pt x="205" y="508"/>
                    <a:pt x="332" y="563"/>
                    <a:pt x="404" y="563"/>
                  </a:cubicBezTo>
                  <a:cubicBezTo>
                    <a:pt x="415" y="563"/>
                    <a:pt x="424" y="561"/>
                    <a:pt x="432" y="559"/>
                  </a:cubicBezTo>
                  <a:cubicBezTo>
                    <a:pt x="552" y="519"/>
                    <a:pt x="591" y="400"/>
                    <a:pt x="552" y="260"/>
                  </a:cubicBezTo>
                  <a:cubicBezTo>
                    <a:pt x="512" y="141"/>
                    <a:pt x="432" y="61"/>
                    <a:pt x="333" y="22"/>
                  </a:cubicBezTo>
                  <a:cubicBezTo>
                    <a:pt x="299" y="7"/>
                    <a:pt x="267" y="1"/>
                    <a:pt x="23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28"/>
            <p:cNvSpPr/>
            <p:nvPr/>
          </p:nvSpPr>
          <p:spPr>
            <a:xfrm>
              <a:off x="3209125" y="3062300"/>
              <a:ext cx="22900" cy="22025"/>
            </a:xfrm>
            <a:custGeom>
              <a:avLst/>
              <a:gdLst/>
              <a:ahLst/>
              <a:cxnLst/>
              <a:rect l="l" t="t" r="r" b="b"/>
              <a:pathLst>
                <a:path w="916" h="881" extrusionOk="0">
                  <a:moveTo>
                    <a:pt x="363" y="1"/>
                  </a:moveTo>
                  <a:cubicBezTo>
                    <a:pt x="122" y="1"/>
                    <a:pt x="0" y="200"/>
                    <a:pt x="100" y="482"/>
                  </a:cubicBezTo>
                  <a:cubicBezTo>
                    <a:pt x="159" y="641"/>
                    <a:pt x="279" y="781"/>
                    <a:pt x="438" y="840"/>
                  </a:cubicBezTo>
                  <a:cubicBezTo>
                    <a:pt x="499" y="868"/>
                    <a:pt x="559" y="881"/>
                    <a:pt x="613" y="881"/>
                  </a:cubicBezTo>
                  <a:cubicBezTo>
                    <a:pt x="717" y="881"/>
                    <a:pt x="804" y="832"/>
                    <a:pt x="856" y="741"/>
                  </a:cubicBezTo>
                  <a:cubicBezTo>
                    <a:pt x="896" y="681"/>
                    <a:pt x="916" y="562"/>
                    <a:pt x="896" y="462"/>
                  </a:cubicBezTo>
                  <a:cubicBezTo>
                    <a:pt x="856" y="283"/>
                    <a:pt x="677" y="64"/>
                    <a:pt x="518" y="25"/>
                  </a:cubicBezTo>
                  <a:cubicBezTo>
                    <a:pt x="462" y="8"/>
                    <a:pt x="410" y="1"/>
                    <a:pt x="36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28"/>
            <p:cNvSpPr/>
            <p:nvPr/>
          </p:nvSpPr>
          <p:spPr>
            <a:xfrm>
              <a:off x="3205650" y="3094325"/>
              <a:ext cx="22350" cy="22600"/>
            </a:xfrm>
            <a:custGeom>
              <a:avLst/>
              <a:gdLst/>
              <a:ahLst/>
              <a:cxnLst/>
              <a:rect l="l" t="t" r="r" b="b"/>
              <a:pathLst>
                <a:path w="894" h="904" extrusionOk="0">
                  <a:moveTo>
                    <a:pt x="287" y="1"/>
                  </a:moveTo>
                  <a:cubicBezTo>
                    <a:pt x="225" y="1"/>
                    <a:pt x="166" y="22"/>
                    <a:pt x="119" y="57"/>
                  </a:cubicBezTo>
                  <a:cubicBezTo>
                    <a:pt x="80" y="97"/>
                    <a:pt x="60" y="116"/>
                    <a:pt x="40" y="216"/>
                  </a:cubicBezTo>
                  <a:cubicBezTo>
                    <a:pt x="0" y="495"/>
                    <a:pt x="159" y="753"/>
                    <a:pt x="398" y="873"/>
                  </a:cubicBezTo>
                  <a:cubicBezTo>
                    <a:pt x="451" y="894"/>
                    <a:pt x="502" y="904"/>
                    <a:pt x="549" y="904"/>
                  </a:cubicBezTo>
                  <a:cubicBezTo>
                    <a:pt x="764" y="904"/>
                    <a:pt x="894" y="696"/>
                    <a:pt x="796" y="435"/>
                  </a:cubicBezTo>
                  <a:cubicBezTo>
                    <a:pt x="736" y="256"/>
                    <a:pt x="597" y="116"/>
                    <a:pt x="418" y="37"/>
                  </a:cubicBezTo>
                  <a:cubicBezTo>
                    <a:pt x="376" y="12"/>
                    <a:pt x="331" y="1"/>
                    <a:pt x="2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28"/>
            <p:cNvSpPr/>
            <p:nvPr/>
          </p:nvSpPr>
          <p:spPr>
            <a:xfrm>
              <a:off x="3182750" y="3155225"/>
              <a:ext cx="18425" cy="19500"/>
            </a:xfrm>
            <a:custGeom>
              <a:avLst/>
              <a:gdLst/>
              <a:ahLst/>
              <a:cxnLst/>
              <a:rect l="l" t="t" r="r" b="b"/>
              <a:pathLst>
                <a:path w="737" h="780" extrusionOk="0">
                  <a:moveTo>
                    <a:pt x="289" y="0"/>
                  </a:moveTo>
                  <a:cubicBezTo>
                    <a:pt x="190" y="0"/>
                    <a:pt x="107" y="40"/>
                    <a:pt x="80" y="108"/>
                  </a:cubicBezTo>
                  <a:cubicBezTo>
                    <a:pt x="80" y="128"/>
                    <a:pt x="61" y="187"/>
                    <a:pt x="41" y="227"/>
                  </a:cubicBezTo>
                  <a:cubicBezTo>
                    <a:pt x="1" y="347"/>
                    <a:pt x="61" y="546"/>
                    <a:pt x="180" y="665"/>
                  </a:cubicBezTo>
                  <a:cubicBezTo>
                    <a:pt x="264" y="740"/>
                    <a:pt x="345" y="780"/>
                    <a:pt x="420" y="780"/>
                  </a:cubicBezTo>
                  <a:cubicBezTo>
                    <a:pt x="505" y="780"/>
                    <a:pt x="584" y="730"/>
                    <a:pt x="657" y="625"/>
                  </a:cubicBezTo>
                  <a:cubicBezTo>
                    <a:pt x="717" y="526"/>
                    <a:pt x="737" y="466"/>
                    <a:pt x="717" y="366"/>
                  </a:cubicBezTo>
                  <a:cubicBezTo>
                    <a:pt x="697" y="227"/>
                    <a:pt x="578" y="88"/>
                    <a:pt x="439" y="28"/>
                  </a:cubicBezTo>
                  <a:cubicBezTo>
                    <a:pt x="388" y="9"/>
                    <a:pt x="337" y="0"/>
                    <a:pt x="28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28"/>
            <p:cNvSpPr/>
            <p:nvPr/>
          </p:nvSpPr>
          <p:spPr>
            <a:xfrm>
              <a:off x="3165350" y="3033050"/>
              <a:ext cx="26875" cy="29250"/>
            </a:xfrm>
            <a:custGeom>
              <a:avLst/>
              <a:gdLst/>
              <a:ahLst/>
              <a:cxnLst/>
              <a:rect l="l" t="t" r="r" b="b"/>
              <a:pathLst>
                <a:path w="1075" h="1170" extrusionOk="0">
                  <a:moveTo>
                    <a:pt x="359" y="1"/>
                  </a:moveTo>
                  <a:cubicBezTo>
                    <a:pt x="160" y="1"/>
                    <a:pt x="20" y="140"/>
                    <a:pt x="20" y="359"/>
                  </a:cubicBezTo>
                  <a:cubicBezTo>
                    <a:pt x="0" y="538"/>
                    <a:pt x="40" y="657"/>
                    <a:pt x="140" y="817"/>
                  </a:cubicBezTo>
                  <a:cubicBezTo>
                    <a:pt x="239" y="976"/>
                    <a:pt x="339" y="1055"/>
                    <a:pt x="478" y="1115"/>
                  </a:cubicBezTo>
                  <a:cubicBezTo>
                    <a:pt x="558" y="1152"/>
                    <a:pt x="633" y="1169"/>
                    <a:pt x="702" y="1169"/>
                  </a:cubicBezTo>
                  <a:cubicBezTo>
                    <a:pt x="820" y="1169"/>
                    <a:pt x="920" y="1116"/>
                    <a:pt x="995" y="1016"/>
                  </a:cubicBezTo>
                  <a:cubicBezTo>
                    <a:pt x="1035" y="956"/>
                    <a:pt x="1055" y="916"/>
                    <a:pt x="1055" y="817"/>
                  </a:cubicBezTo>
                  <a:cubicBezTo>
                    <a:pt x="1075" y="697"/>
                    <a:pt x="1075" y="657"/>
                    <a:pt x="1035" y="558"/>
                  </a:cubicBezTo>
                  <a:cubicBezTo>
                    <a:pt x="995" y="419"/>
                    <a:pt x="896" y="260"/>
                    <a:pt x="796" y="160"/>
                  </a:cubicBezTo>
                  <a:cubicBezTo>
                    <a:pt x="677" y="61"/>
                    <a:pt x="498" y="1"/>
                    <a:pt x="35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28"/>
            <p:cNvSpPr/>
            <p:nvPr/>
          </p:nvSpPr>
          <p:spPr>
            <a:xfrm>
              <a:off x="3150425" y="3082275"/>
              <a:ext cx="25900" cy="26450"/>
            </a:xfrm>
            <a:custGeom>
              <a:avLst/>
              <a:gdLst/>
              <a:ahLst/>
              <a:cxnLst/>
              <a:rect l="l" t="t" r="r" b="b"/>
              <a:pathLst>
                <a:path w="1036" h="1058" extrusionOk="0">
                  <a:moveTo>
                    <a:pt x="431" y="0"/>
                  </a:moveTo>
                  <a:cubicBezTo>
                    <a:pt x="420" y="0"/>
                    <a:pt x="409" y="1"/>
                    <a:pt x="398" y="2"/>
                  </a:cubicBezTo>
                  <a:cubicBezTo>
                    <a:pt x="319" y="2"/>
                    <a:pt x="160" y="81"/>
                    <a:pt x="100" y="181"/>
                  </a:cubicBezTo>
                  <a:cubicBezTo>
                    <a:pt x="1" y="300"/>
                    <a:pt x="20" y="519"/>
                    <a:pt x="120" y="718"/>
                  </a:cubicBezTo>
                  <a:cubicBezTo>
                    <a:pt x="233" y="906"/>
                    <a:pt x="451" y="1058"/>
                    <a:pt x="626" y="1058"/>
                  </a:cubicBezTo>
                  <a:cubicBezTo>
                    <a:pt x="637" y="1058"/>
                    <a:pt x="647" y="1057"/>
                    <a:pt x="657" y="1056"/>
                  </a:cubicBezTo>
                  <a:cubicBezTo>
                    <a:pt x="757" y="1036"/>
                    <a:pt x="796" y="1016"/>
                    <a:pt x="896" y="917"/>
                  </a:cubicBezTo>
                  <a:cubicBezTo>
                    <a:pt x="995" y="837"/>
                    <a:pt x="1015" y="778"/>
                    <a:pt x="1035" y="658"/>
                  </a:cubicBezTo>
                  <a:cubicBezTo>
                    <a:pt x="1035" y="579"/>
                    <a:pt x="1035" y="519"/>
                    <a:pt x="1015" y="459"/>
                  </a:cubicBezTo>
                  <a:cubicBezTo>
                    <a:pt x="920" y="212"/>
                    <a:pt x="679" y="0"/>
                    <a:pt x="4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4" name="Google Shape;2514;p28"/>
          <p:cNvGrpSpPr/>
          <p:nvPr/>
        </p:nvGrpSpPr>
        <p:grpSpPr>
          <a:xfrm rot="9715366" flipH="1">
            <a:off x="8134543" y="833393"/>
            <a:ext cx="578893" cy="989541"/>
            <a:chOff x="478350" y="474400"/>
            <a:chExt cx="344250" cy="588450"/>
          </a:xfrm>
        </p:grpSpPr>
        <p:sp>
          <p:nvSpPr>
            <p:cNvPr id="2515" name="Google Shape;2515;p28"/>
            <p:cNvSpPr/>
            <p:nvPr/>
          </p:nvSpPr>
          <p:spPr>
            <a:xfrm>
              <a:off x="478350" y="590800"/>
              <a:ext cx="58225" cy="311400"/>
            </a:xfrm>
            <a:custGeom>
              <a:avLst/>
              <a:gdLst/>
              <a:ahLst/>
              <a:cxnLst/>
              <a:rect l="l" t="t" r="r" b="b"/>
              <a:pathLst>
                <a:path w="2329" h="12456" extrusionOk="0">
                  <a:moveTo>
                    <a:pt x="1991" y="11421"/>
                  </a:moveTo>
                  <a:cubicBezTo>
                    <a:pt x="1851" y="10565"/>
                    <a:pt x="1652" y="9809"/>
                    <a:pt x="1493" y="9013"/>
                  </a:cubicBezTo>
                  <a:cubicBezTo>
                    <a:pt x="1175" y="8695"/>
                    <a:pt x="1314" y="8237"/>
                    <a:pt x="1195" y="7859"/>
                  </a:cubicBezTo>
                  <a:cubicBezTo>
                    <a:pt x="1155" y="7760"/>
                    <a:pt x="1095" y="7700"/>
                    <a:pt x="1075" y="7621"/>
                  </a:cubicBezTo>
                  <a:cubicBezTo>
                    <a:pt x="1035" y="7342"/>
                    <a:pt x="1055" y="7083"/>
                    <a:pt x="1016" y="6904"/>
                  </a:cubicBezTo>
                  <a:cubicBezTo>
                    <a:pt x="956" y="6646"/>
                    <a:pt x="916" y="6447"/>
                    <a:pt x="876" y="6208"/>
                  </a:cubicBezTo>
                  <a:cubicBezTo>
                    <a:pt x="817" y="5930"/>
                    <a:pt x="837" y="5651"/>
                    <a:pt x="817" y="5353"/>
                  </a:cubicBezTo>
                  <a:cubicBezTo>
                    <a:pt x="817" y="5193"/>
                    <a:pt x="737" y="5074"/>
                    <a:pt x="757" y="4935"/>
                  </a:cubicBezTo>
                  <a:cubicBezTo>
                    <a:pt x="757" y="4815"/>
                    <a:pt x="837" y="4696"/>
                    <a:pt x="837" y="4577"/>
                  </a:cubicBezTo>
                  <a:cubicBezTo>
                    <a:pt x="856" y="4378"/>
                    <a:pt x="757" y="4139"/>
                    <a:pt x="757" y="3940"/>
                  </a:cubicBezTo>
                  <a:cubicBezTo>
                    <a:pt x="757" y="3860"/>
                    <a:pt x="837" y="3781"/>
                    <a:pt x="856" y="3701"/>
                  </a:cubicBezTo>
                  <a:cubicBezTo>
                    <a:pt x="856" y="3622"/>
                    <a:pt x="777" y="3502"/>
                    <a:pt x="777" y="3442"/>
                  </a:cubicBezTo>
                  <a:cubicBezTo>
                    <a:pt x="797" y="3363"/>
                    <a:pt x="916" y="3283"/>
                    <a:pt x="876" y="3204"/>
                  </a:cubicBezTo>
                  <a:cubicBezTo>
                    <a:pt x="856" y="3064"/>
                    <a:pt x="837" y="2905"/>
                    <a:pt x="797" y="2766"/>
                  </a:cubicBezTo>
                  <a:cubicBezTo>
                    <a:pt x="936" y="2348"/>
                    <a:pt x="1035" y="1672"/>
                    <a:pt x="1075" y="1194"/>
                  </a:cubicBezTo>
                  <a:cubicBezTo>
                    <a:pt x="1075" y="1135"/>
                    <a:pt x="956" y="1135"/>
                    <a:pt x="996" y="1035"/>
                  </a:cubicBezTo>
                  <a:cubicBezTo>
                    <a:pt x="1155" y="677"/>
                    <a:pt x="976" y="438"/>
                    <a:pt x="1135" y="80"/>
                  </a:cubicBezTo>
                  <a:cubicBezTo>
                    <a:pt x="837" y="0"/>
                    <a:pt x="876" y="299"/>
                    <a:pt x="757" y="597"/>
                  </a:cubicBezTo>
                  <a:cubicBezTo>
                    <a:pt x="717" y="717"/>
                    <a:pt x="558" y="756"/>
                    <a:pt x="538" y="776"/>
                  </a:cubicBezTo>
                  <a:cubicBezTo>
                    <a:pt x="518" y="796"/>
                    <a:pt x="578" y="836"/>
                    <a:pt x="558" y="876"/>
                  </a:cubicBezTo>
                  <a:cubicBezTo>
                    <a:pt x="558" y="876"/>
                    <a:pt x="538" y="955"/>
                    <a:pt x="518" y="995"/>
                  </a:cubicBezTo>
                  <a:cubicBezTo>
                    <a:pt x="419" y="1174"/>
                    <a:pt x="439" y="1274"/>
                    <a:pt x="399" y="1433"/>
                  </a:cubicBezTo>
                  <a:cubicBezTo>
                    <a:pt x="399" y="1513"/>
                    <a:pt x="319" y="1552"/>
                    <a:pt x="299" y="1632"/>
                  </a:cubicBezTo>
                  <a:cubicBezTo>
                    <a:pt x="260" y="1811"/>
                    <a:pt x="279" y="2149"/>
                    <a:pt x="260" y="2249"/>
                  </a:cubicBezTo>
                  <a:cubicBezTo>
                    <a:pt x="260" y="2308"/>
                    <a:pt x="180" y="2388"/>
                    <a:pt x="160" y="2448"/>
                  </a:cubicBezTo>
                  <a:cubicBezTo>
                    <a:pt x="120" y="2746"/>
                    <a:pt x="80" y="3064"/>
                    <a:pt x="61" y="3363"/>
                  </a:cubicBezTo>
                  <a:cubicBezTo>
                    <a:pt x="41" y="3482"/>
                    <a:pt x="100" y="3622"/>
                    <a:pt x="100" y="3761"/>
                  </a:cubicBezTo>
                  <a:cubicBezTo>
                    <a:pt x="100" y="3840"/>
                    <a:pt x="21" y="3940"/>
                    <a:pt x="1" y="4000"/>
                  </a:cubicBezTo>
                  <a:cubicBezTo>
                    <a:pt x="1" y="4099"/>
                    <a:pt x="21" y="4179"/>
                    <a:pt x="21" y="4258"/>
                  </a:cubicBezTo>
                  <a:cubicBezTo>
                    <a:pt x="21" y="4855"/>
                    <a:pt x="41" y="5372"/>
                    <a:pt x="41" y="5830"/>
                  </a:cubicBezTo>
                  <a:cubicBezTo>
                    <a:pt x="41" y="6029"/>
                    <a:pt x="1" y="6208"/>
                    <a:pt x="21" y="6387"/>
                  </a:cubicBezTo>
                  <a:cubicBezTo>
                    <a:pt x="41" y="6566"/>
                    <a:pt x="120" y="6765"/>
                    <a:pt x="180" y="6944"/>
                  </a:cubicBezTo>
                  <a:cubicBezTo>
                    <a:pt x="260" y="7282"/>
                    <a:pt x="319" y="7521"/>
                    <a:pt x="399" y="7800"/>
                  </a:cubicBezTo>
                  <a:cubicBezTo>
                    <a:pt x="439" y="7919"/>
                    <a:pt x="538" y="8337"/>
                    <a:pt x="538" y="8496"/>
                  </a:cubicBezTo>
                  <a:cubicBezTo>
                    <a:pt x="538" y="8556"/>
                    <a:pt x="478" y="8576"/>
                    <a:pt x="498" y="8675"/>
                  </a:cubicBezTo>
                  <a:cubicBezTo>
                    <a:pt x="518" y="8775"/>
                    <a:pt x="598" y="8854"/>
                    <a:pt x="638" y="8974"/>
                  </a:cubicBezTo>
                  <a:cubicBezTo>
                    <a:pt x="677" y="9093"/>
                    <a:pt x="697" y="9232"/>
                    <a:pt x="737" y="9352"/>
                  </a:cubicBezTo>
                  <a:cubicBezTo>
                    <a:pt x="797" y="9590"/>
                    <a:pt x="936" y="9809"/>
                    <a:pt x="996" y="10048"/>
                  </a:cubicBezTo>
                  <a:cubicBezTo>
                    <a:pt x="1155" y="10665"/>
                    <a:pt x="1274" y="11321"/>
                    <a:pt x="1593" y="11958"/>
                  </a:cubicBezTo>
                  <a:cubicBezTo>
                    <a:pt x="1831" y="11958"/>
                    <a:pt x="1851" y="12356"/>
                    <a:pt x="2030" y="12455"/>
                  </a:cubicBezTo>
                  <a:cubicBezTo>
                    <a:pt x="2249" y="12376"/>
                    <a:pt x="2090" y="12137"/>
                    <a:pt x="2090" y="11958"/>
                  </a:cubicBezTo>
                  <a:cubicBezTo>
                    <a:pt x="2030" y="11859"/>
                    <a:pt x="2329" y="11918"/>
                    <a:pt x="2189" y="11779"/>
                  </a:cubicBezTo>
                  <a:cubicBezTo>
                    <a:pt x="2170" y="11600"/>
                    <a:pt x="2070" y="11520"/>
                    <a:pt x="1991" y="114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28"/>
            <p:cNvSpPr/>
            <p:nvPr/>
          </p:nvSpPr>
          <p:spPr>
            <a:xfrm>
              <a:off x="549975" y="474400"/>
              <a:ext cx="272625" cy="588450"/>
            </a:xfrm>
            <a:custGeom>
              <a:avLst/>
              <a:gdLst/>
              <a:ahLst/>
              <a:cxnLst/>
              <a:rect l="l" t="t" r="r" b="b"/>
              <a:pathLst>
                <a:path w="10905" h="23538" extrusionOk="0">
                  <a:moveTo>
                    <a:pt x="3901" y="20494"/>
                  </a:moveTo>
                  <a:cubicBezTo>
                    <a:pt x="3960" y="20554"/>
                    <a:pt x="4020" y="20534"/>
                    <a:pt x="4060" y="20573"/>
                  </a:cubicBezTo>
                  <a:cubicBezTo>
                    <a:pt x="4279" y="20713"/>
                    <a:pt x="4378" y="20872"/>
                    <a:pt x="4498" y="20951"/>
                  </a:cubicBezTo>
                  <a:cubicBezTo>
                    <a:pt x="4597" y="21031"/>
                    <a:pt x="4637" y="21031"/>
                    <a:pt x="4677" y="21051"/>
                  </a:cubicBezTo>
                  <a:cubicBezTo>
                    <a:pt x="4716" y="21071"/>
                    <a:pt x="4677" y="21111"/>
                    <a:pt x="4716" y="21131"/>
                  </a:cubicBezTo>
                  <a:cubicBezTo>
                    <a:pt x="5074" y="21409"/>
                    <a:pt x="5532" y="21688"/>
                    <a:pt x="5910" y="21926"/>
                  </a:cubicBezTo>
                  <a:cubicBezTo>
                    <a:pt x="6010" y="21966"/>
                    <a:pt x="6129" y="22086"/>
                    <a:pt x="6228" y="22165"/>
                  </a:cubicBezTo>
                  <a:cubicBezTo>
                    <a:pt x="6348" y="22245"/>
                    <a:pt x="6487" y="22324"/>
                    <a:pt x="6626" y="22384"/>
                  </a:cubicBezTo>
                  <a:cubicBezTo>
                    <a:pt x="7104" y="22603"/>
                    <a:pt x="7641" y="22722"/>
                    <a:pt x="8019" y="22842"/>
                  </a:cubicBezTo>
                  <a:cubicBezTo>
                    <a:pt x="8059" y="22861"/>
                    <a:pt x="8039" y="22901"/>
                    <a:pt x="8079" y="22921"/>
                  </a:cubicBezTo>
                  <a:cubicBezTo>
                    <a:pt x="8119" y="22941"/>
                    <a:pt x="8139" y="22901"/>
                    <a:pt x="8198" y="22901"/>
                  </a:cubicBezTo>
                  <a:cubicBezTo>
                    <a:pt x="8616" y="23041"/>
                    <a:pt x="8934" y="23080"/>
                    <a:pt x="9312" y="23160"/>
                  </a:cubicBezTo>
                  <a:cubicBezTo>
                    <a:pt x="9611" y="23240"/>
                    <a:pt x="9909" y="23438"/>
                    <a:pt x="10228" y="23359"/>
                  </a:cubicBezTo>
                  <a:cubicBezTo>
                    <a:pt x="10367" y="23538"/>
                    <a:pt x="10586" y="23498"/>
                    <a:pt x="10765" y="23399"/>
                  </a:cubicBezTo>
                  <a:cubicBezTo>
                    <a:pt x="10745" y="23160"/>
                    <a:pt x="10884" y="23041"/>
                    <a:pt x="10904" y="22682"/>
                  </a:cubicBezTo>
                  <a:cubicBezTo>
                    <a:pt x="10864" y="22424"/>
                    <a:pt x="10566" y="22424"/>
                    <a:pt x="10446" y="22205"/>
                  </a:cubicBezTo>
                  <a:cubicBezTo>
                    <a:pt x="10327" y="22304"/>
                    <a:pt x="10248" y="22145"/>
                    <a:pt x="10168" y="22145"/>
                  </a:cubicBezTo>
                  <a:cubicBezTo>
                    <a:pt x="10088" y="22145"/>
                    <a:pt x="10009" y="22185"/>
                    <a:pt x="9929" y="22185"/>
                  </a:cubicBezTo>
                  <a:cubicBezTo>
                    <a:pt x="9671" y="22205"/>
                    <a:pt x="9511" y="22066"/>
                    <a:pt x="9332" y="22006"/>
                  </a:cubicBezTo>
                  <a:cubicBezTo>
                    <a:pt x="9113" y="21966"/>
                    <a:pt x="8875" y="21946"/>
                    <a:pt x="8656" y="21887"/>
                  </a:cubicBezTo>
                  <a:cubicBezTo>
                    <a:pt x="8497" y="21867"/>
                    <a:pt x="8278" y="21747"/>
                    <a:pt x="8119" y="21747"/>
                  </a:cubicBezTo>
                  <a:cubicBezTo>
                    <a:pt x="8119" y="21747"/>
                    <a:pt x="8059" y="21827"/>
                    <a:pt x="8039" y="21827"/>
                  </a:cubicBezTo>
                  <a:cubicBezTo>
                    <a:pt x="7920" y="21867"/>
                    <a:pt x="7860" y="21688"/>
                    <a:pt x="7780" y="21648"/>
                  </a:cubicBezTo>
                  <a:cubicBezTo>
                    <a:pt x="7581" y="21548"/>
                    <a:pt x="7382" y="21509"/>
                    <a:pt x="7203" y="21429"/>
                  </a:cubicBezTo>
                  <a:cubicBezTo>
                    <a:pt x="6905" y="21310"/>
                    <a:pt x="6626" y="21210"/>
                    <a:pt x="6388" y="21031"/>
                  </a:cubicBezTo>
                  <a:cubicBezTo>
                    <a:pt x="6268" y="20932"/>
                    <a:pt x="6169" y="20772"/>
                    <a:pt x="6049" y="20693"/>
                  </a:cubicBezTo>
                  <a:cubicBezTo>
                    <a:pt x="5870" y="20554"/>
                    <a:pt x="5632" y="20474"/>
                    <a:pt x="5433" y="20355"/>
                  </a:cubicBezTo>
                  <a:cubicBezTo>
                    <a:pt x="4955" y="20096"/>
                    <a:pt x="4537" y="19778"/>
                    <a:pt x="4219" y="19320"/>
                  </a:cubicBezTo>
                  <a:cubicBezTo>
                    <a:pt x="4100" y="19280"/>
                    <a:pt x="3980" y="19201"/>
                    <a:pt x="3861" y="19141"/>
                  </a:cubicBezTo>
                  <a:cubicBezTo>
                    <a:pt x="3841" y="19022"/>
                    <a:pt x="3761" y="19002"/>
                    <a:pt x="3682" y="18922"/>
                  </a:cubicBezTo>
                  <a:cubicBezTo>
                    <a:pt x="3582" y="18823"/>
                    <a:pt x="3483" y="18683"/>
                    <a:pt x="3363" y="18544"/>
                  </a:cubicBezTo>
                  <a:cubicBezTo>
                    <a:pt x="3264" y="18405"/>
                    <a:pt x="3145" y="18265"/>
                    <a:pt x="3005" y="18146"/>
                  </a:cubicBezTo>
                  <a:cubicBezTo>
                    <a:pt x="3025" y="17828"/>
                    <a:pt x="2846" y="17629"/>
                    <a:pt x="2667" y="17410"/>
                  </a:cubicBezTo>
                  <a:cubicBezTo>
                    <a:pt x="2428" y="17171"/>
                    <a:pt x="2150" y="16714"/>
                    <a:pt x="2010" y="16455"/>
                  </a:cubicBezTo>
                  <a:cubicBezTo>
                    <a:pt x="1971" y="16395"/>
                    <a:pt x="2030" y="16355"/>
                    <a:pt x="2010" y="16336"/>
                  </a:cubicBezTo>
                  <a:cubicBezTo>
                    <a:pt x="1951" y="16196"/>
                    <a:pt x="1871" y="16057"/>
                    <a:pt x="1812" y="15918"/>
                  </a:cubicBezTo>
                  <a:cubicBezTo>
                    <a:pt x="1672" y="15540"/>
                    <a:pt x="1573" y="15142"/>
                    <a:pt x="1414" y="14784"/>
                  </a:cubicBezTo>
                  <a:cubicBezTo>
                    <a:pt x="1553" y="14644"/>
                    <a:pt x="1354" y="14505"/>
                    <a:pt x="1334" y="14386"/>
                  </a:cubicBezTo>
                  <a:cubicBezTo>
                    <a:pt x="1274" y="14107"/>
                    <a:pt x="1274" y="13848"/>
                    <a:pt x="1215" y="13570"/>
                  </a:cubicBezTo>
                  <a:cubicBezTo>
                    <a:pt x="1155" y="13331"/>
                    <a:pt x="1155" y="13132"/>
                    <a:pt x="1155" y="12933"/>
                  </a:cubicBezTo>
                  <a:cubicBezTo>
                    <a:pt x="1115" y="12555"/>
                    <a:pt x="1036" y="12277"/>
                    <a:pt x="996" y="11978"/>
                  </a:cubicBezTo>
                  <a:cubicBezTo>
                    <a:pt x="976" y="11859"/>
                    <a:pt x="1016" y="11759"/>
                    <a:pt x="996" y="11660"/>
                  </a:cubicBezTo>
                  <a:cubicBezTo>
                    <a:pt x="976" y="11560"/>
                    <a:pt x="896" y="11461"/>
                    <a:pt x="896" y="11361"/>
                  </a:cubicBezTo>
                  <a:cubicBezTo>
                    <a:pt x="896" y="11282"/>
                    <a:pt x="936" y="11182"/>
                    <a:pt x="956" y="11083"/>
                  </a:cubicBezTo>
                  <a:cubicBezTo>
                    <a:pt x="956" y="10884"/>
                    <a:pt x="956" y="10685"/>
                    <a:pt x="916" y="10566"/>
                  </a:cubicBezTo>
                  <a:cubicBezTo>
                    <a:pt x="916" y="10506"/>
                    <a:pt x="936" y="10387"/>
                    <a:pt x="936" y="10387"/>
                  </a:cubicBezTo>
                  <a:cubicBezTo>
                    <a:pt x="916" y="10227"/>
                    <a:pt x="856" y="10088"/>
                    <a:pt x="856" y="9949"/>
                  </a:cubicBezTo>
                  <a:cubicBezTo>
                    <a:pt x="876" y="9849"/>
                    <a:pt x="956" y="9750"/>
                    <a:pt x="956" y="9630"/>
                  </a:cubicBezTo>
                  <a:cubicBezTo>
                    <a:pt x="956" y="9451"/>
                    <a:pt x="856" y="9233"/>
                    <a:pt x="856" y="9054"/>
                  </a:cubicBezTo>
                  <a:cubicBezTo>
                    <a:pt x="856" y="8755"/>
                    <a:pt x="996" y="8496"/>
                    <a:pt x="956" y="8238"/>
                  </a:cubicBezTo>
                  <a:cubicBezTo>
                    <a:pt x="717" y="8158"/>
                    <a:pt x="996" y="8178"/>
                    <a:pt x="1016" y="8138"/>
                  </a:cubicBezTo>
                  <a:cubicBezTo>
                    <a:pt x="1036" y="8098"/>
                    <a:pt x="996" y="7979"/>
                    <a:pt x="1016" y="7919"/>
                  </a:cubicBezTo>
                  <a:cubicBezTo>
                    <a:pt x="1055" y="7621"/>
                    <a:pt x="1055" y="7263"/>
                    <a:pt x="976" y="7084"/>
                  </a:cubicBezTo>
                  <a:cubicBezTo>
                    <a:pt x="1155" y="6447"/>
                    <a:pt x="1394" y="5552"/>
                    <a:pt x="1235" y="4915"/>
                  </a:cubicBezTo>
                  <a:cubicBezTo>
                    <a:pt x="1354" y="4915"/>
                    <a:pt x="1294" y="4796"/>
                    <a:pt x="1294" y="4756"/>
                  </a:cubicBezTo>
                  <a:cubicBezTo>
                    <a:pt x="1374" y="4477"/>
                    <a:pt x="1573" y="4239"/>
                    <a:pt x="1652" y="4060"/>
                  </a:cubicBezTo>
                  <a:cubicBezTo>
                    <a:pt x="1672" y="4000"/>
                    <a:pt x="1652" y="3920"/>
                    <a:pt x="1692" y="3861"/>
                  </a:cubicBezTo>
                  <a:cubicBezTo>
                    <a:pt x="1871" y="3542"/>
                    <a:pt x="2090" y="3224"/>
                    <a:pt x="2269" y="2886"/>
                  </a:cubicBezTo>
                  <a:cubicBezTo>
                    <a:pt x="2349" y="2727"/>
                    <a:pt x="2408" y="2528"/>
                    <a:pt x="2508" y="2289"/>
                  </a:cubicBezTo>
                  <a:cubicBezTo>
                    <a:pt x="2548" y="2189"/>
                    <a:pt x="2607" y="2110"/>
                    <a:pt x="2627" y="2090"/>
                  </a:cubicBezTo>
                  <a:cubicBezTo>
                    <a:pt x="2667" y="2030"/>
                    <a:pt x="2687" y="1951"/>
                    <a:pt x="2727" y="1871"/>
                  </a:cubicBezTo>
                  <a:cubicBezTo>
                    <a:pt x="2806" y="1592"/>
                    <a:pt x="3025" y="1354"/>
                    <a:pt x="3125" y="1115"/>
                  </a:cubicBezTo>
                  <a:cubicBezTo>
                    <a:pt x="3145" y="1075"/>
                    <a:pt x="3125" y="996"/>
                    <a:pt x="3145" y="936"/>
                  </a:cubicBezTo>
                  <a:cubicBezTo>
                    <a:pt x="3184" y="797"/>
                    <a:pt x="3264" y="677"/>
                    <a:pt x="3284" y="618"/>
                  </a:cubicBezTo>
                  <a:cubicBezTo>
                    <a:pt x="3284" y="478"/>
                    <a:pt x="3423" y="399"/>
                    <a:pt x="3383" y="259"/>
                  </a:cubicBezTo>
                  <a:cubicBezTo>
                    <a:pt x="3483" y="299"/>
                    <a:pt x="3622" y="80"/>
                    <a:pt x="3463" y="1"/>
                  </a:cubicBezTo>
                  <a:cubicBezTo>
                    <a:pt x="3204" y="120"/>
                    <a:pt x="2985" y="498"/>
                    <a:pt x="2727" y="538"/>
                  </a:cubicBezTo>
                  <a:cubicBezTo>
                    <a:pt x="2806" y="836"/>
                    <a:pt x="2508" y="916"/>
                    <a:pt x="2309" y="1175"/>
                  </a:cubicBezTo>
                  <a:cubicBezTo>
                    <a:pt x="2249" y="1254"/>
                    <a:pt x="2229" y="1393"/>
                    <a:pt x="2150" y="1473"/>
                  </a:cubicBezTo>
                  <a:cubicBezTo>
                    <a:pt x="2070" y="1592"/>
                    <a:pt x="1931" y="1692"/>
                    <a:pt x="1871" y="1811"/>
                  </a:cubicBezTo>
                  <a:cubicBezTo>
                    <a:pt x="1812" y="1911"/>
                    <a:pt x="1812" y="2070"/>
                    <a:pt x="1772" y="2169"/>
                  </a:cubicBezTo>
                  <a:cubicBezTo>
                    <a:pt x="1613" y="2547"/>
                    <a:pt x="1354" y="2786"/>
                    <a:pt x="1374" y="3085"/>
                  </a:cubicBezTo>
                  <a:cubicBezTo>
                    <a:pt x="1215" y="3184"/>
                    <a:pt x="1274" y="3363"/>
                    <a:pt x="1274" y="3522"/>
                  </a:cubicBezTo>
                  <a:cubicBezTo>
                    <a:pt x="1155" y="3761"/>
                    <a:pt x="1175" y="3801"/>
                    <a:pt x="1115" y="3980"/>
                  </a:cubicBezTo>
                  <a:cubicBezTo>
                    <a:pt x="1215" y="4398"/>
                    <a:pt x="956" y="4696"/>
                    <a:pt x="797" y="5054"/>
                  </a:cubicBezTo>
                  <a:cubicBezTo>
                    <a:pt x="558" y="5572"/>
                    <a:pt x="518" y="6089"/>
                    <a:pt x="379" y="6467"/>
                  </a:cubicBezTo>
                  <a:cubicBezTo>
                    <a:pt x="478" y="6905"/>
                    <a:pt x="220" y="7323"/>
                    <a:pt x="339" y="7740"/>
                  </a:cubicBezTo>
                  <a:cubicBezTo>
                    <a:pt x="120" y="7860"/>
                    <a:pt x="100" y="8357"/>
                    <a:pt x="200" y="8556"/>
                  </a:cubicBezTo>
                  <a:cubicBezTo>
                    <a:pt x="1" y="8735"/>
                    <a:pt x="120" y="8994"/>
                    <a:pt x="100" y="9252"/>
                  </a:cubicBezTo>
                  <a:cubicBezTo>
                    <a:pt x="81" y="9312"/>
                    <a:pt x="81" y="9392"/>
                    <a:pt x="61" y="9471"/>
                  </a:cubicBezTo>
                  <a:cubicBezTo>
                    <a:pt x="21" y="9750"/>
                    <a:pt x="81" y="10367"/>
                    <a:pt x="81" y="10546"/>
                  </a:cubicBezTo>
                  <a:cubicBezTo>
                    <a:pt x="61" y="10924"/>
                    <a:pt x="81" y="11242"/>
                    <a:pt x="200" y="11541"/>
                  </a:cubicBezTo>
                  <a:cubicBezTo>
                    <a:pt x="61" y="11600"/>
                    <a:pt x="160" y="11720"/>
                    <a:pt x="160" y="11799"/>
                  </a:cubicBezTo>
                  <a:cubicBezTo>
                    <a:pt x="120" y="12098"/>
                    <a:pt x="160" y="12356"/>
                    <a:pt x="180" y="12615"/>
                  </a:cubicBezTo>
                  <a:cubicBezTo>
                    <a:pt x="180" y="12814"/>
                    <a:pt x="100" y="13033"/>
                    <a:pt x="120" y="13232"/>
                  </a:cubicBezTo>
                  <a:cubicBezTo>
                    <a:pt x="120" y="13272"/>
                    <a:pt x="160" y="13291"/>
                    <a:pt x="180" y="13351"/>
                  </a:cubicBezTo>
                  <a:cubicBezTo>
                    <a:pt x="200" y="13411"/>
                    <a:pt x="140" y="13490"/>
                    <a:pt x="140" y="13510"/>
                  </a:cubicBezTo>
                  <a:cubicBezTo>
                    <a:pt x="200" y="13848"/>
                    <a:pt x="319" y="14187"/>
                    <a:pt x="399" y="14525"/>
                  </a:cubicBezTo>
                  <a:cubicBezTo>
                    <a:pt x="439" y="14724"/>
                    <a:pt x="399" y="14943"/>
                    <a:pt x="459" y="15142"/>
                  </a:cubicBezTo>
                  <a:cubicBezTo>
                    <a:pt x="518" y="15341"/>
                    <a:pt x="658" y="15520"/>
                    <a:pt x="717" y="15699"/>
                  </a:cubicBezTo>
                  <a:cubicBezTo>
                    <a:pt x="737" y="15798"/>
                    <a:pt x="737" y="15938"/>
                    <a:pt x="757" y="16057"/>
                  </a:cubicBezTo>
                  <a:cubicBezTo>
                    <a:pt x="797" y="16196"/>
                    <a:pt x="837" y="16336"/>
                    <a:pt x="896" y="16475"/>
                  </a:cubicBezTo>
                  <a:cubicBezTo>
                    <a:pt x="1016" y="16793"/>
                    <a:pt x="1135" y="17111"/>
                    <a:pt x="1314" y="17410"/>
                  </a:cubicBezTo>
                  <a:cubicBezTo>
                    <a:pt x="1394" y="17569"/>
                    <a:pt x="1553" y="17768"/>
                    <a:pt x="1593" y="17868"/>
                  </a:cubicBezTo>
                  <a:cubicBezTo>
                    <a:pt x="1593" y="17907"/>
                    <a:pt x="1672" y="17907"/>
                    <a:pt x="1672" y="17927"/>
                  </a:cubicBezTo>
                  <a:cubicBezTo>
                    <a:pt x="1712" y="18007"/>
                    <a:pt x="1752" y="18106"/>
                    <a:pt x="1812" y="18166"/>
                  </a:cubicBezTo>
                  <a:cubicBezTo>
                    <a:pt x="1851" y="18246"/>
                    <a:pt x="1951" y="18265"/>
                    <a:pt x="1991" y="18305"/>
                  </a:cubicBezTo>
                  <a:cubicBezTo>
                    <a:pt x="2190" y="18524"/>
                    <a:pt x="2607" y="19022"/>
                    <a:pt x="2568" y="19101"/>
                  </a:cubicBezTo>
                  <a:cubicBezTo>
                    <a:pt x="2548" y="19141"/>
                    <a:pt x="2647" y="19121"/>
                    <a:pt x="2647" y="19121"/>
                  </a:cubicBezTo>
                  <a:cubicBezTo>
                    <a:pt x="2667" y="19141"/>
                    <a:pt x="2707" y="19201"/>
                    <a:pt x="2747" y="19240"/>
                  </a:cubicBezTo>
                  <a:cubicBezTo>
                    <a:pt x="2826" y="19380"/>
                    <a:pt x="2886" y="19539"/>
                    <a:pt x="3005" y="19678"/>
                  </a:cubicBezTo>
                  <a:cubicBezTo>
                    <a:pt x="3105" y="19778"/>
                    <a:pt x="3264" y="19837"/>
                    <a:pt x="3363" y="19937"/>
                  </a:cubicBezTo>
                  <a:cubicBezTo>
                    <a:pt x="3443" y="20016"/>
                    <a:pt x="3463" y="20136"/>
                    <a:pt x="3542" y="20215"/>
                  </a:cubicBezTo>
                  <a:cubicBezTo>
                    <a:pt x="3622" y="20295"/>
                    <a:pt x="3761" y="20295"/>
                    <a:pt x="3841" y="20374"/>
                  </a:cubicBezTo>
                  <a:cubicBezTo>
                    <a:pt x="3841" y="20374"/>
                    <a:pt x="3861" y="20454"/>
                    <a:pt x="3901" y="2049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7" name="Google Shape;2517;p28"/>
          <p:cNvGrpSpPr/>
          <p:nvPr/>
        </p:nvGrpSpPr>
        <p:grpSpPr>
          <a:xfrm>
            <a:off x="600600" y="519300"/>
            <a:ext cx="7942800" cy="494700"/>
            <a:chOff x="600600" y="519300"/>
            <a:chExt cx="7942800" cy="494700"/>
          </a:xfrm>
        </p:grpSpPr>
        <p:sp>
          <p:nvSpPr>
            <p:cNvPr id="2518" name="Google Shape;2518;p28"/>
            <p:cNvSpPr/>
            <p:nvPr/>
          </p:nvSpPr>
          <p:spPr>
            <a:xfrm>
              <a:off x="600600" y="519300"/>
              <a:ext cx="7942800" cy="494700"/>
            </a:xfrm>
            <a:prstGeom prst="rect">
              <a:avLst/>
            </a:prstGeom>
            <a:solidFill>
              <a:schemeClr val="accent4"/>
            </a:solid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9" name="Google Shape;2519;p28"/>
            <p:cNvGrpSpPr/>
            <p:nvPr/>
          </p:nvGrpSpPr>
          <p:grpSpPr>
            <a:xfrm>
              <a:off x="7542569" y="681111"/>
              <a:ext cx="789243" cy="171052"/>
              <a:chOff x="733775" y="310686"/>
              <a:chExt cx="789243" cy="171052"/>
            </a:xfrm>
          </p:grpSpPr>
          <p:sp>
            <p:nvSpPr>
              <p:cNvPr id="2520" name="Google Shape;2520;p28"/>
              <p:cNvSpPr/>
              <p:nvPr/>
            </p:nvSpPr>
            <p:spPr>
              <a:xfrm>
                <a:off x="1364945" y="310686"/>
                <a:ext cx="158072" cy="171052"/>
              </a:xfrm>
              <a:prstGeom prst="rect">
                <a:avLst/>
              </a:prstGeom>
            </p:spPr>
            <p:txBody>
              <a:bodyPr>
                <a:prstTxWarp prst="textPlain">
                  <a:avLst/>
                </a:prstTxWarp>
              </a:bodyPr>
              <a:lstStyle/>
              <a:p>
                <a:pPr lvl="0" algn="ctr"/>
                <a:r>
                  <a:rPr b="0" i="0">
                    <a:ln>
                      <a:noFill/>
                    </a:ln>
                    <a:solidFill>
                      <a:schemeClr val="lt2"/>
                    </a:solidFill>
                    <a:latin typeface="Gaegu;300"/>
                  </a:rPr>
                  <a:t>x</a:t>
                </a:r>
              </a:p>
            </p:txBody>
          </p:sp>
          <p:sp>
            <p:nvSpPr>
              <p:cNvPr id="2521" name="Google Shape;2521;p28"/>
              <p:cNvSpPr/>
              <p:nvPr/>
            </p:nvSpPr>
            <p:spPr>
              <a:xfrm>
                <a:off x="733775" y="385383"/>
                <a:ext cx="155474" cy="21652"/>
              </a:xfrm>
              <a:prstGeom prst="rect">
                <a:avLst/>
              </a:prstGeom>
            </p:spPr>
            <p:txBody>
              <a:bodyPr>
                <a:prstTxWarp prst="textPlain">
                  <a:avLst/>
                </a:prstTxWarp>
              </a:bodyPr>
              <a:lstStyle/>
              <a:p>
                <a:pPr lvl="0" algn="ctr"/>
                <a:r>
                  <a:rPr b="0" i="0">
                    <a:ln>
                      <a:noFill/>
                    </a:ln>
                    <a:solidFill>
                      <a:schemeClr val="lt2"/>
                    </a:solidFill>
                    <a:latin typeface="Gaegu;300"/>
                  </a:rPr>
                  <a:t>-</a:t>
                </a:r>
              </a:p>
            </p:txBody>
          </p:sp>
          <p:grpSp>
            <p:nvGrpSpPr>
              <p:cNvPr id="2522" name="Google Shape;2522;p28"/>
              <p:cNvGrpSpPr/>
              <p:nvPr/>
            </p:nvGrpSpPr>
            <p:grpSpPr>
              <a:xfrm>
                <a:off x="1015525" y="313175"/>
                <a:ext cx="184510" cy="164017"/>
                <a:chOff x="7228702" y="774508"/>
                <a:chExt cx="285046" cy="253347"/>
              </a:xfrm>
            </p:grpSpPr>
            <p:grpSp>
              <p:nvGrpSpPr>
                <p:cNvPr id="2523" name="Google Shape;2523;p28"/>
                <p:cNvGrpSpPr/>
                <p:nvPr/>
              </p:nvGrpSpPr>
              <p:grpSpPr>
                <a:xfrm>
                  <a:off x="7313001" y="774508"/>
                  <a:ext cx="200747" cy="228523"/>
                  <a:chOff x="7313001" y="774508"/>
                  <a:chExt cx="200747" cy="228523"/>
                </a:xfrm>
              </p:grpSpPr>
              <p:sp>
                <p:nvSpPr>
                  <p:cNvPr id="2524" name="Google Shape;2524;p28"/>
                  <p:cNvSpPr/>
                  <p:nvPr/>
                </p:nvSpPr>
                <p:spPr>
                  <a:xfrm>
                    <a:off x="7315737" y="774508"/>
                    <a:ext cx="198011" cy="228523"/>
                  </a:xfrm>
                  <a:custGeom>
                    <a:avLst/>
                    <a:gdLst/>
                    <a:ahLst/>
                    <a:cxnLst/>
                    <a:rect l="l" t="t" r="r" b="b"/>
                    <a:pathLst>
                      <a:path w="9360" h="9811" extrusionOk="0">
                        <a:moveTo>
                          <a:pt x="0" y="0"/>
                        </a:moveTo>
                        <a:lnTo>
                          <a:pt x="9360" y="0"/>
                        </a:lnTo>
                        <a:lnTo>
                          <a:pt x="9135" y="9811"/>
                        </a:lnTo>
                        <a:lnTo>
                          <a:pt x="57" y="9699"/>
                        </a:lnTo>
                        <a:close/>
                      </a:path>
                    </a:pathLst>
                  </a:custGeom>
                  <a:solidFill>
                    <a:schemeClr val="accent4"/>
                  </a:solidFill>
                  <a:ln>
                    <a:noFill/>
                  </a:ln>
                </p:spPr>
              </p:sp>
              <p:sp>
                <p:nvSpPr>
                  <p:cNvPr id="2525" name="Google Shape;2525;p28"/>
                  <p:cNvSpPr/>
                  <p:nvPr/>
                </p:nvSpPr>
                <p:spPr>
                  <a:xfrm>
                    <a:off x="7313001" y="778289"/>
                    <a:ext cx="200743" cy="217215"/>
                  </a:xfrm>
                  <a:custGeom>
                    <a:avLst/>
                    <a:gdLst/>
                    <a:ahLst/>
                    <a:cxnLst/>
                    <a:rect l="l" t="t" r="r" b="b"/>
                    <a:pathLst>
                      <a:path w="46930" h="32566" extrusionOk="0">
                        <a:moveTo>
                          <a:pt x="30399" y="659"/>
                        </a:moveTo>
                        <a:cubicBezTo>
                          <a:pt x="35696" y="659"/>
                          <a:pt x="40992" y="748"/>
                          <a:pt x="46287" y="1032"/>
                        </a:cubicBezTo>
                        <a:cubicBezTo>
                          <a:pt x="46271" y="11283"/>
                          <a:pt x="46004" y="21534"/>
                          <a:pt x="46114" y="31801"/>
                        </a:cubicBezTo>
                        <a:cubicBezTo>
                          <a:pt x="40818" y="31890"/>
                          <a:pt x="35523" y="31916"/>
                          <a:pt x="30230" y="31916"/>
                        </a:cubicBezTo>
                        <a:cubicBezTo>
                          <a:pt x="22733" y="31916"/>
                          <a:pt x="15238" y="31864"/>
                          <a:pt x="7744" y="31864"/>
                        </a:cubicBezTo>
                        <a:cubicBezTo>
                          <a:pt x="5560" y="31864"/>
                          <a:pt x="3376" y="31868"/>
                          <a:pt x="1192" y="31879"/>
                        </a:cubicBezTo>
                        <a:cubicBezTo>
                          <a:pt x="925" y="21566"/>
                          <a:pt x="706" y="11252"/>
                          <a:pt x="659" y="923"/>
                        </a:cubicBezTo>
                        <a:lnTo>
                          <a:pt x="659" y="923"/>
                        </a:lnTo>
                        <a:cubicBezTo>
                          <a:pt x="1402" y="926"/>
                          <a:pt x="2145" y="928"/>
                          <a:pt x="2887" y="928"/>
                        </a:cubicBezTo>
                        <a:cubicBezTo>
                          <a:pt x="12055" y="928"/>
                          <a:pt x="21228" y="659"/>
                          <a:pt x="30399" y="659"/>
                        </a:cubicBezTo>
                        <a:close/>
                        <a:moveTo>
                          <a:pt x="30451" y="1"/>
                        </a:moveTo>
                        <a:cubicBezTo>
                          <a:pt x="21100" y="1"/>
                          <a:pt x="11743" y="284"/>
                          <a:pt x="2391" y="284"/>
                        </a:cubicBezTo>
                        <a:cubicBezTo>
                          <a:pt x="1792" y="284"/>
                          <a:pt x="1194" y="282"/>
                          <a:pt x="596" y="280"/>
                        </a:cubicBezTo>
                        <a:cubicBezTo>
                          <a:pt x="535" y="195"/>
                          <a:pt x="431" y="152"/>
                          <a:pt x="327" y="152"/>
                        </a:cubicBezTo>
                        <a:cubicBezTo>
                          <a:pt x="164" y="152"/>
                          <a:pt x="0" y="257"/>
                          <a:pt x="0" y="468"/>
                        </a:cubicBezTo>
                        <a:cubicBezTo>
                          <a:pt x="47" y="10986"/>
                          <a:pt x="267" y="21487"/>
                          <a:pt x="533" y="31989"/>
                        </a:cubicBezTo>
                        <a:cubicBezTo>
                          <a:pt x="533" y="32005"/>
                          <a:pt x="533" y="32020"/>
                          <a:pt x="549" y="32020"/>
                        </a:cubicBezTo>
                        <a:cubicBezTo>
                          <a:pt x="424" y="32224"/>
                          <a:pt x="518" y="32538"/>
                          <a:pt x="800" y="32538"/>
                        </a:cubicBezTo>
                        <a:cubicBezTo>
                          <a:pt x="3274" y="32522"/>
                          <a:pt x="5749" y="32517"/>
                          <a:pt x="8223" y="32517"/>
                        </a:cubicBezTo>
                        <a:cubicBezTo>
                          <a:pt x="15481" y="32517"/>
                          <a:pt x="22739" y="32566"/>
                          <a:pt x="29996" y="32566"/>
                        </a:cubicBezTo>
                        <a:cubicBezTo>
                          <a:pt x="35390" y="32566"/>
                          <a:pt x="40783" y="32539"/>
                          <a:pt x="46177" y="32444"/>
                        </a:cubicBezTo>
                        <a:cubicBezTo>
                          <a:pt x="46365" y="32444"/>
                          <a:pt x="46459" y="32318"/>
                          <a:pt x="46490" y="32162"/>
                        </a:cubicBezTo>
                        <a:cubicBezTo>
                          <a:pt x="46631" y="32146"/>
                          <a:pt x="46773" y="32052"/>
                          <a:pt x="46757" y="31848"/>
                        </a:cubicBezTo>
                        <a:cubicBezTo>
                          <a:pt x="46663" y="21409"/>
                          <a:pt x="46929" y="10954"/>
                          <a:pt x="46929" y="515"/>
                        </a:cubicBezTo>
                        <a:cubicBezTo>
                          <a:pt x="46929" y="300"/>
                          <a:pt x="46765" y="193"/>
                          <a:pt x="46602" y="193"/>
                        </a:cubicBezTo>
                        <a:cubicBezTo>
                          <a:pt x="46479" y="193"/>
                          <a:pt x="46356" y="253"/>
                          <a:pt x="46302" y="374"/>
                        </a:cubicBezTo>
                        <a:cubicBezTo>
                          <a:pt x="41022" y="91"/>
                          <a:pt x="35737" y="1"/>
                          <a:pt x="304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26" name="Google Shape;2526;p28"/>
                <p:cNvGrpSpPr/>
                <p:nvPr/>
              </p:nvGrpSpPr>
              <p:grpSpPr>
                <a:xfrm>
                  <a:off x="7228702" y="809455"/>
                  <a:ext cx="200757" cy="218400"/>
                  <a:chOff x="7269477" y="781280"/>
                  <a:chExt cx="200757" cy="218400"/>
                </a:xfrm>
              </p:grpSpPr>
              <p:sp>
                <p:nvSpPr>
                  <p:cNvPr id="2527" name="Google Shape;2527;p28"/>
                  <p:cNvSpPr/>
                  <p:nvPr/>
                </p:nvSpPr>
                <p:spPr>
                  <a:xfrm>
                    <a:off x="7269477" y="781280"/>
                    <a:ext cx="200749" cy="217216"/>
                  </a:xfrm>
                  <a:custGeom>
                    <a:avLst/>
                    <a:gdLst/>
                    <a:ahLst/>
                    <a:cxnLst/>
                    <a:rect l="l" t="t" r="r" b="b"/>
                    <a:pathLst>
                      <a:path w="9360" h="9811" extrusionOk="0">
                        <a:moveTo>
                          <a:pt x="0" y="0"/>
                        </a:moveTo>
                        <a:lnTo>
                          <a:pt x="9360" y="0"/>
                        </a:lnTo>
                        <a:lnTo>
                          <a:pt x="9135" y="9811"/>
                        </a:lnTo>
                        <a:lnTo>
                          <a:pt x="57" y="9699"/>
                        </a:lnTo>
                        <a:close/>
                      </a:path>
                    </a:pathLst>
                  </a:custGeom>
                  <a:solidFill>
                    <a:schemeClr val="accent4"/>
                  </a:solidFill>
                  <a:ln>
                    <a:noFill/>
                  </a:ln>
                </p:spPr>
              </p:sp>
              <p:sp>
                <p:nvSpPr>
                  <p:cNvPr id="2528" name="Google Shape;2528;p28"/>
                  <p:cNvSpPr/>
                  <p:nvPr/>
                </p:nvSpPr>
                <p:spPr>
                  <a:xfrm>
                    <a:off x="7269491" y="782465"/>
                    <a:ext cx="200743" cy="217215"/>
                  </a:xfrm>
                  <a:custGeom>
                    <a:avLst/>
                    <a:gdLst/>
                    <a:ahLst/>
                    <a:cxnLst/>
                    <a:rect l="l" t="t" r="r" b="b"/>
                    <a:pathLst>
                      <a:path w="46930" h="32566" extrusionOk="0">
                        <a:moveTo>
                          <a:pt x="30399" y="659"/>
                        </a:moveTo>
                        <a:cubicBezTo>
                          <a:pt x="35696" y="659"/>
                          <a:pt x="40992" y="748"/>
                          <a:pt x="46287" y="1032"/>
                        </a:cubicBezTo>
                        <a:cubicBezTo>
                          <a:pt x="46271" y="11283"/>
                          <a:pt x="46004" y="21534"/>
                          <a:pt x="46114" y="31801"/>
                        </a:cubicBezTo>
                        <a:cubicBezTo>
                          <a:pt x="40818" y="31890"/>
                          <a:pt x="35523" y="31916"/>
                          <a:pt x="30230" y="31916"/>
                        </a:cubicBezTo>
                        <a:cubicBezTo>
                          <a:pt x="22733" y="31916"/>
                          <a:pt x="15238" y="31864"/>
                          <a:pt x="7744" y="31864"/>
                        </a:cubicBezTo>
                        <a:cubicBezTo>
                          <a:pt x="5560" y="31864"/>
                          <a:pt x="3376" y="31868"/>
                          <a:pt x="1192" y="31879"/>
                        </a:cubicBezTo>
                        <a:cubicBezTo>
                          <a:pt x="925" y="21566"/>
                          <a:pt x="706" y="11252"/>
                          <a:pt x="659" y="923"/>
                        </a:cubicBezTo>
                        <a:lnTo>
                          <a:pt x="659" y="923"/>
                        </a:lnTo>
                        <a:cubicBezTo>
                          <a:pt x="1402" y="926"/>
                          <a:pt x="2145" y="928"/>
                          <a:pt x="2887" y="928"/>
                        </a:cubicBezTo>
                        <a:cubicBezTo>
                          <a:pt x="12055" y="928"/>
                          <a:pt x="21228" y="659"/>
                          <a:pt x="30399" y="659"/>
                        </a:cubicBezTo>
                        <a:close/>
                        <a:moveTo>
                          <a:pt x="30451" y="1"/>
                        </a:moveTo>
                        <a:cubicBezTo>
                          <a:pt x="21100" y="1"/>
                          <a:pt x="11743" y="284"/>
                          <a:pt x="2391" y="284"/>
                        </a:cubicBezTo>
                        <a:cubicBezTo>
                          <a:pt x="1792" y="284"/>
                          <a:pt x="1194" y="282"/>
                          <a:pt x="596" y="280"/>
                        </a:cubicBezTo>
                        <a:cubicBezTo>
                          <a:pt x="535" y="195"/>
                          <a:pt x="431" y="152"/>
                          <a:pt x="327" y="152"/>
                        </a:cubicBezTo>
                        <a:cubicBezTo>
                          <a:pt x="164" y="152"/>
                          <a:pt x="0" y="257"/>
                          <a:pt x="0" y="468"/>
                        </a:cubicBezTo>
                        <a:cubicBezTo>
                          <a:pt x="47" y="10986"/>
                          <a:pt x="267" y="21487"/>
                          <a:pt x="533" y="31989"/>
                        </a:cubicBezTo>
                        <a:cubicBezTo>
                          <a:pt x="533" y="32005"/>
                          <a:pt x="533" y="32020"/>
                          <a:pt x="549" y="32020"/>
                        </a:cubicBezTo>
                        <a:cubicBezTo>
                          <a:pt x="424" y="32224"/>
                          <a:pt x="518" y="32538"/>
                          <a:pt x="800" y="32538"/>
                        </a:cubicBezTo>
                        <a:cubicBezTo>
                          <a:pt x="3274" y="32522"/>
                          <a:pt x="5749" y="32517"/>
                          <a:pt x="8223" y="32517"/>
                        </a:cubicBezTo>
                        <a:cubicBezTo>
                          <a:pt x="15481" y="32517"/>
                          <a:pt x="22739" y="32566"/>
                          <a:pt x="29996" y="32566"/>
                        </a:cubicBezTo>
                        <a:cubicBezTo>
                          <a:pt x="35390" y="32566"/>
                          <a:pt x="40783" y="32539"/>
                          <a:pt x="46177" y="32444"/>
                        </a:cubicBezTo>
                        <a:cubicBezTo>
                          <a:pt x="46365" y="32444"/>
                          <a:pt x="46459" y="32318"/>
                          <a:pt x="46490" y="32162"/>
                        </a:cubicBezTo>
                        <a:cubicBezTo>
                          <a:pt x="46631" y="32146"/>
                          <a:pt x="46773" y="32052"/>
                          <a:pt x="46757" y="31848"/>
                        </a:cubicBezTo>
                        <a:cubicBezTo>
                          <a:pt x="46663" y="21409"/>
                          <a:pt x="46929" y="10954"/>
                          <a:pt x="46929" y="515"/>
                        </a:cubicBezTo>
                        <a:cubicBezTo>
                          <a:pt x="46929" y="300"/>
                          <a:pt x="46765" y="193"/>
                          <a:pt x="46602" y="193"/>
                        </a:cubicBezTo>
                        <a:cubicBezTo>
                          <a:pt x="46479" y="193"/>
                          <a:pt x="46356" y="253"/>
                          <a:pt x="46302" y="374"/>
                        </a:cubicBezTo>
                        <a:cubicBezTo>
                          <a:pt x="41022" y="91"/>
                          <a:pt x="35737" y="1"/>
                          <a:pt x="304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529" name="Google Shape;2529;p28"/>
            <p:cNvGrpSpPr/>
            <p:nvPr/>
          </p:nvGrpSpPr>
          <p:grpSpPr>
            <a:xfrm>
              <a:off x="812189" y="664537"/>
              <a:ext cx="800559" cy="204209"/>
              <a:chOff x="747420" y="664537"/>
              <a:chExt cx="800559" cy="204209"/>
            </a:xfrm>
          </p:grpSpPr>
          <p:grpSp>
            <p:nvGrpSpPr>
              <p:cNvPr id="2530" name="Google Shape;2530;p28"/>
              <p:cNvGrpSpPr/>
              <p:nvPr/>
            </p:nvGrpSpPr>
            <p:grpSpPr>
              <a:xfrm>
                <a:off x="1339984" y="664537"/>
                <a:ext cx="207995" cy="204209"/>
                <a:chOff x="1541700" y="658850"/>
                <a:chExt cx="253838" cy="249218"/>
              </a:xfrm>
            </p:grpSpPr>
            <p:sp>
              <p:nvSpPr>
                <p:cNvPr id="2531" name="Google Shape;2531;p28"/>
                <p:cNvSpPr/>
                <p:nvPr/>
              </p:nvSpPr>
              <p:spPr>
                <a:xfrm>
                  <a:off x="1541700" y="658850"/>
                  <a:ext cx="253838" cy="249218"/>
                </a:xfrm>
                <a:custGeom>
                  <a:avLst/>
                  <a:gdLst/>
                  <a:ahLst/>
                  <a:cxnLst/>
                  <a:rect l="l" t="t" r="r" b="b"/>
                  <a:pathLst>
                    <a:path w="16427" h="16128" extrusionOk="0">
                      <a:moveTo>
                        <a:pt x="6489" y="697"/>
                      </a:moveTo>
                      <a:cubicBezTo>
                        <a:pt x="6850" y="1277"/>
                        <a:pt x="7179" y="1857"/>
                        <a:pt x="7524" y="2437"/>
                      </a:cubicBezTo>
                      <a:cubicBezTo>
                        <a:pt x="7595" y="2553"/>
                        <a:pt x="7692" y="2598"/>
                        <a:pt x="7788" y="2598"/>
                      </a:cubicBezTo>
                      <a:cubicBezTo>
                        <a:pt x="7861" y="2598"/>
                        <a:pt x="7933" y="2572"/>
                        <a:pt x="7994" y="2531"/>
                      </a:cubicBezTo>
                      <a:lnTo>
                        <a:pt x="8088" y="2531"/>
                      </a:lnTo>
                      <a:cubicBezTo>
                        <a:pt x="8274" y="2499"/>
                        <a:pt x="8456" y="2485"/>
                        <a:pt x="8637" y="2485"/>
                      </a:cubicBezTo>
                      <a:cubicBezTo>
                        <a:pt x="9083" y="2485"/>
                        <a:pt x="9518" y="2574"/>
                        <a:pt x="9953" y="2719"/>
                      </a:cubicBezTo>
                      <a:cubicBezTo>
                        <a:pt x="9987" y="2730"/>
                        <a:pt x="10020" y="2741"/>
                        <a:pt x="10053" y="2741"/>
                      </a:cubicBezTo>
                      <a:cubicBezTo>
                        <a:pt x="10067" y="2741"/>
                        <a:pt x="10081" y="2739"/>
                        <a:pt x="10094" y="2735"/>
                      </a:cubicBezTo>
                      <a:cubicBezTo>
                        <a:pt x="10116" y="2738"/>
                        <a:pt x="10137" y="2740"/>
                        <a:pt x="10158" y="2740"/>
                      </a:cubicBezTo>
                      <a:cubicBezTo>
                        <a:pt x="10230" y="2740"/>
                        <a:pt x="10300" y="2717"/>
                        <a:pt x="10361" y="2656"/>
                      </a:cubicBezTo>
                      <a:cubicBezTo>
                        <a:pt x="10847" y="2186"/>
                        <a:pt x="11348" y="1747"/>
                        <a:pt x="11881" y="1340"/>
                      </a:cubicBezTo>
                      <a:cubicBezTo>
                        <a:pt x="12054" y="1434"/>
                        <a:pt x="12242" y="1528"/>
                        <a:pt x="12414" y="1638"/>
                      </a:cubicBezTo>
                      <a:cubicBezTo>
                        <a:pt x="12242" y="2249"/>
                        <a:pt x="12069" y="2845"/>
                        <a:pt x="11897" y="3456"/>
                      </a:cubicBezTo>
                      <a:cubicBezTo>
                        <a:pt x="11756" y="3581"/>
                        <a:pt x="11725" y="3848"/>
                        <a:pt x="11928" y="3973"/>
                      </a:cubicBezTo>
                      <a:cubicBezTo>
                        <a:pt x="12477" y="4334"/>
                        <a:pt x="12869" y="4820"/>
                        <a:pt x="13167" y="5399"/>
                      </a:cubicBezTo>
                      <a:cubicBezTo>
                        <a:pt x="13198" y="5431"/>
                        <a:pt x="13214" y="5462"/>
                        <a:pt x="13245" y="5494"/>
                      </a:cubicBezTo>
                      <a:cubicBezTo>
                        <a:pt x="13292" y="5572"/>
                        <a:pt x="13386" y="5635"/>
                        <a:pt x="13511" y="5635"/>
                      </a:cubicBezTo>
                      <a:cubicBezTo>
                        <a:pt x="14185" y="5635"/>
                        <a:pt x="14859" y="5650"/>
                        <a:pt x="15518" y="5697"/>
                      </a:cubicBezTo>
                      <a:cubicBezTo>
                        <a:pt x="15596" y="5901"/>
                        <a:pt x="15659" y="6089"/>
                        <a:pt x="15706" y="6293"/>
                      </a:cubicBezTo>
                      <a:cubicBezTo>
                        <a:pt x="15126" y="6653"/>
                        <a:pt x="14546" y="6983"/>
                        <a:pt x="13966" y="7343"/>
                      </a:cubicBezTo>
                      <a:cubicBezTo>
                        <a:pt x="13935" y="7359"/>
                        <a:pt x="13903" y="7374"/>
                        <a:pt x="13888" y="7406"/>
                      </a:cubicBezTo>
                      <a:cubicBezTo>
                        <a:pt x="13778" y="7469"/>
                        <a:pt x="13700" y="7594"/>
                        <a:pt x="13731" y="7766"/>
                      </a:cubicBezTo>
                      <a:cubicBezTo>
                        <a:pt x="13888" y="8393"/>
                        <a:pt x="13856" y="9005"/>
                        <a:pt x="13684" y="9632"/>
                      </a:cubicBezTo>
                      <a:cubicBezTo>
                        <a:pt x="13684" y="9663"/>
                        <a:pt x="13684" y="9694"/>
                        <a:pt x="13684" y="9726"/>
                      </a:cubicBezTo>
                      <a:cubicBezTo>
                        <a:pt x="13653" y="9835"/>
                        <a:pt x="13668" y="9945"/>
                        <a:pt x="13762" y="10039"/>
                      </a:cubicBezTo>
                      <a:cubicBezTo>
                        <a:pt x="14264" y="10494"/>
                        <a:pt x="14750" y="10980"/>
                        <a:pt x="15220" y="11465"/>
                      </a:cubicBezTo>
                      <a:cubicBezTo>
                        <a:pt x="15126" y="11669"/>
                        <a:pt x="15048" y="11842"/>
                        <a:pt x="14938" y="12030"/>
                      </a:cubicBezTo>
                      <a:cubicBezTo>
                        <a:pt x="14280" y="11904"/>
                        <a:pt x="13637" y="11748"/>
                        <a:pt x="12979" y="11622"/>
                      </a:cubicBezTo>
                      <a:cubicBezTo>
                        <a:pt x="12947" y="11614"/>
                        <a:pt x="12916" y="11610"/>
                        <a:pt x="12886" y="11610"/>
                      </a:cubicBezTo>
                      <a:cubicBezTo>
                        <a:pt x="12857" y="11610"/>
                        <a:pt x="12830" y="11614"/>
                        <a:pt x="12806" y="11622"/>
                      </a:cubicBezTo>
                      <a:cubicBezTo>
                        <a:pt x="12777" y="11615"/>
                        <a:pt x="12748" y="11611"/>
                        <a:pt x="12718" y="11611"/>
                      </a:cubicBezTo>
                      <a:cubicBezTo>
                        <a:pt x="12618" y="11611"/>
                        <a:pt x="12518" y="11655"/>
                        <a:pt x="12446" y="11763"/>
                      </a:cubicBezTo>
                      <a:cubicBezTo>
                        <a:pt x="12069" y="12281"/>
                        <a:pt x="11552" y="12672"/>
                        <a:pt x="10972" y="12939"/>
                      </a:cubicBezTo>
                      <a:cubicBezTo>
                        <a:pt x="10925" y="12970"/>
                        <a:pt x="10878" y="13002"/>
                        <a:pt x="10863" y="13033"/>
                      </a:cubicBezTo>
                      <a:cubicBezTo>
                        <a:pt x="10784" y="13080"/>
                        <a:pt x="10737" y="13158"/>
                        <a:pt x="10737" y="13268"/>
                      </a:cubicBezTo>
                      <a:cubicBezTo>
                        <a:pt x="10706" y="13942"/>
                        <a:pt x="10674" y="14616"/>
                        <a:pt x="10596" y="15274"/>
                      </a:cubicBezTo>
                      <a:cubicBezTo>
                        <a:pt x="10392" y="15337"/>
                        <a:pt x="10189" y="15384"/>
                        <a:pt x="9985" y="15431"/>
                      </a:cubicBezTo>
                      <a:cubicBezTo>
                        <a:pt x="9687" y="14882"/>
                        <a:pt x="9389" y="14334"/>
                        <a:pt x="9091" y="13785"/>
                      </a:cubicBezTo>
                      <a:cubicBezTo>
                        <a:pt x="9091" y="13616"/>
                        <a:pt x="8951" y="13434"/>
                        <a:pt x="8752" y="13434"/>
                      </a:cubicBezTo>
                      <a:cubicBezTo>
                        <a:pt x="8730" y="13434"/>
                        <a:pt x="8707" y="13436"/>
                        <a:pt x="8684" y="13440"/>
                      </a:cubicBezTo>
                      <a:cubicBezTo>
                        <a:pt x="8460" y="13484"/>
                        <a:pt x="8240" y="13505"/>
                        <a:pt x="8021" y="13505"/>
                      </a:cubicBezTo>
                      <a:cubicBezTo>
                        <a:pt x="7613" y="13505"/>
                        <a:pt x="7211" y="13432"/>
                        <a:pt x="6803" y="13299"/>
                      </a:cubicBezTo>
                      <a:cubicBezTo>
                        <a:pt x="6772" y="13284"/>
                        <a:pt x="6724" y="13284"/>
                        <a:pt x="6693" y="13284"/>
                      </a:cubicBezTo>
                      <a:cubicBezTo>
                        <a:pt x="6673" y="13280"/>
                        <a:pt x="6652" y="13278"/>
                        <a:pt x="6631" y="13278"/>
                      </a:cubicBezTo>
                      <a:cubicBezTo>
                        <a:pt x="6553" y="13278"/>
                        <a:pt x="6472" y="13304"/>
                        <a:pt x="6411" y="13378"/>
                      </a:cubicBezTo>
                      <a:cubicBezTo>
                        <a:pt x="5925" y="13848"/>
                        <a:pt x="5439" y="14303"/>
                        <a:pt x="4922" y="14741"/>
                      </a:cubicBezTo>
                      <a:cubicBezTo>
                        <a:pt x="4734" y="14663"/>
                        <a:pt x="4546" y="14553"/>
                        <a:pt x="4373" y="14444"/>
                      </a:cubicBezTo>
                      <a:cubicBezTo>
                        <a:pt x="4530" y="13801"/>
                        <a:pt x="4718" y="13143"/>
                        <a:pt x="4875" y="12500"/>
                      </a:cubicBezTo>
                      <a:cubicBezTo>
                        <a:pt x="4922" y="12312"/>
                        <a:pt x="4828" y="12186"/>
                        <a:pt x="4702" y="12124"/>
                      </a:cubicBezTo>
                      <a:cubicBezTo>
                        <a:pt x="4687" y="12092"/>
                        <a:pt x="4655" y="12077"/>
                        <a:pt x="4624" y="12061"/>
                      </a:cubicBezTo>
                      <a:cubicBezTo>
                        <a:pt x="4060" y="11716"/>
                        <a:pt x="3637" y="11262"/>
                        <a:pt x="3323" y="10697"/>
                      </a:cubicBezTo>
                      <a:cubicBezTo>
                        <a:pt x="3307" y="10666"/>
                        <a:pt x="3276" y="10635"/>
                        <a:pt x="3260" y="10619"/>
                      </a:cubicBezTo>
                      <a:cubicBezTo>
                        <a:pt x="3213" y="10525"/>
                        <a:pt x="3119" y="10462"/>
                        <a:pt x="2978" y="10462"/>
                      </a:cubicBezTo>
                      <a:cubicBezTo>
                        <a:pt x="2562" y="10482"/>
                        <a:pt x="2145" y="10495"/>
                        <a:pt x="1725" y="10495"/>
                      </a:cubicBezTo>
                      <a:cubicBezTo>
                        <a:pt x="1465" y="10495"/>
                        <a:pt x="1204" y="10490"/>
                        <a:pt x="941" y="10478"/>
                      </a:cubicBezTo>
                      <a:cubicBezTo>
                        <a:pt x="862" y="10290"/>
                        <a:pt x="800" y="10086"/>
                        <a:pt x="737" y="9898"/>
                      </a:cubicBezTo>
                      <a:cubicBezTo>
                        <a:pt x="1301" y="9522"/>
                        <a:pt x="1865" y="9161"/>
                        <a:pt x="2430" y="8785"/>
                      </a:cubicBezTo>
                      <a:cubicBezTo>
                        <a:pt x="2477" y="8754"/>
                        <a:pt x="2524" y="8707"/>
                        <a:pt x="2539" y="8660"/>
                      </a:cubicBezTo>
                      <a:cubicBezTo>
                        <a:pt x="2649" y="8581"/>
                        <a:pt x="2728" y="8456"/>
                        <a:pt x="2696" y="8299"/>
                      </a:cubicBezTo>
                      <a:cubicBezTo>
                        <a:pt x="2602" y="7672"/>
                        <a:pt x="2681" y="7045"/>
                        <a:pt x="2900" y="6450"/>
                      </a:cubicBezTo>
                      <a:cubicBezTo>
                        <a:pt x="2916" y="6387"/>
                        <a:pt x="2931" y="6340"/>
                        <a:pt x="2916" y="6293"/>
                      </a:cubicBezTo>
                      <a:cubicBezTo>
                        <a:pt x="2931" y="6215"/>
                        <a:pt x="2916" y="6121"/>
                        <a:pt x="2837" y="6042"/>
                      </a:cubicBezTo>
                      <a:cubicBezTo>
                        <a:pt x="2383" y="5541"/>
                        <a:pt x="1944" y="5039"/>
                        <a:pt x="1521" y="4522"/>
                      </a:cubicBezTo>
                      <a:cubicBezTo>
                        <a:pt x="1615" y="4334"/>
                        <a:pt x="1724" y="4161"/>
                        <a:pt x="1834" y="3973"/>
                      </a:cubicBezTo>
                      <a:cubicBezTo>
                        <a:pt x="2430" y="4146"/>
                        <a:pt x="3025" y="4334"/>
                        <a:pt x="3637" y="4506"/>
                      </a:cubicBezTo>
                      <a:cubicBezTo>
                        <a:pt x="3698" y="4575"/>
                        <a:pt x="3793" y="4618"/>
                        <a:pt x="3891" y="4618"/>
                      </a:cubicBezTo>
                      <a:cubicBezTo>
                        <a:pt x="3993" y="4618"/>
                        <a:pt x="4097" y="4571"/>
                        <a:pt x="4170" y="4459"/>
                      </a:cubicBezTo>
                      <a:cubicBezTo>
                        <a:pt x="4514" y="3926"/>
                        <a:pt x="5016" y="3534"/>
                        <a:pt x="5580" y="3236"/>
                      </a:cubicBezTo>
                      <a:cubicBezTo>
                        <a:pt x="5627" y="3205"/>
                        <a:pt x="5659" y="3189"/>
                        <a:pt x="5690" y="3158"/>
                      </a:cubicBezTo>
                      <a:cubicBezTo>
                        <a:pt x="5768" y="3111"/>
                        <a:pt x="5815" y="3017"/>
                        <a:pt x="5815" y="2892"/>
                      </a:cubicBezTo>
                      <a:cubicBezTo>
                        <a:pt x="5815" y="2218"/>
                        <a:pt x="5847" y="1559"/>
                        <a:pt x="5894" y="885"/>
                      </a:cubicBezTo>
                      <a:cubicBezTo>
                        <a:pt x="6098" y="807"/>
                        <a:pt x="6286" y="744"/>
                        <a:pt x="6489" y="697"/>
                      </a:cubicBezTo>
                      <a:close/>
                      <a:moveTo>
                        <a:pt x="6651" y="1"/>
                      </a:moveTo>
                      <a:cubicBezTo>
                        <a:pt x="6629" y="1"/>
                        <a:pt x="6607" y="3"/>
                        <a:pt x="6583" y="8"/>
                      </a:cubicBezTo>
                      <a:cubicBezTo>
                        <a:pt x="6223" y="86"/>
                        <a:pt x="5862" y="180"/>
                        <a:pt x="5518" y="321"/>
                      </a:cubicBezTo>
                      <a:cubicBezTo>
                        <a:pt x="5424" y="368"/>
                        <a:pt x="5345" y="431"/>
                        <a:pt x="5298" y="525"/>
                      </a:cubicBezTo>
                      <a:cubicBezTo>
                        <a:pt x="5298" y="525"/>
                        <a:pt x="5298" y="540"/>
                        <a:pt x="5298" y="540"/>
                      </a:cubicBezTo>
                      <a:cubicBezTo>
                        <a:pt x="5282" y="572"/>
                        <a:pt x="5267" y="619"/>
                        <a:pt x="5267" y="666"/>
                      </a:cubicBezTo>
                      <a:cubicBezTo>
                        <a:pt x="5204" y="1356"/>
                        <a:pt x="5173" y="2030"/>
                        <a:pt x="5173" y="2719"/>
                      </a:cubicBezTo>
                      <a:cubicBezTo>
                        <a:pt x="4640" y="3017"/>
                        <a:pt x="4170" y="3393"/>
                        <a:pt x="3809" y="3879"/>
                      </a:cubicBezTo>
                      <a:cubicBezTo>
                        <a:pt x="3166" y="3691"/>
                        <a:pt x="2524" y="3487"/>
                        <a:pt x="1881" y="3315"/>
                      </a:cubicBezTo>
                      <a:cubicBezTo>
                        <a:pt x="1881" y="3315"/>
                        <a:pt x="1865" y="3299"/>
                        <a:pt x="1865" y="3299"/>
                      </a:cubicBezTo>
                      <a:cubicBezTo>
                        <a:pt x="1813" y="3271"/>
                        <a:pt x="1761" y="3258"/>
                        <a:pt x="1711" y="3258"/>
                      </a:cubicBezTo>
                      <a:cubicBezTo>
                        <a:pt x="1595" y="3258"/>
                        <a:pt x="1488" y="3326"/>
                        <a:pt x="1411" y="3425"/>
                      </a:cubicBezTo>
                      <a:cubicBezTo>
                        <a:pt x="1207" y="3722"/>
                        <a:pt x="1019" y="4036"/>
                        <a:pt x="862" y="4381"/>
                      </a:cubicBezTo>
                      <a:cubicBezTo>
                        <a:pt x="815" y="4475"/>
                        <a:pt x="815" y="4569"/>
                        <a:pt x="847" y="4663"/>
                      </a:cubicBezTo>
                      <a:cubicBezTo>
                        <a:pt x="862" y="4710"/>
                        <a:pt x="878" y="4757"/>
                        <a:pt x="909" y="4804"/>
                      </a:cubicBezTo>
                      <a:cubicBezTo>
                        <a:pt x="1333" y="5337"/>
                        <a:pt x="1787" y="5854"/>
                        <a:pt x="2242" y="6356"/>
                      </a:cubicBezTo>
                      <a:cubicBezTo>
                        <a:pt x="2038" y="6983"/>
                        <a:pt x="1959" y="7610"/>
                        <a:pt x="2038" y="8252"/>
                      </a:cubicBezTo>
                      <a:cubicBezTo>
                        <a:pt x="1442" y="8660"/>
                        <a:pt x="831" y="9052"/>
                        <a:pt x="235" y="9443"/>
                      </a:cubicBezTo>
                      <a:cubicBezTo>
                        <a:pt x="94" y="9506"/>
                        <a:pt x="0" y="9647"/>
                        <a:pt x="47" y="9820"/>
                      </a:cubicBezTo>
                      <a:cubicBezTo>
                        <a:pt x="141" y="10212"/>
                        <a:pt x="267" y="10588"/>
                        <a:pt x="439" y="10948"/>
                      </a:cubicBezTo>
                      <a:cubicBezTo>
                        <a:pt x="470" y="11011"/>
                        <a:pt x="517" y="11058"/>
                        <a:pt x="596" y="11089"/>
                      </a:cubicBezTo>
                      <a:cubicBezTo>
                        <a:pt x="643" y="11105"/>
                        <a:pt x="690" y="11121"/>
                        <a:pt x="753" y="11121"/>
                      </a:cubicBezTo>
                      <a:cubicBezTo>
                        <a:pt x="1097" y="11136"/>
                        <a:pt x="1442" y="11144"/>
                        <a:pt x="1787" y="11144"/>
                      </a:cubicBezTo>
                      <a:cubicBezTo>
                        <a:pt x="2132" y="11144"/>
                        <a:pt x="2477" y="11136"/>
                        <a:pt x="2822" y="11121"/>
                      </a:cubicBezTo>
                      <a:cubicBezTo>
                        <a:pt x="3166" y="11701"/>
                        <a:pt x="3621" y="12186"/>
                        <a:pt x="4185" y="12547"/>
                      </a:cubicBezTo>
                      <a:cubicBezTo>
                        <a:pt x="4028" y="13190"/>
                        <a:pt x="3840" y="13832"/>
                        <a:pt x="3684" y="14491"/>
                      </a:cubicBezTo>
                      <a:cubicBezTo>
                        <a:pt x="3684" y="14491"/>
                        <a:pt x="3684" y="14491"/>
                        <a:pt x="3684" y="14506"/>
                      </a:cubicBezTo>
                      <a:cubicBezTo>
                        <a:pt x="3652" y="14632"/>
                        <a:pt x="3684" y="14773"/>
                        <a:pt x="3825" y="14882"/>
                      </a:cubicBezTo>
                      <a:cubicBezTo>
                        <a:pt x="4123" y="15086"/>
                        <a:pt x="4452" y="15259"/>
                        <a:pt x="4797" y="15400"/>
                      </a:cubicBezTo>
                      <a:cubicBezTo>
                        <a:pt x="4840" y="15426"/>
                        <a:pt x="4892" y="15437"/>
                        <a:pt x="4944" y="15437"/>
                      </a:cubicBezTo>
                      <a:cubicBezTo>
                        <a:pt x="4986" y="15437"/>
                        <a:pt x="5028" y="15429"/>
                        <a:pt x="5063" y="15415"/>
                      </a:cubicBezTo>
                      <a:cubicBezTo>
                        <a:pt x="5126" y="15415"/>
                        <a:pt x="5173" y="15384"/>
                        <a:pt x="5220" y="15353"/>
                      </a:cubicBezTo>
                      <a:cubicBezTo>
                        <a:pt x="5753" y="14914"/>
                        <a:pt x="6254" y="14444"/>
                        <a:pt x="6740" y="13958"/>
                      </a:cubicBezTo>
                      <a:cubicBezTo>
                        <a:pt x="7154" y="14081"/>
                        <a:pt x="7575" y="14148"/>
                        <a:pt x="8005" y="14148"/>
                      </a:cubicBezTo>
                      <a:cubicBezTo>
                        <a:pt x="8178" y="14148"/>
                        <a:pt x="8352" y="14137"/>
                        <a:pt x="8527" y="14114"/>
                      </a:cubicBezTo>
                      <a:cubicBezTo>
                        <a:pt x="8841" y="14710"/>
                        <a:pt x="9154" y="15290"/>
                        <a:pt x="9483" y="15870"/>
                      </a:cubicBezTo>
                      <a:cubicBezTo>
                        <a:pt x="9483" y="15886"/>
                        <a:pt x="9483" y="15886"/>
                        <a:pt x="9483" y="15886"/>
                      </a:cubicBezTo>
                      <a:cubicBezTo>
                        <a:pt x="9537" y="16047"/>
                        <a:pt x="9671" y="16127"/>
                        <a:pt x="9817" y="16127"/>
                      </a:cubicBezTo>
                      <a:cubicBezTo>
                        <a:pt x="9841" y="16127"/>
                        <a:pt x="9866" y="16125"/>
                        <a:pt x="9891" y="16121"/>
                      </a:cubicBezTo>
                      <a:cubicBezTo>
                        <a:pt x="10251" y="16058"/>
                        <a:pt x="10612" y="15964"/>
                        <a:pt x="10957" y="15839"/>
                      </a:cubicBezTo>
                      <a:cubicBezTo>
                        <a:pt x="11051" y="15807"/>
                        <a:pt x="11113" y="15745"/>
                        <a:pt x="11145" y="15666"/>
                      </a:cubicBezTo>
                      <a:cubicBezTo>
                        <a:pt x="11192" y="15619"/>
                        <a:pt x="11207" y="15572"/>
                        <a:pt x="11223" y="15509"/>
                      </a:cubicBezTo>
                      <a:cubicBezTo>
                        <a:pt x="11301" y="14820"/>
                        <a:pt x="11348" y="14146"/>
                        <a:pt x="11380" y="13456"/>
                      </a:cubicBezTo>
                      <a:cubicBezTo>
                        <a:pt x="11960" y="13174"/>
                        <a:pt x="12461" y="12766"/>
                        <a:pt x="12869" y="12265"/>
                      </a:cubicBezTo>
                      <a:cubicBezTo>
                        <a:pt x="13574" y="12406"/>
                        <a:pt x="14280" y="12563"/>
                        <a:pt x="14985" y="12704"/>
                      </a:cubicBezTo>
                      <a:cubicBezTo>
                        <a:pt x="15029" y="12718"/>
                        <a:pt x="15075" y="12727"/>
                        <a:pt x="15120" y="12727"/>
                      </a:cubicBezTo>
                      <a:cubicBezTo>
                        <a:pt x="15220" y="12727"/>
                        <a:pt x="15317" y="12686"/>
                        <a:pt x="15392" y="12578"/>
                      </a:cubicBezTo>
                      <a:cubicBezTo>
                        <a:pt x="15596" y="12233"/>
                        <a:pt x="15769" y="11873"/>
                        <a:pt x="15910" y="11512"/>
                      </a:cubicBezTo>
                      <a:cubicBezTo>
                        <a:pt x="15925" y="11434"/>
                        <a:pt x="15925" y="11356"/>
                        <a:pt x="15894" y="11293"/>
                      </a:cubicBezTo>
                      <a:cubicBezTo>
                        <a:pt x="15878" y="11246"/>
                        <a:pt x="15847" y="11199"/>
                        <a:pt x="15816" y="11152"/>
                      </a:cubicBezTo>
                      <a:cubicBezTo>
                        <a:pt x="15345" y="10650"/>
                        <a:pt x="14859" y="10164"/>
                        <a:pt x="14342" y="9694"/>
                      </a:cubicBezTo>
                      <a:cubicBezTo>
                        <a:pt x="14499" y="9067"/>
                        <a:pt x="14530" y="8456"/>
                        <a:pt x="14421" y="7829"/>
                      </a:cubicBezTo>
                      <a:cubicBezTo>
                        <a:pt x="15016" y="7469"/>
                        <a:pt x="15627" y="7124"/>
                        <a:pt x="16223" y="6747"/>
                      </a:cubicBezTo>
                      <a:lnTo>
                        <a:pt x="16239" y="6747"/>
                      </a:lnTo>
                      <a:cubicBezTo>
                        <a:pt x="16349" y="6669"/>
                        <a:pt x="16427" y="6544"/>
                        <a:pt x="16396" y="6387"/>
                      </a:cubicBezTo>
                      <a:cubicBezTo>
                        <a:pt x="16333" y="6026"/>
                        <a:pt x="16223" y="5666"/>
                        <a:pt x="16082" y="5321"/>
                      </a:cubicBezTo>
                      <a:cubicBezTo>
                        <a:pt x="16035" y="5227"/>
                        <a:pt x="15972" y="5149"/>
                        <a:pt x="15878" y="5102"/>
                      </a:cubicBezTo>
                      <a:cubicBezTo>
                        <a:pt x="15847" y="5086"/>
                        <a:pt x="15800" y="5070"/>
                        <a:pt x="15737" y="5070"/>
                      </a:cubicBezTo>
                      <a:cubicBezTo>
                        <a:pt x="15048" y="5008"/>
                        <a:pt x="14374" y="4976"/>
                        <a:pt x="13684" y="4976"/>
                      </a:cubicBezTo>
                      <a:cubicBezTo>
                        <a:pt x="13386" y="4443"/>
                        <a:pt x="13010" y="3989"/>
                        <a:pt x="12524" y="3613"/>
                      </a:cubicBezTo>
                      <a:cubicBezTo>
                        <a:pt x="12712" y="2970"/>
                        <a:pt x="12900" y="2327"/>
                        <a:pt x="13073" y="1685"/>
                      </a:cubicBezTo>
                      <a:lnTo>
                        <a:pt x="13088" y="1685"/>
                      </a:lnTo>
                      <a:cubicBezTo>
                        <a:pt x="13182" y="1512"/>
                        <a:pt x="13120" y="1340"/>
                        <a:pt x="12979" y="1230"/>
                      </a:cubicBezTo>
                      <a:cubicBezTo>
                        <a:pt x="12681" y="1011"/>
                        <a:pt x="12352" y="823"/>
                        <a:pt x="12022" y="666"/>
                      </a:cubicBezTo>
                      <a:cubicBezTo>
                        <a:pt x="11971" y="649"/>
                        <a:pt x="11914" y="636"/>
                        <a:pt x="11859" y="636"/>
                      </a:cubicBezTo>
                      <a:cubicBezTo>
                        <a:pt x="11813" y="636"/>
                        <a:pt x="11767" y="645"/>
                        <a:pt x="11725" y="666"/>
                      </a:cubicBezTo>
                      <a:cubicBezTo>
                        <a:pt x="11678" y="666"/>
                        <a:pt x="11631" y="697"/>
                        <a:pt x="11584" y="729"/>
                      </a:cubicBezTo>
                      <a:cubicBezTo>
                        <a:pt x="11051" y="1152"/>
                        <a:pt x="10533" y="1591"/>
                        <a:pt x="10032" y="2061"/>
                      </a:cubicBezTo>
                      <a:cubicBezTo>
                        <a:pt x="9575" y="1912"/>
                        <a:pt x="9112" y="1836"/>
                        <a:pt x="8641" y="1836"/>
                      </a:cubicBezTo>
                      <a:cubicBezTo>
                        <a:pt x="8417" y="1836"/>
                        <a:pt x="8191" y="1853"/>
                        <a:pt x="7963" y="1888"/>
                      </a:cubicBezTo>
                      <a:cubicBezTo>
                        <a:pt x="7618" y="1324"/>
                        <a:pt x="7289" y="760"/>
                        <a:pt x="6944" y="196"/>
                      </a:cubicBezTo>
                      <a:cubicBezTo>
                        <a:pt x="6944" y="180"/>
                        <a:pt x="6944" y="180"/>
                        <a:pt x="6944" y="180"/>
                      </a:cubicBezTo>
                      <a:cubicBezTo>
                        <a:pt x="6877" y="73"/>
                        <a:pt x="6777" y="1"/>
                        <a:pt x="66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28"/>
                <p:cNvSpPr/>
                <p:nvPr/>
              </p:nvSpPr>
              <p:spPr>
                <a:xfrm>
                  <a:off x="1610522" y="731473"/>
                  <a:ext cx="118892" cy="100998"/>
                </a:xfrm>
                <a:custGeom>
                  <a:avLst/>
                  <a:gdLst/>
                  <a:ahLst/>
                  <a:cxnLst/>
                  <a:rect l="l" t="t" r="r" b="b"/>
                  <a:pathLst>
                    <a:path w="7694" h="6536" extrusionOk="0">
                      <a:moveTo>
                        <a:pt x="3911" y="632"/>
                      </a:moveTo>
                      <a:cubicBezTo>
                        <a:pt x="4113" y="632"/>
                        <a:pt x="4324" y="653"/>
                        <a:pt x="4543" y="699"/>
                      </a:cubicBezTo>
                      <a:cubicBezTo>
                        <a:pt x="4575" y="715"/>
                        <a:pt x="4590" y="715"/>
                        <a:pt x="4622" y="715"/>
                      </a:cubicBezTo>
                      <a:cubicBezTo>
                        <a:pt x="5923" y="1044"/>
                        <a:pt x="6910" y="2345"/>
                        <a:pt x="6659" y="3709"/>
                      </a:cubicBezTo>
                      <a:cubicBezTo>
                        <a:pt x="6424" y="5030"/>
                        <a:pt x="5141" y="5882"/>
                        <a:pt x="3857" y="5882"/>
                      </a:cubicBezTo>
                      <a:cubicBezTo>
                        <a:pt x="3603" y="5882"/>
                        <a:pt x="3348" y="5848"/>
                        <a:pt x="3101" y="5778"/>
                      </a:cubicBezTo>
                      <a:cubicBezTo>
                        <a:pt x="0" y="4856"/>
                        <a:pt x="1090" y="632"/>
                        <a:pt x="3911" y="632"/>
                      </a:cubicBezTo>
                      <a:close/>
                      <a:moveTo>
                        <a:pt x="3944" y="0"/>
                      </a:moveTo>
                      <a:cubicBezTo>
                        <a:pt x="2477" y="0"/>
                        <a:pt x="1085" y="880"/>
                        <a:pt x="640" y="2361"/>
                      </a:cubicBezTo>
                      <a:cubicBezTo>
                        <a:pt x="107" y="4132"/>
                        <a:pt x="1189" y="5888"/>
                        <a:pt x="2929" y="6405"/>
                      </a:cubicBezTo>
                      <a:cubicBezTo>
                        <a:pt x="3234" y="6493"/>
                        <a:pt x="3548" y="6535"/>
                        <a:pt x="3860" y="6535"/>
                      </a:cubicBezTo>
                      <a:cubicBezTo>
                        <a:pt x="5380" y="6535"/>
                        <a:pt x="6878" y="5541"/>
                        <a:pt x="7255" y="4007"/>
                      </a:cubicBezTo>
                      <a:cubicBezTo>
                        <a:pt x="7694" y="2267"/>
                        <a:pt x="6471" y="496"/>
                        <a:pt x="4778" y="73"/>
                      </a:cubicBezTo>
                      <a:lnTo>
                        <a:pt x="4669" y="73"/>
                      </a:lnTo>
                      <a:cubicBezTo>
                        <a:pt x="4428" y="24"/>
                        <a:pt x="4185" y="0"/>
                        <a:pt x="3944"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33" name="Google Shape;2533;p28"/>
              <p:cNvSpPr/>
              <p:nvPr/>
            </p:nvSpPr>
            <p:spPr>
              <a:xfrm rot="-5400000">
                <a:off x="715100" y="702546"/>
                <a:ext cx="192827" cy="128187"/>
              </a:xfrm>
              <a:prstGeom prst="rect">
                <a:avLst/>
              </a:prstGeom>
            </p:spPr>
            <p:txBody>
              <a:bodyPr>
                <a:prstTxWarp prst="textPlain">
                  <a:avLst/>
                </a:prstTxWarp>
              </a:bodyPr>
              <a:lstStyle/>
              <a:p>
                <a:pPr lvl="0" algn="ctr"/>
                <a:r>
                  <a:rPr b="0" i="0">
                    <a:ln>
                      <a:noFill/>
                    </a:ln>
                    <a:solidFill>
                      <a:schemeClr val="lt2"/>
                    </a:solidFill>
                    <a:latin typeface="Gaegu;300"/>
                  </a:rPr>
                  <a:t>^</a:t>
                </a:r>
              </a:p>
            </p:txBody>
          </p:sp>
          <p:sp>
            <p:nvSpPr>
              <p:cNvPr id="2534" name="Google Shape;2534;p28"/>
              <p:cNvSpPr/>
              <p:nvPr/>
            </p:nvSpPr>
            <p:spPr>
              <a:xfrm rot="5400000" flipH="1">
                <a:off x="1011380" y="702546"/>
                <a:ext cx="192827" cy="128187"/>
              </a:xfrm>
              <a:prstGeom prst="rect">
                <a:avLst/>
              </a:prstGeom>
            </p:spPr>
            <p:txBody>
              <a:bodyPr>
                <a:prstTxWarp prst="textPlain">
                  <a:avLst/>
                </a:prstTxWarp>
              </a:bodyPr>
              <a:lstStyle/>
              <a:p>
                <a:pPr lvl="0" algn="ctr"/>
                <a:r>
                  <a:rPr b="0" i="0">
                    <a:ln>
                      <a:noFill/>
                    </a:ln>
                    <a:solidFill>
                      <a:schemeClr val="lt2"/>
                    </a:solidFill>
                    <a:latin typeface="Gaegu;300"/>
                  </a:rPr>
                  <a:t>^</a:t>
                </a:r>
              </a:p>
            </p:txBody>
          </p:sp>
        </p:grpSp>
      </p:grpSp>
      <p:grpSp>
        <p:nvGrpSpPr>
          <p:cNvPr id="2535" name="Google Shape;2535;p28"/>
          <p:cNvGrpSpPr/>
          <p:nvPr/>
        </p:nvGrpSpPr>
        <p:grpSpPr>
          <a:xfrm>
            <a:off x="5622860" y="4267818"/>
            <a:ext cx="971096" cy="494681"/>
            <a:chOff x="2094425" y="748900"/>
            <a:chExt cx="887900" cy="452300"/>
          </a:xfrm>
        </p:grpSpPr>
        <p:sp>
          <p:nvSpPr>
            <p:cNvPr id="2536" name="Google Shape;2536;p28"/>
            <p:cNvSpPr/>
            <p:nvPr/>
          </p:nvSpPr>
          <p:spPr>
            <a:xfrm>
              <a:off x="2094425" y="748900"/>
              <a:ext cx="887900" cy="419450"/>
            </a:xfrm>
            <a:custGeom>
              <a:avLst/>
              <a:gdLst/>
              <a:ahLst/>
              <a:cxnLst/>
              <a:rect l="l" t="t" r="r" b="b"/>
              <a:pathLst>
                <a:path w="35516" h="16778" extrusionOk="0">
                  <a:moveTo>
                    <a:pt x="18732" y="0"/>
                  </a:moveTo>
                  <a:cubicBezTo>
                    <a:pt x="17804" y="0"/>
                    <a:pt x="16865" y="68"/>
                    <a:pt x="15918" y="202"/>
                  </a:cubicBezTo>
                  <a:cubicBezTo>
                    <a:pt x="14724" y="362"/>
                    <a:pt x="13570" y="640"/>
                    <a:pt x="12456" y="1038"/>
                  </a:cubicBezTo>
                  <a:cubicBezTo>
                    <a:pt x="8397" y="2451"/>
                    <a:pt x="5154" y="4918"/>
                    <a:pt x="2766" y="8499"/>
                  </a:cubicBezTo>
                  <a:cubicBezTo>
                    <a:pt x="1234" y="10787"/>
                    <a:pt x="319" y="13314"/>
                    <a:pt x="21" y="16060"/>
                  </a:cubicBezTo>
                  <a:cubicBezTo>
                    <a:pt x="1" y="16159"/>
                    <a:pt x="1" y="16279"/>
                    <a:pt x="1" y="16378"/>
                  </a:cubicBezTo>
                  <a:cubicBezTo>
                    <a:pt x="21" y="16617"/>
                    <a:pt x="200" y="16756"/>
                    <a:pt x="419" y="16776"/>
                  </a:cubicBezTo>
                  <a:cubicBezTo>
                    <a:pt x="431" y="16777"/>
                    <a:pt x="444" y="16778"/>
                    <a:pt x="456" y="16778"/>
                  </a:cubicBezTo>
                  <a:cubicBezTo>
                    <a:pt x="640" y="16778"/>
                    <a:pt x="800" y="16643"/>
                    <a:pt x="856" y="16438"/>
                  </a:cubicBezTo>
                  <a:cubicBezTo>
                    <a:pt x="896" y="16338"/>
                    <a:pt x="896" y="16239"/>
                    <a:pt x="916" y="16139"/>
                  </a:cubicBezTo>
                  <a:cubicBezTo>
                    <a:pt x="1294" y="12737"/>
                    <a:pt x="2627" y="9753"/>
                    <a:pt x="4875" y="7206"/>
                  </a:cubicBezTo>
                  <a:cubicBezTo>
                    <a:pt x="8377" y="3227"/>
                    <a:pt x="12814" y="1138"/>
                    <a:pt x="18106" y="919"/>
                  </a:cubicBezTo>
                  <a:cubicBezTo>
                    <a:pt x="18349" y="908"/>
                    <a:pt x="18591" y="903"/>
                    <a:pt x="18831" y="903"/>
                  </a:cubicBezTo>
                  <a:cubicBezTo>
                    <a:pt x="20902" y="903"/>
                    <a:pt x="22908" y="1286"/>
                    <a:pt x="24851" y="2053"/>
                  </a:cubicBezTo>
                  <a:cubicBezTo>
                    <a:pt x="28492" y="3485"/>
                    <a:pt x="31278" y="5893"/>
                    <a:pt x="33068" y="9394"/>
                  </a:cubicBezTo>
                  <a:cubicBezTo>
                    <a:pt x="33904" y="11006"/>
                    <a:pt x="34401" y="12697"/>
                    <a:pt x="34561" y="14488"/>
                  </a:cubicBezTo>
                  <a:cubicBezTo>
                    <a:pt x="34581" y="14667"/>
                    <a:pt x="34600" y="14846"/>
                    <a:pt x="34620" y="15025"/>
                  </a:cubicBezTo>
                  <a:cubicBezTo>
                    <a:pt x="34620" y="15105"/>
                    <a:pt x="34640" y="15204"/>
                    <a:pt x="34680" y="15284"/>
                  </a:cubicBezTo>
                  <a:cubicBezTo>
                    <a:pt x="34740" y="15463"/>
                    <a:pt x="34899" y="15562"/>
                    <a:pt x="35098" y="15562"/>
                  </a:cubicBezTo>
                  <a:cubicBezTo>
                    <a:pt x="35277" y="15542"/>
                    <a:pt x="35436" y="15443"/>
                    <a:pt x="35456" y="15224"/>
                  </a:cubicBezTo>
                  <a:cubicBezTo>
                    <a:pt x="35496" y="14926"/>
                    <a:pt x="35516" y="14627"/>
                    <a:pt x="35476" y="14309"/>
                  </a:cubicBezTo>
                  <a:cubicBezTo>
                    <a:pt x="35317" y="12836"/>
                    <a:pt x="34939" y="11404"/>
                    <a:pt x="34362" y="10031"/>
                  </a:cubicBezTo>
                  <a:cubicBezTo>
                    <a:pt x="32889" y="6549"/>
                    <a:pt x="30482" y="3923"/>
                    <a:pt x="27159" y="2132"/>
                  </a:cubicBezTo>
                  <a:cubicBezTo>
                    <a:pt x="24485" y="682"/>
                    <a:pt x="21661" y="0"/>
                    <a:pt x="187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28"/>
            <p:cNvSpPr/>
            <p:nvPr/>
          </p:nvSpPr>
          <p:spPr>
            <a:xfrm>
              <a:off x="2180475" y="835350"/>
              <a:ext cx="733700" cy="337425"/>
            </a:xfrm>
            <a:custGeom>
              <a:avLst/>
              <a:gdLst/>
              <a:ahLst/>
              <a:cxnLst/>
              <a:rect l="l" t="t" r="r" b="b"/>
              <a:pathLst>
                <a:path w="29348" h="13497" extrusionOk="0">
                  <a:moveTo>
                    <a:pt x="15085" y="1"/>
                  </a:moveTo>
                  <a:cubicBezTo>
                    <a:pt x="14631" y="1"/>
                    <a:pt x="14172" y="23"/>
                    <a:pt x="13709" y="67"/>
                  </a:cubicBezTo>
                  <a:cubicBezTo>
                    <a:pt x="11362" y="286"/>
                    <a:pt x="9173" y="1102"/>
                    <a:pt x="7223" y="2435"/>
                  </a:cubicBezTo>
                  <a:cubicBezTo>
                    <a:pt x="3483" y="4962"/>
                    <a:pt x="1195" y="8503"/>
                    <a:pt x="41" y="12821"/>
                  </a:cubicBezTo>
                  <a:cubicBezTo>
                    <a:pt x="1" y="12920"/>
                    <a:pt x="1" y="13020"/>
                    <a:pt x="1" y="13099"/>
                  </a:cubicBezTo>
                  <a:cubicBezTo>
                    <a:pt x="31" y="13336"/>
                    <a:pt x="226" y="13496"/>
                    <a:pt x="431" y="13496"/>
                  </a:cubicBezTo>
                  <a:cubicBezTo>
                    <a:pt x="501" y="13496"/>
                    <a:pt x="572" y="13478"/>
                    <a:pt x="638" y="13437"/>
                  </a:cubicBezTo>
                  <a:cubicBezTo>
                    <a:pt x="757" y="13358"/>
                    <a:pt x="837" y="13218"/>
                    <a:pt x="896" y="13079"/>
                  </a:cubicBezTo>
                  <a:cubicBezTo>
                    <a:pt x="976" y="12880"/>
                    <a:pt x="1016" y="12641"/>
                    <a:pt x="1075" y="12423"/>
                  </a:cubicBezTo>
                  <a:cubicBezTo>
                    <a:pt x="2010" y="9378"/>
                    <a:pt x="3562" y="6712"/>
                    <a:pt x="5930" y="4564"/>
                  </a:cubicBezTo>
                  <a:cubicBezTo>
                    <a:pt x="8019" y="2673"/>
                    <a:pt x="10446" y="1480"/>
                    <a:pt x="13292" y="1042"/>
                  </a:cubicBezTo>
                  <a:cubicBezTo>
                    <a:pt x="13899" y="955"/>
                    <a:pt x="14505" y="912"/>
                    <a:pt x="15108" y="912"/>
                  </a:cubicBezTo>
                  <a:cubicBezTo>
                    <a:pt x="16856" y="912"/>
                    <a:pt x="18579" y="1277"/>
                    <a:pt x="20235" y="2017"/>
                  </a:cubicBezTo>
                  <a:cubicBezTo>
                    <a:pt x="23180" y="3350"/>
                    <a:pt x="25349" y="5519"/>
                    <a:pt x="26921" y="8304"/>
                  </a:cubicBezTo>
                  <a:cubicBezTo>
                    <a:pt x="27557" y="9438"/>
                    <a:pt x="28035" y="10632"/>
                    <a:pt x="28413" y="11885"/>
                  </a:cubicBezTo>
                  <a:cubicBezTo>
                    <a:pt x="28433" y="12005"/>
                    <a:pt x="28492" y="12124"/>
                    <a:pt x="28572" y="12224"/>
                  </a:cubicBezTo>
                  <a:cubicBezTo>
                    <a:pt x="28656" y="12350"/>
                    <a:pt x="28771" y="12417"/>
                    <a:pt x="28901" y="12417"/>
                  </a:cubicBezTo>
                  <a:cubicBezTo>
                    <a:pt x="28955" y="12417"/>
                    <a:pt x="29011" y="12406"/>
                    <a:pt x="29069" y="12383"/>
                  </a:cubicBezTo>
                  <a:cubicBezTo>
                    <a:pt x="29228" y="12323"/>
                    <a:pt x="29348" y="12184"/>
                    <a:pt x="29308" y="11965"/>
                  </a:cubicBezTo>
                  <a:cubicBezTo>
                    <a:pt x="29288" y="11706"/>
                    <a:pt x="29268" y="11428"/>
                    <a:pt x="29169" y="11189"/>
                  </a:cubicBezTo>
                  <a:cubicBezTo>
                    <a:pt x="28811" y="10274"/>
                    <a:pt x="28472" y="9339"/>
                    <a:pt x="28035" y="8463"/>
                  </a:cubicBezTo>
                  <a:cubicBezTo>
                    <a:pt x="26622" y="5658"/>
                    <a:pt x="24613" y="3410"/>
                    <a:pt x="21867" y="1838"/>
                  </a:cubicBezTo>
                  <a:cubicBezTo>
                    <a:pt x="19743" y="617"/>
                    <a:pt x="17478" y="1"/>
                    <a:pt x="1508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28"/>
            <p:cNvSpPr/>
            <p:nvPr/>
          </p:nvSpPr>
          <p:spPr>
            <a:xfrm>
              <a:off x="2263050" y="935600"/>
              <a:ext cx="563600" cy="236375"/>
            </a:xfrm>
            <a:custGeom>
              <a:avLst/>
              <a:gdLst/>
              <a:ahLst/>
              <a:cxnLst/>
              <a:rect l="l" t="t" r="r" b="b"/>
              <a:pathLst>
                <a:path w="22544" h="9455" extrusionOk="0">
                  <a:moveTo>
                    <a:pt x="11757" y="0"/>
                  </a:moveTo>
                  <a:cubicBezTo>
                    <a:pt x="11389" y="0"/>
                    <a:pt x="11018" y="19"/>
                    <a:pt x="10645" y="56"/>
                  </a:cubicBezTo>
                  <a:cubicBezTo>
                    <a:pt x="8397" y="394"/>
                    <a:pt x="6706" y="1031"/>
                    <a:pt x="5333" y="1946"/>
                  </a:cubicBezTo>
                  <a:cubicBezTo>
                    <a:pt x="2826" y="3598"/>
                    <a:pt x="1135" y="5866"/>
                    <a:pt x="120" y="8671"/>
                  </a:cubicBezTo>
                  <a:cubicBezTo>
                    <a:pt x="80" y="8751"/>
                    <a:pt x="60" y="8811"/>
                    <a:pt x="40" y="8890"/>
                  </a:cubicBezTo>
                  <a:cubicBezTo>
                    <a:pt x="1" y="9129"/>
                    <a:pt x="120" y="9348"/>
                    <a:pt x="319" y="9427"/>
                  </a:cubicBezTo>
                  <a:cubicBezTo>
                    <a:pt x="370" y="9446"/>
                    <a:pt x="421" y="9455"/>
                    <a:pt x="472" y="9455"/>
                  </a:cubicBezTo>
                  <a:cubicBezTo>
                    <a:pt x="641" y="9455"/>
                    <a:pt x="800" y="9357"/>
                    <a:pt x="876" y="9189"/>
                  </a:cubicBezTo>
                  <a:cubicBezTo>
                    <a:pt x="936" y="9069"/>
                    <a:pt x="976" y="8950"/>
                    <a:pt x="1015" y="8830"/>
                  </a:cubicBezTo>
                  <a:cubicBezTo>
                    <a:pt x="1851" y="6582"/>
                    <a:pt x="3184" y="4692"/>
                    <a:pt x="5094" y="3220"/>
                  </a:cubicBezTo>
                  <a:cubicBezTo>
                    <a:pt x="7000" y="1746"/>
                    <a:pt x="9159" y="951"/>
                    <a:pt x="11570" y="951"/>
                  </a:cubicBezTo>
                  <a:cubicBezTo>
                    <a:pt x="11600" y="951"/>
                    <a:pt x="11630" y="951"/>
                    <a:pt x="11660" y="952"/>
                  </a:cubicBezTo>
                  <a:cubicBezTo>
                    <a:pt x="14326" y="971"/>
                    <a:pt x="16634" y="1926"/>
                    <a:pt x="18584" y="3757"/>
                  </a:cubicBezTo>
                  <a:cubicBezTo>
                    <a:pt x="19957" y="5050"/>
                    <a:pt x="20932" y="6602"/>
                    <a:pt x="21509" y="8413"/>
                  </a:cubicBezTo>
                  <a:cubicBezTo>
                    <a:pt x="21568" y="8572"/>
                    <a:pt x="21648" y="8751"/>
                    <a:pt x="21747" y="8890"/>
                  </a:cubicBezTo>
                  <a:cubicBezTo>
                    <a:pt x="21824" y="9005"/>
                    <a:pt x="21967" y="9063"/>
                    <a:pt x="22106" y="9063"/>
                  </a:cubicBezTo>
                  <a:cubicBezTo>
                    <a:pt x="22184" y="9063"/>
                    <a:pt x="22260" y="9045"/>
                    <a:pt x="22324" y="9010"/>
                  </a:cubicBezTo>
                  <a:cubicBezTo>
                    <a:pt x="22464" y="8950"/>
                    <a:pt x="22543" y="8771"/>
                    <a:pt x="22503" y="8552"/>
                  </a:cubicBezTo>
                  <a:cubicBezTo>
                    <a:pt x="22464" y="8333"/>
                    <a:pt x="22404" y="8114"/>
                    <a:pt x="22324" y="7895"/>
                  </a:cubicBezTo>
                  <a:cubicBezTo>
                    <a:pt x="21906" y="6781"/>
                    <a:pt x="21369" y="5707"/>
                    <a:pt x="20653" y="4752"/>
                  </a:cubicBezTo>
                  <a:cubicBezTo>
                    <a:pt x="18232" y="1560"/>
                    <a:pt x="15116" y="0"/>
                    <a:pt x="1175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28"/>
            <p:cNvSpPr/>
            <p:nvPr/>
          </p:nvSpPr>
          <p:spPr>
            <a:xfrm>
              <a:off x="2343125" y="1024550"/>
              <a:ext cx="375575" cy="176650"/>
            </a:xfrm>
            <a:custGeom>
              <a:avLst/>
              <a:gdLst/>
              <a:ahLst/>
              <a:cxnLst/>
              <a:rect l="l" t="t" r="r" b="b"/>
              <a:pathLst>
                <a:path w="15023" h="7066" extrusionOk="0">
                  <a:moveTo>
                    <a:pt x="8034" y="1"/>
                  </a:moveTo>
                  <a:cubicBezTo>
                    <a:pt x="7582" y="1"/>
                    <a:pt x="7120" y="46"/>
                    <a:pt x="6646" y="139"/>
                  </a:cubicBezTo>
                  <a:cubicBezTo>
                    <a:pt x="5651" y="318"/>
                    <a:pt x="4756" y="736"/>
                    <a:pt x="3921" y="1293"/>
                  </a:cubicBezTo>
                  <a:cubicBezTo>
                    <a:pt x="2070" y="2567"/>
                    <a:pt x="856" y="4317"/>
                    <a:pt x="61" y="6387"/>
                  </a:cubicBezTo>
                  <a:cubicBezTo>
                    <a:pt x="41" y="6446"/>
                    <a:pt x="21" y="6506"/>
                    <a:pt x="21" y="6566"/>
                  </a:cubicBezTo>
                  <a:cubicBezTo>
                    <a:pt x="1" y="6785"/>
                    <a:pt x="140" y="6984"/>
                    <a:pt x="319" y="7043"/>
                  </a:cubicBezTo>
                  <a:cubicBezTo>
                    <a:pt x="369" y="7058"/>
                    <a:pt x="419" y="7066"/>
                    <a:pt x="467" y="7066"/>
                  </a:cubicBezTo>
                  <a:cubicBezTo>
                    <a:pt x="613" y="7066"/>
                    <a:pt x="747" y="6998"/>
                    <a:pt x="837" y="6864"/>
                  </a:cubicBezTo>
                  <a:cubicBezTo>
                    <a:pt x="896" y="6785"/>
                    <a:pt x="916" y="6685"/>
                    <a:pt x="976" y="6586"/>
                  </a:cubicBezTo>
                  <a:cubicBezTo>
                    <a:pt x="1215" y="6068"/>
                    <a:pt x="1414" y="5551"/>
                    <a:pt x="1692" y="5073"/>
                  </a:cubicBezTo>
                  <a:cubicBezTo>
                    <a:pt x="2528" y="3601"/>
                    <a:pt x="3622" y="2387"/>
                    <a:pt x="5154" y="1631"/>
                  </a:cubicBezTo>
                  <a:cubicBezTo>
                    <a:pt x="6141" y="1138"/>
                    <a:pt x="7102" y="891"/>
                    <a:pt x="8038" y="891"/>
                  </a:cubicBezTo>
                  <a:cubicBezTo>
                    <a:pt x="9330" y="891"/>
                    <a:pt x="10571" y="1362"/>
                    <a:pt x="11760" y="2308"/>
                  </a:cubicBezTo>
                  <a:cubicBezTo>
                    <a:pt x="12794" y="3124"/>
                    <a:pt x="13511" y="4198"/>
                    <a:pt x="14028" y="5392"/>
                  </a:cubicBezTo>
                  <a:cubicBezTo>
                    <a:pt x="14068" y="5511"/>
                    <a:pt x="14107" y="5611"/>
                    <a:pt x="14187" y="5710"/>
                  </a:cubicBezTo>
                  <a:cubicBezTo>
                    <a:pt x="14272" y="5851"/>
                    <a:pt x="14406" y="5932"/>
                    <a:pt x="14548" y="5932"/>
                  </a:cubicBezTo>
                  <a:cubicBezTo>
                    <a:pt x="14606" y="5932"/>
                    <a:pt x="14666" y="5918"/>
                    <a:pt x="14724" y="5889"/>
                  </a:cubicBezTo>
                  <a:cubicBezTo>
                    <a:pt x="14923" y="5810"/>
                    <a:pt x="15023" y="5611"/>
                    <a:pt x="14983" y="5372"/>
                  </a:cubicBezTo>
                  <a:cubicBezTo>
                    <a:pt x="14983" y="5332"/>
                    <a:pt x="14963" y="5272"/>
                    <a:pt x="14943" y="5213"/>
                  </a:cubicBezTo>
                  <a:cubicBezTo>
                    <a:pt x="14366" y="3800"/>
                    <a:pt x="13530" y="2586"/>
                    <a:pt x="12357" y="1612"/>
                  </a:cubicBezTo>
                  <a:cubicBezTo>
                    <a:pt x="11057" y="559"/>
                    <a:pt x="9613" y="1"/>
                    <a:pt x="8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0" name="Google Shape;2540;p28"/>
          <p:cNvSpPr/>
          <p:nvPr/>
        </p:nvSpPr>
        <p:spPr>
          <a:xfrm>
            <a:off x="720000" y="4202949"/>
            <a:ext cx="393256" cy="466950"/>
          </a:xfrm>
          <a:custGeom>
            <a:avLst/>
            <a:gdLst/>
            <a:ahLst/>
            <a:cxnLst/>
            <a:rect l="l" t="t" r="r" b="b"/>
            <a:pathLst>
              <a:path w="4776" h="5671" extrusionOk="0">
                <a:moveTo>
                  <a:pt x="1930" y="1294"/>
                </a:moveTo>
                <a:cubicBezTo>
                  <a:pt x="1930" y="995"/>
                  <a:pt x="1930" y="717"/>
                  <a:pt x="1930" y="438"/>
                </a:cubicBezTo>
                <a:cubicBezTo>
                  <a:pt x="1950" y="259"/>
                  <a:pt x="1930" y="0"/>
                  <a:pt x="2189" y="0"/>
                </a:cubicBezTo>
                <a:cubicBezTo>
                  <a:pt x="2268" y="20"/>
                  <a:pt x="2408" y="259"/>
                  <a:pt x="2428" y="418"/>
                </a:cubicBezTo>
                <a:cubicBezTo>
                  <a:pt x="2487" y="1015"/>
                  <a:pt x="2507" y="1612"/>
                  <a:pt x="2527" y="2209"/>
                </a:cubicBezTo>
                <a:cubicBezTo>
                  <a:pt x="2547" y="2308"/>
                  <a:pt x="2567" y="2388"/>
                  <a:pt x="2587" y="2487"/>
                </a:cubicBezTo>
                <a:cubicBezTo>
                  <a:pt x="2666" y="2428"/>
                  <a:pt x="2726" y="2368"/>
                  <a:pt x="2806" y="2308"/>
                </a:cubicBezTo>
                <a:cubicBezTo>
                  <a:pt x="3044" y="2070"/>
                  <a:pt x="3283" y="1811"/>
                  <a:pt x="3562" y="1572"/>
                </a:cubicBezTo>
                <a:cubicBezTo>
                  <a:pt x="3701" y="1433"/>
                  <a:pt x="3880" y="1234"/>
                  <a:pt x="4079" y="1433"/>
                </a:cubicBezTo>
                <a:cubicBezTo>
                  <a:pt x="4298" y="1652"/>
                  <a:pt x="4079" y="1811"/>
                  <a:pt x="3940" y="1950"/>
                </a:cubicBezTo>
                <a:cubicBezTo>
                  <a:pt x="3781" y="2109"/>
                  <a:pt x="3621" y="2249"/>
                  <a:pt x="3482" y="2408"/>
                </a:cubicBezTo>
                <a:cubicBezTo>
                  <a:pt x="3422" y="2468"/>
                  <a:pt x="3403" y="2527"/>
                  <a:pt x="3363" y="2567"/>
                </a:cubicBezTo>
                <a:cubicBezTo>
                  <a:pt x="3422" y="2587"/>
                  <a:pt x="3482" y="2607"/>
                  <a:pt x="3562" y="2607"/>
                </a:cubicBezTo>
                <a:cubicBezTo>
                  <a:pt x="3701" y="2627"/>
                  <a:pt x="3860" y="2587"/>
                  <a:pt x="3999" y="2627"/>
                </a:cubicBezTo>
                <a:cubicBezTo>
                  <a:pt x="4099" y="2666"/>
                  <a:pt x="4258" y="2746"/>
                  <a:pt x="4258" y="2865"/>
                </a:cubicBezTo>
                <a:cubicBezTo>
                  <a:pt x="4258" y="2985"/>
                  <a:pt x="4099" y="3084"/>
                  <a:pt x="3980" y="3104"/>
                </a:cubicBezTo>
                <a:cubicBezTo>
                  <a:pt x="3701" y="3164"/>
                  <a:pt x="3422" y="3164"/>
                  <a:pt x="3144" y="3204"/>
                </a:cubicBezTo>
                <a:cubicBezTo>
                  <a:pt x="3064" y="3204"/>
                  <a:pt x="3005" y="3243"/>
                  <a:pt x="2945" y="3263"/>
                </a:cubicBezTo>
                <a:cubicBezTo>
                  <a:pt x="2985" y="3303"/>
                  <a:pt x="3005" y="3383"/>
                  <a:pt x="3064" y="3423"/>
                </a:cubicBezTo>
                <a:cubicBezTo>
                  <a:pt x="3562" y="3900"/>
                  <a:pt x="4059" y="4358"/>
                  <a:pt x="4557" y="4835"/>
                </a:cubicBezTo>
                <a:cubicBezTo>
                  <a:pt x="4616" y="4875"/>
                  <a:pt x="4696" y="4935"/>
                  <a:pt x="4716" y="5014"/>
                </a:cubicBezTo>
                <a:cubicBezTo>
                  <a:pt x="4756" y="5074"/>
                  <a:pt x="4775" y="5193"/>
                  <a:pt x="4756" y="5233"/>
                </a:cubicBezTo>
                <a:cubicBezTo>
                  <a:pt x="4696" y="5293"/>
                  <a:pt x="4557" y="5352"/>
                  <a:pt x="4497" y="5333"/>
                </a:cubicBezTo>
                <a:cubicBezTo>
                  <a:pt x="4298" y="5233"/>
                  <a:pt x="4079" y="5134"/>
                  <a:pt x="3920" y="4994"/>
                </a:cubicBezTo>
                <a:cubicBezTo>
                  <a:pt x="3562" y="4676"/>
                  <a:pt x="3223" y="4318"/>
                  <a:pt x="2865" y="4000"/>
                </a:cubicBezTo>
                <a:cubicBezTo>
                  <a:pt x="2826" y="3940"/>
                  <a:pt x="2746" y="3920"/>
                  <a:pt x="2686" y="3880"/>
                </a:cubicBezTo>
                <a:cubicBezTo>
                  <a:pt x="2666" y="3960"/>
                  <a:pt x="2666" y="4019"/>
                  <a:pt x="2666" y="4099"/>
                </a:cubicBezTo>
                <a:cubicBezTo>
                  <a:pt x="2686" y="4517"/>
                  <a:pt x="2726" y="4955"/>
                  <a:pt x="2726" y="5372"/>
                </a:cubicBezTo>
                <a:cubicBezTo>
                  <a:pt x="2726" y="5472"/>
                  <a:pt x="2666" y="5651"/>
                  <a:pt x="2567" y="5671"/>
                </a:cubicBezTo>
                <a:cubicBezTo>
                  <a:pt x="2448" y="5671"/>
                  <a:pt x="2388" y="5512"/>
                  <a:pt x="2368" y="5432"/>
                </a:cubicBezTo>
                <a:cubicBezTo>
                  <a:pt x="2268" y="4994"/>
                  <a:pt x="2209" y="4577"/>
                  <a:pt x="2129" y="4139"/>
                </a:cubicBezTo>
                <a:cubicBezTo>
                  <a:pt x="2109" y="4079"/>
                  <a:pt x="2089" y="4000"/>
                  <a:pt x="2070" y="3940"/>
                </a:cubicBezTo>
                <a:cubicBezTo>
                  <a:pt x="2010" y="3980"/>
                  <a:pt x="1930" y="4019"/>
                  <a:pt x="1890" y="4079"/>
                </a:cubicBezTo>
                <a:cubicBezTo>
                  <a:pt x="1632" y="4338"/>
                  <a:pt x="1373" y="4616"/>
                  <a:pt x="1095" y="4875"/>
                </a:cubicBezTo>
                <a:cubicBezTo>
                  <a:pt x="1035" y="4955"/>
                  <a:pt x="876" y="5054"/>
                  <a:pt x="776" y="4974"/>
                </a:cubicBezTo>
                <a:cubicBezTo>
                  <a:pt x="697" y="4915"/>
                  <a:pt x="736" y="4736"/>
                  <a:pt x="796" y="4656"/>
                </a:cubicBezTo>
                <a:cubicBezTo>
                  <a:pt x="1035" y="4318"/>
                  <a:pt x="1294" y="3980"/>
                  <a:pt x="1552" y="3641"/>
                </a:cubicBezTo>
                <a:cubicBezTo>
                  <a:pt x="1572" y="3602"/>
                  <a:pt x="1592" y="3522"/>
                  <a:pt x="1632" y="3482"/>
                </a:cubicBezTo>
                <a:cubicBezTo>
                  <a:pt x="1572" y="3462"/>
                  <a:pt x="1512" y="3462"/>
                  <a:pt x="1453" y="3462"/>
                </a:cubicBezTo>
                <a:cubicBezTo>
                  <a:pt x="1095" y="3482"/>
                  <a:pt x="717" y="3502"/>
                  <a:pt x="358" y="3522"/>
                </a:cubicBezTo>
                <a:cubicBezTo>
                  <a:pt x="199" y="3522"/>
                  <a:pt x="0" y="3542"/>
                  <a:pt x="0" y="3323"/>
                </a:cubicBezTo>
                <a:cubicBezTo>
                  <a:pt x="20" y="3224"/>
                  <a:pt x="199" y="3064"/>
                  <a:pt x="319" y="3044"/>
                </a:cubicBezTo>
                <a:cubicBezTo>
                  <a:pt x="657" y="2985"/>
                  <a:pt x="995" y="2965"/>
                  <a:pt x="1313" y="2925"/>
                </a:cubicBezTo>
                <a:cubicBezTo>
                  <a:pt x="1433" y="2905"/>
                  <a:pt x="1532" y="2885"/>
                  <a:pt x="1632" y="2865"/>
                </a:cubicBezTo>
                <a:cubicBezTo>
                  <a:pt x="1572" y="2766"/>
                  <a:pt x="1512" y="2686"/>
                  <a:pt x="1433" y="2607"/>
                </a:cubicBezTo>
                <a:cubicBezTo>
                  <a:pt x="1174" y="2288"/>
                  <a:pt x="876" y="2010"/>
                  <a:pt x="617" y="1672"/>
                </a:cubicBezTo>
                <a:cubicBezTo>
                  <a:pt x="538" y="1572"/>
                  <a:pt x="398" y="1393"/>
                  <a:pt x="498" y="1294"/>
                </a:cubicBezTo>
                <a:cubicBezTo>
                  <a:pt x="597" y="1194"/>
                  <a:pt x="776" y="1353"/>
                  <a:pt x="876" y="1433"/>
                </a:cubicBezTo>
                <a:cubicBezTo>
                  <a:pt x="1194" y="1672"/>
                  <a:pt x="1473" y="1950"/>
                  <a:pt x="1771" y="2209"/>
                </a:cubicBezTo>
                <a:cubicBezTo>
                  <a:pt x="1831" y="2249"/>
                  <a:pt x="1890" y="2269"/>
                  <a:pt x="1950" y="2308"/>
                </a:cubicBezTo>
                <a:cubicBezTo>
                  <a:pt x="1970" y="2249"/>
                  <a:pt x="1970" y="2189"/>
                  <a:pt x="1970" y="2109"/>
                </a:cubicBezTo>
                <a:cubicBezTo>
                  <a:pt x="1970" y="1831"/>
                  <a:pt x="1950" y="1572"/>
                  <a:pt x="1930" y="129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28"/>
          <p:cNvSpPr/>
          <p:nvPr/>
        </p:nvSpPr>
        <p:spPr>
          <a:xfrm>
            <a:off x="600600" y="1014000"/>
            <a:ext cx="7942800" cy="3748500"/>
          </a:xfrm>
          <a:prstGeom prst="rect">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1">
  <p:cSld name="CUSTOM_15_1">
    <p:spTree>
      <p:nvGrpSpPr>
        <p:cNvPr id="1" name="Shape 2542"/>
        <p:cNvGrpSpPr/>
        <p:nvPr/>
      </p:nvGrpSpPr>
      <p:grpSpPr>
        <a:xfrm>
          <a:off x="0" y="0"/>
          <a:ext cx="0" cy="0"/>
          <a:chOff x="0" y="0"/>
          <a:chExt cx="0" cy="0"/>
        </a:xfrm>
      </p:grpSpPr>
      <p:grpSp>
        <p:nvGrpSpPr>
          <p:cNvPr id="2543" name="Google Shape;2543;p29"/>
          <p:cNvGrpSpPr/>
          <p:nvPr/>
        </p:nvGrpSpPr>
        <p:grpSpPr>
          <a:xfrm>
            <a:off x="-23004" y="-1"/>
            <a:ext cx="9177565" cy="5143390"/>
            <a:chOff x="-23004" y="-1"/>
            <a:chExt cx="9177565" cy="5143390"/>
          </a:xfrm>
        </p:grpSpPr>
        <p:sp>
          <p:nvSpPr>
            <p:cNvPr id="2544" name="Google Shape;2544;p29"/>
            <p:cNvSpPr/>
            <p:nvPr/>
          </p:nvSpPr>
          <p:spPr>
            <a:xfrm>
              <a:off x="-22991"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29"/>
            <p:cNvSpPr/>
            <p:nvPr/>
          </p:nvSpPr>
          <p:spPr>
            <a:xfrm>
              <a:off x="324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29"/>
            <p:cNvSpPr/>
            <p:nvPr/>
          </p:nvSpPr>
          <p:spPr>
            <a:xfrm>
              <a:off x="650686"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29"/>
            <p:cNvSpPr/>
            <p:nvPr/>
          </p:nvSpPr>
          <p:spPr>
            <a:xfrm>
              <a:off x="9986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29"/>
            <p:cNvSpPr/>
            <p:nvPr/>
          </p:nvSpPr>
          <p:spPr>
            <a:xfrm>
              <a:off x="1346531"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29"/>
            <p:cNvSpPr/>
            <p:nvPr/>
          </p:nvSpPr>
          <p:spPr>
            <a:xfrm>
              <a:off x="1672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29"/>
            <p:cNvSpPr/>
            <p:nvPr/>
          </p:nvSpPr>
          <p:spPr>
            <a:xfrm>
              <a:off x="20202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29"/>
            <p:cNvSpPr/>
            <p:nvPr/>
          </p:nvSpPr>
          <p:spPr>
            <a:xfrm>
              <a:off x="236813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29"/>
            <p:cNvSpPr/>
            <p:nvPr/>
          </p:nvSpPr>
          <p:spPr>
            <a:xfrm>
              <a:off x="26941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29"/>
            <p:cNvSpPr/>
            <p:nvPr/>
          </p:nvSpPr>
          <p:spPr>
            <a:xfrm>
              <a:off x="3041740"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29"/>
            <p:cNvSpPr/>
            <p:nvPr/>
          </p:nvSpPr>
          <p:spPr>
            <a:xfrm>
              <a:off x="338966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29"/>
            <p:cNvSpPr/>
            <p:nvPr/>
          </p:nvSpPr>
          <p:spPr>
            <a:xfrm>
              <a:off x="37157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29"/>
            <p:cNvSpPr/>
            <p:nvPr/>
          </p:nvSpPr>
          <p:spPr>
            <a:xfrm>
              <a:off x="406333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29"/>
            <p:cNvSpPr/>
            <p:nvPr/>
          </p:nvSpPr>
          <p:spPr>
            <a:xfrm>
              <a:off x="4411262"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29"/>
            <p:cNvSpPr/>
            <p:nvPr/>
          </p:nvSpPr>
          <p:spPr>
            <a:xfrm>
              <a:off x="-23004" y="176275"/>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29"/>
            <p:cNvSpPr/>
            <p:nvPr/>
          </p:nvSpPr>
          <p:spPr>
            <a:xfrm>
              <a:off x="-23004" y="52386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29"/>
            <p:cNvSpPr/>
            <p:nvPr/>
          </p:nvSpPr>
          <p:spPr>
            <a:xfrm>
              <a:off x="-23004" y="84988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29"/>
            <p:cNvSpPr/>
            <p:nvPr/>
          </p:nvSpPr>
          <p:spPr>
            <a:xfrm>
              <a:off x="-23004" y="119780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29"/>
            <p:cNvSpPr/>
            <p:nvPr/>
          </p:nvSpPr>
          <p:spPr>
            <a:xfrm>
              <a:off x="-23004" y="155450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29"/>
            <p:cNvSpPr/>
            <p:nvPr/>
          </p:nvSpPr>
          <p:spPr>
            <a:xfrm>
              <a:off x="-23004" y="1880590"/>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29"/>
            <p:cNvSpPr/>
            <p:nvPr/>
          </p:nvSpPr>
          <p:spPr>
            <a:xfrm>
              <a:off x="-23004" y="222851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29"/>
            <p:cNvSpPr/>
            <p:nvPr/>
          </p:nvSpPr>
          <p:spPr>
            <a:xfrm>
              <a:off x="-23004" y="257636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29"/>
            <p:cNvSpPr/>
            <p:nvPr/>
          </p:nvSpPr>
          <p:spPr>
            <a:xfrm>
              <a:off x="-23004" y="2902455"/>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29"/>
            <p:cNvSpPr/>
            <p:nvPr/>
          </p:nvSpPr>
          <p:spPr>
            <a:xfrm>
              <a:off x="-23004" y="3250042"/>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29"/>
            <p:cNvSpPr/>
            <p:nvPr/>
          </p:nvSpPr>
          <p:spPr>
            <a:xfrm>
              <a:off x="-23004" y="359796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29"/>
            <p:cNvSpPr/>
            <p:nvPr/>
          </p:nvSpPr>
          <p:spPr>
            <a:xfrm>
              <a:off x="-23004" y="392405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29"/>
            <p:cNvSpPr/>
            <p:nvPr/>
          </p:nvSpPr>
          <p:spPr>
            <a:xfrm>
              <a:off x="-23004" y="4271639"/>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29"/>
            <p:cNvSpPr/>
            <p:nvPr/>
          </p:nvSpPr>
          <p:spPr>
            <a:xfrm>
              <a:off x="-23004" y="461956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29"/>
            <p:cNvSpPr/>
            <p:nvPr/>
          </p:nvSpPr>
          <p:spPr>
            <a:xfrm>
              <a:off x="-23004" y="4945583"/>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29"/>
            <p:cNvSpPr/>
            <p:nvPr/>
          </p:nvSpPr>
          <p:spPr>
            <a:xfrm>
              <a:off x="4732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29"/>
            <p:cNvSpPr/>
            <p:nvPr/>
          </p:nvSpPr>
          <p:spPr>
            <a:xfrm>
              <a:off x="505868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29"/>
            <p:cNvSpPr/>
            <p:nvPr/>
          </p:nvSpPr>
          <p:spPr>
            <a:xfrm>
              <a:off x="5406608"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29"/>
            <p:cNvSpPr/>
            <p:nvPr/>
          </p:nvSpPr>
          <p:spPr>
            <a:xfrm>
              <a:off x="57541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29"/>
            <p:cNvSpPr/>
            <p:nvPr/>
          </p:nvSpPr>
          <p:spPr>
            <a:xfrm>
              <a:off x="6080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29"/>
            <p:cNvSpPr/>
            <p:nvPr/>
          </p:nvSpPr>
          <p:spPr>
            <a:xfrm>
              <a:off x="64282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29"/>
            <p:cNvSpPr/>
            <p:nvPr/>
          </p:nvSpPr>
          <p:spPr>
            <a:xfrm>
              <a:off x="677579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29"/>
            <p:cNvSpPr/>
            <p:nvPr/>
          </p:nvSpPr>
          <p:spPr>
            <a:xfrm>
              <a:off x="710188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29"/>
            <p:cNvSpPr/>
            <p:nvPr/>
          </p:nvSpPr>
          <p:spPr>
            <a:xfrm>
              <a:off x="74498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29"/>
            <p:cNvSpPr/>
            <p:nvPr/>
          </p:nvSpPr>
          <p:spPr>
            <a:xfrm>
              <a:off x="779739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29"/>
            <p:cNvSpPr/>
            <p:nvPr/>
          </p:nvSpPr>
          <p:spPr>
            <a:xfrm>
              <a:off x="8123417"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29"/>
            <p:cNvSpPr/>
            <p:nvPr/>
          </p:nvSpPr>
          <p:spPr>
            <a:xfrm>
              <a:off x="8471339"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29"/>
            <p:cNvSpPr/>
            <p:nvPr/>
          </p:nvSpPr>
          <p:spPr>
            <a:xfrm>
              <a:off x="882837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29"/>
            <p:cNvSpPr/>
            <p:nvPr/>
          </p:nvSpPr>
          <p:spPr>
            <a:xfrm>
              <a:off x="915445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29"/>
            <p:cNvSpPr/>
            <p:nvPr/>
          </p:nvSpPr>
          <p:spPr>
            <a:xfrm>
              <a:off x="4732600" y="176275"/>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29"/>
            <p:cNvSpPr/>
            <p:nvPr/>
          </p:nvSpPr>
          <p:spPr>
            <a:xfrm>
              <a:off x="4732600" y="52386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29"/>
            <p:cNvSpPr/>
            <p:nvPr/>
          </p:nvSpPr>
          <p:spPr>
            <a:xfrm>
              <a:off x="4732600" y="84988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29"/>
            <p:cNvSpPr/>
            <p:nvPr/>
          </p:nvSpPr>
          <p:spPr>
            <a:xfrm>
              <a:off x="4732600" y="119780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29"/>
            <p:cNvSpPr/>
            <p:nvPr/>
          </p:nvSpPr>
          <p:spPr>
            <a:xfrm>
              <a:off x="4732600" y="155450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29"/>
            <p:cNvSpPr/>
            <p:nvPr/>
          </p:nvSpPr>
          <p:spPr>
            <a:xfrm>
              <a:off x="4732600" y="1880590"/>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29"/>
            <p:cNvSpPr/>
            <p:nvPr/>
          </p:nvSpPr>
          <p:spPr>
            <a:xfrm>
              <a:off x="4732600" y="222851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29"/>
            <p:cNvSpPr/>
            <p:nvPr/>
          </p:nvSpPr>
          <p:spPr>
            <a:xfrm>
              <a:off x="4732600" y="257636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29"/>
            <p:cNvSpPr/>
            <p:nvPr/>
          </p:nvSpPr>
          <p:spPr>
            <a:xfrm>
              <a:off x="4732600" y="2902455"/>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29"/>
            <p:cNvSpPr/>
            <p:nvPr/>
          </p:nvSpPr>
          <p:spPr>
            <a:xfrm>
              <a:off x="4732600" y="3250042"/>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29"/>
            <p:cNvSpPr/>
            <p:nvPr/>
          </p:nvSpPr>
          <p:spPr>
            <a:xfrm>
              <a:off x="4732600" y="359796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29"/>
            <p:cNvSpPr/>
            <p:nvPr/>
          </p:nvSpPr>
          <p:spPr>
            <a:xfrm>
              <a:off x="4732600" y="392405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29"/>
            <p:cNvSpPr/>
            <p:nvPr/>
          </p:nvSpPr>
          <p:spPr>
            <a:xfrm>
              <a:off x="4732600" y="4271639"/>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29"/>
            <p:cNvSpPr/>
            <p:nvPr/>
          </p:nvSpPr>
          <p:spPr>
            <a:xfrm>
              <a:off x="4732600" y="461956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29"/>
            <p:cNvSpPr/>
            <p:nvPr/>
          </p:nvSpPr>
          <p:spPr>
            <a:xfrm>
              <a:off x="4732600" y="4945583"/>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02" name="Google Shape;2602;p29"/>
          <p:cNvGrpSpPr/>
          <p:nvPr/>
        </p:nvGrpSpPr>
        <p:grpSpPr>
          <a:xfrm>
            <a:off x="-23004" y="-1"/>
            <a:ext cx="9177565" cy="5143390"/>
            <a:chOff x="-23004" y="-1"/>
            <a:chExt cx="9177565" cy="5143390"/>
          </a:xfrm>
        </p:grpSpPr>
        <p:sp>
          <p:nvSpPr>
            <p:cNvPr id="2603" name="Google Shape;2603;p29"/>
            <p:cNvSpPr/>
            <p:nvPr/>
          </p:nvSpPr>
          <p:spPr>
            <a:xfrm>
              <a:off x="-22991"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29"/>
            <p:cNvSpPr/>
            <p:nvPr/>
          </p:nvSpPr>
          <p:spPr>
            <a:xfrm>
              <a:off x="324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29"/>
            <p:cNvSpPr/>
            <p:nvPr/>
          </p:nvSpPr>
          <p:spPr>
            <a:xfrm>
              <a:off x="650686"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29"/>
            <p:cNvSpPr/>
            <p:nvPr/>
          </p:nvSpPr>
          <p:spPr>
            <a:xfrm>
              <a:off x="9986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29"/>
            <p:cNvSpPr/>
            <p:nvPr/>
          </p:nvSpPr>
          <p:spPr>
            <a:xfrm>
              <a:off x="1346531"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29"/>
            <p:cNvSpPr/>
            <p:nvPr/>
          </p:nvSpPr>
          <p:spPr>
            <a:xfrm>
              <a:off x="1672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29"/>
            <p:cNvSpPr/>
            <p:nvPr/>
          </p:nvSpPr>
          <p:spPr>
            <a:xfrm>
              <a:off x="2020208"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29"/>
            <p:cNvSpPr/>
            <p:nvPr/>
          </p:nvSpPr>
          <p:spPr>
            <a:xfrm>
              <a:off x="236813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29"/>
            <p:cNvSpPr/>
            <p:nvPr/>
          </p:nvSpPr>
          <p:spPr>
            <a:xfrm>
              <a:off x="26941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29"/>
            <p:cNvSpPr/>
            <p:nvPr/>
          </p:nvSpPr>
          <p:spPr>
            <a:xfrm>
              <a:off x="3041740"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29"/>
            <p:cNvSpPr/>
            <p:nvPr/>
          </p:nvSpPr>
          <p:spPr>
            <a:xfrm>
              <a:off x="338966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29"/>
            <p:cNvSpPr/>
            <p:nvPr/>
          </p:nvSpPr>
          <p:spPr>
            <a:xfrm>
              <a:off x="3715752"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29"/>
            <p:cNvSpPr/>
            <p:nvPr/>
          </p:nvSpPr>
          <p:spPr>
            <a:xfrm>
              <a:off x="406333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29"/>
            <p:cNvSpPr/>
            <p:nvPr/>
          </p:nvSpPr>
          <p:spPr>
            <a:xfrm>
              <a:off x="4411262"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29"/>
            <p:cNvSpPr/>
            <p:nvPr/>
          </p:nvSpPr>
          <p:spPr>
            <a:xfrm>
              <a:off x="-23004" y="176275"/>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29"/>
            <p:cNvSpPr/>
            <p:nvPr/>
          </p:nvSpPr>
          <p:spPr>
            <a:xfrm>
              <a:off x="-23004" y="52386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29"/>
            <p:cNvSpPr/>
            <p:nvPr/>
          </p:nvSpPr>
          <p:spPr>
            <a:xfrm>
              <a:off x="-23004" y="84988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29"/>
            <p:cNvSpPr/>
            <p:nvPr/>
          </p:nvSpPr>
          <p:spPr>
            <a:xfrm>
              <a:off x="-23004" y="119780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29"/>
            <p:cNvSpPr/>
            <p:nvPr/>
          </p:nvSpPr>
          <p:spPr>
            <a:xfrm>
              <a:off x="-23004" y="155450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29"/>
            <p:cNvSpPr/>
            <p:nvPr/>
          </p:nvSpPr>
          <p:spPr>
            <a:xfrm>
              <a:off x="-23004" y="1880590"/>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29"/>
            <p:cNvSpPr/>
            <p:nvPr/>
          </p:nvSpPr>
          <p:spPr>
            <a:xfrm>
              <a:off x="-23004" y="222851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29"/>
            <p:cNvSpPr/>
            <p:nvPr/>
          </p:nvSpPr>
          <p:spPr>
            <a:xfrm>
              <a:off x="-23004" y="2576366"/>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29"/>
            <p:cNvSpPr/>
            <p:nvPr/>
          </p:nvSpPr>
          <p:spPr>
            <a:xfrm>
              <a:off x="-23004" y="2902455"/>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29"/>
            <p:cNvSpPr/>
            <p:nvPr/>
          </p:nvSpPr>
          <p:spPr>
            <a:xfrm>
              <a:off x="-23004" y="3250042"/>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29"/>
            <p:cNvSpPr/>
            <p:nvPr/>
          </p:nvSpPr>
          <p:spPr>
            <a:xfrm>
              <a:off x="-23004" y="3597964"/>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29"/>
            <p:cNvSpPr/>
            <p:nvPr/>
          </p:nvSpPr>
          <p:spPr>
            <a:xfrm>
              <a:off x="-23004" y="3924052"/>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29"/>
            <p:cNvSpPr/>
            <p:nvPr/>
          </p:nvSpPr>
          <p:spPr>
            <a:xfrm>
              <a:off x="-23004" y="4271639"/>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29"/>
            <p:cNvSpPr/>
            <p:nvPr/>
          </p:nvSpPr>
          <p:spPr>
            <a:xfrm>
              <a:off x="-23004" y="4619561"/>
              <a:ext cx="4755630" cy="67"/>
            </a:xfrm>
            <a:custGeom>
              <a:avLst/>
              <a:gdLst/>
              <a:ahLst/>
              <a:cxnLst/>
              <a:rect l="l" t="t" r="r" b="b"/>
              <a:pathLst>
                <a:path w="145199" h="1" fill="none" extrusionOk="0">
                  <a:moveTo>
                    <a:pt x="145199" y="0"/>
                  </a:moveTo>
                  <a:lnTo>
                    <a:pt x="0"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29"/>
            <p:cNvSpPr/>
            <p:nvPr/>
          </p:nvSpPr>
          <p:spPr>
            <a:xfrm>
              <a:off x="-23004" y="4945583"/>
              <a:ext cx="4755630" cy="67"/>
            </a:xfrm>
            <a:custGeom>
              <a:avLst/>
              <a:gdLst/>
              <a:ahLst/>
              <a:cxnLst/>
              <a:rect l="l" t="t" r="r" b="b"/>
              <a:pathLst>
                <a:path w="145199" h="1" fill="none" extrusionOk="0">
                  <a:moveTo>
                    <a:pt x="145199" y="1"/>
                  </a:moveTo>
                  <a:lnTo>
                    <a:pt x="0"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29"/>
            <p:cNvSpPr/>
            <p:nvPr/>
          </p:nvSpPr>
          <p:spPr>
            <a:xfrm>
              <a:off x="47325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29"/>
            <p:cNvSpPr/>
            <p:nvPr/>
          </p:nvSpPr>
          <p:spPr>
            <a:xfrm>
              <a:off x="505868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29"/>
            <p:cNvSpPr/>
            <p:nvPr/>
          </p:nvSpPr>
          <p:spPr>
            <a:xfrm>
              <a:off x="5406608"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29"/>
            <p:cNvSpPr/>
            <p:nvPr/>
          </p:nvSpPr>
          <p:spPr>
            <a:xfrm>
              <a:off x="5754196"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29"/>
            <p:cNvSpPr/>
            <p:nvPr/>
          </p:nvSpPr>
          <p:spPr>
            <a:xfrm>
              <a:off x="608028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29"/>
            <p:cNvSpPr/>
            <p:nvPr/>
          </p:nvSpPr>
          <p:spPr>
            <a:xfrm>
              <a:off x="64282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29"/>
            <p:cNvSpPr/>
            <p:nvPr/>
          </p:nvSpPr>
          <p:spPr>
            <a:xfrm>
              <a:off x="6775795"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29"/>
            <p:cNvSpPr/>
            <p:nvPr/>
          </p:nvSpPr>
          <p:spPr>
            <a:xfrm>
              <a:off x="710188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29"/>
            <p:cNvSpPr/>
            <p:nvPr/>
          </p:nvSpPr>
          <p:spPr>
            <a:xfrm>
              <a:off x="7449807"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29"/>
            <p:cNvSpPr/>
            <p:nvPr/>
          </p:nvSpPr>
          <p:spPr>
            <a:xfrm>
              <a:off x="7797394"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29"/>
            <p:cNvSpPr/>
            <p:nvPr/>
          </p:nvSpPr>
          <p:spPr>
            <a:xfrm>
              <a:off x="8123417"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29"/>
            <p:cNvSpPr/>
            <p:nvPr/>
          </p:nvSpPr>
          <p:spPr>
            <a:xfrm>
              <a:off x="8471339" y="-1"/>
              <a:ext cx="67" cy="5143390"/>
            </a:xfrm>
            <a:custGeom>
              <a:avLst/>
              <a:gdLst/>
              <a:ahLst/>
              <a:cxnLst/>
              <a:rect l="l" t="t" r="r" b="b"/>
              <a:pathLst>
                <a:path w="1" h="160618" fill="none" extrusionOk="0">
                  <a:moveTo>
                    <a:pt x="1" y="0"/>
                  </a:moveTo>
                  <a:lnTo>
                    <a:pt x="1"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29"/>
            <p:cNvSpPr/>
            <p:nvPr/>
          </p:nvSpPr>
          <p:spPr>
            <a:xfrm>
              <a:off x="8828370"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29"/>
            <p:cNvSpPr/>
            <p:nvPr/>
          </p:nvSpPr>
          <p:spPr>
            <a:xfrm>
              <a:off x="9154459" y="-1"/>
              <a:ext cx="67" cy="5143390"/>
            </a:xfrm>
            <a:custGeom>
              <a:avLst/>
              <a:gdLst/>
              <a:ahLst/>
              <a:cxnLst/>
              <a:rect l="l" t="t" r="r" b="b"/>
              <a:pathLst>
                <a:path w="1" h="160618" fill="none" extrusionOk="0">
                  <a:moveTo>
                    <a:pt x="0" y="0"/>
                  </a:moveTo>
                  <a:lnTo>
                    <a:pt x="0" y="160617"/>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29"/>
            <p:cNvSpPr/>
            <p:nvPr/>
          </p:nvSpPr>
          <p:spPr>
            <a:xfrm>
              <a:off x="4732600" y="176275"/>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29"/>
            <p:cNvSpPr/>
            <p:nvPr/>
          </p:nvSpPr>
          <p:spPr>
            <a:xfrm>
              <a:off x="4732600" y="52386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29"/>
            <p:cNvSpPr/>
            <p:nvPr/>
          </p:nvSpPr>
          <p:spPr>
            <a:xfrm>
              <a:off x="4732600" y="84988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29"/>
            <p:cNvSpPr/>
            <p:nvPr/>
          </p:nvSpPr>
          <p:spPr>
            <a:xfrm>
              <a:off x="4732600" y="119780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29"/>
            <p:cNvSpPr/>
            <p:nvPr/>
          </p:nvSpPr>
          <p:spPr>
            <a:xfrm>
              <a:off x="4732600" y="155450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29"/>
            <p:cNvSpPr/>
            <p:nvPr/>
          </p:nvSpPr>
          <p:spPr>
            <a:xfrm>
              <a:off x="4732600" y="1880590"/>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29"/>
            <p:cNvSpPr/>
            <p:nvPr/>
          </p:nvSpPr>
          <p:spPr>
            <a:xfrm>
              <a:off x="4732600" y="222851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29"/>
            <p:cNvSpPr/>
            <p:nvPr/>
          </p:nvSpPr>
          <p:spPr>
            <a:xfrm>
              <a:off x="4732600" y="2576366"/>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29"/>
            <p:cNvSpPr/>
            <p:nvPr/>
          </p:nvSpPr>
          <p:spPr>
            <a:xfrm>
              <a:off x="4732600" y="2902455"/>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29"/>
            <p:cNvSpPr/>
            <p:nvPr/>
          </p:nvSpPr>
          <p:spPr>
            <a:xfrm>
              <a:off x="4732600" y="3250042"/>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29"/>
            <p:cNvSpPr/>
            <p:nvPr/>
          </p:nvSpPr>
          <p:spPr>
            <a:xfrm>
              <a:off x="4732600" y="3597964"/>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29"/>
            <p:cNvSpPr/>
            <p:nvPr/>
          </p:nvSpPr>
          <p:spPr>
            <a:xfrm>
              <a:off x="4732600" y="3924052"/>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29"/>
            <p:cNvSpPr/>
            <p:nvPr/>
          </p:nvSpPr>
          <p:spPr>
            <a:xfrm>
              <a:off x="4732600" y="4271639"/>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29"/>
            <p:cNvSpPr/>
            <p:nvPr/>
          </p:nvSpPr>
          <p:spPr>
            <a:xfrm>
              <a:off x="4732600" y="4619561"/>
              <a:ext cx="4421961" cy="67"/>
            </a:xfrm>
            <a:custGeom>
              <a:avLst/>
              <a:gdLst/>
              <a:ahLst/>
              <a:cxnLst/>
              <a:rect l="l" t="t" r="r" b="b"/>
              <a:pathLst>
                <a:path w="140402" h="1" fill="none" extrusionOk="0">
                  <a:moveTo>
                    <a:pt x="140401" y="0"/>
                  </a:moveTo>
                  <a:lnTo>
                    <a:pt x="1" y="0"/>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29"/>
            <p:cNvSpPr/>
            <p:nvPr/>
          </p:nvSpPr>
          <p:spPr>
            <a:xfrm>
              <a:off x="4732600" y="4945583"/>
              <a:ext cx="4421961" cy="67"/>
            </a:xfrm>
            <a:custGeom>
              <a:avLst/>
              <a:gdLst/>
              <a:ahLst/>
              <a:cxnLst/>
              <a:rect l="l" t="t" r="r" b="b"/>
              <a:pathLst>
                <a:path w="140402" h="1" fill="none" extrusionOk="0">
                  <a:moveTo>
                    <a:pt x="140401" y="1"/>
                  </a:moveTo>
                  <a:lnTo>
                    <a:pt x="1" y="1"/>
                  </a:lnTo>
                </a:path>
              </a:pathLst>
            </a:custGeom>
            <a:noFill/>
            <a:ln w="19050" cap="flat" cmpd="sng">
              <a:solidFill>
                <a:schemeClr val="lt2"/>
              </a:solidFill>
              <a:prstDash val="solid"/>
              <a:miter lim="501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61" name="Google Shape;2661;p29"/>
          <p:cNvSpPr/>
          <p:nvPr/>
        </p:nvSpPr>
        <p:spPr>
          <a:xfrm>
            <a:off x="600600" y="1014000"/>
            <a:ext cx="7942800" cy="37485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29"/>
          <p:cNvSpPr/>
          <p:nvPr/>
        </p:nvSpPr>
        <p:spPr>
          <a:xfrm>
            <a:off x="5975076" y="4136476"/>
            <a:ext cx="2588600" cy="644575"/>
          </a:xfrm>
          <a:custGeom>
            <a:avLst/>
            <a:gdLst/>
            <a:ahLst/>
            <a:cxnLst/>
            <a:rect l="l" t="t" r="r" b="b"/>
            <a:pathLst>
              <a:path w="103544" h="25783" extrusionOk="0">
                <a:moveTo>
                  <a:pt x="5928" y="25504"/>
                </a:moveTo>
                <a:cubicBezTo>
                  <a:pt x="19744" y="26038"/>
                  <a:pt x="75739" y="25735"/>
                  <a:pt x="91923" y="25183"/>
                </a:cubicBezTo>
                <a:cubicBezTo>
                  <a:pt x="108107" y="24631"/>
                  <a:pt x="101894" y="26323"/>
                  <a:pt x="103033" y="22192"/>
                </a:cubicBezTo>
                <a:cubicBezTo>
                  <a:pt x="104173" y="18061"/>
                  <a:pt x="103674" y="2660"/>
                  <a:pt x="98760" y="399"/>
                </a:cubicBezTo>
                <a:cubicBezTo>
                  <a:pt x="93846" y="-1862"/>
                  <a:pt x="79638" y="6115"/>
                  <a:pt x="73549" y="8625"/>
                </a:cubicBezTo>
                <a:cubicBezTo>
                  <a:pt x="67460" y="11136"/>
                  <a:pt x="68458" y="14981"/>
                  <a:pt x="62226" y="15462"/>
                </a:cubicBezTo>
                <a:cubicBezTo>
                  <a:pt x="55995" y="15943"/>
                  <a:pt x="42944" y="10833"/>
                  <a:pt x="36160" y="11509"/>
                </a:cubicBezTo>
                <a:cubicBezTo>
                  <a:pt x="29377" y="12186"/>
                  <a:pt x="26047" y="17776"/>
                  <a:pt x="21525" y="19521"/>
                </a:cubicBezTo>
                <a:cubicBezTo>
                  <a:pt x="17003" y="21266"/>
                  <a:pt x="11626" y="20981"/>
                  <a:pt x="9026" y="21978"/>
                </a:cubicBezTo>
                <a:cubicBezTo>
                  <a:pt x="6427" y="22975"/>
                  <a:pt x="-7888" y="24970"/>
                  <a:pt x="5928" y="25504"/>
                </a:cubicBezTo>
                <a:close/>
              </a:path>
            </a:pathLst>
          </a:custGeom>
          <a:solidFill>
            <a:schemeClr val="accent6"/>
          </a:solidFill>
          <a:ln>
            <a:noFill/>
          </a:ln>
        </p:spPr>
      </p:sp>
      <p:grpSp>
        <p:nvGrpSpPr>
          <p:cNvPr id="2663" name="Google Shape;2663;p29"/>
          <p:cNvGrpSpPr/>
          <p:nvPr/>
        </p:nvGrpSpPr>
        <p:grpSpPr>
          <a:xfrm>
            <a:off x="584625" y="540000"/>
            <a:ext cx="1265537" cy="1405864"/>
            <a:chOff x="600600" y="540000"/>
            <a:chExt cx="1265537" cy="1405864"/>
          </a:xfrm>
        </p:grpSpPr>
        <p:sp>
          <p:nvSpPr>
            <p:cNvPr id="2664" name="Google Shape;2664;p29"/>
            <p:cNvSpPr/>
            <p:nvPr/>
          </p:nvSpPr>
          <p:spPr>
            <a:xfrm>
              <a:off x="702549" y="636668"/>
              <a:ext cx="1059313" cy="1309196"/>
            </a:xfrm>
            <a:custGeom>
              <a:avLst/>
              <a:gdLst/>
              <a:ahLst/>
              <a:cxnLst/>
              <a:rect l="l" t="t" r="r" b="b"/>
              <a:pathLst>
                <a:path w="26881" h="33222" extrusionOk="0">
                  <a:moveTo>
                    <a:pt x="9335" y="18405"/>
                  </a:moveTo>
                  <a:cubicBezTo>
                    <a:pt x="9327" y="18416"/>
                    <a:pt x="9319" y="18428"/>
                    <a:pt x="9312" y="18439"/>
                  </a:cubicBezTo>
                  <a:cubicBezTo>
                    <a:pt x="9319" y="18429"/>
                    <a:pt x="9327" y="18417"/>
                    <a:pt x="9335" y="18405"/>
                  </a:cubicBezTo>
                  <a:close/>
                  <a:moveTo>
                    <a:pt x="8914" y="18817"/>
                  </a:moveTo>
                  <a:lnTo>
                    <a:pt x="8914" y="18817"/>
                  </a:lnTo>
                  <a:cubicBezTo>
                    <a:pt x="8904" y="18836"/>
                    <a:pt x="8895" y="18854"/>
                    <a:pt x="8887" y="18871"/>
                  </a:cubicBezTo>
                  <a:lnTo>
                    <a:pt x="8887" y="18871"/>
                  </a:lnTo>
                  <a:lnTo>
                    <a:pt x="8914" y="18817"/>
                  </a:lnTo>
                  <a:close/>
                  <a:moveTo>
                    <a:pt x="7761" y="25656"/>
                  </a:moveTo>
                  <a:lnTo>
                    <a:pt x="7760" y="25661"/>
                  </a:lnTo>
                  <a:cubicBezTo>
                    <a:pt x="7760" y="25660"/>
                    <a:pt x="7761" y="25658"/>
                    <a:pt x="7761" y="25656"/>
                  </a:cubicBezTo>
                  <a:close/>
                  <a:moveTo>
                    <a:pt x="7641" y="25801"/>
                  </a:moveTo>
                  <a:lnTo>
                    <a:pt x="7641" y="25801"/>
                  </a:lnTo>
                  <a:cubicBezTo>
                    <a:pt x="7633" y="25805"/>
                    <a:pt x="7626" y="25810"/>
                    <a:pt x="7619" y="25814"/>
                  </a:cubicBezTo>
                  <a:lnTo>
                    <a:pt x="7619" y="25814"/>
                  </a:lnTo>
                  <a:cubicBezTo>
                    <a:pt x="7626" y="25811"/>
                    <a:pt x="7633" y="25807"/>
                    <a:pt x="7641" y="25801"/>
                  </a:cubicBezTo>
                  <a:close/>
                  <a:moveTo>
                    <a:pt x="2945" y="27653"/>
                  </a:moveTo>
                  <a:cubicBezTo>
                    <a:pt x="2938" y="27674"/>
                    <a:pt x="2932" y="27694"/>
                    <a:pt x="2925" y="27711"/>
                  </a:cubicBezTo>
                  <a:cubicBezTo>
                    <a:pt x="2934" y="27689"/>
                    <a:pt x="2941" y="27670"/>
                    <a:pt x="2945" y="27653"/>
                  </a:cubicBezTo>
                  <a:close/>
                  <a:moveTo>
                    <a:pt x="3400" y="31173"/>
                  </a:moveTo>
                  <a:cubicBezTo>
                    <a:pt x="3395" y="31179"/>
                    <a:pt x="3389" y="31186"/>
                    <a:pt x="3383" y="31192"/>
                  </a:cubicBezTo>
                  <a:cubicBezTo>
                    <a:pt x="3389" y="31186"/>
                    <a:pt x="3395" y="31180"/>
                    <a:pt x="3400" y="31173"/>
                  </a:cubicBezTo>
                  <a:close/>
                  <a:moveTo>
                    <a:pt x="2686" y="31829"/>
                  </a:moveTo>
                  <a:cubicBezTo>
                    <a:pt x="2666" y="31909"/>
                    <a:pt x="2587" y="31988"/>
                    <a:pt x="2468" y="32068"/>
                  </a:cubicBezTo>
                  <a:cubicBezTo>
                    <a:pt x="2507" y="31968"/>
                    <a:pt x="2587" y="31889"/>
                    <a:pt x="2686" y="31829"/>
                  </a:cubicBezTo>
                  <a:close/>
                  <a:moveTo>
                    <a:pt x="2249" y="31929"/>
                  </a:moveTo>
                  <a:cubicBezTo>
                    <a:pt x="2288" y="31968"/>
                    <a:pt x="2308" y="32048"/>
                    <a:pt x="2288" y="32147"/>
                  </a:cubicBezTo>
                  <a:cubicBezTo>
                    <a:pt x="2229" y="32187"/>
                    <a:pt x="2149" y="32227"/>
                    <a:pt x="2090" y="32247"/>
                  </a:cubicBezTo>
                  <a:cubicBezTo>
                    <a:pt x="2090" y="32207"/>
                    <a:pt x="2090" y="32187"/>
                    <a:pt x="2090" y="32147"/>
                  </a:cubicBezTo>
                  <a:cubicBezTo>
                    <a:pt x="2149" y="32088"/>
                    <a:pt x="2189" y="32008"/>
                    <a:pt x="2249" y="31929"/>
                  </a:cubicBezTo>
                  <a:close/>
                  <a:moveTo>
                    <a:pt x="25318" y="0"/>
                  </a:moveTo>
                  <a:cubicBezTo>
                    <a:pt x="25303" y="0"/>
                    <a:pt x="25289" y="5"/>
                    <a:pt x="25269" y="15"/>
                  </a:cubicBezTo>
                  <a:cubicBezTo>
                    <a:pt x="25265" y="11"/>
                    <a:pt x="25261" y="10"/>
                    <a:pt x="25257" y="10"/>
                  </a:cubicBezTo>
                  <a:cubicBezTo>
                    <a:pt x="25241" y="10"/>
                    <a:pt x="25225" y="39"/>
                    <a:pt x="25209" y="55"/>
                  </a:cubicBezTo>
                  <a:lnTo>
                    <a:pt x="25149" y="115"/>
                  </a:lnTo>
                  <a:cubicBezTo>
                    <a:pt x="25070" y="214"/>
                    <a:pt x="24990" y="333"/>
                    <a:pt x="24911" y="473"/>
                  </a:cubicBezTo>
                  <a:cubicBezTo>
                    <a:pt x="24897" y="478"/>
                    <a:pt x="24887" y="481"/>
                    <a:pt x="24880" y="481"/>
                  </a:cubicBezTo>
                  <a:cubicBezTo>
                    <a:pt x="24814" y="481"/>
                    <a:pt x="25002" y="254"/>
                    <a:pt x="24930" y="254"/>
                  </a:cubicBezTo>
                  <a:cubicBezTo>
                    <a:pt x="24791" y="532"/>
                    <a:pt x="24632" y="711"/>
                    <a:pt x="24274" y="1010"/>
                  </a:cubicBezTo>
                  <a:lnTo>
                    <a:pt x="24294" y="930"/>
                  </a:lnTo>
                  <a:lnTo>
                    <a:pt x="24294" y="930"/>
                  </a:lnTo>
                  <a:cubicBezTo>
                    <a:pt x="24035" y="1209"/>
                    <a:pt x="23936" y="1308"/>
                    <a:pt x="23796" y="1448"/>
                  </a:cubicBezTo>
                  <a:cubicBezTo>
                    <a:pt x="23657" y="1587"/>
                    <a:pt x="23518" y="1706"/>
                    <a:pt x="23379" y="1806"/>
                  </a:cubicBezTo>
                  <a:cubicBezTo>
                    <a:pt x="23100" y="2044"/>
                    <a:pt x="22821" y="2283"/>
                    <a:pt x="22423" y="2641"/>
                  </a:cubicBezTo>
                  <a:lnTo>
                    <a:pt x="22563" y="2681"/>
                  </a:lnTo>
                  <a:cubicBezTo>
                    <a:pt x="22404" y="2840"/>
                    <a:pt x="22344" y="2840"/>
                    <a:pt x="22244" y="2900"/>
                  </a:cubicBezTo>
                  <a:cubicBezTo>
                    <a:pt x="22237" y="2956"/>
                    <a:pt x="22247" y="2978"/>
                    <a:pt x="22268" y="2978"/>
                  </a:cubicBezTo>
                  <a:cubicBezTo>
                    <a:pt x="22344" y="2978"/>
                    <a:pt x="22566" y="2682"/>
                    <a:pt x="22650" y="2682"/>
                  </a:cubicBezTo>
                  <a:cubicBezTo>
                    <a:pt x="22673" y="2682"/>
                    <a:pt x="22686" y="2705"/>
                    <a:pt x="22682" y="2761"/>
                  </a:cubicBezTo>
                  <a:cubicBezTo>
                    <a:pt x="22291" y="2800"/>
                    <a:pt x="21593" y="3896"/>
                    <a:pt x="21248" y="3896"/>
                  </a:cubicBezTo>
                  <a:cubicBezTo>
                    <a:pt x="21241" y="3896"/>
                    <a:pt x="21236" y="3896"/>
                    <a:pt x="21230" y="3895"/>
                  </a:cubicBezTo>
                  <a:lnTo>
                    <a:pt x="21230" y="3895"/>
                  </a:lnTo>
                  <a:cubicBezTo>
                    <a:pt x="20991" y="4153"/>
                    <a:pt x="21389" y="3915"/>
                    <a:pt x="21150" y="4173"/>
                  </a:cubicBezTo>
                  <a:lnTo>
                    <a:pt x="21031" y="4193"/>
                  </a:lnTo>
                  <a:lnTo>
                    <a:pt x="21051" y="4333"/>
                  </a:lnTo>
                  <a:cubicBezTo>
                    <a:pt x="20922" y="4447"/>
                    <a:pt x="20814" y="4489"/>
                    <a:pt x="20741" y="4489"/>
                  </a:cubicBezTo>
                  <a:cubicBezTo>
                    <a:pt x="20712" y="4489"/>
                    <a:pt x="20689" y="4483"/>
                    <a:pt x="20673" y="4472"/>
                  </a:cubicBezTo>
                  <a:cubicBezTo>
                    <a:pt x="20712" y="4432"/>
                    <a:pt x="20772" y="4333"/>
                    <a:pt x="20812" y="4293"/>
                  </a:cubicBezTo>
                  <a:lnTo>
                    <a:pt x="20812" y="4293"/>
                  </a:lnTo>
                  <a:cubicBezTo>
                    <a:pt x="20553" y="4432"/>
                    <a:pt x="20295" y="4870"/>
                    <a:pt x="20195" y="4989"/>
                  </a:cubicBezTo>
                  <a:lnTo>
                    <a:pt x="20434" y="4790"/>
                  </a:lnTo>
                  <a:lnTo>
                    <a:pt x="20434" y="4790"/>
                  </a:lnTo>
                  <a:cubicBezTo>
                    <a:pt x="20135" y="5168"/>
                    <a:pt x="19777" y="5566"/>
                    <a:pt x="19419" y="5964"/>
                  </a:cubicBezTo>
                  <a:cubicBezTo>
                    <a:pt x="19081" y="6362"/>
                    <a:pt x="18743" y="6780"/>
                    <a:pt x="18504" y="7178"/>
                  </a:cubicBezTo>
                  <a:lnTo>
                    <a:pt x="18584" y="7178"/>
                  </a:lnTo>
                  <a:cubicBezTo>
                    <a:pt x="18205" y="7775"/>
                    <a:pt x="18166" y="7556"/>
                    <a:pt x="17708" y="8192"/>
                  </a:cubicBezTo>
                  <a:lnTo>
                    <a:pt x="17708" y="8153"/>
                  </a:lnTo>
                  <a:cubicBezTo>
                    <a:pt x="17648" y="8312"/>
                    <a:pt x="17549" y="8491"/>
                    <a:pt x="17410" y="8650"/>
                  </a:cubicBezTo>
                  <a:cubicBezTo>
                    <a:pt x="17422" y="8607"/>
                    <a:pt x="17414" y="8592"/>
                    <a:pt x="17394" y="8592"/>
                  </a:cubicBezTo>
                  <a:cubicBezTo>
                    <a:pt x="17345" y="8592"/>
                    <a:pt x="17221" y="8689"/>
                    <a:pt x="17174" y="8689"/>
                  </a:cubicBezTo>
                  <a:cubicBezTo>
                    <a:pt x="17152" y="8689"/>
                    <a:pt x="17146" y="8669"/>
                    <a:pt x="17171" y="8610"/>
                  </a:cubicBezTo>
                  <a:lnTo>
                    <a:pt x="17171" y="8610"/>
                  </a:lnTo>
                  <a:cubicBezTo>
                    <a:pt x="16773" y="9267"/>
                    <a:pt x="16992" y="8968"/>
                    <a:pt x="16833" y="9486"/>
                  </a:cubicBezTo>
                  <a:lnTo>
                    <a:pt x="16693" y="9525"/>
                  </a:lnTo>
                  <a:cubicBezTo>
                    <a:pt x="16634" y="9705"/>
                    <a:pt x="16673" y="9744"/>
                    <a:pt x="16435" y="10063"/>
                  </a:cubicBezTo>
                  <a:cubicBezTo>
                    <a:pt x="16479" y="9968"/>
                    <a:pt x="16467" y="9943"/>
                    <a:pt x="16435" y="9943"/>
                  </a:cubicBezTo>
                  <a:cubicBezTo>
                    <a:pt x="16401" y="9943"/>
                    <a:pt x="16346" y="9970"/>
                    <a:pt x="16311" y="9970"/>
                  </a:cubicBezTo>
                  <a:cubicBezTo>
                    <a:pt x="16274" y="9970"/>
                    <a:pt x="16260" y="9941"/>
                    <a:pt x="16315" y="9824"/>
                  </a:cubicBezTo>
                  <a:lnTo>
                    <a:pt x="16315" y="9824"/>
                  </a:lnTo>
                  <a:cubicBezTo>
                    <a:pt x="15619" y="10321"/>
                    <a:pt x="15718" y="10898"/>
                    <a:pt x="15221" y="10998"/>
                  </a:cubicBezTo>
                  <a:cubicBezTo>
                    <a:pt x="15217" y="11091"/>
                    <a:pt x="15239" y="11128"/>
                    <a:pt x="15275" y="11128"/>
                  </a:cubicBezTo>
                  <a:cubicBezTo>
                    <a:pt x="15398" y="11128"/>
                    <a:pt x="15690" y="10710"/>
                    <a:pt x="15709" y="10710"/>
                  </a:cubicBezTo>
                  <a:cubicBezTo>
                    <a:pt x="15712" y="10710"/>
                    <a:pt x="15709" y="10719"/>
                    <a:pt x="15699" y="10739"/>
                  </a:cubicBezTo>
                  <a:cubicBezTo>
                    <a:pt x="15713" y="10733"/>
                    <a:pt x="15725" y="10730"/>
                    <a:pt x="15735" y="10730"/>
                  </a:cubicBezTo>
                  <a:cubicBezTo>
                    <a:pt x="15842" y="10730"/>
                    <a:pt x="15644" y="11112"/>
                    <a:pt x="15480" y="11276"/>
                  </a:cubicBezTo>
                  <a:cubicBezTo>
                    <a:pt x="15321" y="11475"/>
                    <a:pt x="14942" y="11416"/>
                    <a:pt x="14525" y="11933"/>
                  </a:cubicBezTo>
                  <a:cubicBezTo>
                    <a:pt x="14564" y="11873"/>
                    <a:pt x="14564" y="11873"/>
                    <a:pt x="14604" y="11814"/>
                  </a:cubicBezTo>
                  <a:lnTo>
                    <a:pt x="14604" y="11814"/>
                  </a:lnTo>
                  <a:cubicBezTo>
                    <a:pt x="14385" y="11973"/>
                    <a:pt x="14365" y="12251"/>
                    <a:pt x="14087" y="12410"/>
                  </a:cubicBezTo>
                  <a:cubicBezTo>
                    <a:pt x="14107" y="12649"/>
                    <a:pt x="13848" y="12709"/>
                    <a:pt x="13968" y="12888"/>
                  </a:cubicBezTo>
                  <a:lnTo>
                    <a:pt x="14306" y="12391"/>
                  </a:lnTo>
                  <a:lnTo>
                    <a:pt x="14306" y="12391"/>
                  </a:lnTo>
                  <a:cubicBezTo>
                    <a:pt x="14147" y="12689"/>
                    <a:pt x="14127" y="13087"/>
                    <a:pt x="13689" y="13465"/>
                  </a:cubicBezTo>
                  <a:cubicBezTo>
                    <a:pt x="13689" y="13405"/>
                    <a:pt x="13749" y="13226"/>
                    <a:pt x="13789" y="13127"/>
                  </a:cubicBezTo>
                  <a:lnTo>
                    <a:pt x="13789" y="13127"/>
                  </a:lnTo>
                  <a:cubicBezTo>
                    <a:pt x="13649" y="13206"/>
                    <a:pt x="13629" y="13405"/>
                    <a:pt x="13470" y="13485"/>
                  </a:cubicBezTo>
                  <a:cubicBezTo>
                    <a:pt x="13351" y="13326"/>
                    <a:pt x="13888" y="12888"/>
                    <a:pt x="13987" y="12490"/>
                  </a:cubicBezTo>
                  <a:lnTo>
                    <a:pt x="13987" y="12490"/>
                  </a:lnTo>
                  <a:cubicBezTo>
                    <a:pt x="13846" y="12569"/>
                    <a:pt x="13741" y="12935"/>
                    <a:pt x="13674" y="12935"/>
                  </a:cubicBezTo>
                  <a:cubicBezTo>
                    <a:pt x="13657" y="12935"/>
                    <a:pt x="13642" y="12910"/>
                    <a:pt x="13629" y="12848"/>
                  </a:cubicBezTo>
                  <a:lnTo>
                    <a:pt x="13629" y="12848"/>
                  </a:lnTo>
                  <a:cubicBezTo>
                    <a:pt x="13689" y="13246"/>
                    <a:pt x="13192" y="13346"/>
                    <a:pt x="13092" y="13823"/>
                  </a:cubicBezTo>
                  <a:lnTo>
                    <a:pt x="13013" y="13724"/>
                  </a:lnTo>
                  <a:cubicBezTo>
                    <a:pt x="12993" y="13803"/>
                    <a:pt x="12933" y="13942"/>
                    <a:pt x="12853" y="14042"/>
                  </a:cubicBezTo>
                  <a:lnTo>
                    <a:pt x="12873" y="13763"/>
                  </a:lnTo>
                  <a:lnTo>
                    <a:pt x="12873" y="13763"/>
                  </a:lnTo>
                  <a:cubicBezTo>
                    <a:pt x="12754" y="14141"/>
                    <a:pt x="12356" y="14241"/>
                    <a:pt x="12197" y="14559"/>
                  </a:cubicBezTo>
                  <a:cubicBezTo>
                    <a:pt x="12360" y="14344"/>
                    <a:pt x="12432" y="14284"/>
                    <a:pt x="12472" y="14284"/>
                  </a:cubicBezTo>
                  <a:cubicBezTo>
                    <a:pt x="12521" y="14284"/>
                    <a:pt x="12519" y="14379"/>
                    <a:pt x="12584" y="14379"/>
                  </a:cubicBezTo>
                  <a:cubicBezTo>
                    <a:pt x="12605" y="14379"/>
                    <a:pt x="12634" y="14368"/>
                    <a:pt x="12674" y="14340"/>
                  </a:cubicBezTo>
                  <a:lnTo>
                    <a:pt x="12674" y="14340"/>
                  </a:lnTo>
                  <a:cubicBezTo>
                    <a:pt x="12256" y="15136"/>
                    <a:pt x="12097" y="14559"/>
                    <a:pt x="11560" y="15335"/>
                  </a:cubicBezTo>
                  <a:cubicBezTo>
                    <a:pt x="11629" y="15252"/>
                    <a:pt x="11766" y="15140"/>
                    <a:pt x="11816" y="15140"/>
                  </a:cubicBezTo>
                  <a:cubicBezTo>
                    <a:pt x="11838" y="15140"/>
                    <a:pt x="11843" y="15161"/>
                    <a:pt x="11819" y="15216"/>
                  </a:cubicBezTo>
                  <a:cubicBezTo>
                    <a:pt x="11699" y="15355"/>
                    <a:pt x="11500" y="15534"/>
                    <a:pt x="11381" y="15574"/>
                  </a:cubicBezTo>
                  <a:cubicBezTo>
                    <a:pt x="11241" y="15780"/>
                    <a:pt x="11227" y="15833"/>
                    <a:pt x="11259" y="15833"/>
                  </a:cubicBezTo>
                  <a:cubicBezTo>
                    <a:pt x="11293" y="15833"/>
                    <a:pt x="11384" y="15769"/>
                    <a:pt x="11428" y="15769"/>
                  </a:cubicBezTo>
                  <a:cubicBezTo>
                    <a:pt x="11453" y="15769"/>
                    <a:pt x="11463" y="15789"/>
                    <a:pt x="11441" y="15852"/>
                  </a:cubicBezTo>
                  <a:cubicBezTo>
                    <a:pt x="11182" y="15932"/>
                    <a:pt x="11282" y="16151"/>
                    <a:pt x="11142" y="16410"/>
                  </a:cubicBezTo>
                  <a:lnTo>
                    <a:pt x="11043" y="16330"/>
                  </a:lnTo>
                  <a:lnTo>
                    <a:pt x="11043" y="16330"/>
                  </a:lnTo>
                  <a:cubicBezTo>
                    <a:pt x="10526" y="16887"/>
                    <a:pt x="11142" y="16648"/>
                    <a:pt x="10645" y="17146"/>
                  </a:cubicBezTo>
                  <a:lnTo>
                    <a:pt x="10685" y="16807"/>
                  </a:lnTo>
                  <a:lnTo>
                    <a:pt x="10685" y="16807"/>
                  </a:lnTo>
                  <a:lnTo>
                    <a:pt x="10506" y="17106"/>
                  </a:lnTo>
                  <a:lnTo>
                    <a:pt x="10426" y="16967"/>
                  </a:lnTo>
                  <a:cubicBezTo>
                    <a:pt x="10287" y="17345"/>
                    <a:pt x="10187" y="17424"/>
                    <a:pt x="9929" y="17703"/>
                  </a:cubicBezTo>
                  <a:cubicBezTo>
                    <a:pt x="9934" y="17702"/>
                    <a:pt x="9939" y="17701"/>
                    <a:pt x="9945" y="17701"/>
                  </a:cubicBezTo>
                  <a:cubicBezTo>
                    <a:pt x="10051" y="17701"/>
                    <a:pt x="10079" y="17894"/>
                    <a:pt x="9889" y="18141"/>
                  </a:cubicBezTo>
                  <a:cubicBezTo>
                    <a:pt x="9848" y="18169"/>
                    <a:pt x="9823" y="18179"/>
                    <a:pt x="9807" y="18179"/>
                  </a:cubicBezTo>
                  <a:cubicBezTo>
                    <a:pt x="9778" y="18179"/>
                    <a:pt x="9778" y="18150"/>
                    <a:pt x="9766" y="18150"/>
                  </a:cubicBezTo>
                  <a:cubicBezTo>
                    <a:pt x="9751" y="18150"/>
                    <a:pt x="9721" y="18189"/>
                    <a:pt x="9610" y="18359"/>
                  </a:cubicBezTo>
                  <a:cubicBezTo>
                    <a:pt x="9610" y="18240"/>
                    <a:pt x="9590" y="18081"/>
                    <a:pt x="9809" y="17981"/>
                  </a:cubicBezTo>
                  <a:cubicBezTo>
                    <a:pt x="9789" y="17942"/>
                    <a:pt x="9809" y="17842"/>
                    <a:pt x="9789" y="17802"/>
                  </a:cubicBezTo>
                  <a:cubicBezTo>
                    <a:pt x="9587" y="17931"/>
                    <a:pt x="9435" y="18248"/>
                    <a:pt x="9335" y="18405"/>
                  </a:cubicBezTo>
                  <a:lnTo>
                    <a:pt x="9335" y="18405"/>
                  </a:lnTo>
                  <a:cubicBezTo>
                    <a:pt x="9367" y="18358"/>
                    <a:pt x="9399" y="18316"/>
                    <a:pt x="9431" y="18300"/>
                  </a:cubicBezTo>
                  <a:lnTo>
                    <a:pt x="9431" y="18300"/>
                  </a:lnTo>
                  <a:lnTo>
                    <a:pt x="9173" y="18956"/>
                  </a:lnTo>
                  <a:cubicBezTo>
                    <a:pt x="9151" y="18969"/>
                    <a:pt x="9136" y="18974"/>
                    <a:pt x="9124" y="18974"/>
                  </a:cubicBezTo>
                  <a:cubicBezTo>
                    <a:pt x="9082" y="18974"/>
                    <a:pt x="9097" y="18900"/>
                    <a:pt x="9113" y="18837"/>
                  </a:cubicBezTo>
                  <a:lnTo>
                    <a:pt x="9113" y="18837"/>
                  </a:lnTo>
                  <a:cubicBezTo>
                    <a:pt x="9033" y="18956"/>
                    <a:pt x="9033" y="19076"/>
                    <a:pt x="8914" y="19235"/>
                  </a:cubicBezTo>
                  <a:cubicBezTo>
                    <a:pt x="8877" y="19143"/>
                    <a:pt x="8789" y="19085"/>
                    <a:pt x="8887" y="18871"/>
                  </a:cubicBezTo>
                  <a:lnTo>
                    <a:pt x="8887" y="18871"/>
                  </a:lnTo>
                  <a:lnTo>
                    <a:pt x="8615" y="19414"/>
                  </a:lnTo>
                  <a:cubicBezTo>
                    <a:pt x="8567" y="19430"/>
                    <a:pt x="8397" y="19554"/>
                    <a:pt x="8349" y="19554"/>
                  </a:cubicBezTo>
                  <a:cubicBezTo>
                    <a:pt x="8338" y="19554"/>
                    <a:pt x="8333" y="19548"/>
                    <a:pt x="8337" y="19533"/>
                  </a:cubicBezTo>
                  <a:lnTo>
                    <a:pt x="8337" y="19533"/>
                  </a:lnTo>
                  <a:cubicBezTo>
                    <a:pt x="8078" y="19792"/>
                    <a:pt x="7979" y="20369"/>
                    <a:pt x="7621" y="20707"/>
                  </a:cubicBezTo>
                  <a:cubicBezTo>
                    <a:pt x="7621" y="20747"/>
                    <a:pt x="7601" y="20787"/>
                    <a:pt x="7561" y="20886"/>
                  </a:cubicBezTo>
                  <a:cubicBezTo>
                    <a:pt x="7282" y="21244"/>
                    <a:pt x="6944" y="21483"/>
                    <a:pt x="6745" y="22020"/>
                  </a:cubicBezTo>
                  <a:lnTo>
                    <a:pt x="6427" y="22160"/>
                  </a:lnTo>
                  <a:cubicBezTo>
                    <a:pt x="6363" y="22264"/>
                    <a:pt x="6372" y="22291"/>
                    <a:pt x="6408" y="22291"/>
                  </a:cubicBezTo>
                  <a:cubicBezTo>
                    <a:pt x="6446" y="22291"/>
                    <a:pt x="6512" y="22263"/>
                    <a:pt x="6558" y="22263"/>
                  </a:cubicBezTo>
                  <a:cubicBezTo>
                    <a:pt x="6620" y="22263"/>
                    <a:pt x="6644" y="22314"/>
                    <a:pt x="6506" y="22557"/>
                  </a:cubicBezTo>
                  <a:cubicBezTo>
                    <a:pt x="6413" y="22729"/>
                    <a:pt x="6356" y="22775"/>
                    <a:pt x="6313" y="22775"/>
                  </a:cubicBezTo>
                  <a:cubicBezTo>
                    <a:pt x="6263" y="22775"/>
                    <a:pt x="6231" y="22712"/>
                    <a:pt x="6183" y="22712"/>
                  </a:cubicBezTo>
                  <a:cubicBezTo>
                    <a:pt x="6167" y="22712"/>
                    <a:pt x="6149" y="22719"/>
                    <a:pt x="6128" y="22737"/>
                  </a:cubicBezTo>
                  <a:cubicBezTo>
                    <a:pt x="6069" y="22995"/>
                    <a:pt x="5969" y="23453"/>
                    <a:pt x="5591" y="23731"/>
                  </a:cubicBezTo>
                  <a:cubicBezTo>
                    <a:pt x="5651" y="23592"/>
                    <a:pt x="5731" y="23513"/>
                    <a:pt x="5810" y="23393"/>
                  </a:cubicBezTo>
                  <a:lnTo>
                    <a:pt x="5810" y="23393"/>
                  </a:lnTo>
                  <a:lnTo>
                    <a:pt x="5512" y="23612"/>
                  </a:lnTo>
                  <a:cubicBezTo>
                    <a:pt x="5587" y="23278"/>
                    <a:pt x="5744" y="23072"/>
                    <a:pt x="5673" y="23072"/>
                  </a:cubicBezTo>
                  <a:cubicBezTo>
                    <a:pt x="5651" y="23072"/>
                    <a:pt x="5607" y="23092"/>
                    <a:pt x="5532" y="23134"/>
                  </a:cubicBezTo>
                  <a:cubicBezTo>
                    <a:pt x="5810" y="23393"/>
                    <a:pt x="4795" y="24269"/>
                    <a:pt x="5054" y="24507"/>
                  </a:cubicBezTo>
                  <a:lnTo>
                    <a:pt x="4875" y="24666"/>
                  </a:lnTo>
                  <a:cubicBezTo>
                    <a:pt x="4915" y="24607"/>
                    <a:pt x="4895" y="24587"/>
                    <a:pt x="4935" y="24527"/>
                  </a:cubicBezTo>
                  <a:lnTo>
                    <a:pt x="4935" y="24527"/>
                  </a:lnTo>
                  <a:cubicBezTo>
                    <a:pt x="4537" y="24806"/>
                    <a:pt x="4955" y="24945"/>
                    <a:pt x="4596" y="25403"/>
                  </a:cubicBezTo>
                  <a:cubicBezTo>
                    <a:pt x="4504" y="25495"/>
                    <a:pt x="4421" y="25569"/>
                    <a:pt x="4387" y="25569"/>
                  </a:cubicBezTo>
                  <a:cubicBezTo>
                    <a:pt x="4369" y="25569"/>
                    <a:pt x="4364" y="25549"/>
                    <a:pt x="4378" y="25502"/>
                  </a:cubicBezTo>
                  <a:lnTo>
                    <a:pt x="4378" y="25502"/>
                  </a:lnTo>
                  <a:lnTo>
                    <a:pt x="4199" y="25920"/>
                  </a:lnTo>
                  <a:cubicBezTo>
                    <a:pt x="4172" y="25955"/>
                    <a:pt x="4150" y="25971"/>
                    <a:pt x="4137" y="25971"/>
                  </a:cubicBezTo>
                  <a:cubicBezTo>
                    <a:pt x="4119" y="25971"/>
                    <a:pt x="4116" y="25945"/>
                    <a:pt x="4139" y="25900"/>
                  </a:cubicBezTo>
                  <a:lnTo>
                    <a:pt x="4139" y="25900"/>
                  </a:lnTo>
                  <a:lnTo>
                    <a:pt x="3820" y="26437"/>
                  </a:lnTo>
                  <a:lnTo>
                    <a:pt x="3801" y="26417"/>
                  </a:lnTo>
                  <a:cubicBezTo>
                    <a:pt x="3801" y="26537"/>
                    <a:pt x="3741" y="26756"/>
                    <a:pt x="3721" y="26875"/>
                  </a:cubicBezTo>
                  <a:cubicBezTo>
                    <a:pt x="3693" y="26895"/>
                    <a:pt x="3677" y="26903"/>
                    <a:pt x="3669" y="26903"/>
                  </a:cubicBezTo>
                  <a:cubicBezTo>
                    <a:pt x="3639" y="26903"/>
                    <a:pt x="3718" y="26794"/>
                    <a:pt x="3688" y="26794"/>
                  </a:cubicBezTo>
                  <a:cubicBezTo>
                    <a:pt x="3686" y="26794"/>
                    <a:pt x="3684" y="26794"/>
                    <a:pt x="3681" y="26795"/>
                  </a:cubicBezTo>
                  <a:lnTo>
                    <a:pt x="3522" y="27154"/>
                  </a:lnTo>
                  <a:cubicBezTo>
                    <a:pt x="3508" y="27159"/>
                    <a:pt x="3496" y="27161"/>
                    <a:pt x="3486" y="27161"/>
                  </a:cubicBezTo>
                  <a:cubicBezTo>
                    <a:pt x="3381" y="27161"/>
                    <a:pt x="3476" y="26897"/>
                    <a:pt x="3622" y="26716"/>
                  </a:cubicBezTo>
                  <a:lnTo>
                    <a:pt x="3622" y="26716"/>
                  </a:lnTo>
                  <a:cubicBezTo>
                    <a:pt x="3124" y="26795"/>
                    <a:pt x="3522" y="27014"/>
                    <a:pt x="2925" y="27532"/>
                  </a:cubicBezTo>
                  <a:lnTo>
                    <a:pt x="3084" y="27213"/>
                  </a:lnTo>
                  <a:lnTo>
                    <a:pt x="3084" y="27213"/>
                  </a:lnTo>
                  <a:cubicBezTo>
                    <a:pt x="2786" y="27273"/>
                    <a:pt x="2706" y="27551"/>
                    <a:pt x="2368" y="27810"/>
                  </a:cubicBezTo>
                  <a:cubicBezTo>
                    <a:pt x="2438" y="27782"/>
                    <a:pt x="2763" y="27558"/>
                    <a:pt x="2895" y="27558"/>
                  </a:cubicBezTo>
                  <a:cubicBezTo>
                    <a:pt x="2940" y="27558"/>
                    <a:pt x="2963" y="27584"/>
                    <a:pt x="2945" y="27653"/>
                  </a:cubicBezTo>
                  <a:lnTo>
                    <a:pt x="2945" y="27653"/>
                  </a:lnTo>
                  <a:cubicBezTo>
                    <a:pt x="2980" y="27544"/>
                    <a:pt x="3024" y="27389"/>
                    <a:pt x="3124" y="27372"/>
                  </a:cubicBezTo>
                  <a:lnTo>
                    <a:pt x="3124" y="27372"/>
                  </a:lnTo>
                  <a:cubicBezTo>
                    <a:pt x="3164" y="27551"/>
                    <a:pt x="3064" y="27591"/>
                    <a:pt x="2925" y="27711"/>
                  </a:cubicBezTo>
                  <a:cubicBezTo>
                    <a:pt x="2846" y="27790"/>
                    <a:pt x="2746" y="27910"/>
                    <a:pt x="2686" y="28128"/>
                  </a:cubicBezTo>
                  <a:cubicBezTo>
                    <a:pt x="2672" y="28121"/>
                    <a:pt x="2658" y="28118"/>
                    <a:pt x="2644" y="28118"/>
                  </a:cubicBezTo>
                  <a:cubicBezTo>
                    <a:pt x="2547" y="28118"/>
                    <a:pt x="2470" y="28294"/>
                    <a:pt x="2348" y="28487"/>
                  </a:cubicBezTo>
                  <a:lnTo>
                    <a:pt x="2209" y="28387"/>
                  </a:lnTo>
                  <a:cubicBezTo>
                    <a:pt x="2090" y="28646"/>
                    <a:pt x="2169" y="28686"/>
                    <a:pt x="2149" y="28865"/>
                  </a:cubicBezTo>
                  <a:cubicBezTo>
                    <a:pt x="1977" y="29089"/>
                    <a:pt x="1849" y="29104"/>
                    <a:pt x="1728" y="29104"/>
                  </a:cubicBezTo>
                  <a:cubicBezTo>
                    <a:pt x="1709" y="29104"/>
                    <a:pt x="1690" y="29103"/>
                    <a:pt x="1672" y="29103"/>
                  </a:cubicBezTo>
                  <a:cubicBezTo>
                    <a:pt x="1581" y="29230"/>
                    <a:pt x="1580" y="29263"/>
                    <a:pt x="1614" y="29263"/>
                  </a:cubicBezTo>
                  <a:cubicBezTo>
                    <a:pt x="1652" y="29263"/>
                    <a:pt x="1733" y="29222"/>
                    <a:pt x="1781" y="29222"/>
                  </a:cubicBezTo>
                  <a:cubicBezTo>
                    <a:pt x="1832" y="29222"/>
                    <a:pt x="1846" y="29269"/>
                    <a:pt x="1731" y="29461"/>
                  </a:cubicBezTo>
                  <a:cubicBezTo>
                    <a:pt x="1433" y="29780"/>
                    <a:pt x="1333" y="30078"/>
                    <a:pt x="1134" y="30556"/>
                  </a:cubicBezTo>
                  <a:cubicBezTo>
                    <a:pt x="1077" y="30613"/>
                    <a:pt x="1046" y="30634"/>
                    <a:pt x="1029" y="30634"/>
                  </a:cubicBezTo>
                  <a:cubicBezTo>
                    <a:pt x="987" y="30634"/>
                    <a:pt x="1034" y="30508"/>
                    <a:pt x="996" y="30508"/>
                  </a:cubicBezTo>
                  <a:cubicBezTo>
                    <a:pt x="991" y="30508"/>
                    <a:pt x="984" y="30511"/>
                    <a:pt x="975" y="30516"/>
                  </a:cubicBezTo>
                  <a:lnTo>
                    <a:pt x="936" y="30814"/>
                  </a:lnTo>
                  <a:cubicBezTo>
                    <a:pt x="920" y="30838"/>
                    <a:pt x="907" y="30846"/>
                    <a:pt x="898" y="30846"/>
                  </a:cubicBezTo>
                  <a:cubicBezTo>
                    <a:pt x="883" y="30846"/>
                    <a:pt x="876" y="30827"/>
                    <a:pt x="876" y="30814"/>
                  </a:cubicBezTo>
                  <a:lnTo>
                    <a:pt x="876" y="30814"/>
                  </a:lnTo>
                  <a:cubicBezTo>
                    <a:pt x="796" y="31033"/>
                    <a:pt x="995" y="30914"/>
                    <a:pt x="836" y="31232"/>
                  </a:cubicBezTo>
                  <a:cubicBezTo>
                    <a:pt x="936" y="31411"/>
                    <a:pt x="219" y="31690"/>
                    <a:pt x="160" y="32187"/>
                  </a:cubicBezTo>
                  <a:lnTo>
                    <a:pt x="140" y="32187"/>
                  </a:lnTo>
                  <a:lnTo>
                    <a:pt x="359" y="32844"/>
                  </a:lnTo>
                  <a:cubicBezTo>
                    <a:pt x="398" y="32884"/>
                    <a:pt x="359" y="32904"/>
                    <a:pt x="339" y="32923"/>
                  </a:cubicBezTo>
                  <a:lnTo>
                    <a:pt x="319" y="32923"/>
                  </a:lnTo>
                  <a:lnTo>
                    <a:pt x="80" y="32147"/>
                  </a:lnTo>
                  <a:cubicBezTo>
                    <a:pt x="60" y="32108"/>
                    <a:pt x="60" y="32068"/>
                    <a:pt x="20" y="32068"/>
                  </a:cubicBezTo>
                  <a:cubicBezTo>
                    <a:pt x="20" y="32088"/>
                    <a:pt x="0" y="32108"/>
                    <a:pt x="20" y="32108"/>
                  </a:cubicBezTo>
                  <a:lnTo>
                    <a:pt x="319" y="32983"/>
                  </a:lnTo>
                  <a:cubicBezTo>
                    <a:pt x="836" y="33043"/>
                    <a:pt x="936" y="33102"/>
                    <a:pt x="1493" y="33102"/>
                  </a:cubicBezTo>
                  <a:lnTo>
                    <a:pt x="1711" y="33222"/>
                  </a:lnTo>
                  <a:lnTo>
                    <a:pt x="1950" y="33023"/>
                  </a:lnTo>
                  <a:lnTo>
                    <a:pt x="1950" y="33023"/>
                  </a:lnTo>
                  <a:cubicBezTo>
                    <a:pt x="1905" y="33057"/>
                    <a:pt x="1873" y="33071"/>
                    <a:pt x="1851" y="33071"/>
                  </a:cubicBezTo>
                  <a:cubicBezTo>
                    <a:pt x="1794" y="33071"/>
                    <a:pt x="1802" y="32978"/>
                    <a:pt x="1831" y="32864"/>
                  </a:cubicBezTo>
                  <a:cubicBezTo>
                    <a:pt x="1871" y="32685"/>
                    <a:pt x="1970" y="32466"/>
                    <a:pt x="2030" y="32287"/>
                  </a:cubicBezTo>
                  <a:cubicBezTo>
                    <a:pt x="2010" y="32287"/>
                    <a:pt x="1990" y="32287"/>
                    <a:pt x="1970" y="32307"/>
                  </a:cubicBezTo>
                  <a:cubicBezTo>
                    <a:pt x="1990" y="32267"/>
                    <a:pt x="2030" y="32227"/>
                    <a:pt x="2050" y="32207"/>
                  </a:cubicBezTo>
                  <a:lnTo>
                    <a:pt x="2050" y="32207"/>
                  </a:lnTo>
                  <a:cubicBezTo>
                    <a:pt x="2030" y="32227"/>
                    <a:pt x="2030" y="32247"/>
                    <a:pt x="2030" y="32287"/>
                  </a:cubicBezTo>
                  <a:cubicBezTo>
                    <a:pt x="2050" y="32267"/>
                    <a:pt x="2070" y="32267"/>
                    <a:pt x="2090" y="32247"/>
                  </a:cubicBezTo>
                  <a:lnTo>
                    <a:pt x="2090" y="32247"/>
                  </a:lnTo>
                  <a:cubicBezTo>
                    <a:pt x="2090" y="32426"/>
                    <a:pt x="2050" y="32645"/>
                    <a:pt x="2149" y="32685"/>
                  </a:cubicBezTo>
                  <a:cubicBezTo>
                    <a:pt x="2169" y="32645"/>
                    <a:pt x="2209" y="32545"/>
                    <a:pt x="2269" y="32466"/>
                  </a:cubicBezTo>
                  <a:lnTo>
                    <a:pt x="2269" y="32466"/>
                  </a:lnTo>
                  <a:cubicBezTo>
                    <a:pt x="2249" y="32525"/>
                    <a:pt x="2249" y="32565"/>
                    <a:pt x="2288" y="32565"/>
                  </a:cubicBezTo>
                  <a:cubicBezTo>
                    <a:pt x="2308" y="32545"/>
                    <a:pt x="2328" y="32446"/>
                    <a:pt x="2348" y="32366"/>
                  </a:cubicBezTo>
                  <a:lnTo>
                    <a:pt x="2567" y="32366"/>
                  </a:lnTo>
                  <a:lnTo>
                    <a:pt x="2527" y="32307"/>
                  </a:lnTo>
                  <a:lnTo>
                    <a:pt x="3064" y="31809"/>
                  </a:lnTo>
                  <a:cubicBezTo>
                    <a:pt x="3224" y="31272"/>
                    <a:pt x="3283" y="30755"/>
                    <a:pt x="3721" y="30058"/>
                  </a:cubicBezTo>
                  <a:lnTo>
                    <a:pt x="3721" y="30058"/>
                  </a:lnTo>
                  <a:cubicBezTo>
                    <a:pt x="3701" y="30297"/>
                    <a:pt x="3880" y="30237"/>
                    <a:pt x="4000" y="30337"/>
                  </a:cubicBezTo>
                  <a:cubicBezTo>
                    <a:pt x="3727" y="30415"/>
                    <a:pt x="3664" y="30874"/>
                    <a:pt x="3400" y="31173"/>
                  </a:cubicBezTo>
                  <a:lnTo>
                    <a:pt x="3400" y="31173"/>
                  </a:lnTo>
                  <a:cubicBezTo>
                    <a:pt x="3450" y="31120"/>
                    <a:pt x="3485" y="31101"/>
                    <a:pt x="3509" y="31101"/>
                  </a:cubicBezTo>
                  <a:cubicBezTo>
                    <a:pt x="3545" y="31101"/>
                    <a:pt x="3553" y="31147"/>
                    <a:pt x="3542" y="31192"/>
                  </a:cubicBezTo>
                  <a:lnTo>
                    <a:pt x="3880" y="30496"/>
                  </a:lnTo>
                  <a:cubicBezTo>
                    <a:pt x="3899" y="30511"/>
                    <a:pt x="3917" y="30518"/>
                    <a:pt x="3935" y="30518"/>
                  </a:cubicBezTo>
                  <a:cubicBezTo>
                    <a:pt x="4013" y="30518"/>
                    <a:pt x="4093" y="30394"/>
                    <a:pt x="4238" y="30297"/>
                  </a:cubicBezTo>
                  <a:cubicBezTo>
                    <a:pt x="3920" y="30257"/>
                    <a:pt x="4437" y="29740"/>
                    <a:pt x="4557" y="29461"/>
                  </a:cubicBezTo>
                  <a:lnTo>
                    <a:pt x="4557" y="29461"/>
                  </a:lnTo>
                  <a:cubicBezTo>
                    <a:pt x="4636" y="29501"/>
                    <a:pt x="4676" y="29601"/>
                    <a:pt x="4417" y="29899"/>
                  </a:cubicBezTo>
                  <a:cubicBezTo>
                    <a:pt x="4835" y="29680"/>
                    <a:pt x="4497" y="29282"/>
                    <a:pt x="4875" y="29064"/>
                  </a:cubicBezTo>
                  <a:lnTo>
                    <a:pt x="4875" y="29064"/>
                  </a:lnTo>
                  <a:cubicBezTo>
                    <a:pt x="4835" y="29123"/>
                    <a:pt x="4795" y="29163"/>
                    <a:pt x="4795" y="29223"/>
                  </a:cubicBezTo>
                  <a:cubicBezTo>
                    <a:pt x="4863" y="29037"/>
                    <a:pt x="5132" y="28735"/>
                    <a:pt x="5211" y="28735"/>
                  </a:cubicBezTo>
                  <a:cubicBezTo>
                    <a:pt x="5225" y="28735"/>
                    <a:pt x="5233" y="28744"/>
                    <a:pt x="5233" y="28765"/>
                  </a:cubicBezTo>
                  <a:lnTo>
                    <a:pt x="5173" y="28845"/>
                  </a:lnTo>
                  <a:cubicBezTo>
                    <a:pt x="5571" y="28387"/>
                    <a:pt x="6308" y="27372"/>
                    <a:pt x="6188" y="27173"/>
                  </a:cubicBezTo>
                  <a:lnTo>
                    <a:pt x="6188" y="27173"/>
                  </a:lnTo>
                  <a:cubicBezTo>
                    <a:pt x="6208" y="27193"/>
                    <a:pt x="6347" y="27392"/>
                    <a:pt x="6367" y="27452"/>
                  </a:cubicBezTo>
                  <a:lnTo>
                    <a:pt x="6407" y="26537"/>
                  </a:lnTo>
                  <a:cubicBezTo>
                    <a:pt x="6487" y="26457"/>
                    <a:pt x="6546" y="26358"/>
                    <a:pt x="6626" y="26278"/>
                  </a:cubicBezTo>
                  <a:cubicBezTo>
                    <a:pt x="6825" y="26378"/>
                    <a:pt x="7044" y="26457"/>
                    <a:pt x="6885" y="26795"/>
                  </a:cubicBezTo>
                  <a:cubicBezTo>
                    <a:pt x="7004" y="26696"/>
                    <a:pt x="7143" y="26577"/>
                    <a:pt x="7282" y="26278"/>
                  </a:cubicBezTo>
                  <a:lnTo>
                    <a:pt x="7282" y="26278"/>
                  </a:lnTo>
                  <a:cubicBezTo>
                    <a:pt x="7251" y="26297"/>
                    <a:pt x="7200" y="26306"/>
                    <a:pt x="7149" y="26306"/>
                  </a:cubicBezTo>
                  <a:cubicBezTo>
                    <a:pt x="7039" y="26306"/>
                    <a:pt x="6924" y="26266"/>
                    <a:pt x="6964" y="26198"/>
                  </a:cubicBezTo>
                  <a:cubicBezTo>
                    <a:pt x="7355" y="26042"/>
                    <a:pt x="7228" y="26059"/>
                    <a:pt x="7619" y="25814"/>
                  </a:cubicBezTo>
                  <a:lnTo>
                    <a:pt x="7619" y="25814"/>
                  </a:lnTo>
                  <a:cubicBezTo>
                    <a:pt x="7610" y="25818"/>
                    <a:pt x="7602" y="25819"/>
                    <a:pt x="7594" y="25819"/>
                  </a:cubicBezTo>
                  <a:cubicBezTo>
                    <a:pt x="7490" y="25819"/>
                    <a:pt x="7403" y="25558"/>
                    <a:pt x="7541" y="25403"/>
                  </a:cubicBezTo>
                  <a:lnTo>
                    <a:pt x="7541" y="25403"/>
                  </a:lnTo>
                  <a:cubicBezTo>
                    <a:pt x="7561" y="25461"/>
                    <a:pt x="7771" y="25577"/>
                    <a:pt x="7761" y="25656"/>
                  </a:cubicBezTo>
                  <a:lnTo>
                    <a:pt x="7761" y="25656"/>
                  </a:lnTo>
                  <a:lnTo>
                    <a:pt x="7875" y="25048"/>
                  </a:lnTo>
                  <a:lnTo>
                    <a:pt x="7875" y="25048"/>
                  </a:lnTo>
                  <a:cubicBezTo>
                    <a:pt x="7868" y="25130"/>
                    <a:pt x="7960" y="25171"/>
                    <a:pt x="8067" y="25171"/>
                  </a:cubicBezTo>
                  <a:cubicBezTo>
                    <a:pt x="8117" y="25171"/>
                    <a:pt x="8170" y="25162"/>
                    <a:pt x="8218" y="25144"/>
                  </a:cubicBezTo>
                  <a:lnTo>
                    <a:pt x="8218" y="25144"/>
                  </a:lnTo>
                  <a:cubicBezTo>
                    <a:pt x="8216" y="25144"/>
                    <a:pt x="8214" y="25145"/>
                    <a:pt x="8213" y="25145"/>
                  </a:cubicBezTo>
                  <a:cubicBezTo>
                    <a:pt x="8156" y="25145"/>
                    <a:pt x="8537" y="24743"/>
                    <a:pt x="8596" y="24607"/>
                  </a:cubicBezTo>
                  <a:lnTo>
                    <a:pt x="8596" y="24607"/>
                  </a:lnTo>
                  <a:lnTo>
                    <a:pt x="8397" y="24766"/>
                  </a:lnTo>
                  <a:cubicBezTo>
                    <a:pt x="8834" y="24269"/>
                    <a:pt x="8476" y="23990"/>
                    <a:pt x="8874" y="23493"/>
                  </a:cubicBezTo>
                  <a:cubicBezTo>
                    <a:pt x="8874" y="23564"/>
                    <a:pt x="8965" y="23726"/>
                    <a:pt x="9105" y="23726"/>
                  </a:cubicBezTo>
                  <a:cubicBezTo>
                    <a:pt x="9160" y="23726"/>
                    <a:pt x="9224" y="23700"/>
                    <a:pt x="9292" y="23632"/>
                  </a:cubicBezTo>
                  <a:cubicBezTo>
                    <a:pt x="9272" y="23532"/>
                    <a:pt x="9232" y="23254"/>
                    <a:pt x="9232" y="22936"/>
                  </a:cubicBezTo>
                  <a:cubicBezTo>
                    <a:pt x="9391" y="22756"/>
                    <a:pt x="9551" y="22557"/>
                    <a:pt x="9690" y="22359"/>
                  </a:cubicBezTo>
                  <a:lnTo>
                    <a:pt x="9690" y="22359"/>
                  </a:lnTo>
                  <a:cubicBezTo>
                    <a:pt x="9650" y="22737"/>
                    <a:pt x="9590" y="23134"/>
                    <a:pt x="9531" y="23393"/>
                  </a:cubicBezTo>
                  <a:cubicBezTo>
                    <a:pt x="9730" y="23254"/>
                    <a:pt x="9650" y="23413"/>
                    <a:pt x="9869" y="23115"/>
                  </a:cubicBezTo>
                  <a:cubicBezTo>
                    <a:pt x="9881" y="23109"/>
                    <a:pt x="9892" y="23107"/>
                    <a:pt x="9900" y="23107"/>
                  </a:cubicBezTo>
                  <a:cubicBezTo>
                    <a:pt x="9980" y="23107"/>
                    <a:pt x="9844" y="23360"/>
                    <a:pt x="9789" y="23433"/>
                  </a:cubicBezTo>
                  <a:lnTo>
                    <a:pt x="10346" y="22796"/>
                  </a:lnTo>
                  <a:cubicBezTo>
                    <a:pt x="10187" y="22717"/>
                    <a:pt x="10625" y="22160"/>
                    <a:pt x="10486" y="22100"/>
                  </a:cubicBezTo>
                  <a:lnTo>
                    <a:pt x="10486" y="22100"/>
                  </a:lnTo>
                  <a:lnTo>
                    <a:pt x="10048" y="22955"/>
                  </a:lnTo>
                  <a:cubicBezTo>
                    <a:pt x="9889" y="22876"/>
                    <a:pt x="9988" y="22219"/>
                    <a:pt x="10386" y="21762"/>
                  </a:cubicBezTo>
                  <a:cubicBezTo>
                    <a:pt x="10402" y="21754"/>
                    <a:pt x="10417" y="21750"/>
                    <a:pt x="10430" y="21750"/>
                  </a:cubicBezTo>
                  <a:cubicBezTo>
                    <a:pt x="10550" y="21750"/>
                    <a:pt x="10571" y="22042"/>
                    <a:pt x="10625" y="22060"/>
                  </a:cubicBezTo>
                  <a:cubicBezTo>
                    <a:pt x="10625" y="21961"/>
                    <a:pt x="10884" y="21543"/>
                    <a:pt x="10963" y="21523"/>
                  </a:cubicBezTo>
                  <a:lnTo>
                    <a:pt x="10963" y="21523"/>
                  </a:lnTo>
                  <a:lnTo>
                    <a:pt x="10864" y="21782"/>
                  </a:lnTo>
                  <a:cubicBezTo>
                    <a:pt x="11142" y="21563"/>
                    <a:pt x="11043" y="21205"/>
                    <a:pt x="11421" y="21006"/>
                  </a:cubicBezTo>
                  <a:cubicBezTo>
                    <a:pt x="11520" y="20886"/>
                    <a:pt x="11859" y="20807"/>
                    <a:pt x="11799" y="20727"/>
                  </a:cubicBezTo>
                  <a:lnTo>
                    <a:pt x="11799" y="20727"/>
                  </a:lnTo>
                  <a:cubicBezTo>
                    <a:pt x="11775" y="20732"/>
                    <a:pt x="11750" y="20735"/>
                    <a:pt x="11724" y="20735"/>
                  </a:cubicBezTo>
                  <a:cubicBezTo>
                    <a:pt x="11552" y="20735"/>
                    <a:pt x="11335" y="20629"/>
                    <a:pt x="11162" y="20508"/>
                  </a:cubicBezTo>
                  <a:cubicBezTo>
                    <a:pt x="11262" y="20369"/>
                    <a:pt x="11361" y="20250"/>
                    <a:pt x="11461" y="20130"/>
                  </a:cubicBezTo>
                  <a:lnTo>
                    <a:pt x="11520" y="20190"/>
                  </a:lnTo>
                  <a:lnTo>
                    <a:pt x="11560" y="20110"/>
                  </a:lnTo>
                  <a:lnTo>
                    <a:pt x="11520" y="20070"/>
                  </a:lnTo>
                  <a:cubicBezTo>
                    <a:pt x="11620" y="19951"/>
                    <a:pt x="11719" y="19812"/>
                    <a:pt x="11819" y="19692"/>
                  </a:cubicBezTo>
                  <a:cubicBezTo>
                    <a:pt x="11950" y="19730"/>
                    <a:pt x="11852" y="20136"/>
                    <a:pt x="12005" y="20136"/>
                  </a:cubicBezTo>
                  <a:cubicBezTo>
                    <a:pt x="12015" y="20136"/>
                    <a:pt x="12025" y="20134"/>
                    <a:pt x="12038" y="20130"/>
                  </a:cubicBezTo>
                  <a:cubicBezTo>
                    <a:pt x="12018" y="20090"/>
                    <a:pt x="12038" y="19951"/>
                    <a:pt x="12058" y="19891"/>
                  </a:cubicBezTo>
                  <a:cubicBezTo>
                    <a:pt x="12079" y="19879"/>
                    <a:pt x="12096" y="19874"/>
                    <a:pt x="12110" y="19874"/>
                  </a:cubicBezTo>
                  <a:cubicBezTo>
                    <a:pt x="12150" y="19874"/>
                    <a:pt x="12164" y="19911"/>
                    <a:pt x="12193" y="19911"/>
                  </a:cubicBezTo>
                  <a:cubicBezTo>
                    <a:pt x="12219" y="19911"/>
                    <a:pt x="12257" y="19882"/>
                    <a:pt x="12336" y="19772"/>
                  </a:cubicBezTo>
                  <a:cubicBezTo>
                    <a:pt x="12249" y="19657"/>
                    <a:pt x="12509" y="19447"/>
                    <a:pt x="12482" y="19447"/>
                  </a:cubicBezTo>
                  <a:cubicBezTo>
                    <a:pt x="12473" y="19447"/>
                    <a:pt x="12422" y="19477"/>
                    <a:pt x="12296" y="19553"/>
                  </a:cubicBezTo>
                  <a:cubicBezTo>
                    <a:pt x="12455" y="19295"/>
                    <a:pt x="12535" y="19334"/>
                    <a:pt x="12754" y="19036"/>
                  </a:cubicBezTo>
                  <a:lnTo>
                    <a:pt x="12754" y="19036"/>
                  </a:lnTo>
                  <a:cubicBezTo>
                    <a:pt x="12750" y="19037"/>
                    <a:pt x="12746" y="19037"/>
                    <a:pt x="12743" y="19037"/>
                  </a:cubicBezTo>
                  <a:cubicBezTo>
                    <a:pt x="12654" y="19037"/>
                    <a:pt x="12656" y="18808"/>
                    <a:pt x="12694" y="18578"/>
                  </a:cubicBezTo>
                  <a:cubicBezTo>
                    <a:pt x="12774" y="18479"/>
                    <a:pt x="12873" y="18379"/>
                    <a:pt x="12953" y="18280"/>
                  </a:cubicBezTo>
                  <a:cubicBezTo>
                    <a:pt x="12953" y="18280"/>
                    <a:pt x="12973" y="18260"/>
                    <a:pt x="12973" y="18260"/>
                  </a:cubicBezTo>
                  <a:cubicBezTo>
                    <a:pt x="13391" y="17782"/>
                    <a:pt x="13669" y="17564"/>
                    <a:pt x="14047" y="17086"/>
                  </a:cubicBezTo>
                  <a:cubicBezTo>
                    <a:pt x="14105" y="17072"/>
                    <a:pt x="14235" y="16974"/>
                    <a:pt x="14296" y="16974"/>
                  </a:cubicBezTo>
                  <a:cubicBezTo>
                    <a:pt x="14319" y="16974"/>
                    <a:pt x="14331" y="16988"/>
                    <a:pt x="14326" y="17026"/>
                  </a:cubicBezTo>
                  <a:cubicBezTo>
                    <a:pt x="14346" y="16947"/>
                    <a:pt x="14346" y="16847"/>
                    <a:pt x="14465" y="16688"/>
                  </a:cubicBezTo>
                  <a:cubicBezTo>
                    <a:pt x="14516" y="16661"/>
                    <a:pt x="14546" y="16650"/>
                    <a:pt x="14561" y="16650"/>
                  </a:cubicBezTo>
                  <a:cubicBezTo>
                    <a:pt x="14641" y="16650"/>
                    <a:pt x="14348" y="16940"/>
                    <a:pt x="14480" y="16940"/>
                  </a:cubicBezTo>
                  <a:cubicBezTo>
                    <a:pt x="14495" y="16940"/>
                    <a:pt x="14516" y="16936"/>
                    <a:pt x="14545" y="16927"/>
                  </a:cubicBezTo>
                  <a:cubicBezTo>
                    <a:pt x="14485" y="16847"/>
                    <a:pt x="14724" y="16469"/>
                    <a:pt x="14843" y="16230"/>
                  </a:cubicBezTo>
                  <a:cubicBezTo>
                    <a:pt x="14836" y="16229"/>
                    <a:pt x="14829" y="16228"/>
                    <a:pt x="14822" y="16228"/>
                  </a:cubicBezTo>
                  <a:cubicBezTo>
                    <a:pt x="14647" y="16228"/>
                    <a:pt x="14441" y="16697"/>
                    <a:pt x="14326" y="16927"/>
                  </a:cubicBezTo>
                  <a:cubicBezTo>
                    <a:pt x="14266" y="16887"/>
                    <a:pt x="14246" y="16788"/>
                    <a:pt x="14246" y="16668"/>
                  </a:cubicBezTo>
                  <a:cubicBezTo>
                    <a:pt x="14644" y="16171"/>
                    <a:pt x="15042" y="15673"/>
                    <a:pt x="15440" y="15176"/>
                  </a:cubicBezTo>
                  <a:cubicBezTo>
                    <a:pt x="15758" y="14897"/>
                    <a:pt x="16415" y="13982"/>
                    <a:pt x="16912" y="13564"/>
                  </a:cubicBezTo>
                  <a:cubicBezTo>
                    <a:pt x="16952" y="13465"/>
                    <a:pt x="17012" y="13346"/>
                    <a:pt x="16992" y="13286"/>
                  </a:cubicBezTo>
                  <a:cubicBezTo>
                    <a:pt x="17390" y="12808"/>
                    <a:pt x="17768" y="12351"/>
                    <a:pt x="18166" y="11873"/>
                  </a:cubicBezTo>
                  <a:cubicBezTo>
                    <a:pt x="18305" y="11714"/>
                    <a:pt x="18444" y="11555"/>
                    <a:pt x="18564" y="11396"/>
                  </a:cubicBezTo>
                  <a:cubicBezTo>
                    <a:pt x="18584" y="11416"/>
                    <a:pt x="18584" y="11436"/>
                    <a:pt x="18623" y="11436"/>
                  </a:cubicBezTo>
                  <a:lnTo>
                    <a:pt x="18782" y="11137"/>
                  </a:lnTo>
                  <a:cubicBezTo>
                    <a:pt x="18782" y="11137"/>
                    <a:pt x="18782" y="11137"/>
                    <a:pt x="18802" y="11117"/>
                  </a:cubicBezTo>
                  <a:lnTo>
                    <a:pt x="18802" y="11117"/>
                  </a:lnTo>
                  <a:cubicBezTo>
                    <a:pt x="18818" y="11148"/>
                    <a:pt x="18797" y="11215"/>
                    <a:pt x="18825" y="11215"/>
                  </a:cubicBezTo>
                  <a:cubicBezTo>
                    <a:pt x="18833" y="11215"/>
                    <a:pt x="18844" y="11210"/>
                    <a:pt x="18862" y="11197"/>
                  </a:cubicBezTo>
                  <a:cubicBezTo>
                    <a:pt x="18842" y="11177"/>
                    <a:pt x="18842" y="11117"/>
                    <a:pt x="18862" y="11038"/>
                  </a:cubicBezTo>
                  <a:cubicBezTo>
                    <a:pt x="18981" y="10918"/>
                    <a:pt x="19081" y="10779"/>
                    <a:pt x="19180" y="10660"/>
                  </a:cubicBezTo>
                  <a:cubicBezTo>
                    <a:pt x="19200" y="10640"/>
                    <a:pt x="19220" y="10640"/>
                    <a:pt x="19220" y="10640"/>
                  </a:cubicBezTo>
                  <a:cubicBezTo>
                    <a:pt x="19240" y="10620"/>
                    <a:pt x="19240" y="10600"/>
                    <a:pt x="19240" y="10600"/>
                  </a:cubicBezTo>
                  <a:cubicBezTo>
                    <a:pt x="19320" y="10500"/>
                    <a:pt x="19419" y="10381"/>
                    <a:pt x="19499" y="10282"/>
                  </a:cubicBezTo>
                  <a:cubicBezTo>
                    <a:pt x="19519" y="10282"/>
                    <a:pt x="19539" y="10262"/>
                    <a:pt x="19558" y="10242"/>
                  </a:cubicBezTo>
                  <a:cubicBezTo>
                    <a:pt x="19578" y="10202"/>
                    <a:pt x="19618" y="10182"/>
                    <a:pt x="19638" y="10142"/>
                  </a:cubicBezTo>
                  <a:cubicBezTo>
                    <a:pt x="22324" y="6959"/>
                    <a:pt x="24731" y="4293"/>
                    <a:pt x="26323" y="2840"/>
                  </a:cubicBezTo>
                  <a:cubicBezTo>
                    <a:pt x="26338" y="2846"/>
                    <a:pt x="26350" y="2849"/>
                    <a:pt x="26360" y="2849"/>
                  </a:cubicBezTo>
                  <a:cubicBezTo>
                    <a:pt x="26417" y="2849"/>
                    <a:pt x="26420" y="2778"/>
                    <a:pt x="26407" y="2778"/>
                  </a:cubicBezTo>
                  <a:cubicBezTo>
                    <a:pt x="26406" y="2778"/>
                    <a:pt x="26404" y="2779"/>
                    <a:pt x="26403" y="2781"/>
                  </a:cubicBezTo>
                  <a:cubicBezTo>
                    <a:pt x="26562" y="2621"/>
                    <a:pt x="26741" y="2482"/>
                    <a:pt x="26880" y="2363"/>
                  </a:cubicBezTo>
                  <a:lnTo>
                    <a:pt x="26761" y="2243"/>
                  </a:lnTo>
                  <a:cubicBezTo>
                    <a:pt x="26761" y="2243"/>
                    <a:pt x="26482" y="2064"/>
                    <a:pt x="26144" y="1786"/>
                  </a:cubicBezTo>
                  <a:cubicBezTo>
                    <a:pt x="26124" y="1607"/>
                    <a:pt x="26084" y="1428"/>
                    <a:pt x="26184" y="1368"/>
                  </a:cubicBezTo>
                  <a:cubicBezTo>
                    <a:pt x="26045" y="1328"/>
                    <a:pt x="25925" y="1209"/>
                    <a:pt x="25786" y="950"/>
                  </a:cubicBezTo>
                  <a:cubicBezTo>
                    <a:pt x="25667" y="711"/>
                    <a:pt x="25527" y="333"/>
                    <a:pt x="25368" y="15"/>
                  </a:cubicBezTo>
                  <a:cubicBezTo>
                    <a:pt x="25348" y="5"/>
                    <a:pt x="25333" y="0"/>
                    <a:pt x="2531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29"/>
            <p:cNvSpPr/>
            <p:nvPr/>
          </p:nvSpPr>
          <p:spPr>
            <a:xfrm>
              <a:off x="600600" y="540000"/>
              <a:ext cx="1034250" cy="1287995"/>
            </a:xfrm>
            <a:custGeom>
              <a:avLst/>
              <a:gdLst/>
              <a:ahLst/>
              <a:cxnLst/>
              <a:rect l="l" t="t" r="r" b="b"/>
              <a:pathLst>
                <a:path w="26245" h="32684" extrusionOk="0">
                  <a:moveTo>
                    <a:pt x="25587" y="2110"/>
                  </a:moveTo>
                  <a:lnTo>
                    <a:pt x="25289" y="2627"/>
                  </a:lnTo>
                  <a:cubicBezTo>
                    <a:pt x="25275" y="2634"/>
                    <a:pt x="25263" y="2638"/>
                    <a:pt x="25254" y="2638"/>
                  </a:cubicBezTo>
                  <a:cubicBezTo>
                    <a:pt x="25209" y="2638"/>
                    <a:pt x="25209" y="2566"/>
                    <a:pt x="25209" y="2468"/>
                  </a:cubicBezTo>
                  <a:cubicBezTo>
                    <a:pt x="25209" y="2508"/>
                    <a:pt x="25190" y="2548"/>
                    <a:pt x="25170" y="2568"/>
                  </a:cubicBezTo>
                  <a:cubicBezTo>
                    <a:pt x="25132" y="2605"/>
                    <a:pt x="25102" y="2619"/>
                    <a:pt x="25080" y="2619"/>
                  </a:cubicBezTo>
                  <a:cubicBezTo>
                    <a:pt x="25068" y="2619"/>
                    <a:pt x="25058" y="2615"/>
                    <a:pt x="25050" y="2607"/>
                  </a:cubicBezTo>
                  <a:cubicBezTo>
                    <a:pt x="25110" y="2528"/>
                    <a:pt x="25150" y="2468"/>
                    <a:pt x="25209" y="2388"/>
                  </a:cubicBezTo>
                  <a:cubicBezTo>
                    <a:pt x="25209" y="2428"/>
                    <a:pt x="25209" y="2448"/>
                    <a:pt x="25209" y="2468"/>
                  </a:cubicBezTo>
                  <a:cubicBezTo>
                    <a:pt x="25229" y="2428"/>
                    <a:pt x="25229" y="2388"/>
                    <a:pt x="25249" y="2349"/>
                  </a:cubicBezTo>
                  <a:cubicBezTo>
                    <a:pt x="25269" y="2309"/>
                    <a:pt x="25309" y="2269"/>
                    <a:pt x="25329" y="2249"/>
                  </a:cubicBezTo>
                  <a:cubicBezTo>
                    <a:pt x="25428" y="2190"/>
                    <a:pt x="25528" y="2150"/>
                    <a:pt x="25587" y="2110"/>
                  </a:cubicBezTo>
                  <a:close/>
                  <a:moveTo>
                    <a:pt x="20872" y="7820"/>
                  </a:moveTo>
                  <a:lnTo>
                    <a:pt x="20832" y="8218"/>
                  </a:lnTo>
                  <a:cubicBezTo>
                    <a:pt x="20812" y="8158"/>
                    <a:pt x="20733" y="8119"/>
                    <a:pt x="20653" y="8079"/>
                  </a:cubicBezTo>
                  <a:cubicBezTo>
                    <a:pt x="20713" y="7979"/>
                    <a:pt x="20792" y="7900"/>
                    <a:pt x="20872" y="7820"/>
                  </a:cubicBezTo>
                  <a:close/>
                  <a:moveTo>
                    <a:pt x="14784" y="11143"/>
                  </a:moveTo>
                  <a:lnTo>
                    <a:pt x="14784" y="11143"/>
                  </a:lnTo>
                  <a:cubicBezTo>
                    <a:pt x="14776" y="11155"/>
                    <a:pt x="14770" y="11167"/>
                    <a:pt x="14766" y="11177"/>
                  </a:cubicBezTo>
                  <a:lnTo>
                    <a:pt x="14766" y="11177"/>
                  </a:lnTo>
                  <a:cubicBezTo>
                    <a:pt x="14772" y="11166"/>
                    <a:pt x="14778" y="11154"/>
                    <a:pt x="14784" y="11143"/>
                  </a:cubicBezTo>
                  <a:close/>
                  <a:moveTo>
                    <a:pt x="18047" y="11322"/>
                  </a:moveTo>
                  <a:cubicBezTo>
                    <a:pt x="18047" y="11600"/>
                    <a:pt x="18027" y="11879"/>
                    <a:pt x="17888" y="12138"/>
                  </a:cubicBezTo>
                  <a:lnTo>
                    <a:pt x="17768" y="12158"/>
                  </a:lnTo>
                  <a:lnTo>
                    <a:pt x="17569" y="12555"/>
                  </a:lnTo>
                  <a:cubicBezTo>
                    <a:pt x="17569" y="12416"/>
                    <a:pt x="17569" y="12158"/>
                    <a:pt x="17609" y="11899"/>
                  </a:cubicBezTo>
                  <a:cubicBezTo>
                    <a:pt x="17748" y="11700"/>
                    <a:pt x="17908" y="11521"/>
                    <a:pt x="18047" y="11322"/>
                  </a:cubicBezTo>
                  <a:close/>
                  <a:moveTo>
                    <a:pt x="16157" y="13729"/>
                  </a:moveTo>
                  <a:cubicBezTo>
                    <a:pt x="16276" y="13809"/>
                    <a:pt x="16376" y="13928"/>
                    <a:pt x="16376" y="14008"/>
                  </a:cubicBezTo>
                  <a:cubicBezTo>
                    <a:pt x="16336" y="14028"/>
                    <a:pt x="15779" y="14465"/>
                    <a:pt x="15600" y="14525"/>
                  </a:cubicBezTo>
                  <a:lnTo>
                    <a:pt x="15520" y="14525"/>
                  </a:lnTo>
                  <a:cubicBezTo>
                    <a:pt x="15619" y="14386"/>
                    <a:pt x="15719" y="14267"/>
                    <a:pt x="15818" y="14147"/>
                  </a:cubicBezTo>
                  <a:lnTo>
                    <a:pt x="15978" y="14267"/>
                  </a:lnTo>
                  <a:lnTo>
                    <a:pt x="15858" y="14087"/>
                  </a:lnTo>
                  <a:cubicBezTo>
                    <a:pt x="15958" y="13968"/>
                    <a:pt x="16057" y="13849"/>
                    <a:pt x="16157" y="13729"/>
                  </a:cubicBezTo>
                  <a:close/>
                  <a:moveTo>
                    <a:pt x="14664" y="15600"/>
                  </a:moveTo>
                  <a:lnTo>
                    <a:pt x="14664" y="15600"/>
                  </a:lnTo>
                  <a:cubicBezTo>
                    <a:pt x="14645" y="15719"/>
                    <a:pt x="14605" y="15838"/>
                    <a:pt x="14545" y="15938"/>
                  </a:cubicBezTo>
                  <a:cubicBezTo>
                    <a:pt x="14533" y="15915"/>
                    <a:pt x="14508" y="15905"/>
                    <a:pt x="14477" y="15905"/>
                  </a:cubicBezTo>
                  <a:cubicBezTo>
                    <a:pt x="14455" y="15905"/>
                    <a:pt x="14430" y="15910"/>
                    <a:pt x="14406" y="15918"/>
                  </a:cubicBezTo>
                  <a:cubicBezTo>
                    <a:pt x="14485" y="15818"/>
                    <a:pt x="14585" y="15699"/>
                    <a:pt x="14664" y="15600"/>
                  </a:cubicBezTo>
                  <a:close/>
                  <a:moveTo>
                    <a:pt x="9153" y="18723"/>
                  </a:moveTo>
                  <a:cubicBezTo>
                    <a:pt x="9115" y="18809"/>
                    <a:pt x="9095" y="18840"/>
                    <a:pt x="9085" y="18840"/>
                  </a:cubicBezTo>
                  <a:cubicBezTo>
                    <a:pt x="9074" y="18840"/>
                    <a:pt x="9074" y="18804"/>
                    <a:pt x="9074" y="18763"/>
                  </a:cubicBezTo>
                  <a:lnTo>
                    <a:pt x="9153" y="18723"/>
                  </a:lnTo>
                  <a:close/>
                  <a:moveTo>
                    <a:pt x="12098" y="18902"/>
                  </a:moveTo>
                  <a:lnTo>
                    <a:pt x="12098" y="18902"/>
                  </a:lnTo>
                  <a:cubicBezTo>
                    <a:pt x="12088" y="18909"/>
                    <a:pt x="12078" y="18917"/>
                    <a:pt x="12068" y="18925"/>
                  </a:cubicBezTo>
                  <a:lnTo>
                    <a:pt x="12068" y="18925"/>
                  </a:lnTo>
                  <a:cubicBezTo>
                    <a:pt x="12080" y="18917"/>
                    <a:pt x="12090" y="18910"/>
                    <a:pt x="12098" y="18902"/>
                  </a:cubicBezTo>
                  <a:close/>
                  <a:moveTo>
                    <a:pt x="13152" y="17510"/>
                  </a:moveTo>
                  <a:cubicBezTo>
                    <a:pt x="13152" y="17728"/>
                    <a:pt x="13053" y="18067"/>
                    <a:pt x="12854" y="18425"/>
                  </a:cubicBezTo>
                  <a:cubicBezTo>
                    <a:pt x="12750" y="18593"/>
                    <a:pt x="12688" y="18638"/>
                    <a:pt x="12649" y="18638"/>
                  </a:cubicBezTo>
                  <a:cubicBezTo>
                    <a:pt x="12603" y="18638"/>
                    <a:pt x="12591" y="18571"/>
                    <a:pt x="12582" y="18571"/>
                  </a:cubicBezTo>
                  <a:cubicBezTo>
                    <a:pt x="12580" y="18571"/>
                    <a:pt x="12578" y="18575"/>
                    <a:pt x="12575" y="18584"/>
                  </a:cubicBezTo>
                  <a:cubicBezTo>
                    <a:pt x="11978" y="19280"/>
                    <a:pt x="12396" y="19440"/>
                    <a:pt x="11799" y="19937"/>
                  </a:cubicBezTo>
                  <a:cubicBezTo>
                    <a:pt x="11740" y="19969"/>
                    <a:pt x="11694" y="19982"/>
                    <a:pt x="11659" y="19982"/>
                  </a:cubicBezTo>
                  <a:cubicBezTo>
                    <a:pt x="11518" y="19982"/>
                    <a:pt x="11537" y="19778"/>
                    <a:pt x="11441" y="19778"/>
                  </a:cubicBezTo>
                  <a:cubicBezTo>
                    <a:pt x="11640" y="19420"/>
                    <a:pt x="11899" y="19340"/>
                    <a:pt x="12058" y="19121"/>
                  </a:cubicBezTo>
                  <a:lnTo>
                    <a:pt x="12058" y="19121"/>
                  </a:lnTo>
                  <a:lnTo>
                    <a:pt x="11799" y="19360"/>
                  </a:lnTo>
                  <a:cubicBezTo>
                    <a:pt x="11836" y="19232"/>
                    <a:pt x="11956" y="19021"/>
                    <a:pt x="12068" y="18925"/>
                  </a:cubicBezTo>
                  <a:lnTo>
                    <a:pt x="12068" y="18925"/>
                  </a:lnTo>
                  <a:cubicBezTo>
                    <a:pt x="12046" y="18940"/>
                    <a:pt x="12016" y="18957"/>
                    <a:pt x="11978" y="18982"/>
                  </a:cubicBezTo>
                  <a:cubicBezTo>
                    <a:pt x="12376" y="18485"/>
                    <a:pt x="12774" y="18007"/>
                    <a:pt x="13152" y="17510"/>
                  </a:cubicBezTo>
                  <a:close/>
                  <a:moveTo>
                    <a:pt x="8835" y="23001"/>
                  </a:moveTo>
                  <a:lnTo>
                    <a:pt x="8815" y="23041"/>
                  </a:lnTo>
                  <a:cubicBezTo>
                    <a:pt x="8815" y="23021"/>
                    <a:pt x="8815" y="23021"/>
                    <a:pt x="8835" y="23001"/>
                  </a:cubicBezTo>
                  <a:close/>
                  <a:moveTo>
                    <a:pt x="5902" y="23051"/>
                  </a:moveTo>
                  <a:cubicBezTo>
                    <a:pt x="5893" y="23053"/>
                    <a:pt x="5883" y="23056"/>
                    <a:pt x="5870" y="23061"/>
                  </a:cubicBezTo>
                  <a:cubicBezTo>
                    <a:pt x="5881" y="23058"/>
                    <a:pt x="5891" y="23055"/>
                    <a:pt x="5902" y="23051"/>
                  </a:cubicBezTo>
                  <a:close/>
                  <a:moveTo>
                    <a:pt x="8735" y="23120"/>
                  </a:moveTo>
                  <a:lnTo>
                    <a:pt x="8735" y="23120"/>
                  </a:lnTo>
                  <a:cubicBezTo>
                    <a:pt x="8696" y="23260"/>
                    <a:pt x="8596" y="23419"/>
                    <a:pt x="8437" y="23518"/>
                  </a:cubicBezTo>
                  <a:cubicBezTo>
                    <a:pt x="8536" y="23399"/>
                    <a:pt x="8636" y="23260"/>
                    <a:pt x="8735" y="23120"/>
                  </a:cubicBezTo>
                  <a:close/>
                  <a:moveTo>
                    <a:pt x="24632" y="1"/>
                  </a:moveTo>
                  <a:lnTo>
                    <a:pt x="24613" y="21"/>
                  </a:lnTo>
                  <a:cubicBezTo>
                    <a:pt x="24593" y="41"/>
                    <a:pt x="24573" y="61"/>
                    <a:pt x="24553" y="81"/>
                  </a:cubicBezTo>
                  <a:cubicBezTo>
                    <a:pt x="24513" y="120"/>
                    <a:pt x="24473" y="180"/>
                    <a:pt x="24414" y="220"/>
                  </a:cubicBezTo>
                  <a:lnTo>
                    <a:pt x="24533" y="160"/>
                  </a:lnTo>
                  <a:lnTo>
                    <a:pt x="24533" y="160"/>
                  </a:lnTo>
                  <a:cubicBezTo>
                    <a:pt x="24453" y="359"/>
                    <a:pt x="24394" y="459"/>
                    <a:pt x="24294" y="538"/>
                  </a:cubicBezTo>
                  <a:cubicBezTo>
                    <a:pt x="24195" y="598"/>
                    <a:pt x="24055" y="677"/>
                    <a:pt x="23916" y="837"/>
                  </a:cubicBezTo>
                  <a:lnTo>
                    <a:pt x="23916" y="817"/>
                  </a:lnTo>
                  <a:cubicBezTo>
                    <a:pt x="23498" y="1115"/>
                    <a:pt x="23478" y="1155"/>
                    <a:pt x="23419" y="1235"/>
                  </a:cubicBezTo>
                  <a:cubicBezTo>
                    <a:pt x="23379" y="1294"/>
                    <a:pt x="23319" y="1354"/>
                    <a:pt x="22981" y="1573"/>
                  </a:cubicBezTo>
                  <a:lnTo>
                    <a:pt x="23100" y="1632"/>
                  </a:lnTo>
                  <a:cubicBezTo>
                    <a:pt x="23260" y="1871"/>
                    <a:pt x="22523" y="2010"/>
                    <a:pt x="22305" y="2408"/>
                  </a:cubicBezTo>
                  <a:lnTo>
                    <a:pt x="22464" y="2349"/>
                  </a:lnTo>
                  <a:lnTo>
                    <a:pt x="22464" y="2349"/>
                  </a:lnTo>
                  <a:cubicBezTo>
                    <a:pt x="22364" y="2587"/>
                    <a:pt x="21728" y="2607"/>
                    <a:pt x="21549" y="2767"/>
                  </a:cubicBezTo>
                  <a:cubicBezTo>
                    <a:pt x="21544" y="2768"/>
                    <a:pt x="21540" y="2769"/>
                    <a:pt x="21537" y="2769"/>
                  </a:cubicBezTo>
                  <a:cubicBezTo>
                    <a:pt x="21501" y="2769"/>
                    <a:pt x="21571" y="2663"/>
                    <a:pt x="21608" y="2607"/>
                  </a:cubicBezTo>
                  <a:lnTo>
                    <a:pt x="21608" y="2607"/>
                  </a:lnTo>
                  <a:cubicBezTo>
                    <a:pt x="21051" y="2965"/>
                    <a:pt x="21668" y="2767"/>
                    <a:pt x="21369" y="3145"/>
                  </a:cubicBezTo>
                  <a:cubicBezTo>
                    <a:pt x="21365" y="3145"/>
                    <a:pt x="21361" y="3146"/>
                    <a:pt x="21357" y="3146"/>
                  </a:cubicBezTo>
                  <a:cubicBezTo>
                    <a:pt x="21287" y="3146"/>
                    <a:pt x="21277" y="3043"/>
                    <a:pt x="21209" y="3043"/>
                  </a:cubicBezTo>
                  <a:cubicBezTo>
                    <a:pt x="21175" y="3043"/>
                    <a:pt x="21127" y="3068"/>
                    <a:pt x="21051" y="3145"/>
                  </a:cubicBezTo>
                  <a:cubicBezTo>
                    <a:pt x="20892" y="3224"/>
                    <a:pt x="20673" y="4040"/>
                    <a:pt x="20255" y="4259"/>
                  </a:cubicBezTo>
                  <a:cubicBezTo>
                    <a:pt x="20299" y="4251"/>
                    <a:pt x="20340" y="4242"/>
                    <a:pt x="20369" y="4242"/>
                  </a:cubicBezTo>
                  <a:cubicBezTo>
                    <a:pt x="20421" y="4242"/>
                    <a:pt x="20438" y="4272"/>
                    <a:pt x="20375" y="4398"/>
                  </a:cubicBezTo>
                  <a:cubicBezTo>
                    <a:pt x="20176" y="4677"/>
                    <a:pt x="19579" y="4935"/>
                    <a:pt x="19539" y="5313"/>
                  </a:cubicBezTo>
                  <a:cubicBezTo>
                    <a:pt x="19519" y="5323"/>
                    <a:pt x="19504" y="5328"/>
                    <a:pt x="19492" y="5328"/>
                  </a:cubicBezTo>
                  <a:cubicBezTo>
                    <a:pt x="19479" y="5328"/>
                    <a:pt x="19469" y="5323"/>
                    <a:pt x="19459" y="5313"/>
                  </a:cubicBezTo>
                  <a:cubicBezTo>
                    <a:pt x="19340" y="5552"/>
                    <a:pt x="19002" y="6029"/>
                    <a:pt x="19002" y="6228"/>
                  </a:cubicBezTo>
                  <a:cubicBezTo>
                    <a:pt x="18986" y="6225"/>
                    <a:pt x="18969" y="6224"/>
                    <a:pt x="18953" y="6224"/>
                  </a:cubicBezTo>
                  <a:cubicBezTo>
                    <a:pt x="18521" y="6224"/>
                    <a:pt x="18195" y="7373"/>
                    <a:pt x="17906" y="7373"/>
                  </a:cubicBezTo>
                  <a:cubicBezTo>
                    <a:pt x="17880" y="7373"/>
                    <a:pt x="17854" y="7364"/>
                    <a:pt x="17828" y="7343"/>
                  </a:cubicBezTo>
                  <a:cubicBezTo>
                    <a:pt x="17669" y="7542"/>
                    <a:pt x="17510" y="7760"/>
                    <a:pt x="17350" y="7979"/>
                  </a:cubicBezTo>
                  <a:lnTo>
                    <a:pt x="17331" y="7940"/>
                  </a:lnTo>
                  <a:cubicBezTo>
                    <a:pt x="16992" y="8318"/>
                    <a:pt x="16952" y="8517"/>
                    <a:pt x="16933" y="8715"/>
                  </a:cubicBezTo>
                  <a:cubicBezTo>
                    <a:pt x="16905" y="8738"/>
                    <a:pt x="16887" y="8746"/>
                    <a:pt x="16874" y="8746"/>
                  </a:cubicBezTo>
                  <a:cubicBezTo>
                    <a:pt x="16843" y="8746"/>
                    <a:pt x="16853" y="8690"/>
                    <a:pt x="16853" y="8676"/>
                  </a:cubicBezTo>
                  <a:lnTo>
                    <a:pt x="16853" y="8676"/>
                  </a:lnTo>
                  <a:cubicBezTo>
                    <a:pt x="16316" y="9213"/>
                    <a:pt x="16296" y="9273"/>
                    <a:pt x="16057" y="9889"/>
                  </a:cubicBezTo>
                  <a:lnTo>
                    <a:pt x="15918" y="9850"/>
                  </a:lnTo>
                  <a:cubicBezTo>
                    <a:pt x="15878" y="10029"/>
                    <a:pt x="15102" y="10586"/>
                    <a:pt x="14764" y="11242"/>
                  </a:cubicBezTo>
                  <a:cubicBezTo>
                    <a:pt x="14764" y="11242"/>
                    <a:pt x="14751" y="11217"/>
                    <a:pt x="14766" y="11177"/>
                  </a:cubicBezTo>
                  <a:lnTo>
                    <a:pt x="14766" y="11177"/>
                  </a:lnTo>
                  <a:cubicBezTo>
                    <a:pt x="14372" y="11916"/>
                    <a:pt x="13295" y="12484"/>
                    <a:pt x="13491" y="13013"/>
                  </a:cubicBezTo>
                  <a:lnTo>
                    <a:pt x="13252" y="13510"/>
                  </a:lnTo>
                  <a:cubicBezTo>
                    <a:pt x="13376" y="13364"/>
                    <a:pt x="13440" y="13314"/>
                    <a:pt x="13473" y="13314"/>
                  </a:cubicBezTo>
                  <a:cubicBezTo>
                    <a:pt x="13544" y="13314"/>
                    <a:pt x="13457" y="13565"/>
                    <a:pt x="13527" y="13565"/>
                  </a:cubicBezTo>
                  <a:cubicBezTo>
                    <a:pt x="13541" y="13565"/>
                    <a:pt x="13561" y="13555"/>
                    <a:pt x="13590" y="13530"/>
                  </a:cubicBezTo>
                  <a:lnTo>
                    <a:pt x="13590" y="13530"/>
                  </a:lnTo>
                  <a:cubicBezTo>
                    <a:pt x="13496" y="13692"/>
                    <a:pt x="13282" y="13864"/>
                    <a:pt x="13210" y="13864"/>
                  </a:cubicBezTo>
                  <a:cubicBezTo>
                    <a:pt x="13176" y="13864"/>
                    <a:pt x="13174" y="13825"/>
                    <a:pt x="13232" y="13729"/>
                  </a:cubicBezTo>
                  <a:lnTo>
                    <a:pt x="13292" y="13709"/>
                  </a:lnTo>
                  <a:cubicBezTo>
                    <a:pt x="13274" y="13677"/>
                    <a:pt x="13251" y="13662"/>
                    <a:pt x="13224" y="13662"/>
                  </a:cubicBezTo>
                  <a:cubicBezTo>
                    <a:pt x="13055" y="13662"/>
                    <a:pt x="12731" y="14238"/>
                    <a:pt x="12602" y="14238"/>
                  </a:cubicBezTo>
                  <a:cubicBezTo>
                    <a:pt x="12592" y="14238"/>
                    <a:pt x="12583" y="14234"/>
                    <a:pt x="12575" y="14227"/>
                  </a:cubicBezTo>
                  <a:cubicBezTo>
                    <a:pt x="11740" y="15321"/>
                    <a:pt x="10844" y="16316"/>
                    <a:pt x="10068" y="17350"/>
                  </a:cubicBezTo>
                  <a:lnTo>
                    <a:pt x="10307" y="17350"/>
                  </a:lnTo>
                  <a:lnTo>
                    <a:pt x="10029" y="17709"/>
                  </a:lnTo>
                  <a:cubicBezTo>
                    <a:pt x="10000" y="17726"/>
                    <a:pt x="9969" y="17737"/>
                    <a:pt x="9945" y="17737"/>
                  </a:cubicBezTo>
                  <a:cubicBezTo>
                    <a:pt x="9887" y="17737"/>
                    <a:pt x="9868" y="17673"/>
                    <a:pt x="10009" y="17490"/>
                  </a:cubicBezTo>
                  <a:lnTo>
                    <a:pt x="10009" y="17490"/>
                  </a:lnTo>
                  <a:cubicBezTo>
                    <a:pt x="9830" y="17549"/>
                    <a:pt x="9770" y="17967"/>
                    <a:pt x="9790" y="18007"/>
                  </a:cubicBezTo>
                  <a:cubicBezTo>
                    <a:pt x="9690" y="18112"/>
                    <a:pt x="9633" y="18151"/>
                    <a:pt x="9605" y="18151"/>
                  </a:cubicBezTo>
                  <a:cubicBezTo>
                    <a:pt x="9519" y="18151"/>
                    <a:pt x="9675" y="17807"/>
                    <a:pt x="9652" y="17807"/>
                  </a:cubicBezTo>
                  <a:cubicBezTo>
                    <a:pt x="9648" y="17807"/>
                    <a:pt x="9642" y="17813"/>
                    <a:pt x="9631" y="17828"/>
                  </a:cubicBezTo>
                  <a:lnTo>
                    <a:pt x="9491" y="18047"/>
                  </a:lnTo>
                  <a:lnTo>
                    <a:pt x="9551" y="18007"/>
                  </a:lnTo>
                  <a:lnTo>
                    <a:pt x="9551" y="18007"/>
                  </a:lnTo>
                  <a:cubicBezTo>
                    <a:pt x="9491" y="18226"/>
                    <a:pt x="9551" y="18286"/>
                    <a:pt x="9312" y="18604"/>
                  </a:cubicBezTo>
                  <a:cubicBezTo>
                    <a:pt x="9237" y="18670"/>
                    <a:pt x="9194" y="18685"/>
                    <a:pt x="9164" y="18685"/>
                  </a:cubicBezTo>
                  <a:cubicBezTo>
                    <a:pt x="9142" y="18685"/>
                    <a:pt x="9127" y="18677"/>
                    <a:pt x="9113" y="18677"/>
                  </a:cubicBezTo>
                  <a:cubicBezTo>
                    <a:pt x="9101" y="18677"/>
                    <a:pt x="9089" y="18682"/>
                    <a:pt x="9074" y="18703"/>
                  </a:cubicBezTo>
                  <a:cubicBezTo>
                    <a:pt x="9070" y="18700"/>
                    <a:pt x="9067" y="18698"/>
                    <a:pt x="9063" y="18698"/>
                  </a:cubicBezTo>
                  <a:cubicBezTo>
                    <a:pt x="9046" y="18698"/>
                    <a:pt x="9024" y="18740"/>
                    <a:pt x="8974" y="18823"/>
                  </a:cubicBezTo>
                  <a:lnTo>
                    <a:pt x="8636" y="19260"/>
                  </a:lnTo>
                  <a:lnTo>
                    <a:pt x="8895" y="19161"/>
                  </a:lnTo>
                  <a:lnTo>
                    <a:pt x="8895" y="19161"/>
                  </a:lnTo>
                  <a:cubicBezTo>
                    <a:pt x="8817" y="19363"/>
                    <a:pt x="8666" y="19517"/>
                    <a:pt x="8737" y="19517"/>
                  </a:cubicBezTo>
                  <a:cubicBezTo>
                    <a:pt x="8754" y="19517"/>
                    <a:pt x="8783" y="19509"/>
                    <a:pt x="8827" y="19491"/>
                  </a:cubicBezTo>
                  <a:lnTo>
                    <a:pt x="8827" y="19491"/>
                  </a:lnTo>
                  <a:cubicBezTo>
                    <a:pt x="8381" y="19699"/>
                    <a:pt x="7537" y="21134"/>
                    <a:pt x="7343" y="21270"/>
                  </a:cubicBezTo>
                  <a:cubicBezTo>
                    <a:pt x="7223" y="21628"/>
                    <a:pt x="7024" y="21907"/>
                    <a:pt x="6746" y="22245"/>
                  </a:cubicBezTo>
                  <a:cubicBezTo>
                    <a:pt x="6772" y="22224"/>
                    <a:pt x="6804" y="22212"/>
                    <a:pt x="6832" y="22212"/>
                  </a:cubicBezTo>
                  <a:cubicBezTo>
                    <a:pt x="6911" y="22212"/>
                    <a:pt x="6961" y="22299"/>
                    <a:pt x="6786" y="22504"/>
                  </a:cubicBezTo>
                  <a:cubicBezTo>
                    <a:pt x="6749" y="22450"/>
                    <a:pt x="6710" y="22427"/>
                    <a:pt x="6668" y="22427"/>
                  </a:cubicBezTo>
                  <a:cubicBezTo>
                    <a:pt x="6470" y="22427"/>
                    <a:pt x="6218" y="22943"/>
                    <a:pt x="5902" y="23051"/>
                  </a:cubicBezTo>
                  <a:lnTo>
                    <a:pt x="5902" y="23051"/>
                  </a:lnTo>
                  <a:cubicBezTo>
                    <a:pt x="5905" y="23051"/>
                    <a:pt x="5908" y="23051"/>
                    <a:pt x="5910" y="23051"/>
                  </a:cubicBezTo>
                  <a:cubicBezTo>
                    <a:pt x="6058" y="23051"/>
                    <a:pt x="5456" y="23764"/>
                    <a:pt x="5642" y="23764"/>
                  </a:cubicBezTo>
                  <a:cubicBezTo>
                    <a:pt x="5662" y="23764"/>
                    <a:pt x="5691" y="23755"/>
                    <a:pt x="5731" y="23737"/>
                  </a:cubicBezTo>
                  <a:lnTo>
                    <a:pt x="5731" y="23737"/>
                  </a:lnTo>
                  <a:cubicBezTo>
                    <a:pt x="5670" y="23811"/>
                    <a:pt x="5635" y="23833"/>
                    <a:pt x="5610" y="23833"/>
                  </a:cubicBezTo>
                  <a:cubicBezTo>
                    <a:pt x="5571" y="23833"/>
                    <a:pt x="5557" y="23778"/>
                    <a:pt x="5505" y="23778"/>
                  </a:cubicBezTo>
                  <a:cubicBezTo>
                    <a:pt x="5483" y="23778"/>
                    <a:pt x="5454" y="23788"/>
                    <a:pt x="5413" y="23817"/>
                  </a:cubicBezTo>
                  <a:cubicBezTo>
                    <a:pt x="5094" y="24493"/>
                    <a:pt x="4398" y="25090"/>
                    <a:pt x="3901" y="25846"/>
                  </a:cubicBezTo>
                  <a:cubicBezTo>
                    <a:pt x="3940" y="25886"/>
                    <a:pt x="4080" y="25806"/>
                    <a:pt x="4020" y="26005"/>
                  </a:cubicBezTo>
                  <a:lnTo>
                    <a:pt x="3562" y="26264"/>
                  </a:lnTo>
                  <a:cubicBezTo>
                    <a:pt x="3463" y="26423"/>
                    <a:pt x="3682" y="26562"/>
                    <a:pt x="3363" y="26722"/>
                  </a:cubicBezTo>
                  <a:cubicBezTo>
                    <a:pt x="3387" y="26722"/>
                    <a:pt x="3414" y="26715"/>
                    <a:pt x="3434" y="26715"/>
                  </a:cubicBezTo>
                  <a:cubicBezTo>
                    <a:pt x="3464" y="26715"/>
                    <a:pt x="3479" y="26730"/>
                    <a:pt x="3443" y="26801"/>
                  </a:cubicBezTo>
                  <a:cubicBezTo>
                    <a:pt x="2846" y="27438"/>
                    <a:pt x="2369" y="28194"/>
                    <a:pt x="1871" y="28930"/>
                  </a:cubicBezTo>
                  <a:cubicBezTo>
                    <a:pt x="1632" y="29308"/>
                    <a:pt x="1374" y="29686"/>
                    <a:pt x="1095" y="30024"/>
                  </a:cubicBezTo>
                  <a:lnTo>
                    <a:pt x="896" y="30283"/>
                  </a:lnTo>
                  <a:lnTo>
                    <a:pt x="657" y="30581"/>
                  </a:lnTo>
                  <a:cubicBezTo>
                    <a:pt x="459" y="30820"/>
                    <a:pt x="240" y="31059"/>
                    <a:pt x="1" y="31318"/>
                  </a:cubicBezTo>
                  <a:lnTo>
                    <a:pt x="1" y="31457"/>
                  </a:lnTo>
                  <a:cubicBezTo>
                    <a:pt x="21" y="31357"/>
                    <a:pt x="21" y="31318"/>
                    <a:pt x="41" y="31318"/>
                  </a:cubicBezTo>
                  <a:lnTo>
                    <a:pt x="61" y="31318"/>
                  </a:lnTo>
                  <a:cubicBezTo>
                    <a:pt x="80" y="31337"/>
                    <a:pt x="100" y="31457"/>
                    <a:pt x="120" y="31576"/>
                  </a:cubicBezTo>
                  <a:cubicBezTo>
                    <a:pt x="120" y="31527"/>
                    <a:pt x="133" y="31513"/>
                    <a:pt x="151" y="31513"/>
                  </a:cubicBezTo>
                  <a:cubicBezTo>
                    <a:pt x="178" y="31513"/>
                    <a:pt x="219" y="31544"/>
                    <a:pt x="254" y="31544"/>
                  </a:cubicBezTo>
                  <a:cubicBezTo>
                    <a:pt x="263" y="31544"/>
                    <a:pt x="271" y="31542"/>
                    <a:pt x="279" y="31536"/>
                  </a:cubicBezTo>
                  <a:lnTo>
                    <a:pt x="279" y="31536"/>
                  </a:lnTo>
                  <a:cubicBezTo>
                    <a:pt x="240" y="31636"/>
                    <a:pt x="200" y="31716"/>
                    <a:pt x="180" y="31815"/>
                  </a:cubicBezTo>
                  <a:lnTo>
                    <a:pt x="160" y="31875"/>
                  </a:lnTo>
                  <a:lnTo>
                    <a:pt x="160" y="31914"/>
                  </a:lnTo>
                  <a:lnTo>
                    <a:pt x="180" y="31914"/>
                  </a:lnTo>
                  <a:cubicBezTo>
                    <a:pt x="200" y="31914"/>
                    <a:pt x="220" y="31954"/>
                    <a:pt x="260" y="31974"/>
                  </a:cubicBezTo>
                  <a:cubicBezTo>
                    <a:pt x="279" y="32014"/>
                    <a:pt x="319" y="32054"/>
                    <a:pt x="359" y="32094"/>
                  </a:cubicBezTo>
                  <a:cubicBezTo>
                    <a:pt x="459" y="32113"/>
                    <a:pt x="638" y="32253"/>
                    <a:pt x="777" y="32472"/>
                  </a:cubicBezTo>
                  <a:cubicBezTo>
                    <a:pt x="896" y="32531"/>
                    <a:pt x="1016" y="32611"/>
                    <a:pt x="1115" y="32651"/>
                  </a:cubicBezTo>
                  <a:cubicBezTo>
                    <a:pt x="1150" y="32674"/>
                    <a:pt x="1185" y="32684"/>
                    <a:pt x="1216" y="32684"/>
                  </a:cubicBezTo>
                  <a:cubicBezTo>
                    <a:pt x="1238" y="32684"/>
                    <a:pt x="1258" y="32679"/>
                    <a:pt x="1274" y="32671"/>
                  </a:cubicBezTo>
                  <a:lnTo>
                    <a:pt x="1035" y="32551"/>
                  </a:lnTo>
                  <a:lnTo>
                    <a:pt x="1035" y="32551"/>
                  </a:lnTo>
                  <a:cubicBezTo>
                    <a:pt x="1058" y="32555"/>
                    <a:pt x="1078" y="32557"/>
                    <a:pt x="1096" y="32557"/>
                  </a:cubicBezTo>
                  <a:cubicBezTo>
                    <a:pt x="1259" y="32557"/>
                    <a:pt x="1189" y="32397"/>
                    <a:pt x="1135" y="32253"/>
                  </a:cubicBezTo>
                  <a:cubicBezTo>
                    <a:pt x="1135" y="32233"/>
                    <a:pt x="1135" y="32213"/>
                    <a:pt x="1135" y="32193"/>
                  </a:cubicBezTo>
                  <a:cubicBezTo>
                    <a:pt x="1453" y="32392"/>
                    <a:pt x="1752" y="32611"/>
                    <a:pt x="1752" y="32611"/>
                  </a:cubicBezTo>
                  <a:cubicBezTo>
                    <a:pt x="1911" y="32054"/>
                    <a:pt x="4557" y="28512"/>
                    <a:pt x="8039" y="24016"/>
                  </a:cubicBezTo>
                  <a:cubicBezTo>
                    <a:pt x="8039" y="24036"/>
                    <a:pt x="8039" y="24036"/>
                    <a:pt x="8039" y="24055"/>
                  </a:cubicBezTo>
                  <a:lnTo>
                    <a:pt x="8079" y="24075"/>
                  </a:lnTo>
                  <a:cubicBezTo>
                    <a:pt x="8160" y="23978"/>
                    <a:pt x="8201" y="23880"/>
                    <a:pt x="8171" y="23880"/>
                  </a:cubicBezTo>
                  <a:cubicBezTo>
                    <a:pt x="8164" y="23880"/>
                    <a:pt x="8153" y="23885"/>
                    <a:pt x="8138" y="23896"/>
                  </a:cubicBezTo>
                  <a:cubicBezTo>
                    <a:pt x="8218" y="23797"/>
                    <a:pt x="8318" y="23677"/>
                    <a:pt x="8397" y="23558"/>
                  </a:cubicBezTo>
                  <a:lnTo>
                    <a:pt x="8397" y="23558"/>
                  </a:lnTo>
                  <a:cubicBezTo>
                    <a:pt x="8339" y="23747"/>
                    <a:pt x="8525" y="23830"/>
                    <a:pt x="8745" y="23830"/>
                  </a:cubicBezTo>
                  <a:cubicBezTo>
                    <a:pt x="8827" y="23830"/>
                    <a:pt x="8913" y="23818"/>
                    <a:pt x="8994" y="23797"/>
                  </a:cubicBezTo>
                  <a:cubicBezTo>
                    <a:pt x="8954" y="23757"/>
                    <a:pt x="8914" y="23737"/>
                    <a:pt x="9054" y="23459"/>
                  </a:cubicBezTo>
                  <a:lnTo>
                    <a:pt x="9054" y="23459"/>
                  </a:lnTo>
                  <a:cubicBezTo>
                    <a:pt x="8978" y="23504"/>
                    <a:pt x="8716" y="23736"/>
                    <a:pt x="8632" y="23736"/>
                  </a:cubicBezTo>
                  <a:cubicBezTo>
                    <a:pt x="8606" y="23736"/>
                    <a:pt x="8597" y="23714"/>
                    <a:pt x="8616" y="23658"/>
                  </a:cubicBezTo>
                  <a:cubicBezTo>
                    <a:pt x="8835" y="23299"/>
                    <a:pt x="8855" y="23419"/>
                    <a:pt x="9014" y="23299"/>
                  </a:cubicBezTo>
                  <a:lnTo>
                    <a:pt x="9014" y="23299"/>
                  </a:lnTo>
                  <a:cubicBezTo>
                    <a:pt x="9006" y="23301"/>
                    <a:pt x="8999" y="23302"/>
                    <a:pt x="8993" y="23302"/>
                  </a:cubicBezTo>
                  <a:cubicBezTo>
                    <a:pt x="8857" y="23302"/>
                    <a:pt x="9090" y="22895"/>
                    <a:pt x="9014" y="22762"/>
                  </a:cubicBezTo>
                  <a:cubicBezTo>
                    <a:pt x="9511" y="22145"/>
                    <a:pt x="10009" y="21509"/>
                    <a:pt x="10506" y="20852"/>
                  </a:cubicBezTo>
                  <a:cubicBezTo>
                    <a:pt x="10520" y="20866"/>
                    <a:pt x="10524" y="20880"/>
                    <a:pt x="10540" y="20880"/>
                  </a:cubicBezTo>
                  <a:cubicBezTo>
                    <a:pt x="10546" y="20880"/>
                    <a:pt x="10554" y="20878"/>
                    <a:pt x="10566" y="20872"/>
                  </a:cubicBezTo>
                  <a:lnTo>
                    <a:pt x="10685" y="20693"/>
                  </a:lnTo>
                  <a:cubicBezTo>
                    <a:pt x="10705" y="20684"/>
                    <a:pt x="10720" y="20680"/>
                    <a:pt x="10731" y="20680"/>
                  </a:cubicBezTo>
                  <a:cubicBezTo>
                    <a:pt x="10826" y="20680"/>
                    <a:pt x="10647" y="20970"/>
                    <a:pt x="10701" y="20970"/>
                  </a:cubicBezTo>
                  <a:cubicBezTo>
                    <a:pt x="10712" y="20970"/>
                    <a:pt x="10732" y="20959"/>
                    <a:pt x="10765" y="20932"/>
                  </a:cubicBezTo>
                  <a:lnTo>
                    <a:pt x="10765" y="20932"/>
                  </a:lnTo>
                  <a:cubicBezTo>
                    <a:pt x="10645" y="21210"/>
                    <a:pt x="10526" y="21549"/>
                    <a:pt x="10228" y="21847"/>
                  </a:cubicBezTo>
                  <a:lnTo>
                    <a:pt x="10055" y="21809"/>
                  </a:lnTo>
                  <a:lnTo>
                    <a:pt x="10055" y="21809"/>
                  </a:lnTo>
                  <a:cubicBezTo>
                    <a:pt x="10056" y="21809"/>
                    <a:pt x="10056" y="21809"/>
                    <a:pt x="10056" y="21809"/>
                  </a:cubicBezTo>
                  <a:cubicBezTo>
                    <a:pt x="10108" y="21809"/>
                    <a:pt x="10289" y="21642"/>
                    <a:pt x="10327" y="21529"/>
                  </a:cubicBezTo>
                  <a:lnTo>
                    <a:pt x="10327" y="21529"/>
                  </a:lnTo>
                  <a:cubicBezTo>
                    <a:pt x="10267" y="21708"/>
                    <a:pt x="9750" y="21907"/>
                    <a:pt x="9810" y="22185"/>
                  </a:cubicBezTo>
                  <a:lnTo>
                    <a:pt x="10068" y="22026"/>
                  </a:lnTo>
                  <a:lnTo>
                    <a:pt x="10068" y="22026"/>
                  </a:lnTo>
                  <a:cubicBezTo>
                    <a:pt x="9949" y="22305"/>
                    <a:pt x="9850" y="22722"/>
                    <a:pt x="9591" y="22981"/>
                  </a:cubicBezTo>
                  <a:cubicBezTo>
                    <a:pt x="9810" y="22941"/>
                    <a:pt x="9631" y="22901"/>
                    <a:pt x="9929" y="22802"/>
                  </a:cubicBezTo>
                  <a:lnTo>
                    <a:pt x="9929" y="22802"/>
                  </a:lnTo>
                  <a:cubicBezTo>
                    <a:pt x="9921" y="22803"/>
                    <a:pt x="9914" y="22803"/>
                    <a:pt x="9908" y="22803"/>
                  </a:cubicBezTo>
                  <a:cubicBezTo>
                    <a:pt x="9676" y="22803"/>
                    <a:pt x="10381" y="22169"/>
                    <a:pt x="10185" y="22169"/>
                  </a:cubicBezTo>
                  <a:cubicBezTo>
                    <a:pt x="10177" y="22169"/>
                    <a:pt x="10169" y="22170"/>
                    <a:pt x="10160" y="22171"/>
                  </a:cubicBezTo>
                  <a:lnTo>
                    <a:pt x="10160" y="22171"/>
                  </a:lnTo>
                  <a:cubicBezTo>
                    <a:pt x="10452" y="22083"/>
                    <a:pt x="10505" y="21877"/>
                    <a:pt x="10844" y="21708"/>
                  </a:cubicBezTo>
                  <a:cubicBezTo>
                    <a:pt x="10785" y="21688"/>
                    <a:pt x="10685" y="21748"/>
                    <a:pt x="10904" y="21509"/>
                  </a:cubicBezTo>
                  <a:cubicBezTo>
                    <a:pt x="10904" y="21489"/>
                    <a:pt x="10904" y="21449"/>
                    <a:pt x="10904" y="21429"/>
                  </a:cubicBezTo>
                  <a:cubicBezTo>
                    <a:pt x="10844" y="21469"/>
                    <a:pt x="10785" y="21509"/>
                    <a:pt x="10745" y="21509"/>
                  </a:cubicBezTo>
                  <a:cubicBezTo>
                    <a:pt x="10745" y="21310"/>
                    <a:pt x="11043" y="20912"/>
                    <a:pt x="11103" y="20753"/>
                  </a:cubicBezTo>
                  <a:cubicBezTo>
                    <a:pt x="11135" y="20720"/>
                    <a:pt x="11153" y="20708"/>
                    <a:pt x="11161" y="20708"/>
                  </a:cubicBezTo>
                  <a:cubicBezTo>
                    <a:pt x="11186" y="20708"/>
                    <a:pt x="11143" y="20802"/>
                    <a:pt x="11177" y="20802"/>
                  </a:cubicBezTo>
                  <a:cubicBezTo>
                    <a:pt x="11183" y="20802"/>
                    <a:pt x="11191" y="20799"/>
                    <a:pt x="11202" y="20792"/>
                  </a:cubicBezTo>
                  <a:lnTo>
                    <a:pt x="11302" y="20534"/>
                  </a:lnTo>
                  <a:cubicBezTo>
                    <a:pt x="11311" y="20539"/>
                    <a:pt x="11322" y="20542"/>
                    <a:pt x="11335" y="20542"/>
                  </a:cubicBezTo>
                  <a:cubicBezTo>
                    <a:pt x="11408" y="20542"/>
                    <a:pt x="11530" y="20465"/>
                    <a:pt x="11584" y="20465"/>
                  </a:cubicBezTo>
                  <a:cubicBezTo>
                    <a:pt x="11624" y="20465"/>
                    <a:pt x="11625" y="20507"/>
                    <a:pt x="11541" y="20653"/>
                  </a:cubicBezTo>
                  <a:lnTo>
                    <a:pt x="11779" y="20355"/>
                  </a:lnTo>
                  <a:cubicBezTo>
                    <a:pt x="11978" y="20216"/>
                    <a:pt x="12197" y="19977"/>
                    <a:pt x="12277" y="19778"/>
                  </a:cubicBezTo>
                  <a:cubicBezTo>
                    <a:pt x="12387" y="19684"/>
                    <a:pt x="12447" y="19466"/>
                    <a:pt x="12458" y="19466"/>
                  </a:cubicBezTo>
                  <a:cubicBezTo>
                    <a:pt x="12461" y="19466"/>
                    <a:pt x="12460" y="19481"/>
                    <a:pt x="12456" y="19519"/>
                  </a:cubicBezTo>
                  <a:lnTo>
                    <a:pt x="12774" y="18982"/>
                  </a:lnTo>
                  <a:lnTo>
                    <a:pt x="12794" y="19002"/>
                  </a:lnTo>
                  <a:cubicBezTo>
                    <a:pt x="13192" y="18524"/>
                    <a:pt x="13431" y="17888"/>
                    <a:pt x="14028" y="17470"/>
                  </a:cubicBezTo>
                  <a:cubicBezTo>
                    <a:pt x="14127" y="17291"/>
                    <a:pt x="14247" y="17092"/>
                    <a:pt x="14485" y="16853"/>
                  </a:cubicBezTo>
                  <a:lnTo>
                    <a:pt x="14605" y="16853"/>
                  </a:lnTo>
                  <a:cubicBezTo>
                    <a:pt x="14744" y="16634"/>
                    <a:pt x="15182" y="16296"/>
                    <a:pt x="15162" y="16137"/>
                  </a:cubicBezTo>
                  <a:cubicBezTo>
                    <a:pt x="15560" y="16097"/>
                    <a:pt x="16017" y="15182"/>
                    <a:pt x="16336" y="14844"/>
                  </a:cubicBezTo>
                  <a:lnTo>
                    <a:pt x="16256" y="14744"/>
                  </a:lnTo>
                  <a:cubicBezTo>
                    <a:pt x="16455" y="14485"/>
                    <a:pt x="16614" y="14227"/>
                    <a:pt x="16813" y="13889"/>
                  </a:cubicBezTo>
                  <a:lnTo>
                    <a:pt x="16714" y="13829"/>
                  </a:lnTo>
                  <a:cubicBezTo>
                    <a:pt x="16853" y="13491"/>
                    <a:pt x="17331" y="13192"/>
                    <a:pt x="17649" y="12754"/>
                  </a:cubicBezTo>
                  <a:lnTo>
                    <a:pt x="17649" y="12754"/>
                  </a:lnTo>
                  <a:cubicBezTo>
                    <a:pt x="17669" y="12814"/>
                    <a:pt x="17569" y="12914"/>
                    <a:pt x="17490" y="12973"/>
                  </a:cubicBezTo>
                  <a:cubicBezTo>
                    <a:pt x="18106" y="12635"/>
                    <a:pt x="18186" y="11780"/>
                    <a:pt x="18703" y="11441"/>
                  </a:cubicBezTo>
                  <a:cubicBezTo>
                    <a:pt x="18763" y="11302"/>
                    <a:pt x="18843" y="11222"/>
                    <a:pt x="18942" y="11163"/>
                  </a:cubicBezTo>
                  <a:lnTo>
                    <a:pt x="18942" y="11163"/>
                  </a:lnTo>
                  <a:cubicBezTo>
                    <a:pt x="18922" y="11183"/>
                    <a:pt x="18922" y="11183"/>
                    <a:pt x="18922" y="11203"/>
                  </a:cubicBezTo>
                  <a:cubicBezTo>
                    <a:pt x="18922" y="11183"/>
                    <a:pt x="18942" y="11163"/>
                    <a:pt x="18962" y="11143"/>
                  </a:cubicBezTo>
                  <a:cubicBezTo>
                    <a:pt x="19022" y="11103"/>
                    <a:pt x="19081" y="11083"/>
                    <a:pt x="19141" y="11023"/>
                  </a:cubicBezTo>
                  <a:lnTo>
                    <a:pt x="19141" y="11023"/>
                  </a:lnTo>
                  <a:cubicBezTo>
                    <a:pt x="19081" y="11063"/>
                    <a:pt x="19022" y="11083"/>
                    <a:pt x="18982" y="11123"/>
                  </a:cubicBezTo>
                  <a:cubicBezTo>
                    <a:pt x="19042" y="11043"/>
                    <a:pt x="19141" y="10884"/>
                    <a:pt x="19221" y="10745"/>
                  </a:cubicBezTo>
                  <a:lnTo>
                    <a:pt x="19360" y="10765"/>
                  </a:lnTo>
                  <a:cubicBezTo>
                    <a:pt x="19380" y="10745"/>
                    <a:pt x="19380" y="10745"/>
                    <a:pt x="19380" y="10725"/>
                  </a:cubicBezTo>
                  <a:cubicBezTo>
                    <a:pt x="19496" y="10642"/>
                    <a:pt x="19446" y="10601"/>
                    <a:pt x="19357" y="10601"/>
                  </a:cubicBezTo>
                  <a:cubicBezTo>
                    <a:pt x="19339" y="10601"/>
                    <a:pt x="19320" y="10602"/>
                    <a:pt x="19300" y="10606"/>
                  </a:cubicBezTo>
                  <a:cubicBezTo>
                    <a:pt x="19320" y="10526"/>
                    <a:pt x="19360" y="10446"/>
                    <a:pt x="19380" y="10387"/>
                  </a:cubicBezTo>
                  <a:cubicBezTo>
                    <a:pt x="19385" y="10387"/>
                    <a:pt x="19391" y="10387"/>
                    <a:pt x="19396" y="10387"/>
                  </a:cubicBezTo>
                  <a:cubicBezTo>
                    <a:pt x="19618" y="10387"/>
                    <a:pt x="19605" y="9989"/>
                    <a:pt x="19877" y="9989"/>
                  </a:cubicBezTo>
                  <a:cubicBezTo>
                    <a:pt x="19877" y="9850"/>
                    <a:pt x="20275" y="9352"/>
                    <a:pt x="20235" y="9113"/>
                  </a:cubicBezTo>
                  <a:cubicBezTo>
                    <a:pt x="20235" y="9094"/>
                    <a:pt x="20235" y="9074"/>
                    <a:pt x="20215" y="9054"/>
                  </a:cubicBezTo>
                  <a:lnTo>
                    <a:pt x="20215" y="9054"/>
                  </a:lnTo>
                  <a:cubicBezTo>
                    <a:pt x="20255" y="9074"/>
                    <a:pt x="20295" y="9054"/>
                    <a:pt x="20235" y="9113"/>
                  </a:cubicBezTo>
                  <a:cubicBezTo>
                    <a:pt x="20375" y="8994"/>
                    <a:pt x="20514" y="8855"/>
                    <a:pt x="20574" y="8696"/>
                  </a:cubicBezTo>
                  <a:lnTo>
                    <a:pt x="20753" y="8715"/>
                  </a:lnTo>
                  <a:lnTo>
                    <a:pt x="20832" y="8278"/>
                  </a:lnTo>
                  <a:cubicBezTo>
                    <a:pt x="20946" y="8212"/>
                    <a:pt x="21028" y="8168"/>
                    <a:pt x="21076" y="8168"/>
                  </a:cubicBezTo>
                  <a:cubicBezTo>
                    <a:pt x="21130" y="8168"/>
                    <a:pt x="21142" y="8221"/>
                    <a:pt x="21111" y="8357"/>
                  </a:cubicBezTo>
                  <a:cubicBezTo>
                    <a:pt x="21330" y="7780"/>
                    <a:pt x="21369" y="7940"/>
                    <a:pt x="21529" y="7422"/>
                  </a:cubicBezTo>
                  <a:lnTo>
                    <a:pt x="21588" y="7502"/>
                  </a:lnTo>
                  <a:cubicBezTo>
                    <a:pt x="21708" y="7363"/>
                    <a:pt x="21787" y="7044"/>
                    <a:pt x="21907" y="7024"/>
                  </a:cubicBezTo>
                  <a:cubicBezTo>
                    <a:pt x="22324" y="6825"/>
                    <a:pt x="23200" y="5472"/>
                    <a:pt x="23976" y="4776"/>
                  </a:cubicBezTo>
                  <a:cubicBezTo>
                    <a:pt x="23618" y="4736"/>
                    <a:pt x="24394" y="4478"/>
                    <a:pt x="24235" y="4299"/>
                  </a:cubicBezTo>
                  <a:cubicBezTo>
                    <a:pt x="24284" y="4299"/>
                    <a:pt x="24339" y="4279"/>
                    <a:pt x="24374" y="4279"/>
                  </a:cubicBezTo>
                  <a:cubicBezTo>
                    <a:pt x="24409" y="4279"/>
                    <a:pt x="24424" y="4299"/>
                    <a:pt x="24394" y="4378"/>
                  </a:cubicBezTo>
                  <a:cubicBezTo>
                    <a:pt x="24672" y="3920"/>
                    <a:pt x="24991" y="3841"/>
                    <a:pt x="25070" y="3423"/>
                  </a:cubicBezTo>
                  <a:cubicBezTo>
                    <a:pt x="25145" y="3423"/>
                    <a:pt x="25079" y="3564"/>
                    <a:pt x="25137" y="3564"/>
                  </a:cubicBezTo>
                  <a:cubicBezTo>
                    <a:pt x="25141" y="3564"/>
                    <a:pt x="25145" y="3564"/>
                    <a:pt x="25150" y="3562"/>
                  </a:cubicBezTo>
                  <a:cubicBezTo>
                    <a:pt x="25150" y="3523"/>
                    <a:pt x="25190" y="3383"/>
                    <a:pt x="25269" y="3383"/>
                  </a:cubicBezTo>
                  <a:cubicBezTo>
                    <a:pt x="25274" y="3382"/>
                    <a:pt x="25279" y="3381"/>
                    <a:pt x="25282" y="3381"/>
                  </a:cubicBezTo>
                  <a:cubicBezTo>
                    <a:pt x="25319" y="3381"/>
                    <a:pt x="25266" y="3472"/>
                    <a:pt x="25229" y="3562"/>
                  </a:cubicBezTo>
                  <a:cubicBezTo>
                    <a:pt x="25568" y="3125"/>
                    <a:pt x="25428" y="2946"/>
                    <a:pt x="25289" y="2786"/>
                  </a:cubicBezTo>
                  <a:cubicBezTo>
                    <a:pt x="25349" y="2747"/>
                    <a:pt x="25408" y="2707"/>
                    <a:pt x="25468" y="2647"/>
                  </a:cubicBezTo>
                  <a:cubicBezTo>
                    <a:pt x="25508" y="2607"/>
                    <a:pt x="25568" y="2548"/>
                    <a:pt x="25587" y="2508"/>
                  </a:cubicBezTo>
                  <a:cubicBezTo>
                    <a:pt x="25667" y="2408"/>
                    <a:pt x="25687" y="2309"/>
                    <a:pt x="25707" y="2190"/>
                  </a:cubicBezTo>
                  <a:cubicBezTo>
                    <a:pt x="25778" y="2149"/>
                    <a:pt x="25870" y="2087"/>
                    <a:pt x="25908" y="2087"/>
                  </a:cubicBezTo>
                  <a:cubicBezTo>
                    <a:pt x="25945" y="2087"/>
                    <a:pt x="25933" y="2144"/>
                    <a:pt x="25806" y="2329"/>
                  </a:cubicBezTo>
                  <a:cubicBezTo>
                    <a:pt x="25866" y="2249"/>
                    <a:pt x="26065" y="2030"/>
                    <a:pt x="26244" y="1811"/>
                  </a:cubicBezTo>
                  <a:cubicBezTo>
                    <a:pt x="26184" y="1712"/>
                    <a:pt x="26105" y="1632"/>
                    <a:pt x="26025" y="1533"/>
                  </a:cubicBezTo>
                  <a:cubicBezTo>
                    <a:pt x="25985" y="1493"/>
                    <a:pt x="25966" y="1453"/>
                    <a:pt x="25926" y="1394"/>
                  </a:cubicBezTo>
                  <a:cubicBezTo>
                    <a:pt x="25886" y="1354"/>
                    <a:pt x="25826" y="1294"/>
                    <a:pt x="25786" y="1254"/>
                  </a:cubicBezTo>
                  <a:cubicBezTo>
                    <a:pt x="25747" y="1215"/>
                    <a:pt x="25707" y="1155"/>
                    <a:pt x="25667" y="1115"/>
                  </a:cubicBezTo>
                  <a:cubicBezTo>
                    <a:pt x="25607" y="1075"/>
                    <a:pt x="25607" y="1075"/>
                    <a:pt x="25587" y="1055"/>
                  </a:cubicBezTo>
                  <a:cubicBezTo>
                    <a:pt x="25548" y="1036"/>
                    <a:pt x="25528" y="1036"/>
                    <a:pt x="25488" y="1036"/>
                  </a:cubicBezTo>
                  <a:cubicBezTo>
                    <a:pt x="25488" y="1036"/>
                    <a:pt x="25488" y="996"/>
                    <a:pt x="25468" y="976"/>
                  </a:cubicBezTo>
                  <a:cubicBezTo>
                    <a:pt x="25448" y="956"/>
                    <a:pt x="25428" y="936"/>
                    <a:pt x="25389" y="896"/>
                  </a:cubicBezTo>
                  <a:cubicBezTo>
                    <a:pt x="25329" y="817"/>
                    <a:pt x="25249" y="737"/>
                    <a:pt x="25209" y="717"/>
                  </a:cubicBezTo>
                  <a:cubicBezTo>
                    <a:pt x="25030" y="478"/>
                    <a:pt x="24931" y="339"/>
                    <a:pt x="24812" y="220"/>
                  </a:cubicBezTo>
                  <a:cubicBezTo>
                    <a:pt x="24772" y="160"/>
                    <a:pt x="24712" y="100"/>
                    <a:pt x="24652" y="21"/>
                  </a:cubicBezTo>
                  <a:cubicBezTo>
                    <a:pt x="24652" y="21"/>
                    <a:pt x="24652" y="1"/>
                    <a:pt x="2463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29"/>
            <p:cNvSpPr/>
            <p:nvPr/>
          </p:nvSpPr>
          <p:spPr>
            <a:xfrm>
              <a:off x="946406" y="780744"/>
              <a:ext cx="919732" cy="1073381"/>
            </a:xfrm>
            <a:custGeom>
              <a:avLst/>
              <a:gdLst/>
              <a:ahLst/>
              <a:cxnLst/>
              <a:rect l="l" t="t" r="r" b="b"/>
              <a:pathLst>
                <a:path w="23339" h="27238" extrusionOk="0">
                  <a:moveTo>
                    <a:pt x="7819" y="15440"/>
                  </a:moveTo>
                  <a:cubicBezTo>
                    <a:pt x="7814" y="15449"/>
                    <a:pt x="7810" y="15458"/>
                    <a:pt x="7806" y="15466"/>
                  </a:cubicBezTo>
                  <a:lnTo>
                    <a:pt x="7806" y="15466"/>
                  </a:lnTo>
                  <a:lnTo>
                    <a:pt x="7819" y="15440"/>
                  </a:lnTo>
                  <a:close/>
                  <a:moveTo>
                    <a:pt x="7502" y="21482"/>
                  </a:moveTo>
                  <a:lnTo>
                    <a:pt x="7501" y="21488"/>
                  </a:lnTo>
                  <a:cubicBezTo>
                    <a:pt x="7502" y="21486"/>
                    <a:pt x="7502" y="21484"/>
                    <a:pt x="7502" y="21482"/>
                  </a:cubicBezTo>
                  <a:close/>
                  <a:moveTo>
                    <a:pt x="7402" y="21607"/>
                  </a:moveTo>
                  <a:cubicBezTo>
                    <a:pt x="7400" y="21608"/>
                    <a:pt x="7398" y="21609"/>
                    <a:pt x="7396" y="21610"/>
                  </a:cubicBezTo>
                  <a:lnTo>
                    <a:pt x="7396" y="21610"/>
                  </a:lnTo>
                  <a:cubicBezTo>
                    <a:pt x="7398" y="21609"/>
                    <a:pt x="7400" y="21608"/>
                    <a:pt x="7402" y="21607"/>
                  </a:cubicBezTo>
                  <a:close/>
                  <a:moveTo>
                    <a:pt x="2105" y="22387"/>
                  </a:moveTo>
                  <a:cubicBezTo>
                    <a:pt x="2100" y="22400"/>
                    <a:pt x="2095" y="22413"/>
                    <a:pt x="2089" y="22423"/>
                  </a:cubicBezTo>
                  <a:cubicBezTo>
                    <a:pt x="2096" y="22410"/>
                    <a:pt x="2101" y="22398"/>
                    <a:pt x="2105" y="22387"/>
                  </a:cubicBezTo>
                  <a:close/>
                  <a:moveTo>
                    <a:pt x="2845" y="26522"/>
                  </a:moveTo>
                  <a:lnTo>
                    <a:pt x="2845" y="26522"/>
                  </a:lnTo>
                  <a:cubicBezTo>
                    <a:pt x="2806" y="26621"/>
                    <a:pt x="2706" y="26701"/>
                    <a:pt x="2607" y="26760"/>
                  </a:cubicBezTo>
                  <a:cubicBezTo>
                    <a:pt x="2666" y="26661"/>
                    <a:pt x="2746" y="26581"/>
                    <a:pt x="2845" y="26522"/>
                  </a:cubicBezTo>
                  <a:close/>
                  <a:moveTo>
                    <a:pt x="21627" y="0"/>
                  </a:moveTo>
                  <a:cubicBezTo>
                    <a:pt x="21568" y="40"/>
                    <a:pt x="21508" y="80"/>
                    <a:pt x="21468" y="139"/>
                  </a:cubicBezTo>
                  <a:cubicBezTo>
                    <a:pt x="21349" y="139"/>
                    <a:pt x="21548" y="40"/>
                    <a:pt x="21468" y="20"/>
                  </a:cubicBezTo>
                  <a:lnTo>
                    <a:pt x="21468" y="20"/>
                  </a:lnTo>
                  <a:cubicBezTo>
                    <a:pt x="21409" y="100"/>
                    <a:pt x="21329" y="179"/>
                    <a:pt x="21170" y="239"/>
                  </a:cubicBezTo>
                  <a:cubicBezTo>
                    <a:pt x="21110" y="299"/>
                    <a:pt x="21030" y="378"/>
                    <a:pt x="20931" y="458"/>
                  </a:cubicBezTo>
                  <a:lnTo>
                    <a:pt x="20951" y="418"/>
                  </a:lnTo>
                  <a:lnTo>
                    <a:pt x="20951" y="418"/>
                  </a:lnTo>
                  <a:cubicBezTo>
                    <a:pt x="20851" y="517"/>
                    <a:pt x="20772" y="617"/>
                    <a:pt x="20692" y="716"/>
                  </a:cubicBezTo>
                  <a:cubicBezTo>
                    <a:pt x="20633" y="796"/>
                    <a:pt x="20593" y="856"/>
                    <a:pt x="20533" y="915"/>
                  </a:cubicBezTo>
                  <a:cubicBezTo>
                    <a:pt x="20414" y="1035"/>
                    <a:pt x="20314" y="1134"/>
                    <a:pt x="20215" y="1234"/>
                  </a:cubicBezTo>
                  <a:cubicBezTo>
                    <a:pt x="19996" y="1453"/>
                    <a:pt x="19757" y="1651"/>
                    <a:pt x="19439" y="1990"/>
                  </a:cubicBezTo>
                  <a:lnTo>
                    <a:pt x="19578" y="2010"/>
                  </a:lnTo>
                  <a:cubicBezTo>
                    <a:pt x="19439" y="2149"/>
                    <a:pt x="19379" y="2149"/>
                    <a:pt x="19300" y="2209"/>
                  </a:cubicBezTo>
                  <a:cubicBezTo>
                    <a:pt x="19300" y="2257"/>
                    <a:pt x="19310" y="2276"/>
                    <a:pt x="19328" y="2276"/>
                  </a:cubicBezTo>
                  <a:cubicBezTo>
                    <a:pt x="19395" y="2276"/>
                    <a:pt x="19562" y="2013"/>
                    <a:pt x="19648" y="2013"/>
                  </a:cubicBezTo>
                  <a:cubicBezTo>
                    <a:pt x="19672" y="2013"/>
                    <a:pt x="19690" y="2034"/>
                    <a:pt x="19697" y="2089"/>
                  </a:cubicBezTo>
                  <a:cubicBezTo>
                    <a:pt x="19346" y="2109"/>
                    <a:pt x="18823" y="3085"/>
                    <a:pt x="18502" y="3085"/>
                  </a:cubicBezTo>
                  <a:cubicBezTo>
                    <a:pt x="18496" y="3085"/>
                    <a:pt x="18490" y="3085"/>
                    <a:pt x="18484" y="3084"/>
                  </a:cubicBezTo>
                  <a:lnTo>
                    <a:pt x="18484" y="3084"/>
                  </a:lnTo>
                  <a:cubicBezTo>
                    <a:pt x="18285" y="3303"/>
                    <a:pt x="18643" y="3104"/>
                    <a:pt x="18444" y="3323"/>
                  </a:cubicBezTo>
                  <a:lnTo>
                    <a:pt x="18344" y="3343"/>
                  </a:lnTo>
                  <a:lnTo>
                    <a:pt x="18364" y="3462"/>
                  </a:lnTo>
                  <a:cubicBezTo>
                    <a:pt x="18266" y="3561"/>
                    <a:pt x="18167" y="3600"/>
                    <a:pt x="18104" y="3600"/>
                  </a:cubicBezTo>
                  <a:cubicBezTo>
                    <a:pt x="18078" y="3600"/>
                    <a:pt x="18058" y="3593"/>
                    <a:pt x="18046" y="3581"/>
                  </a:cubicBezTo>
                  <a:cubicBezTo>
                    <a:pt x="18066" y="3542"/>
                    <a:pt x="18106" y="3462"/>
                    <a:pt x="18146" y="3422"/>
                  </a:cubicBezTo>
                  <a:lnTo>
                    <a:pt x="18146" y="3422"/>
                  </a:lnTo>
                  <a:cubicBezTo>
                    <a:pt x="17927" y="3542"/>
                    <a:pt x="17728" y="3940"/>
                    <a:pt x="17648" y="4019"/>
                  </a:cubicBezTo>
                  <a:lnTo>
                    <a:pt x="17847" y="3860"/>
                  </a:lnTo>
                  <a:lnTo>
                    <a:pt x="17847" y="3860"/>
                  </a:lnTo>
                  <a:cubicBezTo>
                    <a:pt x="17389" y="4517"/>
                    <a:pt x="16653" y="5213"/>
                    <a:pt x="16275" y="5929"/>
                  </a:cubicBezTo>
                  <a:lnTo>
                    <a:pt x="16355" y="5909"/>
                  </a:lnTo>
                  <a:lnTo>
                    <a:pt x="16355" y="5909"/>
                  </a:lnTo>
                  <a:cubicBezTo>
                    <a:pt x="16056" y="6446"/>
                    <a:pt x="15997" y="6247"/>
                    <a:pt x="15619" y="6785"/>
                  </a:cubicBezTo>
                  <a:lnTo>
                    <a:pt x="15619" y="6765"/>
                  </a:lnTo>
                  <a:cubicBezTo>
                    <a:pt x="15579" y="6904"/>
                    <a:pt x="15499" y="7043"/>
                    <a:pt x="15360" y="7183"/>
                  </a:cubicBezTo>
                  <a:cubicBezTo>
                    <a:pt x="15374" y="7142"/>
                    <a:pt x="15366" y="7128"/>
                    <a:pt x="15346" y="7128"/>
                  </a:cubicBezTo>
                  <a:cubicBezTo>
                    <a:pt x="15303" y="7128"/>
                    <a:pt x="15200" y="7200"/>
                    <a:pt x="15154" y="7200"/>
                  </a:cubicBezTo>
                  <a:cubicBezTo>
                    <a:pt x="15130" y="7200"/>
                    <a:pt x="15120" y="7181"/>
                    <a:pt x="15141" y="7123"/>
                  </a:cubicBezTo>
                  <a:lnTo>
                    <a:pt x="15141" y="7123"/>
                  </a:lnTo>
                  <a:cubicBezTo>
                    <a:pt x="14823" y="7700"/>
                    <a:pt x="15002" y="7421"/>
                    <a:pt x="14902" y="7899"/>
                  </a:cubicBezTo>
                  <a:lnTo>
                    <a:pt x="14763" y="7919"/>
                  </a:lnTo>
                  <a:cubicBezTo>
                    <a:pt x="14743" y="8078"/>
                    <a:pt x="14763" y="8118"/>
                    <a:pt x="14564" y="8396"/>
                  </a:cubicBezTo>
                  <a:cubicBezTo>
                    <a:pt x="14606" y="8305"/>
                    <a:pt x="14589" y="8286"/>
                    <a:pt x="14553" y="8286"/>
                  </a:cubicBezTo>
                  <a:cubicBezTo>
                    <a:pt x="14527" y="8286"/>
                    <a:pt x="14490" y="8296"/>
                    <a:pt x="14461" y="8296"/>
                  </a:cubicBezTo>
                  <a:cubicBezTo>
                    <a:pt x="14416" y="8296"/>
                    <a:pt x="14386" y="8273"/>
                    <a:pt x="14425" y="8158"/>
                  </a:cubicBezTo>
                  <a:lnTo>
                    <a:pt x="14425" y="8158"/>
                  </a:lnTo>
                  <a:cubicBezTo>
                    <a:pt x="13828" y="8536"/>
                    <a:pt x="13928" y="9073"/>
                    <a:pt x="13490" y="9113"/>
                  </a:cubicBezTo>
                  <a:cubicBezTo>
                    <a:pt x="13490" y="9203"/>
                    <a:pt x="13513" y="9238"/>
                    <a:pt x="13550" y="9238"/>
                  </a:cubicBezTo>
                  <a:cubicBezTo>
                    <a:pt x="13662" y="9238"/>
                    <a:pt x="13897" y="8906"/>
                    <a:pt x="13929" y="8906"/>
                  </a:cubicBezTo>
                  <a:cubicBezTo>
                    <a:pt x="13934" y="8906"/>
                    <a:pt x="13934" y="8914"/>
                    <a:pt x="13928" y="8933"/>
                  </a:cubicBezTo>
                  <a:cubicBezTo>
                    <a:pt x="13939" y="8929"/>
                    <a:pt x="13949" y="8927"/>
                    <a:pt x="13957" y="8927"/>
                  </a:cubicBezTo>
                  <a:cubicBezTo>
                    <a:pt x="14061" y="8927"/>
                    <a:pt x="13896" y="9263"/>
                    <a:pt x="13748" y="9411"/>
                  </a:cubicBezTo>
                  <a:cubicBezTo>
                    <a:pt x="13609" y="9570"/>
                    <a:pt x="13231" y="9471"/>
                    <a:pt x="12893" y="9908"/>
                  </a:cubicBezTo>
                  <a:cubicBezTo>
                    <a:pt x="12913" y="9869"/>
                    <a:pt x="12913" y="9849"/>
                    <a:pt x="12953" y="9809"/>
                  </a:cubicBezTo>
                  <a:lnTo>
                    <a:pt x="12953" y="9809"/>
                  </a:lnTo>
                  <a:cubicBezTo>
                    <a:pt x="12754" y="9928"/>
                    <a:pt x="12754" y="10167"/>
                    <a:pt x="12495" y="10306"/>
                  </a:cubicBezTo>
                  <a:cubicBezTo>
                    <a:pt x="12535" y="10505"/>
                    <a:pt x="12276" y="10545"/>
                    <a:pt x="12415" y="10704"/>
                  </a:cubicBezTo>
                  <a:lnTo>
                    <a:pt x="12714" y="10286"/>
                  </a:lnTo>
                  <a:lnTo>
                    <a:pt x="12714" y="10286"/>
                  </a:lnTo>
                  <a:cubicBezTo>
                    <a:pt x="12555" y="10545"/>
                    <a:pt x="12575" y="10903"/>
                    <a:pt x="12177" y="11202"/>
                  </a:cubicBezTo>
                  <a:cubicBezTo>
                    <a:pt x="12177" y="11142"/>
                    <a:pt x="12216" y="11003"/>
                    <a:pt x="12256" y="10903"/>
                  </a:cubicBezTo>
                  <a:lnTo>
                    <a:pt x="12256" y="10903"/>
                  </a:lnTo>
                  <a:cubicBezTo>
                    <a:pt x="12117" y="10983"/>
                    <a:pt x="12117" y="11142"/>
                    <a:pt x="11978" y="11202"/>
                  </a:cubicBezTo>
                  <a:cubicBezTo>
                    <a:pt x="11838" y="11042"/>
                    <a:pt x="12336" y="10704"/>
                    <a:pt x="12415" y="10366"/>
                  </a:cubicBezTo>
                  <a:lnTo>
                    <a:pt x="12415" y="10366"/>
                  </a:lnTo>
                  <a:cubicBezTo>
                    <a:pt x="12290" y="10413"/>
                    <a:pt x="12201" y="10721"/>
                    <a:pt x="12130" y="10721"/>
                  </a:cubicBezTo>
                  <a:cubicBezTo>
                    <a:pt x="12112" y="10721"/>
                    <a:pt x="12094" y="10699"/>
                    <a:pt x="12077" y="10645"/>
                  </a:cubicBezTo>
                  <a:lnTo>
                    <a:pt x="12077" y="10645"/>
                  </a:lnTo>
                  <a:cubicBezTo>
                    <a:pt x="12157" y="11003"/>
                    <a:pt x="11699" y="11042"/>
                    <a:pt x="11620" y="11480"/>
                  </a:cubicBezTo>
                  <a:lnTo>
                    <a:pt x="11540" y="11381"/>
                  </a:lnTo>
                  <a:cubicBezTo>
                    <a:pt x="11520" y="11421"/>
                    <a:pt x="11480" y="11560"/>
                    <a:pt x="11421" y="11639"/>
                  </a:cubicBezTo>
                  <a:lnTo>
                    <a:pt x="11421" y="11381"/>
                  </a:lnTo>
                  <a:cubicBezTo>
                    <a:pt x="11321" y="11719"/>
                    <a:pt x="10943" y="11759"/>
                    <a:pt x="10824" y="12037"/>
                  </a:cubicBezTo>
                  <a:cubicBezTo>
                    <a:pt x="10961" y="11864"/>
                    <a:pt x="11025" y="11814"/>
                    <a:pt x="11062" y="11814"/>
                  </a:cubicBezTo>
                  <a:cubicBezTo>
                    <a:pt x="11112" y="11814"/>
                    <a:pt x="11113" y="11906"/>
                    <a:pt x="11182" y="11906"/>
                  </a:cubicBezTo>
                  <a:cubicBezTo>
                    <a:pt x="11202" y="11906"/>
                    <a:pt x="11227" y="11898"/>
                    <a:pt x="11261" y="11878"/>
                  </a:cubicBezTo>
                  <a:lnTo>
                    <a:pt x="11261" y="11878"/>
                  </a:lnTo>
                  <a:cubicBezTo>
                    <a:pt x="10903" y="12555"/>
                    <a:pt x="10744" y="12037"/>
                    <a:pt x="10267" y="12654"/>
                  </a:cubicBezTo>
                  <a:cubicBezTo>
                    <a:pt x="10320" y="12587"/>
                    <a:pt x="10428" y="12511"/>
                    <a:pt x="10474" y="12511"/>
                  </a:cubicBezTo>
                  <a:cubicBezTo>
                    <a:pt x="10497" y="12511"/>
                    <a:pt x="10505" y="12529"/>
                    <a:pt x="10485" y="12574"/>
                  </a:cubicBezTo>
                  <a:cubicBezTo>
                    <a:pt x="10366" y="12694"/>
                    <a:pt x="10187" y="12813"/>
                    <a:pt x="10088" y="12853"/>
                  </a:cubicBezTo>
                  <a:cubicBezTo>
                    <a:pt x="9948" y="13024"/>
                    <a:pt x="9938" y="13064"/>
                    <a:pt x="9974" y="13064"/>
                  </a:cubicBezTo>
                  <a:cubicBezTo>
                    <a:pt x="10006" y="13064"/>
                    <a:pt x="10075" y="13032"/>
                    <a:pt x="10118" y="13032"/>
                  </a:cubicBezTo>
                  <a:cubicBezTo>
                    <a:pt x="10150" y="13032"/>
                    <a:pt x="10168" y="13050"/>
                    <a:pt x="10147" y="13112"/>
                  </a:cubicBezTo>
                  <a:cubicBezTo>
                    <a:pt x="9908" y="13151"/>
                    <a:pt x="10008" y="13350"/>
                    <a:pt x="9889" y="13569"/>
                  </a:cubicBezTo>
                  <a:lnTo>
                    <a:pt x="9789" y="13490"/>
                  </a:lnTo>
                  <a:lnTo>
                    <a:pt x="9789" y="13490"/>
                  </a:lnTo>
                  <a:cubicBezTo>
                    <a:pt x="9312" y="13927"/>
                    <a:pt x="9889" y="13788"/>
                    <a:pt x="9431" y="14166"/>
                  </a:cubicBezTo>
                  <a:lnTo>
                    <a:pt x="9451" y="13868"/>
                  </a:lnTo>
                  <a:lnTo>
                    <a:pt x="9292" y="14126"/>
                  </a:lnTo>
                  <a:lnTo>
                    <a:pt x="9232" y="13987"/>
                  </a:lnTo>
                  <a:cubicBezTo>
                    <a:pt x="9093" y="14305"/>
                    <a:pt x="9013" y="14365"/>
                    <a:pt x="8774" y="14584"/>
                  </a:cubicBezTo>
                  <a:cubicBezTo>
                    <a:pt x="8894" y="14584"/>
                    <a:pt x="8934" y="14763"/>
                    <a:pt x="8735" y="14982"/>
                  </a:cubicBezTo>
                  <a:cubicBezTo>
                    <a:pt x="8702" y="15000"/>
                    <a:pt x="8681" y="15006"/>
                    <a:pt x="8666" y="15006"/>
                  </a:cubicBezTo>
                  <a:cubicBezTo>
                    <a:pt x="8634" y="15006"/>
                    <a:pt x="8634" y="14976"/>
                    <a:pt x="8620" y="14976"/>
                  </a:cubicBezTo>
                  <a:cubicBezTo>
                    <a:pt x="8606" y="14976"/>
                    <a:pt x="8575" y="15009"/>
                    <a:pt x="8476" y="15141"/>
                  </a:cubicBezTo>
                  <a:cubicBezTo>
                    <a:pt x="8476" y="15022"/>
                    <a:pt x="8456" y="14882"/>
                    <a:pt x="8655" y="14823"/>
                  </a:cubicBezTo>
                  <a:cubicBezTo>
                    <a:pt x="8635" y="14783"/>
                    <a:pt x="8655" y="14703"/>
                    <a:pt x="8635" y="14664"/>
                  </a:cubicBezTo>
                  <a:cubicBezTo>
                    <a:pt x="8436" y="14763"/>
                    <a:pt x="8297" y="15042"/>
                    <a:pt x="8197" y="15161"/>
                  </a:cubicBezTo>
                  <a:cubicBezTo>
                    <a:pt x="8237" y="15121"/>
                    <a:pt x="8277" y="15062"/>
                    <a:pt x="8317" y="15062"/>
                  </a:cubicBezTo>
                  <a:lnTo>
                    <a:pt x="8078" y="15619"/>
                  </a:lnTo>
                  <a:cubicBezTo>
                    <a:pt x="8068" y="15621"/>
                    <a:pt x="8058" y="15622"/>
                    <a:pt x="8050" y="15622"/>
                  </a:cubicBezTo>
                  <a:cubicBezTo>
                    <a:pt x="7983" y="15622"/>
                    <a:pt x="8001" y="15551"/>
                    <a:pt x="8018" y="15479"/>
                  </a:cubicBezTo>
                  <a:lnTo>
                    <a:pt x="8018" y="15479"/>
                  </a:lnTo>
                  <a:cubicBezTo>
                    <a:pt x="7959" y="15579"/>
                    <a:pt x="7939" y="15678"/>
                    <a:pt x="7839" y="15818"/>
                  </a:cubicBezTo>
                  <a:cubicBezTo>
                    <a:pt x="7801" y="15722"/>
                    <a:pt x="7708" y="15663"/>
                    <a:pt x="7806" y="15466"/>
                  </a:cubicBezTo>
                  <a:lnTo>
                    <a:pt x="7806" y="15466"/>
                  </a:lnTo>
                  <a:lnTo>
                    <a:pt x="7561" y="15937"/>
                  </a:lnTo>
                  <a:cubicBezTo>
                    <a:pt x="7514" y="15937"/>
                    <a:pt x="7372" y="16021"/>
                    <a:pt x="7320" y="16021"/>
                  </a:cubicBezTo>
                  <a:cubicBezTo>
                    <a:pt x="7305" y="16021"/>
                    <a:pt x="7298" y="16014"/>
                    <a:pt x="7302" y="15997"/>
                  </a:cubicBezTo>
                  <a:lnTo>
                    <a:pt x="7302" y="15997"/>
                  </a:lnTo>
                  <a:cubicBezTo>
                    <a:pt x="7043" y="16196"/>
                    <a:pt x="6964" y="16693"/>
                    <a:pt x="6626" y="16952"/>
                  </a:cubicBezTo>
                  <a:cubicBezTo>
                    <a:pt x="6626" y="16991"/>
                    <a:pt x="6626" y="17031"/>
                    <a:pt x="6566" y="17111"/>
                  </a:cubicBezTo>
                  <a:cubicBezTo>
                    <a:pt x="6307" y="17389"/>
                    <a:pt x="5989" y="17549"/>
                    <a:pt x="5810" y="17986"/>
                  </a:cubicBezTo>
                  <a:lnTo>
                    <a:pt x="5492" y="18066"/>
                  </a:lnTo>
                  <a:cubicBezTo>
                    <a:pt x="5424" y="18167"/>
                    <a:pt x="5450" y="18186"/>
                    <a:pt x="5502" y="18186"/>
                  </a:cubicBezTo>
                  <a:cubicBezTo>
                    <a:pt x="5532" y="18186"/>
                    <a:pt x="5570" y="18180"/>
                    <a:pt x="5603" y="18180"/>
                  </a:cubicBezTo>
                  <a:cubicBezTo>
                    <a:pt x="5680" y="18180"/>
                    <a:pt x="5727" y="18214"/>
                    <a:pt x="5571" y="18444"/>
                  </a:cubicBezTo>
                  <a:cubicBezTo>
                    <a:pt x="5485" y="18574"/>
                    <a:pt x="5432" y="18612"/>
                    <a:pt x="5394" y="18612"/>
                  </a:cubicBezTo>
                  <a:cubicBezTo>
                    <a:pt x="5338" y="18612"/>
                    <a:pt x="5312" y="18531"/>
                    <a:pt x="5254" y="18531"/>
                  </a:cubicBezTo>
                  <a:cubicBezTo>
                    <a:pt x="5242" y="18531"/>
                    <a:pt x="5229" y="18534"/>
                    <a:pt x="5213" y="18543"/>
                  </a:cubicBezTo>
                  <a:cubicBezTo>
                    <a:pt x="5153" y="18762"/>
                    <a:pt x="5054" y="19160"/>
                    <a:pt x="4696" y="19359"/>
                  </a:cubicBezTo>
                  <a:cubicBezTo>
                    <a:pt x="4755" y="19240"/>
                    <a:pt x="4835" y="19180"/>
                    <a:pt x="4895" y="19081"/>
                  </a:cubicBezTo>
                  <a:lnTo>
                    <a:pt x="4895" y="19081"/>
                  </a:lnTo>
                  <a:lnTo>
                    <a:pt x="4636" y="19220"/>
                  </a:lnTo>
                  <a:cubicBezTo>
                    <a:pt x="4716" y="18932"/>
                    <a:pt x="4873" y="18773"/>
                    <a:pt x="4777" y="18773"/>
                  </a:cubicBezTo>
                  <a:cubicBezTo>
                    <a:pt x="4753" y="18773"/>
                    <a:pt x="4715" y="18782"/>
                    <a:pt x="4656" y="18802"/>
                  </a:cubicBezTo>
                  <a:cubicBezTo>
                    <a:pt x="4895" y="19081"/>
                    <a:pt x="3940" y="19697"/>
                    <a:pt x="4178" y="19956"/>
                  </a:cubicBezTo>
                  <a:lnTo>
                    <a:pt x="3999" y="20055"/>
                  </a:lnTo>
                  <a:cubicBezTo>
                    <a:pt x="4039" y="20016"/>
                    <a:pt x="4039" y="19996"/>
                    <a:pt x="4079" y="19956"/>
                  </a:cubicBezTo>
                  <a:lnTo>
                    <a:pt x="4079" y="19956"/>
                  </a:lnTo>
                  <a:cubicBezTo>
                    <a:pt x="3701" y="20135"/>
                    <a:pt x="4079" y="20334"/>
                    <a:pt x="3721" y="20672"/>
                  </a:cubicBezTo>
                  <a:cubicBezTo>
                    <a:pt x="3648" y="20733"/>
                    <a:pt x="3576" y="20778"/>
                    <a:pt x="3539" y="20778"/>
                  </a:cubicBezTo>
                  <a:cubicBezTo>
                    <a:pt x="3515" y="20778"/>
                    <a:pt x="3506" y="20759"/>
                    <a:pt x="3522" y="20712"/>
                  </a:cubicBezTo>
                  <a:lnTo>
                    <a:pt x="3522" y="20712"/>
                  </a:lnTo>
                  <a:lnTo>
                    <a:pt x="3343" y="21050"/>
                  </a:lnTo>
                  <a:cubicBezTo>
                    <a:pt x="3319" y="21082"/>
                    <a:pt x="3298" y="21095"/>
                    <a:pt x="3284" y="21095"/>
                  </a:cubicBezTo>
                  <a:cubicBezTo>
                    <a:pt x="3264" y="21095"/>
                    <a:pt x="3259" y="21066"/>
                    <a:pt x="3283" y="21030"/>
                  </a:cubicBezTo>
                  <a:lnTo>
                    <a:pt x="3283" y="21030"/>
                  </a:lnTo>
                  <a:lnTo>
                    <a:pt x="2965" y="21448"/>
                  </a:lnTo>
                  <a:lnTo>
                    <a:pt x="2945" y="21428"/>
                  </a:lnTo>
                  <a:cubicBezTo>
                    <a:pt x="2945" y="21528"/>
                    <a:pt x="2885" y="21727"/>
                    <a:pt x="2845" y="21826"/>
                  </a:cubicBezTo>
                  <a:cubicBezTo>
                    <a:pt x="2821" y="21842"/>
                    <a:pt x="2808" y="21849"/>
                    <a:pt x="2801" y="21849"/>
                  </a:cubicBezTo>
                  <a:cubicBezTo>
                    <a:pt x="2774" y="21849"/>
                    <a:pt x="2853" y="21747"/>
                    <a:pt x="2806" y="21747"/>
                  </a:cubicBezTo>
                  <a:lnTo>
                    <a:pt x="2666" y="22045"/>
                  </a:lnTo>
                  <a:cubicBezTo>
                    <a:pt x="2660" y="22046"/>
                    <a:pt x="2654" y="22046"/>
                    <a:pt x="2649" y="22046"/>
                  </a:cubicBezTo>
                  <a:cubicBezTo>
                    <a:pt x="2517" y="22046"/>
                    <a:pt x="2633" y="21820"/>
                    <a:pt x="2786" y="21667"/>
                  </a:cubicBezTo>
                  <a:cubicBezTo>
                    <a:pt x="2769" y="21666"/>
                    <a:pt x="2754" y="21666"/>
                    <a:pt x="2740" y="21666"/>
                  </a:cubicBezTo>
                  <a:cubicBezTo>
                    <a:pt x="2331" y="21666"/>
                    <a:pt x="2647" y="21937"/>
                    <a:pt x="2089" y="22264"/>
                  </a:cubicBezTo>
                  <a:lnTo>
                    <a:pt x="2248" y="22005"/>
                  </a:lnTo>
                  <a:cubicBezTo>
                    <a:pt x="1970" y="22005"/>
                    <a:pt x="1870" y="22244"/>
                    <a:pt x="1552" y="22403"/>
                  </a:cubicBezTo>
                  <a:cubicBezTo>
                    <a:pt x="1629" y="22390"/>
                    <a:pt x="1893" y="22271"/>
                    <a:pt x="2031" y="22271"/>
                  </a:cubicBezTo>
                  <a:cubicBezTo>
                    <a:pt x="2100" y="22271"/>
                    <a:pt x="2137" y="22301"/>
                    <a:pt x="2105" y="22387"/>
                  </a:cubicBezTo>
                  <a:lnTo>
                    <a:pt x="2105" y="22387"/>
                  </a:lnTo>
                  <a:cubicBezTo>
                    <a:pt x="2141" y="22299"/>
                    <a:pt x="2182" y="22164"/>
                    <a:pt x="2268" y="22164"/>
                  </a:cubicBezTo>
                  <a:cubicBezTo>
                    <a:pt x="2328" y="22344"/>
                    <a:pt x="2229" y="22344"/>
                    <a:pt x="2089" y="22423"/>
                  </a:cubicBezTo>
                  <a:cubicBezTo>
                    <a:pt x="2010" y="22483"/>
                    <a:pt x="1910" y="22562"/>
                    <a:pt x="1831" y="22761"/>
                  </a:cubicBezTo>
                  <a:cubicBezTo>
                    <a:pt x="1811" y="22746"/>
                    <a:pt x="1792" y="22738"/>
                    <a:pt x="1773" y="22738"/>
                  </a:cubicBezTo>
                  <a:cubicBezTo>
                    <a:pt x="1697" y="22738"/>
                    <a:pt x="1620" y="22856"/>
                    <a:pt x="1492" y="23000"/>
                  </a:cubicBezTo>
                  <a:lnTo>
                    <a:pt x="1393" y="22881"/>
                  </a:lnTo>
                  <a:cubicBezTo>
                    <a:pt x="1254" y="23100"/>
                    <a:pt x="1333" y="23139"/>
                    <a:pt x="1293" y="23299"/>
                  </a:cubicBezTo>
                  <a:cubicBezTo>
                    <a:pt x="1179" y="23401"/>
                    <a:pt x="1085" y="23432"/>
                    <a:pt x="1002" y="23432"/>
                  </a:cubicBezTo>
                  <a:cubicBezTo>
                    <a:pt x="941" y="23432"/>
                    <a:pt x="887" y="23415"/>
                    <a:pt x="836" y="23398"/>
                  </a:cubicBezTo>
                  <a:cubicBezTo>
                    <a:pt x="727" y="23514"/>
                    <a:pt x="745" y="23535"/>
                    <a:pt x="796" y="23535"/>
                  </a:cubicBezTo>
                  <a:cubicBezTo>
                    <a:pt x="826" y="23535"/>
                    <a:pt x="866" y="23528"/>
                    <a:pt x="900" y="23528"/>
                  </a:cubicBezTo>
                  <a:cubicBezTo>
                    <a:pt x="969" y="23528"/>
                    <a:pt x="1012" y="23557"/>
                    <a:pt x="876" y="23736"/>
                  </a:cubicBezTo>
                  <a:cubicBezTo>
                    <a:pt x="796" y="23776"/>
                    <a:pt x="736" y="23836"/>
                    <a:pt x="677" y="23895"/>
                  </a:cubicBezTo>
                  <a:cubicBezTo>
                    <a:pt x="657" y="23935"/>
                    <a:pt x="637" y="23955"/>
                    <a:pt x="597" y="23995"/>
                  </a:cubicBezTo>
                  <a:cubicBezTo>
                    <a:pt x="557" y="24035"/>
                    <a:pt x="517" y="24075"/>
                    <a:pt x="478" y="24134"/>
                  </a:cubicBezTo>
                  <a:cubicBezTo>
                    <a:pt x="398" y="24234"/>
                    <a:pt x="318" y="24333"/>
                    <a:pt x="239" y="24453"/>
                  </a:cubicBezTo>
                  <a:cubicBezTo>
                    <a:pt x="219" y="24512"/>
                    <a:pt x="120" y="24552"/>
                    <a:pt x="239" y="24651"/>
                  </a:cubicBezTo>
                  <a:cubicBezTo>
                    <a:pt x="279" y="24691"/>
                    <a:pt x="318" y="24731"/>
                    <a:pt x="358" y="24771"/>
                  </a:cubicBezTo>
                  <a:cubicBezTo>
                    <a:pt x="378" y="24811"/>
                    <a:pt x="338" y="24831"/>
                    <a:pt x="338" y="24850"/>
                  </a:cubicBezTo>
                  <a:cubicBezTo>
                    <a:pt x="288" y="24926"/>
                    <a:pt x="266" y="24949"/>
                    <a:pt x="257" y="24949"/>
                  </a:cubicBezTo>
                  <a:cubicBezTo>
                    <a:pt x="240" y="24949"/>
                    <a:pt x="265" y="24875"/>
                    <a:pt x="254" y="24875"/>
                  </a:cubicBezTo>
                  <a:cubicBezTo>
                    <a:pt x="252" y="24875"/>
                    <a:pt x="247" y="24880"/>
                    <a:pt x="239" y="24890"/>
                  </a:cubicBezTo>
                  <a:cubicBezTo>
                    <a:pt x="219" y="24970"/>
                    <a:pt x="199" y="25030"/>
                    <a:pt x="179" y="25089"/>
                  </a:cubicBezTo>
                  <a:cubicBezTo>
                    <a:pt x="168" y="25113"/>
                    <a:pt x="156" y="25122"/>
                    <a:pt x="148" y="25122"/>
                  </a:cubicBezTo>
                  <a:cubicBezTo>
                    <a:pt x="143" y="25122"/>
                    <a:pt x="139" y="25117"/>
                    <a:pt x="139" y="25109"/>
                  </a:cubicBezTo>
                  <a:lnTo>
                    <a:pt x="139" y="25109"/>
                  </a:lnTo>
                  <a:cubicBezTo>
                    <a:pt x="80" y="25248"/>
                    <a:pt x="179" y="25149"/>
                    <a:pt x="80" y="25288"/>
                  </a:cubicBezTo>
                  <a:cubicBezTo>
                    <a:pt x="80" y="25308"/>
                    <a:pt x="60" y="25308"/>
                    <a:pt x="40" y="25328"/>
                  </a:cubicBezTo>
                  <a:cubicBezTo>
                    <a:pt x="40" y="25348"/>
                    <a:pt x="40" y="25348"/>
                    <a:pt x="40" y="25348"/>
                  </a:cubicBezTo>
                  <a:cubicBezTo>
                    <a:pt x="20" y="25368"/>
                    <a:pt x="20" y="25368"/>
                    <a:pt x="20" y="25368"/>
                  </a:cubicBezTo>
                  <a:lnTo>
                    <a:pt x="0" y="25368"/>
                  </a:lnTo>
                  <a:lnTo>
                    <a:pt x="20" y="25388"/>
                  </a:lnTo>
                  <a:cubicBezTo>
                    <a:pt x="40" y="25427"/>
                    <a:pt x="60" y="25467"/>
                    <a:pt x="80" y="25527"/>
                  </a:cubicBezTo>
                  <a:cubicBezTo>
                    <a:pt x="120" y="25646"/>
                    <a:pt x="100" y="25825"/>
                    <a:pt x="159" y="25965"/>
                  </a:cubicBezTo>
                  <a:cubicBezTo>
                    <a:pt x="259" y="26004"/>
                    <a:pt x="358" y="26044"/>
                    <a:pt x="458" y="26064"/>
                  </a:cubicBezTo>
                  <a:cubicBezTo>
                    <a:pt x="537" y="26164"/>
                    <a:pt x="318" y="26104"/>
                    <a:pt x="279" y="26164"/>
                  </a:cubicBezTo>
                  <a:cubicBezTo>
                    <a:pt x="1094" y="26442"/>
                    <a:pt x="995" y="26422"/>
                    <a:pt x="1453" y="26462"/>
                  </a:cubicBezTo>
                  <a:cubicBezTo>
                    <a:pt x="1512" y="26542"/>
                    <a:pt x="1671" y="26661"/>
                    <a:pt x="1811" y="26780"/>
                  </a:cubicBezTo>
                  <a:cubicBezTo>
                    <a:pt x="1652" y="26621"/>
                    <a:pt x="1711" y="26581"/>
                    <a:pt x="1831" y="26562"/>
                  </a:cubicBezTo>
                  <a:cubicBezTo>
                    <a:pt x="1950" y="26542"/>
                    <a:pt x="2109" y="26542"/>
                    <a:pt x="2229" y="26542"/>
                  </a:cubicBezTo>
                  <a:cubicBezTo>
                    <a:pt x="2229" y="26542"/>
                    <a:pt x="2209" y="26522"/>
                    <a:pt x="2209" y="26502"/>
                  </a:cubicBezTo>
                  <a:lnTo>
                    <a:pt x="2209" y="26502"/>
                  </a:lnTo>
                  <a:lnTo>
                    <a:pt x="2288" y="26542"/>
                  </a:lnTo>
                  <a:lnTo>
                    <a:pt x="2229" y="26542"/>
                  </a:lnTo>
                  <a:cubicBezTo>
                    <a:pt x="2248" y="26562"/>
                    <a:pt x="2268" y="26601"/>
                    <a:pt x="2288" y="26621"/>
                  </a:cubicBezTo>
                  <a:cubicBezTo>
                    <a:pt x="2308" y="26601"/>
                    <a:pt x="2328" y="26581"/>
                    <a:pt x="2348" y="26581"/>
                  </a:cubicBezTo>
                  <a:lnTo>
                    <a:pt x="2408" y="26621"/>
                  </a:lnTo>
                  <a:cubicBezTo>
                    <a:pt x="2408" y="26621"/>
                    <a:pt x="2447" y="26562"/>
                    <a:pt x="2507" y="26502"/>
                  </a:cubicBezTo>
                  <a:lnTo>
                    <a:pt x="2507" y="26502"/>
                  </a:lnTo>
                  <a:cubicBezTo>
                    <a:pt x="2527" y="26562"/>
                    <a:pt x="2507" y="26661"/>
                    <a:pt x="2467" y="26800"/>
                  </a:cubicBezTo>
                  <a:lnTo>
                    <a:pt x="2447" y="26800"/>
                  </a:lnTo>
                  <a:cubicBezTo>
                    <a:pt x="2447" y="26800"/>
                    <a:pt x="2427" y="26780"/>
                    <a:pt x="2427" y="26780"/>
                  </a:cubicBezTo>
                  <a:lnTo>
                    <a:pt x="2368" y="26721"/>
                  </a:lnTo>
                  <a:lnTo>
                    <a:pt x="2288" y="26621"/>
                  </a:lnTo>
                  <a:cubicBezTo>
                    <a:pt x="2189" y="26681"/>
                    <a:pt x="2069" y="26741"/>
                    <a:pt x="2089" y="26860"/>
                  </a:cubicBezTo>
                  <a:cubicBezTo>
                    <a:pt x="2109" y="26860"/>
                    <a:pt x="2189" y="26880"/>
                    <a:pt x="2268" y="26900"/>
                  </a:cubicBezTo>
                  <a:cubicBezTo>
                    <a:pt x="2229" y="26920"/>
                    <a:pt x="2209" y="26940"/>
                    <a:pt x="2229" y="26959"/>
                  </a:cubicBezTo>
                  <a:cubicBezTo>
                    <a:pt x="2238" y="26979"/>
                    <a:pt x="2258" y="26984"/>
                    <a:pt x="2286" y="26984"/>
                  </a:cubicBezTo>
                  <a:cubicBezTo>
                    <a:pt x="2313" y="26984"/>
                    <a:pt x="2348" y="26979"/>
                    <a:pt x="2388" y="26979"/>
                  </a:cubicBezTo>
                  <a:lnTo>
                    <a:pt x="2467" y="27139"/>
                  </a:lnTo>
                  <a:lnTo>
                    <a:pt x="2507" y="27218"/>
                  </a:lnTo>
                  <a:cubicBezTo>
                    <a:pt x="2527" y="27238"/>
                    <a:pt x="2547" y="27238"/>
                    <a:pt x="2547" y="27238"/>
                  </a:cubicBezTo>
                  <a:lnTo>
                    <a:pt x="2547" y="27119"/>
                  </a:lnTo>
                  <a:cubicBezTo>
                    <a:pt x="2766" y="26959"/>
                    <a:pt x="2985" y="26760"/>
                    <a:pt x="3203" y="26542"/>
                  </a:cubicBezTo>
                  <a:cubicBezTo>
                    <a:pt x="3243" y="26462"/>
                    <a:pt x="3283" y="26382"/>
                    <a:pt x="3323" y="26323"/>
                  </a:cubicBezTo>
                  <a:lnTo>
                    <a:pt x="3363" y="26144"/>
                  </a:lnTo>
                  <a:cubicBezTo>
                    <a:pt x="3382" y="26024"/>
                    <a:pt x="3422" y="25905"/>
                    <a:pt x="3462" y="25786"/>
                  </a:cubicBezTo>
                  <a:cubicBezTo>
                    <a:pt x="3542" y="25527"/>
                    <a:pt x="3641" y="25268"/>
                    <a:pt x="3840" y="24990"/>
                  </a:cubicBezTo>
                  <a:cubicBezTo>
                    <a:pt x="3840" y="25209"/>
                    <a:pt x="3979" y="25169"/>
                    <a:pt x="4099" y="25268"/>
                  </a:cubicBezTo>
                  <a:cubicBezTo>
                    <a:pt x="3860" y="25308"/>
                    <a:pt x="3800" y="25726"/>
                    <a:pt x="3542" y="25985"/>
                  </a:cubicBezTo>
                  <a:cubicBezTo>
                    <a:pt x="3599" y="25927"/>
                    <a:pt x="3639" y="25907"/>
                    <a:pt x="3666" y="25907"/>
                  </a:cubicBezTo>
                  <a:cubicBezTo>
                    <a:pt x="3704" y="25907"/>
                    <a:pt x="3713" y="25949"/>
                    <a:pt x="3701" y="25985"/>
                  </a:cubicBezTo>
                  <a:lnTo>
                    <a:pt x="3999" y="25388"/>
                  </a:lnTo>
                  <a:cubicBezTo>
                    <a:pt x="4024" y="25412"/>
                    <a:pt x="4047" y="25422"/>
                    <a:pt x="4070" y="25422"/>
                  </a:cubicBezTo>
                  <a:cubicBezTo>
                    <a:pt x="4142" y="25422"/>
                    <a:pt x="4213" y="25328"/>
                    <a:pt x="4318" y="25268"/>
                  </a:cubicBezTo>
                  <a:cubicBezTo>
                    <a:pt x="4039" y="25189"/>
                    <a:pt x="4497" y="24791"/>
                    <a:pt x="4616" y="24532"/>
                  </a:cubicBezTo>
                  <a:lnTo>
                    <a:pt x="4616" y="24532"/>
                  </a:lnTo>
                  <a:cubicBezTo>
                    <a:pt x="4696" y="24592"/>
                    <a:pt x="4716" y="24691"/>
                    <a:pt x="4497" y="24910"/>
                  </a:cubicBezTo>
                  <a:cubicBezTo>
                    <a:pt x="4875" y="24791"/>
                    <a:pt x="4556" y="24373"/>
                    <a:pt x="4895" y="24214"/>
                  </a:cubicBezTo>
                  <a:lnTo>
                    <a:pt x="4895" y="24214"/>
                  </a:lnTo>
                  <a:cubicBezTo>
                    <a:pt x="4855" y="24273"/>
                    <a:pt x="4815" y="24313"/>
                    <a:pt x="4835" y="24353"/>
                  </a:cubicBezTo>
                  <a:cubicBezTo>
                    <a:pt x="4885" y="24202"/>
                    <a:pt x="5132" y="23968"/>
                    <a:pt x="5198" y="23968"/>
                  </a:cubicBezTo>
                  <a:cubicBezTo>
                    <a:pt x="5210" y="23968"/>
                    <a:pt x="5216" y="23976"/>
                    <a:pt x="5213" y="23995"/>
                  </a:cubicBezTo>
                  <a:lnTo>
                    <a:pt x="5173" y="24055"/>
                  </a:lnTo>
                  <a:cubicBezTo>
                    <a:pt x="5531" y="23696"/>
                    <a:pt x="6188" y="22881"/>
                    <a:pt x="6068" y="22662"/>
                  </a:cubicBezTo>
                  <a:lnTo>
                    <a:pt x="6068" y="22662"/>
                  </a:lnTo>
                  <a:cubicBezTo>
                    <a:pt x="6108" y="22682"/>
                    <a:pt x="6228" y="22901"/>
                    <a:pt x="6248" y="22940"/>
                  </a:cubicBezTo>
                  <a:lnTo>
                    <a:pt x="6267" y="22125"/>
                  </a:lnTo>
                  <a:cubicBezTo>
                    <a:pt x="6327" y="22045"/>
                    <a:pt x="6387" y="21985"/>
                    <a:pt x="6447" y="21906"/>
                  </a:cubicBezTo>
                  <a:cubicBezTo>
                    <a:pt x="6645" y="22005"/>
                    <a:pt x="6864" y="22125"/>
                    <a:pt x="6725" y="22403"/>
                  </a:cubicBezTo>
                  <a:cubicBezTo>
                    <a:pt x="6825" y="22324"/>
                    <a:pt x="6944" y="22224"/>
                    <a:pt x="7063" y="21985"/>
                  </a:cubicBezTo>
                  <a:lnTo>
                    <a:pt x="7063" y="21985"/>
                  </a:lnTo>
                  <a:cubicBezTo>
                    <a:pt x="7044" y="22000"/>
                    <a:pt x="7015" y="22006"/>
                    <a:pt x="6982" y="22006"/>
                  </a:cubicBezTo>
                  <a:cubicBezTo>
                    <a:pt x="6878" y="22006"/>
                    <a:pt x="6739" y="21942"/>
                    <a:pt x="6785" y="21866"/>
                  </a:cubicBezTo>
                  <a:cubicBezTo>
                    <a:pt x="7141" y="21767"/>
                    <a:pt x="7005" y="21786"/>
                    <a:pt x="7396" y="21610"/>
                  </a:cubicBezTo>
                  <a:lnTo>
                    <a:pt x="7396" y="21610"/>
                  </a:lnTo>
                  <a:cubicBezTo>
                    <a:pt x="7387" y="21614"/>
                    <a:pt x="7378" y="21615"/>
                    <a:pt x="7369" y="21615"/>
                  </a:cubicBezTo>
                  <a:cubicBezTo>
                    <a:pt x="7260" y="21615"/>
                    <a:pt x="7155" y="21356"/>
                    <a:pt x="7282" y="21229"/>
                  </a:cubicBezTo>
                  <a:lnTo>
                    <a:pt x="7282" y="21229"/>
                  </a:lnTo>
                  <a:cubicBezTo>
                    <a:pt x="7302" y="21268"/>
                    <a:pt x="7510" y="21401"/>
                    <a:pt x="7502" y="21482"/>
                  </a:cubicBezTo>
                  <a:lnTo>
                    <a:pt x="7502" y="21482"/>
                  </a:lnTo>
                  <a:lnTo>
                    <a:pt x="7595" y="20940"/>
                  </a:lnTo>
                  <a:lnTo>
                    <a:pt x="7595" y="20940"/>
                  </a:lnTo>
                  <a:cubicBezTo>
                    <a:pt x="7591" y="21036"/>
                    <a:pt x="7714" y="21075"/>
                    <a:pt x="7829" y="21075"/>
                  </a:cubicBezTo>
                  <a:cubicBezTo>
                    <a:pt x="7853" y="21075"/>
                    <a:pt x="7877" y="21073"/>
                    <a:pt x="7899" y="21070"/>
                  </a:cubicBezTo>
                  <a:cubicBezTo>
                    <a:pt x="7819" y="21070"/>
                    <a:pt x="8177" y="20752"/>
                    <a:pt x="8257" y="20632"/>
                  </a:cubicBezTo>
                  <a:lnTo>
                    <a:pt x="8257" y="20632"/>
                  </a:lnTo>
                  <a:lnTo>
                    <a:pt x="8058" y="20732"/>
                  </a:lnTo>
                  <a:cubicBezTo>
                    <a:pt x="8456" y="20334"/>
                    <a:pt x="8098" y="20055"/>
                    <a:pt x="8476" y="19638"/>
                  </a:cubicBezTo>
                  <a:cubicBezTo>
                    <a:pt x="8476" y="19712"/>
                    <a:pt x="8576" y="19887"/>
                    <a:pt x="8710" y="19887"/>
                  </a:cubicBezTo>
                  <a:cubicBezTo>
                    <a:pt x="8755" y="19887"/>
                    <a:pt x="8804" y="19867"/>
                    <a:pt x="8854" y="19817"/>
                  </a:cubicBezTo>
                  <a:cubicBezTo>
                    <a:pt x="8854" y="19717"/>
                    <a:pt x="8794" y="19459"/>
                    <a:pt x="8794" y="19180"/>
                  </a:cubicBezTo>
                  <a:cubicBezTo>
                    <a:pt x="8914" y="19021"/>
                    <a:pt x="9053" y="18862"/>
                    <a:pt x="9192" y="18703"/>
                  </a:cubicBezTo>
                  <a:lnTo>
                    <a:pt x="9192" y="18703"/>
                  </a:lnTo>
                  <a:cubicBezTo>
                    <a:pt x="9172" y="19041"/>
                    <a:pt x="9133" y="19399"/>
                    <a:pt x="9073" y="19618"/>
                  </a:cubicBezTo>
                  <a:cubicBezTo>
                    <a:pt x="9272" y="19518"/>
                    <a:pt x="9192" y="19658"/>
                    <a:pt x="9391" y="19399"/>
                  </a:cubicBezTo>
                  <a:cubicBezTo>
                    <a:pt x="9396" y="19398"/>
                    <a:pt x="9400" y="19398"/>
                    <a:pt x="9404" y="19398"/>
                  </a:cubicBezTo>
                  <a:cubicBezTo>
                    <a:pt x="9500" y="19398"/>
                    <a:pt x="9369" y="19621"/>
                    <a:pt x="9312" y="19697"/>
                  </a:cubicBezTo>
                  <a:lnTo>
                    <a:pt x="9829" y="19160"/>
                  </a:lnTo>
                  <a:cubicBezTo>
                    <a:pt x="9670" y="19081"/>
                    <a:pt x="10048" y="18623"/>
                    <a:pt x="9928" y="18563"/>
                  </a:cubicBezTo>
                  <a:lnTo>
                    <a:pt x="9928" y="18563"/>
                  </a:lnTo>
                  <a:lnTo>
                    <a:pt x="9550" y="19280"/>
                  </a:lnTo>
                  <a:cubicBezTo>
                    <a:pt x="9391" y="19180"/>
                    <a:pt x="9471" y="18603"/>
                    <a:pt x="9829" y="18225"/>
                  </a:cubicBezTo>
                  <a:cubicBezTo>
                    <a:pt x="9837" y="18223"/>
                    <a:pt x="9845" y="18222"/>
                    <a:pt x="9852" y="18222"/>
                  </a:cubicBezTo>
                  <a:cubicBezTo>
                    <a:pt x="9971" y="18222"/>
                    <a:pt x="9992" y="18506"/>
                    <a:pt x="10048" y="18543"/>
                  </a:cubicBezTo>
                  <a:cubicBezTo>
                    <a:pt x="10048" y="18444"/>
                    <a:pt x="10286" y="18086"/>
                    <a:pt x="10346" y="18086"/>
                  </a:cubicBezTo>
                  <a:lnTo>
                    <a:pt x="10267" y="18305"/>
                  </a:lnTo>
                  <a:cubicBezTo>
                    <a:pt x="10505" y="18126"/>
                    <a:pt x="10406" y="17807"/>
                    <a:pt x="10744" y="17648"/>
                  </a:cubicBezTo>
                  <a:cubicBezTo>
                    <a:pt x="10844" y="17568"/>
                    <a:pt x="11162" y="17529"/>
                    <a:pt x="11082" y="17449"/>
                  </a:cubicBezTo>
                  <a:cubicBezTo>
                    <a:pt x="10923" y="17449"/>
                    <a:pt x="10665" y="17330"/>
                    <a:pt x="10485" y="17171"/>
                  </a:cubicBezTo>
                  <a:cubicBezTo>
                    <a:pt x="10585" y="17071"/>
                    <a:pt x="10665" y="16972"/>
                    <a:pt x="10764" y="16852"/>
                  </a:cubicBezTo>
                  <a:lnTo>
                    <a:pt x="10804" y="16912"/>
                  </a:lnTo>
                  <a:lnTo>
                    <a:pt x="10844" y="16852"/>
                  </a:lnTo>
                  <a:lnTo>
                    <a:pt x="10804" y="16812"/>
                  </a:lnTo>
                  <a:cubicBezTo>
                    <a:pt x="10883" y="16713"/>
                    <a:pt x="10983" y="16613"/>
                    <a:pt x="11062" y="16494"/>
                  </a:cubicBezTo>
                  <a:cubicBezTo>
                    <a:pt x="11198" y="16572"/>
                    <a:pt x="11126" y="16933"/>
                    <a:pt x="11288" y="16933"/>
                  </a:cubicBezTo>
                  <a:cubicBezTo>
                    <a:pt x="11292" y="16933"/>
                    <a:pt x="11297" y="16932"/>
                    <a:pt x="11301" y="16932"/>
                  </a:cubicBezTo>
                  <a:cubicBezTo>
                    <a:pt x="11261" y="16892"/>
                    <a:pt x="11281" y="16773"/>
                    <a:pt x="11301" y="16713"/>
                  </a:cubicBezTo>
                  <a:cubicBezTo>
                    <a:pt x="11318" y="16704"/>
                    <a:pt x="11332" y="16701"/>
                    <a:pt x="11343" y="16701"/>
                  </a:cubicBezTo>
                  <a:cubicBezTo>
                    <a:pt x="11383" y="16701"/>
                    <a:pt x="11397" y="16739"/>
                    <a:pt x="11426" y="16739"/>
                  </a:cubicBezTo>
                  <a:cubicBezTo>
                    <a:pt x="11448" y="16739"/>
                    <a:pt x="11480" y="16716"/>
                    <a:pt x="11540" y="16633"/>
                  </a:cubicBezTo>
                  <a:cubicBezTo>
                    <a:pt x="11468" y="16518"/>
                    <a:pt x="11699" y="16350"/>
                    <a:pt x="11680" y="16350"/>
                  </a:cubicBezTo>
                  <a:cubicBezTo>
                    <a:pt x="11673" y="16350"/>
                    <a:pt x="11629" y="16374"/>
                    <a:pt x="11520" y="16434"/>
                  </a:cubicBezTo>
                  <a:cubicBezTo>
                    <a:pt x="11639" y="16196"/>
                    <a:pt x="11719" y="16255"/>
                    <a:pt x="11918" y="15997"/>
                  </a:cubicBezTo>
                  <a:cubicBezTo>
                    <a:pt x="11819" y="15997"/>
                    <a:pt x="11799" y="15798"/>
                    <a:pt x="11838" y="15599"/>
                  </a:cubicBezTo>
                  <a:cubicBezTo>
                    <a:pt x="11898" y="15499"/>
                    <a:pt x="11978" y="15420"/>
                    <a:pt x="12057" y="15320"/>
                  </a:cubicBezTo>
                  <a:lnTo>
                    <a:pt x="12077" y="15320"/>
                  </a:lnTo>
                  <a:cubicBezTo>
                    <a:pt x="12435" y="14922"/>
                    <a:pt x="12694" y="14743"/>
                    <a:pt x="13012" y="14365"/>
                  </a:cubicBezTo>
                  <a:cubicBezTo>
                    <a:pt x="13068" y="14351"/>
                    <a:pt x="13184" y="14278"/>
                    <a:pt x="13240" y="14278"/>
                  </a:cubicBezTo>
                  <a:cubicBezTo>
                    <a:pt x="13264" y="14278"/>
                    <a:pt x="13277" y="14290"/>
                    <a:pt x="13271" y="14325"/>
                  </a:cubicBezTo>
                  <a:cubicBezTo>
                    <a:pt x="13291" y="14246"/>
                    <a:pt x="13291" y="14166"/>
                    <a:pt x="13390" y="14047"/>
                  </a:cubicBezTo>
                  <a:cubicBezTo>
                    <a:pt x="13436" y="14027"/>
                    <a:pt x="13465" y="14018"/>
                    <a:pt x="13481" y="14018"/>
                  </a:cubicBezTo>
                  <a:cubicBezTo>
                    <a:pt x="13568" y="14018"/>
                    <a:pt x="13283" y="14272"/>
                    <a:pt x="13424" y="14272"/>
                  </a:cubicBezTo>
                  <a:cubicBezTo>
                    <a:pt x="13436" y="14272"/>
                    <a:pt x="13451" y="14270"/>
                    <a:pt x="13470" y="14266"/>
                  </a:cubicBezTo>
                  <a:cubicBezTo>
                    <a:pt x="13410" y="14186"/>
                    <a:pt x="13629" y="13868"/>
                    <a:pt x="13729" y="13649"/>
                  </a:cubicBezTo>
                  <a:cubicBezTo>
                    <a:pt x="13721" y="13647"/>
                    <a:pt x="13712" y="13646"/>
                    <a:pt x="13704" y="13646"/>
                  </a:cubicBezTo>
                  <a:cubicBezTo>
                    <a:pt x="13534" y="13646"/>
                    <a:pt x="13366" y="14037"/>
                    <a:pt x="13271" y="14246"/>
                  </a:cubicBezTo>
                  <a:cubicBezTo>
                    <a:pt x="13211" y="14186"/>
                    <a:pt x="13191" y="14107"/>
                    <a:pt x="13171" y="13987"/>
                  </a:cubicBezTo>
                  <a:cubicBezTo>
                    <a:pt x="13530" y="13569"/>
                    <a:pt x="13888" y="13151"/>
                    <a:pt x="14226" y="12754"/>
                  </a:cubicBezTo>
                  <a:cubicBezTo>
                    <a:pt x="14524" y="12515"/>
                    <a:pt x="15062" y="11759"/>
                    <a:pt x="15479" y="11401"/>
                  </a:cubicBezTo>
                  <a:cubicBezTo>
                    <a:pt x="15499" y="11321"/>
                    <a:pt x="15559" y="11222"/>
                    <a:pt x="15539" y="11162"/>
                  </a:cubicBezTo>
                  <a:cubicBezTo>
                    <a:pt x="15997" y="10625"/>
                    <a:pt x="16454" y="10087"/>
                    <a:pt x="16872" y="9570"/>
                  </a:cubicBezTo>
                  <a:cubicBezTo>
                    <a:pt x="16892" y="9590"/>
                    <a:pt x="16912" y="9590"/>
                    <a:pt x="16932" y="9610"/>
                  </a:cubicBezTo>
                  <a:lnTo>
                    <a:pt x="17051" y="9351"/>
                  </a:lnTo>
                  <a:cubicBezTo>
                    <a:pt x="17051" y="9351"/>
                    <a:pt x="17071" y="9331"/>
                    <a:pt x="17071" y="9331"/>
                  </a:cubicBezTo>
                  <a:cubicBezTo>
                    <a:pt x="17088" y="9348"/>
                    <a:pt x="17077" y="9420"/>
                    <a:pt x="17107" y="9420"/>
                  </a:cubicBezTo>
                  <a:cubicBezTo>
                    <a:pt x="17113" y="9420"/>
                    <a:pt x="17121" y="9418"/>
                    <a:pt x="17131" y="9411"/>
                  </a:cubicBezTo>
                  <a:cubicBezTo>
                    <a:pt x="17111" y="9371"/>
                    <a:pt x="17111" y="9331"/>
                    <a:pt x="17131" y="9272"/>
                  </a:cubicBezTo>
                  <a:cubicBezTo>
                    <a:pt x="17230" y="9152"/>
                    <a:pt x="17310" y="9033"/>
                    <a:pt x="17409" y="8914"/>
                  </a:cubicBezTo>
                  <a:lnTo>
                    <a:pt x="17429" y="8914"/>
                  </a:lnTo>
                  <a:cubicBezTo>
                    <a:pt x="17429" y="8894"/>
                    <a:pt x="17429" y="8894"/>
                    <a:pt x="17429" y="8894"/>
                  </a:cubicBezTo>
                  <a:cubicBezTo>
                    <a:pt x="17509" y="8794"/>
                    <a:pt x="17588" y="8695"/>
                    <a:pt x="17668" y="8615"/>
                  </a:cubicBezTo>
                  <a:cubicBezTo>
                    <a:pt x="17668" y="8595"/>
                    <a:pt x="17688" y="8595"/>
                    <a:pt x="17708" y="8575"/>
                  </a:cubicBezTo>
                  <a:cubicBezTo>
                    <a:pt x="17708" y="8555"/>
                    <a:pt x="17748" y="8536"/>
                    <a:pt x="17748" y="8496"/>
                  </a:cubicBezTo>
                  <a:cubicBezTo>
                    <a:pt x="20255" y="5472"/>
                    <a:pt x="22264" y="2905"/>
                    <a:pt x="23040" y="1711"/>
                  </a:cubicBezTo>
                  <a:lnTo>
                    <a:pt x="23179" y="1651"/>
                  </a:lnTo>
                  <a:cubicBezTo>
                    <a:pt x="23159" y="1651"/>
                    <a:pt x="23120" y="1632"/>
                    <a:pt x="23100" y="1632"/>
                  </a:cubicBezTo>
                  <a:cubicBezTo>
                    <a:pt x="23199" y="1453"/>
                    <a:pt x="23279" y="1313"/>
                    <a:pt x="23338" y="1214"/>
                  </a:cubicBezTo>
                  <a:cubicBezTo>
                    <a:pt x="23338" y="1214"/>
                    <a:pt x="23060" y="1114"/>
                    <a:pt x="22742" y="975"/>
                  </a:cubicBezTo>
                  <a:cubicBezTo>
                    <a:pt x="22662" y="836"/>
                    <a:pt x="22602" y="677"/>
                    <a:pt x="22682" y="577"/>
                  </a:cubicBezTo>
                  <a:lnTo>
                    <a:pt x="22682" y="577"/>
                  </a:lnTo>
                  <a:cubicBezTo>
                    <a:pt x="22664" y="583"/>
                    <a:pt x="22647" y="585"/>
                    <a:pt x="22629" y="585"/>
                  </a:cubicBezTo>
                  <a:cubicBezTo>
                    <a:pt x="22587" y="585"/>
                    <a:pt x="22545" y="571"/>
                    <a:pt x="22503" y="557"/>
                  </a:cubicBezTo>
                  <a:cubicBezTo>
                    <a:pt x="22483" y="537"/>
                    <a:pt x="22463" y="537"/>
                    <a:pt x="22423" y="517"/>
                  </a:cubicBezTo>
                  <a:lnTo>
                    <a:pt x="22403" y="497"/>
                  </a:lnTo>
                  <a:lnTo>
                    <a:pt x="22383" y="478"/>
                  </a:lnTo>
                  <a:lnTo>
                    <a:pt x="22324" y="438"/>
                  </a:lnTo>
                  <a:cubicBezTo>
                    <a:pt x="22145" y="338"/>
                    <a:pt x="21906" y="179"/>
                    <a:pt x="21747" y="80"/>
                  </a:cubicBezTo>
                  <a:cubicBezTo>
                    <a:pt x="21727" y="60"/>
                    <a:pt x="21687" y="60"/>
                    <a:pt x="21667" y="40"/>
                  </a:cubicBezTo>
                  <a:cubicBezTo>
                    <a:pt x="21647" y="20"/>
                    <a:pt x="21647" y="0"/>
                    <a:pt x="216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7" name="Google Shape;2667;p29"/>
          <p:cNvGrpSpPr/>
          <p:nvPr/>
        </p:nvGrpSpPr>
        <p:grpSpPr>
          <a:xfrm>
            <a:off x="600600" y="519300"/>
            <a:ext cx="7942800" cy="494700"/>
            <a:chOff x="600600" y="519300"/>
            <a:chExt cx="7942800" cy="494700"/>
          </a:xfrm>
        </p:grpSpPr>
        <p:sp>
          <p:nvSpPr>
            <p:cNvPr id="2668" name="Google Shape;2668;p29"/>
            <p:cNvSpPr/>
            <p:nvPr/>
          </p:nvSpPr>
          <p:spPr>
            <a:xfrm>
              <a:off x="600600" y="519300"/>
              <a:ext cx="7942800" cy="494700"/>
            </a:xfrm>
            <a:prstGeom prst="rect">
              <a:avLst/>
            </a:prstGeom>
            <a:solidFill>
              <a:schemeClr val="accent4"/>
            </a:solid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69" name="Google Shape;2669;p29"/>
            <p:cNvGrpSpPr/>
            <p:nvPr/>
          </p:nvGrpSpPr>
          <p:grpSpPr>
            <a:xfrm>
              <a:off x="7542569" y="681111"/>
              <a:ext cx="789243" cy="171052"/>
              <a:chOff x="733775" y="310686"/>
              <a:chExt cx="789243" cy="171052"/>
            </a:xfrm>
          </p:grpSpPr>
          <p:sp>
            <p:nvSpPr>
              <p:cNvPr id="2670" name="Google Shape;2670;p29"/>
              <p:cNvSpPr/>
              <p:nvPr/>
            </p:nvSpPr>
            <p:spPr>
              <a:xfrm>
                <a:off x="1364945" y="310686"/>
                <a:ext cx="158072" cy="171052"/>
              </a:xfrm>
              <a:prstGeom prst="rect">
                <a:avLst/>
              </a:prstGeom>
            </p:spPr>
            <p:txBody>
              <a:bodyPr>
                <a:prstTxWarp prst="textPlain">
                  <a:avLst/>
                </a:prstTxWarp>
              </a:bodyPr>
              <a:lstStyle/>
              <a:p>
                <a:pPr lvl="0" algn="ctr"/>
                <a:r>
                  <a:rPr b="0" i="0">
                    <a:ln>
                      <a:noFill/>
                    </a:ln>
                    <a:solidFill>
                      <a:schemeClr val="lt2"/>
                    </a:solidFill>
                    <a:latin typeface="Gaegu;300"/>
                  </a:rPr>
                  <a:t>x</a:t>
                </a:r>
              </a:p>
            </p:txBody>
          </p:sp>
          <p:sp>
            <p:nvSpPr>
              <p:cNvPr id="2671" name="Google Shape;2671;p29"/>
              <p:cNvSpPr/>
              <p:nvPr/>
            </p:nvSpPr>
            <p:spPr>
              <a:xfrm>
                <a:off x="733775" y="385383"/>
                <a:ext cx="155474" cy="21652"/>
              </a:xfrm>
              <a:prstGeom prst="rect">
                <a:avLst/>
              </a:prstGeom>
            </p:spPr>
            <p:txBody>
              <a:bodyPr>
                <a:prstTxWarp prst="textPlain">
                  <a:avLst/>
                </a:prstTxWarp>
              </a:bodyPr>
              <a:lstStyle/>
              <a:p>
                <a:pPr lvl="0" algn="ctr"/>
                <a:r>
                  <a:rPr b="0" i="0">
                    <a:ln>
                      <a:noFill/>
                    </a:ln>
                    <a:solidFill>
                      <a:schemeClr val="lt2"/>
                    </a:solidFill>
                    <a:latin typeface="Gaegu;300"/>
                  </a:rPr>
                  <a:t>-</a:t>
                </a:r>
              </a:p>
            </p:txBody>
          </p:sp>
          <p:grpSp>
            <p:nvGrpSpPr>
              <p:cNvPr id="2672" name="Google Shape;2672;p29"/>
              <p:cNvGrpSpPr/>
              <p:nvPr/>
            </p:nvGrpSpPr>
            <p:grpSpPr>
              <a:xfrm>
                <a:off x="1015525" y="313175"/>
                <a:ext cx="184510" cy="164017"/>
                <a:chOff x="7228702" y="774508"/>
                <a:chExt cx="285046" cy="253347"/>
              </a:xfrm>
            </p:grpSpPr>
            <p:grpSp>
              <p:nvGrpSpPr>
                <p:cNvPr id="2673" name="Google Shape;2673;p29"/>
                <p:cNvGrpSpPr/>
                <p:nvPr/>
              </p:nvGrpSpPr>
              <p:grpSpPr>
                <a:xfrm>
                  <a:off x="7313001" y="774508"/>
                  <a:ext cx="200747" cy="228523"/>
                  <a:chOff x="7313001" y="774508"/>
                  <a:chExt cx="200747" cy="228523"/>
                </a:xfrm>
              </p:grpSpPr>
              <p:sp>
                <p:nvSpPr>
                  <p:cNvPr id="2674" name="Google Shape;2674;p29"/>
                  <p:cNvSpPr/>
                  <p:nvPr/>
                </p:nvSpPr>
                <p:spPr>
                  <a:xfrm>
                    <a:off x="7315737" y="774508"/>
                    <a:ext cx="198011" cy="228523"/>
                  </a:xfrm>
                  <a:custGeom>
                    <a:avLst/>
                    <a:gdLst/>
                    <a:ahLst/>
                    <a:cxnLst/>
                    <a:rect l="l" t="t" r="r" b="b"/>
                    <a:pathLst>
                      <a:path w="9360" h="9811" extrusionOk="0">
                        <a:moveTo>
                          <a:pt x="0" y="0"/>
                        </a:moveTo>
                        <a:lnTo>
                          <a:pt x="9360" y="0"/>
                        </a:lnTo>
                        <a:lnTo>
                          <a:pt x="9135" y="9811"/>
                        </a:lnTo>
                        <a:lnTo>
                          <a:pt x="57" y="9699"/>
                        </a:lnTo>
                        <a:close/>
                      </a:path>
                    </a:pathLst>
                  </a:custGeom>
                  <a:solidFill>
                    <a:schemeClr val="accent4"/>
                  </a:solidFill>
                  <a:ln>
                    <a:noFill/>
                  </a:ln>
                </p:spPr>
              </p:sp>
              <p:sp>
                <p:nvSpPr>
                  <p:cNvPr id="2675" name="Google Shape;2675;p29"/>
                  <p:cNvSpPr/>
                  <p:nvPr/>
                </p:nvSpPr>
                <p:spPr>
                  <a:xfrm>
                    <a:off x="7313001" y="778289"/>
                    <a:ext cx="200743" cy="217215"/>
                  </a:xfrm>
                  <a:custGeom>
                    <a:avLst/>
                    <a:gdLst/>
                    <a:ahLst/>
                    <a:cxnLst/>
                    <a:rect l="l" t="t" r="r" b="b"/>
                    <a:pathLst>
                      <a:path w="46930" h="32566" extrusionOk="0">
                        <a:moveTo>
                          <a:pt x="30399" y="659"/>
                        </a:moveTo>
                        <a:cubicBezTo>
                          <a:pt x="35696" y="659"/>
                          <a:pt x="40992" y="748"/>
                          <a:pt x="46287" y="1032"/>
                        </a:cubicBezTo>
                        <a:cubicBezTo>
                          <a:pt x="46271" y="11283"/>
                          <a:pt x="46004" y="21534"/>
                          <a:pt x="46114" y="31801"/>
                        </a:cubicBezTo>
                        <a:cubicBezTo>
                          <a:pt x="40818" y="31890"/>
                          <a:pt x="35523" y="31916"/>
                          <a:pt x="30230" y="31916"/>
                        </a:cubicBezTo>
                        <a:cubicBezTo>
                          <a:pt x="22733" y="31916"/>
                          <a:pt x="15238" y="31864"/>
                          <a:pt x="7744" y="31864"/>
                        </a:cubicBezTo>
                        <a:cubicBezTo>
                          <a:pt x="5560" y="31864"/>
                          <a:pt x="3376" y="31868"/>
                          <a:pt x="1192" y="31879"/>
                        </a:cubicBezTo>
                        <a:cubicBezTo>
                          <a:pt x="925" y="21566"/>
                          <a:pt x="706" y="11252"/>
                          <a:pt x="659" y="923"/>
                        </a:cubicBezTo>
                        <a:lnTo>
                          <a:pt x="659" y="923"/>
                        </a:lnTo>
                        <a:cubicBezTo>
                          <a:pt x="1402" y="926"/>
                          <a:pt x="2145" y="928"/>
                          <a:pt x="2887" y="928"/>
                        </a:cubicBezTo>
                        <a:cubicBezTo>
                          <a:pt x="12055" y="928"/>
                          <a:pt x="21228" y="659"/>
                          <a:pt x="30399" y="659"/>
                        </a:cubicBezTo>
                        <a:close/>
                        <a:moveTo>
                          <a:pt x="30451" y="1"/>
                        </a:moveTo>
                        <a:cubicBezTo>
                          <a:pt x="21100" y="1"/>
                          <a:pt x="11743" y="284"/>
                          <a:pt x="2391" y="284"/>
                        </a:cubicBezTo>
                        <a:cubicBezTo>
                          <a:pt x="1792" y="284"/>
                          <a:pt x="1194" y="282"/>
                          <a:pt x="596" y="280"/>
                        </a:cubicBezTo>
                        <a:cubicBezTo>
                          <a:pt x="535" y="195"/>
                          <a:pt x="431" y="152"/>
                          <a:pt x="327" y="152"/>
                        </a:cubicBezTo>
                        <a:cubicBezTo>
                          <a:pt x="164" y="152"/>
                          <a:pt x="0" y="257"/>
                          <a:pt x="0" y="468"/>
                        </a:cubicBezTo>
                        <a:cubicBezTo>
                          <a:pt x="47" y="10986"/>
                          <a:pt x="267" y="21487"/>
                          <a:pt x="533" y="31989"/>
                        </a:cubicBezTo>
                        <a:cubicBezTo>
                          <a:pt x="533" y="32005"/>
                          <a:pt x="533" y="32020"/>
                          <a:pt x="549" y="32020"/>
                        </a:cubicBezTo>
                        <a:cubicBezTo>
                          <a:pt x="424" y="32224"/>
                          <a:pt x="518" y="32538"/>
                          <a:pt x="800" y="32538"/>
                        </a:cubicBezTo>
                        <a:cubicBezTo>
                          <a:pt x="3274" y="32522"/>
                          <a:pt x="5749" y="32517"/>
                          <a:pt x="8223" y="32517"/>
                        </a:cubicBezTo>
                        <a:cubicBezTo>
                          <a:pt x="15481" y="32517"/>
                          <a:pt x="22739" y="32566"/>
                          <a:pt x="29996" y="32566"/>
                        </a:cubicBezTo>
                        <a:cubicBezTo>
                          <a:pt x="35390" y="32566"/>
                          <a:pt x="40783" y="32539"/>
                          <a:pt x="46177" y="32444"/>
                        </a:cubicBezTo>
                        <a:cubicBezTo>
                          <a:pt x="46365" y="32444"/>
                          <a:pt x="46459" y="32318"/>
                          <a:pt x="46490" y="32162"/>
                        </a:cubicBezTo>
                        <a:cubicBezTo>
                          <a:pt x="46631" y="32146"/>
                          <a:pt x="46773" y="32052"/>
                          <a:pt x="46757" y="31848"/>
                        </a:cubicBezTo>
                        <a:cubicBezTo>
                          <a:pt x="46663" y="21409"/>
                          <a:pt x="46929" y="10954"/>
                          <a:pt x="46929" y="515"/>
                        </a:cubicBezTo>
                        <a:cubicBezTo>
                          <a:pt x="46929" y="300"/>
                          <a:pt x="46765" y="193"/>
                          <a:pt x="46602" y="193"/>
                        </a:cubicBezTo>
                        <a:cubicBezTo>
                          <a:pt x="46479" y="193"/>
                          <a:pt x="46356" y="253"/>
                          <a:pt x="46302" y="374"/>
                        </a:cubicBezTo>
                        <a:cubicBezTo>
                          <a:pt x="41022" y="91"/>
                          <a:pt x="35737" y="1"/>
                          <a:pt x="304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6" name="Google Shape;2676;p29"/>
                <p:cNvGrpSpPr/>
                <p:nvPr/>
              </p:nvGrpSpPr>
              <p:grpSpPr>
                <a:xfrm>
                  <a:off x="7228702" y="809455"/>
                  <a:ext cx="200757" cy="218400"/>
                  <a:chOff x="7269477" y="781280"/>
                  <a:chExt cx="200757" cy="218400"/>
                </a:xfrm>
              </p:grpSpPr>
              <p:sp>
                <p:nvSpPr>
                  <p:cNvPr id="2677" name="Google Shape;2677;p29"/>
                  <p:cNvSpPr/>
                  <p:nvPr/>
                </p:nvSpPr>
                <p:spPr>
                  <a:xfrm>
                    <a:off x="7269477" y="781280"/>
                    <a:ext cx="200749" cy="217216"/>
                  </a:xfrm>
                  <a:custGeom>
                    <a:avLst/>
                    <a:gdLst/>
                    <a:ahLst/>
                    <a:cxnLst/>
                    <a:rect l="l" t="t" r="r" b="b"/>
                    <a:pathLst>
                      <a:path w="9360" h="9811" extrusionOk="0">
                        <a:moveTo>
                          <a:pt x="0" y="0"/>
                        </a:moveTo>
                        <a:lnTo>
                          <a:pt x="9360" y="0"/>
                        </a:lnTo>
                        <a:lnTo>
                          <a:pt x="9135" y="9811"/>
                        </a:lnTo>
                        <a:lnTo>
                          <a:pt x="57" y="9699"/>
                        </a:lnTo>
                        <a:close/>
                      </a:path>
                    </a:pathLst>
                  </a:custGeom>
                  <a:solidFill>
                    <a:schemeClr val="accent4"/>
                  </a:solidFill>
                  <a:ln>
                    <a:noFill/>
                  </a:ln>
                </p:spPr>
              </p:sp>
              <p:sp>
                <p:nvSpPr>
                  <p:cNvPr id="2678" name="Google Shape;2678;p29"/>
                  <p:cNvSpPr/>
                  <p:nvPr/>
                </p:nvSpPr>
                <p:spPr>
                  <a:xfrm>
                    <a:off x="7269491" y="782465"/>
                    <a:ext cx="200743" cy="217215"/>
                  </a:xfrm>
                  <a:custGeom>
                    <a:avLst/>
                    <a:gdLst/>
                    <a:ahLst/>
                    <a:cxnLst/>
                    <a:rect l="l" t="t" r="r" b="b"/>
                    <a:pathLst>
                      <a:path w="46930" h="32566" extrusionOk="0">
                        <a:moveTo>
                          <a:pt x="30399" y="659"/>
                        </a:moveTo>
                        <a:cubicBezTo>
                          <a:pt x="35696" y="659"/>
                          <a:pt x="40992" y="748"/>
                          <a:pt x="46287" y="1032"/>
                        </a:cubicBezTo>
                        <a:cubicBezTo>
                          <a:pt x="46271" y="11283"/>
                          <a:pt x="46004" y="21534"/>
                          <a:pt x="46114" y="31801"/>
                        </a:cubicBezTo>
                        <a:cubicBezTo>
                          <a:pt x="40818" y="31890"/>
                          <a:pt x="35523" y="31916"/>
                          <a:pt x="30230" y="31916"/>
                        </a:cubicBezTo>
                        <a:cubicBezTo>
                          <a:pt x="22733" y="31916"/>
                          <a:pt x="15238" y="31864"/>
                          <a:pt x="7744" y="31864"/>
                        </a:cubicBezTo>
                        <a:cubicBezTo>
                          <a:pt x="5560" y="31864"/>
                          <a:pt x="3376" y="31868"/>
                          <a:pt x="1192" y="31879"/>
                        </a:cubicBezTo>
                        <a:cubicBezTo>
                          <a:pt x="925" y="21566"/>
                          <a:pt x="706" y="11252"/>
                          <a:pt x="659" y="923"/>
                        </a:cubicBezTo>
                        <a:lnTo>
                          <a:pt x="659" y="923"/>
                        </a:lnTo>
                        <a:cubicBezTo>
                          <a:pt x="1402" y="926"/>
                          <a:pt x="2145" y="928"/>
                          <a:pt x="2887" y="928"/>
                        </a:cubicBezTo>
                        <a:cubicBezTo>
                          <a:pt x="12055" y="928"/>
                          <a:pt x="21228" y="659"/>
                          <a:pt x="30399" y="659"/>
                        </a:cubicBezTo>
                        <a:close/>
                        <a:moveTo>
                          <a:pt x="30451" y="1"/>
                        </a:moveTo>
                        <a:cubicBezTo>
                          <a:pt x="21100" y="1"/>
                          <a:pt x="11743" y="284"/>
                          <a:pt x="2391" y="284"/>
                        </a:cubicBezTo>
                        <a:cubicBezTo>
                          <a:pt x="1792" y="284"/>
                          <a:pt x="1194" y="282"/>
                          <a:pt x="596" y="280"/>
                        </a:cubicBezTo>
                        <a:cubicBezTo>
                          <a:pt x="535" y="195"/>
                          <a:pt x="431" y="152"/>
                          <a:pt x="327" y="152"/>
                        </a:cubicBezTo>
                        <a:cubicBezTo>
                          <a:pt x="164" y="152"/>
                          <a:pt x="0" y="257"/>
                          <a:pt x="0" y="468"/>
                        </a:cubicBezTo>
                        <a:cubicBezTo>
                          <a:pt x="47" y="10986"/>
                          <a:pt x="267" y="21487"/>
                          <a:pt x="533" y="31989"/>
                        </a:cubicBezTo>
                        <a:cubicBezTo>
                          <a:pt x="533" y="32005"/>
                          <a:pt x="533" y="32020"/>
                          <a:pt x="549" y="32020"/>
                        </a:cubicBezTo>
                        <a:cubicBezTo>
                          <a:pt x="424" y="32224"/>
                          <a:pt x="518" y="32538"/>
                          <a:pt x="800" y="32538"/>
                        </a:cubicBezTo>
                        <a:cubicBezTo>
                          <a:pt x="3274" y="32522"/>
                          <a:pt x="5749" y="32517"/>
                          <a:pt x="8223" y="32517"/>
                        </a:cubicBezTo>
                        <a:cubicBezTo>
                          <a:pt x="15481" y="32517"/>
                          <a:pt x="22739" y="32566"/>
                          <a:pt x="29996" y="32566"/>
                        </a:cubicBezTo>
                        <a:cubicBezTo>
                          <a:pt x="35390" y="32566"/>
                          <a:pt x="40783" y="32539"/>
                          <a:pt x="46177" y="32444"/>
                        </a:cubicBezTo>
                        <a:cubicBezTo>
                          <a:pt x="46365" y="32444"/>
                          <a:pt x="46459" y="32318"/>
                          <a:pt x="46490" y="32162"/>
                        </a:cubicBezTo>
                        <a:cubicBezTo>
                          <a:pt x="46631" y="32146"/>
                          <a:pt x="46773" y="32052"/>
                          <a:pt x="46757" y="31848"/>
                        </a:cubicBezTo>
                        <a:cubicBezTo>
                          <a:pt x="46663" y="21409"/>
                          <a:pt x="46929" y="10954"/>
                          <a:pt x="46929" y="515"/>
                        </a:cubicBezTo>
                        <a:cubicBezTo>
                          <a:pt x="46929" y="300"/>
                          <a:pt x="46765" y="193"/>
                          <a:pt x="46602" y="193"/>
                        </a:cubicBezTo>
                        <a:cubicBezTo>
                          <a:pt x="46479" y="193"/>
                          <a:pt x="46356" y="253"/>
                          <a:pt x="46302" y="374"/>
                        </a:cubicBezTo>
                        <a:cubicBezTo>
                          <a:pt x="41022" y="91"/>
                          <a:pt x="35737" y="1"/>
                          <a:pt x="304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2679" name="Google Shape;2679;p29"/>
            <p:cNvGrpSpPr/>
            <p:nvPr/>
          </p:nvGrpSpPr>
          <p:grpSpPr>
            <a:xfrm>
              <a:off x="812189" y="664537"/>
              <a:ext cx="800559" cy="204209"/>
              <a:chOff x="747420" y="664537"/>
              <a:chExt cx="800559" cy="204209"/>
            </a:xfrm>
          </p:grpSpPr>
          <p:grpSp>
            <p:nvGrpSpPr>
              <p:cNvPr id="2680" name="Google Shape;2680;p29"/>
              <p:cNvGrpSpPr/>
              <p:nvPr/>
            </p:nvGrpSpPr>
            <p:grpSpPr>
              <a:xfrm>
                <a:off x="1339984" y="664537"/>
                <a:ext cx="207995" cy="204209"/>
                <a:chOff x="1541700" y="658850"/>
                <a:chExt cx="253838" cy="249218"/>
              </a:xfrm>
            </p:grpSpPr>
            <p:sp>
              <p:nvSpPr>
                <p:cNvPr id="2681" name="Google Shape;2681;p29"/>
                <p:cNvSpPr/>
                <p:nvPr/>
              </p:nvSpPr>
              <p:spPr>
                <a:xfrm>
                  <a:off x="1541700" y="658850"/>
                  <a:ext cx="253838" cy="249218"/>
                </a:xfrm>
                <a:custGeom>
                  <a:avLst/>
                  <a:gdLst/>
                  <a:ahLst/>
                  <a:cxnLst/>
                  <a:rect l="l" t="t" r="r" b="b"/>
                  <a:pathLst>
                    <a:path w="16427" h="16128" extrusionOk="0">
                      <a:moveTo>
                        <a:pt x="6489" y="697"/>
                      </a:moveTo>
                      <a:cubicBezTo>
                        <a:pt x="6850" y="1277"/>
                        <a:pt x="7179" y="1857"/>
                        <a:pt x="7524" y="2437"/>
                      </a:cubicBezTo>
                      <a:cubicBezTo>
                        <a:pt x="7595" y="2553"/>
                        <a:pt x="7692" y="2598"/>
                        <a:pt x="7788" y="2598"/>
                      </a:cubicBezTo>
                      <a:cubicBezTo>
                        <a:pt x="7861" y="2598"/>
                        <a:pt x="7933" y="2572"/>
                        <a:pt x="7994" y="2531"/>
                      </a:cubicBezTo>
                      <a:lnTo>
                        <a:pt x="8088" y="2531"/>
                      </a:lnTo>
                      <a:cubicBezTo>
                        <a:pt x="8274" y="2499"/>
                        <a:pt x="8456" y="2485"/>
                        <a:pt x="8637" y="2485"/>
                      </a:cubicBezTo>
                      <a:cubicBezTo>
                        <a:pt x="9083" y="2485"/>
                        <a:pt x="9518" y="2574"/>
                        <a:pt x="9953" y="2719"/>
                      </a:cubicBezTo>
                      <a:cubicBezTo>
                        <a:pt x="9987" y="2730"/>
                        <a:pt x="10020" y="2741"/>
                        <a:pt x="10053" y="2741"/>
                      </a:cubicBezTo>
                      <a:cubicBezTo>
                        <a:pt x="10067" y="2741"/>
                        <a:pt x="10081" y="2739"/>
                        <a:pt x="10094" y="2735"/>
                      </a:cubicBezTo>
                      <a:cubicBezTo>
                        <a:pt x="10116" y="2738"/>
                        <a:pt x="10137" y="2740"/>
                        <a:pt x="10158" y="2740"/>
                      </a:cubicBezTo>
                      <a:cubicBezTo>
                        <a:pt x="10230" y="2740"/>
                        <a:pt x="10300" y="2717"/>
                        <a:pt x="10361" y="2656"/>
                      </a:cubicBezTo>
                      <a:cubicBezTo>
                        <a:pt x="10847" y="2186"/>
                        <a:pt x="11348" y="1747"/>
                        <a:pt x="11881" y="1340"/>
                      </a:cubicBezTo>
                      <a:cubicBezTo>
                        <a:pt x="12054" y="1434"/>
                        <a:pt x="12242" y="1528"/>
                        <a:pt x="12414" y="1638"/>
                      </a:cubicBezTo>
                      <a:cubicBezTo>
                        <a:pt x="12242" y="2249"/>
                        <a:pt x="12069" y="2845"/>
                        <a:pt x="11897" y="3456"/>
                      </a:cubicBezTo>
                      <a:cubicBezTo>
                        <a:pt x="11756" y="3581"/>
                        <a:pt x="11725" y="3848"/>
                        <a:pt x="11928" y="3973"/>
                      </a:cubicBezTo>
                      <a:cubicBezTo>
                        <a:pt x="12477" y="4334"/>
                        <a:pt x="12869" y="4820"/>
                        <a:pt x="13167" y="5399"/>
                      </a:cubicBezTo>
                      <a:cubicBezTo>
                        <a:pt x="13198" y="5431"/>
                        <a:pt x="13214" y="5462"/>
                        <a:pt x="13245" y="5494"/>
                      </a:cubicBezTo>
                      <a:cubicBezTo>
                        <a:pt x="13292" y="5572"/>
                        <a:pt x="13386" y="5635"/>
                        <a:pt x="13511" y="5635"/>
                      </a:cubicBezTo>
                      <a:cubicBezTo>
                        <a:pt x="14185" y="5635"/>
                        <a:pt x="14859" y="5650"/>
                        <a:pt x="15518" y="5697"/>
                      </a:cubicBezTo>
                      <a:cubicBezTo>
                        <a:pt x="15596" y="5901"/>
                        <a:pt x="15659" y="6089"/>
                        <a:pt x="15706" y="6293"/>
                      </a:cubicBezTo>
                      <a:cubicBezTo>
                        <a:pt x="15126" y="6653"/>
                        <a:pt x="14546" y="6983"/>
                        <a:pt x="13966" y="7343"/>
                      </a:cubicBezTo>
                      <a:cubicBezTo>
                        <a:pt x="13935" y="7359"/>
                        <a:pt x="13903" y="7374"/>
                        <a:pt x="13888" y="7406"/>
                      </a:cubicBezTo>
                      <a:cubicBezTo>
                        <a:pt x="13778" y="7469"/>
                        <a:pt x="13700" y="7594"/>
                        <a:pt x="13731" y="7766"/>
                      </a:cubicBezTo>
                      <a:cubicBezTo>
                        <a:pt x="13888" y="8393"/>
                        <a:pt x="13856" y="9005"/>
                        <a:pt x="13684" y="9632"/>
                      </a:cubicBezTo>
                      <a:cubicBezTo>
                        <a:pt x="13684" y="9663"/>
                        <a:pt x="13684" y="9694"/>
                        <a:pt x="13684" y="9726"/>
                      </a:cubicBezTo>
                      <a:cubicBezTo>
                        <a:pt x="13653" y="9835"/>
                        <a:pt x="13668" y="9945"/>
                        <a:pt x="13762" y="10039"/>
                      </a:cubicBezTo>
                      <a:cubicBezTo>
                        <a:pt x="14264" y="10494"/>
                        <a:pt x="14750" y="10980"/>
                        <a:pt x="15220" y="11465"/>
                      </a:cubicBezTo>
                      <a:cubicBezTo>
                        <a:pt x="15126" y="11669"/>
                        <a:pt x="15048" y="11842"/>
                        <a:pt x="14938" y="12030"/>
                      </a:cubicBezTo>
                      <a:cubicBezTo>
                        <a:pt x="14280" y="11904"/>
                        <a:pt x="13637" y="11748"/>
                        <a:pt x="12979" y="11622"/>
                      </a:cubicBezTo>
                      <a:cubicBezTo>
                        <a:pt x="12947" y="11614"/>
                        <a:pt x="12916" y="11610"/>
                        <a:pt x="12886" y="11610"/>
                      </a:cubicBezTo>
                      <a:cubicBezTo>
                        <a:pt x="12857" y="11610"/>
                        <a:pt x="12830" y="11614"/>
                        <a:pt x="12806" y="11622"/>
                      </a:cubicBezTo>
                      <a:cubicBezTo>
                        <a:pt x="12777" y="11615"/>
                        <a:pt x="12748" y="11611"/>
                        <a:pt x="12718" y="11611"/>
                      </a:cubicBezTo>
                      <a:cubicBezTo>
                        <a:pt x="12618" y="11611"/>
                        <a:pt x="12518" y="11655"/>
                        <a:pt x="12446" y="11763"/>
                      </a:cubicBezTo>
                      <a:cubicBezTo>
                        <a:pt x="12069" y="12281"/>
                        <a:pt x="11552" y="12672"/>
                        <a:pt x="10972" y="12939"/>
                      </a:cubicBezTo>
                      <a:cubicBezTo>
                        <a:pt x="10925" y="12970"/>
                        <a:pt x="10878" y="13002"/>
                        <a:pt x="10863" y="13033"/>
                      </a:cubicBezTo>
                      <a:cubicBezTo>
                        <a:pt x="10784" y="13080"/>
                        <a:pt x="10737" y="13158"/>
                        <a:pt x="10737" y="13268"/>
                      </a:cubicBezTo>
                      <a:cubicBezTo>
                        <a:pt x="10706" y="13942"/>
                        <a:pt x="10674" y="14616"/>
                        <a:pt x="10596" y="15274"/>
                      </a:cubicBezTo>
                      <a:cubicBezTo>
                        <a:pt x="10392" y="15337"/>
                        <a:pt x="10189" y="15384"/>
                        <a:pt x="9985" y="15431"/>
                      </a:cubicBezTo>
                      <a:cubicBezTo>
                        <a:pt x="9687" y="14882"/>
                        <a:pt x="9389" y="14334"/>
                        <a:pt x="9091" y="13785"/>
                      </a:cubicBezTo>
                      <a:cubicBezTo>
                        <a:pt x="9091" y="13616"/>
                        <a:pt x="8951" y="13434"/>
                        <a:pt x="8752" y="13434"/>
                      </a:cubicBezTo>
                      <a:cubicBezTo>
                        <a:pt x="8730" y="13434"/>
                        <a:pt x="8707" y="13436"/>
                        <a:pt x="8684" y="13440"/>
                      </a:cubicBezTo>
                      <a:cubicBezTo>
                        <a:pt x="8460" y="13484"/>
                        <a:pt x="8240" y="13505"/>
                        <a:pt x="8021" y="13505"/>
                      </a:cubicBezTo>
                      <a:cubicBezTo>
                        <a:pt x="7613" y="13505"/>
                        <a:pt x="7211" y="13432"/>
                        <a:pt x="6803" y="13299"/>
                      </a:cubicBezTo>
                      <a:cubicBezTo>
                        <a:pt x="6772" y="13284"/>
                        <a:pt x="6724" y="13284"/>
                        <a:pt x="6693" y="13284"/>
                      </a:cubicBezTo>
                      <a:cubicBezTo>
                        <a:pt x="6673" y="13280"/>
                        <a:pt x="6652" y="13278"/>
                        <a:pt x="6631" y="13278"/>
                      </a:cubicBezTo>
                      <a:cubicBezTo>
                        <a:pt x="6553" y="13278"/>
                        <a:pt x="6472" y="13304"/>
                        <a:pt x="6411" y="13378"/>
                      </a:cubicBezTo>
                      <a:cubicBezTo>
                        <a:pt x="5925" y="13848"/>
                        <a:pt x="5439" y="14303"/>
                        <a:pt x="4922" y="14741"/>
                      </a:cubicBezTo>
                      <a:cubicBezTo>
                        <a:pt x="4734" y="14663"/>
                        <a:pt x="4546" y="14553"/>
                        <a:pt x="4373" y="14444"/>
                      </a:cubicBezTo>
                      <a:cubicBezTo>
                        <a:pt x="4530" y="13801"/>
                        <a:pt x="4718" y="13143"/>
                        <a:pt x="4875" y="12500"/>
                      </a:cubicBezTo>
                      <a:cubicBezTo>
                        <a:pt x="4922" y="12312"/>
                        <a:pt x="4828" y="12186"/>
                        <a:pt x="4702" y="12124"/>
                      </a:cubicBezTo>
                      <a:cubicBezTo>
                        <a:pt x="4687" y="12092"/>
                        <a:pt x="4655" y="12077"/>
                        <a:pt x="4624" y="12061"/>
                      </a:cubicBezTo>
                      <a:cubicBezTo>
                        <a:pt x="4060" y="11716"/>
                        <a:pt x="3637" y="11262"/>
                        <a:pt x="3323" y="10697"/>
                      </a:cubicBezTo>
                      <a:cubicBezTo>
                        <a:pt x="3307" y="10666"/>
                        <a:pt x="3276" y="10635"/>
                        <a:pt x="3260" y="10619"/>
                      </a:cubicBezTo>
                      <a:cubicBezTo>
                        <a:pt x="3213" y="10525"/>
                        <a:pt x="3119" y="10462"/>
                        <a:pt x="2978" y="10462"/>
                      </a:cubicBezTo>
                      <a:cubicBezTo>
                        <a:pt x="2562" y="10482"/>
                        <a:pt x="2145" y="10495"/>
                        <a:pt x="1725" y="10495"/>
                      </a:cubicBezTo>
                      <a:cubicBezTo>
                        <a:pt x="1465" y="10495"/>
                        <a:pt x="1204" y="10490"/>
                        <a:pt x="941" y="10478"/>
                      </a:cubicBezTo>
                      <a:cubicBezTo>
                        <a:pt x="862" y="10290"/>
                        <a:pt x="800" y="10086"/>
                        <a:pt x="737" y="9898"/>
                      </a:cubicBezTo>
                      <a:cubicBezTo>
                        <a:pt x="1301" y="9522"/>
                        <a:pt x="1865" y="9161"/>
                        <a:pt x="2430" y="8785"/>
                      </a:cubicBezTo>
                      <a:cubicBezTo>
                        <a:pt x="2477" y="8754"/>
                        <a:pt x="2524" y="8707"/>
                        <a:pt x="2539" y="8660"/>
                      </a:cubicBezTo>
                      <a:cubicBezTo>
                        <a:pt x="2649" y="8581"/>
                        <a:pt x="2728" y="8456"/>
                        <a:pt x="2696" y="8299"/>
                      </a:cubicBezTo>
                      <a:cubicBezTo>
                        <a:pt x="2602" y="7672"/>
                        <a:pt x="2681" y="7045"/>
                        <a:pt x="2900" y="6450"/>
                      </a:cubicBezTo>
                      <a:cubicBezTo>
                        <a:pt x="2916" y="6387"/>
                        <a:pt x="2931" y="6340"/>
                        <a:pt x="2916" y="6293"/>
                      </a:cubicBezTo>
                      <a:cubicBezTo>
                        <a:pt x="2931" y="6215"/>
                        <a:pt x="2916" y="6121"/>
                        <a:pt x="2837" y="6042"/>
                      </a:cubicBezTo>
                      <a:cubicBezTo>
                        <a:pt x="2383" y="5541"/>
                        <a:pt x="1944" y="5039"/>
                        <a:pt x="1521" y="4522"/>
                      </a:cubicBezTo>
                      <a:cubicBezTo>
                        <a:pt x="1615" y="4334"/>
                        <a:pt x="1724" y="4161"/>
                        <a:pt x="1834" y="3973"/>
                      </a:cubicBezTo>
                      <a:cubicBezTo>
                        <a:pt x="2430" y="4146"/>
                        <a:pt x="3025" y="4334"/>
                        <a:pt x="3637" y="4506"/>
                      </a:cubicBezTo>
                      <a:cubicBezTo>
                        <a:pt x="3698" y="4575"/>
                        <a:pt x="3793" y="4618"/>
                        <a:pt x="3891" y="4618"/>
                      </a:cubicBezTo>
                      <a:cubicBezTo>
                        <a:pt x="3993" y="4618"/>
                        <a:pt x="4097" y="4571"/>
                        <a:pt x="4170" y="4459"/>
                      </a:cubicBezTo>
                      <a:cubicBezTo>
                        <a:pt x="4514" y="3926"/>
                        <a:pt x="5016" y="3534"/>
                        <a:pt x="5580" y="3236"/>
                      </a:cubicBezTo>
                      <a:cubicBezTo>
                        <a:pt x="5627" y="3205"/>
                        <a:pt x="5659" y="3189"/>
                        <a:pt x="5690" y="3158"/>
                      </a:cubicBezTo>
                      <a:cubicBezTo>
                        <a:pt x="5768" y="3111"/>
                        <a:pt x="5815" y="3017"/>
                        <a:pt x="5815" y="2892"/>
                      </a:cubicBezTo>
                      <a:cubicBezTo>
                        <a:pt x="5815" y="2218"/>
                        <a:pt x="5847" y="1559"/>
                        <a:pt x="5894" y="885"/>
                      </a:cubicBezTo>
                      <a:cubicBezTo>
                        <a:pt x="6098" y="807"/>
                        <a:pt x="6286" y="744"/>
                        <a:pt x="6489" y="697"/>
                      </a:cubicBezTo>
                      <a:close/>
                      <a:moveTo>
                        <a:pt x="6651" y="1"/>
                      </a:moveTo>
                      <a:cubicBezTo>
                        <a:pt x="6629" y="1"/>
                        <a:pt x="6607" y="3"/>
                        <a:pt x="6583" y="8"/>
                      </a:cubicBezTo>
                      <a:cubicBezTo>
                        <a:pt x="6223" y="86"/>
                        <a:pt x="5862" y="180"/>
                        <a:pt x="5518" y="321"/>
                      </a:cubicBezTo>
                      <a:cubicBezTo>
                        <a:pt x="5424" y="368"/>
                        <a:pt x="5345" y="431"/>
                        <a:pt x="5298" y="525"/>
                      </a:cubicBezTo>
                      <a:cubicBezTo>
                        <a:pt x="5298" y="525"/>
                        <a:pt x="5298" y="540"/>
                        <a:pt x="5298" y="540"/>
                      </a:cubicBezTo>
                      <a:cubicBezTo>
                        <a:pt x="5282" y="572"/>
                        <a:pt x="5267" y="619"/>
                        <a:pt x="5267" y="666"/>
                      </a:cubicBezTo>
                      <a:cubicBezTo>
                        <a:pt x="5204" y="1356"/>
                        <a:pt x="5173" y="2030"/>
                        <a:pt x="5173" y="2719"/>
                      </a:cubicBezTo>
                      <a:cubicBezTo>
                        <a:pt x="4640" y="3017"/>
                        <a:pt x="4170" y="3393"/>
                        <a:pt x="3809" y="3879"/>
                      </a:cubicBezTo>
                      <a:cubicBezTo>
                        <a:pt x="3166" y="3691"/>
                        <a:pt x="2524" y="3487"/>
                        <a:pt x="1881" y="3315"/>
                      </a:cubicBezTo>
                      <a:cubicBezTo>
                        <a:pt x="1881" y="3315"/>
                        <a:pt x="1865" y="3299"/>
                        <a:pt x="1865" y="3299"/>
                      </a:cubicBezTo>
                      <a:cubicBezTo>
                        <a:pt x="1813" y="3271"/>
                        <a:pt x="1761" y="3258"/>
                        <a:pt x="1711" y="3258"/>
                      </a:cubicBezTo>
                      <a:cubicBezTo>
                        <a:pt x="1595" y="3258"/>
                        <a:pt x="1488" y="3326"/>
                        <a:pt x="1411" y="3425"/>
                      </a:cubicBezTo>
                      <a:cubicBezTo>
                        <a:pt x="1207" y="3722"/>
                        <a:pt x="1019" y="4036"/>
                        <a:pt x="862" y="4381"/>
                      </a:cubicBezTo>
                      <a:cubicBezTo>
                        <a:pt x="815" y="4475"/>
                        <a:pt x="815" y="4569"/>
                        <a:pt x="847" y="4663"/>
                      </a:cubicBezTo>
                      <a:cubicBezTo>
                        <a:pt x="862" y="4710"/>
                        <a:pt x="878" y="4757"/>
                        <a:pt x="909" y="4804"/>
                      </a:cubicBezTo>
                      <a:cubicBezTo>
                        <a:pt x="1333" y="5337"/>
                        <a:pt x="1787" y="5854"/>
                        <a:pt x="2242" y="6356"/>
                      </a:cubicBezTo>
                      <a:cubicBezTo>
                        <a:pt x="2038" y="6983"/>
                        <a:pt x="1959" y="7610"/>
                        <a:pt x="2038" y="8252"/>
                      </a:cubicBezTo>
                      <a:cubicBezTo>
                        <a:pt x="1442" y="8660"/>
                        <a:pt x="831" y="9052"/>
                        <a:pt x="235" y="9443"/>
                      </a:cubicBezTo>
                      <a:cubicBezTo>
                        <a:pt x="94" y="9506"/>
                        <a:pt x="0" y="9647"/>
                        <a:pt x="47" y="9820"/>
                      </a:cubicBezTo>
                      <a:cubicBezTo>
                        <a:pt x="141" y="10212"/>
                        <a:pt x="267" y="10588"/>
                        <a:pt x="439" y="10948"/>
                      </a:cubicBezTo>
                      <a:cubicBezTo>
                        <a:pt x="470" y="11011"/>
                        <a:pt x="517" y="11058"/>
                        <a:pt x="596" y="11089"/>
                      </a:cubicBezTo>
                      <a:cubicBezTo>
                        <a:pt x="643" y="11105"/>
                        <a:pt x="690" y="11121"/>
                        <a:pt x="753" y="11121"/>
                      </a:cubicBezTo>
                      <a:cubicBezTo>
                        <a:pt x="1097" y="11136"/>
                        <a:pt x="1442" y="11144"/>
                        <a:pt x="1787" y="11144"/>
                      </a:cubicBezTo>
                      <a:cubicBezTo>
                        <a:pt x="2132" y="11144"/>
                        <a:pt x="2477" y="11136"/>
                        <a:pt x="2822" y="11121"/>
                      </a:cubicBezTo>
                      <a:cubicBezTo>
                        <a:pt x="3166" y="11701"/>
                        <a:pt x="3621" y="12186"/>
                        <a:pt x="4185" y="12547"/>
                      </a:cubicBezTo>
                      <a:cubicBezTo>
                        <a:pt x="4028" y="13190"/>
                        <a:pt x="3840" y="13832"/>
                        <a:pt x="3684" y="14491"/>
                      </a:cubicBezTo>
                      <a:cubicBezTo>
                        <a:pt x="3684" y="14491"/>
                        <a:pt x="3684" y="14491"/>
                        <a:pt x="3684" y="14506"/>
                      </a:cubicBezTo>
                      <a:cubicBezTo>
                        <a:pt x="3652" y="14632"/>
                        <a:pt x="3684" y="14773"/>
                        <a:pt x="3825" y="14882"/>
                      </a:cubicBezTo>
                      <a:cubicBezTo>
                        <a:pt x="4123" y="15086"/>
                        <a:pt x="4452" y="15259"/>
                        <a:pt x="4797" y="15400"/>
                      </a:cubicBezTo>
                      <a:cubicBezTo>
                        <a:pt x="4840" y="15426"/>
                        <a:pt x="4892" y="15437"/>
                        <a:pt x="4944" y="15437"/>
                      </a:cubicBezTo>
                      <a:cubicBezTo>
                        <a:pt x="4986" y="15437"/>
                        <a:pt x="5028" y="15429"/>
                        <a:pt x="5063" y="15415"/>
                      </a:cubicBezTo>
                      <a:cubicBezTo>
                        <a:pt x="5126" y="15415"/>
                        <a:pt x="5173" y="15384"/>
                        <a:pt x="5220" y="15353"/>
                      </a:cubicBezTo>
                      <a:cubicBezTo>
                        <a:pt x="5753" y="14914"/>
                        <a:pt x="6254" y="14444"/>
                        <a:pt x="6740" y="13958"/>
                      </a:cubicBezTo>
                      <a:cubicBezTo>
                        <a:pt x="7154" y="14081"/>
                        <a:pt x="7575" y="14148"/>
                        <a:pt x="8005" y="14148"/>
                      </a:cubicBezTo>
                      <a:cubicBezTo>
                        <a:pt x="8178" y="14148"/>
                        <a:pt x="8352" y="14137"/>
                        <a:pt x="8527" y="14114"/>
                      </a:cubicBezTo>
                      <a:cubicBezTo>
                        <a:pt x="8841" y="14710"/>
                        <a:pt x="9154" y="15290"/>
                        <a:pt x="9483" y="15870"/>
                      </a:cubicBezTo>
                      <a:cubicBezTo>
                        <a:pt x="9483" y="15886"/>
                        <a:pt x="9483" y="15886"/>
                        <a:pt x="9483" y="15886"/>
                      </a:cubicBezTo>
                      <a:cubicBezTo>
                        <a:pt x="9537" y="16047"/>
                        <a:pt x="9671" y="16127"/>
                        <a:pt x="9817" y="16127"/>
                      </a:cubicBezTo>
                      <a:cubicBezTo>
                        <a:pt x="9841" y="16127"/>
                        <a:pt x="9866" y="16125"/>
                        <a:pt x="9891" y="16121"/>
                      </a:cubicBezTo>
                      <a:cubicBezTo>
                        <a:pt x="10251" y="16058"/>
                        <a:pt x="10612" y="15964"/>
                        <a:pt x="10957" y="15839"/>
                      </a:cubicBezTo>
                      <a:cubicBezTo>
                        <a:pt x="11051" y="15807"/>
                        <a:pt x="11113" y="15745"/>
                        <a:pt x="11145" y="15666"/>
                      </a:cubicBezTo>
                      <a:cubicBezTo>
                        <a:pt x="11192" y="15619"/>
                        <a:pt x="11207" y="15572"/>
                        <a:pt x="11223" y="15509"/>
                      </a:cubicBezTo>
                      <a:cubicBezTo>
                        <a:pt x="11301" y="14820"/>
                        <a:pt x="11348" y="14146"/>
                        <a:pt x="11380" y="13456"/>
                      </a:cubicBezTo>
                      <a:cubicBezTo>
                        <a:pt x="11960" y="13174"/>
                        <a:pt x="12461" y="12766"/>
                        <a:pt x="12869" y="12265"/>
                      </a:cubicBezTo>
                      <a:cubicBezTo>
                        <a:pt x="13574" y="12406"/>
                        <a:pt x="14280" y="12563"/>
                        <a:pt x="14985" y="12704"/>
                      </a:cubicBezTo>
                      <a:cubicBezTo>
                        <a:pt x="15029" y="12718"/>
                        <a:pt x="15075" y="12727"/>
                        <a:pt x="15120" y="12727"/>
                      </a:cubicBezTo>
                      <a:cubicBezTo>
                        <a:pt x="15220" y="12727"/>
                        <a:pt x="15317" y="12686"/>
                        <a:pt x="15392" y="12578"/>
                      </a:cubicBezTo>
                      <a:cubicBezTo>
                        <a:pt x="15596" y="12233"/>
                        <a:pt x="15769" y="11873"/>
                        <a:pt x="15910" y="11512"/>
                      </a:cubicBezTo>
                      <a:cubicBezTo>
                        <a:pt x="15925" y="11434"/>
                        <a:pt x="15925" y="11356"/>
                        <a:pt x="15894" y="11293"/>
                      </a:cubicBezTo>
                      <a:cubicBezTo>
                        <a:pt x="15878" y="11246"/>
                        <a:pt x="15847" y="11199"/>
                        <a:pt x="15816" y="11152"/>
                      </a:cubicBezTo>
                      <a:cubicBezTo>
                        <a:pt x="15345" y="10650"/>
                        <a:pt x="14859" y="10164"/>
                        <a:pt x="14342" y="9694"/>
                      </a:cubicBezTo>
                      <a:cubicBezTo>
                        <a:pt x="14499" y="9067"/>
                        <a:pt x="14530" y="8456"/>
                        <a:pt x="14421" y="7829"/>
                      </a:cubicBezTo>
                      <a:cubicBezTo>
                        <a:pt x="15016" y="7469"/>
                        <a:pt x="15627" y="7124"/>
                        <a:pt x="16223" y="6747"/>
                      </a:cubicBezTo>
                      <a:lnTo>
                        <a:pt x="16239" y="6747"/>
                      </a:lnTo>
                      <a:cubicBezTo>
                        <a:pt x="16349" y="6669"/>
                        <a:pt x="16427" y="6544"/>
                        <a:pt x="16396" y="6387"/>
                      </a:cubicBezTo>
                      <a:cubicBezTo>
                        <a:pt x="16333" y="6026"/>
                        <a:pt x="16223" y="5666"/>
                        <a:pt x="16082" y="5321"/>
                      </a:cubicBezTo>
                      <a:cubicBezTo>
                        <a:pt x="16035" y="5227"/>
                        <a:pt x="15972" y="5149"/>
                        <a:pt x="15878" y="5102"/>
                      </a:cubicBezTo>
                      <a:cubicBezTo>
                        <a:pt x="15847" y="5086"/>
                        <a:pt x="15800" y="5070"/>
                        <a:pt x="15737" y="5070"/>
                      </a:cubicBezTo>
                      <a:cubicBezTo>
                        <a:pt x="15048" y="5008"/>
                        <a:pt x="14374" y="4976"/>
                        <a:pt x="13684" y="4976"/>
                      </a:cubicBezTo>
                      <a:cubicBezTo>
                        <a:pt x="13386" y="4443"/>
                        <a:pt x="13010" y="3989"/>
                        <a:pt x="12524" y="3613"/>
                      </a:cubicBezTo>
                      <a:cubicBezTo>
                        <a:pt x="12712" y="2970"/>
                        <a:pt x="12900" y="2327"/>
                        <a:pt x="13073" y="1685"/>
                      </a:cubicBezTo>
                      <a:lnTo>
                        <a:pt x="13088" y="1685"/>
                      </a:lnTo>
                      <a:cubicBezTo>
                        <a:pt x="13182" y="1512"/>
                        <a:pt x="13120" y="1340"/>
                        <a:pt x="12979" y="1230"/>
                      </a:cubicBezTo>
                      <a:cubicBezTo>
                        <a:pt x="12681" y="1011"/>
                        <a:pt x="12352" y="823"/>
                        <a:pt x="12022" y="666"/>
                      </a:cubicBezTo>
                      <a:cubicBezTo>
                        <a:pt x="11971" y="649"/>
                        <a:pt x="11914" y="636"/>
                        <a:pt x="11859" y="636"/>
                      </a:cubicBezTo>
                      <a:cubicBezTo>
                        <a:pt x="11813" y="636"/>
                        <a:pt x="11767" y="645"/>
                        <a:pt x="11725" y="666"/>
                      </a:cubicBezTo>
                      <a:cubicBezTo>
                        <a:pt x="11678" y="666"/>
                        <a:pt x="11631" y="697"/>
                        <a:pt x="11584" y="729"/>
                      </a:cubicBezTo>
                      <a:cubicBezTo>
                        <a:pt x="11051" y="1152"/>
                        <a:pt x="10533" y="1591"/>
                        <a:pt x="10032" y="2061"/>
                      </a:cubicBezTo>
                      <a:cubicBezTo>
                        <a:pt x="9575" y="1912"/>
                        <a:pt x="9112" y="1836"/>
                        <a:pt x="8641" y="1836"/>
                      </a:cubicBezTo>
                      <a:cubicBezTo>
                        <a:pt x="8417" y="1836"/>
                        <a:pt x="8191" y="1853"/>
                        <a:pt x="7963" y="1888"/>
                      </a:cubicBezTo>
                      <a:cubicBezTo>
                        <a:pt x="7618" y="1324"/>
                        <a:pt x="7289" y="760"/>
                        <a:pt x="6944" y="196"/>
                      </a:cubicBezTo>
                      <a:cubicBezTo>
                        <a:pt x="6944" y="180"/>
                        <a:pt x="6944" y="180"/>
                        <a:pt x="6944" y="180"/>
                      </a:cubicBezTo>
                      <a:cubicBezTo>
                        <a:pt x="6877" y="73"/>
                        <a:pt x="6777" y="1"/>
                        <a:pt x="6651"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29"/>
                <p:cNvSpPr/>
                <p:nvPr/>
              </p:nvSpPr>
              <p:spPr>
                <a:xfrm>
                  <a:off x="1610522" y="731473"/>
                  <a:ext cx="118892" cy="100998"/>
                </a:xfrm>
                <a:custGeom>
                  <a:avLst/>
                  <a:gdLst/>
                  <a:ahLst/>
                  <a:cxnLst/>
                  <a:rect l="l" t="t" r="r" b="b"/>
                  <a:pathLst>
                    <a:path w="7694" h="6536" extrusionOk="0">
                      <a:moveTo>
                        <a:pt x="3911" y="632"/>
                      </a:moveTo>
                      <a:cubicBezTo>
                        <a:pt x="4113" y="632"/>
                        <a:pt x="4324" y="653"/>
                        <a:pt x="4543" y="699"/>
                      </a:cubicBezTo>
                      <a:cubicBezTo>
                        <a:pt x="4575" y="715"/>
                        <a:pt x="4590" y="715"/>
                        <a:pt x="4622" y="715"/>
                      </a:cubicBezTo>
                      <a:cubicBezTo>
                        <a:pt x="5923" y="1044"/>
                        <a:pt x="6910" y="2345"/>
                        <a:pt x="6659" y="3709"/>
                      </a:cubicBezTo>
                      <a:cubicBezTo>
                        <a:pt x="6424" y="5030"/>
                        <a:pt x="5141" y="5882"/>
                        <a:pt x="3857" y="5882"/>
                      </a:cubicBezTo>
                      <a:cubicBezTo>
                        <a:pt x="3603" y="5882"/>
                        <a:pt x="3348" y="5848"/>
                        <a:pt x="3101" y="5778"/>
                      </a:cubicBezTo>
                      <a:cubicBezTo>
                        <a:pt x="0" y="4856"/>
                        <a:pt x="1090" y="632"/>
                        <a:pt x="3911" y="632"/>
                      </a:cubicBezTo>
                      <a:close/>
                      <a:moveTo>
                        <a:pt x="3944" y="0"/>
                      </a:moveTo>
                      <a:cubicBezTo>
                        <a:pt x="2477" y="0"/>
                        <a:pt x="1085" y="880"/>
                        <a:pt x="640" y="2361"/>
                      </a:cubicBezTo>
                      <a:cubicBezTo>
                        <a:pt x="107" y="4132"/>
                        <a:pt x="1189" y="5888"/>
                        <a:pt x="2929" y="6405"/>
                      </a:cubicBezTo>
                      <a:cubicBezTo>
                        <a:pt x="3234" y="6493"/>
                        <a:pt x="3548" y="6535"/>
                        <a:pt x="3860" y="6535"/>
                      </a:cubicBezTo>
                      <a:cubicBezTo>
                        <a:pt x="5380" y="6535"/>
                        <a:pt x="6878" y="5541"/>
                        <a:pt x="7255" y="4007"/>
                      </a:cubicBezTo>
                      <a:cubicBezTo>
                        <a:pt x="7694" y="2267"/>
                        <a:pt x="6471" y="496"/>
                        <a:pt x="4778" y="73"/>
                      </a:cubicBezTo>
                      <a:lnTo>
                        <a:pt x="4669" y="73"/>
                      </a:lnTo>
                      <a:cubicBezTo>
                        <a:pt x="4428" y="24"/>
                        <a:pt x="4185" y="0"/>
                        <a:pt x="3944"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83" name="Google Shape;2683;p29"/>
              <p:cNvSpPr/>
              <p:nvPr/>
            </p:nvSpPr>
            <p:spPr>
              <a:xfrm rot="-5400000">
                <a:off x="715100" y="702546"/>
                <a:ext cx="192827" cy="128187"/>
              </a:xfrm>
              <a:prstGeom prst="rect">
                <a:avLst/>
              </a:prstGeom>
            </p:spPr>
            <p:txBody>
              <a:bodyPr>
                <a:prstTxWarp prst="textPlain">
                  <a:avLst/>
                </a:prstTxWarp>
              </a:bodyPr>
              <a:lstStyle/>
              <a:p>
                <a:pPr lvl="0" algn="ctr"/>
                <a:r>
                  <a:rPr b="0" i="0">
                    <a:ln>
                      <a:noFill/>
                    </a:ln>
                    <a:solidFill>
                      <a:schemeClr val="lt2"/>
                    </a:solidFill>
                    <a:latin typeface="Gaegu;300"/>
                  </a:rPr>
                  <a:t>^</a:t>
                </a:r>
              </a:p>
            </p:txBody>
          </p:sp>
          <p:sp>
            <p:nvSpPr>
              <p:cNvPr id="2684" name="Google Shape;2684;p29"/>
              <p:cNvSpPr/>
              <p:nvPr/>
            </p:nvSpPr>
            <p:spPr>
              <a:xfrm rot="5400000" flipH="1">
                <a:off x="1011380" y="702546"/>
                <a:ext cx="192827" cy="128187"/>
              </a:xfrm>
              <a:prstGeom prst="rect">
                <a:avLst/>
              </a:prstGeom>
            </p:spPr>
            <p:txBody>
              <a:bodyPr>
                <a:prstTxWarp prst="textPlain">
                  <a:avLst/>
                </a:prstTxWarp>
              </a:bodyPr>
              <a:lstStyle/>
              <a:p>
                <a:pPr lvl="0" algn="ctr"/>
                <a:r>
                  <a:rPr b="0" i="0">
                    <a:ln>
                      <a:noFill/>
                    </a:ln>
                    <a:solidFill>
                      <a:schemeClr val="lt2"/>
                    </a:solidFill>
                    <a:latin typeface="Gaegu;300"/>
                  </a:rPr>
                  <a:t>^</a:t>
                </a:r>
              </a:p>
            </p:txBody>
          </p:sp>
        </p:grpSp>
      </p:grpSp>
      <p:sp>
        <p:nvSpPr>
          <p:cNvPr id="2685" name="Google Shape;2685;p29"/>
          <p:cNvSpPr/>
          <p:nvPr/>
        </p:nvSpPr>
        <p:spPr>
          <a:xfrm>
            <a:off x="7499500" y="4196474"/>
            <a:ext cx="540148" cy="434668"/>
          </a:xfrm>
          <a:custGeom>
            <a:avLst/>
            <a:gdLst/>
            <a:ahLst/>
            <a:cxnLst/>
            <a:rect l="l" t="t" r="r" b="b"/>
            <a:pathLst>
              <a:path w="23956" h="19280" extrusionOk="0">
                <a:moveTo>
                  <a:pt x="14843" y="0"/>
                </a:moveTo>
                <a:lnTo>
                  <a:pt x="10546" y="7402"/>
                </a:lnTo>
                <a:lnTo>
                  <a:pt x="4119" y="995"/>
                </a:lnTo>
                <a:lnTo>
                  <a:pt x="8795" y="7402"/>
                </a:lnTo>
                <a:lnTo>
                  <a:pt x="1" y="7163"/>
                </a:lnTo>
                <a:lnTo>
                  <a:pt x="7999" y="9551"/>
                </a:lnTo>
                <a:lnTo>
                  <a:pt x="637" y="14942"/>
                </a:lnTo>
                <a:lnTo>
                  <a:pt x="8854" y="12356"/>
                </a:lnTo>
                <a:lnTo>
                  <a:pt x="8854" y="12356"/>
                </a:lnTo>
                <a:cubicBezTo>
                  <a:pt x="8854" y="12356"/>
                  <a:pt x="8158" y="19240"/>
                  <a:pt x="8417" y="19280"/>
                </a:cubicBezTo>
                <a:cubicBezTo>
                  <a:pt x="8417" y="19280"/>
                  <a:pt x="8418" y="19280"/>
                  <a:pt x="8418" y="19280"/>
                </a:cubicBezTo>
                <a:cubicBezTo>
                  <a:pt x="8702" y="19280"/>
                  <a:pt x="11063" y="12436"/>
                  <a:pt x="11063" y="12436"/>
                </a:cubicBezTo>
                <a:lnTo>
                  <a:pt x="19220" y="17867"/>
                </a:lnTo>
                <a:lnTo>
                  <a:pt x="19220" y="17867"/>
                </a:lnTo>
                <a:lnTo>
                  <a:pt x="13252" y="10824"/>
                </a:lnTo>
                <a:lnTo>
                  <a:pt x="23956" y="10864"/>
                </a:lnTo>
                <a:lnTo>
                  <a:pt x="13351" y="8337"/>
                </a:lnTo>
                <a:lnTo>
                  <a:pt x="1484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29"/>
          <p:cNvSpPr/>
          <p:nvPr/>
        </p:nvSpPr>
        <p:spPr>
          <a:xfrm>
            <a:off x="600600" y="1014000"/>
            <a:ext cx="7942800" cy="3748500"/>
          </a:xfrm>
          <a:prstGeom prst="rect">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0" tIns="0" rIns="0" bIns="0" anchor="ctr" anchorCtr="0">
            <a:noAutofit/>
          </a:bodyPr>
          <a:lstStyle>
            <a:lvl1pPr lvl="0" algn="ctr">
              <a:spcBef>
                <a:spcPts val="0"/>
              </a:spcBef>
              <a:spcAft>
                <a:spcPts val="0"/>
              </a:spcAft>
              <a:buClr>
                <a:schemeClr val="dk1"/>
              </a:buClr>
              <a:buSzPts val="3000"/>
              <a:buFont typeface="Gaegu"/>
              <a:buNone/>
              <a:defRPr sz="3000" b="1">
                <a:solidFill>
                  <a:schemeClr val="dk1"/>
                </a:solidFill>
                <a:latin typeface="Gaegu"/>
                <a:ea typeface="Gaegu"/>
                <a:cs typeface="Gaegu"/>
                <a:sym typeface="Gaegu"/>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dirty="0"/>
          </a:p>
        </p:txBody>
      </p:sp>
      <p:sp>
        <p:nvSpPr>
          <p:cNvPr id="7" name="Google Shape;7;p1"/>
          <p:cNvSpPr txBox="1">
            <a:spLocks noGrp="1"/>
          </p:cNvSpPr>
          <p:nvPr>
            <p:ph type="body" idx="1"/>
          </p:nvPr>
        </p:nvSpPr>
        <p:spPr>
          <a:xfrm>
            <a:off x="720000" y="1152475"/>
            <a:ext cx="7704000" cy="3450900"/>
          </a:xfrm>
          <a:prstGeom prst="rect">
            <a:avLst/>
          </a:prstGeom>
          <a:noFill/>
          <a:ln>
            <a:noFill/>
          </a:ln>
        </p:spPr>
        <p:txBody>
          <a:bodyPr spcFirstLastPara="1" wrap="square" lIns="0" tIns="0" rIns="0" bIns="0" anchor="ctr" anchorCtr="0">
            <a:noAutofit/>
          </a:bodyPr>
          <a:lstStyle>
            <a:lvl1pPr marL="457200" lvl="0" indent="-330200">
              <a:lnSpc>
                <a:spcPct val="115000"/>
              </a:lnSpc>
              <a:spcBef>
                <a:spcPts val="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1pPr>
            <a:lvl2pPr marL="914400" lvl="1"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2pPr>
            <a:lvl3pPr marL="1371600" lvl="2"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3pPr>
            <a:lvl4pPr marL="1828800" lvl="3"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4pPr>
            <a:lvl5pPr marL="2286000" lvl="4"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5pPr>
            <a:lvl6pPr marL="2743200" lvl="5"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6pPr>
            <a:lvl7pPr marL="3200400" lvl="6"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7pPr>
            <a:lvl8pPr marL="3657600" lvl="7" indent="-330200">
              <a:lnSpc>
                <a:spcPct val="115000"/>
              </a:lnSpc>
              <a:spcBef>
                <a:spcPts val="1600"/>
              </a:spcBef>
              <a:spcAft>
                <a:spcPts val="0"/>
              </a:spcAft>
              <a:buClr>
                <a:schemeClr val="dk2"/>
              </a:buClr>
              <a:buSzPts val="1600"/>
              <a:buFont typeface="Varela Round"/>
              <a:buChar char="○"/>
              <a:defRPr sz="1600">
                <a:solidFill>
                  <a:schemeClr val="dk2"/>
                </a:solidFill>
                <a:latin typeface="Varela Round"/>
                <a:ea typeface="Varela Round"/>
                <a:cs typeface="Varela Round"/>
                <a:sym typeface="Varela Round"/>
              </a:defRPr>
            </a:lvl8pPr>
            <a:lvl9pPr marL="4114800" lvl="8" indent="-330200">
              <a:lnSpc>
                <a:spcPct val="115000"/>
              </a:lnSpc>
              <a:spcBef>
                <a:spcPts val="1600"/>
              </a:spcBef>
              <a:spcAft>
                <a:spcPts val="1600"/>
              </a:spcAft>
              <a:buClr>
                <a:schemeClr val="dk2"/>
              </a:buClr>
              <a:buSzPts val="1600"/>
              <a:buFont typeface="Varela Round"/>
              <a:buChar char="■"/>
              <a:defRPr sz="1600">
                <a:solidFill>
                  <a:schemeClr val="dk2"/>
                </a:solidFill>
                <a:latin typeface="Varela Round"/>
                <a:ea typeface="Varela Round"/>
                <a:cs typeface="Varela Round"/>
                <a:sym typeface="Varela Round"/>
              </a:defRPr>
            </a:lvl9pPr>
          </a:lstStyle>
          <a:p>
            <a:endParaRPr dirty="0"/>
          </a:p>
        </p:txBody>
      </p:sp>
    </p:spTree>
  </p:cSld>
  <p:clrMap bg1="lt1" tx1="dk1" bg2="dk2" tx2="lt2" accent1="accent1" accent2="accent2" accent3="accent3" accent4="accent4" accent5="accent5" accent6="accent6" hlink="hlink" folHlink="folHlink"/>
  <p:sldLayoutIdLst>
    <p:sldLayoutId id="2147483648" r:id="rId1"/>
    <p:sldLayoutId id="2147483660" r:id="rId2"/>
    <p:sldLayoutId id="2147483674" r:id="rId3"/>
    <p:sldLayoutId id="2147483675"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L="127000" marR="0" lvl="0" indent="0" algn="l" rtl="0">
        <a:lnSpc>
          <a:spcPct val="100000"/>
        </a:lnSpc>
        <a:spcBef>
          <a:spcPts val="0"/>
        </a:spcBef>
        <a:spcAft>
          <a:spcPts val="0"/>
        </a:spcAft>
        <a:buClr>
          <a:srgbClr val="000000"/>
        </a:buClr>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image" Target="../media/image5.em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98"/>
        <p:cNvGrpSpPr/>
        <p:nvPr/>
      </p:nvGrpSpPr>
      <p:grpSpPr>
        <a:xfrm>
          <a:off x="0" y="0"/>
          <a:ext cx="0" cy="0"/>
          <a:chOff x="0" y="0"/>
          <a:chExt cx="0" cy="0"/>
        </a:xfrm>
      </p:grpSpPr>
      <p:sp>
        <p:nvSpPr>
          <p:cNvPr id="2699" name="Google Shape;2699;p34"/>
          <p:cNvSpPr/>
          <p:nvPr/>
        </p:nvSpPr>
        <p:spPr>
          <a:xfrm rot="3599982">
            <a:off x="6531639" y="-461262"/>
            <a:ext cx="7613" cy="10468"/>
          </a:xfrm>
          <a:custGeom>
            <a:avLst/>
            <a:gdLst/>
            <a:ahLst/>
            <a:cxnLst/>
            <a:rect l="l" t="t" r="r" b="b"/>
            <a:pathLst>
              <a:path w="160" h="220" extrusionOk="0">
                <a:moveTo>
                  <a:pt x="160" y="0"/>
                </a:moveTo>
                <a:lnTo>
                  <a:pt x="160" y="0"/>
                </a:lnTo>
                <a:cubicBezTo>
                  <a:pt x="0" y="219"/>
                  <a:pt x="120" y="160"/>
                  <a:pt x="140" y="219"/>
                </a:cubicBezTo>
                <a:lnTo>
                  <a:pt x="16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34"/>
          <p:cNvSpPr/>
          <p:nvPr/>
        </p:nvSpPr>
        <p:spPr>
          <a:xfrm rot="3599982">
            <a:off x="6759282" y="-286817"/>
            <a:ext cx="1951" cy="999"/>
          </a:xfrm>
          <a:custGeom>
            <a:avLst/>
            <a:gdLst/>
            <a:ahLst/>
            <a:cxnLst/>
            <a:rect l="l" t="t" r="r" b="b"/>
            <a:pathLst>
              <a:path w="41" h="21" extrusionOk="0">
                <a:moveTo>
                  <a:pt x="1" y="1"/>
                </a:moveTo>
                <a:cubicBezTo>
                  <a:pt x="1" y="1"/>
                  <a:pt x="1" y="21"/>
                  <a:pt x="1" y="21"/>
                </a:cubicBezTo>
                <a:cubicBezTo>
                  <a:pt x="41" y="1"/>
                  <a:pt x="41" y="1"/>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34"/>
          <p:cNvSpPr/>
          <p:nvPr/>
        </p:nvSpPr>
        <p:spPr>
          <a:xfrm rot="3599982">
            <a:off x="6992440" y="-378235"/>
            <a:ext cx="3045" cy="4901"/>
          </a:xfrm>
          <a:custGeom>
            <a:avLst/>
            <a:gdLst/>
            <a:ahLst/>
            <a:cxnLst/>
            <a:rect l="l" t="t" r="r" b="b"/>
            <a:pathLst>
              <a:path w="64" h="103" extrusionOk="0">
                <a:moveTo>
                  <a:pt x="60" y="1"/>
                </a:moveTo>
                <a:cubicBezTo>
                  <a:pt x="56" y="1"/>
                  <a:pt x="35" y="45"/>
                  <a:pt x="1" y="103"/>
                </a:cubicBezTo>
                <a:cubicBezTo>
                  <a:pt x="20" y="83"/>
                  <a:pt x="20" y="83"/>
                  <a:pt x="40" y="83"/>
                </a:cubicBezTo>
                <a:cubicBezTo>
                  <a:pt x="57" y="24"/>
                  <a:pt x="63" y="1"/>
                  <a:pt x="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34"/>
          <p:cNvSpPr/>
          <p:nvPr/>
        </p:nvSpPr>
        <p:spPr>
          <a:xfrm rot="3599982">
            <a:off x="6845545" y="-416022"/>
            <a:ext cx="999" cy="1903"/>
          </a:xfrm>
          <a:custGeom>
            <a:avLst/>
            <a:gdLst/>
            <a:ahLst/>
            <a:cxnLst/>
            <a:rect l="l" t="t" r="r" b="b"/>
            <a:pathLst>
              <a:path w="21" h="40" extrusionOk="0">
                <a:moveTo>
                  <a:pt x="20" y="0"/>
                </a:moveTo>
                <a:lnTo>
                  <a:pt x="20" y="0"/>
                </a:lnTo>
                <a:cubicBezTo>
                  <a:pt x="20" y="20"/>
                  <a:pt x="0" y="40"/>
                  <a:pt x="0" y="40"/>
                </a:cubicBezTo>
                <a:cubicBezTo>
                  <a:pt x="20" y="20"/>
                  <a:pt x="20" y="20"/>
                  <a:pt x="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34"/>
          <p:cNvSpPr/>
          <p:nvPr/>
        </p:nvSpPr>
        <p:spPr>
          <a:xfrm rot="3599982">
            <a:off x="6531676" y="-450822"/>
            <a:ext cx="999" cy="999"/>
          </a:xfrm>
          <a:custGeom>
            <a:avLst/>
            <a:gdLst/>
            <a:ahLst/>
            <a:cxnLst/>
            <a:rect l="l" t="t" r="r" b="b"/>
            <a:pathLst>
              <a:path w="21" h="21" extrusionOk="0">
                <a:moveTo>
                  <a:pt x="1" y="0"/>
                </a:moveTo>
                <a:lnTo>
                  <a:pt x="1" y="20"/>
                </a:lnTo>
                <a:lnTo>
                  <a:pt x="21" y="20"/>
                </a:lnTo>
                <a:cubicBezTo>
                  <a:pt x="21" y="0"/>
                  <a:pt x="21" y="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34"/>
          <p:cNvSpPr/>
          <p:nvPr/>
        </p:nvSpPr>
        <p:spPr>
          <a:xfrm rot="3599982">
            <a:off x="6660619" y="-281384"/>
            <a:ext cx="8564" cy="5139"/>
          </a:xfrm>
          <a:custGeom>
            <a:avLst/>
            <a:gdLst/>
            <a:ahLst/>
            <a:cxnLst/>
            <a:rect l="l" t="t" r="r" b="b"/>
            <a:pathLst>
              <a:path w="180" h="108" extrusionOk="0">
                <a:moveTo>
                  <a:pt x="180" y="1"/>
                </a:moveTo>
                <a:lnTo>
                  <a:pt x="180" y="1"/>
                </a:lnTo>
                <a:cubicBezTo>
                  <a:pt x="100" y="60"/>
                  <a:pt x="40" y="80"/>
                  <a:pt x="1" y="100"/>
                </a:cubicBezTo>
                <a:cubicBezTo>
                  <a:pt x="5" y="105"/>
                  <a:pt x="12" y="107"/>
                  <a:pt x="20" y="107"/>
                </a:cubicBezTo>
                <a:cubicBezTo>
                  <a:pt x="49" y="107"/>
                  <a:pt x="103" y="78"/>
                  <a:pt x="18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34"/>
          <p:cNvSpPr/>
          <p:nvPr/>
        </p:nvSpPr>
        <p:spPr>
          <a:xfrm rot="3599982">
            <a:off x="7112092" y="-234514"/>
            <a:ext cx="11419" cy="10468"/>
          </a:xfrm>
          <a:custGeom>
            <a:avLst/>
            <a:gdLst/>
            <a:ahLst/>
            <a:cxnLst/>
            <a:rect l="l" t="t" r="r" b="b"/>
            <a:pathLst>
              <a:path w="240" h="220" extrusionOk="0">
                <a:moveTo>
                  <a:pt x="239" y="0"/>
                </a:moveTo>
                <a:lnTo>
                  <a:pt x="159" y="60"/>
                </a:lnTo>
                <a:lnTo>
                  <a:pt x="0" y="219"/>
                </a:lnTo>
                <a:lnTo>
                  <a:pt x="0" y="219"/>
                </a:lnTo>
                <a:lnTo>
                  <a:pt x="23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34"/>
          <p:cNvSpPr/>
          <p:nvPr/>
        </p:nvSpPr>
        <p:spPr>
          <a:xfrm rot="3599982">
            <a:off x="6942150" y="-252139"/>
            <a:ext cx="8564" cy="8564"/>
          </a:xfrm>
          <a:custGeom>
            <a:avLst/>
            <a:gdLst/>
            <a:ahLst/>
            <a:cxnLst/>
            <a:rect l="l" t="t" r="r" b="b"/>
            <a:pathLst>
              <a:path w="180" h="180" extrusionOk="0">
                <a:moveTo>
                  <a:pt x="179" y="1"/>
                </a:moveTo>
                <a:lnTo>
                  <a:pt x="179" y="1"/>
                </a:lnTo>
                <a:cubicBezTo>
                  <a:pt x="100" y="61"/>
                  <a:pt x="60" y="61"/>
                  <a:pt x="0" y="61"/>
                </a:cubicBezTo>
                <a:lnTo>
                  <a:pt x="120" y="180"/>
                </a:lnTo>
                <a:lnTo>
                  <a:pt x="17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34"/>
          <p:cNvSpPr/>
          <p:nvPr/>
        </p:nvSpPr>
        <p:spPr>
          <a:xfrm rot="3599982">
            <a:off x="6892432" y="-257988"/>
            <a:ext cx="12133" cy="17319"/>
          </a:xfrm>
          <a:custGeom>
            <a:avLst/>
            <a:gdLst/>
            <a:ahLst/>
            <a:cxnLst/>
            <a:rect l="l" t="t" r="r" b="b"/>
            <a:pathLst>
              <a:path w="255" h="364" extrusionOk="0">
                <a:moveTo>
                  <a:pt x="222" y="0"/>
                </a:moveTo>
                <a:cubicBezTo>
                  <a:pt x="210" y="0"/>
                  <a:pt x="177" y="25"/>
                  <a:pt x="111" y="91"/>
                </a:cubicBezTo>
                <a:cubicBezTo>
                  <a:pt x="125" y="133"/>
                  <a:pt x="1" y="363"/>
                  <a:pt x="23" y="363"/>
                </a:cubicBezTo>
                <a:cubicBezTo>
                  <a:pt x="33" y="363"/>
                  <a:pt x="68" y="323"/>
                  <a:pt x="150" y="211"/>
                </a:cubicBezTo>
                <a:cubicBezTo>
                  <a:pt x="150" y="168"/>
                  <a:pt x="254" y="0"/>
                  <a:pt x="2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34"/>
          <p:cNvSpPr/>
          <p:nvPr/>
        </p:nvSpPr>
        <p:spPr>
          <a:xfrm rot="3599982">
            <a:off x="6412561" y="-475900"/>
            <a:ext cx="15178" cy="13275"/>
          </a:xfrm>
          <a:custGeom>
            <a:avLst/>
            <a:gdLst/>
            <a:ahLst/>
            <a:cxnLst/>
            <a:rect l="l" t="t" r="r" b="b"/>
            <a:pathLst>
              <a:path w="319" h="279" extrusionOk="0">
                <a:moveTo>
                  <a:pt x="160" y="0"/>
                </a:moveTo>
                <a:cubicBezTo>
                  <a:pt x="100" y="80"/>
                  <a:pt x="40" y="199"/>
                  <a:pt x="0" y="279"/>
                </a:cubicBezTo>
                <a:cubicBezTo>
                  <a:pt x="140" y="100"/>
                  <a:pt x="319" y="80"/>
                  <a:pt x="1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34"/>
          <p:cNvSpPr/>
          <p:nvPr/>
        </p:nvSpPr>
        <p:spPr>
          <a:xfrm rot="3599982">
            <a:off x="6476240" y="-484414"/>
            <a:ext cx="999" cy="999"/>
          </a:xfrm>
          <a:custGeom>
            <a:avLst/>
            <a:gdLst/>
            <a:ahLst/>
            <a:cxnLst/>
            <a:rect l="l" t="t" r="r" b="b"/>
            <a:pathLst>
              <a:path w="21" h="21" extrusionOk="0">
                <a:moveTo>
                  <a:pt x="1" y="1"/>
                </a:moveTo>
                <a:lnTo>
                  <a:pt x="1" y="21"/>
                </a:lnTo>
                <a:lnTo>
                  <a:pt x="2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34"/>
          <p:cNvSpPr/>
          <p:nvPr/>
        </p:nvSpPr>
        <p:spPr>
          <a:xfrm rot="3599982">
            <a:off x="6416406" y="-490678"/>
            <a:ext cx="9516" cy="6661"/>
          </a:xfrm>
          <a:custGeom>
            <a:avLst/>
            <a:gdLst/>
            <a:ahLst/>
            <a:cxnLst/>
            <a:rect l="l" t="t" r="r" b="b"/>
            <a:pathLst>
              <a:path w="200" h="140" extrusionOk="0">
                <a:moveTo>
                  <a:pt x="200" y="0"/>
                </a:moveTo>
                <a:lnTo>
                  <a:pt x="200" y="0"/>
                </a:lnTo>
                <a:cubicBezTo>
                  <a:pt x="140" y="40"/>
                  <a:pt x="80" y="80"/>
                  <a:pt x="1" y="139"/>
                </a:cubicBezTo>
                <a:cubicBezTo>
                  <a:pt x="80" y="100"/>
                  <a:pt x="200" y="20"/>
                  <a:pt x="20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34"/>
          <p:cNvSpPr/>
          <p:nvPr/>
        </p:nvSpPr>
        <p:spPr>
          <a:xfrm rot="3599982">
            <a:off x="6449170" y="-499092"/>
            <a:ext cx="21791" cy="25598"/>
          </a:xfrm>
          <a:custGeom>
            <a:avLst/>
            <a:gdLst/>
            <a:ahLst/>
            <a:cxnLst/>
            <a:rect l="l" t="t" r="r" b="b"/>
            <a:pathLst>
              <a:path w="458" h="538" extrusionOk="0">
                <a:moveTo>
                  <a:pt x="438" y="1"/>
                </a:moveTo>
                <a:lnTo>
                  <a:pt x="60" y="478"/>
                </a:lnTo>
                <a:lnTo>
                  <a:pt x="80" y="419"/>
                </a:lnTo>
                <a:lnTo>
                  <a:pt x="0" y="538"/>
                </a:lnTo>
                <a:cubicBezTo>
                  <a:pt x="100" y="438"/>
                  <a:pt x="199" y="379"/>
                  <a:pt x="378" y="279"/>
                </a:cubicBezTo>
                <a:cubicBezTo>
                  <a:pt x="458" y="80"/>
                  <a:pt x="458" y="41"/>
                  <a:pt x="4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34"/>
          <p:cNvSpPr/>
          <p:nvPr/>
        </p:nvSpPr>
        <p:spPr>
          <a:xfrm rot="3599982">
            <a:off x="6405738" y="-511171"/>
            <a:ext cx="31307" cy="33211"/>
          </a:xfrm>
          <a:custGeom>
            <a:avLst/>
            <a:gdLst/>
            <a:ahLst/>
            <a:cxnLst/>
            <a:rect l="l" t="t" r="r" b="b"/>
            <a:pathLst>
              <a:path w="658" h="698" extrusionOk="0">
                <a:moveTo>
                  <a:pt x="657" y="1"/>
                </a:moveTo>
                <a:lnTo>
                  <a:pt x="657" y="1"/>
                </a:lnTo>
                <a:cubicBezTo>
                  <a:pt x="578" y="81"/>
                  <a:pt x="478" y="200"/>
                  <a:pt x="319" y="439"/>
                </a:cubicBezTo>
                <a:cubicBezTo>
                  <a:pt x="357" y="401"/>
                  <a:pt x="375" y="387"/>
                  <a:pt x="381" y="387"/>
                </a:cubicBezTo>
                <a:cubicBezTo>
                  <a:pt x="394" y="387"/>
                  <a:pt x="353" y="451"/>
                  <a:pt x="339" y="478"/>
                </a:cubicBezTo>
                <a:cubicBezTo>
                  <a:pt x="339" y="478"/>
                  <a:pt x="319" y="459"/>
                  <a:pt x="319" y="439"/>
                </a:cubicBezTo>
                <a:cubicBezTo>
                  <a:pt x="302" y="300"/>
                  <a:pt x="405" y="86"/>
                  <a:pt x="287" y="86"/>
                </a:cubicBezTo>
                <a:cubicBezTo>
                  <a:pt x="270" y="86"/>
                  <a:pt x="248" y="90"/>
                  <a:pt x="220" y="100"/>
                </a:cubicBezTo>
                <a:cubicBezTo>
                  <a:pt x="1" y="379"/>
                  <a:pt x="140" y="359"/>
                  <a:pt x="60" y="558"/>
                </a:cubicBezTo>
                <a:cubicBezTo>
                  <a:pt x="153" y="419"/>
                  <a:pt x="187" y="374"/>
                  <a:pt x="195" y="374"/>
                </a:cubicBezTo>
                <a:cubicBezTo>
                  <a:pt x="210" y="374"/>
                  <a:pt x="147" y="512"/>
                  <a:pt x="192" y="512"/>
                </a:cubicBezTo>
                <a:cubicBezTo>
                  <a:pt x="209" y="512"/>
                  <a:pt x="241" y="493"/>
                  <a:pt x="299" y="439"/>
                </a:cubicBezTo>
                <a:lnTo>
                  <a:pt x="299" y="439"/>
                </a:lnTo>
                <a:cubicBezTo>
                  <a:pt x="259" y="538"/>
                  <a:pt x="200" y="618"/>
                  <a:pt x="140" y="697"/>
                </a:cubicBezTo>
                <a:cubicBezTo>
                  <a:pt x="220" y="618"/>
                  <a:pt x="299" y="558"/>
                  <a:pt x="359" y="498"/>
                </a:cubicBezTo>
                <a:lnTo>
                  <a:pt x="6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34"/>
          <p:cNvSpPr/>
          <p:nvPr/>
        </p:nvSpPr>
        <p:spPr>
          <a:xfrm rot="3599982">
            <a:off x="6480543" y="-487433"/>
            <a:ext cx="4758" cy="15225"/>
          </a:xfrm>
          <a:custGeom>
            <a:avLst/>
            <a:gdLst/>
            <a:ahLst/>
            <a:cxnLst/>
            <a:rect l="l" t="t" r="r" b="b"/>
            <a:pathLst>
              <a:path w="100" h="320" extrusionOk="0">
                <a:moveTo>
                  <a:pt x="100" y="1"/>
                </a:moveTo>
                <a:lnTo>
                  <a:pt x="0" y="200"/>
                </a:lnTo>
                <a:lnTo>
                  <a:pt x="60" y="319"/>
                </a:lnTo>
                <a:lnTo>
                  <a:pt x="10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34"/>
          <p:cNvSpPr/>
          <p:nvPr/>
        </p:nvSpPr>
        <p:spPr>
          <a:xfrm rot="3599982">
            <a:off x="6508541" y="-479224"/>
            <a:ext cx="5710" cy="8564"/>
          </a:xfrm>
          <a:custGeom>
            <a:avLst/>
            <a:gdLst/>
            <a:ahLst/>
            <a:cxnLst/>
            <a:rect l="l" t="t" r="r" b="b"/>
            <a:pathLst>
              <a:path w="120" h="180" extrusionOk="0">
                <a:moveTo>
                  <a:pt x="120" y="0"/>
                </a:moveTo>
                <a:lnTo>
                  <a:pt x="1" y="100"/>
                </a:lnTo>
                <a:lnTo>
                  <a:pt x="80" y="179"/>
                </a:lnTo>
                <a:lnTo>
                  <a:pt x="12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34"/>
          <p:cNvSpPr/>
          <p:nvPr/>
        </p:nvSpPr>
        <p:spPr>
          <a:xfrm rot="3599982">
            <a:off x="6817266" y="-440356"/>
            <a:ext cx="18033" cy="14274"/>
          </a:xfrm>
          <a:custGeom>
            <a:avLst/>
            <a:gdLst/>
            <a:ahLst/>
            <a:cxnLst/>
            <a:rect l="l" t="t" r="r" b="b"/>
            <a:pathLst>
              <a:path w="379" h="300" extrusionOk="0">
                <a:moveTo>
                  <a:pt x="379" y="1"/>
                </a:moveTo>
                <a:lnTo>
                  <a:pt x="379" y="1"/>
                </a:lnTo>
                <a:cubicBezTo>
                  <a:pt x="200" y="120"/>
                  <a:pt x="1" y="200"/>
                  <a:pt x="41" y="299"/>
                </a:cubicBezTo>
                <a:cubicBezTo>
                  <a:pt x="200" y="200"/>
                  <a:pt x="299" y="81"/>
                  <a:pt x="3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34"/>
          <p:cNvSpPr/>
          <p:nvPr/>
        </p:nvSpPr>
        <p:spPr>
          <a:xfrm rot="3599982">
            <a:off x="6841712" y="-437320"/>
            <a:ext cx="15225" cy="19888"/>
          </a:xfrm>
          <a:custGeom>
            <a:avLst/>
            <a:gdLst/>
            <a:ahLst/>
            <a:cxnLst/>
            <a:rect l="l" t="t" r="r" b="b"/>
            <a:pathLst>
              <a:path w="320" h="418" extrusionOk="0">
                <a:moveTo>
                  <a:pt x="319" y="0"/>
                </a:moveTo>
                <a:cubicBezTo>
                  <a:pt x="299" y="20"/>
                  <a:pt x="280" y="40"/>
                  <a:pt x="240" y="60"/>
                </a:cubicBezTo>
                <a:cubicBezTo>
                  <a:pt x="180" y="179"/>
                  <a:pt x="100" y="299"/>
                  <a:pt x="1" y="418"/>
                </a:cubicBezTo>
                <a:cubicBezTo>
                  <a:pt x="140" y="318"/>
                  <a:pt x="280" y="199"/>
                  <a:pt x="3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34"/>
          <p:cNvSpPr/>
          <p:nvPr/>
        </p:nvSpPr>
        <p:spPr>
          <a:xfrm rot="3599982">
            <a:off x="6627397" y="-459563"/>
            <a:ext cx="1808" cy="2807"/>
          </a:xfrm>
          <a:custGeom>
            <a:avLst/>
            <a:gdLst/>
            <a:ahLst/>
            <a:cxnLst/>
            <a:rect l="l" t="t" r="r" b="b"/>
            <a:pathLst>
              <a:path w="38" h="59" extrusionOk="0">
                <a:moveTo>
                  <a:pt x="37" y="1"/>
                </a:moveTo>
                <a:cubicBezTo>
                  <a:pt x="8" y="44"/>
                  <a:pt x="0" y="59"/>
                  <a:pt x="2" y="59"/>
                </a:cubicBezTo>
                <a:cubicBezTo>
                  <a:pt x="5" y="59"/>
                  <a:pt x="37" y="14"/>
                  <a:pt x="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34"/>
          <p:cNvSpPr/>
          <p:nvPr/>
        </p:nvSpPr>
        <p:spPr>
          <a:xfrm rot="3599982">
            <a:off x="6603706" y="-486395"/>
            <a:ext cx="48" cy="3806"/>
          </a:xfrm>
          <a:custGeom>
            <a:avLst/>
            <a:gdLst/>
            <a:ahLst/>
            <a:cxnLst/>
            <a:rect l="l" t="t" r="r" b="b"/>
            <a:pathLst>
              <a:path w="1" h="80" extrusionOk="0">
                <a:moveTo>
                  <a:pt x="0" y="80"/>
                </a:moveTo>
                <a:cubicBezTo>
                  <a:pt x="0" y="40"/>
                  <a:pt x="0" y="20"/>
                  <a:pt x="0" y="0"/>
                </a:cubicBezTo>
                <a:cubicBezTo>
                  <a:pt x="0" y="20"/>
                  <a:pt x="0" y="60"/>
                  <a:pt x="0" y="8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34"/>
          <p:cNvSpPr/>
          <p:nvPr/>
        </p:nvSpPr>
        <p:spPr>
          <a:xfrm rot="3599982">
            <a:off x="6621556" y="-462533"/>
            <a:ext cx="6709" cy="4806"/>
          </a:xfrm>
          <a:custGeom>
            <a:avLst/>
            <a:gdLst/>
            <a:ahLst/>
            <a:cxnLst/>
            <a:rect l="l" t="t" r="r" b="b"/>
            <a:pathLst>
              <a:path w="141" h="101" extrusionOk="0">
                <a:moveTo>
                  <a:pt x="140" y="1"/>
                </a:moveTo>
                <a:cubicBezTo>
                  <a:pt x="100" y="1"/>
                  <a:pt x="61" y="41"/>
                  <a:pt x="1" y="100"/>
                </a:cubicBezTo>
                <a:cubicBezTo>
                  <a:pt x="41" y="80"/>
                  <a:pt x="81" y="41"/>
                  <a:pt x="1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34"/>
          <p:cNvSpPr/>
          <p:nvPr/>
        </p:nvSpPr>
        <p:spPr>
          <a:xfrm rot="3599982">
            <a:off x="6616926" y="-461694"/>
            <a:ext cx="3806" cy="4710"/>
          </a:xfrm>
          <a:custGeom>
            <a:avLst/>
            <a:gdLst/>
            <a:ahLst/>
            <a:cxnLst/>
            <a:rect l="l" t="t" r="r" b="b"/>
            <a:pathLst>
              <a:path w="80" h="99" extrusionOk="0">
                <a:moveTo>
                  <a:pt x="80" y="0"/>
                </a:moveTo>
                <a:lnTo>
                  <a:pt x="80" y="0"/>
                </a:lnTo>
                <a:cubicBezTo>
                  <a:pt x="40" y="40"/>
                  <a:pt x="20" y="60"/>
                  <a:pt x="0" y="80"/>
                </a:cubicBezTo>
                <a:cubicBezTo>
                  <a:pt x="0" y="92"/>
                  <a:pt x="2" y="99"/>
                  <a:pt x="7" y="99"/>
                </a:cubicBezTo>
                <a:cubicBezTo>
                  <a:pt x="17" y="99"/>
                  <a:pt x="39" y="68"/>
                  <a:pt x="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34"/>
          <p:cNvSpPr/>
          <p:nvPr/>
        </p:nvSpPr>
        <p:spPr>
          <a:xfrm rot="3599982">
            <a:off x="6630608" y="-461917"/>
            <a:ext cx="6566" cy="8422"/>
          </a:xfrm>
          <a:custGeom>
            <a:avLst/>
            <a:gdLst/>
            <a:ahLst/>
            <a:cxnLst/>
            <a:rect l="l" t="t" r="r" b="b"/>
            <a:pathLst>
              <a:path w="138" h="177" extrusionOk="0">
                <a:moveTo>
                  <a:pt x="138" y="0"/>
                </a:moveTo>
                <a:lnTo>
                  <a:pt x="138" y="0"/>
                </a:lnTo>
                <a:cubicBezTo>
                  <a:pt x="79" y="78"/>
                  <a:pt x="40" y="118"/>
                  <a:pt x="0" y="177"/>
                </a:cubicBezTo>
                <a:cubicBezTo>
                  <a:pt x="20" y="157"/>
                  <a:pt x="20" y="157"/>
                  <a:pt x="20" y="157"/>
                </a:cubicBezTo>
                <a:cubicBezTo>
                  <a:pt x="40" y="118"/>
                  <a:pt x="79" y="78"/>
                  <a:pt x="1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34"/>
          <p:cNvSpPr/>
          <p:nvPr/>
        </p:nvSpPr>
        <p:spPr>
          <a:xfrm rot="3599982">
            <a:off x="6563926" y="-465023"/>
            <a:ext cx="999" cy="952"/>
          </a:xfrm>
          <a:custGeom>
            <a:avLst/>
            <a:gdLst/>
            <a:ahLst/>
            <a:cxnLst/>
            <a:rect l="l" t="t" r="r" b="b"/>
            <a:pathLst>
              <a:path w="21" h="20" extrusionOk="0">
                <a:moveTo>
                  <a:pt x="20" y="0"/>
                </a:moveTo>
                <a:lnTo>
                  <a:pt x="0" y="20"/>
                </a:lnTo>
                <a:cubicBezTo>
                  <a:pt x="20" y="0"/>
                  <a:pt x="20" y="0"/>
                  <a:pt x="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34"/>
          <p:cNvSpPr/>
          <p:nvPr/>
        </p:nvSpPr>
        <p:spPr>
          <a:xfrm rot="3599982">
            <a:off x="6566161" y="-471286"/>
            <a:ext cx="9516" cy="11419"/>
          </a:xfrm>
          <a:custGeom>
            <a:avLst/>
            <a:gdLst/>
            <a:ahLst/>
            <a:cxnLst/>
            <a:rect l="l" t="t" r="r" b="b"/>
            <a:pathLst>
              <a:path w="200" h="240" extrusionOk="0">
                <a:moveTo>
                  <a:pt x="200" y="0"/>
                </a:moveTo>
                <a:cubicBezTo>
                  <a:pt x="120" y="120"/>
                  <a:pt x="60" y="140"/>
                  <a:pt x="1" y="179"/>
                </a:cubicBezTo>
                <a:cubicBezTo>
                  <a:pt x="20" y="199"/>
                  <a:pt x="80" y="199"/>
                  <a:pt x="60" y="239"/>
                </a:cubicBezTo>
                <a:lnTo>
                  <a:pt x="20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34"/>
          <p:cNvSpPr/>
          <p:nvPr/>
        </p:nvSpPr>
        <p:spPr>
          <a:xfrm rot="3599982">
            <a:off x="6537576" y="-495988"/>
            <a:ext cx="13275" cy="15130"/>
          </a:xfrm>
          <a:custGeom>
            <a:avLst/>
            <a:gdLst/>
            <a:ahLst/>
            <a:cxnLst/>
            <a:rect l="l" t="t" r="r" b="b"/>
            <a:pathLst>
              <a:path w="279" h="318" extrusionOk="0">
                <a:moveTo>
                  <a:pt x="12" y="272"/>
                </a:moveTo>
                <a:cubicBezTo>
                  <a:pt x="0" y="277"/>
                  <a:pt x="0" y="291"/>
                  <a:pt x="0" y="291"/>
                </a:cubicBezTo>
                <a:cubicBezTo>
                  <a:pt x="4" y="285"/>
                  <a:pt x="8" y="279"/>
                  <a:pt x="12" y="272"/>
                </a:cubicBezTo>
                <a:close/>
                <a:moveTo>
                  <a:pt x="240" y="0"/>
                </a:moveTo>
                <a:cubicBezTo>
                  <a:pt x="161" y="0"/>
                  <a:pt x="93" y="140"/>
                  <a:pt x="12" y="272"/>
                </a:cubicBezTo>
                <a:lnTo>
                  <a:pt x="12" y="272"/>
                </a:lnTo>
                <a:cubicBezTo>
                  <a:pt x="14" y="271"/>
                  <a:pt x="17" y="271"/>
                  <a:pt x="20" y="271"/>
                </a:cubicBezTo>
                <a:cubicBezTo>
                  <a:pt x="39" y="303"/>
                  <a:pt x="57" y="317"/>
                  <a:pt x="76" y="317"/>
                </a:cubicBezTo>
                <a:cubicBezTo>
                  <a:pt x="138" y="317"/>
                  <a:pt x="203" y="165"/>
                  <a:pt x="279" y="12"/>
                </a:cubicBezTo>
                <a:cubicBezTo>
                  <a:pt x="266" y="4"/>
                  <a:pt x="252" y="0"/>
                  <a:pt x="2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34"/>
          <p:cNvSpPr/>
          <p:nvPr/>
        </p:nvSpPr>
        <p:spPr>
          <a:xfrm rot="3599982">
            <a:off x="6525012" y="-496276"/>
            <a:ext cx="5710" cy="8374"/>
          </a:xfrm>
          <a:custGeom>
            <a:avLst/>
            <a:gdLst/>
            <a:ahLst/>
            <a:cxnLst/>
            <a:rect l="l" t="t" r="r" b="b"/>
            <a:pathLst>
              <a:path w="120" h="176" extrusionOk="0">
                <a:moveTo>
                  <a:pt x="120" y="1"/>
                </a:moveTo>
                <a:cubicBezTo>
                  <a:pt x="80" y="60"/>
                  <a:pt x="60" y="120"/>
                  <a:pt x="0" y="160"/>
                </a:cubicBezTo>
                <a:cubicBezTo>
                  <a:pt x="8" y="171"/>
                  <a:pt x="14" y="176"/>
                  <a:pt x="21" y="176"/>
                </a:cubicBezTo>
                <a:cubicBezTo>
                  <a:pt x="49" y="176"/>
                  <a:pt x="71" y="82"/>
                  <a:pt x="1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34"/>
          <p:cNvSpPr/>
          <p:nvPr/>
        </p:nvSpPr>
        <p:spPr>
          <a:xfrm rot="3599982">
            <a:off x="6645653" y="-464577"/>
            <a:ext cx="12276" cy="14940"/>
          </a:xfrm>
          <a:custGeom>
            <a:avLst/>
            <a:gdLst/>
            <a:ahLst/>
            <a:cxnLst/>
            <a:rect l="l" t="t" r="r" b="b"/>
            <a:pathLst>
              <a:path w="258" h="314" extrusionOk="0">
                <a:moveTo>
                  <a:pt x="203" y="0"/>
                </a:moveTo>
                <a:cubicBezTo>
                  <a:pt x="183" y="0"/>
                  <a:pt x="145" y="40"/>
                  <a:pt x="80" y="147"/>
                </a:cubicBezTo>
                <a:cubicBezTo>
                  <a:pt x="0" y="207"/>
                  <a:pt x="160" y="266"/>
                  <a:pt x="100" y="286"/>
                </a:cubicBezTo>
                <a:cubicBezTo>
                  <a:pt x="104" y="305"/>
                  <a:pt x="111" y="314"/>
                  <a:pt x="118" y="314"/>
                </a:cubicBezTo>
                <a:cubicBezTo>
                  <a:pt x="164" y="314"/>
                  <a:pt x="257" y="0"/>
                  <a:pt x="2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34"/>
          <p:cNvSpPr/>
          <p:nvPr/>
        </p:nvSpPr>
        <p:spPr>
          <a:xfrm rot="3599982">
            <a:off x="6548797" y="-505347"/>
            <a:ext cx="7660" cy="6661"/>
          </a:xfrm>
          <a:custGeom>
            <a:avLst/>
            <a:gdLst/>
            <a:ahLst/>
            <a:cxnLst/>
            <a:rect l="l" t="t" r="r" b="b"/>
            <a:pathLst>
              <a:path w="161" h="140" extrusionOk="0">
                <a:moveTo>
                  <a:pt x="140" y="0"/>
                </a:moveTo>
                <a:lnTo>
                  <a:pt x="1" y="120"/>
                </a:lnTo>
                <a:lnTo>
                  <a:pt x="160" y="140"/>
                </a:lnTo>
                <a:lnTo>
                  <a:pt x="1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34"/>
          <p:cNvSpPr/>
          <p:nvPr/>
        </p:nvSpPr>
        <p:spPr>
          <a:xfrm rot="3599982">
            <a:off x="6608248" y="-496841"/>
            <a:ext cx="13322" cy="16129"/>
          </a:xfrm>
          <a:custGeom>
            <a:avLst/>
            <a:gdLst/>
            <a:ahLst/>
            <a:cxnLst/>
            <a:rect l="l" t="t" r="r" b="b"/>
            <a:pathLst>
              <a:path w="280" h="339" extrusionOk="0">
                <a:moveTo>
                  <a:pt x="239" y="0"/>
                </a:moveTo>
                <a:lnTo>
                  <a:pt x="1" y="239"/>
                </a:lnTo>
                <a:cubicBezTo>
                  <a:pt x="20" y="259"/>
                  <a:pt x="20" y="298"/>
                  <a:pt x="1" y="338"/>
                </a:cubicBezTo>
                <a:cubicBezTo>
                  <a:pt x="120" y="179"/>
                  <a:pt x="279" y="20"/>
                  <a:pt x="23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34"/>
          <p:cNvSpPr/>
          <p:nvPr/>
        </p:nvSpPr>
        <p:spPr>
          <a:xfrm rot="3599982">
            <a:off x="6594417" y="-496408"/>
            <a:ext cx="7613" cy="10468"/>
          </a:xfrm>
          <a:custGeom>
            <a:avLst/>
            <a:gdLst/>
            <a:ahLst/>
            <a:cxnLst/>
            <a:rect l="l" t="t" r="r" b="b"/>
            <a:pathLst>
              <a:path w="160" h="220" extrusionOk="0">
                <a:moveTo>
                  <a:pt x="160" y="0"/>
                </a:moveTo>
                <a:lnTo>
                  <a:pt x="160" y="0"/>
                </a:lnTo>
                <a:cubicBezTo>
                  <a:pt x="80" y="80"/>
                  <a:pt x="20" y="159"/>
                  <a:pt x="0" y="219"/>
                </a:cubicBezTo>
                <a:cubicBezTo>
                  <a:pt x="40" y="179"/>
                  <a:pt x="120" y="80"/>
                  <a:pt x="1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34"/>
          <p:cNvSpPr/>
          <p:nvPr/>
        </p:nvSpPr>
        <p:spPr>
          <a:xfrm rot="3599982">
            <a:off x="6791859" y="-472335"/>
            <a:ext cx="11895" cy="15463"/>
          </a:xfrm>
          <a:custGeom>
            <a:avLst/>
            <a:gdLst/>
            <a:ahLst/>
            <a:cxnLst/>
            <a:rect l="l" t="t" r="r" b="b"/>
            <a:pathLst>
              <a:path w="250" h="325" extrusionOk="0">
                <a:moveTo>
                  <a:pt x="223" y="1"/>
                </a:moveTo>
                <a:cubicBezTo>
                  <a:pt x="189" y="1"/>
                  <a:pt x="134" y="56"/>
                  <a:pt x="91" y="143"/>
                </a:cubicBezTo>
                <a:cubicBezTo>
                  <a:pt x="54" y="217"/>
                  <a:pt x="0" y="325"/>
                  <a:pt x="39" y="325"/>
                </a:cubicBezTo>
                <a:cubicBezTo>
                  <a:pt x="43" y="325"/>
                  <a:pt x="46" y="324"/>
                  <a:pt x="51" y="322"/>
                </a:cubicBezTo>
                <a:lnTo>
                  <a:pt x="250" y="24"/>
                </a:lnTo>
                <a:cubicBezTo>
                  <a:pt x="245" y="8"/>
                  <a:pt x="235" y="1"/>
                  <a:pt x="2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34"/>
          <p:cNvSpPr/>
          <p:nvPr/>
        </p:nvSpPr>
        <p:spPr>
          <a:xfrm rot="3599982">
            <a:off x="6659190" y="-247824"/>
            <a:ext cx="6661" cy="8564"/>
          </a:xfrm>
          <a:custGeom>
            <a:avLst/>
            <a:gdLst/>
            <a:ahLst/>
            <a:cxnLst/>
            <a:rect l="l" t="t" r="r" b="b"/>
            <a:pathLst>
              <a:path w="140" h="180" extrusionOk="0">
                <a:moveTo>
                  <a:pt x="140" y="1"/>
                </a:moveTo>
                <a:cubicBezTo>
                  <a:pt x="0" y="160"/>
                  <a:pt x="100" y="140"/>
                  <a:pt x="140" y="180"/>
                </a:cubicBezTo>
                <a:lnTo>
                  <a:pt x="14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34"/>
          <p:cNvSpPr/>
          <p:nvPr/>
        </p:nvSpPr>
        <p:spPr>
          <a:xfrm rot="3599982">
            <a:off x="6855669" y="-51682"/>
            <a:ext cx="1903" cy="999"/>
          </a:xfrm>
          <a:custGeom>
            <a:avLst/>
            <a:gdLst/>
            <a:ahLst/>
            <a:cxnLst/>
            <a:rect l="l" t="t" r="r" b="b"/>
            <a:pathLst>
              <a:path w="40" h="21" extrusionOk="0">
                <a:moveTo>
                  <a:pt x="0" y="0"/>
                </a:moveTo>
                <a:cubicBezTo>
                  <a:pt x="0" y="0"/>
                  <a:pt x="0" y="20"/>
                  <a:pt x="0" y="20"/>
                </a:cubicBezTo>
                <a:cubicBezTo>
                  <a:pt x="40" y="0"/>
                  <a:pt x="20" y="0"/>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34"/>
          <p:cNvSpPr/>
          <p:nvPr/>
        </p:nvSpPr>
        <p:spPr>
          <a:xfrm rot="3599982">
            <a:off x="7043861" y="-151778"/>
            <a:ext cx="2094" cy="3664"/>
          </a:xfrm>
          <a:custGeom>
            <a:avLst/>
            <a:gdLst/>
            <a:ahLst/>
            <a:cxnLst/>
            <a:rect l="l" t="t" r="r" b="b"/>
            <a:pathLst>
              <a:path w="44" h="77" extrusionOk="0">
                <a:moveTo>
                  <a:pt x="41" y="1"/>
                </a:moveTo>
                <a:cubicBezTo>
                  <a:pt x="38" y="1"/>
                  <a:pt x="22" y="33"/>
                  <a:pt x="0" y="76"/>
                </a:cubicBezTo>
                <a:lnTo>
                  <a:pt x="20" y="76"/>
                </a:lnTo>
                <a:cubicBezTo>
                  <a:pt x="38" y="22"/>
                  <a:pt x="44" y="1"/>
                  <a:pt x="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34"/>
          <p:cNvSpPr/>
          <p:nvPr/>
        </p:nvSpPr>
        <p:spPr>
          <a:xfrm rot="3599982">
            <a:off x="6921084" y="-191582"/>
            <a:ext cx="1951" cy="1903"/>
          </a:xfrm>
          <a:custGeom>
            <a:avLst/>
            <a:gdLst/>
            <a:ahLst/>
            <a:cxnLst/>
            <a:rect l="l" t="t" r="r" b="b"/>
            <a:pathLst>
              <a:path w="41" h="40" extrusionOk="0">
                <a:moveTo>
                  <a:pt x="41" y="0"/>
                </a:moveTo>
                <a:cubicBezTo>
                  <a:pt x="21" y="0"/>
                  <a:pt x="1" y="20"/>
                  <a:pt x="1" y="40"/>
                </a:cubicBezTo>
                <a:cubicBezTo>
                  <a:pt x="21" y="20"/>
                  <a:pt x="21" y="0"/>
                  <a:pt x="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34"/>
          <p:cNvSpPr/>
          <p:nvPr/>
        </p:nvSpPr>
        <p:spPr>
          <a:xfrm rot="3599982">
            <a:off x="6659638" y="-239048"/>
            <a:ext cx="48" cy="1951"/>
          </a:xfrm>
          <a:custGeom>
            <a:avLst/>
            <a:gdLst/>
            <a:ahLst/>
            <a:cxnLst/>
            <a:rect l="l" t="t" r="r" b="b"/>
            <a:pathLst>
              <a:path w="1" h="41" extrusionOk="0">
                <a:moveTo>
                  <a:pt x="1" y="41"/>
                </a:moveTo>
                <a:lnTo>
                  <a:pt x="1" y="21"/>
                </a:lnTo>
                <a:cubicBezTo>
                  <a:pt x="1" y="21"/>
                  <a:pt x="1" y="1"/>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34"/>
          <p:cNvSpPr/>
          <p:nvPr/>
        </p:nvSpPr>
        <p:spPr>
          <a:xfrm rot="3599982">
            <a:off x="6771533" y="-45936"/>
            <a:ext cx="6661" cy="4139"/>
          </a:xfrm>
          <a:custGeom>
            <a:avLst/>
            <a:gdLst/>
            <a:ahLst/>
            <a:cxnLst/>
            <a:rect l="l" t="t" r="r" b="b"/>
            <a:pathLst>
              <a:path w="140" h="87" extrusionOk="0">
                <a:moveTo>
                  <a:pt x="139" y="0"/>
                </a:moveTo>
                <a:lnTo>
                  <a:pt x="139" y="0"/>
                </a:lnTo>
                <a:cubicBezTo>
                  <a:pt x="80" y="40"/>
                  <a:pt x="40" y="60"/>
                  <a:pt x="0" y="80"/>
                </a:cubicBezTo>
                <a:cubicBezTo>
                  <a:pt x="5" y="84"/>
                  <a:pt x="11" y="87"/>
                  <a:pt x="18" y="87"/>
                </a:cubicBezTo>
                <a:cubicBezTo>
                  <a:pt x="41" y="87"/>
                  <a:pt x="79" y="61"/>
                  <a:pt x="13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34"/>
          <p:cNvSpPr/>
          <p:nvPr/>
        </p:nvSpPr>
        <p:spPr>
          <a:xfrm rot="3599982">
            <a:off x="7153366" y="-3454"/>
            <a:ext cx="10420" cy="9516"/>
          </a:xfrm>
          <a:custGeom>
            <a:avLst/>
            <a:gdLst/>
            <a:ahLst/>
            <a:cxnLst/>
            <a:rect l="l" t="t" r="r" b="b"/>
            <a:pathLst>
              <a:path w="219" h="200" extrusionOk="0">
                <a:moveTo>
                  <a:pt x="219" y="0"/>
                </a:moveTo>
                <a:lnTo>
                  <a:pt x="139" y="40"/>
                </a:lnTo>
                <a:lnTo>
                  <a:pt x="0" y="199"/>
                </a:lnTo>
                <a:lnTo>
                  <a:pt x="21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34"/>
          <p:cNvSpPr/>
          <p:nvPr/>
        </p:nvSpPr>
        <p:spPr>
          <a:xfrm rot="3599982">
            <a:off x="7008983" y="-18351"/>
            <a:ext cx="7613" cy="7613"/>
          </a:xfrm>
          <a:custGeom>
            <a:avLst/>
            <a:gdLst/>
            <a:ahLst/>
            <a:cxnLst/>
            <a:rect l="l" t="t" r="r" b="b"/>
            <a:pathLst>
              <a:path w="160" h="160" extrusionOk="0">
                <a:moveTo>
                  <a:pt x="160" y="0"/>
                </a:moveTo>
                <a:lnTo>
                  <a:pt x="160" y="0"/>
                </a:lnTo>
                <a:cubicBezTo>
                  <a:pt x="124" y="36"/>
                  <a:pt x="95" y="43"/>
                  <a:pt x="65" y="43"/>
                </a:cubicBezTo>
                <a:cubicBezTo>
                  <a:pt x="45" y="43"/>
                  <a:pt x="24" y="40"/>
                  <a:pt x="0" y="40"/>
                </a:cubicBezTo>
                <a:lnTo>
                  <a:pt x="120" y="160"/>
                </a:lnTo>
                <a:lnTo>
                  <a:pt x="16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34"/>
          <p:cNvSpPr/>
          <p:nvPr/>
        </p:nvSpPr>
        <p:spPr>
          <a:xfrm rot="3599982">
            <a:off x="6967478" y="-22530"/>
            <a:ext cx="10610" cy="15083"/>
          </a:xfrm>
          <a:custGeom>
            <a:avLst/>
            <a:gdLst/>
            <a:ahLst/>
            <a:cxnLst/>
            <a:rect l="l" t="t" r="r" b="b"/>
            <a:pathLst>
              <a:path w="223" h="317" extrusionOk="0">
                <a:moveTo>
                  <a:pt x="183" y="1"/>
                </a:moveTo>
                <a:cubicBezTo>
                  <a:pt x="169" y="1"/>
                  <a:pt x="139" y="20"/>
                  <a:pt x="82" y="72"/>
                </a:cubicBezTo>
                <a:cubicBezTo>
                  <a:pt x="97" y="114"/>
                  <a:pt x="0" y="317"/>
                  <a:pt x="29" y="317"/>
                </a:cubicBezTo>
                <a:cubicBezTo>
                  <a:pt x="40" y="317"/>
                  <a:pt x="73" y="283"/>
                  <a:pt x="142" y="191"/>
                </a:cubicBezTo>
                <a:cubicBezTo>
                  <a:pt x="127" y="161"/>
                  <a:pt x="222" y="1"/>
                  <a:pt x="1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34"/>
          <p:cNvSpPr/>
          <p:nvPr/>
        </p:nvSpPr>
        <p:spPr>
          <a:xfrm rot="3599982">
            <a:off x="6556359" y="-270066"/>
            <a:ext cx="1903" cy="2902"/>
          </a:xfrm>
          <a:custGeom>
            <a:avLst/>
            <a:gdLst/>
            <a:ahLst/>
            <a:cxnLst/>
            <a:rect l="l" t="t" r="r" b="b"/>
            <a:pathLst>
              <a:path w="40" h="61" extrusionOk="0">
                <a:moveTo>
                  <a:pt x="0" y="60"/>
                </a:moveTo>
                <a:cubicBezTo>
                  <a:pt x="20" y="41"/>
                  <a:pt x="40" y="21"/>
                  <a:pt x="40" y="1"/>
                </a:cubicBezTo>
                <a:cubicBezTo>
                  <a:pt x="40" y="21"/>
                  <a:pt x="20" y="41"/>
                  <a:pt x="0" y="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34"/>
          <p:cNvSpPr/>
          <p:nvPr/>
        </p:nvSpPr>
        <p:spPr>
          <a:xfrm rot="3599982">
            <a:off x="6559704" y="-269792"/>
            <a:ext cx="15225" cy="10468"/>
          </a:xfrm>
          <a:custGeom>
            <a:avLst/>
            <a:gdLst/>
            <a:ahLst/>
            <a:cxnLst/>
            <a:rect l="l" t="t" r="r" b="b"/>
            <a:pathLst>
              <a:path w="320" h="220" extrusionOk="0">
                <a:moveTo>
                  <a:pt x="160" y="1"/>
                </a:moveTo>
                <a:lnTo>
                  <a:pt x="160" y="1"/>
                </a:lnTo>
                <a:cubicBezTo>
                  <a:pt x="100" y="61"/>
                  <a:pt x="61" y="140"/>
                  <a:pt x="1" y="220"/>
                </a:cubicBezTo>
                <a:cubicBezTo>
                  <a:pt x="140" y="81"/>
                  <a:pt x="319" y="81"/>
                  <a:pt x="16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34"/>
          <p:cNvSpPr txBox="1">
            <a:spLocks noGrp="1"/>
          </p:cNvSpPr>
          <p:nvPr>
            <p:ph type="ctrTitle"/>
          </p:nvPr>
        </p:nvSpPr>
        <p:spPr>
          <a:xfrm>
            <a:off x="1165600" y="1844281"/>
            <a:ext cx="6887355" cy="2395209"/>
          </a:xfrm>
          <a:prstGeom prst="rect">
            <a:avLst/>
          </a:prstGeom>
        </p:spPr>
        <p:txBody>
          <a:bodyPr spcFirstLastPara="1" wrap="square" lIns="0" tIns="0" rIns="0" bIns="0" anchor="ctr" anchorCtr="0">
            <a:noAutofit/>
          </a:bodyPr>
          <a:lstStyle/>
          <a:p>
            <a:r>
              <a:rPr lang="en-US" sz="2800" dirty="0" smtClean="0">
                <a:solidFill>
                  <a:srgbClr val="FF0000"/>
                </a:solidFill>
                <a:latin typeface="Tajawal Medium" panose="00000600000000000000" pitchFamily="2" charset="-78"/>
                <a:cs typeface="Tajawal Medium" panose="00000600000000000000" pitchFamily="2" charset="-78"/>
              </a:rPr>
              <a:t/>
            </a:r>
            <a:br>
              <a:rPr lang="en-US" sz="2800" dirty="0" smtClean="0">
                <a:solidFill>
                  <a:srgbClr val="FF0000"/>
                </a:solidFill>
                <a:latin typeface="Tajawal Medium" panose="00000600000000000000" pitchFamily="2" charset="-78"/>
                <a:cs typeface="Tajawal Medium" panose="00000600000000000000" pitchFamily="2" charset="-78"/>
              </a:rPr>
            </a:br>
            <a:r>
              <a:rPr lang="en-US" sz="2800" dirty="0" smtClean="0">
                <a:solidFill>
                  <a:srgbClr val="FF0000"/>
                </a:solidFill>
                <a:latin typeface="Tajawal Medium" panose="00000600000000000000" pitchFamily="2" charset="-78"/>
                <a:cs typeface="Tajawal Medium" panose="00000600000000000000" pitchFamily="2" charset="-78"/>
              </a:rPr>
              <a:t>Assistant professor of Business Administration</a:t>
            </a:r>
            <a:br>
              <a:rPr lang="en-US" sz="2800" dirty="0" smtClean="0">
                <a:solidFill>
                  <a:srgbClr val="FF0000"/>
                </a:solidFill>
                <a:latin typeface="Tajawal Medium" panose="00000600000000000000" pitchFamily="2" charset="-78"/>
                <a:cs typeface="Tajawal Medium" panose="00000600000000000000" pitchFamily="2" charset="-78"/>
              </a:rPr>
            </a:br>
            <a:r>
              <a:rPr lang="en-US" sz="2800" dirty="0" smtClean="0">
                <a:solidFill>
                  <a:srgbClr val="FF0000"/>
                </a:solidFill>
                <a:latin typeface="Tajawal Medium" panose="00000600000000000000" pitchFamily="2" charset="-78"/>
                <a:cs typeface="Tajawal Medium" panose="00000600000000000000" pitchFamily="2" charset="-78"/>
              </a:rPr>
              <a:t/>
            </a:r>
            <a:br>
              <a:rPr lang="en-US" sz="2800" dirty="0" smtClean="0">
                <a:solidFill>
                  <a:srgbClr val="FF0000"/>
                </a:solidFill>
                <a:latin typeface="Tajawal Medium" panose="00000600000000000000" pitchFamily="2" charset="-78"/>
                <a:cs typeface="Tajawal Medium" panose="00000600000000000000" pitchFamily="2" charset="-78"/>
              </a:rPr>
            </a:br>
            <a:r>
              <a:rPr lang="en-US" sz="2800" dirty="0" smtClean="0">
                <a:solidFill>
                  <a:srgbClr val="0070C0"/>
                </a:solidFill>
                <a:latin typeface="Tajawal Medium" panose="00000600000000000000" pitchFamily="2" charset="-78"/>
                <a:cs typeface="Tajawal Medium" panose="00000600000000000000" pitchFamily="2" charset="-78"/>
              </a:rPr>
              <a:t>Department of Management </a:t>
            </a:r>
            <a:r>
              <a:rPr lang="en-US" sz="2800" dirty="0" smtClean="0">
                <a:solidFill>
                  <a:srgbClr val="FF0000"/>
                </a:solidFill>
                <a:latin typeface="Tajawal Medium" panose="00000600000000000000" pitchFamily="2" charset="-78"/>
                <a:cs typeface="Tajawal Medium" panose="00000600000000000000" pitchFamily="2" charset="-78"/>
              </a:rPr>
              <a:t/>
            </a:r>
            <a:br>
              <a:rPr lang="en-US" sz="2800" dirty="0" smtClean="0">
                <a:solidFill>
                  <a:srgbClr val="FF0000"/>
                </a:solidFill>
                <a:latin typeface="Tajawal Medium" panose="00000600000000000000" pitchFamily="2" charset="-78"/>
                <a:cs typeface="Tajawal Medium" panose="00000600000000000000" pitchFamily="2" charset="-78"/>
              </a:rPr>
            </a:br>
            <a:r>
              <a:rPr lang="en-US" sz="2800" dirty="0" smtClean="0">
                <a:solidFill>
                  <a:srgbClr val="FF0000"/>
                </a:solidFill>
                <a:latin typeface="Tajawal Medium" panose="00000600000000000000" pitchFamily="2" charset="-78"/>
                <a:cs typeface="Tajawal Medium" panose="00000600000000000000" pitchFamily="2" charset="-78"/>
              </a:rPr>
              <a:t/>
            </a:r>
            <a:br>
              <a:rPr lang="en-US" sz="2800" dirty="0" smtClean="0">
                <a:solidFill>
                  <a:srgbClr val="FF0000"/>
                </a:solidFill>
                <a:latin typeface="Tajawal Medium" panose="00000600000000000000" pitchFamily="2" charset="-78"/>
                <a:cs typeface="Tajawal Medium" panose="00000600000000000000" pitchFamily="2" charset="-78"/>
              </a:rPr>
            </a:br>
            <a:endParaRPr lang="en-US" sz="2800" dirty="0">
              <a:solidFill>
                <a:srgbClr val="FF0000"/>
              </a:solidFill>
              <a:latin typeface="Tajawal Medium" panose="00000600000000000000" pitchFamily="2" charset="-78"/>
              <a:cs typeface="Tajawal Medium" panose="00000600000000000000" pitchFamily="2" charset="-78"/>
            </a:endParaRPr>
          </a:p>
        </p:txBody>
      </p:sp>
      <p:sp>
        <p:nvSpPr>
          <p:cNvPr id="2749" name="Google Shape;2749;p34"/>
          <p:cNvSpPr/>
          <p:nvPr/>
        </p:nvSpPr>
        <p:spPr>
          <a:xfrm>
            <a:off x="7433629" y="2673825"/>
            <a:ext cx="296813" cy="271066"/>
          </a:xfrm>
          <a:custGeom>
            <a:avLst/>
            <a:gdLst/>
            <a:ahLst/>
            <a:cxnLst/>
            <a:rect l="l" t="t" r="r" b="b"/>
            <a:pathLst>
              <a:path w="11919" h="10884" extrusionOk="0">
                <a:moveTo>
                  <a:pt x="3204" y="0"/>
                </a:moveTo>
                <a:lnTo>
                  <a:pt x="5074" y="4238"/>
                </a:lnTo>
                <a:lnTo>
                  <a:pt x="1" y="3940"/>
                </a:lnTo>
                <a:lnTo>
                  <a:pt x="4497" y="5889"/>
                </a:lnTo>
                <a:lnTo>
                  <a:pt x="2607" y="9132"/>
                </a:lnTo>
                <a:lnTo>
                  <a:pt x="5771" y="6208"/>
                </a:lnTo>
                <a:lnTo>
                  <a:pt x="6089" y="10883"/>
                </a:lnTo>
                <a:lnTo>
                  <a:pt x="7163" y="6307"/>
                </a:lnTo>
                <a:lnTo>
                  <a:pt x="11919" y="6964"/>
                </a:lnTo>
                <a:lnTo>
                  <a:pt x="7900" y="4457"/>
                </a:lnTo>
                <a:lnTo>
                  <a:pt x="8974" y="119"/>
                </a:lnTo>
                <a:lnTo>
                  <a:pt x="6348" y="3681"/>
                </a:lnTo>
                <a:lnTo>
                  <a:pt x="320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 name="Rectangle 2"/>
          <p:cNvSpPr/>
          <p:nvPr/>
        </p:nvSpPr>
        <p:spPr>
          <a:xfrm>
            <a:off x="2379520" y="478247"/>
            <a:ext cx="6598227" cy="400110"/>
          </a:xfrm>
          <a:prstGeom prst="rect">
            <a:avLst/>
          </a:prstGeom>
        </p:spPr>
        <p:txBody>
          <a:bodyPr wrap="square">
            <a:spAutoFit/>
          </a:bodyPr>
          <a:lstStyle/>
          <a:p>
            <a:r>
              <a:rPr lang="en-US" sz="2000" b="1" dirty="0">
                <a:solidFill>
                  <a:srgbClr val="FFFF00"/>
                </a:solidFill>
              </a:rPr>
              <a:t>Project Team and Stakeholder Management</a:t>
            </a:r>
          </a:p>
        </p:txBody>
      </p:sp>
      <p:pic>
        <p:nvPicPr>
          <p:cNvPr id="56" name="Picture 5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56352" y="272064"/>
            <a:ext cx="1087648" cy="871686"/>
          </a:xfrm>
          <a:prstGeom prst="rect">
            <a:avLst/>
          </a:prstGeom>
        </p:spPr>
      </p:pic>
      <p:pic>
        <p:nvPicPr>
          <p:cNvPr id="50" name="Picture 49"/>
          <p:cNvPicPr>
            <a:picLocks noChangeAspect="1"/>
          </p:cNvPicPr>
          <p:nvPr/>
        </p:nvPicPr>
        <p:blipFill>
          <a:blip r:embed="rId4"/>
          <a:stretch>
            <a:fillRect/>
          </a:stretch>
        </p:blipFill>
        <p:spPr>
          <a:xfrm>
            <a:off x="6057900" y="4278447"/>
            <a:ext cx="3086100" cy="952005"/>
          </a:xfrm>
          <a:prstGeom prst="rect">
            <a:avLst/>
          </a:prstGeom>
        </p:spPr>
      </p:pic>
      <p:pic>
        <p:nvPicPr>
          <p:cNvPr id="51" name="Picture 50"/>
          <p:cNvPicPr>
            <a:picLocks noChangeAspect="1"/>
          </p:cNvPicPr>
          <p:nvPr/>
        </p:nvPicPr>
        <p:blipFill>
          <a:blip r:embed="rId5"/>
          <a:stretch>
            <a:fillRect/>
          </a:stretch>
        </p:blipFill>
        <p:spPr>
          <a:xfrm>
            <a:off x="-1" y="4278447"/>
            <a:ext cx="4177145" cy="952005"/>
          </a:xfrm>
          <a:prstGeom prst="rect">
            <a:avLst/>
          </a:prstGeom>
        </p:spPr>
      </p:pic>
      <p:sp>
        <p:nvSpPr>
          <p:cNvPr id="52" name="Rectangle 51"/>
          <p:cNvSpPr/>
          <p:nvPr/>
        </p:nvSpPr>
        <p:spPr>
          <a:xfrm>
            <a:off x="6479853" y="4548235"/>
            <a:ext cx="2188033" cy="584775"/>
          </a:xfrm>
          <a:prstGeom prst="rect">
            <a:avLst/>
          </a:prstGeom>
        </p:spPr>
        <p:txBody>
          <a:bodyPr wrap="square">
            <a:spAutoFit/>
          </a:bodyPr>
          <a:lstStyle/>
          <a:p>
            <a:r>
              <a:rPr lang="ar-SA" sz="1600" b="1" dirty="0">
                <a:solidFill>
                  <a:srgbClr val="F27A1C"/>
                </a:solidFill>
                <a:latin typeface="Tahoma" panose="020B0604030504040204" pitchFamily="34" charset="0"/>
                <a:ea typeface="Tahoma" panose="020B0604030504040204" pitchFamily="34" charset="0"/>
                <a:cs typeface="Tahoma" panose="020B0604030504040204" pitchFamily="34" charset="0"/>
                <a:sym typeface="Poppins ExtraBold"/>
              </a:rPr>
              <a:t>جامعة الجميع </a:t>
            </a:r>
            <a:r>
              <a:rPr lang="ar-SA" sz="1600" b="1" dirty="0" smtClean="0">
                <a:solidFill>
                  <a:srgbClr val="F27A1C"/>
                </a:solidFill>
                <a:latin typeface="Tahoma" panose="020B0604030504040204" pitchFamily="34" charset="0"/>
                <a:ea typeface="Tahoma" panose="020B0604030504040204" pitchFamily="34" charset="0"/>
                <a:cs typeface="Tahoma" panose="020B0604030504040204" pitchFamily="34" charset="0"/>
                <a:sym typeface="Poppins ExtraBold"/>
              </a:rPr>
              <a:t>الذكية</a:t>
            </a:r>
            <a:endParaRPr lang="en-US" sz="1600" b="1" dirty="0" smtClean="0">
              <a:solidFill>
                <a:srgbClr val="F27A1C"/>
              </a:solidFill>
              <a:latin typeface="Tahoma" panose="020B0604030504040204" pitchFamily="34" charset="0"/>
              <a:ea typeface="Tahoma" panose="020B0604030504040204" pitchFamily="34" charset="0"/>
              <a:cs typeface="Tahoma" panose="020B0604030504040204" pitchFamily="34" charset="0"/>
              <a:sym typeface="Poppins ExtraBold"/>
            </a:endParaRPr>
          </a:p>
          <a:p>
            <a:endParaRPr lang="en-US" sz="1600" dirty="0"/>
          </a:p>
        </p:txBody>
      </p:sp>
      <p:sp>
        <p:nvSpPr>
          <p:cNvPr id="2" name="Rectangle 1"/>
          <p:cNvSpPr/>
          <p:nvPr/>
        </p:nvSpPr>
        <p:spPr>
          <a:xfrm>
            <a:off x="0" y="4379274"/>
            <a:ext cx="4352474" cy="646331"/>
          </a:xfrm>
          <a:prstGeom prst="rect">
            <a:avLst/>
          </a:prstGeom>
        </p:spPr>
        <p:txBody>
          <a:bodyPr wrap="none">
            <a:spAutoFit/>
          </a:bodyPr>
          <a:lstStyle/>
          <a:p>
            <a:r>
              <a:rPr lang="en-US" sz="3600" b="1" kern="1200" dirty="0">
                <a:solidFill>
                  <a:srgbClr val="0A1F61"/>
                </a:solidFill>
                <a:latin typeface="Tahoma" panose="020B0604030504040204" pitchFamily="34" charset="0"/>
                <a:ea typeface="Tahoma" panose="020B0604030504040204" pitchFamily="34" charset="0"/>
                <a:cs typeface="Tahoma" panose="020B0604030504040204" pitchFamily="34" charset="0"/>
              </a:rPr>
              <a:t>Dr. Adam Yagoub </a:t>
            </a:r>
          </a:p>
        </p:txBody>
      </p:sp>
      <p:pic>
        <p:nvPicPr>
          <p:cNvPr id="54" name="Picture 53"/>
          <p:cNvPicPr>
            <a:picLocks noChangeAspect="1"/>
          </p:cNvPicPr>
          <p:nvPr/>
        </p:nvPicPr>
        <p:blipFill>
          <a:blip r:embed="rId6"/>
          <a:stretch>
            <a:fillRect/>
          </a:stretch>
        </p:blipFill>
        <p:spPr>
          <a:xfrm>
            <a:off x="-207478" y="1381331"/>
            <a:ext cx="238650" cy="2709534"/>
          </a:xfrm>
          <a:prstGeom prst="rect">
            <a:avLst/>
          </a:prstGeom>
        </p:spPr>
      </p:pic>
      <p:pic>
        <p:nvPicPr>
          <p:cNvPr id="55" name="Picture 54"/>
          <p:cNvPicPr>
            <a:picLocks noChangeAspect="1"/>
          </p:cNvPicPr>
          <p:nvPr/>
        </p:nvPicPr>
        <p:blipFill>
          <a:blip r:embed="rId6"/>
          <a:stretch>
            <a:fillRect/>
          </a:stretch>
        </p:blipFill>
        <p:spPr>
          <a:xfrm>
            <a:off x="9071604" y="1326497"/>
            <a:ext cx="238650" cy="2709534"/>
          </a:xfrm>
          <a:prstGeom prst="rect">
            <a:avLst/>
          </a:prstGeom>
        </p:spPr>
      </p:pic>
      <p:sp>
        <p:nvSpPr>
          <p:cNvPr id="57" name="Rectangle 56"/>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83497"/>
            <a:ext cx="8229600" cy="1143000"/>
          </a:xfrm>
          <a:prstGeom prst="rect">
            <a:avLst/>
          </a:prstGeom>
        </p:spPr>
      </p:pic>
      <p:sp>
        <p:nvSpPr>
          <p:cNvPr id="5" name="Rectangle 4"/>
          <p:cNvSpPr/>
          <p:nvPr/>
        </p:nvSpPr>
        <p:spPr>
          <a:xfrm>
            <a:off x="0" y="231777"/>
            <a:ext cx="2171700" cy="523220"/>
          </a:xfrm>
          <a:prstGeom prst="rect">
            <a:avLst/>
          </a:prstGeom>
        </p:spPr>
        <p:txBody>
          <a:bodyPr wrap="square">
            <a:spAutoFit/>
          </a:bodyPr>
          <a:lstStyle/>
          <a:p>
            <a:pPr algn="ctr"/>
            <a:r>
              <a:rPr lang="en-US" sz="2800" b="1" dirty="0">
                <a:solidFill>
                  <a:srgbClr val="FF0000"/>
                </a:solidFill>
                <a:latin typeface="Tajawal Medium" panose="00000600000000000000" pitchFamily="2" charset="-78"/>
                <a:cs typeface="Tajawal Medium" panose="00000600000000000000" pitchFamily="2" charset="-78"/>
              </a:rPr>
              <a:t>Lecture </a:t>
            </a:r>
            <a:r>
              <a:rPr lang="en-US" sz="2800" b="1" dirty="0" smtClean="0">
                <a:solidFill>
                  <a:srgbClr val="FF0000"/>
                </a:solidFill>
                <a:latin typeface="Tajawal Medium" panose="00000600000000000000" pitchFamily="2" charset="-78"/>
                <a:cs typeface="Tajawal Medium" panose="00000600000000000000" pitchFamily="2" charset="-78"/>
              </a:rPr>
              <a:t>1</a:t>
            </a:r>
            <a:endParaRPr lang="en-US" sz="2800" b="1" dirty="0">
              <a:solidFill>
                <a:srgbClr val="FF0000"/>
              </a:solidFill>
              <a:latin typeface="Tajawal Medium" panose="00000600000000000000" pitchFamily="2" charset="-78"/>
              <a:cs typeface="Tajawal Medium" panose="00000600000000000000" pitchFamily="2" charset="-78"/>
            </a:endParaRPr>
          </a:p>
        </p:txBody>
      </p:sp>
      <p:sp>
        <p:nvSpPr>
          <p:cNvPr id="8" name="Rectangle 7"/>
          <p:cNvSpPr/>
          <p:nvPr/>
        </p:nvSpPr>
        <p:spPr>
          <a:xfrm>
            <a:off x="1984664" y="493387"/>
            <a:ext cx="6598227" cy="646331"/>
          </a:xfrm>
          <a:prstGeom prst="rect">
            <a:avLst/>
          </a:prstGeom>
        </p:spPr>
        <p:txBody>
          <a:bodyPr wrap="square">
            <a:spAutoFit/>
          </a:bodyPr>
          <a:lstStyle/>
          <a:p>
            <a:r>
              <a:rPr lang="en-US" sz="1800" b="1" dirty="0">
                <a:solidFill>
                  <a:srgbClr val="FFFF00"/>
                </a:solidFill>
                <a:latin typeface="Tajawal Medium" panose="00000600000000000000" pitchFamily="2" charset="-78"/>
                <a:cs typeface="Tajawal Medium" panose="00000600000000000000" pitchFamily="2" charset="-78"/>
              </a:rPr>
              <a:t>Determining the Direction and Initial Specifications of a Project</a:t>
            </a:r>
          </a:p>
        </p:txBody>
      </p:sp>
      <p:sp>
        <p:nvSpPr>
          <p:cNvPr id="6" name="Rectangle 5"/>
          <p:cNvSpPr/>
          <p:nvPr/>
        </p:nvSpPr>
        <p:spPr>
          <a:xfrm>
            <a:off x="1246909" y="1495120"/>
            <a:ext cx="6816436" cy="2308324"/>
          </a:xfrm>
          <a:prstGeom prst="rect">
            <a:avLst/>
          </a:prstGeom>
        </p:spPr>
        <p:txBody>
          <a:bodyPr wrap="square">
            <a:spAutoFit/>
          </a:bodyPr>
          <a:lstStyle/>
          <a:p>
            <a:pPr marL="0" indent="0">
              <a:buNone/>
            </a:pPr>
            <a:r>
              <a:rPr lang="en-US" sz="1800" b="1" dirty="0"/>
              <a:t>1. the project’s mission statement.</a:t>
            </a:r>
          </a:p>
          <a:p>
            <a:pPr marL="0" indent="0">
              <a:buNone/>
            </a:pPr>
            <a:r>
              <a:rPr lang="en-US" sz="1800" b="1" dirty="0"/>
              <a:t>2. what is a project mission statement and what role does it play?</a:t>
            </a:r>
          </a:p>
          <a:p>
            <a:pPr marL="0" indent="0">
              <a:buNone/>
            </a:pPr>
            <a:r>
              <a:rPr lang="en-US" sz="1800" b="1" dirty="0"/>
              <a:t>3. stakeholders in the project’s mission.</a:t>
            </a:r>
          </a:p>
          <a:p>
            <a:pPr marL="0" indent="0">
              <a:buNone/>
            </a:pPr>
            <a:r>
              <a:rPr lang="en-US" sz="1800" b="1" dirty="0"/>
              <a:t>4. project parameters: project scope, costs, and timeline.</a:t>
            </a:r>
          </a:p>
          <a:p>
            <a:pPr marL="0" indent="0">
              <a:buNone/>
            </a:pPr>
            <a:r>
              <a:rPr lang="en-US" sz="1800" b="1" dirty="0"/>
              <a:t>5. the project charter.</a:t>
            </a:r>
          </a:p>
          <a:p>
            <a:pPr marL="0" indent="0">
              <a:buNone/>
            </a:pPr>
            <a:r>
              <a:rPr lang="en-US" sz="1800" b="1" dirty="0"/>
              <a:t>6. the project plan.</a:t>
            </a:r>
          </a:p>
          <a:p>
            <a:endParaRPr lang="en-US" sz="1800" b="1" dirty="0"/>
          </a:p>
        </p:txBody>
      </p:sp>
      <p:pic>
        <p:nvPicPr>
          <p:cNvPr id="9" name="Picture 8"/>
          <p:cNvPicPr>
            <a:picLocks noChangeAspect="1"/>
          </p:cNvPicPr>
          <p:nvPr/>
        </p:nvPicPr>
        <p:blipFill>
          <a:blip r:embed="rId3"/>
          <a:stretch>
            <a:fillRect/>
          </a:stretch>
        </p:blipFill>
        <p:spPr>
          <a:xfrm>
            <a:off x="-119325" y="1618071"/>
            <a:ext cx="238650" cy="2709534"/>
          </a:xfrm>
          <a:prstGeom prst="rect">
            <a:avLst/>
          </a:prstGeom>
        </p:spPr>
      </p:pic>
      <p:pic>
        <p:nvPicPr>
          <p:cNvPr id="10" name="Picture 9"/>
          <p:cNvPicPr>
            <a:picLocks noChangeAspect="1"/>
          </p:cNvPicPr>
          <p:nvPr/>
        </p:nvPicPr>
        <p:blipFill>
          <a:blip r:embed="rId3"/>
          <a:stretch>
            <a:fillRect/>
          </a:stretch>
        </p:blipFill>
        <p:spPr>
          <a:xfrm>
            <a:off x="9071604" y="1618071"/>
            <a:ext cx="238650" cy="2709534"/>
          </a:xfrm>
          <a:prstGeom prst="rect">
            <a:avLst/>
          </a:prstGeom>
        </p:spPr>
      </p:pic>
    </p:spTree>
    <p:extLst>
      <p:ext uri="{BB962C8B-B14F-4D97-AF65-F5344CB8AC3E}">
        <p14:creationId xmlns:p14="http://schemas.microsoft.com/office/powerpoint/2010/main" val="3494000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46301"/>
            <a:ext cx="8219209" cy="1143000"/>
          </a:xfrm>
          <a:prstGeom prst="rect">
            <a:avLst/>
          </a:prstGeom>
        </p:spPr>
      </p:pic>
      <p:sp>
        <p:nvSpPr>
          <p:cNvPr id="6" name="Rectangle 5"/>
          <p:cNvSpPr/>
          <p:nvPr/>
        </p:nvSpPr>
        <p:spPr>
          <a:xfrm>
            <a:off x="137986" y="356136"/>
            <a:ext cx="1843774" cy="461665"/>
          </a:xfrm>
          <a:prstGeom prst="rect">
            <a:avLst/>
          </a:prstGeom>
        </p:spPr>
        <p:txBody>
          <a:bodyPr wrap="none">
            <a:spAutoFit/>
          </a:bodyPr>
          <a:lstStyle/>
          <a:p>
            <a:pPr algn="ctr"/>
            <a:r>
              <a:rPr lang="en-US" sz="2400" b="1" dirty="0">
                <a:solidFill>
                  <a:srgbClr val="FF0000"/>
                </a:solidFill>
                <a:latin typeface="Tajawal Medium" panose="00000600000000000000" pitchFamily="2" charset="-78"/>
                <a:cs typeface="Tajawal Medium" panose="00000600000000000000" pitchFamily="2" charset="-78"/>
              </a:rPr>
              <a:t>Lecture </a:t>
            </a:r>
            <a:r>
              <a:rPr lang="en-US" sz="2400" b="1" dirty="0" smtClean="0">
                <a:solidFill>
                  <a:srgbClr val="FF0000"/>
                </a:solidFill>
                <a:latin typeface="Tajawal Medium" panose="00000600000000000000" pitchFamily="2" charset="-78"/>
                <a:cs typeface="Tajawal Medium" panose="00000600000000000000" pitchFamily="2" charset="-78"/>
              </a:rPr>
              <a:t>2</a:t>
            </a:r>
            <a:endParaRPr lang="en-US" sz="2400" b="1" dirty="0">
              <a:solidFill>
                <a:srgbClr val="FF0000"/>
              </a:solidFill>
              <a:latin typeface="Tajawal Medium" panose="00000600000000000000" pitchFamily="2" charset="-78"/>
              <a:cs typeface="Tajawal Medium" panose="00000600000000000000" pitchFamily="2" charset="-78"/>
            </a:endParaRPr>
          </a:p>
        </p:txBody>
      </p:sp>
      <p:sp>
        <p:nvSpPr>
          <p:cNvPr id="7" name="Rectangle 6"/>
          <p:cNvSpPr/>
          <p:nvPr/>
        </p:nvSpPr>
        <p:spPr>
          <a:xfrm>
            <a:off x="2119746" y="650637"/>
            <a:ext cx="6019240" cy="738664"/>
          </a:xfrm>
          <a:prstGeom prst="rect">
            <a:avLst/>
          </a:prstGeom>
        </p:spPr>
        <p:txBody>
          <a:bodyPr wrap="square">
            <a:spAutoFit/>
          </a:bodyPr>
          <a:lstStyle/>
          <a:p>
            <a:r>
              <a:rPr lang="en-US" sz="1800" b="1" dirty="0">
                <a:solidFill>
                  <a:srgbClr val="FFFF00"/>
                </a:solidFill>
                <a:latin typeface="Tajawal Medium" panose="00000600000000000000" pitchFamily="2" charset="-78"/>
                <a:cs typeface="Tajawal Medium" panose="00000600000000000000" pitchFamily="2" charset="-78"/>
              </a:rPr>
              <a:t>the search for the high-performing team</a:t>
            </a:r>
          </a:p>
          <a:p>
            <a:pPr algn="ctr"/>
            <a:endParaRPr lang="en-US" sz="2400" b="1" dirty="0">
              <a:solidFill>
                <a:srgbClr val="FFFF00"/>
              </a:solidFill>
              <a:latin typeface="Tajawal Medium" panose="00000600000000000000" pitchFamily="2" charset="-78"/>
              <a:cs typeface="Tajawal Medium" panose="00000600000000000000" pitchFamily="2" charset="-78"/>
            </a:endParaRPr>
          </a:p>
        </p:txBody>
      </p:sp>
      <p:pic>
        <p:nvPicPr>
          <p:cNvPr id="8" name="Picture 7"/>
          <p:cNvPicPr>
            <a:picLocks noChangeAspect="1"/>
          </p:cNvPicPr>
          <p:nvPr/>
        </p:nvPicPr>
        <p:blipFill>
          <a:blip r:embed="rId3"/>
          <a:stretch>
            <a:fillRect/>
          </a:stretch>
        </p:blipFill>
        <p:spPr>
          <a:xfrm>
            <a:off x="9071603" y="1586270"/>
            <a:ext cx="238650" cy="2709534"/>
          </a:xfrm>
          <a:prstGeom prst="rect">
            <a:avLst/>
          </a:prstGeom>
        </p:spPr>
      </p:pic>
      <p:pic>
        <p:nvPicPr>
          <p:cNvPr id="10" name="Picture 9"/>
          <p:cNvPicPr>
            <a:picLocks noChangeAspect="1"/>
          </p:cNvPicPr>
          <p:nvPr/>
        </p:nvPicPr>
        <p:blipFill>
          <a:blip r:embed="rId3"/>
          <a:stretch>
            <a:fillRect/>
          </a:stretch>
        </p:blipFill>
        <p:spPr>
          <a:xfrm>
            <a:off x="-119325" y="1586270"/>
            <a:ext cx="238650" cy="2709534"/>
          </a:xfrm>
          <a:prstGeom prst="rect">
            <a:avLst/>
          </a:prstGeom>
        </p:spPr>
      </p:pic>
      <p:sp>
        <p:nvSpPr>
          <p:cNvPr id="2" name="Rectangle 1"/>
          <p:cNvSpPr/>
          <p:nvPr/>
        </p:nvSpPr>
        <p:spPr>
          <a:xfrm>
            <a:off x="1330037" y="1567882"/>
            <a:ext cx="6681354" cy="1754326"/>
          </a:xfrm>
          <a:prstGeom prst="rect">
            <a:avLst/>
          </a:prstGeom>
        </p:spPr>
        <p:txBody>
          <a:bodyPr wrap="square">
            <a:spAutoFit/>
          </a:bodyPr>
          <a:lstStyle/>
          <a:p>
            <a:pPr marL="0" indent="0">
              <a:buNone/>
            </a:pPr>
            <a:r>
              <a:rPr lang="en-US" sz="1800" b="1" dirty="0"/>
              <a:t>1. the search for the high-performing team.</a:t>
            </a:r>
          </a:p>
          <a:p>
            <a:pPr marL="0" indent="0">
              <a:buNone/>
            </a:pPr>
            <a:r>
              <a:rPr lang="en-US" sz="1800" b="1" dirty="0"/>
              <a:t>2. Determinants of High-Performing Teams: The Four Cs.</a:t>
            </a:r>
          </a:p>
          <a:p>
            <a:pPr marL="0" indent="0">
              <a:buNone/>
            </a:pPr>
            <a:r>
              <a:rPr lang="en-US" sz="1800" b="1" dirty="0"/>
              <a:t>3. Context for the Team.</a:t>
            </a:r>
          </a:p>
          <a:p>
            <a:pPr marL="0" indent="0">
              <a:buNone/>
            </a:pPr>
            <a:r>
              <a:rPr lang="en-US" sz="1800" b="1" dirty="0"/>
              <a:t>4. Composition of the Team.</a:t>
            </a:r>
          </a:p>
          <a:p>
            <a:pPr marL="0" indent="0">
              <a:buNone/>
            </a:pPr>
            <a:r>
              <a:rPr lang="en-US" sz="1800" b="1" dirty="0"/>
              <a:t>5. Competencies of the Team. </a:t>
            </a:r>
          </a:p>
          <a:p>
            <a:pPr marL="0" indent="0">
              <a:buNone/>
            </a:pPr>
            <a:r>
              <a:rPr lang="en-US" sz="1800" b="1" dirty="0"/>
              <a:t>6. Change Management Skills of the Team.</a:t>
            </a:r>
          </a:p>
        </p:txBody>
      </p:sp>
    </p:spTree>
    <p:extLst>
      <p:ext uri="{BB962C8B-B14F-4D97-AF65-F5344CB8AC3E}">
        <p14:creationId xmlns:p14="http://schemas.microsoft.com/office/powerpoint/2010/main" val="340140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TextBox 4"/>
          <p:cNvSpPr txBox="1"/>
          <p:nvPr/>
        </p:nvSpPr>
        <p:spPr>
          <a:xfrm>
            <a:off x="0" y="162580"/>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3</a:t>
            </a:r>
          </a:p>
        </p:txBody>
      </p:sp>
      <p:sp>
        <p:nvSpPr>
          <p:cNvPr id="8" name="Rectangle 7"/>
          <p:cNvSpPr/>
          <p:nvPr/>
        </p:nvSpPr>
        <p:spPr>
          <a:xfrm>
            <a:off x="2037549" y="511516"/>
            <a:ext cx="6598227" cy="923330"/>
          </a:xfrm>
          <a:prstGeom prst="rect">
            <a:avLst/>
          </a:prstGeom>
        </p:spPr>
        <p:txBody>
          <a:bodyPr wrap="square">
            <a:spAutoFit/>
          </a:bodyPr>
          <a:lstStyle/>
          <a:p>
            <a:r>
              <a:rPr lang="en-US" sz="1800" b="1" dirty="0">
                <a:solidFill>
                  <a:srgbClr val="FFFF00"/>
                </a:solidFill>
                <a:latin typeface="Tajawal Medium" panose="00000600000000000000" pitchFamily="2" charset="-78"/>
                <a:cs typeface="Tajawal Medium" panose="00000600000000000000" pitchFamily="2" charset="-78"/>
              </a:rPr>
              <a:t>Context: Laying the Foundation for Team Success</a:t>
            </a:r>
          </a:p>
          <a:p>
            <a:pPr algn="ctr"/>
            <a:endParaRPr lang="en-US" sz="1800" b="1" dirty="0">
              <a:solidFill>
                <a:srgbClr val="FFFF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433945" y="1575964"/>
            <a:ext cx="6151418" cy="1477328"/>
          </a:xfrm>
          <a:prstGeom prst="rect">
            <a:avLst/>
          </a:prstGeom>
        </p:spPr>
        <p:txBody>
          <a:bodyPr wrap="square">
            <a:spAutoFit/>
          </a:bodyPr>
          <a:lstStyle/>
          <a:p>
            <a:pPr marL="0" indent="0">
              <a:buNone/>
            </a:pPr>
            <a:r>
              <a:rPr lang="en-US" sz="1800" b="1" dirty="0"/>
              <a:t>1. The Context Problem.</a:t>
            </a:r>
          </a:p>
          <a:p>
            <a:pPr marL="0" indent="0">
              <a:buNone/>
            </a:pPr>
            <a:r>
              <a:rPr lang="en-US" sz="1800" b="1" dirty="0"/>
              <a:t>2. The Importance of Context.</a:t>
            </a:r>
          </a:p>
          <a:p>
            <a:pPr marL="0" indent="0">
              <a:buNone/>
            </a:pPr>
            <a:r>
              <a:rPr lang="en-US" sz="1800" b="1" dirty="0"/>
              <a:t>3. What Type of Team Is Needed?</a:t>
            </a:r>
          </a:p>
          <a:p>
            <a:pPr marL="0" indent="0">
              <a:buNone/>
            </a:pPr>
            <a:r>
              <a:rPr lang="en-US" sz="1800" b="1" dirty="0"/>
              <a:t>4. Does the Organization’s Context of Culture, Structure, and Systems Support Teamwork?</a:t>
            </a:r>
          </a:p>
        </p:txBody>
      </p:sp>
    </p:spTree>
    <p:extLst>
      <p:ext uri="{BB962C8B-B14F-4D97-AF65-F5344CB8AC3E}">
        <p14:creationId xmlns:p14="http://schemas.microsoft.com/office/powerpoint/2010/main" val="1704462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61603"/>
            <a:ext cx="8219209" cy="1143000"/>
          </a:xfrm>
          <a:prstGeom prst="rect">
            <a:avLst/>
          </a:prstGeom>
        </p:spPr>
      </p:pic>
      <p:sp>
        <p:nvSpPr>
          <p:cNvPr id="5" name="TextBox 4"/>
          <p:cNvSpPr txBox="1"/>
          <p:nvPr/>
        </p:nvSpPr>
        <p:spPr>
          <a:xfrm>
            <a:off x="0" y="162580"/>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4</a:t>
            </a:r>
          </a:p>
        </p:txBody>
      </p:sp>
      <p:sp>
        <p:nvSpPr>
          <p:cNvPr id="8" name="Rectangle 7"/>
          <p:cNvSpPr/>
          <p:nvPr/>
        </p:nvSpPr>
        <p:spPr>
          <a:xfrm>
            <a:off x="2117887" y="263532"/>
            <a:ext cx="5361709" cy="1015663"/>
          </a:xfrm>
          <a:prstGeom prst="rect">
            <a:avLst/>
          </a:prstGeom>
        </p:spPr>
        <p:txBody>
          <a:bodyPr wrap="square">
            <a:spAutoFit/>
          </a:bodyPr>
          <a:lstStyle/>
          <a:p>
            <a:r>
              <a:rPr lang="en-US" sz="2000" b="1" dirty="0">
                <a:solidFill>
                  <a:srgbClr val="FFFF00"/>
                </a:solidFill>
                <a:latin typeface="Tajawal Medium" panose="00000600000000000000" pitchFamily="2" charset="-78"/>
                <a:cs typeface="Tajawal Medium" panose="00000600000000000000" pitchFamily="2" charset="-78"/>
              </a:rPr>
              <a:t>Composition: Getting the Right People on the Bus</a:t>
            </a:r>
          </a:p>
          <a:p>
            <a:pPr algn="ctr"/>
            <a:endParaRPr lang="en-US" sz="2000" b="1" dirty="0">
              <a:solidFill>
                <a:srgbClr val="FFFF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330036" y="1406532"/>
            <a:ext cx="6702136" cy="2308324"/>
          </a:xfrm>
          <a:prstGeom prst="rect">
            <a:avLst/>
          </a:prstGeom>
        </p:spPr>
        <p:txBody>
          <a:bodyPr wrap="square">
            <a:spAutoFit/>
          </a:bodyPr>
          <a:lstStyle/>
          <a:p>
            <a:pPr marL="0" indent="0">
              <a:buNone/>
            </a:pPr>
            <a:r>
              <a:rPr lang="en-US" sz="1800" b="1" dirty="0"/>
              <a:t>1. Team Composition and Performance.</a:t>
            </a:r>
          </a:p>
          <a:p>
            <a:pPr marL="0" indent="0">
              <a:buNone/>
            </a:pPr>
            <a:r>
              <a:rPr lang="en-US" sz="1800" b="1" dirty="0"/>
              <a:t>2. Team Size.</a:t>
            </a:r>
          </a:p>
          <a:p>
            <a:pPr marL="0" indent="0">
              <a:buNone/>
            </a:pPr>
            <a:r>
              <a:rPr lang="en-US" sz="1800" b="1" dirty="0"/>
              <a:t>3. Creating the Context and Composition for Team Performance.</a:t>
            </a:r>
          </a:p>
          <a:p>
            <a:pPr marL="0" indent="0">
              <a:buNone/>
            </a:pPr>
            <a:r>
              <a:rPr lang="en-US" sz="1800" b="1" dirty="0"/>
              <a:t>4. Cultural Characteristics: A Team Orientation.</a:t>
            </a:r>
          </a:p>
          <a:p>
            <a:pPr marL="0" indent="0">
              <a:buNone/>
            </a:pPr>
            <a:r>
              <a:rPr lang="en-US" sz="1800" b="1" dirty="0"/>
              <a:t>5. High Priority on Personal Development.</a:t>
            </a:r>
          </a:p>
          <a:p>
            <a:pPr marL="0" indent="0">
              <a:buNone/>
            </a:pPr>
            <a:r>
              <a:rPr lang="en-US" sz="1800" b="1" dirty="0"/>
              <a:t>6. Creating the Context and Composition for Team Performance.</a:t>
            </a:r>
          </a:p>
        </p:txBody>
      </p:sp>
    </p:spTree>
    <p:extLst>
      <p:ext uri="{BB962C8B-B14F-4D97-AF65-F5344CB8AC3E}">
        <p14:creationId xmlns:p14="http://schemas.microsoft.com/office/powerpoint/2010/main" val="2627485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TextBox 4"/>
          <p:cNvSpPr txBox="1"/>
          <p:nvPr/>
        </p:nvSpPr>
        <p:spPr>
          <a:xfrm>
            <a:off x="0" y="162580"/>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5</a:t>
            </a:r>
          </a:p>
        </p:txBody>
      </p:sp>
      <p:sp>
        <p:nvSpPr>
          <p:cNvPr id="8" name="Rectangle 7"/>
          <p:cNvSpPr/>
          <p:nvPr/>
        </p:nvSpPr>
        <p:spPr>
          <a:xfrm>
            <a:off x="2117887" y="450048"/>
            <a:ext cx="6598227" cy="923330"/>
          </a:xfrm>
          <a:prstGeom prst="rect">
            <a:avLst/>
          </a:prstGeom>
        </p:spPr>
        <p:txBody>
          <a:bodyPr wrap="square">
            <a:spAutoFit/>
          </a:bodyPr>
          <a:lstStyle/>
          <a:p>
            <a:r>
              <a:rPr lang="en-US" sz="1800" b="1" dirty="0">
                <a:solidFill>
                  <a:srgbClr val="FFFF00"/>
                </a:solidFill>
                <a:latin typeface="Tajawal Medium" panose="00000600000000000000" pitchFamily="2" charset="-78"/>
                <a:cs typeface="Tajawal Medium" panose="00000600000000000000" pitchFamily="2" charset="-78"/>
              </a:rPr>
              <a:t>Competencies:</a:t>
            </a:r>
          </a:p>
          <a:p>
            <a:r>
              <a:rPr lang="en-US" sz="1800" b="1" dirty="0">
                <a:solidFill>
                  <a:srgbClr val="FFFF00"/>
                </a:solidFill>
                <a:latin typeface="Tajawal Medium" panose="00000600000000000000" pitchFamily="2" charset="-78"/>
                <a:cs typeface="Tajawal Medium" panose="00000600000000000000" pitchFamily="2" charset="-78"/>
              </a:rPr>
              <a:t>Developing Team Skills for High Performance</a:t>
            </a:r>
          </a:p>
          <a:p>
            <a:pPr algn="ctr"/>
            <a:endParaRPr lang="en-US" sz="1800" b="1" dirty="0">
              <a:solidFill>
                <a:srgbClr val="FFFF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454728" y="1544768"/>
            <a:ext cx="6598227" cy="1754326"/>
          </a:xfrm>
          <a:prstGeom prst="rect">
            <a:avLst/>
          </a:prstGeom>
        </p:spPr>
        <p:txBody>
          <a:bodyPr wrap="square">
            <a:spAutoFit/>
          </a:bodyPr>
          <a:lstStyle/>
          <a:p>
            <a:pPr marL="0" indent="0">
              <a:buNone/>
            </a:pPr>
            <a:r>
              <a:rPr lang="en-US" sz="1800" b="1" dirty="0"/>
              <a:t>1. Developing the Competencies of High-Performing Teams.</a:t>
            </a:r>
          </a:p>
          <a:p>
            <a:pPr marL="0" indent="0">
              <a:buNone/>
            </a:pPr>
            <a:r>
              <a:rPr lang="en-US" sz="1800" b="1" dirty="0"/>
              <a:t>2. Team Leader as Educator.</a:t>
            </a:r>
          </a:p>
          <a:p>
            <a:pPr marL="0" indent="0">
              <a:buNone/>
            </a:pPr>
            <a:r>
              <a:rPr lang="en-US" sz="1800" b="1" dirty="0"/>
              <a:t>3. Team Leader as Coach.</a:t>
            </a:r>
          </a:p>
          <a:p>
            <a:pPr marL="0" indent="0">
              <a:buNone/>
            </a:pPr>
            <a:r>
              <a:rPr lang="en-US" sz="1800" b="1" dirty="0"/>
              <a:t>4. Team Leader as Facilitator.</a:t>
            </a:r>
          </a:p>
          <a:p>
            <a:pPr marL="0" indent="0">
              <a:buNone/>
            </a:pPr>
            <a:r>
              <a:rPr lang="en-US" sz="1800" b="1" dirty="0"/>
              <a:t>5. Measurement of Team Competencies.</a:t>
            </a:r>
          </a:p>
        </p:txBody>
      </p:sp>
    </p:spTree>
    <p:extLst>
      <p:ext uri="{BB962C8B-B14F-4D97-AF65-F5344CB8AC3E}">
        <p14:creationId xmlns:p14="http://schemas.microsoft.com/office/powerpoint/2010/main" val="1518714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59036"/>
            <a:ext cx="8219209" cy="1143000"/>
          </a:xfrm>
          <a:prstGeom prst="rect">
            <a:avLst/>
          </a:prstGeom>
        </p:spPr>
      </p:pic>
      <p:sp>
        <p:nvSpPr>
          <p:cNvPr id="5" name="TextBox 4"/>
          <p:cNvSpPr txBox="1"/>
          <p:nvPr/>
        </p:nvSpPr>
        <p:spPr>
          <a:xfrm>
            <a:off x="0" y="294582"/>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454728" y="1437582"/>
            <a:ext cx="6587836" cy="2308324"/>
          </a:xfrm>
          <a:prstGeom prst="rect">
            <a:avLst/>
          </a:prstGeom>
        </p:spPr>
        <p:txBody>
          <a:bodyPr wrap="square">
            <a:spAutoFit/>
          </a:bodyPr>
          <a:lstStyle/>
          <a:p>
            <a:pPr marL="0" indent="0">
              <a:buNone/>
            </a:pPr>
            <a:r>
              <a:rPr lang="en-US" sz="1800" b="1" dirty="0"/>
              <a:t>1. Common Problems Found in Teams. </a:t>
            </a:r>
          </a:p>
          <a:p>
            <a:pPr marL="0" indent="0">
              <a:buNone/>
            </a:pPr>
            <a:r>
              <a:rPr lang="en-US" sz="1800" b="1" dirty="0"/>
              <a:t>2. Differences Between Team Members and the Team Leader.</a:t>
            </a:r>
          </a:p>
          <a:p>
            <a:pPr marL="0" indent="0">
              <a:buNone/>
            </a:pPr>
            <a:r>
              <a:rPr lang="en-US" sz="1800" b="1" dirty="0"/>
              <a:t>3. Differences Among Team Members.</a:t>
            </a:r>
          </a:p>
          <a:p>
            <a:pPr marL="0" indent="0">
              <a:buNone/>
            </a:pPr>
            <a:r>
              <a:rPr lang="en-US" sz="1800" b="1" dirty="0"/>
              <a:t>4. Team Building as a Process.</a:t>
            </a:r>
          </a:p>
          <a:p>
            <a:pPr marL="0" indent="0">
              <a:buNone/>
            </a:pPr>
            <a:r>
              <a:rPr lang="en-US" sz="1800" b="1" dirty="0"/>
              <a:t>5. Use of an Outside Facilitator or Consultant.</a:t>
            </a:r>
          </a:p>
          <a:p>
            <a:pPr marL="0" indent="0">
              <a:buNone/>
            </a:pPr>
            <a:r>
              <a:rPr lang="en-US" sz="1800" b="1" dirty="0"/>
              <a:t>6. The Roles of Manager and Consultant.</a:t>
            </a:r>
          </a:p>
          <a:p>
            <a:pPr marL="0" indent="0">
              <a:buNone/>
            </a:pPr>
            <a:r>
              <a:rPr lang="en-US" sz="1800" b="1" dirty="0"/>
              <a:t>7. The Team-Building Cycle.</a:t>
            </a:r>
          </a:p>
        </p:txBody>
      </p:sp>
      <p:sp>
        <p:nvSpPr>
          <p:cNvPr id="10" name="Rectangle 9"/>
          <p:cNvSpPr/>
          <p:nvPr/>
        </p:nvSpPr>
        <p:spPr>
          <a:xfrm>
            <a:off x="2013978" y="424657"/>
            <a:ext cx="5924677" cy="646331"/>
          </a:xfrm>
          <a:prstGeom prst="rect">
            <a:avLst/>
          </a:prstGeom>
        </p:spPr>
        <p:txBody>
          <a:bodyPr wrap="square">
            <a:spAutoFit/>
          </a:bodyPr>
          <a:lstStyle/>
          <a:p>
            <a:r>
              <a:rPr lang="en-US" sz="1800" b="1" dirty="0">
                <a:solidFill>
                  <a:srgbClr val="FFFF00"/>
                </a:solidFill>
                <a:latin typeface="Tajawal Medium" panose="00000600000000000000" pitchFamily="2" charset="-78"/>
                <a:cs typeface="Tajawal Medium" panose="00000600000000000000" pitchFamily="2" charset="-78"/>
              </a:rPr>
              <a:t>Change: Devising More Effective Ways of Working Together</a:t>
            </a:r>
          </a:p>
        </p:txBody>
      </p:sp>
    </p:spTree>
    <p:extLst>
      <p:ext uri="{BB962C8B-B14F-4D97-AF65-F5344CB8AC3E}">
        <p14:creationId xmlns:p14="http://schemas.microsoft.com/office/powerpoint/2010/main" val="428805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TextBox 4"/>
          <p:cNvSpPr txBox="1"/>
          <p:nvPr/>
        </p:nvSpPr>
        <p:spPr>
          <a:xfrm>
            <a:off x="0" y="294582"/>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7</a:t>
            </a: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498973" y="1586270"/>
            <a:ext cx="6192982" cy="646331"/>
          </a:xfrm>
          <a:prstGeom prst="rect">
            <a:avLst/>
          </a:prstGeom>
        </p:spPr>
        <p:txBody>
          <a:bodyPr wrap="square">
            <a:spAutoFit/>
          </a:bodyPr>
          <a:lstStyle/>
          <a:p>
            <a:pPr marL="0" indent="0">
              <a:buNone/>
            </a:pPr>
            <a:r>
              <a:rPr lang="en-US" sz="1800" b="1" dirty="0"/>
              <a:t>1. Stakeholders.</a:t>
            </a:r>
          </a:p>
          <a:p>
            <a:pPr marL="0" indent="0">
              <a:buNone/>
            </a:pPr>
            <a:r>
              <a:rPr lang="en-US" sz="1800" b="1" dirty="0"/>
              <a:t>2. Developing and Using Project Networks.</a:t>
            </a:r>
          </a:p>
        </p:txBody>
      </p:sp>
      <p:sp>
        <p:nvSpPr>
          <p:cNvPr id="10" name="Rectangle 9"/>
          <p:cNvSpPr/>
          <p:nvPr/>
        </p:nvSpPr>
        <p:spPr>
          <a:xfrm>
            <a:off x="1996858" y="391220"/>
            <a:ext cx="6108051" cy="646331"/>
          </a:xfrm>
          <a:prstGeom prst="rect">
            <a:avLst/>
          </a:prstGeom>
        </p:spPr>
        <p:txBody>
          <a:bodyPr wrap="square">
            <a:spAutoFit/>
          </a:bodyPr>
          <a:lstStyle/>
          <a:p>
            <a:r>
              <a:rPr lang="en-US" sz="1800" dirty="0">
                <a:solidFill>
                  <a:srgbClr val="FFFF00"/>
                </a:solidFill>
              </a:rPr>
              <a:t>The Project Team’s Environment (Stakeholders, Developing and Using Project Networks)</a:t>
            </a:r>
          </a:p>
        </p:txBody>
      </p:sp>
    </p:spTree>
    <p:extLst>
      <p:ext uri="{BB962C8B-B14F-4D97-AF65-F5344CB8AC3E}">
        <p14:creationId xmlns:p14="http://schemas.microsoft.com/office/powerpoint/2010/main" val="1907895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TextBox 4"/>
          <p:cNvSpPr txBox="1"/>
          <p:nvPr/>
        </p:nvSpPr>
        <p:spPr>
          <a:xfrm>
            <a:off x="0" y="162580"/>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8</a:t>
            </a: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285960" y="1484398"/>
            <a:ext cx="6619009" cy="1754326"/>
          </a:xfrm>
          <a:prstGeom prst="rect">
            <a:avLst/>
          </a:prstGeom>
        </p:spPr>
        <p:txBody>
          <a:bodyPr wrap="square">
            <a:spAutoFit/>
          </a:bodyPr>
          <a:lstStyle/>
          <a:p>
            <a:pPr marL="0" indent="0">
              <a:buNone/>
            </a:pPr>
            <a:r>
              <a:rPr lang="en-US" sz="1800" b="1" dirty="0"/>
              <a:t>1.The roles of a project leader.</a:t>
            </a:r>
          </a:p>
          <a:p>
            <a:pPr marL="0" indent="0">
              <a:buNone/>
            </a:pPr>
            <a:r>
              <a:rPr lang="en-US" sz="1800" b="1" dirty="0"/>
              <a:t>2. External role requirements.</a:t>
            </a:r>
          </a:p>
          <a:p>
            <a:pPr marL="0" indent="0">
              <a:buNone/>
            </a:pPr>
            <a:r>
              <a:rPr lang="en-US" sz="1800" b="1" dirty="0"/>
              <a:t>3. Internal role requirements.</a:t>
            </a:r>
          </a:p>
          <a:p>
            <a:pPr marL="0" indent="0">
              <a:buNone/>
            </a:pPr>
            <a:r>
              <a:rPr lang="en-US" sz="1800" b="1" dirty="0"/>
              <a:t>4. Clarifying the leadership role.</a:t>
            </a:r>
          </a:p>
          <a:p>
            <a:pPr marL="0" indent="0">
              <a:buNone/>
            </a:pPr>
            <a:r>
              <a:rPr lang="en-US" sz="1800" b="1" dirty="0"/>
              <a:t>5. Project leadership and the project’s life cycle.</a:t>
            </a:r>
          </a:p>
          <a:p>
            <a:pPr marL="0" indent="0">
              <a:buNone/>
            </a:pPr>
            <a:r>
              <a:rPr lang="en-US" sz="1800" b="1" dirty="0"/>
              <a:t>6. Project leadership and individual project members.</a:t>
            </a:r>
          </a:p>
        </p:txBody>
      </p:sp>
      <p:sp>
        <p:nvSpPr>
          <p:cNvPr id="10" name="Rectangle 9"/>
          <p:cNvSpPr/>
          <p:nvPr/>
        </p:nvSpPr>
        <p:spPr>
          <a:xfrm>
            <a:off x="2516975" y="393017"/>
            <a:ext cx="4392980" cy="584775"/>
          </a:xfrm>
          <a:prstGeom prst="rect">
            <a:avLst/>
          </a:prstGeom>
        </p:spPr>
        <p:txBody>
          <a:bodyPr wrap="square">
            <a:spAutoFit/>
          </a:bodyPr>
          <a:lstStyle/>
          <a:p>
            <a:r>
              <a:rPr lang="en-US" sz="3200" dirty="0">
                <a:solidFill>
                  <a:srgbClr val="FFFF00"/>
                </a:solidFill>
              </a:rPr>
              <a:t>Leading Project Teams</a:t>
            </a:r>
          </a:p>
        </p:txBody>
      </p:sp>
    </p:spTree>
    <p:extLst>
      <p:ext uri="{BB962C8B-B14F-4D97-AF65-F5344CB8AC3E}">
        <p14:creationId xmlns:p14="http://schemas.microsoft.com/office/powerpoint/2010/main" val="3787382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TextBox 4"/>
          <p:cNvSpPr txBox="1"/>
          <p:nvPr/>
        </p:nvSpPr>
        <p:spPr>
          <a:xfrm>
            <a:off x="0" y="162580"/>
            <a:ext cx="2117887"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9</a:t>
            </a: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340427" y="1407849"/>
            <a:ext cx="6754090" cy="2031325"/>
          </a:xfrm>
          <a:prstGeom prst="rect">
            <a:avLst/>
          </a:prstGeom>
        </p:spPr>
        <p:txBody>
          <a:bodyPr wrap="square">
            <a:spAutoFit/>
          </a:bodyPr>
          <a:lstStyle/>
          <a:p>
            <a:pPr marL="0" indent="0">
              <a:buNone/>
            </a:pPr>
            <a:r>
              <a:rPr lang="en-US" sz="1800" b="1" dirty="0"/>
              <a:t>1. Expectation Theory of Conflict.</a:t>
            </a:r>
          </a:p>
          <a:p>
            <a:pPr marL="0" indent="0">
              <a:buNone/>
            </a:pPr>
            <a:r>
              <a:rPr lang="en-US" sz="1800" b="1" dirty="0"/>
              <a:t>2. Negotiating Agreements. </a:t>
            </a:r>
          </a:p>
          <a:p>
            <a:pPr marL="0" indent="0">
              <a:buNone/>
            </a:pPr>
            <a:r>
              <a:rPr lang="en-US" sz="1800" b="1" dirty="0"/>
              <a:t>3. Helping Teams in Conflict or Confusion: The Role Clarification Exercise.</a:t>
            </a:r>
          </a:p>
          <a:p>
            <a:pPr marL="0" indent="0">
              <a:buNone/>
            </a:pPr>
            <a:r>
              <a:rPr lang="en-US" sz="1800" b="1" dirty="0"/>
              <a:t>4. The Manager as the Center of Conflict.</a:t>
            </a:r>
          </a:p>
          <a:p>
            <a:pPr marL="0" indent="0">
              <a:buNone/>
            </a:pPr>
            <a:r>
              <a:rPr lang="en-US" sz="1800" b="1" dirty="0"/>
              <a:t>5. Diversity as the Source of Conflict.</a:t>
            </a:r>
          </a:p>
          <a:p>
            <a:pPr marL="0" indent="0">
              <a:buNone/>
            </a:pPr>
            <a:r>
              <a:rPr lang="en-US" sz="1800" b="1" dirty="0"/>
              <a:t>6. The Problem Member.</a:t>
            </a:r>
          </a:p>
        </p:txBody>
      </p:sp>
      <p:sp>
        <p:nvSpPr>
          <p:cNvPr id="10" name="Rectangle 9"/>
          <p:cNvSpPr/>
          <p:nvPr/>
        </p:nvSpPr>
        <p:spPr>
          <a:xfrm>
            <a:off x="2276944" y="454967"/>
            <a:ext cx="4881055" cy="461665"/>
          </a:xfrm>
          <a:prstGeom prst="rect">
            <a:avLst/>
          </a:prstGeom>
        </p:spPr>
        <p:txBody>
          <a:bodyPr wrap="square">
            <a:spAutoFit/>
          </a:bodyPr>
          <a:lstStyle/>
          <a:p>
            <a:r>
              <a:rPr lang="en-US" sz="2400" dirty="0">
                <a:solidFill>
                  <a:srgbClr val="FFFF00"/>
                </a:solidFill>
              </a:rPr>
              <a:t>Managing Conflict in the Team</a:t>
            </a:r>
          </a:p>
        </p:txBody>
      </p:sp>
    </p:spTree>
    <p:extLst>
      <p:ext uri="{BB962C8B-B14F-4D97-AF65-F5344CB8AC3E}">
        <p14:creationId xmlns:p14="http://schemas.microsoft.com/office/powerpoint/2010/main" val="2431420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TextBox 4"/>
          <p:cNvSpPr txBox="1"/>
          <p:nvPr/>
        </p:nvSpPr>
        <p:spPr>
          <a:xfrm>
            <a:off x="-115416" y="294582"/>
            <a:ext cx="2348720" cy="523220"/>
          </a:xfrm>
          <a:prstGeom prst="rect">
            <a:avLst/>
          </a:prstGeom>
          <a:noFill/>
        </p:spPr>
        <p:txBody>
          <a:bodyPr wrap="none" rtlCol="0">
            <a:spAutoFit/>
          </a:bodyPr>
          <a:lstStyle/>
          <a:p>
            <a:pPr algn="ctr"/>
            <a:r>
              <a:rPr lang="en-US" sz="2800" b="1" dirty="0" smtClean="0">
                <a:solidFill>
                  <a:srgbClr val="FF0000"/>
                </a:solidFill>
                <a:latin typeface="Tajawal Medium" panose="00000600000000000000" pitchFamily="2" charset="-78"/>
                <a:cs typeface="Tajawal Medium" panose="00000600000000000000" pitchFamily="2" charset="-78"/>
              </a:rPr>
              <a:t>Lecture 10</a:t>
            </a:r>
          </a:p>
        </p:txBody>
      </p:sp>
      <p:pic>
        <p:nvPicPr>
          <p:cNvPr id="6" name="Picture 5"/>
          <p:cNvPicPr>
            <a:picLocks noChangeAspect="1"/>
          </p:cNvPicPr>
          <p:nvPr/>
        </p:nvPicPr>
        <p:blipFill>
          <a:blip r:embed="rId3"/>
          <a:stretch>
            <a:fillRect/>
          </a:stretch>
        </p:blipFill>
        <p:spPr>
          <a:xfrm>
            <a:off x="-119325" y="1586270"/>
            <a:ext cx="238650" cy="2709534"/>
          </a:xfrm>
          <a:prstGeom prst="rect">
            <a:avLst/>
          </a:prstGeom>
        </p:spPr>
      </p:pic>
      <p:pic>
        <p:nvPicPr>
          <p:cNvPr id="7" name="Picture 6"/>
          <p:cNvPicPr>
            <a:picLocks noChangeAspect="1"/>
          </p:cNvPicPr>
          <p:nvPr/>
        </p:nvPicPr>
        <p:blipFill>
          <a:blip r:embed="rId3"/>
          <a:stretch>
            <a:fillRect/>
          </a:stretch>
        </p:blipFill>
        <p:spPr>
          <a:xfrm>
            <a:off x="9071604" y="1618071"/>
            <a:ext cx="238650" cy="2709534"/>
          </a:xfrm>
          <a:prstGeom prst="rect">
            <a:avLst/>
          </a:prstGeom>
        </p:spPr>
      </p:pic>
      <p:sp>
        <p:nvSpPr>
          <p:cNvPr id="2" name="Rectangle 1"/>
          <p:cNvSpPr/>
          <p:nvPr/>
        </p:nvSpPr>
        <p:spPr>
          <a:xfrm>
            <a:off x="1436628" y="1574996"/>
            <a:ext cx="6317672" cy="646331"/>
          </a:xfrm>
          <a:prstGeom prst="rect">
            <a:avLst/>
          </a:prstGeom>
        </p:spPr>
        <p:txBody>
          <a:bodyPr wrap="square">
            <a:spAutoFit/>
          </a:bodyPr>
          <a:lstStyle/>
          <a:p>
            <a:pPr marL="0" indent="0">
              <a:buNone/>
            </a:pPr>
            <a:r>
              <a:rPr lang="en-US" sz="1800" b="1" dirty="0"/>
              <a:t>1. Know your readers and what they want.</a:t>
            </a:r>
          </a:p>
          <a:p>
            <a:pPr marL="0" indent="0">
              <a:buNone/>
            </a:pPr>
            <a:r>
              <a:rPr lang="en-US" sz="1800" b="1" dirty="0"/>
              <a:t>2. The project report.</a:t>
            </a:r>
          </a:p>
        </p:txBody>
      </p:sp>
      <p:sp>
        <p:nvSpPr>
          <p:cNvPr id="9" name="Rectangle 8"/>
          <p:cNvSpPr/>
          <p:nvPr/>
        </p:nvSpPr>
        <p:spPr>
          <a:xfrm>
            <a:off x="2818311" y="485745"/>
            <a:ext cx="4268289" cy="523220"/>
          </a:xfrm>
          <a:prstGeom prst="rect">
            <a:avLst/>
          </a:prstGeom>
        </p:spPr>
        <p:txBody>
          <a:bodyPr wrap="square">
            <a:spAutoFit/>
          </a:bodyPr>
          <a:lstStyle/>
          <a:p>
            <a:r>
              <a:rPr lang="en-US" sz="2800" dirty="0">
                <a:solidFill>
                  <a:srgbClr val="FFFF00"/>
                </a:solidFill>
              </a:rPr>
              <a:t>Leading Project Teams</a:t>
            </a:r>
          </a:p>
        </p:txBody>
      </p:sp>
    </p:spTree>
    <p:extLst>
      <p:ext uri="{BB962C8B-B14F-4D97-AF65-F5344CB8AC3E}">
        <p14:creationId xmlns:p14="http://schemas.microsoft.com/office/powerpoint/2010/main" val="3529173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09255" y="1328775"/>
            <a:ext cx="6722919" cy="2166875"/>
          </a:xfrm>
          <a:prstGeom prst="rect">
            <a:avLst/>
          </a:prstGeom>
        </p:spPr>
        <p:txBody>
          <a:bodyPr wrap="square">
            <a:spAutoFit/>
          </a:bodyPr>
          <a:lstStyle/>
          <a:p>
            <a:pPr marL="342900" lvl="0" indent="-342900" algn="just">
              <a:lnSpc>
                <a:spcPct val="107000"/>
              </a:lnSpc>
              <a:buFont typeface="Arial" panose="020B0604020202020204" pitchFamily="34" charset="0"/>
              <a:buChar char="●"/>
            </a:pPr>
            <a:r>
              <a:rPr lang="en-US" sz="1800" b="1" dirty="0"/>
              <a:t>Describes the scope of stakeholder‐engagement activities extends from the initiation phase through to project completion.</a:t>
            </a:r>
          </a:p>
          <a:p>
            <a:pPr marL="342900" lvl="0" indent="-342900" algn="just">
              <a:lnSpc>
                <a:spcPct val="107000"/>
              </a:lnSpc>
              <a:buFont typeface="Arial" panose="020B0604020202020204" pitchFamily="34" charset="0"/>
              <a:buChar char="●"/>
            </a:pPr>
            <a:r>
              <a:rPr lang="en-US" sz="1800" b="1" dirty="0"/>
              <a:t>Introduce different activities such as comparing actual performance with planned performance, and analyzing variances as they pertain to project scope, quality, schedule, and cost. </a:t>
            </a:r>
          </a:p>
        </p:txBody>
      </p:sp>
      <p:pic>
        <p:nvPicPr>
          <p:cNvPr id="5" name="Picture 4"/>
          <p:cNvPicPr>
            <a:picLocks noChangeAspect="1"/>
          </p:cNvPicPr>
          <p:nvPr/>
        </p:nvPicPr>
        <p:blipFill>
          <a:blip r:embed="rId2"/>
          <a:stretch>
            <a:fillRect/>
          </a:stretch>
        </p:blipFill>
        <p:spPr>
          <a:xfrm>
            <a:off x="0" y="114300"/>
            <a:ext cx="8219209" cy="1143000"/>
          </a:xfrm>
          <a:prstGeom prst="rect">
            <a:avLst/>
          </a:prstGeom>
        </p:spPr>
      </p:pic>
      <p:sp>
        <p:nvSpPr>
          <p:cNvPr id="6" name="Rectangle 5"/>
          <p:cNvSpPr/>
          <p:nvPr/>
        </p:nvSpPr>
        <p:spPr>
          <a:xfrm>
            <a:off x="2233304" y="490705"/>
            <a:ext cx="5185805" cy="461665"/>
          </a:xfrm>
          <a:prstGeom prst="rect">
            <a:avLst/>
          </a:prstGeom>
        </p:spPr>
        <p:txBody>
          <a:bodyPr wrap="square">
            <a:spAutoFit/>
          </a:bodyPr>
          <a:lstStyle/>
          <a:p>
            <a:r>
              <a:rPr lang="en-US" sz="2400" b="1" dirty="0">
                <a:solidFill>
                  <a:srgbClr val="FFFF00"/>
                </a:solidFill>
              </a:rPr>
              <a:t>Course</a:t>
            </a:r>
            <a:r>
              <a:rPr lang="en-US" sz="2400" dirty="0">
                <a:solidFill>
                  <a:srgbClr val="FFFF00"/>
                </a:solidFill>
              </a:rPr>
              <a:t> </a:t>
            </a:r>
            <a:r>
              <a:rPr lang="en-US" sz="2400" b="1" dirty="0">
                <a:solidFill>
                  <a:srgbClr val="FFFF00"/>
                </a:solidFill>
              </a:rPr>
              <a:t>Objectives</a:t>
            </a:r>
            <a:endParaRPr lang="en-US" sz="2400" b="1" dirty="0">
              <a:solidFill>
                <a:srgbClr val="FFFF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8" name="Picture 7"/>
          <p:cNvPicPr>
            <a:picLocks noChangeAspect="1"/>
          </p:cNvPicPr>
          <p:nvPr/>
        </p:nvPicPr>
        <p:blipFill>
          <a:blip r:embed="rId3"/>
          <a:stretch>
            <a:fillRect/>
          </a:stretch>
        </p:blipFill>
        <p:spPr>
          <a:xfrm>
            <a:off x="9071604" y="1618071"/>
            <a:ext cx="238650" cy="2709534"/>
          </a:xfrm>
          <a:prstGeom prst="rect">
            <a:avLst/>
          </a:prstGeom>
        </p:spPr>
      </p:pic>
      <p:sp>
        <p:nvSpPr>
          <p:cNvPr id="9" name="Rectangle 8"/>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37273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17133" y="1325236"/>
            <a:ext cx="6556663" cy="2463238"/>
          </a:xfrm>
          <a:prstGeom prst="rect">
            <a:avLst/>
          </a:prstGeom>
        </p:spPr>
        <p:txBody>
          <a:bodyPr wrap="square">
            <a:spAutoFit/>
          </a:bodyPr>
          <a:lstStyle/>
          <a:p>
            <a:pPr marL="342900" lvl="0" indent="-342900" algn="just">
              <a:lnSpc>
                <a:spcPct val="107000"/>
              </a:lnSpc>
              <a:buFont typeface="Arial" panose="020B0604020202020204" pitchFamily="34" charset="0"/>
              <a:buChar char="●"/>
            </a:pPr>
            <a:r>
              <a:rPr lang="en-US" sz="1800" b="1" dirty="0"/>
              <a:t>Assessing the abilities and effectiveness of team members, team building, leadership, motivation, and conflict resolution. Stages and effective actions for developing and utilizing teams and team members are also covered.</a:t>
            </a:r>
          </a:p>
          <a:p>
            <a:pPr marL="342900" lvl="0" indent="-342900" algn="just">
              <a:lnSpc>
                <a:spcPct val="107000"/>
              </a:lnSpc>
              <a:spcAft>
                <a:spcPts val="800"/>
              </a:spcAft>
              <a:buFont typeface="Arial" panose="020B0604020202020204" pitchFamily="34" charset="0"/>
              <a:buChar char="●"/>
            </a:pPr>
            <a:r>
              <a:rPr lang="en-US" sz="1800" b="1" dirty="0"/>
              <a:t>Describes how to take corrective actions when needed, and how to formally communicate project status to stakeholders.</a:t>
            </a:r>
          </a:p>
        </p:txBody>
      </p:sp>
      <p:pic>
        <p:nvPicPr>
          <p:cNvPr id="5" name="Picture 4"/>
          <p:cNvPicPr>
            <a:picLocks noChangeAspect="1"/>
          </p:cNvPicPr>
          <p:nvPr/>
        </p:nvPicPr>
        <p:blipFill>
          <a:blip r:embed="rId2"/>
          <a:stretch>
            <a:fillRect/>
          </a:stretch>
        </p:blipFill>
        <p:spPr>
          <a:xfrm>
            <a:off x="0" y="114300"/>
            <a:ext cx="8219209" cy="1143000"/>
          </a:xfrm>
          <a:prstGeom prst="rect">
            <a:avLst/>
          </a:prstGeom>
        </p:spPr>
      </p:pic>
      <p:sp>
        <p:nvSpPr>
          <p:cNvPr id="6" name="Rectangle 5"/>
          <p:cNvSpPr/>
          <p:nvPr/>
        </p:nvSpPr>
        <p:spPr>
          <a:xfrm>
            <a:off x="2233304" y="490705"/>
            <a:ext cx="5185805" cy="461665"/>
          </a:xfrm>
          <a:prstGeom prst="rect">
            <a:avLst/>
          </a:prstGeom>
        </p:spPr>
        <p:txBody>
          <a:bodyPr wrap="square">
            <a:spAutoFit/>
          </a:bodyPr>
          <a:lstStyle/>
          <a:p>
            <a:r>
              <a:rPr lang="en-US" sz="2400" b="1" dirty="0">
                <a:solidFill>
                  <a:srgbClr val="FFFF00"/>
                </a:solidFill>
              </a:rPr>
              <a:t>Course</a:t>
            </a:r>
            <a:r>
              <a:rPr lang="en-US" sz="2400" dirty="0">
                <a:solidFill>
                  <a:srgbClr val="FFFF00"/>
                </a:solidFill>
              </a:rPr>
              <a:t> </a:t>
            </a:r>
            <a:r>
              <a:rPr lang="en-US" sz="2400" b="1" dirty="0">
                <a:solidFill>
                  <a:srgbClr val="FFFF00"/>
                </a:solidFill>
              </a:rPr>
              <a:t>Objectives</a:t>
            </a:r>
            <a:endParaRPr lang="en-US" sz="2400" b="1" dirty="0">
              <a:solidFill>
                <a:srgbClr val="FFFF00"/>
              </a:solidFill>
              <a:latin typeface="Tajawal Medium" panose="00000600000000000000" pitchFamily="2" charset="-78"/>
              <a:cs typeface="Tajawal Medium" panose="00000600000000000000" pitchFamily="2" charset="-78"/>
            </a:endParaRPr>
          </a:p>
        </p:txBody>
      </p:sp>
      <p:pic>
        <p:nvPicPr>
          <p:cNvPr id="7" name="Picture 6"/>
          <p:cNvPicPr>
            <a:picLocks noChangeAspect="1"/>
          </p:cNvPicPr>
          <p:nvPr/>
        </p:nvPicPr>
        <p:blipFill>
          <a:blip r:embed="rId3"/>
          <a:stretch>
            <a:fillRect/>
          </a:stretch>
        </p:blipFill>
        <p:spPr>
          <a:xfrm>
            <a:off x="-119325" y="1586270"/>
            <a:ext cx="238650" cy="2709534"/>
          </a:xfrm>
          <a:prstGeom prst="rect">
            <a:avLst/>
          </a:prstGeom>
        </p:spPr>
      </p:pic>
      <p:pic>
        <p:nvPicPr>
          <p:cNvPr id="8" name="Picture 7"/>
          <p:cNvPicPr>
            <a:picLocks noChangeAspect="1"/>
          </p:cNvPicPr>
          <p:nvPr/>
        </p:nvPicPr>
        <p:blipFill>
          <a:blip r:embed="rId3"/>
          <a:stretch>
            <a:fillRect/>
          </a:stretch>
        </p:blipFill>
        <p:spPr>
          <a:xfrm>
            <a:off x="9071604" y="1618071"/>
            <a:ext cx="238650" cy="2709534"/>
          </a:xfrm>
          <a:prstGeom prst="rect">
            <a:avLst/>
          </a:prstGeom>
        </p:spPr>
      </p:pic>
      <p:sp>
        <p:nvSpPr>
          <p:cNvPr id="9" name="Rectangle 8"/>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60953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55591"/>
            <a:ext cx="8219209" cy="1143000"/>
          </a:xfrm>
          <a:prstGeom prst="rect">
            <a:avLst/>
          </a:prstGeom>
        </p:spPr>
      </p:pic>
      <p:sp>
        <p:nvSpPr>
          <p:cNvPr id="5" name="Rectangle 4"/>
          <p:cNvSpPr/>
          <p:nvPr/>
        </p:nvSpPr>
        <p:spPr>
          <a:xfrm>
            <a:off x="2119746" y="438323"/>
            <a:ext cx="5726132" cy="954107"/>
          </a:xfrm>
          <a:prstGeom prst="rect">
            <a:avLst/>
          </a:prstGeom>
        </p:spPr>
        <p:txBody>
          <a:bodyPr wrap="square">
            <a:spAutoFit/>
          </a:bodyPr>
          <a:lstStyle/>
          <a:p>
            <a:r>
              <a:rPr lang="en-US" sz="2800" b="1" dirty="0" smtClean="0">
                <a:solidFill>
                  <a:srgbClr val="FFFF00"/>
                </a:solidFill>
                <a:latin typeface="Tajawal Medium" panose="00000600000000000000" pitchFamily="2" charset="-78"/>
                <a:cs typeface="Tajawal Medium" panose="00000600000000000000" pitchFamily="2" charset="-78"/>
              </a:rPr>
              <a:t>Course Learning Outcomes </a:t>
            </a:r>
            <a:endParaRPr lang="en-US" sz="2800" b="1" dirty="0">
              <a:solidFill>
                <a:srgbClr val="FFFF00"/>
              </a:solidFill>
              <a:latin typeface="Tajawal Medium" panose="00000600000000000000" pitchFamily="2" charset="-78"/>
              <a:cs typeface="Tajawal Medium" panose="00000600000000000000" pitchFamily="2" charset="-78"/>
            </a:endParaRPr>
          </a:p>
          <a:p>
            <a:pPr algn="ctr"/>
            <a:endParaRPr lang="en-US" sz="2800" b="1" dirty="0">
              <a:solidFill>
                <a:srgbClr val="FFFF00"/>
              </a:solidFill>
              <a:latin typeface="Tajawal Medium" panose="00000600000000000000" pitchFamily="2" charset="-78"/>
              <a:cs typeface="Tajawal Medium" panose="00000600000000000000" pitchFamily="2" charset="-78"/>
            </a:endParaRPr>
          </a:p>
        </p:txBody>
      </p:sp>
      <p:sp>
        <p:nvSpPr>
          <p:cNvPr id="7" name="Rectangle 6"/>
          <p:cNvSpPr/>
          <p:nvPr/>
        </p:nvSpPr>
        <p:spPr>
          <a:xfrm>
            <a:off x="1058944" y="1275171"/>
            <a:ext cx="6691746" cy="2585323"/>
          </a:xfrm>
          <a:prstGeom prst="rect">
            <a:avLst/>
          </a:prstGeom>
        </p:spPr>
        <p:txBody>
          <a:bodyPr wrap="square">
            <a:spAutoFit/>
          </a:bodyPr>
          <a:lstStyle/>
          <a:p>
            <a:pPr lvl="0" algn="just"/>
            <a:r>
              <a:rPr lang="en-US" sz="1800" b="1" dirty="0"/>
              <a:t>- Demonstrate how teams are assigned and formed and describe the stages of team development.</a:t>
            </a:r>
          </a:p>
          <a:p>
            <a:pPr lvl="0" algn="just"/>
            <a:r>
              <a:rPr lang="en-US" sz="1800" b="1" dirty="0"/>
              <a:t>- The role of the project manager in team formation, development, and closeout.</a:t>
            </a:r>
          </a:p>
          <a:p>
            <a:pPr lvl="0" algn="just"/>
            <a:r>
              <a:rPr lang="en-US" sz="1800" b="1" dirty="0"/>
              <a:t>- Understanding stakeholder engagement, the types of stakeholders, and their roles, influence, and power</a:t>
            </a:r>
          </a:p>
          <a:p>
            <a:pPr lvl="0" algn="just"/>
            <a:r>
              <a:rPr lang="en-US" sz="1800" b="1" dirty="0"/>
              <a:t>- Increasing project‐team performance, addressing performance issues, and appraising processes and incentives.</a:t>
            </a:r>
          </a:p>
        </p:txBody>
      </p:sp>
      <p:pic>
        <p:nvPicPr>
          <p:cNvPr id="8" name="Picture 7"/>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10" name="Rectangle 9"/>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95011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17379" y="1232877"/>
            <a:ext cx="6952447" cy="3416320"/>
          </a:xfrm>
          <a:prstGeom prst="rect">
            <a:avLst/>
          </a:prstGeom>
        </p:spPr>
        <p:txBody>
          <a:bodyPr wrap="square">
            <a:spAutoFit/>
          </a:bodyPr>
          <a:lstStyle/>
          <a:p>
            <a:pPr lvl="0" algn="just"/>
            <a:r>
              <a:rPr lang="en-US" sz="1800" b="1" dirty="0"/>
              <a:t>- Analyze the nature of stakeholder groups and summarize their impact on project performance.</a:t>
            </a:r>
          </a:p>
          <a:p>
            <a:pPr lvl="0" algn="just"/>
            <a:r>
              <a:rPr lang="en-US" sz="1800" b="1" dirty="0"/>
              <a:t>- Apply EVM techniques to assess the project cost and schedule.</a:t>
            </a:r>
          </a:p>
          <a:p>
            <a:pPr lvl="0" algn="just"/>
            <a:r>
              <a:rPr lang="en-US" sz="1800" b="1" dirty="0"/>
              <a:t>- Choose from among a suite of appropriate strategies for stakeholder management, and recommend an approach based upon stakeholder strengths and weaknesses, their impact on the project, and other categories of stakeholder characteristics, such as priority and authority.</a:t>
            </a:r>
          </a:p>
          <a:p>
            <a:pPr lvl="0" algn="just"/>
            <a:r>
              <a:rPr lang="en-US" sz="1800" b="1" dirty="0"/>
              <a:t>- Identifying changes to the project baseline.</a:t>
            </a:r>
          </a:p>
          <a:p>
            <a:pPr lvl="0" algn="just"/>
            <a:r>
              <a:rPr lang="en-US" sz="1800" b="1" dirty="0"/>
              <a:t>- Demonstrate mastery of program level competencies.</a:t>
            </a:r>
          </a:p>
          <a:p>
            <a:pPr algn="just"/>
            <a:endParaRPr lang="en-US" sz="1800" b="1" dirty="0"/>
          </a:p>
        </p:txBody>
      </p:sp>
      <p:pic>
        <p:nvPicPr>
          <p:cNvPr id="6" name="Picture 5"/>
          <p:cNvPicPr>
            <a:picLocks noChangeAspect="1"/>
          </p:cNvPicPr>
          <p:nvPr/>
        </p:nvPicPr>
        <p:blipFill>
          <a:blip r:embed="rId2"/>
          <a:stretch>
            <a:fillRect/>
          </a:stretch>
        </p:blipFill>
        <p:spPr>
          <a:xfrm>
            <a:off x="135082" y="0"/>
            <a:ext cx="8219209" cy="1143000"/>
          </a:xfrm>
          <a:prstGeom prst="rect">
            <a:avLst/>
          </a:prstGeom>
        </p:spPr>
      </p:pic>
      <p:sp>
        <p:nvSpPr>
          <p:cNvPr id="7" name="Rectangle 6"/>
          <p:cNvSpPr/>
          <p:nvPr/>
        </p:nvSpPr>
        <p:spPr>
          <a:xfrm>
            <a:off x="2233304" y="435114"/>
            <a:ext cx="5549487" cy="830997"/>
          </a:xfrm>
          <a:prstGeom prst="rect">
            <a:avLst/>
          </a:prstGeom>
        </p:spPr>
        <p:txBody>
          <a:bodyPr wrap="square">
            <a:spAutoFit/>
          </a:bodyPr>
          <a:lstStyle/>
          <a:p>
            <a:r>
              <a:rPr lang="en-US" sz="2800" b="1" dirty="0" smtClean="0">
                <a:solidFill>
                  <a:srgbClr val="FFFF00"/>
                </a:solidFill>
                <a:latin typeface="Tajawal Medium" panose="00000600000000000000" pitchFamily="2" charset="-78"/>
                <a:cs typeface="Tajawal Medium" panose="00000600000000000000" pitchFamily="2" charset="-78"/>
              </a:rPr>
              <a:t>Course Learning Outcomes </a:t>
            </a:r>
            <a:endParaRPr lang="en-US" sz="2800" b="1" dirty="0">
              <a:solidFill>
                <a:srgbClr val="FFFF00"/>
              </a:solidFill>
              <a:latin typeface="Tajawal Medium" panose="00000600000000000000" pitchFamily="2" charset="-78"/>
              <a:cs typeface="Tajawal Medium" panose="00000600000000000000" pitchFamily="2" charset="-78"/>
            </a:endParaRPr>
          </a:p>
          <a:p>
            <a:pPr algn="ctr"/>
            <a:endParaRPr lang="en-US" sz="2000" b="1" dirty="0">
              <a:solidFill>
                <a:srgbClr val="FFFF00"/>
              </a:solidFill>
              <a:latin typeface="Tajawal Medium" panose="00000600000000000000" pitchFamily="2" charset="-78"/>
              <a:cs typeface="Tajawal Medium" panose="00000600000000000000" pitchFamily="2" charset="-78"/>
            </a:endParaRPr>
          </a:p>
        </p:txBody>
      </p:sp>
      <p:pic>
        <p:nvPicPr>
          <p:cNvPr id="8" name="Picture 7"/>
          <p:cNvPicPr>
            <a:picLocks noChangeAspect="1"/>
          </p:cNvPicPr>
          <p:nvPr/>
        </p:nvPicPr>
        <p:blipFill>
          <a:blip r:embed="rId3"/>
          <a:stretch>
            <a:fillRect/>
          </a:stretch>
        </p:blipFill>
        <p:spPr>
          <a:xfrm>
            <a:off x="-119325" y="1586270"/>
            <a:ext cx="238650" cy="2709534"/>
          </a:xfrm>
          <a:prstGeom prst="rect">
            <a:avLst/>
          </a:prstGeom>
        </p:spPr>
      </p:pic>
      <p:pic>
        <p:nvPicPr>
          <p:cNvPr id="9" name="Picture 8"/>
          <p:cNvPicPr>
            <a:picLocks noChangeAspect="1"/>
          </p:cNvPicPr>
          <p:nvPr/>
        </p:nvPicPr>
        <p:blipFill>
          <a:blip r:embed="rId3"/>
          <a:stretch>
            <a:fillRect/>
          </a:stretch>
        </p:blipFill>
        <p:spPr>
          <a:xfrm>
            <a:off x="9071604" y="1618071"/>
            <a:ext cx="238650" cy="2709534"/>
          </a:xfrm>
          <a:prstGeom prst="rect">
            <a:avLst/>
          </a:prstGeom>
        </p:spPr>
      </p:pic>
      <p:sp>
        <p:nvSpPr>
          <p:cNvPr id="10" name="Rectangle 9"/>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18094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7807" y="1257301"/>
            <a:ext cx="3523245" cy="2597726"/>
          </a:xfrm>
        </p:spPr>
        <p:txBody>
          <a:bodyPr/>
          <a:lstStyle/>
          <a:p>
            <a:pPr marL="0" indent="0"/>
            <a:r>
              <a:rPr lang="en-US" sz="1600" dirty="0" smtClean="0"/>
              <a:t>1. Team Building Proven </a:t>
            </a:r>
            <a:r>
              <a:rPr lang="en-US" sz="1600" dirty="0"/>
              <a:t>Strategies for Improving Team Performance.</a:t>
            </a:r>
            <a:br>
              <a:rPr lang="en-US" sz="1600" dirty="0"/>
            </a:br>
            <a:r>
              <a:rPr lang="en-US" sz="1600" dirty="0"/>
              <a:t>Fifth Edition</a:t>
            </a:r>
            <a:br>
              <a:rPr lang="en-US" sz="1600" dirty="0"/>
            </a:br>
            <a:r>
              <a:rPr lang="en-US" sz="1600" dirty="0"/>
              <a:t>By:</a:t>
            </a:r>
            <a:br>
              <a:rPr lang="en-US" sz="1600" dirty="0"/>
            </a:br>
            <a:r>
              <a:rPr lang="en-US" sz="1600" dirty="0"/>
              <a:t>W. Gibb Dyer Jr.</a:t>
            </a:r>
            <a:br>
              <a:rPr lang="en-US" sz="1600" dirty="0"/>
            </a:br>
            <a:r>
              <a:rPr lang="en-US" sz="1600" dirty="0"/>
              <a:t>Jeffrey H. Dyer</a:t>
            </a:r>
            <a:br>
              <a:rPr lang="en-US" sz="1600" dirty="0"/>
            </a:br>
            <a:r>
              <a:rPr lang="en-US" sz="1600" dirty="0"/>
              <a:t>William G. Dyer</a:t>
            </a:r>
            <a:r>
              <a:rPr lang="ar-EG" sz="1600" b="1" i="1" dirty="0"/>
              <a:t/>
            </a:r>
            <a:br>
              <a:rPr lang="ar-EG" sz="1600" b="1" i="1" dirty="0"/>
            </a:br>
            <a:endParaRPr lang="en-US" sz="1600" dirty="0"/>
          </a:p>
        </p:txBody>
      </p:sp>
      <p:pic>
        <p:nvPicPr>
          <p:cNvPr id="4" name="Picture 3"/>
          <p:cNvPicPr>
            <a:picLocks noChangeAspect="1"/>
          </p:cNvPicPr>
          <p:nvPr/>
        </p:nvPicPr>
        <p:blipFill>
          <a:blip r:embed="rId2"/>
          <a:stretch>
            <a:fillRect/>
          </a:stretch>
        </p:blipFill>
        <p:spPr>
          <a:xfrm>
            <a:off x="-119325" y="1586270"/>
            <a:ext cx="238650" cy="2709534"/>
          </a:xfrm>
          <a:prstGeom prst="rect">
            <a:avLst/>
          </a:prstGeom>
        </p:spPr>
      </p:pic>
      <p:pic>
        <p:nvPicPr>
          <p:cNvPr id="5" name="Picture 4"/>
          <p:cNvPicPr>
            <a:picLocks noChangeAspect="1"/>
          </p:cNvPicPr>
          <p:nvPr/>
        </p:nvPicPr>
        <p:blipFill>
          <a:blip r:embed="rId2"/>
          <a:stretch>
            <a:fillRect/>
          </a:stretch>
        </p:blipFill>
        <p:spPr>
          <a:xfrm>
            <a:off x="9071604" y="1618071"/>
            <a:ext cx="238650" cy="2709534"/>
          </a:xfrm>
          <a:prstGeom prst="rect">
            <a:avLst/>
          </a:prstGeom>
        </p:spPr>
      </p:pic>
      <p:pic>
        <p:nvPicPr>
          <p:cNvPr id="6" name="Picture 5"/>
          <p:cNvPicPr>
            <a:picLocks noChangeAspect="1"/>
          </p:cNvPicPr>
          <p:nvPr/>
        </p:nvPicPr>
        <p:blipFill>
          <a:blip r:embed="rId3"/>
          <a:stretch>
            <a:fillRect/>
          </a:stretch>
        </p:blipFill>
        <p:spPr>
          <a:xfrm>
            <a:off x="135082" y="0"/>
            <a:ext cx="8219209" cy="1143000"/>
          </a:xfrm>
          <a:prstGeom prst="rect">
            <a:avLst/>
          </a:prstGeom>
        </p:spPr>
      </p:pic>
      <p:sp>
        <p:nvSpPr>
          <p:cNvPr id="9" name="Rectangle 8"/>
          <p:cNvSpPr/>
          <p:nvPr/>
        </p:nvSpPr>
        <p:spPr>
          <a:xfrm>
            <a:off x="3132859" y="393412"/>
            <a:ext cx="3917373" cy="584775"/>
          </a:xfrm>
          <a:prstGeom prst="rect">
            <a:avLst/>
          </a:prstGeom>
        </p:spPr>
        <p:txBody>
          <a:bodyPr wrap="square">
            <a:spAutoFit/>
          </a:bodyPr>
          <a:lstStyle/>
          <a:p>
            <a:r>
              <a:rPr lang="en-US" sz="3200" b="1" dirty="0" smtClean="0">
                <a:solidFill>
                  <a:srgbClr val="FFFF00"/>
                </a:solidFill>
              </a:rPr>
              <a:t>References</a:t>
            </a:r>
            <a:endParaRPr lang="en-US" sz="3200" dirty="0">
              <a:solidFill>
                <a:srgbClr val="FFFF00"/>
              </a:solidFill>
            </a:endParaRPr>
          </a:p>
        </p:txBody>
      </p:sp>
      <p:sp>
        <p:nvSpPr>
          <p:cNvPr id="10" name="Rectangle 9"/>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pic>
        <p:nvPicPr>
          <p:cNvPr id="11" name="Picture 10"/>
          <p:cNvPicPr>
            <a:picLocks noChangeAspect="1"/>
          </p:cNvPicPr>
          <p:nvPr/>
        </p:nvPicPr>
        <p:blipFill>
          <a:blip r:embed="rId4"/>
          <a:stretch>
            <a:fillRect/>
          </a:stretch>
        </p:blipFill>
        <p:spPr>
          <a:xfrm>
            <a:off x="4649877" y="1152755"/>
            <a:ext cx="3472147" cy="3174850"/>
          </a:xfrm>
          <a:prstGeom prst="rect">
            <a:avLst/>
          </a:prstGeom>
        </p:spPr>
      </p:pic>
    </p:spTree>
    <p:extLst>
      <p:ext uri="{BB962C8B-B14F-4D97-AF65-F5344CB8AC3E}">
        <p14:creationId xmlns:p14="http://schemas.microsoft.com/office/powerpoint/2010/main" val="2438151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069" y="1257298"/>
            <a:ext cx="3506932" cy="2628902"/>
          </a:xfrm>
        </p:spPr>
        <p:txBody>
          <a:bodyPr/>
          <a:lstStyle/>
          <a:p>
            <a:r>
              <a:rPr lang="en-US" sz="1800" b="1" dirty="0"/>
              <a:t/>
            </a:r>
            <a:br>
              <a:rPr lang="en-US" sz="1800" b="1" dirty="0"/>
            </a:br>
            <a:r>
              <a:rPr lang="en-US" sz="1800" b="1" dirty="0" smtClean="0"/>
              <a:t> </a:t>
            </a:r>
            <a:br>
              <a:rPr lang="en-US" sz="1800" b="1" dirty="0" smtClean="0"/>
            </a:br>
            <a:r>
              <a:rPr lang="en-US" sz="1800" b="1" dirty="0"/>
              <a:t/>
            </a:r>
            <a:br>
              <a:rPr lang="en-US" sz="1800" b="1" dirty="0"/>
            </a:br>
            <a:r>
              <a:rPr lang="en-US" sz="1800" b="1" dirty="0" smtClean="0"/>
              <a:t/>
            </a:r>
            <a:br>
              <a:rPr lang="en-US" sz="1800" b="1" dirty="0" smtClean="0"/>
            </a:br>
            <a:r>
              <a:rPr lang="en-US" sz="1800" b="1" dirty="0"/>
              <a:t/>
            </a:r>
            <a:br>
              <a:rPr lang="en-US" sz="1800" b="1" dirty="0"/>
            </a:br>
            <a:r>
              <a:rPr lang="en-US" sz="1800" b="1" dirty="0"/>
              <a:t/>
            </a:r>
            <a:br>
              <a:rPr lang="en-US" sz="1800" b="1" dirty="0"/>
            </a:br>
            <a:r>
              <a:rPr lang="en-US" sz="1800" b="1" dirty="0" smtClean="0"/>
              <a:t>2. </a:t>
            </a:r>
            <a:r>
              <a:rPr lang="en-US" sz="1800" dirty="0"/>
              <a:t>Leading project </a:t>
            </a:r>
            <a:r>
              <a:rPr lang="en-US" sz="1800" dirty="0" smtClean="0"/>
              <a:t>teams.</a:t>
            </a:r>
            <a:r>
              <a:rPr lang="en-US" sz="1800" b="1" i="1" dirty="0" smtClean="0"/>
              <a:t> </a:t>
            </a:r>
            <a:r>
              <a:rPr lang="en-US" sz="1800" dirty="0" smtClean="0"/>
              <a:t>The </a:t>
            </a:r>
            <a:r>
              <a:rPr lang="en-US" sz="1800" dirty="0"/>
              <a:t>Basics of Project </a:t>
            </a:r>
            <a:r>
              <a:rPr lang="en-US" sz="1800" dirty="0" smtClean="0"/>
              <a:t>Management and </a:t>
            </a:r>
            <a:r>
              <a:rPr lang="en-US" sz="1800" dirty="0"/>
              <a:t>Team Leadership.</a:t>
            </a:r>
            <a:br>
              <a:rPr lang="en-US" sz="1800" dirty="0"/>
            </a:br>
            <a:r>
              <a:rPr lang="en-US" sz="1800" dirty="0"/>
              <a:t>By: Anthony T. Cobb</a:t>
            </a:r>
            <a:br>
              <a:rPr lang="en-US" sz="1800" dirty="0"/>
            </a:br>
            <a:r>
              <a:rPr lang="en-US" sz="1800" i="1" dirty="0"/>
              <a:t>Virginia Tech</a:t>
            </a:r>
            <a:r>
              <a:rPr lang="en-US" sz="1800" b="1" i="1" dirty="0"/>
              <a:t/>
            </a:r>
            <a:br>
              <a:rPr lang="en-US" sz="1800" b="1" i="1" dirty="0"/>
            </a:br>
            <a:r>
              <a:rPr lang="en-US" sz="1800" dirty="0"/>
              <a:t/>
            </a:r>
            <a:br>
              <a:rPr lang="en-US" sz="1800" dirty="0"/>
            </a:br>
            <a:r>
              <a:rPr lang="ar-EG" sz="1800" b="1" dirty="0"/>
              <a:t/>
            </a:r>
            <a:br>
              <a:rPr lang="ar-EG" sz="1800" b="1" dirty="0"/>
            </a:br>
            <a:r>
              <a:rPr lang="en-US" sz="1800" b="1" dirty="0"/>
              <a:t/>
            </a:r>
            <a:br>
              <a:rPr lang="en-US" sz="1800" b="1" dirty="0"/>
            </a:br>
            <a:r>
              <a:rPr lang="en-US" sz="1800" b="1" dirty="0" smtClean="0"/>
              <a:t> </a:t>
            </a:r>
            <a:br>
              <a:rPr lang="en-US" sz="1800" b="1" dirty="0" smtClean="0"/>
            </a:br>
            <a:r>
              <a:rPr lang="en-US" sz="1800" b="1" dirty="0" smtClean="0"/>
              <a:t/>
            </a:r>
            <a:br>
              <a:rPr lang="en-US" sz="1800" b="1" dirty="0" smtClean="0"/>
            </a:br>
            <a:r>
              <a:rPr lang="en-US" sz="1800" b="1" dirty="0"/>
              <a:t/>
            </a:r>
            <a:br>
              <a:rPr lang="en-US" sz="1800" b="1" dirty="0"/>
            </a:br>
            <a:r>
              <a:rPr lang="en-US" sz="1800" b="1" dirty="0" smtClean="0"/>
              <a:t>    </a:t>
            </a:r>
            <a:r>
              <a:rPr lang="en-US" sz="1800" b="1" dirty="0"/>
              <a:t/>
            </a:r>
            <a:br>
              <a:rPr lang="en-US" sz="1800" b="1" dirty="0"/>
            </a:br>
            <a:r>
              <a:rPr lang="en-US" sz="1800" b="1" dirty="0"/>
              <a:t/>
            </a:r>
            <a:br>
              <a:rPr lang="en-US" sz="1800" b="1" dirty="0"/>
            </a:br>
            <a:endParaRPr lang="en-US" sz="1800" b="1" dirty="0"/>
          </a:p>
        </p:txBody>
      </p:sp>
      <p:pic>
        <p:nvPicPr>
          <p:cNvPr id="4" name="Picture 3"/>
          <p:cNvPicPr>
            <a:picLocks noChangeAspect="1"/>
          </p:cNvPicPr>
          <p:nvPr/>
        </p:nvPicPr>
        <p:blipFill>
          <a:blip r:embed="rId2"/>
          <a:stretch>
            <a:fillRect/>
          </a:stretch>
        </p:blipFill>
        <p:spPr>
          <a:xfrm>
            <a:off x="0" y="114300"/>
            <a:ext cx="8219209" cy="1143000"/>
          </a:xfrm>
          <a:prstGeom prst="rect">
            <a:avLst/>
          </a:prstGeom>
        </p:spPr>
      </p:pic>
      <p:sp>
        <p:nvSpPr>
          <p:cNvPr id="5" name="Rectangle 4"/>
          <p:cNvSpPr/>
          <p:nvPr/>
        </p:nvSpPr>
        <p:spPr>
          <a:xfrm>
            <a:off x="3132859" y="393412"/>
            <a:ext cx="3917373" cy="584775"/>
          </a:xfrm>
          <a:prstGeom prst="rect">
            <a:avLst/>
          </a:prstGeom>
        </p:spPr>
        <p:txBody>
          <a:bodyPr wrap="square">
            <a:spAutoFit/>
          </a:bodyPr>
          <a:lstStyle/>
          <a:p>
            <a:r>
              <a:rPr lang="en-US" sz="3200" b="1" dirty="0" smtClean="0">
                <a:solidFill>
                  <a:srgbClr val="FFFF00"/>
                </a:solidFill>
              </a:rPr>
              <a:t>References</a:t>
            </a:r>
            <a:endParaRPr lang="en-US" sz="3200" dirty="0">
              <a:solidFill>
                <a:srgbClr val="FFFF00"/>
              </a:solidFill>
            </a:endParaRPr>
          </a:p>
        </p:txBody>
      </p:sp>
      <p:pic>
        <p:nvPicPr>
          <p:cNvPr id="6" name="Picture 5"/>
          <p:cNvPicPr>
            <a:picLocks noChangeAspect="1"/>
          </p:cNvPicPr>
          <p:nvPr/>
        </p:nvPicPr>
        <p:blipFill>
          <a:blip r:embed="rId3"/>
          <a:stretch>
            <a:fillRect/>
          </a:stretch>
        </p:blipFill>
        <p:spPr>
          <a:xfrm>
            <a:off x="-119325" y="1586270"/>
            <a:ext cx="238650" cy="2709534"/>
          </a:xfrm>
          <a:prstGeom prst="rect">
            <a:avLst/>
          </a:prstGeom>
        </p:spPr>
      </p:pic>
      <p:pic>
        <p:nvPicPr>
          <p:cNvPr id="7" name="Picture 6"/>
          <p:cNvPicPr>
            <a:picLocks noChangeAspect="1"/>
          </p:cNvPicPr>
          <p:nvPr/>
        </p:nvPicPr>
        <p:blipFill>
          <a:blip r:embed="rId3"/>
          <a:stretch>
            <a:fillRect/>
          </a:stretch>
        </p:blipFill>
        <p:spPr>
          <a:xfrm>
            <a:off x="9071604" y="1618071"/>
            <a:ext cx="238650" cy="2709534"/>
          </a:xfrm>
          <a:prstGeom prst="rect">
            <a:avLst/>
          </a:prstGeom>
        </p:spPr>
      </p:pic>
      <p:pic>
        <p:nvPicPr>
          <p:cNvPr id="9" name="Picture 8"/>
          <p:cNvPicPr>
            <a:picLocks noChangeAspect="1"/>
          </p:cNvPicPr>
          <p:nvPr/>
        </p:nvPicPr>
        <p:blipFill>
          <a:blip r:embed="rId4"/>
          <a:stretch>
            <a:fillRect/>
          </a:stretch>
        </p:blipFill>
        <p:spPr>
          <a:xfrm>
            <a:off x="4722608" y="1257298"/>
            <a:ext cx="2903768" cy="2717956"/>
          </a:xfrm>
          <a:prstGeom prst="rect">
            <a:avLst/>
          </a:prstGeom>
        </p:spPr>
      </p:pic>
      <p:sp>
        <p:nvSpPr>
          <p:cNvPr id="10" name="Rectangle 9"/>
          <p:cNvSpPr/>
          <p:nvPr/>
        </p:nvSpPr>
        <p:spPr>
          <a:xfrm>
            <a:off x="137986" y="356136"/>
            <a:ext cx="1843774" cy="461665"/>
          </a:xfrm>
          <a:prstGeom prst="rect">
            <a:avLst/>
          </a:prstGeom>
        </p:spPr>
        <p:txBody>
          <a:bodyPr wrap="none">
            <a:spAutoFit/>
          </a:bodyPr>
          <a:lstStyle/>
          <a:p>
            <a:r>
              <a:rPr lang="en-US" sz="2400" b="1" dirty="0" smtClean="0">
                <a:solidFill>
                  <a:srgbClr val="FFFF00"/>
                </a:solidFill>
                <a:latin typeface="Tajawal Medium" panose="00000600000000000000" pitchFamily="2" charset="-78"/>
                <a:cs typeface="Tajawal Medium" panose="00000600000000000000" pitchFamily="2" charset="-78"/>
              </a:rPr>
              <a:t>(PGM 341)</a:t>
            </a:r>
            <a:endParaRPr lang="en-US" sz="2400" b="1" dirty="0">
              <a:solidFill>
                <a:srgbClr val="FFFF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32726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2D7D67-7E24-C54C-8971-4479C4F10FCF}"/>
              </a:ext>
            </a:extLst>
          </p:cNvPr>
          <p:cNvPicPr>
            <a:picLocks noChangeAspect="1"/>
          </p:cNvPicPr>
          <p:nvPr/>
        </p:nvPicPr>
        <p:blipFill rotWithShape="1">
          <a:blip r:embed="rId2">
            <a:extLst>
              <a:ext uri="{28A0092B-C50C-407E-A947-70E740481C1C}">
                <a14:useLocalDpi xmlns:a14="http://schemas.microsoft.com/office/drawing/2010/main" val="0"/>
              </a:ext>
            </a:extLst>
          </a:blip>
          <a:srcRect t="1617"/>
          <a:stretch/>
        </p:blipFill>
        <p:spPr>
          <a:xfrm>
            <a:off x="968641" y="709999"/>
            <a:ext cx="7196413" cy="3665185"/>
          </a:xfrm>
          <a:prstGeom prst="rect">
            <a:avLst/>
          </a:prstGeom>
        </p:spPr>
      </p:pic>
      <p:pic>
        <p:nvPicPr>
          <p:cNvPr id="3" name="Picture 2"/>
          <p:cNvPicPr>
            <a:picLocks noChangeAspect="1"/>
          </p:cNvPicPr>
          <p:nvPr/>
        </p:nvPicPr>
        <p:blipFill>
          <a:blip r:embed="rId3"/>
          <a:stretch>
            <a:fillRect/>
          </a:stretch>
        </p:blipFill>
        <p:spPr>
          <a:xfrm>
            <a:off x="-119325" y="1586270"/>
            <a:ext cx="238650" cy="2709534"/>
          </a:xfrm>
          <a:prstGeom prst="rect">
            <a:avLst/>
          </a:prstGeom>
        </p:spPr>
      </p:pic>
      <p:pic>
        <p:nvPicPr>
          <p:cNvPr id="5" name="Picture 4"/>
          <p:cNvPicPr>
            <a:picLocks noChangeAspect="1"/>
          </p:cNvPicPr>
          <p:nvPr/>
        </p:nvPicPr>
        <p:blipFill>
          <a:blip r:embed="rId3"/>
          <a:stretch>
            <a:fillRect/>
          </a:stretch>
        </p:blipFill>
        <p:spPr>
          <a:xfrm>
            <a:off x="9071604" y="1618071"/>
            <a:ext cx="238650" cy="2709534"/>
          </a:xfrm>
          <a:prstGeom prst="rect">
            <a:avLst/>
          </a:prstGeom>
        </p:spPr>
      </p:pic>
    </p:spTree>
    <p:extLst>
      <p:ext uri="{BB962C8B-B14F-4D97-AF65-F5344CB8AC3E}">
        <p14:creationId xmlns:p14="http://schemas.microsoft.com/office/powerpoint/2010/main" val="2969046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FF1165F4-8B05-DE45-8021-00287CC6DF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744" y="630959"/>
            <a:ext cx="7571667" cy="4380650"/>
          </a:xfrm>
          <a:prstGeom prst="rect">
            <a:avLst/>
          </a:prstGeom>
        </p:spPr>
      </p:pic>
      <p:pic>
        <p:nvPicPr>
          <p:cNvPr id="3" name="Picture 2"/>
          <p:cNvPicPr>
            <a:picLocks noChangeAspect="1"/>
          </p:cNvPicPr>
          <p:nvPr/>
        </p:nvPicPr>
        <p:blipFill>
          <a:blip r:embed="rId3"/>
          <a:stretch>
            <a:fillRect/>
          </a:stretch>
        </p:blipFill>
        <p:spPr>
          <a:xfrm>
            <a:off x="-119325" y="1586270"/>
            <a:ext cx="238650" cy="2709534"/>
          </a:xfrm>
          <a:prstGeom prst="rect">
            <a:avLst/>
          </a:prstGeom>
        </p:spPr>
      </p:pic>
      <p:pic>
        <p:nvPicPr>
          <p:cNvPr id="5" name="Picture 4"/>
          <p:cNvPicPr>
            <a:picLocks noChangeAspect="1"/>
          </p:cNvPicPr>
          <p:nvPr/>
        </p:nvPicPr>
        <p:blipFill>
          <a:blip r:embed="rId3"/>
          <a:stretch>
            <a:fillRect/>
          </a:stretch>
        </p:blipFill>
        <p:spPr>
          <a:xfrm>
            <a:off x="9071604" y="1618071"/>
            <a:ext cx="238650" cy="2709534"/>
          </a:xfrm>
          <a:prstGeom prst="rect">
            <a:avLst/>
          </a:prstGeom>
        </p:spPr>
      </p:pic>
    </p:spTree>
    <p:extLst>
      <p:ext uri="{BB962C8B-B14F-4D97-AF65-F5344CB8AC3E}">
        <p14:creationId xmlns:p14="http://schemas.microsoft.com/office/powerpoint/2010/main" val="4044344328"/>
      </p:ext>
    </p:extLst>
  </p:cSld>
  <p:clrMapOvr>
    <a:masterClrMapping/>
  </p:clrMapOvr>
</p:sld>
</file>

<file path=ppt/theme/theme1.xml><?xml version="1.0" encoding="utf-8"?>
<a:theme xmlns:a="http://schemas.openxmlformats.org/drawingml/2006/main" name="Kawaii Interface for Marketing by Slidesgo">
  <a:themeElements>
    <a:clrScheme name="Simple Light">
      <a:dk1>
        <a:srgbClr val="C37254"/>
      </a:dk1>
      <a:lt1>
        <a:srgbClr val="FFD5B6"/>
      </a:lt1>
      <a:dk2>
        <a:srgbClr val="4B553A"/>
      </a:dk2>
      <a:lt2>
        <a:srgbClr val="FFFFFF"/>
      </a:lt2>
      <a:accent1>
        <a:srgbClr val="D3A081"/>
      </a:accent1>
      <a:accent2>
        <a:srgbClr val="FFEDE1"/>
      </a:accent2>
      <a:accent3>
        <a:srgbClr val="DB6551"/>
      </a:accent3>
      <a:accent4>
        <a:srgbClr val="EEC9B7"/>
      </a:accent4>
      <a:accent5>
        <a:srgbClr val="D5C5B5"/>
      </a:accent5>
      <a:accent6>
        <a:srgbClr val="E9AA9A"/>
      </a:accent6>
      <a:hlink>
        <a:srgbClr val="4B553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657</TotalTime>
  <Words>821</Words>
  <Application>Microsoft Office PowerPoint</Application>
  <PresentationFormat>عرض على الشاشة (9:16)‏</PresentationFormat>
  <Paragraphs>103</Paragraphs>
  <Slides>19</Slides>
  <Notes>1</Notes>
  <HiddenSlides>0</HiddenSlides>
  <MMClips>0</MMClips>
  <ScaleCrop>false</ScaleCrop>
  <HeadingPairs>
    <vt:vector size="6" baseType="variant">
      <vt:variant>
        <vt:lpstr>الخطوط المستخدمة</vt:lpstr>
      </vt:variant>
      <vt:variant>
        <vt:i4>7</vt:i4>
      </vt:variant>
      <vt:variant>
        <vt:lpstr>نسق</vt:lpstr>
      </vt:variant>
      <vt:variant>
        <vt:i4>1</vt:i4>
      </vt:variant>
      <vt:variant>
        <vt:lpstr>عناوين الشرائح</vt:lpstr>
      </vt:variant>
      <vt:variant>
        <vt:i4>19</vt:i4>
      </vt:variant>
    </vt:vector>
  </HeadingPairs>
  <TitlesOfParts>
    <vt:vector size="27" baseType="lpstr">
      <vt:lpstr>Arial</vt:lpstr>
      <vt:lpstr>Tajawal Medium</vt:lpstr>
      <vt:lpstr>Varela Round</vt:lpstr>
      <vt:lpstr>Poppins ExtraBold</vt:lpstr>
      <vt:lpstr>Gaegu</vt:lpstr>
      <vt:lpstr>Tahoma</vt:lpstr>
      <vt:lpstr>Gaegu;300</vt:lpstr>
      <vt:lpstr>Kawaii Interface for Marketing by Slidesgo</vt:lpstr>
      <vt:lpstr> Assistant professor of Business Administration  Department of Management   </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1. Team Building Proven Strategies for Improving Team Performance. Fifth Edition By: W. Gibb Dyer Jr. Jeffrey H. Dyer William G. Dyer </vt:lpstr>
      <vt:lpstr>       2. Leading project teams. The Basics of Project Management and Team Leadership. By: Anthony T. Cobb Virginia Tech              </vt:lpstr>
      <vt:lpstr>عرض تقديمي في PowerPoint</vt:lpstr>
      <vt:lpstr>عرض تقديمي في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KAWAII INTERFACE FOR MARKETING</dc:title>
  <dc:creator>Hyper</dc:creator>
  <cp:lastModifiedBy>Maher</cp:lastModifiedBy>
  <cp:revision>57</cp:revision>
  <dcterms:modified xsi:type="dcterms:W3CDTF">2023-01-27T16:11:25Z</dcterms:modified>
</cp:coreProperties>
</file>