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38.xml" ContentType="application/vnd.openxmlformats-officedocument.presentationml.slide+xml"/>
  <Override PartName="/ppt/slides/slide19.xml" ContentType="application/vnd.openxmlformats-officedocument.presentationml.slide+xml"/>
  <Override PartName="/ppt/slides/slide21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20.xml" ContentType="application/vnd.openxmlformats-officedocument.presentationml.slide+xml"/>
  <Override PartName="/ppt/slides/slide30.xml" ContentType="application/vnd.openxmlformats-officedocument.presentationml.slide+xml"/>
  <Override PartName="/ppt/slides/slide28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9.xml" ContentType="application/vnd.openxmlformats-officedocument.presentationml.slide+xml"/>
  <Override PartName="/ppt/slides/slide24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5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1.xml" ContentType="application/vnd.openxmlformats-officedocument.presentationml.notesSlide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8.xml" ContentType="application/vnd.openxmlformats-officedocument.presentationml.notesSlid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charts/chart2.xml" ContentType="application/vnd.openxmlformats-officedocument.drawingml.chart+xml"/>
  <Override PartName="/ppt/charts/chart1.xml" ContentType="application/vnd.openxmlformats-officedocument.drawingml.chart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40"/>
  </p:notesMasterIdLst>
  <p:sldIdLst>
    <p:sldId id="296" r:id="rId2"/>
    <p:sldId id="257" r:id="rId3"/>
    <p:sldId id="258" r:id="rId4"/>
    <p:sldId id="259" r:id="rId5"/>
    <p:sldId id="260" r:id="rId6"/>
    <p:sldId id="275" r:id="rId7"/>
    <p:sldId id="276" r:id="rId8"/>
    <p:sldId id="261" r:id="rId9"/>
    <p:sldId id="262" r:id="rId10"/>
    <p:sldId id="263" r:id="rId11"/>
    <p:sldId id="298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7" r:id="rId24"/>
    <p:sldId id="278" r:id="rId25"/>
    <p:sldId id="279" r:id="rId26"/>
    <p:sldId id="300" r:id="rId27"/>
    <p:sldId id="301" r:id="rId28"/>
    <p:sldId id="302" r:id="rId29"/>
    <p:sldId id="285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5" r:id="rId38"/>
    <p:sldId id="297" r:id="rId39"/>
  </p:sldIdLst>
  <p:sldSz cx="9144000" cy="5143500" type="screen16x9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15" d="100"/>
          <a:sy n="115" d="100"/>
        </p:scale>
        <p:origin x="51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47" Type="http://schemas.openxmlformats.org/officeDocument/2006/relationships/customXml" Target="../customXml/item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45" Type="http://schemas.openxmlformats.org/officeDocument/2006/relationships/customXml" Target="../customXml/item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customXml" Target="../customXml/item2.xml"/><Relationship Id="rId20" Type="http://schemas.openxmlformats.org/officeDocument/2006/relationships/slide" Target="slides/slide19.xml"/><Relationship Id="rId41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1"/>
  <c:style val="2"/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Egypt 🇪🇬</c:v>
                </c:pt>
              </c:strCache>
            </c:strRef>
          </c:tx>
          <c:spPr>
            <a:ln w="38100" cap="flat">
              <a:solidFill>
                <a:srgbClr val="B0392E"/>
              </a:solidFill>
              <a:prstDash val="solid"/>
              <a:round/>
            </a:ln>
            <a:effectLst/>
          </c:spPr>
          <c:marker>
            <c:symbol val="circle"/>
            <c:size val="6"/>
            <c:spPr>
              <a:solidFill>
                <a:srgbClr val="B0392E"/>
              </a:solidFill>
              <a:ln w="9525" cap="flat">
                <a:solidFill>
                  <a:srgbClr val="B0392E"/>
                </a:solidFill>
                <a:prstDash val="solid"/>
                <a:round/>
              </a:ln>
              <a:effectLst/>
            </c:spPr>
          </c:marker>
          <c:cat>
            <c:strRef>
              <c:f>Sheet1!$A$2:$A$7</c:f>
              <c:strCache>
                <c:ptCount val="6"/>
                <c:pt idx="0">
                  <c:v>2020</c:v>
                </c:pt>
                <c:pt idx="1">
                  <c:v>2021</c:v>
                </c:pt>
                <c:pt idx="2">
                  <c:v>2022</c:v>
                </c:pt>
                <c:pt idx="3">
                  <c:v>2023</c:v>
                </c:pt>
                <c:pt idx="4">
                  <c:v>2024</c:v>
                </c:pt>
                <c:pt idx="5">
                  <c:v>2025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5</c:v>
                </c:pt>
                <c:pt idx="1">
                  <c:v>5.2</c:v>
                </c:pt>
                <c:pt idx="2">
                  <c:v>13.9</c:v>
                </c:pt>
                <c:pt idx="3">
                  <c:v>33.9</c:v>
                </c:pt>
                <c:pt idx="4">
                  <c:v>28.3</c:v>
                </c:pt>
                <c:pt idx="5">
                  <c:v>14.9</c:v>
                </c:pt>
              </c:numCache>
            </c:numRef>
          </c:val>
          <c:smooth val="1"/>
          <c:extLst>
            <c:ext xmlns:c16="http://schemas.microsoft.com/office/drawing/2014/chart" uri="{C3380CC4-5D6E-409C-BE32-E72D297353CC}">
              <c16:uniqueId val="{00000000-FAA6-46A9-8F5F-84F745946DC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Saudi Arabia 🇸🇦</c:v>
                </c:pt>
              </c:strCache>
            </c:strRef>
          </c:tx>
          <c:spPr>
            <a:ln w="38100" cap="flat">
              <a:solidFill>
                <a:srgbClr val="2D7A4F"/>
              </a:solidFill>
              <a:prstDash val="solid"/>
              <a:round/>
            </a:ln>
            <a:effectLst/>
          </c:spPr>
          <c:marker>
            <c:symbol val="circle"/>
            <c:size val="6"/>
            <c:spPr>
              <a:solidFill>
                <a:srgbClr val="2D7A4F"/>
              </a:solidFill>
              <a:ln w="9525" cap="flat">
                <a:solidFill>
                  <a:srgbClr val="2D7A4F"/>
                </a:solidFill>
                <a:prstDash val="solid"/>
                <a:round/>
              </a:ln>
              <a:effectLst/>
            </c:spPr>
          </c:marker>
          <c:cat>
            <c:strRef>
              <c:f>Sheet1!$A$2:$A$7</c:f>
              <c:strCache>
                <c:ptCount val="6"/>
                <c:pt idx="0">
                  <c:v>2020</c:v>
                </c:pt>
                <c:pt idx="1">
                  <c:v>2021</c:v>
                </c:pt>
                <c:pt idx="2">
                  <c:v>2022</c:v>
                </c:pt>
                <c:pt idx="3">
                  <c:v>2023</c:v>
                </c:pt>
                <c:pt idx="4">
                  <c:v>2024</c:v>
                </c:pt>
                <c:pt idx="5">
                  <c:v>2025</c:v>
                </c:pt>
              </c:strCache>
            </c:strRef>
          </c:cat>
          <c:val>
            <c:numRef>
              <c:f>Sheet1!$C$2:$C$7</c:f>
              <c:numCache>
                <c:formatCode>General</c:formatCode>
                <c:ptCount val="6"/>
                <c:pt idx="0">
                  <c:v>3.4</c:v>
                </c:pt>
                <c:pt idx="1">
                  <c:v>3.1</c:v>
                </c:pt>
                <c:pt idx="2">
                  <c:v>2.5</c:v>
                </c:pt>
                <c:pt idx="3">
                  <c:v>2.2999999999999998</c:v>
                </c:pt>
                <c:pt idx="4">
                  <c:v>1.7</c:v>
                </c:pt>
                <c:pt idx="5">
                  <c:v>2.1</c:v>
                </c:pt>
              </c:numCache>
            </c:numRef>
          </c:val>
          <c:smooth val="1"/>
          <c:extLst>
            <c:ext xmlns:c16="http://schemas.microsoft.com/office/drawing/2014/chart" uri="{C3380CC4-5D6E-409C-BE32-E72D297353CC}">
              <c16:uniqueId val="{00000001-FAA6-46A9-8F5F-84F745946DC2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World Average 🌍</c:v>
                </c:pt>
              </c:strCache>
            </c:strRef>
          </c:tx>
          <c:spPr>
            <a:ln w="38100" cap="flat">
              <a:solidFill>
                <a:srgbClr val="2E5A88"/>
              </a:solidFill>
              <a:prstDash val="solid"/>
              <a:round/>
            </a:ln>
            <a:effectLst/>
          </c:spPr>
          <c:marker>
            <c:symbol val="circle"/>
            <c:size val="6"/>
            <c:spPr>
              <a:solidFill>
                <a:srgbClr val="2E5A88"/>
              </a:solidFill>
              <a:ln w="9525" cap="flat">
                <a:solidFill>
                  <a:srgbClr val="2E5A88"/>
                </a:solidFill>
                <a:prstDash val="solid"/>
                <a:round/>
              </a:ln>
              <a:effectLst/>
            </c:spPr>
          </c:marker>
          <c:cat>
            <c:strRef>
              <c:f>Sheet1!$A$2:$A$7</c:f>
              <c:strCache>
                <c:ptCount val="6"/>
                <c:pt idx="0">
                  <c:v>2020</c:v>
                </c:pt>
                <c:pt idx="1">
                  <c:v>2021</c:v>
                </c:pt>
                <c:pt idx="2">
                  <c:v>2022</c:v>
                </c:pt>
                <c:pt idx="3">
                  <c:v>2023</c:v>
                </c:pt>
                <c:pt idx="4">
                  <c:v>2024</c:v>
                </c:pt>
                <c:pt idx="5">
                  <c:v>2025</c:v>
                </c:pt>
              </c:strCache>
            </c:strRef>
          </c:cat>
          <c:val>
            <c:numRef>
              <c:f>Sheet1!$D$2:$D$7</c:f>
              <c:numCache>
                <c:formatCode>General</c:formatCode>
                <c:ptCount val="6"/>
                <c:pt idx="0">
                  <c:v>1.9</c:v>
                </c:pt>
                <c:pt idx="1">
                  <c:v>3.5</c:v>
                </c:pt>
                <c:pt idx="2">
                  <c:v>7.9</c:v>
                </c:pt>
                <c:pt idx="3">
                  <c:v>6.7</c:v>
                </c:pt>
                <c:pt idx="4">
                  <c:v>5.7</c:v>
                </c:pt>
                <c:pt idx="5">
                  <c:v>4.0999999999999996</c:v>
                </c:pt>
              </c:numCache>
            </c:numRef>
          </c:val>
          <c:smooth val="1"/>
          <c:extLst>
            <c:ext xmlns:c16="http://schemas.microsoft.com/office/drawing/2014/chart" uri="{C3380CC4-5D6E-409C-BE32-E72D297353CC}">
              <c16:uniqueId val="{00000002-FAA6-46A9-8F5F-84F745946DC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094734554"/>
        <c:axId val="2094734552"/>
      </c:lineChart>
      <c:catAx>
        <c:axId val="209473455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1100" b="0" i="0" u="none" strike="noStrike">
                <a:solidFill>
                  <a:srgbClr val="0B2545"/>
                </a:solidFill>
                <a:latin typeface="Arial"/>
              </a:defRPr>
            </a:pPr>
            <a:endParaRPr lang="en-US"/>
          </a:p>
        </c:txPr>
        <c:crossAx val="2094734552"/>
        <c:crosses val="autoZero"/>
        <c:auto val="1"/>
        <c:lblAlgn val="ctr"/>
        <c:lblOffset val="100"/>
        <c:noMultiLvlLbl val="1"/>
      </c:catAx>
      <c:valAx>
        <c:axId val="2094734552"/>
        <c:scaling>
          <c:orientation val="minMax"/>
        </c:scaling>
        <c:delete val="0"/>
        <c:axPos val="l"/>
        <c:majorGridlines>
          <c:spPr>
            <a:ln w="6350" cap="flat">
              <a:solidFill>
                <a:srgbClr val="D9D2C2"/>
              </a:solidFill>
              <a:prstDash val="solid"/>
              <a:round/>
            </a:ln>
          </c:spPr>
        </c:majorGridlines>
        <c:title>
          <c:tx>
            <c:rich>
              <a:bodyPr/>
              <a:lstStyle/>
              <a:p>
                <a:pPr>
                  <a:defRPr sz="1100" b="0" i="0" u="none" strike="noStrike">
                    <a:solidFill>
                      <a:srgbClr val="5A5A5A"/>
                    </a:solidFill>
                    <a:latin typeface="Arial"/>
                  </a:defRPr>
                </a:pPr>
                <a:r>
                  <a:rPr lang="en-US" sz="1100" b="0" i="0" u="none" strike="noStrike">
                    <a:solidFill>
                      <a:srgbClr val="5A5A5A"/>
                    </a:solidFill>
                    <a:latin typeface="Arial"/>
                  </a:rPr>
                  <a:t>Inflation %</a:t>
                </a:r>
              </a:p>
            </c:rich>
          </c:tx>
          <c:layout/>
          <c:overlay val="0"/>
        </c:title>
        <c:numFmt formatCode="General" sourceLinked="0"/>
        <c:majorTickMark val="out"/>
        <c:minorTickMark val="none"/>
        <c:tickLblPos val="nextTo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1100" b="0" i="0" u="none" strike="noStrike">
                <a:solidFill>
                  <a:srgbClr val="0B2545"/>
                </a:solidFill>
                <a:latin typeface="Arial"/>
              </a:defRPr>
            </a:pPr>
            <a:endParaRPr lang="en-US"/>
          </a:p>
        </c:txPr>
        <c:crossAx val="209473455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/>
      <c:overlay val="0"/>
      <c:txPr>
        <a:bodyPr/>
        <a:lstStyle/>
        <a:p>
          <a:pPr>
            <a:defRPr sz="1100">
              <a:solidFill>
                <a:srgbClr val="0B2545"/>
              </a:solidFill>
            </a:defRPr>
          </a:pPr>
          <a:endParaRPr lang="en-US"/>
        </a:p>
      </c:txPr>
    </c:legend>
    <c:plotVisOnly val="1"/>
    <c:dispBlanksAs val="span"/>
    <c:showDLblsOverMax val="1"/>
  </c:chart>
  <c:spPr>
    <a:solidFill>
      <a:srgbClr val="FFFFFF"/>
    </a:solidFill>
    <a:ln>
      <a:noFill/>
    </a:ln>
    <a:effectLst/>
  </c:sp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c:style val="2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Simple Interest</c:v>
                </c:pt>
              </c:strCache>
            </c:strRef>
          </c:tx>
          <c:spPr>
            <a:solidFill>
              <a:srgbClr val="13315C"/>
            </a:solidFill>
            <a:effectLst/>
          </c:spPr>
          <c:invertIfNegative val="0"/>
          <c:cat>
            <c:strRef>
              <c:f>Sheet1!$A$2:$A$8</c:f>
              <c:strCache>
                <c:ptCount val="7"/>
                <c:pt idx="0">
                  <c:v>Y0</c:v>
                </c:pt>
                <c:pt idx="1">
                  <c:v>Y5</c:v>
                </c:pt>
                <c:pt idx="2">
                  <c:v>Y10</c:v>
                </c:pt>
                <c:pt idx="3">
                  <c:v>Y15</c:v>
                </c:pt>
                <c:pt idx="4">
                  <c:v>Y20</c:v>
                </c:pt>
                <c:pt idx="5">
                  <c:v>Y25</c:v>
                </c:pt>
                <c:pt idx="6">
                  <c:v>Y30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100000</c:v>
                </c:pt>
                <c:pt idx="1">
                  <c:v>150000</c:v>
                </c:pt>
                <c:pt idx="2">
                  <c:v>200000</c:v>
                </c:pt>
                <c:pt idx="3">
                  <c:v>250000</c:v>
                </c:pt>
                <c:pt idx="4">
                  <c:v>300000</c:v>
                </c:pt>
                <c:pt idx="5">
                  <c:v>350000</c:v>
                </c:pt>
                <c:pt idx="6">
                  <c:v>400000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06A-4655-8810-7448FE213EE3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Compound Interest</c:v>
                </c:pt>
              </c:strCache>
            </c:strRef>
          </c:tx>
          <c:spPr>
            <a:solidFill>
              <a:srgbClr val="C9A961"/>
            </a:solidFill>
            <a:effectLst/>
          </c:spPr>
          <c:invertIfNegative val="0"/>
          <c:cat>
            <c:strRef>
              <c:f>Sheet1!$A$2:$A$8</c:f>
              <c:strCache>
                <c:ptCount val="7"/>
                <c:pt idx="0">
                  <c:v>Y0</c:v>
                </c:pt>
                <c:pt idx="1">
                  <c:v>Y5</c:v>
                </c:pt>
                <c:pt idx="2">
                  <c:v>Y10</c:v>
                </c:pt>
                <c:pt idx="3">
                  <c:v>Y15</c:v>
                </c:pt>
                <c:pt idx="4">
                  <c:v>Y20</c:v>
                </c:pt>
                <c:pt idx="5">
                  <c:v>Y25</c:v>
                </c:pt>
                <c:pt idx="6">
                  <c:v>Y30</c:v>
                </c:pt>
              </c:strCache>
            </c:strRef>
          </c:cat>
          <c:val>
            <c:numRef>
              <c:f>Sheet1!$C$2:$C$8</c:f>
              <c:numCache>
                <c:formatCode>General</c:formatCode>
                <c:ptCount val="7"/>
                <c:pt idx="0">
                  <c:v>100000</c:v>
                </c:pt>
                <c:pt idx="1">
                  <c:v>161051</c:v>
                </c:pt>
                <c:pt idx="2">
                  <c:v>259374</c:v>
                </c:pt>
                <c:pt idx="3">
                  <c:v>417725</c:v>
                </c:pt>
                <c:pt idx="4">
                  <c:v>672750</c:v>
                </c:pt>
                <c:pt idx="5">
                  <c:v>1083471</c:v>
                </c:pt>
                <c:pt idx="6">
                  <c:v>1744940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906A-4655-8810-7448FE213EE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094734554"/>
        <c:axId val="2094734552"/>
      </c:barChart>
      <c:catAx>
        <c:axId val="209473455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1100" b="0" i="0" u="none" strike="noStrike">
                <a:solidFill>
                  <a:srgbClr val="0B2545"/>
                </a:solidFill>
                <a:latin typeface="Arial"/>
              </a:defRPr>
            </a:pPr>
            <a:endParaRPr lang="en-US"/>
          </a:p>
        </c:txPr>
        <c:crossAx val="2094734552"/>
        <c:crosses val="autoZero"/>
        <c:auto val="1"/>
        <c:lblAlgn val="ctr"/>
        <c:lblOffset val="100"/>
        <c:noMultiLvlLbl val="1"/>
      </c:catAx>
      <c:valAx>
        <c:axId val="2094734552"/>
        <c:scaling>
          <c:orientation val="minMax"/>
        </c:scaling>
        <c:delete val="0"/>
        <c:axPos val="l"/>
        <c:majorGridlines>
          <c:spPr>
            <a:ln w="6350" cap="flat">
              <a:solidFill>
                <a:srgbClr val="D9D2C2"/>
              </a:solidFill>
              <a:prstDash val="solid"/>
              <a:round/>
            </a:ln>
          </c:spPr>
        </c:majorGridlines>
        <c:numFmt formatCode="General" sourceLinked="0"/>
        <c:majorTickMark val="out"/>
        <c:minorTickMark val="none"/>
        <c:tickLblPos val="nextTo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1100" b="0" i="0" u="none" strike="noStrike">
                <a:solidFill>
                  <a:srgbClr val="0B2545"/>
                </a:solidFill>
                <a:latin typeface="Arial"/>
              </a:defRPr>
            </a:pPr>
            <a:endParaRPr lang="en-US"/>
          </a:p>
        </c:txPr>
        <c:crossAx val="209473455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/>
      <c:overlay val="0"/>
      <c:txPr>
        <a:bodyPr/>
        <a:lstStyle/>
        <a:p>
          <a:pPr>
            <a:defRPr sz="1200">
              <a:solidFill>
                <a:srgbClr val="0B2545"/>
              </a:solidFill>
            </a:defRPr>
          </a:pPr>
          <a:endParaRPr lang="en-US"/>
        </a:p>
      </c:txPr>
    </c:legend>
    <c:plotVisOnly val="1"/>
    <c:dispBlanksAs val="span"/>
    <c:showDLblsOverMax val="1"/>
  </c:chart>
  <c:spPr>
    <a:solidFill>
      <a:srgbClr val="FFFFFF"/>
    </a:solidFill>
    <a:ln>
      <a:noFill/>
    </a:ln>
    <a:effectLst/>
  </c:sp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747086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43911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45557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Two formulas, same idea. Unequal cash flows: discount each year on its own. Equal cash flows: multiply the level cash flow by the annuity factor. Both subtract the initial cost C0.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729080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Walk through column by column: discount each year's cash flow by its PV factor, sum the PVs to get $239,225, then subtract the $200,000 purchase price. NPV = +$39,225, so accept. PV factor = 1/(1.10^t).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661100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Equal cash flows let us skip the year-by-year table. Step 1: annuity factor = [1 - 1.08^-10]/0.08 = 6.7101. Step 2: PV of rents = 20,000 x 6.7101 = 134,202. Step 3: subtract the 100,000 price -&gt; NPV = +34,202, accept. Same logic as the unequal case, just one shortcut step instead of four.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399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51435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0209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2589487" y="-2"/>
            <a:ext cx="6554513" cy="51435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9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127794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19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image" Target="../media/image24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4540822" y="-540544"/>
            <a:ext cx="5836768" cy="5684044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30" name="TextBox 29"/>
          <p:cNvSpPr txBox="1"/>
          <p:nvPr/>
        </p:nvSpPr>
        <p:spPr>
          <a:xfrm>
            <a:off x="88578" y="2578969"/>
            <a:ext cx="439218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</a:t>
            </a:r>
            <a:r>
              <a:rPr lang="en-US" sz="2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Emad</a:t>
            </a:r>
            <a:r>
              <a:rPr lang="en-US" sz="2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Zaher</a:t>
            </a:r>
            <a:endParaRPr lang="en-US" sz="21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Assistant Professor of Accounting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88578" y="1352584"/>
            <a:ext cx="4204997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3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Real Estate</a:t>
            </a:r>
          </a:p>
          <a:p>
            <a:r>
              <a:rPr lang="en-US" sz="33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Finance &amp; Investment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145963" y="3658384"/>
            <a:ext cx="3374713" cy="937746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Lecture(4)</a:t>
            </a:r>
          </a:p>
          <a:p>
            <a:pPr algn="ctr"/>
            <a:r>
              <a:rPr lang="en-US" sz="21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Time Value of Money in Real Estate Investment</a:t>
            </a:r>
            <a:endParaRPr lang="en-US" sz="2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4650257" y="-240507"/>
            <a:ext cx="5557838" cy="5557838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45963" y="202240"/>
            <a:ext cx="2215991" cy="1034717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88577" y="3343689"/>
            <a:ext cx="39123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REA 631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7385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9922"/>
    </mc:Choice>
    <mc:Fallback xmlns="">
      <p:transition spd="slow" advTm="139922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8F4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8492"/>
            <a:ext cx="9144000" cy="5119580"/>
          </a:xfrm>
          <a:prstGeom prst="rect">
            <a:avLst/>
          </a:prstGeom>
        </p:spPr>
      </p:pic>
      <p:sp>
        <p:nvSpPr>
          <p:cNvPr id="3" name="Text 1"/>
          <p:cNvSpPr/>
          <p:nvPr/>
        </p:nvSpPr>
        <p:spPr>
          <a:xfrm>
            <a:off x="457200" y="457200"/>
            <a:ext cx="82296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0B2545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Learning Objectives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457200" y="1033272"/>
            <a:ext cx="365760" cy="45720"/>
          </a:xfrm>
          <a:prstGeom prst="rect">
            <a:avLst/>
          </a:prstGeom>
          <a:solidFill>
            <a:srgbClr val="C9A961"/>
          </a:solidFill>
          <a:ln w="12700">
            <a:solidFill>
              <a:srgbClr val="C9A961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457200" y="1234440"/>
            <a:ext cx="8229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i="1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By the end of this chapter, students will be able to:</a:t>
            </a:r>
            <a:endParaRPr lang="en-US" sz="2000" dirty="0"/>
          </a:p>
        </p:txBody>
      </p:sp>
      <p:sp>
        <p:nvSpPr>
          <p:cNvPr id="6" name="Shape 4"/>
          <p:cNvSpPr/>
          <p:nvPr/>
        </p:nvSpPr>
        <p:spPr>
          <a:xfrm>
            <a:off x="548640" y="1691640"/>
            <a:ext cx="502920" cy="502920"/>
          </a:xfrm>
          <a:prstGeom prst="ellipse">
            <a:avLst/>
          </a:prstGeom>
          <a:solidFill>
            <a:srgbClr val="0B2545"/>
          </a:solidFill>
          <a:ln w="12700">
            <a:solidFill>
              <a:srgbClr val="0B2545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548640" y="169164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C9A961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1</a:t>
            </a:r>
            <a:endParaRPr lang="en-US" sz="2200" dirty="0"/>
          </a:p>
        </p:txBody>
      </p:sp>
      <p:sp>
        <p:nvSpPr>
          <p:cNvPr id="8" name="Text 6"/>
          <p:cNvSpPr/>
          <p:nvPr/>
        </p:nvSpPr>
        <p:spPr>
          <a:xfrm>
            <a:off x="1234440" y="1691640"/>
            <a:ext cx="73152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Apply Present Value (PV) and Future Value (FV) formulas</a:t>
            </a:r>
            <a:endParaRPr lang="en-US" sz="2000" dirty="0"/>
          </a:p>
        </p:txBody>
      </p:sp>
      <p:sp>
        <p:nvSpPr>
          <p:cNvPr id="9" name="Shape 7"/>
          <p:cNvSpPr/>
          <p:nvPr/>
        </p:nvSpPr>
        <p:spPr>
          <a:xfrm>
            <a:off x="548640" y="2286000"/>
            <a:ext cx="502920" cy="502920"/>
          </a:xfrm>
          <a:prstGeom prst="ellipse">
            <a:avLst/>
          </a:prstGeom>
          <a:solidFill>
            <a:srgbClr val="0B2545"/>
          </a:solidFill>
          <a:ln w="12700">
            <a:solidFill>
              <a:srgbClr val="0B2545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228600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C9A961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2</a:t>
            </a:r>
            <a:endParaRPr lang="en-US" sz="2200" dirty="0"/>
          </a:p>
        </p:txBody>
      </p:sp>
      <p:sp>
        <p:nvSpPr>
          <p:cNvPr id="11" name="Text 9"/>
          <p:cNvSpPr/>
          <p:nvPr/>
        </p:nvSpPr>
        <p:spPr>
          <a:xfrm>
            <a:off x="1234440" y="2286000"/>
            <a:ext cx="73152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Distinguish between simple and compound interest</a:t>
            </a:r>
            <a:endParaRPr lang="en-US" sz="2000" dirty="0"/>
          </a:p>
        </p:txBody>
      </p:sp>
      <p:sp>
        <p:nvSpPr>
          <p:cNvPr id="12" name="Shape 10"/>
          <p:cNvSpPr/>
          <p:nvPr/>
        </p:nvSpPr>
        <p:spPr>
          <a:xfrm>
            <a:off x="548640" y="2880360"/>
            <a:ext cx="502920" cy="502920"/>
          </a:xfrm>
          <a:prstGeom prst="ellipse">
            <a:avLst/>
          </a:prstGeom>
          <a:solidFill>
            <a:srgbClr val="0B2545"/>
          </a:solidFill>
          <a:ln w="12700">
            <a:solidFill>
              <a:srgbClr val="0B2545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548640" y="288036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C9A961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3</a:t>
            </a:r>
            <a:endParaRPr lang="en-US" sz="2200" dirty="0"/>
          </a:p>
        </p:txBody>
      </p:sp>
      <p:sp>
        <p:nvSpPr>
          <p:cNvPr id="14" name="Text 12"/>
          <p:cNvSpPr/>
          <p:nvPr/>
        </p:nvSpPr>
        <p:spPr>
          <a:xfrm>
            <a:off x="1234440" y="2880360"/>
            <a:ext cx="73152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Compute monthly mortgage payments using annuities</a:t>
            </a:r>
            <a:endParaRPr lang="en-US" sz="2000" dirty="0"/>
          </a:p>
        </p:txBody>
      </p:sp>
      <p:sp>
        <p:nvSpPr>
          <p:cNvPr id="15" name="Shape 13"/>
          <p:cNvSpPr/>
          <p:nvPr/>
        </p:nvSpPr>
        <p:spPr>
          <a:xfrm>
            <a:off x="548640" y="3474720"/>
            <a:ext cx="502920" cy="502920"/>
          </a:xfrm>
          <a:prstGeom prst="ellipse">
            <a:avLst/>
          </a:prstGeom>
          <a:solidFill>
            <a:srgbClr val="0B2545"/>
          </a:solidFill>
          <a:ln w="12700">
            <a:solidFill>
              <a:srgbClr val="0B2545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548640" y="347472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C9A961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4</a:t>
            </a:r>
            <a:endParaRPr lang="en-US" sz="2200" dirty="0"/>
          </a:p>
        </p:txBody>
      </p:sp>
      <p:sp>
        <p:nvSpPr>
          <p:cNvPr id="17" name="Text 15"/>
          <p:cNvSpPr/>
          <p:nvPr/>
        </p:nvSpPr>
        <p:spPr>
          <a:xfrm>
            <a:off x="1234440" y="3474720"/>
            <a:ext cx="73152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Convert between nominal, effective, and real interest rates</a:t>
            </a:r>
            <a:endParaRPr lang="en-US" sz="2000" dirty="0"/>
          </a:p>
        </p:txBody>
      </p:sp>
      <p:sp>
        <p:nvSpPr>
          <p:cNvPr id="21" name="Shape 19"/>
          <p:cNvSpPr/>
          <p:nvPr/>
        </p:nvSpPr>
        <p:spPr>
          <a:xfrm>
            <a:off x="0" y="4983480"/>
            <a:ext cx="9144000" cy="164592"/>
          </a:xfrm>
          <a:prstGeom prst="rect">
            <a:avLst/>
          </a:prstGeom>
          <a:solidFill>
            <a:srgbClr val="0B2545"/>
          </a:solidFill>
          <a:ln w="12700">
            <a:solidFill>
              <a:srgbClr val="0B2545"/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365760" y="4983480"/>
            <a:ext cx="54864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kern="0" spc="200" dirty="0">
                <a:solidFill>
                  <a:srgbClr val="E8D5A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TIME VALUE OF MONEY  ·  REAL ESTATE FINANCE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6156"/>
    </mc:Choice>
    <mc:Fallback xmlns="">
      <p:transition spd="slow" advTm="286156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8F4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8492"/>
            <a:ext cx="9144000" cy="5119580"/>
          </a:xfrm>
          <a:prstGeom prst="rect">
            <a:avLst/>
          </a:prstGeom>
        </p:spPr>
      </p:pic>
      <p:sp>
        <p:nvSpPr>
          <p:cNvPr id="3" name="Text 1"/>
          <p:cNvSpPr/>
          <p:nvPr/>
        </p:nvSpPr>
        <p:spPr>
          <a:xfrm>
            <a:off x="457200" y="457200"/>
            <a:ext cx="82296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0B2545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Why Time Value of Money Matters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457200" y="1033272"/>
            <a:ext cx="365760" cy="45720"/>
          </a:xfrm>
          <a:prstGeom prst="rect">
            <a:avLst/>
          </a:prstGeom>
          <a:solidFill>
            <a:srgbClr val="C9A961"/>
          </a:solidFill>
          <a:ln w="12700">
            <a:solidFill>
              <a:srgbClr val="C9A961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457200" y="1188720"/>
            <a:ext cx="8229600" cy="777240"/>
          </a:xfrm>
          <a:prstGeom prst="rect">
            <a:avLst/>
          </a:prstGeom>
          <a:solidFill>
            <a:srgbClr val="0B2545"/>
          </a:solidFill>
          <a:ln w="12700">
            <a:solidFill>
              <a:srgbClr val="0B2545"/>
            </a:solidFill>
            <a:prstDash val="solid"/>
          </a:ln>
        </p:spPr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0080" y="1325880"/>
            <a:ext cx="502920" cy="502920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1280160" y="1188720"/>
            <a:ext cx="73152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i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EGP 1 today is worth more than EGP 1 tomorrow.</a:t>
            </a:r>
            <a:endParaRPr lang="en-US" sz="2200" dirty="0"/>
          </a:p>
        </p:txBody>
      </p:sp>
      <p:sp>
        <p:nvSpPr>
          <p:cNvPr id="8" name="Shape 5"/>
          <p:cNvSpPr/>
          <p:nvPr/>
        </p:nvSpPr>
        <p:spPr>
          <a:xfrm>
            <a:off x="457200" y="2194560"/>
            <a:ext cx="2743200" cy="2468880"/>
          </a:xfrm>
          <a:prstGeom prst="rect">
            <a:avLst/>
          </a:prstGeom>
          <a:solidFill>
            <a:srgbClr val="FFFFFF"/>
          </a:solidFill>
          <a:ln w="12700">
            <a:solidFill>
              <a:srgbClr val="D9D2C2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9" name="Shape 6"/>
          <p:cNvSpPr/>
          <p:nvPr/>
        </p:nvSpPr>
        <p:spPr>
          <a:xfrm>
            <a:off x="457200" y="2194560"/>
            <a:ext cx="2743200" cy="73152"/>
          </a:xfrm>
          <a:prstGeom prst="rect">
            <a:avLst/>
          </a:prstGeom>
          <a:solidFill>
            <a:srgbClr val="C9A961"/>
          </a:solidFill>
          <a:ln w="12700">
            <a:solidFill>
              <a:srgbClr val="C9A961"/>
            </a:solidFill>
            <a:prstDash val="solid"/>
          </a:ln>
        </p:spPr>
      </p:sp>
      <p:pic>
        <p:nvPicPr>
          <p:cNvPr id="10" name="Image 1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08760" y="2468880"/>
            <a:ext cx="640080" cy="640080"/>
          </a:xfrm>
          <a:prstGeom prst="rect">
            <a:avLst/>
          </a:prstGeom>
        </p:spPr>
      </p:pic>
      <p:sp>
        <p:nvSpPr>
          <p:cNvPr id="11" name="Text 7"/>
          <p:cNvSpPr/>
          <p:nvPr/>
        </p:nvSpPr>
        <p:spPr>
          <a:xfrm>
            <a:off x="548640" y="3200400"/>
            <a:ext cx="25603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0B2545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Inflation</a:t>
            </a:r>
            <a:endParaRPr lang="en-US" sz="2200" dirty="0"/>
          </a:p>
        </p:txBody>
      </p:sp>
      <p:sp>
        <p:nvSpPr>
          <p:cNvPr id="12" name="Text 8"/>
          <p:cNvSpPr/>
          <p:nvPr/>
        </p:nvSpPr>
        <p:spPr>
          <a:xfrm>
            <a:off x="640080" y="3657600"/>
            <a:ext cx="237744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Prices rise — money loses purchasing power.</a:t>
            </a:r>
            <a:endParaRPr lang="en-US" sz="1400" dirty="0"/>
          </a:p>
        </p:txBody>
      </p:sp>
      <p:sp>
        <p:nvSpPr>
          <p:cNvPr id="13" name="Shape 9"/>
          <p:cNvSpPr/>
          <p:nvPr/>
        </p:nvSpPr>
        <p:spPr>
          <a:xfrm>
            <a:off x="3429000" y="2194560"/>
            <a:ext cx="2743200" cy="2468880"/>
          </a:xfrm>
          <a:prstGeom prst="rect">
            <a:avLst/>
          </a:prstGeom>
          <a:solidFill>
            <a:srgbClr val="FFFFFF"/>
          </a:solidFill>
          <a:ln w="12700">
            <a:solidFill>
              <a:srgbClr val="D9D2C2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14" name="Shape 10"/>
          <p:cNvSpPr/>
          <p:nvPr/>
        </p:nvSpPr>
        <p:spPr>
          <a:xfrm>
            <a:off x="3429000" y="2194560"/>
            <a:ext cx="2743200" cy="73152"/>
          </a:xfrm>
          <a:prstGeom prst="rect">
            <a:avLst/>
          </a:prstGeom>
          <a:solidFill>
            <a:srgbClr val="C9A961"/>
          </a:solidFill>
          <a:ln w="12700">
            <a:solidFill>
              <a:srgbClr val="C9A961"/>
            </a:solidFill>
            <a:prstDash val="solid"/>
          </a:ln>
        </p:spPr>
      </p:sp>
      <p:pic>
        <p:nvPicPr>
          <p:cNvPr id="15" name="Image 2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80560" y="2468880"/>
            <a:ext cx="640080" cy="640080"/>
          </a:xfrm>
          <a:prstGeom prst="rect">
            <a:avLst/>
          </a:prstGeom>
        </p:spPr>
      </p:pic>
      <p:sp>
        <p:nvSpPr>
          <p:cNvPr id="16" name="Text 11"/>
          <p:cNvSpPr/>
          <p:nvPr/>
        </p:nvSpPr>
        <p:spPr>
          <a:xfrm>
            <a:off x="3520440" y="3200400"/>
            <a:ext cx="25603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0B2545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Opportunity</a:t>
            </a:r>
            <a:endParaRPr lang="en-US" sz="2200" dirty="0"/>
          </a:p>
        </p:txBody>
      </p:sp>
      <p:sp>
        <p:nvSpPr>
          <p:cNvPr id="17" name="Text 12"/>
          <p:cNvSpPr/>
          <p:nvPr/>
        </p:nvSpPr>
        <p:spPr>
          <a:xfrm>
            <a:off x="3611880" y="3657600"/>
            <a:ext cx="237744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Money can earn returns; idle cash cannot.</a:t>
            </a:r>
            <a:endParaRPr lang="en-US" sz="1400" dirty="0"/>
          </a:p>
        </p:txBody>
      </p:sp>
      <p:sp>
        <p:nvSpPr>
          <p:cNvPr id="18" name="Shape 13"/>
          <p:cNvSpPr/>
          <p:nvPr/>
        </p:nvSpPr>
        <p:spPr>
          <a:xfrm>
            <a:off x="6400800" y="2194560"/>
            <a:ext cx="2743200" cy="2468880"/>
          </a:xfrm>
          <a:prstGeom prst="rect">
            <a:avLst/>
          </a:prstGeom>
          <a:solidFill>
            <a:srgbClr val="FFFFFF"/>
          </a:solidFill>
          <a:ln w="12700">
            <a:solidFill>
              <a:srgbClr val="D9D2C2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19" name="Shape 14"/>
          <p:cNvSpPr/>
          <p:nvPr/>
        </p:nvSpPr>
        <p:spPr>
          <a:xfrm>
            <a:off x="6400800" y="2194560"/>
            <a:ext cx="2743200" cy="73152"/>
          </a:xfrm>
          <a:prstGeom prst="rect">
            <a:avLst/>
          </a:prstGeom>
          <a:solidFill>
            <a:srgbClr val="C9A961"/>
          </a:solidFill>
          <a:ln w="12700">
            <a:solidFill>
              <a:srgbClr val="C9A961"/>
            </a:solidFill>
            <a:prstDash val="solid"/>
          </a:ln>
        </p:spPr>
      </p:sp>
      <p:pic>
        <p:nvPicPr>
          <p:cNvPr id="20" name="Image 3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52360" y="2468880"/>
            <a:ext cx="640080" cy="640080"/>
          </a:xfrm>
          <a:prstGeom prst="rect">
            <a:avLst/>
          </a:prstGeom>
        </p:spPr>
      </p:pic>
      <p:sp>
        <p:nvSpPr>
          <p:cNvPr id="21" name="Text 15"/>
          <p:cNvSpPr/>
          <p:nvPr/>
        </p:nvSpPr>
        <p:spPr>
          <a:xfrm>
            <a:off x="6492240" y="3200400"/>
            <a:ext cx="25603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0B2545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Risk</a:t>
            </a:r>
            <a:endParaRPr lang="en-US" sz="2200" dirty="0"/>
          </a:p>
        </p:txBody>
      </p:sp>
      <p:sp>
        <p:nvSpPr>
          <p:cNvPr id="22" name="Text 16"/>
          <p:cNvSpPr/>
          <p:nvPr/>
        </p:nvSpPr>
        <p:spPr>
          <a:xfrm>
            <a:off x="6583680" y="3657600"/>
            <a:ext cx="237744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Future cash is uncertain; risk needs reward.</a:t>
            </a:r>
            <a:endParaRPr lang="en-US" sz="1400" dirty="0"/>
          </a:p>
        </p:txBody>
      </p:sp>
      <p:sp>
        <p:nvSpPr>
          <p:cNvPr id="23" name="Shape 17"/>
          <p:cNvSpPr/>
          <p:nvPr/>
        </p:nvSpPr>
        <p:spPr>
          <a:xfrm>
            <a:off x="0" y="4983480"/>
            <a:ext cx="9144000" cy="164592"/>
          </a:xfrm>
          <a:prstGeom prst="rect">
            <a:avLst/>
          </a:prstGeom>
          <a:solidFill>
            <a:srgbClr val="0B2545"/>
          </a:solidFill>
          <a:ln w="12700">
            <a:solidFill>
              <a:srgbClr val="0B2545"/>
            </a:solidFill>
            <a:prstDash val="solid"/>
          </a:ln>
        </p:spPr>
      </p:sp>
      <p:sp>
        <p:nvSpPr>
          <p:cNvPr id="24" name="Text 18"/>
          <p:cNvSpPr/>
          <p:nvPr/>
        </p:nvSpPr>
        <p:spPr>
          <a:xfrm>
            <a:off x="365760" y="4983480"/>
            <a:ext cx="54864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kern="0" spc="200" dirty="0">
                <a:solidFill>
                  <a:srgbClr val="E8D5A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TIME VALUE OF MONEY  ·  REAL ESTATE FINANCE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5233"/>
    </mc:Choice>
    <mc:Fallback xmlns="">
      <p:transition spd="slow" advTm="34523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7330" x="5329238" y="3352800"/>
          <p14:tracePt t="8785" x="5305425" y="3328988"/>
          <p14:tracePt t="8793" x="5253038" y="3290888"/>
          <p14:tracePt t="8800" x="5162550" y="3243263"/>
          <p14:tracePt t="8811" x="5067300" y="3190875"/>
          <p14:tracePt t="8828" x="4652963" y="2919413"/>
          <p14:tracePt t="8844" x="4352925" y="2714625"/>
          <p14:tracePt t="8861" x="4038600" y="2471738"/>
          <p14:tracePt t="8878" x="3686175" y="2185988"/>
          <p14:tracePt t="8894" x="3495675" y="2014538"/>
          <p14:tracePt t="8911" x="3362325" y="1900238"/>
          <p14:tracePt t="8928" x="3252788" y="1766888"/>
          <p14:tracePt t="8944" x="3205163" y="1695450"/>
          <p14:tracePt t="8961" x="3171825" y="1647825"/>
          <p14:tracePt t="8978" x="3148013" y="1595438"/>
          <p14:tracePt t="8994" x="3143250" y="1581150"/>
          <p14:tracePt t="9011" x="3143250" y="1576388"/>
          <p14:tracePt t="9057" x="3143250" y="1571625"/>
          <p14:tracePt t="9064" x="3148013" y="1571625"/>
          <p14:tracePt t="9077" x="3152775" y="1566863"/>
          <p14:tracePt t="9094" x="3162300" y="1538288"/>
          <p14:tracePt t="9111" x="3181350" y="1504950"/>
          <p14:tracePt t="9127" x="3200400" y="1462088"/>
          <p14:tracePt t="9144" x="3271838" y="1395413"/>
          <p14:tracePt t="9161" x="3362325" y="1290638"/>
          <p14:tracePt t="9177" x="3452813" y="1195388"/>
          <p14:tracePt t="9194" x="3571875" y="1076325"/>
          <p14:tracePt t="9211" x="3652838" y="1019175"/>
          <p14:tracePt t="9227" x="3719513" y="952500"/>
          <p14:tracePt t="9244" x="3790950" y="890588"/>
          <p14:tracePt t="9261" x="3800475" y="881063"/>
          <p14:tracePt t="9277" x="3805238" y="881063"/>
          <p14:tracePt t="9294" x="3805238" y="876300"/>
          <p14:tracePt t="9343" x="3800475" y="876300"/>
          <p14:tracePt t="9351" x="3795713" y="876300"/>
          <p14:tracePt t="9361" x="3786188" y="881063"/>
          <p14:tracePt t="9377" x="3771900" y="890588"/>
          <p14:tracePt t="9394" x="3743325" y="909638"/>
          <p14:tracePt t="9411" x="3733800" y="919163"/>
          <p14:tracePt t="9427" x="3724275" y="919163"/>
          <p14:tracePt t="9444" x="3709988" y="923925"/>
          <p14:tracePt t="9461" x="3705225" y="923925"/>
          <p14:tracePt t="9494" x="3700463" y="923925"/>
          <p14:tracePt t="9974" x="3671888" y="923925"/>
          <p14:tracePt t="9982" x="3619500" y="923925"/>
          <p14:tracePt t="9989" x="3567113" y="923925"/>
          <p14:tracePt t="9996" x="3514725" y="923925"/>
          <p14:tracePt t="10010" x="3424238" y="928688"/>
          <p14:tracePt t="10027" x="3333750" y="928688"/>
          <p14:tracePt t="10044" x="3238500" y="928688"/>
          <p14:tracePt t="10060" x="3128963" y="919163"/>
          <p14:tracePt t="10077" x="3067050" y="909638"/>
          <p14:tracePt t="10094" x="3000375" y="904875"/>
          <p14:tracePt t="10110" x="2919413" y="895350"/>
          <p14:tracePt t="10127" x="2881313" y="890588"/>
          <p14:tracePt t="10144" x="2852738" y="885825"/>
          <p14:tracePt t="10160" x="2805113" y="881063"/>
          <p14:tracePt t="10177" x="2786063" y="876300"/>
          <p14:tracePt t="10194" x="2771775" y="871538"/>
          <p14:tracePt t="10211" x="2757488" y="871538"/>
          <p14:tracePt t="10227" x="2752725" y="871538"/>
          <p14:tracePt t="10244" x="2738438" y="871538"/>
          <p14:tracePt t="10260" x="2728913" y="871538"/>
          <p14:tracePt t="10294" x="2724150" y="871538"/>
          <p14:tracePt t="64175" x="2686050" y="881063"/>
          <p14:tracePt t="64182" x="2628900" y="895350"/>
          <p14:tracePt t="64192" x="2552700" y="919163"/>
          <p14:tracePt t="64209" x="2433638" y="981075"/>
          <p14:tracePt t="64225" x="2243138" y="1062038"/>
          <p14:tracePt t="64242" x="2114550" y="1114425"/>
          <p14:tracePt t="64259" x="2009775" y="1152525"/>
          <p14:tracePt t="64275" x="1838325" y="1185863"/>
          <p14:tracePt t="64292" x="1747838" y="1209675"/>
          <p14:tracePt t="64309" x="1671638" y="1228725"/>
          <p14:tracePt t="64325" x="1524000" y="1276350"/>
          <p14:tracePt t="64342" x="1457325" y="1304925"/>
          <p14:tracePt t="64359" x="1395413" y="1328738"/>
          <p14:tracePt t="64375" x="1314450" y="1366838"/>
          <p14:tracePt t="64392" x="1252538" y="1376363"/>
          <p14:tracePt t="64409" x="1228725" y="1385888"/>
          <p14:tracePt t="64425" x="1209675" y="1395413"/>
          <p14:tracePt t="64459" x="1204913" y="1400175"/>
          <p14:tracePt t="64475" x="1204913" y="1404938"/>
          <p14:tracePt t="64492" x="1228725" y="1438275"/>
          <p14:tracePt t="64509" x="1252538" y="1504950"/>
          <p14:tracePt t="64525" x="1304925" y="1671638"/>
          <p14:tracePt t="64542" x="1347788" y="1814513"/>
          <p14:tracePt t="64559" x="1404938" y="1976438"/>
          <p14:tracePt t="64575" x="1509713" y="2290763"/>
          <p14:tracePt t="64592" x="1600200" y="2486025"/>
          <p14:tracePt t="64609" x="1685925" y="2690813"/>
          <p14:tracePt t="64625" x="1757363" y="2886075"/>
          <p14:tracePt t="64642" x="1790700" y="2976563"/>
          <p14:tracePt t="64659" x="1809750" y="3043238"/>
          <p14:tracePt t="64675" x="1824038" y="3090863"/>
          <p14:tracePt t="64692" x="1833563" y="3095625"/>
          <p14:tracePt t="64709" x="1833563" y="3100388"/>
          <p14:tracePt t="64725" x="1838325" y="3109913"/>
          <p14:tracePt t="64742" x="1843088" y="3114675"/>
          <p14:tracePt t="64759" x="1847850" y="3119438"/>
          <p14:tracePt t="64792" x="1852613" y="3124200"/>
          <p14:tracePt t="64818" x="1857375" y="3128963"/>
          <p14:tracePt t="64883" x="1857375" y="3133725"/>
          <p14:tracePt t="64911" x="1857375" y="3138488"/>
          <p14:tracePt t="64940" x="1862138" y="3138488"/>
          <p14:tracePt t="64947" x="1862138" y="3143250"/>
          <p14:tracePt t="65018" x="1862138" y="3148013"/>
          <p14:tracePt t="65026" x="1866900" y="3148013"/>
          <p14:tracePt t="66206" x="1866900" y="3162300"/>
          <p14:tracePt t="66213" x="1862138" y="3186113"/>
          <p14:tracePt t="66225" x="1857375" y="3200400"/>
          <p14:tracePt t="66241" x="1847850" y="3238500"/>
          <p14:tracePt t="66258" x="1847850" y="3257550"/>
          <p14:tracePt t="66275" x="1843088" y="3262313"/>
          <p14:tracePt t="66291" x="1838325" y="3271838"/>
          <p14:tracePt t="66308" x="1838325" y="3276600"/>
          <p14:tracePt t="66325" x="1838325" y="3286125"/>
          <p14:tracePt t="66341" x="1838325" y="3295650"/>
          <p14:tracePt t="66358" x="1838325" y="3305175"/>
          <p14:tracePt t="66375" x="1843088" y="3324225"/>
          <p14:tracePt t="66391" x="1843088" y="3362325"/>
          <p14:tracePt t="66408" x="1843088" y="3386138"/>
          <p14:tracePt t="66425" x="1847850" y="3409950"/>
          <p14:tracePt t="66441" x="1852613" y="3429000"/>
          <p14:tracePt t="66458" x="1852613" y="3443288"/>
          <p14:tracePt t="66475" x="1857375" y="3452813"/>
          <p14:tracePt t="66491" x="1857375" y="3471863"/>
          <p14:tracePt t="66508" x="1862138" y="3500438"/>
          <p14:tracePt t="66525" x="1862138" y="3524250"/>
          <p14:tracePt t="66541" x="1866900" y="3571875"/>
          <p14:tracePt t="66558" x="1866900" y="3586163"/>
          <p14:tracePt t="66575" x="1871663" y="3614738"/>
          <p14:tracePt t="66592" x="1881188" y="3643313"/>
          <p14:tracePt t="66608" x="1881188" y="3657600"/>
          <p14:tracePt t="66625" x="1885950" y="3671888"/>
          <p14:tracePt t="66641" x="1890713" y="3681413"/>
          <p14:tracePt t="66658" x="1895475" y="3686175"/>
          <p14:tracePt t="66691" x="1900238" y="3690938"/>
          <p14:tracePt t="66725" x="1905000" y="3695700"/>
          <p14:tracePt t="66785" x="1909763" y="3695700"/>
          <p14:tracePt t="66821" x="1914525" y="3695700"/>
          <p14:tracePt t="87258" x="1890713" y="3700463"/>
          <p14:tracePt t="87268" x="1847850" y="3709988"/>
          <p14:tracePt t="87284" x="1733550" y="3719513"/>
          <p14:tracePt t="87301" x="1566863" y="3729038"/>
          <p14:tracePt t="87318" x="1490663" y="3733800"/>
          <p14:tracePt t="87334" x="1457325" y="3733800"/>
          <p14:tracePt t="87351" x="1438275" y="3733800"/>
          <p14:tracePt t="87384" x="1433513" y="3733800"/>
          <p14:tracePt t="87408" x="1433513" y="3729038"/>
          <p14:tracePt t="87437" x="1438275" y="3729038"/>
          <p14:tracePt t="87444" x="1438275" y="3724275"/>
          <p14:tracePt t="87451" x="1438275" y="3719513"/>
          <p14:tracePt t="87467" x="1443038" y="3714750"/>
          <p14:tracePt t="87484" x="1447800" y="3709988"/>
          <p14:tracePt t="87501" x="1457325" y="3700463"/>
          <p14:tracePt t="87518" x="1457325" y="3695700"/>
          <p14:tracePt t="87534" x="1462088" y="3695700"/>
          <p14:tracePt t="87551" x="1466850" y="3686175"/>
          <p14:tracePt t="87568" x="1476375" y="3686175"/>
          <p14:tracePt t="87584" x="1481138" y="3686175"/>
          <p14:tracePt t="87601" x="1495425" y="3690938"/>
          <p14:tracePt t="87617" x="1509713" y="3700463"/>
          <p14:tracePt t="87634" x="1524000" y="3700463"/>
          <p14:tracePt t="87651" x="1533525" y="3705225"/>
          <p14:tracePt t="87667" x="1543050" y="3709988"/>
          <p14:tracePt t="87684" x="1543050" y="3714750"/>
          <p14:tracePt t="87701" x="1547813" y="3714750"/>
          <p14:tracePt t="87718" x="1552575" y="3714750"/>
          <p14:tracePt t="87734" x="1557338" y="3714750"/>
          <p14:tracePt t="87767" x="1562100" y="3714750"/>
          <p14:tracePt t="87784" x="1562100" y="3719513"/>
          <p14:tracePt t="87801" x="1566863" y="3719513"/>
          <p14:tracePt t="87824" x="1571625" y="3719513"/>
          <p14:tracePt t="87946" x="1576388" y="3719513"/>
          <p14:tracePt t="150144" x="1590675" y="3719513"/>
          <p14:tracePt t="150150" x="1619250" y="3719513"/>
          <p14:tracePt t="150163" x="1633538" y="3719513"/>
          <p14:tracePt t="150180" x="1700213" y="3719513"/>
          <p14:tracePt t="150196" x="1724025" y="3719513"/>
          <p14:tracePt t="150213" x="1747838" y="3714750"/>
          <p14:tracePt t="150230" x="1766888" y="3714750"/>
          <p14:tracePt t="150246" x="1771650" y="3709988"/>
          <p14:tracePt t="150263" x="1776413" y="3709988"/>
          <p14:tracePt t="150297" x="1781175" y="3709988"/>
          <p14:tracePt t="150322" x="1785938" y="3709988"/>
          <p14:tracePt t="150330" x="1785938" y="3705225"/>
          <p14:tracePt t="150347" x="1790700" y="3705225"/>
          <p14:tracePt t="150363" x="1795463" y="3705225"/>
          <p14:tracePt t="150380" x="1800225" y="3700463"/>
          <p14:tracePt t="150408" x="1804988" y="3695700"/>
          <p14:tracePt t="150444" x="1809750" y="3690938"/>
          <p14:tracePt t="150493" x="1809750" y="3686175"/>
          <p14:tracePt t="150508" x="1814513" y="3681413"/>
          <p14:tracePt t="150529" x="1814513" y="3676650"/>
          <p14:tracePt t="150558" x="1814513" y="3671888"/>
          <p14:tracePt t="150572" x="1814513" y="3667125"/>
          <p14:tracePt t="150579" x="1814513" y="3662363"/>
          <p14:tracePt t="150615" x="1814513" y="3657600"/>
          <p14:tracePt t="150650" x="1809750" y="3657600"/>
          <p14:tracePt t="150657" x="1809750" y="3652838"/>
          <p14:tracePt t="150686" x="1809750" y="3648075"/>
          <p14:tracePt t="150700" x="1809750" y="3643313"/>
          <p14:tracePt t="150708" x="1809750" y="3638550"/>
          <p14:tracePt t="150729" x="1809750" y="3633788"/>
          <p14:tracePt t="150750" x="1809750" y="3629025"/>
          <p14:tracePt t="150757" x="1809750" y="3624263"/>
          <p14:tracePt t="150779" x="1809750" y="3619500"/>
          <p14:tracePt t="150801" x="1809750" y="3609975"/>
          <p14:tracePt t="150836" x="1809750" y="3605213"/>
          <p14:tracePt t="150894" x="1809750" y="3600450"/>
          <p14:tracePt t="150958" x="1809750" y="3595688"/>
          <p14:tracePt t="151051" x="1809750" y="3600450"/>
          <p14:tracePt t="151072" x="1809750" y="3605213"/>
          <p14:tracePt t="151087" x="1814513" y="3614738"/>
          <p14:tracePt t="151101" x="1819275" y="3619500"/>
          <p14:tracePt t="151116" x="1819275" y="3624263"/>
          <p14:tracePt t="151122" x="1824038" y="3624263"/>
          <p14:tracePt t="151137" x="1824038" y="3629025"/>
          <p14:tracePt t="151146" x="1828800" y="3629025"/>
          <p14:tracePt t="151163" x="1838325" y="3633788"/>
          <p14:tracePt t="151179" x="1857375" y="3648075"/>
          <p14:tracePt t="151196" x="1862138" y="3648075"/>
          <p14:tracePt t="151213" x="1871663" y="3652838"/>
          <p14:tracePt t="151229" x="1885950" y="3652838"/>
          <p14:tracePt t="151246" x="1900238" y="3657600"/>
          <p14:tracePt t="151263" x="1914525" y="3657600"/>
          <p14:tracePt t="151279" x="1928813" y="3657600"/>
          <p14:tracePt t="151296" x="1947863" y="3657600"/>
          <p14:tracePt t="151313" x="1957388" y="3657600"/>
          <p14:tracePt t="151329" x="1976438" y="3662363"/>
          <p14:tracePt t="151346" x="1985963" y="3662363"/>
          <p14:tracePt t="151363" x="1995488" y="3662363"/>
          <p14:tracePt t="151379" x="2009775" y="3662363"/>
          <p14:tracePt t="151396" x="2014538" y="3662363"/>
          <p14:tracePt t="151413" x="2024063" y="3662363"/>
          <p14:tracePt t="151430" x="2038350" y="3667125"/>
          <p14:tracePt t="151446" x="2043113" y="3667125"/>
          <p14:tracePt t="151463" x="2047875" y="3667125"/>
          <p14:tracePt t="151530" x="2047875" y="3671888"/>
          <p14:tracePt t="151544" x="2047875" y="3676650"/>
          <p14:tracePt t="151551" x="2043113" y="3681413"/>
          <p14:tracePt t="151563" x="2038350" y="3686175"/>
          <p14:tracePt t="151579" x="2005013" y="3724275"/>
          <p14:tracePt t="151596" x="1957388" y="3771900"/>
          <p14:tracePt t="151613" x="1857375" y="3862388"/>
          <p14:tracePt t="151629" x="1743075" y="3962400"/>
          <p14:tracePt t="151630" x="1685925" y="4014788"/>
          <p14:tracePt t="151646" x="1600200" y="4100513"/>
          <p14:tracePt t="151663" x="1509713" y="4171950"/>
          <p14:tracePt t="151679" x="1466850" y="4210050"/>
          <p14:tracePt t="151696" x="1423988" y="4229100"/>
          <p14:tracePt t="151713" x="1419225" y="4233863"/>
          <p14:tracePt t="151729" x="1414463" y="4233863"/>
          <p14:tracePt t="151746" x="1409700" y="4229100"/>
          <p14:tracePt t="151779" x="1409700" y="4224338"/>
          <p14:tracePt t="151802" x="1404938" y="4224338"/>
          <p14:tracePt t="151812" x="1404938" y="4219575"/>
          <p14:tracePt t="151830" x="1400175" y="4219575"/>
          <p14:tracePt t="151880" x="1395413" y="4219575"/>
          <p14:tracePt t="151895" x="1390650" y="4214813"/>
          <p14:tracePt t="151909" x="1381125" y="4214813"/>
          <p14:tracePt t="151923" x="1376363" y="4214813"/>
          <p14:tracePt t="151930" x="1371600" y="4210050"/>
          <p14:tracePt t="151946" x="1362075" y="4210050"/>
          <p14:tracePt t="151962" x="1352550" y="4200525"/>
          <p14:tracePt t="151979" x="1343025" y="4200525"/>
          <p14:tracePt t="151996" x="1323975" y="4195763"/>
          <p14:tracePt t="152012" x="1309688" y="4191000"/>
          <p14:tracePt t="152029" x="1300163" y="4191000"/>
          <p14:tracePt t="152046" x="1281113" y="4186238"/>
          <p14:tracePt t="152062" x="1276350" y="4181475"/>
          <p14:tracePt t="152079" x="1266825" y="4181475"/>
          <p14:tracePt t="152096" x="1252538" y="4167188"/>
          <p14:tracePt t="152112" x="1247775" y="4167188"/>
          <p14:tracePt t="152129" x="1243013" y="4162425"/>
          <p14:tracePt t="152146" x="1243013" y="4157663"/>
          <p14:tracePt t="152162" x="1238250" y="4152900"/>
          <p14:tracePt t="152179" x="1233488" y="4152900"/>
          <p14:tracePt t="152196" x="1233488" y="4148138"/>
          <p14:tracePt t="152212" x="1228725" y="4143375"/>
          <p14:tracePt t="152246" x="1228725" y="4138613"/>
          <p14:tracePt t="152346" x="1228725" y="4133850"/>
          <p14:tracePt t="152646" x="1233488" y="4138613"/>
          <p14:tracePt t="152653" x="1233488" y="4143375"/>
          <p14:tracePt t="152662" x="1233488" y="4148138"/>
          <p14:tracePt t="152679" x="1233488" y="4152900"/>
          <p14:tracePt t="152695" x="1228725" y="4162425"/>
          <p14:tracePt t="152729" x="1219200" y="4176713"/>
          <p14:tracePt t="152746" x="1190625" y="4181475"/>
          <p14:tracePt t="152762" x="1162050" y="4191000"/>
          <p14:tracePt t="152779" x="1133475" y="4200525"/>
          <p14:tracePt t="152795" x="1081088" y="4210050"/>
          <p14:tracePt t="152812" x="1052513" y="4219575"/>
          <p14:tracePt t="152829" x="1023938" y="4219575"/>
          <p14:tracePt t="152846" x="1004888" y="4224338"/>
          <p14:tracePt t="152862" x="1000125" y="4229100"/>
          <p14:tracePt t="152879" x="995363" y="4229100"/>
          <p14:tracePt t="152912" x="990600" y="4229100"/>
          <p14:tracePt t="153019" x="995363" y="4229100"/>
          <p14:tracePt t="153032" x="1000125" y="4229100"/>
          <p14:tracePt t="153039" x="1000125" y="4224338"/>
          <p14:tracePt t="153053" x="1004888" y="4224338"/>
          <p14:tracePt t="153068" x="1009650" y="4219575"/>
          <p14:tracePt t="153079" x="1014413" y="4219575"/>
          <p14:tracePt t="153095" x="1019175" y="4219575"/>
          <p14:tracePt t="153112" x="1023938" y="4219575"/>
          <p14:tracePt t="153129" x="1033463" y="4214813"/>
          <p14:tracePt t="153145" x="1033463" y="4210050"/>
          <p14:tracePt t="153146" x="1038225" y="4210050"/>
          <p14:tracePt t="153162" x="1042988" y="4205288"/>
          <p14:tracePt t="153179" x="1047750" y="4205288"/>
          <p14:tracePt t="153212" x="1052513" y="4205288"/>
          <p14:tracePt t="153354" x="1052513" y="4210050"/>
          <p14:tracePt t="156423" x="1143000" y="4205288"/>
          <p14:tracePt t="156430" x="1190625" y="4205288"/>
          <p14:tracePt t="156444" x="1295400" y="4205288"/>
          <p14:tracePt t="156461" x="1390650" y="4214813"/>
          <p14:tracePt t="156478" x="1485900" y="4224338"/>
          <p14:tracePt t="156494" x="1633538" y="4238625"/>
          <p14:tracePt t="156511" x="1700213" y="4243388"/>
          <p14:tracePt t="156528" x="1757363" y="4252913"/>
          <p14:tracePt t="156544" x="1800225" y="4262438"/>
          <p14:tracePt t="156561" x="1814513" y="4262438"/>
          <p14:tracePt t="156577" x="1819275" y="4262438"/>
          <p14:tracePt t="156594" x="1828800" y="4262438"/>
          <p14:tracePt t="156659" x="1833563" y="4262438"/>
          <p14:tracePt t="156680" x="1833563" y="4257675"/>
          <p14:tracePt t="156695" x="1838325" y="4257675"/>
          <p14:tracePt t="156723" x="1838325" y="4252913"/>
          <p14:tracePt t="156781" x="1838325" y="4248150"/>
          <p14:tracePt t="156824" x="1843088" y="4248150"/>
          <p14:tracePt t="156902" x="1847850" y="4248150"/>
          <p14:tracePt t="156917" x="1852613" y="4248150"/>
          <p14:tracePt t="156931" x="1857375" y="4248150"/>
          <p14:tracePt t="156938" x="1857375" y="4243388"/>
          <p14:tracePt t="156945" x="1862138" y="4243388"/>
          <p14:tracePt t="156961" x="1876425" y="4238625"/>
          <p14:tracePt t="156977" x="1895475" y="4233863"/>
          <p14:tracePt t="156994" x="1905000" y="4229100"/>
          <p14:tracePt t="157011" x="1938338" y="4214813"/>
          <p14:tracePt t="157027" x="1962150" y="4205288"/>
          <p14:tracePt t="157044" x="1981200" y="4195763"/>
          <p14:tracePt t="157061" x="2019300" y="4176713"/>
          <p14:tracePt t="157077" x="2052638" y="4171950"/>
          <p14:tracePt t="157094" x="2081213" y="4152900"/>
          <p14:tracePt t="157111" x="2119313" y="4143375"/>
          <p14:tracePt t="157127" x="2133600" y="4138613"/>
          <p14:tracePt t="157144" x="2147888" y="4138613"/>
          <p14:tracePt t="157161" x="2157413" y="4138613"/>
          <p14:tracePt t="157177" x="2157413" y="4133850"/>
          <p14:tracePt t="157194" x="2162175" y="4133850"/>
          <p14:tracePt t="157253" x="2171700" y="4133850"/>
          <p14:tracePt t="157597" x="2171700" y="4138613"/>
          <p14:tracePt t="157682" x="2171700" y="4143375"/>
          <p14:tracePt t="157782" x="2171700" y="4148138"/>
          <p14:tracePt t="157883" x="2171700" y="4152900"/>
          <p14:tracePt t="157926" x="2171700" y="4157663"/>
          <p14:tracePt t="157976" x="2176463" y="4162425"/>
          <p14:tracePt t="158004" x="2176463" y="4167188"/>
          <p14:tracePt t="158018" x="2176463" y="4171950"/>
          <p14:tracePt t="158040" x="2181225" y="4171950"/>
          <p14:tracePt t="158047" x="2181225" y="4176713"/>
          <p14:tracePt t="158076" x="2185988" y="4176713"/>
          <p14:tracePt t="158083" x="2185988" y="4186238"/>
          <p14:tracePt t="158094" x="2190750" y="4186238"/>
          <p14:tracePt t="158110" x="2190750" y="4191000"/>
          <p14:tracePt t="158127" x="2200275" y="4191000"/>
          <p14:tracePt t="158144" x="2205038" y="4191000"/>
          <p14:tracePt t="158177" x="2214563" y="4195763"/>
          <p14:tracePt t="158210" x="2219325" y="4195763"/>
          <p14:tracePt t="158227" x="2224088" y="4195763"/>
          <p14:tracePt t="158244" x="2228850" y="4195763"/>
          <p14:tracePt t="158298" x="2233613" y="4195763"/>
          <p14:tracePt t="158362" x="2238375" y="4195763"/>
          <p14:tracePt t="158398" x="2243138" y="4195763"/>
          <p14:tracePt t="158434" x="2243138" y="4191000"/>
          <p14:tracePt t="158462" x="2247900" y="4191000"/>
          <p14:tracePt t="158477" x="2247900" y="4181475"/>
          <p14:tracePt t="158542" x="2247900" y="4176713"/>
          <p14:tracePt t="158785" x="2252663" y="4176713"/>
          <p14:tracePt t="158806" x="2252663" y="4186238"/>
          <p14:tracePt t="160010" x="2266950" y="4186238"/>
          <p14:tracePt t="160017" x="2286000" y="4186238"/>
          <p14:tracePt t="160027" x="2305050" y="4186238"/>
          <p14:tracePt t="160043" x="2362200" y="4176713"/>
          <p14:tracePt t="160060" x="2438400" y="4167188"/>
          <p14:tracePt t="160076" x="2476500" y="4157663"/>
          <p14:tracePt t="160093" x="2505075" y="4157663"/>
          <p14:tracePt t="160110" x="2528888" y="4148138"/>
          <p14:tracePt t="160126" x="2533650" y="4148138"/>
          <p14:tracePt t="160143" x="2538413" y="4148138"/>
          <p14:tracePt t="160176" x="2543175" y="4148138"/>
          <p14:tracePt t="160361" x="2543175" y="4152900"/>
          <p14:tracePt t="160440" x="2543175" y="4157663"/>
          <p14:tracePt t="160511" x="2543175" y="4162425"/>
          <p14:tracePt t="160655" x="2543175" y="4167188"/>
          <p14:tracePt t="160662" x="2538413" y="4167188"/>
          <p14:tracePt t="160683" x="2538413" y="4171950"/>
          <p14:tracePt t="160693" x="2533650" y="4181475"/>
          <p14:tracePt t="160709" x="2528888" y="4186238"/>
          <p14:tracePt t="160733" x="2447925" y="4233863"/>
          <p14:tracePt t="160743" x="2433638" y="4238625"/>
          <p14:tracePt t="160759" x="2376488" y="4248150"/>
          <p14:tracePt t="160776" x="2257425" y="4291013"/>
          <p14:tracePt t="160793" x="2171700" y="4319588"/>
          <p14:tracePt t="160809" x="2071688" y="4348163"/>
          <p14:tracePt t="160826" x="1966913" y="4376738"/>
          <p14:tracePt t="160843" x="1795463" y="4448175"/>
          <p14:tracePt t="160860" x="1700213" y="4481513"/>
          <p14:tracePt t="160876" x="1638300" y="4505325"/>
          <p14:tracePt t="160893" x="1600200" y="4514850"/>
          <p14:tracePt t="160909" x="1595438" y="4514850"/>
          <p14:tracePt t="160926" x="1590675" y="4514850"/>
          <p14:tracePt t="160984" x="1590675" y="4510088"/>
          <p14:tracePt t="160999" x="1590675" y="4505325"/>
          <p14:tracePt t="161013" x="1590675" y="4500563"/>
          <p14:tracePt t="161028" x="1590675" y="4495800"/>
          <p14:tracePt t="161034" x="1590675" y="4491038"/>
          <p14:tracePt t="161043" x="1590675" y="4486275"/>
          <p14:tracePt t="161070" x="1590675" y="4481513"/>
          <p14:tracePt t="161099" x="1595438" y="4481513"/>
          <p14:tracePt t="161113" x="1595438" y="4476750"/>
          <p14:tracePt t="161135" x="1600200" y="4476750"/>
          <p14:tracePt t="161142" x="1600200" y="4471988"/>
          <p14:tracePt t="161164" x="1600200" y="4467225"/>
          <p14:tracePt t="161170" x="1604963" y="4467225"/>
          <p14:tracePt t="161178" x="1604963" y="4462463"/>
          <p14:tracePt t="161193" x="1609725" y="4462463"/>
          <p14:tracePt t="161209" x="1614488" y="4462463"/>
          <p14:tracePt t="161228" x="1619250" y="4462463"/>
          <p14:tracePt t="161257" x="1624013" y="4462463"/>
          <p14:tracePt t="161271" x="1628775" y="4462463"/>
          <p14:tracePt t="161307" x="1633538" y="4462463"/>
          <p14:tracePt t="161328" x="1638300" y="4462463"/>
          <p14:tracePt t="161342" x="1643063" y="4462463"/>
          <p14:tracePt t="161371" x="1647825" y="4462463"/>
          <p14:tracePt t="161415" x="1652588" y="4462463"/>
          <p14:tracePt t="161428" x="1652588" y="4467225"/>
          <p14:tracePt t="161442" x="1657350" y="4467225"/>
          <p14:tracePt t="161457" x="1662113" y="4467225"/>
          <p14:tracePt t="161471" x="1662113" y="4471988"/>
          <p14:tracePt t="161486" x="1666875" y="4471988"/>
          <p14:tracePt t="161500" x="1671638" y="4471988"/>
          <p14:tracePt t="161521" x="1676400" y="4471988"/>
          <p14:tracePt t="161536" x="1681163" y="4471988"/>
          <p14:tracePt t="161550" x="1685925" y="4471988"/>
          <p14:tracePt t="161572" x="1690688" y="4471988"/>
          <p14:tracePt t="161593" x="1695450" y="4471988"/>
          <p14:tracePt t="161615" x="1700213" y="4471988"/>
          <p14:tracePt t="161679" x="1704975" y="4471988"/>
          <p14:tracePt t="191983" x="1666875" y="4471988"/>
          <p14:tracePt t="191989" x="1609725" y="4476750"/>
          <p14:tracePt t="191999" x="1557338" y="4476750"/>
          <p14:tracePt t="192016" x="1428750" y="4486275"/>
          <p14:tracePt t="192033" x="1266825" y="4505325"/>
          <p14:tracePt t="192049" x="1181100" y="4510088"/>
          <p14:tracePt t="192066" x="1119188" y="4510088"/>
          <p14:tracePt t="192082" x="1071563" y="4510088"/>
          <p14:tracePt t="192099" x="1028700" y="4510088"/>
          <p14:tracePt t="192116" x="1019175" y="4510088"/>
          <p14:tracePt t="192132" x="1014413" y="4510088"/>
          <p14:tracePt t="192198" x="1014413" y="4505325"/>
          <p14:tracePt t="192212" x="1019175" y="4505325"/>
          <p14:tracePt t="192219" x="1023938" y="4500563"/>
          <p14:tracePt t="192232" x="1047750" y="4500563"/>
          <p14:tracePt t="192249" x="1057275" y="4495800"/>
          <p14:tracePt t="192266" x="1114425" y="4491038"/>
          <p14:tracePt t="192282" x="1162050" y="4486275"/>
          <p14:tracePt t="192299" x="1338263" y="4457700"/>
          <p14:tracePt t="192315" x="1495425" y="4419600"/>
          <p14:tracePt t="192332" x="1709738" y="4386263"/>
          <p14:tracePt t="192349" x="2033588" y="4324350"/>
          <p14:tracePt t="192365" x="2247900" y="4281488"/>
          <p14:tracePt t="192382" x="2471738" y="4243388"/>
          <p14:tracePt t="192399" x="2762250" y="4181475"/>
          <p14:tracePt t="192415" x="2938463" y="4143375"/>
          <p14:tracePt t="192432" x="3062288" y="4119563"/>
          <p14:tracePt t="192449" x="3228975" y="4076700"/>
          <p14:tracePt t="192465" x="3314700" y="4057650"/>
          <p14:tracePt t="192482" x="3376613" y="4029075"/>
          <p14:tracePt t="192499" x="3452813" y="3995738"/>
          <p14:tracePt t="192515" x="3495675" y="3976688"/>
          <p14:tracePt t="192532" x="3524250" y="3967163"/>
          <p14:tracePt t="192549" x="3562350" y="3952875"/>
          <p14:tracePt t="192565" x="3576638" y="3948113"/>
          <p14:tracePt t="192582" x="3595688" y="3943350"/>
          <p14:tracePt t="192599" x="3614738" y="3938588"/>
          <p14:tracePt t="192615" x="3624263" y="3933825"/>
          <p14:tracePt t="192632" x="3643313" y="3929063"/>
          <p14:tracePt t="192649" x="3676650" y="3914775"/>
          <p14:tracePt t="192665" x="3700463" y="3905250"/>
          <p14:tracePt t="192682" x="3738563" y="3890963"/>
          <p14:tracePt t="192699" x="3776663" y="3871913"/>
          <p14:tracePt t="192715" x="3795713" y="3862388"/>
          <p14:tracePt t="192732" x="3810000" y="3857625"/>
          <p14:tracePt t="192749" x="3824288" y="3843338"/>
          <p14:tracePt t="192782" x="3829050" y="3833813"/>
          <p14:tracePt t="192799" x="3838575" y="3829050"/>
          <p14:tracePt t="192832" x="3838575" y="3824288"/>
          <p14:tracePt t="192849" x="3848100" y="3814763"/>
          <p14:tracePt t="192865" x="3852863" y="3810000"/>
          <p14:tracePt t="192882" x="3871913" y="3795713"/>
          <p14:tracePt t="192899" x="3900488" y="3776663"/>
          <p14:tracePt t="192915" x="3929063" y="3767138"/>
          <p14:tracePt t="192932" x="3962400" y="3752850"/>
          <p14:tracePt t="192949" x="4000500" y="3733800"/>
          <p14:tracePt t="192965" x="4029075" y="3729038"/>
          <p14:tracePt t="192982" x="4043363" y="3719513"/>
          <p14:tracePt t="192999" x="4076700" y="3705225"/>
          <p14:tracePt t="193015" x="4100513" y="3700463"/>
          <p14:tracePt t="193032" x="4133850" y="3695700"/>
          <p14:tracePt t="193048" x="4157663" y="3690938"/>
          <p14:tracePt t="193065" x="4214813" y="3671888"/>
          <p14:tracePt t="193082" x="4233863" y="3667125"/>
          <p14:tracePt t="193098" x="4262438" y="3662363"/>
          <p14:tracePt t="193115" x="4324350" y="3648075"/>
          <p14:tracePt t="193132" x="4362450" y="3648075"/>
          <p14:tracePt t="193149" x="4405313" y="3633788"/>
          <p14:tracePt t="193165" x="4448175" y="3629025"/>
          <p14:tracePt t="193638" x="4457700" y="3629025"/>
          <p14:tracePt t="193645" x="4462463" y="3629025"/>
          <p14:tracePt t="193651" x="4467225" y="3638550"/>
          <p14:tracePt t="193665" x="4481513" y="3643313"/>
          <p14:tracePt t="193682" x="4491038" y="3648075"/>
          <p14:tracePt t="193698" x="4495800" y="3657600"/>
          <p14:tracePt t="193715" x="4500563" y="3662363"/>
          <p14:tracePt t="193732" x="4514850" y="3667125"/>
          <p14:tracePt t="193748" x="4524375" y="3671888"/>
          <p14:tracePt t="193765" x="4543425" y="3676650"/>
          <p14:tracePt t="193782" x="4591050" y="3690938"/>
          <p14:tracePt t="193798" x="4624388" y="3690938"/>
          <p14:tracePt t="193815" x="4648200" y="3700463"/>
          <p14:tracePt t="193832" x="4691063" y="3709988"/>
          <p14:tracePt t="193848" x="4714875" y="3719513"/>
          <p14:tracePt t="193865" x="4738688" y="3724275"/>
          <p14:tracePt t="193882" x="4767263" y="3733800"/>
          <p14:tracePt t="193898" x="4781550" y="3733800"/>
          <p14:tracePt t="193915" x="4791075" y="3738563"/>
          <p14:tracePt t="193931" x="4805363" y="3738563"/>
          <p14:tracePt t="193966" x="4810125" y="3738563"/>
          <p14:tracePt t="194024" x="4814888" y="3738563"/>
          <p14:tracePt t="194061" x="4819650" y="3738563"/>
          <p14:tracePt t="194095" x="4819650" y="3733800"/>
          <p14:tracePt t="194103" x="4824413" y="3733800"/>
          <p14:tracePt t="194115" x="4824413" y="3729038"/>
          <p14:tracePt t="194131" x="4829175" y="3729038"/>
          <p14:tracePt t="194148" x="4833938" y="3724275"/>
          <p14:tracePt t="194165" x="4838700" y="3719513"/>
          <p14:tracePt t="194181" x="4852988" y="3714750"/>
          <p14:tracePt t="194198" x="4857750" y="3709988"/>
          <p14:tracePt t="194215" x="4872038" y="3705225"/>
          <p14:tracePt t="194232" x="4895850" y="3690938"/>
          <p14:tracePt t="194248" x="4919663" y="3681413"/>
          <p14:tracePt t="194265" x="4938713" y="3671888"/>
          <p14:tracePt t="194281" x="4972050" y="3657600"/>
          <p14:tracePt t="194298" x="4995863" y="3652838"/>
          <p14:tracePt t="194315" x="5010150" y="3652838"/>
          <p14:tracePt t="194332" x="5033963" y="3643313"/>
          <p14:tracePt t="194348" x="5038725" y="3643313"/>
          <p14:tracePt t="194382" x="5043488" y="3643313"/>
          <p14:tracePt t="194604" x="5043488" y="3648075"/>
          <p14:tracePt t="194611" x="5043488" y="3652838"/>
          <p14:tracePt t="194640" x="5043488" y="3657600"/>
          <p14:tracePt t="194647" x="5043488" y="3662363"/>
          <p14:tracePt t="194662" x="5038725" y="3662363"/>
          <p14:tracePt t="194669" x="5038725" y="3667125"/>
          <p14:tracePt t="194698" x="5038725" y="3671888"/>
          <p14:tracePt t="194733" x="5033963" y="3671888"/>
          <p14:tracePt t="194755" x="5024438" y="3671888"/>
          <p14:tracePt t="194762" x="5019675" y="3671888"/>
          <p14:tracePt t="194769" x="5014913" y="3671888"/>
          <p14:tracePt t="194781" x="5010150" y="3671888"/>
          <p14:tracePt t="194798" x="4986338" y="3662363"/>
          <p14:tracePt t="194815" x="4953000" y="3643313"/>
          <p14:tracePt t="194831" x="4938713" y="3633788"/>
          <p14:tracePt t="194848" x="4914900" y="3629025"/>
          <p14:tracePt t="194865" x="4905375" y="3624263"/>
          <p14:tracePt t="194881" x="4895850" y="3624263"/>
          <p14:tracePt t="194898" x="4886325" y="3619500"/>
          <p14:tracePt t="194931" x="4881563" y="3619500"/>
          <p14:tracePt t="194984" x="4876800" y="3619500"/>
          <p14:tracePt t="195056" x="4876800" y="3614738"/>
          <p14:tracePt t="195092" x="4876800" y="3609975"/>
          <p14:tracePt t="239473" x="4824413" y="3624263"/>
          <p14:tracePt t="239483" x="4733925" y="3681413"/>
          <p14:tracePt t="239500" x="4576763" y="3786188"/>
          <p14:tracePt t="239516" x="4352925" y="3910013"/>
          <p14:tracePt t="239533" x="4267200" y="3962400"/>
          <p14:tracePt t="239549" x="4219575" y="3990975"/>
          <p14:tracePt t="239566" x="4200525" y="4005263"/>
          <p14:tracePt t="239583" x="4195763" y="4014788"/>
          <p14:tracePt t="239599" x="4186238" y="4024313"/>
          <p14:tracePt t="239616" x="4181475" y="4043363"/>
          <p14:tracePt t="239649" x="4181475" y="4052888"/>
          <p14:tracePt t="239666" x="4176713" y="4057650"/>
          <p14:tracePt t="239683" x="4167188" y="4076700"/>
          <p14:tracePt t="239699" x="4157663" y="4100513"/>
          <p14:tracePt t="239716" x="4143375" y="4124325"/>
          <p14:tracePt t="239733" x="4138613" y="4129088"/>
          <p14:tracePt t="239749" x="4138613" y="4133850"/>
          <p14:tracePt t="239766" x="4133850" y="4138613"/>
          <p14:tracePt t="239801" x="4133850" y="4143375"/>
          <p14:tracePt t="239816" x="4124325" y="4143375"/>
          <p14:tracePt t="239837" x="4124325" y="4148138"/>
          <p14:tracePt t="239873" x="4124325" y="4152900"/>
          <p14:tracePt t="239887" x="4129088" y="4152900"/>
          <p14:tracePt t="239894" x="4129088" y="4157663"/>
          <p14:tracePt t="239944" x="4129088" y="4162425"/>
          <p14:tracePt t="240080" x="4133850" y="4162425"/>
          <p14:tracePt t="240152" x="4138613" y="4162425"/>
          <p14:tracePt t="240159" x="4143375" y="4162425"/>
          <p14:tracePt t="240166" x="4152900" y="4157663"/>
          <p14:tracePt t="240182" x="4171950" y="4157663"/>
          <p14:tracePt t="240199" x="4210050" y="4162425"/>
          <p14:tracePt t="240216" x="4271963" y="4176713"/>
          <p14:tracePt t="240233" x="4333875" y="4186238"/>
          <p14:tracePt t="240249" x="4371975" y="4191000"/>
          <p14:tracePt t="240266" x="4433888" y="4195763"/>
          <p14:tracePt t="240282" x="4471988" y="4200525"/>
          <p14:tracePt t="240299" x="4510088" y="4205288"/>
          <p14:tracePt t="240316" x="4562475" y="4205288"/>
          <p14:tracePt t="240333" x="4586288" y="4210050"/>
          <p14:tracePt t="240349" x="4610100" y="4219575"/>
          <p14:tracePt t="240366" x="4619625" y="4219575"/>
          <p14:tracePt t="240383" x="4624388" y="4219575"/>
          <p14:tracePt t="240438" x="4629150" y="4219575"/>
          <p14:tracePt t="240509" x="4638675" y="4219575"/>
          <p14:tracePt t="240674" x="4643438" y="4219575"/>
          <p14:tracePt t="240703" x="4643438" y="4214813"/>
          <p14:tracePt t="240831" x="4643438" y="4210050"/>
          <p14:tracePt t="240968" x="4652963" y="4210050"/>
          <p14:tracePt t="240974" x="4657725" y="4210050"/>
          <p14:tracePt t="240982" x="4667250" y="4214813"/>
          <p14:tracePt t="240999" x="4686300" y="4219575"/>
          <p14:tracePt t="241016" x="4714875" y="4229100"/>
          <p14:tracePt t="241032" x="4772025" y="4233863"/>
          <p14:tracePt t="241049" x="4805363" y="4238625"/>
          <p14:tracePt t="241065" x="4843463" y="4243388"/>
          <p14:tracePt t="241082" x="4914900" y="4243388"/>
          <p14:tracePt t="241099" x="4967288" y="4243388"/>
          <p14:tracePt t="241116" x="5000625" y="4243388"/>
          <p14:tracePt t="241132" x="5043488" y="4243388"/>
          <p14:tracePt t="241149" x="5057775" y="4238625"/>
          <p14:tracePt t="241166" x="5067300" y="4238625"/>
          <p14:tracePt t="241182" x="5076825" y="4233863"/>
          <p14:tracePt t="241199" x="5086350" y="4233863"/>
          <p14:tracePt t="241232" x="5091113" y="4229100"/>
          <p14:tracePt t="241260" x="5095875" y="4224338"/>
          <p14:tracePt t="241282" x="5100638" y="4224338"/>
          <p14:tracePt t="241289" x="5100638" y="4219575"/>
          <p14:tracePt t="241303" x="5105400" y="4219575"/>
          <p14:tracePt t="241315" x="5114925" y="4214813"/>
          <p14:tracePt t="241332" x="5129213" y="4210050"/>
          <p14:tracePt t="241349" x="5138738" y="4205288"/>
          <p14:tracePt t="241366" x="5153025" y="4200525"/>
          <p14:tracePt t="241382" x="5167313" y="4200525"/>
          <p14:tracePt t="241399" x="5176838" y="4200525"/>
          <p14:tracePt t="241416" x="5181600" y="4191000"/>
          <p14:tracePt t="241432" x="5191125" y="4191000"/>
          <p14:tracePt t="241449" x="5195888" y="4191000"/>
          <p14:tracePt t="241466" x="5205413" y="4191000"/>
          <p14:tracePt t="241497" x="5210175" y="4191000"/>
          <p14:tracePt t="241561" x="5214938" y="4191000"/>
          <p14:tracePt t="244260" x="5214938" y="4186238"/>
          <p14:tracePt t="244268" x="5210175" y="4186238"/>
          <p14:tracePt t="244281" x="5205413" y="4186238"/>
          <p14:tracePt t="244298" x="5195888" y="4186238"/>
          <p14:tracePt t="244315" x="5191125" y="4186238"/>
          <p14:tracePt t="244331" x="5186363" y="4181475"/>
          <p14:tracePt t="244382" x="5186363" y="4176713"/>
          <p14:tracePt t="244396" x="5186363" y="4171950"/>
          <p14:tracePt t="244432" x="5186363" y="4167188"/>
          <p14:tracePt t="244453" x="5186363" y="4162425"/>
          <p14:tracePt t="244475" x="5191125" y="4162425"/>
          <p14:tracePt t="244482" x="5191125" y="4157663"/>
          <p14:tracePt t="244498" x="5195888" y="4157663"/>
          <p14:tracePt t="244514" x="5195888" y="4152900"/>
          <p14:tracePt t="244531" x="5200650" y="4152900"/>
          <p14:tracePt t="244548" x="5205413" y="4148138"/>
          <p14:tracePt t="244581" x="5210175" y="4143375"/>
          <p14:tracePt t="244598" x="5214938" y="4143375"/>
          <p14:tracePt t="244632" x="5219700" y="4143375"/>
          <p14:tracePt t="246696" x="5262563" y="4143375"/>
          <p14:tracePt t="246703" x="5310188" y="4143375"/>
          <p14:tracePt t="246714" x="5362575" y="4152900"/>
          <p14:tracePt t="246730" x="5472113" y="4171950"/>
          <p14:tracePt t="246747" x="5591175" y="4195763"/>
          <p14:tracePt t="246764" x="5638800" y="4200525"/>
          <p14:tracePt t="246780" x="5672138" y="4205288"/>
          <p14:tracePt t="246797" x="5705475" y="4205288"/>
          <p14:tracePt t="246814" x="5719763" y="4205288"/>
          <p14:tracePt t="246830" x="5729288" y="4205288"/>
          <p14:tracePt t="246847" x="5738813" y="4200525"/>
          <p14:tracePt t="246864" x="5743575" y="4200525"/>
          <p14:tracePt t="246880" x="5757863" y="4195763"/>
          <p14:tracePt t="246897" x="5767388" y="4186238"/>
          <p14:tracePt t="246930" x="5776913" y="4181475"/>
          <p14:tracePt t="246964" x="5781675" y="4181475"/>
          <p14:tracePt t="246982" x="5786438" y="4181475"/>
          <p14:tracePt t="247010" x="5791200" y="4181475"/>
          <p14:tracePt t="248236" x="5719763" y="4191000"/>
          <p14:tracePt t="248250" x="5676900" y="4191000"/>
          <p14:tracePt t="248257" x="5648325" y="4191000"/>
          <p14:tracePt t="248264" x="5614988" y="4191000"/>
          <p14:tracePt t="248280" x="5534025" y="4205288"/>
          <p14:tracePt t="248297" x="5424488" y="4224338"/>
          <p14:tracePt t="248313" x="5281613" y="4271963"/>
          <p14:tracePt t="248330" x="5057775" y="4348163"/>
          <p14:tracePt t="248347" x="4910138" y="4400550"/>
          <p14:tracePt t="248363" x="4795838" y="4438650"/>
          <p14:tracePt t="248380" x="4691063" y="4467225"/>
          <p14:tracePt t="248396" x="4662488" y="4476750"/>
          <p14:tracePt t="248413" x="4648200" y="4481513"/>
          <p14:tracePt t="248430" x="4643438" y="4481513"/>
          <p14:tracePt t="248479" x="4648200" y="4476750"/>
          <p14:tracePt t="248486" x="4652963" y="4476750"/>
          <p14:tracePt t="248496" x="4652963" y="4471988"/>
          <p14:tracePt t="248513" x="4657725" y="4467225"/>
          <p14:tracePt t="248530" x="4667250" y="4462463"/>
          <p14:tracePt t="248563" x="4676775" y="4457700"/>
          <p14:tracePt t="248580" x="4681538" y="4457700"/>
          <p14:tracePt t="248597" x="4686300" y="4448175"/>
          <p14:tracePt t="248644" x="4714875" y="4433888"/>
          <p14:tracePt t="248658" x="4724400" y="4433888"/>
          <p14:tracePt t="248665" x="4729163" y="4433888"/>
          <p14:tracePt t="248680" x="4733925" y="4429125"/>
          <p14:tracePt t="248696" x="4738688" y="4429125"/>
          <p14:tracePt t="248713" x="4743450" y="4429125"/>
          <p14:tracePt t="248730" x="4748213" y="4429125"/>
          <p14:tracePt t="248746" x="4752975" y="4429125"/>
          <p14:tracePt t="248780" x="4757738" y="4429125"/>
          <p14:tracePt t="248823" x="4757738" y="4433888"/>
          <p14:tracePt t="248845" x="4762500" y="4433888"/>
          <p14:tracePt t="248909" x="4767263" y="4433888"/>
          <p14:tracePt t="264424" x="4891088" y="4457700"/>
          <p14:tracePt t="264432" x="4933950" y="4462463"/>
          <p14:tracePt t="264441" x="4981575" y="4467225"/>
          <p14:tracePt t="264458" x="5067300" y="4476750"/>
          <p14:tracePt t="264474" x="5205413" y="4500563"/>
          <p14:tracePt t="264491" x="5310188" y="4519613"/>
          <p14:tracePt t="264508" x="5410200" y="4548188"/>
          <p14:tracePt t="264524" x="5581650" y="4572000"/>
          <p14:tracePt t="264541" x="5681663" y="4591050"/>
          <p14:tracePt t="264558" x="5791200" y="4600575"/>
          <p14:tracePt t="264574" x="5943600" y="4600575"/>
          <p14:tracePt t="264591" x="6053138" y="4600575"/>
          <p14:tracePt t="264608" x="6191250" y="4600575"/>
          <p14:tracePt t="264624" x="6376988" y="4600575"/>
          <p14:tracePt t="264641" x="6524625" y="4600575"/>
          <p14:tracePt t="264658" x="6629400" y="4600575"/>
          <p14:tracePt t="264674" x="6772275" y="4605338"/>
          <p14:tracePt t="264691" x="6843713" y="4595813"/>
          <p14:tracePt t="264708" x="6896100" y="4576763"/>
          <p14:tracePt t="264724" x="6953250" y="4557713"/>
          <p14:tracePt t="264741" x="6967538" y="4543425"/>
          <p14:tracePt t="264758" x="6977063" y="4533900"/>
          <p14:tracePt t="264774" x="6986588" y="4529138"/>
          <p14:tracePt t="264808" x="6996113" y="4514850"/>
          <p14:tracePt t="264824" x="7043738" y="4476750"/>
          <p14:tracePt t="264841" x="7086600" y="4438650"/>
          <p14:tracePt t="264857" x="7134225" y="4386263"/>
          <p14:tracePt t="264874" x="7196138" y="4305300"/>
          <p14:tracePt t="264891" x="7224713" y="4257675"/>
          <p14:tracePt t="264907" x="7239000" y="4229100"/>
          <p14:tracePt t="264924" x="7262813" y="4200525"/>
          <p14:tracePt t="264941" x="7310438" y="4148138"/>
          <p14:tracePt t="264957" x="7353300" y="4105275"/>
          <p14:tracePt t="264974" x="7391400" y="4057650"/>
          <p14:tracePt t="264991" x="7443788" y="3995738"/>
          <p14:tracePt t="265008" x="7477125" y="3962400"/>
          <p14:tracePt t="265024" x="7505700" y="3929063"/>
          <p14:tracePt t="265041" x="7548563" y="3886200"/>
          <p14:tracePt t="265057" x="7567613" y="3876675"/>
          <p14:tracePt t="265074" x="7572375" y="3876675"/>
          <p14:tracePt t="265091" x="7572375" y="3871913"/>
          <p14:tracePt t="265107" x="7577138" y="3867150"/>
          <p14:tracePt t="265749" x="7581900" y="3862388"/>
          <p14:tracePt t="265756" x="7581900" y="3852863"/>
          <p14:tracePt t="265763" x="7586663" y="3833813"/>
          <p14:tracePt t="265774" x="7596188" y="3829050"/>
          <p14:tracePt t="265791" x="7600950" y="3805238"/>
          <p14:tracePt t="265807" x="7620000" y="3781425"/>
          <p14:tracePt t="265824" x="7620000" y="3776663"/>
          <p14:tracePt t="265841" x="7624763" y="3771900"/>
          <p14:tracePt t="265857" x="7624763" y="3767138"/>
          <p14:tracePt t="265965" x="7624763" y="3762375"/>
          <p14:tracePt t="265993" x="7629525" y="3762375"/>
          <p14:tracePt t="266000" x="7629525" y="3757613"/>
          <p14:tracePt t="266014" x="7629525" y="3752850"/>
          <p14:tracePt t="266072" x="7629525" y="3748088"/>
          <p14:tracePt t="266136" x="7624763" y="3748088"/>
          <p14:tracePt t="266157" x="7620000" y="3748088"/>
          <p14:tracePt t="266179" x="7610475" y="3748088"/>
          <p14:tracePt t="266193" x="7605713" y="3748088"/>
          <p14:tracePt t="266222" x="7600950" y="3748088"/>
          <p14:tracePt t="266243" x="7596188" y="3748088"/>
          <p14:tracePt t="266444" x="7591425" y="3748088"/>
          <p14:tracePt t="266516" x="7586663" y="3748088"/>
          <p14:tracePt t="266588" x="7581900" y="3748088"/>
          <p14:tracePt t="268501" x="7586663" y="3748088"/>
          <p14:tracePt t="268508" x="7591425" y="3748088"/>
          <p14:tracePt t="268523" x="7620000" y="3738563"/>
          <p14:tracePt t="268540" x="7653338" y="3729038"/>
          <p14:tracePt t="268556" x="7672388" y="3724275"/>
          <p14:tracePt t="268573" x="7710488" y="3714750"/>
          <p14:tracePt t="268590" x="7729538" y="3709988"/>
          <p14:tracePt t="268606" x="7734300" y="3709988"/>
          <p14:tracePt t="268623" x="7743825" y="3705225"/>
          <p14:tracePt t="268640" x="7748588" y="3700463"/>
          <p14:tracePt t="268656" x="7753350" y="3700463"/>
          <p14:tracePt t="268694" x="7758113" y="3700463"/>
          <p14:tracePt t="268730" x="7762875" y="3700463"/>
          <p14:tracePt t="268751" x="7762875" y="3695700"/>
          <p14:tracePt t="268788" x="7762875" y="3690938"/>
          <p14:tracePt t="268794" x="7762875" y="3686175"/>
          <p14:tracePt t="268806" x="7767638" y="3686175"/>
          <p14:tracePt t="268823" x="7767638" y="3676650"/>
          <p14:tracePt t="268839" x="7772400" y="3662363"/>
          <p14:tracePt t="268856" x="7791450" y="3643313"/>
          <p14:tracePt t="268873" x="7820025" y="3614738"/>
          <p14:tracePt t="268890" x="7834313" y="3600450"/>
          <p14:tracePt t="268906" x="7858125" y="3590925"/>
          <p14:tracePt t="268923" x="7872413" y="3576638"/>
          <p14:tracePt t="268940" x="7896225" y="3567113"/>
          <p14:tracePt t="268956" x="7900988" y="3562350"/>
          <p14:tracePt t="268990" x="7905750" y="3562350"/>
          <p14:tracePt t="269016" x="7910513" y="3562350"/>
          <p14:tracePt t="269167" x="7910513" y="3567113"/>
          <p14:tracePt t="269203" x="7910513" y="3571875"/>
          <p14:tracePt t="269268" x="7910513" y="3576638"/>
          <p14:tracePt t="269303" x="7910513" y="3581400"/>
          <p14:tracePt t="269346" x="7910513" y="3586163"/>
          <p14:tracePt t="269418" x="7910513" y="3590925"/>
          <p14:tracePt t="277407" x="7886700" y="3619500"/>
          <p14:tracePt t="277415" x="7848600" y="3676650"/>
          <p14:tracePt t="277422" x="7800975" y="3738563"/>
          <p14:tracePt t="277437" x="7734300" y="3843338"/>
          <p14:tracePt t="277453" x="7634288" y="3986213"/>
          <p14:tracePt t="277470" x="7548563" y="4081463"/>
          <p14:tracePt t="277487" x="7453313" y="4200525"/>
          <p14:tracePt t="277503" x="7410450" y="4233863"/>
          <p14:tracePt t="277520" x="7381875" y="4267200"/>
          <p14:tracePt t="277537" x="7358063" y="4286250"/>
          <p14:tracePt t="277553" x="7348538" y="4291013"/>
          <p14:tracePt t="277570" x="7334250" y="4295775"/>
          <p14:tracePt t="277587" x="7262813" y="4319588"/>
          <p14:tracePt t="277603" x="7239000" y="4333875"/>
          <p14:tracePt t="277620" x="7210425" y="4338638"/>
          <p14:tracePt t="277637" x="7186613" y="4338638"/>
          <p14:tracePt t="277653" x="7177088" y="4338638"/>
          <p14:tracePt t="277670" x="7172325" y="4338638"/>
          <p14:tracePt t="277687" x="7148513" y="4324350"/>
          <p14:tracePt t="277720" x="7124700" y="4305300"/>
          <p14:tracePt t="277737" x="7119938" y="4286250"/>
          <p14:tracePt t="277753" x="7115175" y="4276725"/>
          <p14:tracePt t="277770" x="7115175" y="4267200"/>
          <p14:tracePt t="277787" x="7115175" y="4248150"/>
          <p14:tracePt t="277803" x="7115175" y="4243388"/>
          <p14:tracePt t="277820" x="7119938" y="4238625"/>
          <p14:tracePt t="277837" x="7124700" y="4229100"/>
          <p14:tracePt t="277853" x="7134225" y="4229100"/>
          <p14:tracePt t="277870" x="7138988" y="4224338"/>
          <p14:tracePt t="277889" x="7143750" y="4224338"/>
          <p14:tracePt t="277909" x="7148513" y="4224338"/>
          <p14:tracePt t="277930" x="7153275" y="4224338"/>
          <p14:tracePt t="277937" x="7153275" y="4219575"/>
          <p14:tracePt t="277953" x="7158038" y="4219575"/>
          <p14:tracePt t="277970" x="7162800" y="4219575"/>
          <p14:tracePt t="277987" x="7162800" y="4214813"/>
          <p14:tracePt t="278009" x="7167563" y="4214813"/>
          <p14:tracePt t="278020" x="7167563" y="4210050"/>
          <p14:tracePt t="278066" x="7172325" y="4210050"/>
          <p14:tracePt t="278081" x="7177088" y="4205288"/>
          <p14:tracePt t="278102" x="7177088" y="4200525"/>
          <p14:tracePt t="278109" x="7181850" y="4195763"/>
          <p14:tracePt t="278120" x="7186613" y="4195763"/>
          <p14:tracePt t="278136" x="7191375" y="4191000"/>
          <p14:tracePt t="278153" x="7196138" y="4181475"/>
          <p14:tracePt t="278170" x="7200900" y="4171950"/>
          <p14:tracePt t="278186" x="7205663" y="4162425"/>
          <p14:tracePt t="278203" x="7210425" y="4152900"/>
          <p14:tracePt t="278220" x="7215188" y="4152900"/>
          <p14:tracePt t="278236" x="7215188" y="4148138"/>
          <p14:tracePt t="278253" x="7215188" y="4143375"/>
          <p14:tracePt t="278296" x="7215188" y="4138613"/>
          <p14:tracePt t="278331" x="7215188" y="4133850"/>
          <p14:tracePt t="278519" x="7210425" y="4133850"/>
          <p14:tracePt t="281484" x="7224713" y="4133850"/>
          <p14:tracePt t="281492" x="7248525" y="4133850"/>
          <p14:tracePt t="281502" x="7262813" y="4133850"/>
          <p14:tracePt t="281519" x="7305675" y="4129088"/>
          <p14:tracePt t="281535" x="7367588" y="4129088"/>
          <p14:tracePt t="281552" x="7396163" y="4129088"/>
          <p14:tracePt t="281569" x="7424738" y="4129088"/>
          <p14:tracePt t="281585" x="7453313" y="4129088"/>
          <p14:tracePt t="281602" x="7462838" y="4129088"/>
          <p14:tracePt t="281635" x="7486650" y="4124325"/>
          <p14:tracePt t="281652" x="7510463" y="4124325"/>
          <p14:tracePt t="281669" x="7553325" y="4119563"/>
          <p14:tracePt t="281685" x="7629525" y="4119563"/>
          <p14:tracePt t="281702" x="7677150" y="4119563"/>
          <p14:tracePt t="281718" x="7715250" y="4119563"/>
          <p14:tracePt t="281735" x="7762875" y="4119563"/>
          <p14:tracePt t="281752" x="7805738" y="4124325"/>
          <p14:tracePt t="281768" x="7867650" y="4129088"/>
          <p14:tracePt t="281785" x="7943850" y="4138613"/>
          <p14:tracePt t="281802" x="7981950" y="4143375"/>
          <p14:tracePt t="281818" x="8001000" y="4143375"/>
          <p14:tracePt t="281835" x="8015288" y="4148138"/>
          <p14:tracePt t="281868" x="8020050" y="4148138"/>
          <p14:tracePt t="282050" x="8024813" y="4148138"/>
          <p14:tracePt t="282122" x="8024813" y="4152900"/>
          <p14:tracePt t="282172" x="8029575" y="4152900"/>
          <p14:tracePt t="282244" x="8034338" y="4152900"/>
          <p14:tracePt t="282388" x="8034338" y="4148138"/>
          <p14:tracePt t="282559" x="8029575" y="4148138"/>
          <p14:tracePt t="343583" x="0" y="0"/>
        </p14:tracePtLst>
      </p14:laserTrace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8F4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8492"/>
            <a:ext cx="9144000" cy="5119580"/>
          </a:xfrm>
          <a:prstGeom prst="rect">
            <a:avLst/>
          </a:prstGeom>
        </p:spPr>
      </p:pic>
      <p:sp>
        <p:nvSpPr>
          <p:cNvPr id="3" name="Text 1"/>
          <p:cNvSpPr/>
          <p:nvPr/>
        </p:nvSpPr>
        <p:spPr>
          <a:xfrm>
            <a:off x="457200" y="457200"/>
            <a:ext cx="82296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0B2545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TVM in Real Estate Decisions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457200" y="1033272"/>
            <a:ext cx="365760" cy="45720"/>
          </a:xfrm>
          <a:prstGeom prst="rect">
            <a:avLst/>
          </a:prstGeom>
          <a:solidFill>
            <a:srgbClr val="C9A961"/>
          </a:solidFill>
          <a:ln w="12700">
            <a:solidFill>
              <a:srgbClr val="C9A961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457200" y="1188720"/>
            <a:ext cx="8229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i="1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Every real estate decision is a TVM problem:</a:t>
            </a:r>
            <a:endParaRPr lang="en-US" sz="2000" dirty="0"/>
          </a:p>
        </p:txBody>
      </p:sp>
      <p:sp>
        <p:nvSpPr>
          <p:cNvPr id="6" name="Shape 4"/>
          <p:cNvSpPr/>
          <p:nvPr/>
        </p:nvSpPr>
        <p:spPr>
          <a:xfrm>
            <a:off x="457200" y="1691640"/>
            <a:ext cx="3977640" cy="1508760"/>
          </a:xfrm>
          <a:prstGeom prst="rect">
            <a:avLst/>
          </a:prstGeom>
          <a:solidFill>
            <a:srgbClr val="FFFFFF"/>
          </a:solidFill>
          <a:ln w="12700">
            <a:solidFill>
              <a:srgbClr val="D9D2C2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7" name="Shape 5"/>
          <p:cNvSpPr/>
          <p:nvPr/>
        </p:nvSpPr>
        <p:spPr>
          <a:xfrm>
            <a:off x="457200" y="1691640"/>
            <a:ext cx="73152" cy="1508760"/>
          </a:xfrm>
          <a:prstGeom prst="rect">
            <a:avLst/>
          </a:prstGeom>
          <a:solidFill>
            <a:srgbClr val="C9A961"/>
          </a:solidFill>
          <a:ln w="12700">
            <a:solidFill>
              <a:srgbClr val="C9A961"/>
            </a:solidFill>
            <a:prstDash val="solid"/>
          </a:ln>
        </p:spPr>
      </p:sp>
      <p:pic>
        <p:nvPicPr>
          <p:cNvPr id="8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5800" y="1856232"/>
            <a:ext cx="502920" cy="502920"/>
          </a:xfrm>
          <a:prstGeom prst="rect">
            <a:avLst/>
          </a:prstGeom>
        </p:spPr>
      </p:pic>
      <p:sp>
        <p:nvSpPr>
          <p:cNvPr id="9" name="Text 6"/>
          <p:cNvSpPr/>
          <p:nvPr/>
        </p:nvSpPr>
        <p:spPr>
          <a:xfrm>
            <a:off x="1325880" y="1828800"/>
            <a:ext cx="30175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0B2545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Mortgage Loans</a:t>
            </a:r>
            <a:endParaRPr lang="en-US" sz="2000" dirty="0"/>
          </a:p>
        </p:txBody>
      </p:sp>
      <p:sp>
        <p:nvSpPr>
          <p:cNvPr id="10" name="Text 7"/>
          <p:cNvSpPr/>
          <p:nvPr/>
        </p:nvSpPr>
        <p:spPr>
          <a:xfrm>
            <a:off x="685800" y="2468880"/>
            <a:ext cx="370332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Convert a loan today into equal monthly payments tomorrow.</a:t>
            </a:r>
            <a:endParaRPr lang="en-US" sz="1400" dirty="0"/>
          </a:p>
        </p:txBody>
      </p:sp>
      <p:sp>
        <p:nvSpPr>
          <p:cNvPr id="11" name="Shape 8"/>
          <p:cNvSpPr/>
          <p:nvPr/>
        </p:nvSpPr>
        <p:spPr>
          <a:xfrm>
            <a:off x="4709160" y="1691640"/>
            <a:ext cx="3977640" cy="1508760"/>
          </a:xfrm>
          <a:prstGeom prst="rect">
            <a:avLst/>
          </a:prstGeom>
          <a:solidFill>
            <a:srgbClr val="FFFFFF"/>
          </a:solidFill>
          <a:ln w="12700">
            <a:solidFill>
              <a:srgbClr val="D9D2C2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12" name="Shape 9"/>
          <p:cNvSpPr/>
          <p:nvPr/>
        </p:nvSpPr>
        <p:spPr>
          <a:xfrm>
            <a:off x="4709160" y="1691640"/>
            <a:ext cx="73152" cy="1508760"/>
          </a:xfrm>
          <a:prstGeom prst="rect">
            <a:avLst/>
          </a:prstGeom>
          <a:solidFill>
            <a:srgbClr val="C9A961"/>
          </a:solidFill>
          <a:ln w="12700">
            <a:solidFill>
              <a:srgbClr val="C9A961"/>
            </a:solidFill>
            <a:prstDash val="solid"/>
          </a:ln>
        </p:spPr>
      </p:sp>
      <p:pic>
        <p:nvPicPr>
          <p:cNvPr id="13" name="Image 1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37760" y="1856232"/>
            <a:ext cx="502920" cy="502920"/>
          </a:xfrm>
          <a:prstGeom prst="rect">
            <a:avLst/>
          </a:prstGeom>
        </p:spPr>
      </p:pic>
      <p:sp>
        <p:nvSpPr>
          <p:cNvPr id="14" name="Text 10"/>
          <p:cNvSpPr/>
          <p:nvPr/>
        </p:nvSpPr>
        <p:spPr>
          <a:xfrm>
            <a:off x="5577840" y="1828800"/>
            <a:ext cx="30175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0B2545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Property Valuation</a:t>
            </a:r>
            <a:endParaRPr lang="en-US" sz="2000" dirty="0"/>
          </a:p>
        </p:txBody>
      </p:sp>
      <p:sp>
        <p:nvSpPr>
          <p:cNvPr id="15" name="Text 11"/>
          <p:cNvSpPr/>
          <p:nvPr/>
        </p:nvSpPr>
        <p:spPr>
          <a:xfrm>
            <a:off x="4937760" y="2468880"/>
            <a:ext cx="370332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Discount future rents back to today's value.</a:t>
            </a:r>
            <a:endParaRPr lang="en-US" sz="1400" dirty="0"/>
          </a:p>
        </p:txBody>
      </p:sp>
      <p:sp>
        <p:nvSpPr>
          <p:cNvPr id="16" name="Shape 12"/>
          <p:cNvSpPr/>
          <p:nvPr/>
        </p:nvSpPr>
        <p:spPr>
          <a:xfrm>
            <a:off x="457200" y="3291840"/>
            <a:ext cx="3977640" cy="1508760"/>
          </a:xfrm>
          <a:prstGeom prst="rect">
            <a:avLst/>
          </a:prstGeom>
          <a:solidFill>
            <a:srgbClr val="FFFFFF"/>
          </a:solidFill>
          <a:ln w="12700">
            <a:solidFill>
              <a:srgbClr val="D9D2C2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17" name="Shape 13"/>
          <p:cNvSpPr/>
          <p:nvPr/>
        </p:nvSpPr>
        <p:spPr>
          <a:xfrm>
            <a:off x="457200" y="3291840"/>
            <a:ext cx="73152" cy="1508760"/>
          </a:xfrm>
          <a:prstGeom prst="rect">
            <a:avLst/>
          </a:prstGeom>
          <a:solidFill>
            <a:srgbClr val="C9A961"/>
          </a:solidFill>
          <a:ln w="12700">
            <a:solidFill>
              <a:srgbClr val="C9A961"/>
            </a:solidFill>
            <a:prstDash val="solid"/>
          </a:ln>
        </p:spPr>
      </p:sp>
      <p:pic>
        <p:nvPicPr>
          <p:cNvPr id="18" name="Image 2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5800" y="3456432"/>
            <a:ext cx="502920" cy="502920"/>
          </a:xfrm>
          <a:prstGeom prst="rect">
            <a:avLst/>
          </a:prstGeom>
        </p:spPr>
      </p:pic>
      <p:sp>
        <p:nvSpPr>
          <p:cNvPr id="19" name="Text 14"/>
          <p:cNvSpPr/>
          <p:nvPr/>
        </p:nvSpPr>
        <p:spPr>
          <a:xfrm>
            <a:off x="1325880" y="3429000"/>
            <a:ext cx="30175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0B2545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Development Projects</a:t>
            </a:r>
            <a:endParaRPr lang="en-US" sz="2000" dirty="0"/>
          </a:p>
        </p:txBody>
      </p:sp>
      <p:sp>
        <p:nvSpPr>
          <p:cNvPr id="20" name="Text 15"/>
          <p:cNvSpPr/>
          <p:nvPr/>
        </p:nvSpPr>
        <p:spPr>
          <a:xfrm>
            <a:off x="685800" y="4069080"/>
            <a:ext cx="370332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Compare today's costs with future sale proceeds.</a:t>
            </a:r>
            <a:endParaRPr lang="en-US" sz="1400" dirty="0"/>
          </a:p>
        </p:txBody>
      </p:sp>
      <p:sp>
        <p:nvSpPr>
          <p:cNvPr id="21" name="Shape 16"/>
          <p:cNvSpPr/>
          <p:nvPr/>
        </p:nvSpPr>
        <p:spPr>
          <a:xfrm>
            <a:off x="4709160" y="3291840"/>
            <a:ext cx="3977640" cy="1508760"/>
          </a:xfrm>
          <a:prstGeom prst="rect">
            <a:avLst/>
          </a:prstGeom>
          <a:solidFill>
            <a:srgbClr val="FFFFFF"/>
          </a:solidFill>
          <a:ln w="12700">
            <a:solidFill>
              <a:srgbClr val="D9D2C2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22" name="Shape 17"/>
          <p:cNvSpPr/>
          <p:nvPr/>
        </p:nvSpPr>
        <p:spPr>
          <a:xfrm>
            <a:off x="4709160" y="3291840"/>
            <a:ext cx="73152" cy="1508760"/>
          </a:xfrm>
          <a:prstGeom prst="rect">
            <a:avLst/>
          </a:prstGeom>
          <a:solidFill>
            <a:srgbClr val="C9A961"/>
          </a:solidFill>
          <a:ln w="12700">
            <a:solidFill>
              <a:srgbClr val="C9A961"/>
            </a:solidFill>
            <a:prstDash val="solid"/>
          </a:ln>
        </p:spPr>
      </p:sp>
      <p:pic>
        <p:nvPicPr>
          <p:cNvPr id="23" name="Image 3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37760" y="3456432"/>
            <a:ext cx="502920" cy="502920"/>
          </a:xfrm>
          <a:prstGeom prst="rect">
            <a:avLst/>
          </a:prstGeom>
        </p:spPr>
      </p:pic>
      <p:sp>
        <p:nvSpPr>
          <p:cNvPr id="24" name="Text 18"/>
          <p:cNvSpPr/>
          <p:nvPr/>
        </p:nvSpPr>
        <p:spPr>
          <a:xfrm>
            <a:off x="5577840" y="3429000"/>
            <a:ext cx="30175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0B2545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Down Payment Saving</a:t>
            </a:r>
            <a:endParaRPr lang="en-US" sz="2000" dirty="0"/>
          </a:p>
        </p:txBody>
      </p:sp>
      <p:sp>
        <p:nvSpPr>
          <p:cNvPr id="25" name="Text 19"/>
          <p:cNvSpPr/>
          <p:nvPr/>
        </p:nvSpPr>
        <p:spPr>
          <a:xfrm>
            <a:off x="4937760" y="4069080"/>
            <a:ext cx="370332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Plan monthly savings to reach a future down payment.</a:t>
            </a:r>
            <a:endParaRPr lang="en-US" sz="1400" dirty="0"/>
          </a:p>
        </p:txBody>
      </p:sp>
      <p:sp>
        <p:nvSpPr>
          <p:cNvPr id="26" name="Shape 20"/>
          <p:cNvSpPr/>
          <p:nvPr/>
        </p:nvSpPr>
        <p:spPr>
          <a:xfrm>
            <a:off x="0" y="4983480"/>
            <a:ext cx="9144000" cy="164592"/>
          </a:xfrm>
          <a:prstGeom prst="rect">
            <a:avLst/>
          </a:prstGeom>
          <a:solidFill>
            <a:srgbClr val="0B2545"/>
          </a:solidFill>
          <a:ln w="12700">
            <a:solidFill>
              <a:srgbClr val="0B2545"/>
            </a:solidFill>
            <a:prstDash val="solid"/>
          </a:ln>
        </p:spPr>
      </p:sp>
      <p:sp>
        <p:nvSpPr>
          <p:cNvPr id="27" name="Text 21"/>
          <p:cNvSpPr/>
          <p:nvPr/>
        </p:nvSpPr>
        <p:spPr>
          <a:xfrm>
            <a:off x="365760" y="4983480"/>
            <a:ext cx="54864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kern="0" spc="200" dirty="0">
                <a:solidFill>
                  <a:srgbClr val="E8D5A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TIME VALUE OF MONEY  ·  REAL ESTATE FINANCE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7412"/>
    </mc:Choice>
    <mc:Fallback xmlns="">
      <p:transition spd="slow" advTm="33741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0623" x="4333875" y="3662363"/>
          <p14:tracePt t="30848" x="4262438" y="3633788"/>
          <p14:tracePt t="30855" x="4138613" y="3571875"/>
          <p14:tracePt t="30862" x="4010025" y="3490913"/>
          <p14:tracePt t="30876" x="3709988" y="3324225"/>
          <p14:tracePt t="30892" x="3405188" y="3152775"/>
          <p14:tracePt t="30909" x="3152775" y="3014663"/>
          <p14:tracePt t="30926" x="2928938" y="2895600"/>
          <p14:tracePt t="30942" x="2695575" y="2762250"/>
          <p14:tracePt t="30959" x="2576513" y="2676525"/>
          <p14:tracePt t="30976" x="2447925" y="2590800"/>
          <p14:tracePt t="30992" x="2319338" y="2481263"/>
          <p14:tracePt t="31009" x="2257425" y="2428875"/>
          <p14:tracePt t="31026" x="2214563" y="2386013"/>
          <p14:tracePt t="31042" x="2171700" y="2357438"/>
          <p14:tracePt t="31059" x="2162175" y="2343150"/>
          <p14:tracePt t="31076" x="2152650" y="2343150"/>
          <p14:tracePt t="31092" x="2143125" y="2338388"/>
          <p14:tracePt t="31109" x="2143125" y="2333625"/>
          <p14:tracePt t="31125" x="2138363" y="2333625"/>
          <p14:tracePt t="31142" x="2114550" y="2324100"/>
          <p14:tracePt t="31159" x="2100263" y="2314575"/>
          <p14:tracePt t="31175" x="2071688" y="2295525"/>
          <p14:tracePt t="31192" x="2005013" y="2252663"/>
          <p14:tracePt t="31209" x="1957388" y="2228850"/>
          <p14:tracePt t="31225" x="1905000" y="2200275"/>
          <p14:tracePt t="31242" x="1866900" y="2181225"/>
          <p14:tracePt t="31259" x="1852613" y="2176463"/>
          <p14:tracePt t="31292" x="1847850" y="2176463"/>
          <p14:tracePt t="31343" x="1847850" y="2181225"/>
          <p14:tracePt t="31350" x="1847850" y="2185988"/>
          <p14:tracePt t="31364" x="1847850" y="2190750"/>
          <p14:tracePt t="31392" x="1847850" y="2195513"/>
          <p14:tracePt t="31421" x="1862138" y="2200275"/>
          <p14:tracePt t="31428" x="1876425" y="2209800"/>
          <p14:tracePt t="31442" x="1928813" y="2219325"/>
          <p14:tracePt t="31459" x="2000250" y="2228850"/>
          <p14:tracePt t="31475" x="2085975" y="2247900"/>
          <p14:tracePt t="31492" x="2228850" y="2262188"/>
          <p14:tracePt t="31509" x="2290763" y="2266950"/>
          <p14:tracePt t="31525" x="2328863" y="2271713"/>
          <p14:tracePt t="31543" x="2347913" y="2276475"/>
          <p14:tracePt t="31559" x="2352675" y="2276475"/>
          <p14:tracePt t="31592" x="2357438" y="2276475"/>
          <p14:tracePt t="31614" x="2357438" y="2281238"/>
          <p14:tracePt t="31629" x="2352675" y="2286000"/>
          <p14:tracePt t="31657" x="2300288" y="2295525"/>
          <p14:tracePt t="31664" x="2286000" y="2295525"/>
          <p14:tracePt t="31675" x="2271713" y="2295525"/>
          <p14:tracePt t="31692" x="2243138" y="2295525"/>
          <p14:tracePt t="31709" x="2224088" y="2290763"/>
          <p14:tracePt t="31742" x="2224088" y="2286000"/>
          <p14:tracePt t="31765" x="2228850" y="2286000"/>
          <p14:tracePt t="31779" x="2233613" y="2286000"/>
          <p14:tracePt t="31792" x="2243138" y="2286000"/>
          <p14:tracePt t="31815" x="2281238" y="2286000"/>
          <p14:tracePt t="31825" x="2295525" y="2286000"/>
          <p14:tracePt t="31842" x="2314575" y="2290763"/>
          <p14:tracePt t="31859" x="2357438" y="2295525"/>
          <p14:tracePt t="31875" x="2433638" y="2309813"/>
          <p14:tracePt t="31892" x="2476500" y="2319338"/>
          <p14:tracePt t="31909" x="2524125" y="2333625"/>
          <p14:tracePt t="31925" x="2547938" y="2333625"/>
          <p14:tracePt t="31942" x="2562225" y="2338388"/>
          <p14:tracePt t="31959" x="2581275" y="2343150"/>
          <p14:tracePt t="31975" x="2595563" y="2343150"/>
          <p14:tracePt t="31992" x="2614613" y="2343150"/>
          <p14:tracePt t="32008" x="2633663" y="2343150"/>
          <p14:tracePt t="32025" x="2643188" y="2347913"/>
          <p14:tracePt t="32042" x="2652713" y="2347913"/>
          <p14:tracePt t="32058" x="2671763" y="2347913"/>
          <p14:tracePt t="32075" x="2686050" y="2347913"/>
          <p14:tracePt t="32092" x="2705100" y="2347913"/>
          <p14:tracePt t="32108" x="2728913" y="2352675"/>
          <p14:tracePt t="32125" x="2757488" y="2357438"/>
          <p14:tracePt t="32142" x="2781300" y="2357438"/>
          <p14:tracePt t="32158" x="2828925" y="2357438"/>
          <p14:tracePt t="32175" x="2871788" y="2366963"/>
          <p14:tracePt t="32192" x="2914650" y="2366963"/>
          <p14:tracePt t="32209" x="2947988" y="2366963"/>
          <p14:tracePt t="32225" x="2986088" y="2362200"/>
          <p14:tracePt t="32242" x="3005138" y="2357438"/>
          <p14:tracePt t="32259" x="3019425" y="2352675"/>
          <p14:tracePt t="32275" x="3038475" y="2347913"/>
          <p14:tracePt t="32292" x="3043238" y="2347913"/>
          <p14:tracePt t="32325" x="3048000" y="2347913"/>
          <p14:tracePt t="32345" x="3052763" y="2347913"/>
          <p14:tracePt t="36479" x="3014663" y="2362200"/>
          <p14:tracePt t="36486" x="2933700" y="2405063"/>
          <p14:tracePt t="36493" x="2828925" y="2438400"/>
          <p14:tracePt t="36507" x="2719388" y="2490788"/>
          <p14:tracePt t="36524" x="2395538" y="2619375"/>
          <p14:tracePt t="36540" x="2200275" y="2671763"/>
          <p14:tracePt t="36557" x="2043113" y="2700338"/>
          <p14:tracePt t="36574" x="1876425" y="2738438"/>
          <p14:tracePt t="36590" x="1809750" y="2747963"/>
          <p14:tracePt t="36607" x="1757363" y="2752725"/>
          <p14:tracePt t="36624" x="1700213" y="2757488"/>
          <p14:tracePt t="36640" x="1662113" y="2762250"/>
          <p14:tracePt t="36657" x="1633538" y="2767013"/>
          <p14:tracePt t="36674" x="1600200" y="2767013"/>
          <p14:tracePt t="36690" x="1585913" y="2767013"/>
          <p14:tracePt t="36707" x="1581150" y="2767013"/>
          <p14:tracePt t="36724" x="1528763" y="2776538"/>
          <p14:tracePt t="36740" x="1447800" y="2795588"/>
          <p14:tracePt t="36757" x="1352550" y="2819400"/>
          <p14:tracePt t="36774" x="1171575" y="2867025"/>
          <p14:tracePt t="36790" x="1081088" y="2886075"/>
          <p14:tracePt t="36807" x="1023938" y="2895600"/>
          <p14:tracePt t="36824" x="1000125" y="2895600"/>
          <p14:tracePt t="36840" x="995363" y="2895600"/>
          <p14:tracePt t="36923" x="1000125" y="2895600"/>
          <p14:tracePt t="36945" x="1004888" y="2895600"/>
          <p14:tracePt t="36952" x="1004888" y="2886075"/>
          <p14:tracePt t="36973" x="1009650" y="2886075"/>
          <p14:tracePt t="37024" x="1014413" y="2881313"/>
          <p14:tracePt t="37059" x="1019175" y="2881313"/>
          <p14:tracePt t="37088" x="1019175" y="2876550"/>
          <p14:tracePt t="37095" x="1023938" y="2876550"/>
          <p14:tracePt t="37117" x="1023938" y="2871788"/>
          <p14:tracePt t="37124" x="1028700" y="2867025"/>
          <p14:tracePt t="37146" x="1028700" y="2862263"/>
          <p14:tracePt t="37157" x="1028700" y="2857500"/>
          <p14:tracePt t="37174" x="1033463" y="2847975"/>
          <p14:tracePt t="37190" x="1038225" y="2843213"/>
          <p14:tracePt t="37224" x="1038225" y="2828925"/>
          <p14:tracePt t="37240" x="1038225" y="2824163"/>
          <p14:tracePt t="37257" x="1038225" y="2819400"/>
          <p14:tracePt t="37296" x="1038225" y="2814638"/>
          <p14:tracePt t="37310" x="1042988" y="2814638"/>
          <p14:tracePt t="37346" x="1047750" y="2814638"/>
          <p14:tracePt t="37382" x="1052513" y="2814638"/>
          <p14:tracePt t="37446" x="1057275" y="2814638"/>
          <p14:tracePt t="37518" x="1062038" y="2819400"/>
          <p14:tracePt t="37532" x="1062038" y="2824163"/>
          <p14:tracePt t="37561" x="1062038" y="2828925"/>
          <p14:tracePt t="37575" x="1062038" y="2833688"/>
          <p14:tracePt t="37604" x="1062038" y="2838450"/>
          <p14:tracePt t="37647" x="1062038" y="2843213"/>
          <p14:tracePt t="37698" x="1062038" y="2847975"/>
          <p14:tracePt t="37747" x="1066800" y="2847975"/>
          <p14:tracePt t="37770" x="1066800" y="2852738"/>
          <p14:tracePt t="37783" x="1071563" y="2852738"/>
          <p14:tracePt t="37797" x="1071563" y="2857500"/>
          <p14:tracePt t="37806" x="1076325" y="2857500"/>
          <p14:tracePt t="37823" x="1076325" y="2862263"/>
          <p14:tracePt t="37840" x="1081088" y="2862263"/>
          <p14:tracePt t="37857" x="1090613" y="2862263"/>
          <p14:tracePt t="37873" x="1095375" y="2862263"/>
          <p14:tracePt t="37890" x="1100138" y="2867025"/>
          <p14:tracePt t="37906" x="1104900" y="2867025"/>
          <p14:tracePt t="37923" x="1109663" y="2867025"/>
          <p14:tracePt t="37956" x="1114425" y="2867025"/>
          <p14:tracePt t="38012" x="1119188" y="2867025"/>
          <p14:tracePt t="38106" x="1123950" y="2867025"/>
          <p14:tracePt t="38120" x="1128713" y="2867025"/>
          <p14:tracePt t="38127" x="1138238" y="2867025"/>
          <p14:tracePt t="38141" x="1143000" y="2867025"/>
          <p14:tracePt t="38156" x="1157288" y="2867025"/>
          <p14:tracePt t="38173" x="1171575" y="2867025"/>
          <p14:tracePt t="38190" x="1185863" y="2867025"/>
          <p14:tracePt t="38207" x="1209675" y="2857500"/>
          <p14:tracePt t="38223" x="1219200" y="2857500"/>
          <p14:tracePt t="38240" x="1243013" y="2852738"/>
          <p14:tracePt t="38256" x="1266825" y="2852738"/>
          <p14:tracePt t="38273" x="1290638" y="2852738"/>
          <p14:tracePt t="38290" x="1309688" y="2852738"/>
          <p14:tracePt t="38306" x="1333500" y="2852738"/>
          <p14:tracePt t="38323" x="1338263" y="2852738"/>
          <p14:tracePt t="38340" x="1347788" y="2852738"/>
          <p14:tracePt t="38356" x="1357313" y="2852738"/>
          <p14:tracePt t="38373" x="1362075" y="2847975"/>
          <p14:tracePt t="38390" x="1366838" y="2847975"/>
          <p14:tracePt t="38406" x="1371600" y="2847975"/>
          <p14:tracePt t="38423" x="1381125" y="2847975"/>
          <p14:tracePt t="38440" x="1385888" y="2847975"/>
          <p14:tracePt t="38456" x="1390650" y="2847975"/>
          <p14:tracePt t="38499" x="1395413" y="2847975"/>
          <p14:tracePt t="38535" x="1400175" y="2847975"/>
          <p14:tracePt t="42255" x="1428750" y="2838450"/>
          <p14:tracePt t="42262" x="1466850" y="2824163"/>
          <p14:tracePt t="42272" x="1514475" y="2809875"/>
          <p14:tracePt t="42289" x="1562100" y="2795588"/>
          <p14:tracePt t="42305" x="1804988" y="2743200"/>
          <p14:tracePt t="42322" x="1909763" y="2728913"/>
          <p14:tracePt t="42338" x="2024063" y="2709863"/>
          <p14:tracePt t="42355" x="2171700" y="2690813"/>
          <p14:tracePt t="42372" x="2252663" y="2690813"/>
          <p14:tracePt t="42388" x="2324100" y="2690813"/>
          <p14:tracePt t="42405" x="2414588" y="2690813"/>
          <p14:tracePt t="42422" x="2462213" y="2690813"/>
          <p14:tracePt t="42438" x="2495550" y="2690813"/>
          <p14:tracePt t="42455" x="2528888" y="2690813"/>
          <p14:tracePt t="42472" x="2552700" y="2690813"/>
          <p14:tracePt t="42488" x="2562225" y="2690813"/>
          <p14:tracePt t="42505" x="2595563" y="2686050"/>
          <p14:tracePt t="42522" x="2609850" y="2686050"/>
          <p14:tracePt t="42539" x="2643188" y="2686050"/>
          <p14:tracePt t="42555" x="2695575" y="2695575"/>
          <p14:tracePt t="42572" x="2714625" y="2700338"/>
          <p14:tracePt t="42588" x="2743200" y="2700338"/>
          <p14:tracePt t="42605" x="2776538" y="2705100"/>
          <p14:tracePt t="42622" x="2805113" y="2709863"/>
          <p14:tracePt t="42638" x="2828925" y="2714625"/>
          <p14:tracePt t="42655" x="2862263" y="2714625"/>
          <p14:tracePt t="42672" x="2881313" y="2719388"/>
          <p14:tracePt t="42688" x="2890838" y="2724150"/>
          <p14:tracePt t="42705" x="2900363" y="2724150"/>
          <p14:tracePt t="42722" x="2905125" y="2728913"/>
          <p14:tracePt t="42738" x="2914650" y="2733675"/>
          <p14:tracePt t="42755" x="2919413" y="2733675"/>
          <p14:tracePt t="42772" x="2933700" y="2738438"/>
          <p14:tracePt t="42788" x="2943225" y="2743200"/>
          <p14:tracePt t="42805" x="2947988" y="2747963"/>
          <p14:tracePt t="42822" x="2967038" y="2752725"/>
          <p14:tracePt t="42838" x="2976563" y="2757488"/>
          <p14:tracePt t="42855" x="3005138" y="2771775"/>
          <p14:tracePt t="42872" x="3043238" y="2786063"/>
          <p14:tracePt t="42888" x="3071813" y="2795588"/>
          <p14:tracePt t="42905" x="3100388" y="2805113"/>
          <p14:tracePt t="42921" x="3128963" y="2814638"/>
          <p14:tracePt t="42938" x="3157538" y="2814638"/>
          <p14:tracePt t="42955" x="3181350" y="2828925"/>
          <p14:tracePt t="42972" x="3238500" y="2833688"/>
          <p14:tracePt t="42988" x="3286125" y="2838450"/>
          <p14:tracePt t="43005" x="3328988" y="2838450"/>
          <p14:tracePt t="43021" x="3367088" y="2843213"/>
          <p14:tracePt t="43038" x="3386138" y="2843213"/>
          <p14:tracePt t="43055" x="3390900" y="2843213"/>
          <p14:tracePt t="43072" x="3400425" y="2843213"/>
          <p14:tracePt t="43105" x="3405188" y="2843213"/>
          <p14:tracePt t="43136" x="3409950" y="2843213"/>
          <p14:tracePt t="82780" x="3376613" y="2838450"/>
          <p14:tracePt t="82788" x="3305175" y="2819400"/>
          <p14:tracePt t="82808" x="3090863" y="2752725"/>
          <p14:tracePt t="82825" x="2981325" y="2705100"/>
          <p14:tracePt t="82841" x="2895600" y="2667000"/>
          <p14:tracePt t="82858" x="2833688" y="2638425"/>
          <p14:tracePt t="82875" x="2805113" y="2624138"/>
          <p14:tracePt t="82891" x="2800350" y="2624138"/>
          <p14:tracePt t="82908" x="2800350" y="2619375"/>
          <p14:tracePt t="82925" x="2781300" y="2600325"/>
          <p14:tracePt t="82941" x="2771775" y="2586038"/>
          <p14:tracePt t="82958" x="2762250" y="2581275"/>
          <p14:tracePt t="82975" x="2757488" y="2566988"/>
          <p14:tracePt t="83008" x="2752725" y="2562225"/>
          <p14:tracePt t="83025" x="2752725" y="2557463"/>
          <p14:tracePt t="83041" x="2747963" y="2538413"/>
          <p14:tracePt t="83058" x="2724150" y="2505075"/>
          <p14:tracePt t="83075" x="2657475" y="2428875"/>
          <p14:tracePt t="83091" x="2614613" y="2390775"/>
          <p14:tracePt t="83108" x="2576513" y="2366963"/>
          <p14:tracePt t="83124" x="2547938" y="2347913"/>
          <p14:tracePt t="83141" x="2543175" y="2343150"/>
          <p14:tracePt t="83181" x="2538413" y="2343150"/>
          <p14:tracePt t="83260" x="2533650" y="2343150"/>
          <p14:tracePt t="83310" x="2528888" y="2343150"/>
          <p14:tracePt t="83331" x="2519363" y="2347913"/>
          <p14:tracePt t="83353" x="2514600" y="2347913"/>
          <p14:tracePt t="83367" x="2509838" y="2347913"/>
          <p14:tracePt t="83381" x="2500313" y="2347913"/>
          <p14:tracePt t="83396" x="2490788" y="2347913"/>
          <p14:tracePt t="83408" x="2481263" y="2347913"/>
          <p14:tracePt t="83424" x="2452688" y="2343150"/>
          <p14:tracePt t="83441" x="2433638" y="2333625"/>
          <p14:tracePt t="83458" x="2409825" y="2319338"/>
          <p14:tracePt t="83474" x="2376488" y="2305050"/>
          <p14:tracePt t="83491" x="2362200" y="2300288"/>
          <p14:tracePt t="83508" x="2347913" y="2290763"/>
          <p14:tracePt t="83546" x="2343150" y="2290763"/>
          <p14:tracePt t="87450" x="2414588" y="2276475"/>
          <p14:tracePt t="87457" x="2538413" y="2262188"/>
          <p14:tracePt t="87473" x="2838450" y="2252663"/>
          <p14:tracePt t="87490" x="3152775" y="2266950"/>
          <p14:tracePt t="87506" x="3619500" y="2347913"/>
          <p14:tracePt t="87523" x="3933825" y="2409825"/>
          <p14:tracePt t="87540" x="4262438" y="2476500"/>
          <p14:tracePt t="87556" x="4733925" y="2533650"/>
          <p14:tracePt t="87573" x="5010150" y="2547938"/>
          <p14:tracePt t="87590" x="5257800" y="2547938"/>
          <p14:tracePt t="87606" x="5581650" y="2524125"/>
          <p14:tracePt t="87623" x="5734050" y="2505075"/>
          <p14:tracePt t="87640" x="5905500" y="2452688"/>
          <p14:tracePt t="87656" x="6119813" y="2376488"/>
          <p14:tracePt t="87673" x="6224588" y="2338388"/>
          <p14:tracePt t="87690" x="6300788" y="2305050"/>
          <p14:tracePt t="87706" x="6386513" y="2276475"/>
          <p14:tracePt t="87723" x="6419850" y="2262188"/>
          <p14:tracePt t="87740" x="6448425" y="2252663"/>
          <p14:tracePt t="87756" x="6477000" y="2243138"/>
          <p14:tracePt t="87773" x="6486525" y="2243138"/>
          <p14:tracePt t="87806" x="6491288" y="2243138"/>
          <p14:tracePt t="87823" x="6496050" y="2233613"/>
          <p14:tracePt t="87856" x="6500813" y="2228850"/>
          <p14:tracePt t="87899" x="6505575" y="2228850"/>
          <p14:tracePt t="94001" x="6481763" y="2247900"/>
          <p14:tracePt t="94012" x="6434138" y="2295525"/>
          <p14:tracePt t="94021" x="6386513" y="2343150"/>
          <p14:tracePt t="94038" x="6210300" y="2505075"/>
          <p14:tracePt t="94054" x="6119813" y="2595563"/>
          <p14:tracePt t="94071" x="6057900" y="2671763"/>
          <p14:tracePt t="94088" x="5962650" y="2762250"/>
          <p14:tracePt t="94104" x="5919788" y="2795588"/>
          <p14:tracePt t="94121" x="5881688" y="2819400"/>
          <p14:tracePt t="94137" x="5843588" y="2828925"/>
          <p14:tracePt t="94154" x="5834063" y="2833688"/>
          <p14:tracePt t="94171" x="5824538" y="2833688"/>
          <p14:tracePt t="94204" x="5819775" y="2833688"/>
          <p14:tracePt t="94221" x="5810250" y="2833688"/>
          <p14:tracePt t="94237" x="5762625" y="2847975"/>
          <p14:tracePt t="94254" x="5710238" y="2867025"/>
          <p14:tracePt t="94271" x="5638800" y="2895600"/>
          <p14:tracePt t="94288" x="5576888" y="2924175"/>
          <p14:tracePt t="94304" x="5538788" y="2938463"/>
          <p14:tracePt t="94321" x="5514975" y="2947988"/>
          <p14:tracePt t="94338" x="5500688" y="2947988"/>
          <p14:tracePt t="94354" x="5491163" y="2947988"/>
          <p14:tracePt t="94395" x="5486400" y="2947988"/>
          <p14:tracePt t="94431" x="5481638" y="2947988"/>
          <p14:tracePt t="94496" x="5476875" y="2947988"/>
          <p14:tracePt t="94524" x="5472113" y="2947988"/>
          <p14:tracePt t="94631" x="5476875" y="2947988"/>
          <p14:tracePt t="94653" x="5481638" y="2947988"/>
          <p14:tracePt t="94667" x="5486400" y="2947988"/>
          <p14:tracePt t="94696" x="5491163" y="2947988"/>
          <p14:tracePt t="94710" x="5495925" y="2947988"/>
          <p14:tracePt t="94717" x="5495925" y="2943225"/>
          <p14:tracePt t="94739" x="5500688" y="2943225"/>
          <p14:tracePt t="94753" x="5500688" y="2938463"/>
          <p14:tracePt t="94768" x="5505450" y="2933700"/>
          <p14:tracePt t="94832" x="5534025" y="2914650"/>
          <p14:tracePt t="94839" x="5538788" y="2914650"/>
          <p14:tracePt t="94854" x="5562600" y="2914650"/>
          <p14:tracePt t="94871" x="5581650" y="2914650"/>
          <p14:tracePt t="94887" x="5614988" y="2914650"/>
          <p14:tracePt t="94904" x="5672138" y="2928938"/>
          <p14:tracePt t="94921" x="5686425" y="2933700"/>
          <p14:tracePt t="94937" x="5705475" y="2933700"/>
          <p14:tracePt t="94954" x="5715000" y="2938463"/>
          <p14:tracePt t="94971" x="5719763" y="2938463"/>
          <p14:tracePt t="94987" x="5729288" y="2938463"/>
          <p14:tracePt t="95004" x="5734050" y="2938463"/>
          <p14:tracePt t="95021" x="5738813" y="2938463"/>
          <p14:tracePt t="95037" x="5743575" y="2938463"/>
          <p14:tracePt t="95083" x="5748338" y="2938463"/>
          <p14:tracePt t="95119" x="5753100" y="2938463"/>
          <p14:tracePt t="95133" x="5757863" y="2947988"/>
          <p14:tracePt t="95147" x="5762625" y="2947988"/>
          <p14:tracePt t="95190" x="5767388" y="2947988"/>
          <p14:tracePt t="95212" x="5772150" y="2952750"/>
          <p14:tracePt t="95226" x="5776913" y="2952750"/>
          <p14:tracePt t="95233" x="5781675" y="2952750"/>
          <p14:tracePt t="95240" x="5791200" y="2957513"/>
          <p14:tracePt t="95255" x="5800725" y="2962275"/>
          <p14:tracePt t="95270" x="5810250" y="2967038"/>
          <p14:tracePt t="95287" x="5834063" y="2971800"/>
          <p14:tracePt t="95304" x="5853113" y="2981325"/>
          <p14:tracePt t="95320" x="5872163" y="2986088"/>
          <p14:tracePt t="95337" x="5886450" y="2990850"/>
          <p14:tracePt t="95354" x="5895975" y="2990850"/>
          <p14:tracePt t="95370" x="5900738" y="2990850"/>
          <p14:tracePt t="95420" x="5905500" y="2990850"/>
          <p14:tracePt t="95484" x="5910263" y="2990850"/>
          <p14:tracePt t="95549" x="5915025" y="2990850"/>
          <p14:tracePt t="95943" x="5929313" y="2995613"/>
          <p14:tracePt t="95950" x="5938838" y="2995613"/>
          <p14:tracePt t="95957" x="5953125" y="2995613"/>
          <p14:tracePt t="95970" x="5967413" y="3000375"/>
          <p14:tracePt t="95987" x="6000750" y="3000375"/>
          <p14:tracePt t="96003" x="6019800" y="3000375"/>
          <p14:tracePt t="96020" x="6043613" y="3000375"/>
          <p14:tracePt t="96037" x="6067425" y="3000375"/>
          <p14:tracePt t="96054" x="6081713" y="3000375"/>
          <p14:tracePt t="96070" x="6086475" y="3000375"/>
          <p14:tracePt t="96087" x="6091238" y="3000375"/>
          <p14:tracePt t="96104" x="6096000" y="3000375"/>
          <p14:tracePt t="96137" x="6100763" y="3000375"/>
          <p14:tracePt t="96201" x="6105525" y="3000375"/>
          <p14:tracePt t="97132" x="6167438" y="3000375"/>
          <p14:tracePt t="97139" x="6248400" y="2995613"/>
          <p14:tracePt t="97153" x="6500813" y="2986088"/>
          <p14:tracePt t="97170" x="6705600" y="2986088"/>
          <p14:tracePt t="97186" x="6929438" y="2986088"/>
          <p14:tracePt t="97203" x="7158038" y="3005138"/>
          <p14:tracePt t="97220" x="7296150" y="3019425"/>
          <p14:tracePt t="97236" x="7377113" y="3024188"/>
          <p14:tracePt t="97253" x="7448550" y="3033713"/>
          <p14:tracePt t="97270" x="7462838" y="3033713"/>
          <p14:tracePt t="97290" x="7467600" y="3033713"/>
          <p14:tracePt t="97325" x="7472363" y="3033713"/>
          <p14:tracePt t="97375" x="7472363" y="3028950"/>
          <p14:tracePt t="97397" x="7472363" y="3024188"/>
          <p14:tracePt t="97418" x="7472363" y="3019425"/>
          <p14:tracePt t="97447" x="7472363" y="3014663"/>
          <p14:tracePt t="97469" x="7472363" y="3009900"/>
          <p14:tracePt t="97533" x="7472363" y="3005138"/>
          <p14:tracePt t="97733" x="7472363" y="3009900"/>
          <p14:tracePt t="97762" x="7472363" y="3014663"/>
          <p14:tracePt t="97841" x="7472363" y="3019425"/>
          <p14:tracePt t="97898" x="7477125" y="3019425"/>
          <p14:tracePt t="97991" x="7481888" y="3019425"/>
          <p14:tracePt t="168454" x="7439025" y="3019425"/>
          <p14:tracePt t="168465" x="7358063" y="3019425"/>
          <p14:tracePt t="168479" x="7167563" y="3028950"/>
          <p14:tracePt t="168496" x="6796088" y="3057525"/>
          <p14:tracePt t="168512" x="6481763" y="3100388"/>
          <p14:tracePt t="168529" x="6148388" y="3138488"/>
          <p14:tracePt t="168546" x="5672138" y="3228975"/>
          <p14:tracePt t="168562" x="5376863" y="3300413"/>
          <p14:tracePt t="168579" x="5157788" y="3357563"/>
          <p14:tracePt t="168596" x="4914900" y="3409950"/>
          <p14:tracePt t="168612" x="4838700" y="3424238"/>
          <p14:tracePt t="168629" x="4776788" y="3429000"/>
          <p14:tracePt t="168646" x="4695825" y="3429000"/>
          <p14:tracePt t="168662" x="4648200" y="3433763"/>
          <p14:tracePt t="168679" x="4610100" y="3443288"/>
          <p14:tracePt t="168696" x="4576763" y="3452813"/>
          <p14:tracePt t="168712" x="4557713" y="3452813"/>
          <p14:tracePt t="168729" x="4543425" y="3457575"/>
          <p14:tracePt t="168746" x="4510088" y="3462338"/>
          <p14:tracePt t="168762" x="4476750" y="3471863"/>
          <p14:tracePt t="168779" x="4429125" y="3476625"/>
          <p14:tracePt t="168796" x="4381500" y="3490913"/>
          <p14:tracePt t="168812" x="4343400" y="3495675"/>
          <p14:tracePt t="168829" x="4338638" y="3495675"/>
          <p14:tracePt t="169126" x="4252913" y="3495675"/>
          <p14:tracePt t="169133" x="4138613" y="3495675"/>
          <p14:tracePt t="169145" x="3967163" y="3495675"/>
          <p14:tracePt t="169162" x="3324225" y="3552825"/>
          <p14:tracePt t="169179" x="2867025" y="3624263"/>
          <p14:tracePt t="169196" x="2452688" y="3686175"/>
          <p14:tracePt t="169212" x="2014538" y="3757613"/>
          <p14:tracePt t="169229" x="1890713" y="3776663"/>
          <p14:tracePt t="169245" x="1781175" y="3786188"/>
          <p14:tracePt t="169262" x="1681163" y="3795713"/>
          <p14:tracePt t="169279" x="1647825" y="3795713"/>
          <p14:tracePt t="169295" x="1633538" y="3805238"/>
          <p14:tracePt t="169312" x="1619250" y="3805238"/>
          <p14:tracePt t="169354" x="1614488" y="3805238"/>
          <p14:tracePt t="169376" x="1609725" y="3805238"/>
          <p14:tracePt t="169383" x="1604963" y="3814763"/>
          <p14:tracePt t="169395" x="1585913" y="3824288"/>
          <p14:tracePt t="169412" x="1504950" y="3871913"/>
          <p14:tracePt t="169429" x="1457325" y="3900488"/>
          <p14:tracePt t="169445" x="1423988" y="3910013"/>
          <p14:tracePt t="169462" x="1404938" y="3914775"/>
          <p14:tracePt t="169495" x="1400175" y="3914775"/>
          <p14:tracePt t="169526" x="1400175" y="3910013"/>
          <p14:tracePt t="175230" x="1428750" y="3910013"/>
          <p14:tracePt t="175237" x="1466850" y="3905250"/>
          <p14:tracePt t="175246" x="1504950" y="3900488"/>
          <p14:tracePt t="175260" x="1576388" y="3895725"/>
          <p14:tracePt t="175277" x="1647825" y="3895725"/>
          <p14:tracePt t="175294" x="1738313" y="3895725"/>
          <p14:tracePt t="175310" x="1771650" y="3900488"/>
          <p14:tracePt t="175327" x="1804988" y="3900488"/>
          <p14:tracePt t="175344" x="1828800" y="3905250"/>
          <p14:tracePt t="175360" x="1847850" y="3905250"/>
          <p14:tracePt t="175377" x="1866900" y="3905250"/>
          <p14:tracePt t="175394" x="1900238" y="3905250"/>
          <p14:tracePt t="175410" x="1924050" y="3905250"/>
          <p14:tracePt t="175427" x="1966913" y="3900488"/>
          <p14:tracePt t="175443" x="2000250" y="3895725"/>
          <p14:tracePt t="175460" x="2033588" y="3890963"/>
          <p14:tracePt t="175477" x="2047875" y="3886200"/>
          <p14:tracePt t="175493" x="2062163" y="3886200"/>
          <p14:tracePt t="175510" x="2090738" y="3886200"/>
          <p14:tracePt t="175527" x="2114550" y="3886200"/>
          <p14:tracePt t="175543" x="2152650" y="3890963"/>
          <p14:tracePt t="175560" x="2214563" y="3895725"/>
          <p14:tracePt t="175577" x="2257425" y="3895725"/>
          <p14:tracePt t="175593" x="2314575" y="3900488"/>
          <p14:tracePt t="175594" x="2352675" y="3900488"/>
          <p14:tracePt t="175610" x="2424113" y="3905250"/>
          <p14:tracePt t="175627" x="2490788" y="3910013"/>
          <p14:tracePt t="175643" x="2543175" y="3914775"/>
          <p14:tracePt t="175660" x="2638425" y="3924300"/>
          <p14:tracePt t="175677" x="2709863" y="3929063"/>
          <p14:tracePt t="175693" x="2757488" y="3938588"/>
          <p14:tracePt t="175710" x="2819400" y="3948113"/>
          <p14:tracePt t="175727" x="2852738" y="3952875"/>
          <p14:tracePt t="175743" x="2881313" y="3957638"/>
          <p14:tracePt t="175760" x="2924175" y="3957638"/>
          <p14:tracePt t="175777" x="2943225" y="3957638"/>
          <p14:tracePt t="175793" x="2952750" y="3957638"/>
          <p14:tracePt t="175810" x="2957513" y="3957638"/>
          <p14:tracePt t="175827" x="2962275" y="3957638"/>
          <p14:tracePt t="175860" x="2967038" y="3957638"/>
          <p14:tracePt t="176053" x="2976563" y="3957638"/>
          <p14:tracePt t="176067" x="2981325" y="3957638"/>
          <p14:tracePt t="176076" x="2990850" y="3957638"/>
          <p14:tracePt t="176093" x="2995613" y="3957638"/>
          <p14:tracePt t="176110" x="3024188" y="3962400"/>
          <p14:tracePt t="176127" x="3048000" y="3967163"/>
          <p14:tracePt t="176143" x="3081338" y="3971925"/>
          <p14:tracePt t="176160" x="3143250" y="3986213"/>
          <p14:tracePt t="176176" x="3176588" y="3990975"/>
          <p14:tracePt t="176193" x="3205163" y="3995738"/>
          <p14:tracePt t="176210" x="3233738" y="3995738"/>
          <p14:tracePt t="176243" x="3238500" y="3995738"/>
          <p14:tracePt t="183105" x="3195638" y="4029075"/>
          <p14:tracePt t="183116" x="3095625" y="4090988"/>
          <p14:tracePt t="183124" x="2990850" y="4157663"/>
          <p14:tracePt t="183141" x="2643188" y="4343400"/>
          <p14:tracePt t="183157" x="2428875" y="4448175"/>
          <p14:tracePt t="183174" x="2276475" y="4519613"/>
          <p14:tracePt t="183191" x="2062163" y="4586288"/>
          <p14:tracePt t="183207" x="1990725" y="4605338"/>
          <p14:tracePt t="183224" x="1933575" y="4619625"/>
          <p14:tracePt t="183241" x="1881188" y="4624388"/>
          <p14:tracePt t="183257" x="1852613" y="4624388"/>
          <p14:tracePt t="183274" x="1838325" y="4624388"/>
          <p14:tracePt t="183291" x="1814513" y="4624388"/>
          <p14:tracePt t="183307" x="1804988" y="4624388"/>
          <p14:tracePt t="183324" x="1800225" y="4624388"/>
          <p14:tracePt t="183341" x="1766888" y="4614863"/>
          <p14:tracePt t="183357" x="1733550" y="4605338"/>
          <p14:tracePt t="183374" x="1681163" y="4600575"/>
          <p14:tracePt t="183391" x="1590675" y="4595813"/>
          <p14:tracePt t="183407" x="1543050" y="4591050"/>
          <p14:tracePt t="183424" x="1509713" y="4586288"/>
          <p14:tracePt t="183441" x="1490663" y="4586288"/>
          <p14:tracePt t="183457" x="1481138" y="4581525"/>
          <p14:tracePt t="183474" x="1481138" y="4576763"/>
          <p14:tracePt t="183507" x="1476375" y="4576763"/>
          <p14:tracePt t="183921" x="1452563" y="4576763"/>
          <p14:tracePt t="183929" x="1400175" y="4572000"/>
          <p14:tracePt t="183940" x="1347788" y="4572000"/>
          <p14:tracePt t="183957" x="1195388" y="4557713"/>
          <p14:tracePt t="183974" x="1138238" y="4552950"/>
          <p14:tracePt t="183990" x="1119188" y="4552950"/>
          <p14:tracePt t="184007" x="1104900" y="4552950"/>
          <p14:tracePt t="184079" x="1104900" y="4548188"/>
          <p14:tracePt t="184259" x="1109663" y="4548188"/>
          <p14:tracePt t="184272" x="1109663" y="4552950"/>
          <p14:tracePt t="184287" x="1119188" y="4557713"/>
          <p14:tracePt t="184294" x="1123950" y="4562475"/>
          <p14:tracePt t="184307" x="1128713" y="4567238"/>
          <p14:tracePt t="184324" x="1157288" y="4576763"/>
          <p14:tracePt t="184340" x="1166813" y="4576763"/>
          <p14:tracePt t="184357" x="1200150" y="4581525"/>
          <p14:tracePt t="184374" x="1233488" y="4586288"/>
          <p14:tracePt t="184390" x="1271588" y="4586288"/>
          <p14:tracePt t="184407" x="1323975" y="4586288"/>
          <p14:tracePt t="184424" x="1423988" y="4586288"/>
          <p14:tracePt t="184440" x="1495425" y="4586288"/>
          <p14:tracePt t="184457" x="1547813" y="4586288"/>
          <p14:tracePt t="184474" x="1609725" y="4581525"/>
          <p14:tracePt t="184490" x="1643063" y="4581525"/>
          <p14:tracePt t="184507" x="1676400" y="4581525"/>
          <p14:tracePt t="184524" x="1700213" y="4581525"/>
          <p14:tracePt t="184540" x="1714500" y="4581525"/>
          <p14:tracePt t="184574" x="1719263" y="4581525"/>
          <p14:tracePt t="184710" x="1724025" y="4581525"/>
          <p14:tracePt t="190976" x="1709738" y="4581525"/>
          <p14:tracePt t="190983" x="1695450" y="4576763"/>
          <p14:tracePt t="190990" x="1676400" y="4576763"/>
          <p14:tracePt t="191005" x="1643063" y="4576763"/>
          <p14:tracePt t="191021" x="1624013" y="4576763"/>
          <p14:tracePt t="191038" x="1604963" y="4572000"/>
          <p14:tracePt t="191055" x="1600200" y="4572000"/>
          <p14:tracePt t="191071" x="1595438" y="4572000"/>
          <p14:tracePt t="191334" x="1600200" y="4572000"/>
          <p14:tracePt t="191370" x="1600200" y="4576763"/>
          <p14:tracePt t="191406" x="1600200" y="4581525"/>
          <p14:tracePt t="191434" x="1604963" y="4581525"/>
          <p14:tracePt t="191478" x="1609725" y="4581525"/>
          <p14:tracePt t="191585" x="1609725" y="4586288"/>
          <p14:tracePt t="195260" x="1724025" y="4595813"/>
          <p14:tracePt t="195267" x="1781175" y="4600575"/>
          <p14:tracePt t="195274" x="1847850" y="4610100"/>
          <p14:tracePt t="195287" x="1895475" y="4614863"/>
          <p14:tracePt t="195303" x="2085975" y="4643438"/>
          <p14:tracePt t="195320" x="2228850" y="4652963"/>
          <p14:tracePt t="195337" x="2381250" y="4672013"/>
          <p14:tracePt t="195353" x="2590800" y="4681538"/>
          <p14:tracePt t="195370" x="2743200" y="4700588"/>
          <p14:tracePt t="195387" x="2852738" y="4700588"/>
          <p14:tracePt t="195403" x="3014663" y="4700588"/>
          <p14:tracePt t="195420" x="3114675" y="4691063"/>
          <p14:tracePt t="195437" x="3200400" y="4681538"/>
          <p14:tracePt t="195453" x="3305175" y="4672013"/>
          <p14:tracePt t="195470" x="3376613" y="4662488"/>
          <p14:tracePt t="195487" x="3429000" y="4657725"/>
          <p14:tracePt t="195503" x="3476625" y="4643438"/>
          <p14:tracePt t="195520" x="3505200" y="4638675"/>
          <p14:tracePt t="195537" x="3519488" y="4629150"/>
          <p14:tracePt t="195553" x="3552825" y="4614863"/>
          <p14:tracePt t="195570" x="3576638" y="4605338"/>
          <p14:tracePt t="195587" x="3600450" y="4595813"/>
          <p14:tracePt t="195603" x="3624263" y="4586288"/>
          <p14:tracePt t="195620" x="3633788" y="4586288"/>
          <p14:tracePt t="195636" x="3638550" y="4586288"/>
          <p14:tracePt t="195670" x="3643313" y="4586288"/>
          <p14:tracePt t="195687" x="3643313" y="4581525"/>
          <p14:tracePt t="195703" x="3648075" y="4581525"/>
          <p14:tracePt t="195720" x="3648075" y="4576763"/>
          <p14:tracePt t="195789" x="3648075" y="4572000"/>
          <p14:tracePt t="195804" x="3643313" y="4572000"/>
          <p14:tracePt t="195811" x="3633788" y="4572000"/>
          <p14:tracePt t="195825" x="3629025" y="4567238"/>
          <p14:tracePt t="195836" x="3619500" y="4567238"/>
          <p14:tracePt t="195853" x="3600450" y="4567238"/>
          <p14:tracePt t="195870" x="3586163" y="4567238"/>
          <p14:tracePt t="195886" x="3571875" y="4567238"/>
          <p14:tracePt t="195920" x="3567113" y="4567238"/>
          <p14:tracePt t="195947" x="3562350" y="4567238"/>
          <p14:tracePt t="196011" x="3562350" y="4572000"/>
          <p14:tracePt t="246379" x="3600450" y="4562475"/>
          <p14:tracePt t="246389" x="3662363" y="4557713"/>
          <p14:tracePt t="246403" x="3790950" y="4543425"/>
          <p14:tracePt t="246419" x="3924300" y="4543425"/>
          <p14:tracePt t="246436" x="4114800" y="4552950"/>
          <p14:tracePt t="246453" x="4248150" y="4581525"/>
          <p14:tracePt t="246469" x="4381500" y="4614863"/>
          <p14:tracePt t="246486" x="4595813" y="4676775"/>
          <p14:tracePt t="246503" x="4719638" y="4719638"/>
          <p14:tracePt t="246519" x="4862513" y="4772025"/>
          <p14:tracePt t="246536" x="5086350" y="4862513"/>
          <p14:tracePt t="246553" x="5238750" y="4924425"/>
          <p14:tracePt t="246569" x="5324475" y="4972050"/>
          <p14:tracePt t="246586" x="5438775" y="5014913"/>
          <p14:tracePt t="246603" x="5481638" y="5038725"/>
          <p14:tracePt t="246619" x="5500688" y="5038725"/>
          <p14:tracePt t="246636" x="5519738" y="5048250"/>
          <p14:tracePt t="246669" x="5529263" y="5048250"/>
          <p14:tracePt t="246702" x="5534025" y="5048250"/>
          <p14:tracePt t="246719" x="5557838" y="5048250"/>
          <p14:tracePt t="246736" x="5610225" y="5019675"/>
          <p14:tracePt t="246753" x="5695950" y="4957763"/>
          <p14:tracePt t="246769" x="5791200" y="4857750"/>
          <p14:tracePt t="246786" x="5929313" y="4705350"/>
          <p14:tracePt t="246803" x="6015038" y="4586288"/>
          <p14:tracePt t="246819" x="6081713" y="4500563"/>
          <p14:tracePt t="246836" x="6181725" y="4386263"/>
          <p14:tracePt t="246853" x="6238875" y="4291013"/>
          <p14:tracePt t="246869" x="6286500" y="4210050"/>
          <p14:tracePt t="246886" x="6362700" y="4095750"/>
          <p14:tracePt t="246902" x="6410325" y="4033838"/>
          <p14:tracePt t="246919" x="6438900" y="3986213"/>
          <p14:tracePt t="246936" x="6453188" y="3962400"/>
          <p14:tracePt t="246952" x="6457950" y="3957638"/>
          <p14:tracePt t="247043" x="6457950" y="3952875"/>
          <p14:tracePt t="247079" x="6457950" y="3948113"/>
          <p14:tracePt t="247100" x="6457950" y="3943350"/>
          <p14:tracePt t="247107" x="6453188" y="3938588"/>
          <p14:tracePt t="247121" x="6453188" y="3933825"/>
          <p14:tracePt t="247171" x="6448425" y="3933825"/>
          <p14:tracePt t="247178" x="6448425" y="3929063"/>
          <p14:tracePt t="247193" x="6438900" y="3929063"/>
          <p14:tracePt t="247202" x="6429375" y="3924300"/>
          <p14:tracePt t="247219" x="6415088" y="3919538"/>
          <p14:tracePt t="247236" x="6362700" y="3900488"/>
          <p14:tracePt t="247252" x="6334125" y="3886200"/>
          <p14:tracePt t="247269" x="6319838" y="3876675"/>
          <p14:tracePt t="247286" x="6315075" y="3876675"/>
          <p14:tracePt t="247302" x="6310313" y="3876675"/>
          <p14:tracePt t="336515" x="0" y="0"/>
        </p14:tracePtLst>
      </p14:laserTrace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8F4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8492"/>
            <a:ext cx="9144000" cy="5119580"/>
          </a:xfrm>
          <a:prstGeom prst="rect">
            <a:avLst/>
          </a:prstGeom>
        </p:spPr>
      </p:pic>
      <p:sp>
        <p:nvSpPr>
          <p:cNvPr id="3" name="Text 1"/>
          <p:cNvSpPr/>
          <p:nvPr/>
        </p:nvSpPr>
        <p:spPr>
          <a:xfrm>
            <a:off x="457200" y="457200"/>
            <a:ext cx="82296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0B2545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Three Building Blocks of TVM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457200" y="1033272"/>
            <a:ext cx="365760" cy="45720"/>
          </a:xfrm>
          <a:prstGeom prst="rect">
            <a:avLst/>
          </a:prstGeom>
          <a:solidFill>
            <a:srgbClr val="C9A961"/>
          </a:solidFill>
          <a:ln w="12700">
            <a:solidFill>
              <a:srgbClr val="C9A961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457200" y="1188720"/>
            <a:ext cx="8229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i="1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Every TVM calculation involves three core ingredients:</a:t>
            </a:r>
            <a:endParaRPr lang="en-US" sz="2000" dirty="0"/>
          </a:p>
        </p:txBody>
      </p:sp>
      <p:sp>
        <p:nvSpPr>
          <p:cNvPr id="6" name="Shape 4"/>
          <p:cNvSpPr/>
          <p:nvPr/>
        </p:nvSpPr>
        <p:spPr>
          <a:xfrm>
            <a:off x="457200" y="1783080"/>
            <a:ext cx="2743200" cy="2880360"/>
          </a:xfrm>
          <a:prstGeom prst="rect">
            <a:avLst/>
          </a:prstGeom>
          <a:solidFill>
            <a:srgbClr val="FFFFFF"/>
          </a:solidFill>
          <a:ln w="12700">
            <a:solidFill>
              <a:srgbClr val="D9D2C2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7" name="Shape 5"/>
          <p:cNvSpPr/>
          <p:nvPr/>
        </p:nvSpPr>
        <p:spPr>
          <a:xfrm>
            <a:off x="457200" y="1783080"/>
            <a:ext cx="2743200" cy="1371600"/>
          </a:xfrm>
          <a:prstGeom prst="rect">
            <a:avLst/>
          </a:prstGeom>
          <a:solidFill>
            <a:srgbClr val="0B2545"/>
          </a:solidFill>
          <a:ln w="12700">
            <a:solidFill>
              <a:srgbClr val="0B2545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457200" y="1783080"/>
            <a:ext cx="2743200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6000" b="1" i="1" dirty="0">
                <a:solidFill>
                  <a:srgbClr val="C9A961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PV</a:t>
            </a:r>
            <a:endParaRPr lang="en-US" sz="6000" dirty="0"/>
          </a:p>
        </p:txBody>
      </p:sp>
      <p:sp>
        <p:nvSpPr>
          <p:cNvPr id="9" name="Text 7"/>
          <p:cNvSpPr/>
          <p:nvPr/>
        </p:nvSpPr>
        <p:spPr>
          <a:xfrm>
            <a:off x="548640" y="3291840"/>
            <a:ext cx="25603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0B2545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Present Value</a:t>
            </a:r>
            <a:endParaRPr lang="en-US" sz="2200" dirty="0"/>
          </a:p>
        </p:txBody>
      </p:sp>
      <p:sp>
        <p:nvSpPr>
          <p:cNvPr id="10" name="Text 8"/>
          <p:cNvSpPr/>
          <p:nvPr/>
        </p:nvSpPr>
        <p:spPr>
          <a:xfrm>
            <a:off x="548640" y="3794760"/>
            <a:ext cx="256032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Worth of money today</a:t>
            </a:r>
            <a:endParaRPr lang="en-US" sz="1600" dirty="0"/>
          </a:p>
        </p:txBody>
      </p:sp>
      <p:sp>
        <p:nvSpPr>
          <p:cNvPr id="11" name="Shape 9"/>
          <p:cNvSpPr/>
          <p:nvPr/>
        </p:nvSpPr>
        <p:spPr>
          <a:xfrm>
            <a:off x="3429000" y="1783080"/>
            <a:ext cx="2743200" cy="2880360"/>
          </a:xfrm>
          <a:prstGeom prst="rect">
            <a:avLst/>
          </a:prstGeom>
          <a:solidFill>
            <a:srgbClr val="FFFFFF"/>
          </a:solidFill>
          <a:ln w="12700">
            <a:solidFill>
              <a:srgbClr val="D9D2C2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12" name="Shape 10"/>
          <p:cNvSpPr/>
          <p:nvPr/>
        </p:nvSpPr>
        <p:spPr>
          <a:xfrm>
            <a:off x="3429000" y="1783080"/>
            <a:ext cx="2743200" cy="1371600"/>
          </a:xfrm>
          <a:prstGeom prst="rect">
            <a:avLst/>
          </a:prstGeom>
          <a:solidFill>
            <a:srgbClr val="C9A961"/>
          </a:solidFill>
          <a:ln w="12700">
            <a:solidFill>
              <a:srgbClr val="C9A961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3429000" y="1783080"/>
            <a:ext cx="2743200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6000" b="1" i="1" dirty="0">
                <a:solidFill>
                  <a:srgbClr val="0B2545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r</a:t>
            </a:r>
            <a:endParaRPr lang="en-US" sz="6000" dirty="0"/>
          </a:p>
        </p:txBody>
      </p:sp>
      <p:sp>
        <p:nvSpPr>
          <p:cNvPr id="14" name="Text 12"/>
          <p:cNvSpPr/>
          <p:nvPr/>
        </p:nvSpPr>
        <p:spPr>
          <a:xfrm>
            <a:off x="3520440" y="3291840"/>
            <a:ext cx="25603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0B2545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Discount Rate</a:t>
            </a:r>
            <a:endParaRPr lang="en-US" sz="2200" dirty="0"/>
          </a:p>
        </p:txBody>
      </p:sp>
      <p:sp>
        <p:nvSpPr>
          <p:cNvPr id="15" name="Text 13"/>
          <p:cNvSpPr/>
          <p:nvPr/>
        </p:nvSpPr>
        <p:spPr>
          <a:xfrm>
            <a:off x="3520440" y="3794760"/>
            <a:ext cx="256032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Required return per period</a:t>
            </a:r>
            <a:endParaRPr lang="en-US" sz="1600" dirty="0"/>
          </a:p>
        </p:txBody>
      </p:sp>
      <p:sp>
        <p:nvSpPr>
          <p:cNvPr id="16" name="Shape 14"/>
          <p:cNvSpPr/>
          <p:nvPr/>
        </p:nvSpPr>
        <p:spPr>
          <a:xfrm>
            <a:off x="6400800" y="1783080"/>
            <a:ext cx="2743200" cy="2880360"/>
          </a:xfrm>
          <a:prstGeom prst="rect">
            <a:avLst/>
          </a:prstGeom>
          <a:solidFill>
            <a:srgbClr val="FFFFFF"/>
          </a:solidFill>
          <a:ln w="12700">
            <a:solidFill>
              <a:srgbClr val="D9D2C2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17" name="Shape 15"/>
          <p:cNvSpPr/>
          <p:nvPr/>
        </p:nvSpPr>
        <p:spPr>
          <a:xfrm>
            <a:off x="6400800" y="1783080"/>
            <a:ext cx="2743200" cy="1371600"/>
          </a:xfrm>
          <a:prstGeom prst="rect">
            <a:avLst/>
          </a:prstGeom>
          <a:solidFill>
            <a:srgbClr val="13315C"/>
          </a:solidFill>
          <a:ln w="12700">
            <a:solidFill>
              <a:srgbClr val="13315C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6400800" y="1783080"/>
            <a:ext cx="2743200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6000" b="1" i="1" dirty="0">
                <a:solidFill>
                  <a:srgbClr val="C9A961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n</a:t>
            </a:r>
            <a:endParaRPr lang="en-US" sz="6000" dirty="0"/>
          </a:p>
        </p:txBody>
      </p:sp>
      <p:sp>
        <p:nvSpPr>
          <p:cNvPr id="19" name="Text 17"/>
          <p:cNvSpPr/>
          <p:nvPr/>
        </p:nvSpPr>
        <p:spPr>
          <a:xfrm>
            <a:off x="6492240" y="3291840"/>
            <a:ext cx="25603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0B2545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Time Periods</a:t>
            </a:r>
            <a:endParaRPr lang="en-US" sz="2200" dirty="0"/>
          </a:p>
        </p:txBody>
      </p:sp>
      <p:sp>
        <p:nvSpPr>
          <p:cNvPr id="20" name="Text 18"/>
          <p:cNvSpPr/>
          <p:nvPr/>
        </p:nvSpPr>
        <p:spPr>
          <a:xfrm>
            <a:off x="6492240" y="3794760"/>
            <a:ext cx="256032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Number of years or months</a:t>
            </a:r>
            <a:endParaRPr lang="en-US" sz="1600" dirty="0"/>
          </a:p>
        </p:txBody>
      </p:sp>
      <p:sp>
        <p:nvSpPr>
          <p:cNvPr id="21" name="Shape 19"/>
          <p:cNvSpPr/>
          <p:nvPr/>
        </p:nvSpPr>
        <p:spPr>
          <a:xfrm>
            <a:off x="0" y="4983480"/>
            <a:ext cx="9144000" cy="164592"/>
          </a:xfrm>
          <a:prstGeom prst="rect">
            <a:avLst/>
          </a:prstGeom>
          <a:solidFill>
            <a:srgbClr val="0B2545"/>
          </a:solidFill>
          <a:ln w="12700">
            <a:solidFill>
              <a:srgbClr val="0B2545"/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365760" y="4983480"/>
            <a:ext cx="54864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kern="0" spc="200" dirty="0">
                <a:solidFill>
                  <a:srgbClr val="E8D5A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TIME VALUE OF MONEY  ·  REAL ESTATE FINANCE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6110"/>
    </mc:Choice>
    <mc:Fallback xmlns="">
      <p:transition spd="slow" advTm="21611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765" x="5900738" y="3657600"/>
          <p14:tracePt t="14900" x="5853113" y="3662363"/>
          <p14:tracePt t="14908" x="5762625" y="3667125"/>
          <p14:tracePt t="14921" x="5567363" y="3667125"/>
          <p14:tracePt t="14938" x="5305425" y="3657600"/>
          <p14:tracePt t="14955" x="5010150" y="3624263"/>
          <p14:tracePt t="14971" x="4576763" y="3538538"/>
          <p14:tracePt t="14988" x="4295775" y="3467100"/>
          <p14:tracePt t="15005" x="4076700" y="3405188"/>
          <p14:tracePt t="15021" x="3824288" y="3295650"/>
          <p14:tracePt t="15038" x="3719513" y="3228975"/>
          <p14:tracePt t="15055" x="3629025" y="3162300"/>
          <p14:tracePt t="15071" x="3524250" y="3067050"/>
          <p14:tracePt t="15088" x="3467100" y="2990850"/>
          <p14:tracePt t="15105" x="3429000" y="2905125"/>
          <p14:tracePt t="15121" x="3390900" y="2786063"/>
          <p14:tracePt t="15138" x="3386138" y="2695575"/>
          <p14:tracePt t="15155" x="3381375" y="2609850"/>
          <p14:tracePt t="15171" x="3381375" y="2547938"/>
          <p14:tracePt t="15188" x="3386138" y="2457450"/>
          <p14:tracePt t="15205" x="3395663" y="2400300"/>
          <p14:tracePt t="15221" x="3414713" y="2343150"/>
          <p14:tracePt t="15238" x="3433763" y="2286000"/>
          <p14:tracePt t="15255" x="3452813" y="2247900"/>
          <p14:tracePt t="15271" x="3467100" y="2228850"/>
          <p14:tracePt t="15288" x="3481388" y="2209800"/>
          <p14:tracePt t="15623" x="3409950" y="2195513"/>
          <p14:tracePt t="15630" x="3319463" y="2171700"/>
          <p14:tracePt t="15638" x="3205163" y="2133600"/>
          <p14:tracePt t="15655" x="2928938" y="2047875"/>
          <p14:tracePt t="15671" x="2628900" y="1938338"/>
          <p14:tracePt t="15688" x="2209800" y="1762125"/>
          <p14:tracePt t="15704" x="1966913" y="1657350"/>
          <p14:tracePt t="15721" x="1785938" y="1576388"/>
          <p14:tracePt t="15738" x="1547813" y="1443038"/>
          <p14:tracePt t="15754" x="1452563" y="1366838"/>
          <p14:tracePt t="15771" x="1366838" y="1304925"/>
          <p14:tracePt t="15788" x="1276350" y="1228725"/>
          <p14:tracePt t="15804" x="1228725" y="1185863"/>
          <p14:tracePt t="15821" x="1195388" y="1162050"/>
          <p14:tracePt t="15838" x="1171575" y="1138238"/>
          <p14:tracePt t="15854" x="1162050" y="1128713"/>
          <p14:tracePt t="15903" x="1162050" y="1119188"/>
          <p14:tracePt t="15967" x="1162050" y="1114425"/>
          <p14:tracePt t="15988" x="1166813" y="1114425"/>
          <p14:tracePt t="16039" x="1166813" y="1109663"/>
          <p14:tracePt t="16053" x="1171575" y="1109663"/>
          <p14:tracePt t="16067" x="1171575" y="1104900"/>
          <p14:tracePt t="16082" x="1176338" y="1100138"/>
          <p14:tracePt t="16096" x="1181100" y="1090613"/>
          <p14:tracePt t="16110" x="1181100" y="1085850"/>
          <p14:tracePt t="16124" x="1185863" y="1085850"/>
          <p14:tracePt t="16137" x="1185863" y="1081088"/>
          <p14:tracePt t="16154" x="1185863" y="1071563"/>
          <p14:tracePt t="16171" x="1195388" y="1057275"/>
          <p14:tracePt t="16187" x="1195388" y="1047750"/>
          <p14:tracePt t="16204" x="1200150" y="1019175"/>
          <p14:tracePt t="16221" x="1204913" y="1000125"/>
          <p14:tracePt t="16237" x="1204913" y="985838"/>
          <p14:tracePt t="16254" x="1204913" y="976313"/>
          <p14:tracePt t="16271" x="1204913" y="966788"/>
          <p14:tracePt t="16304" x="1204913" y="962025"/>
          <p14:tracePt t="16333" x="1209675" y="962025"/>
          <p14:tracePt t="16368" x="1214438" y="962025"/>
          <p14:tracePt t="16425" x="1214438" y="966788"/>
          <p14:tracePt t="16454" x="1214438" y="971550"/>
          <p14:tracePt t="16526" x="1214438" y="976313"/>
          <p14:tracePt t="16576" x="1214438" y="981075"/>
          <p14:tracePt t="16583" x="1209675" y="981075"/>
          <p14:tracePt t="16604" x="1209675" y="985838"/>
          <p14:tracePt t="16619" x="1209675" y="990600"/>
          <p14:tracePt t="16626" x="1223963" y="1000125"/>
          <p14:tracePt t="16637" x="1243013" y="1004888"/>
          <p14:tracePt t="16654" x="1314450" y="1014413"/>
          <p14:tracePt t="16671" x="1333500" y="1014413"/>
          <p14:tracePt t="16687" x="1466850" y="1023938"/>
          <p14:tracePt t="16704" x="1581150" y="1038225"/>
          <p14:tracePt t="16721" x="1638300" y="1047750"/>
          <p14:tracePt t="16737" x="1695450" y="1057275"/>
          <p14:tracePt t="16754" x="1785938" y="1066800"/>
          <p14:tracePt t="16771" x="1828800" y="1071563"/>
          <p14:tracePt t="16787" x="1866900" y="1076325"/>
          <p14:tracePt t="16804" x="1900238" y="1081088"/>
          <p14:tracePt t="16821" x="1971675" y="1081088"/>
          <p14:tracePt t="16837" x="2038350" y="1081088"/>
          <p14:tracePt t="16854" x="2109788" y="1090613"/>
          <p14:tracePt t="16871" x="2228850" y="1090613"/>
          <p14:tracePt t="16887" x="2338388" y="1100138"/>
          <p14:tracePt t="16904" x="2438400" y="1100138"/>
          <p14:tracePt t="16921" x="2595563" y="1104900"/>
          <p14:tracePt t="16937" x="2686050" y="1104900"/>
          <p14:tracePt t="16954" x="2762250" y="1104900"/>
          <p14:tracePt t="16971" x="2876550" y="1104900"/>
          <p14:tracePt t="16987" x="2943225" y="1100138"/>
          <p14:tracePt t="17004" x="3000375" y="1090613"/>
          <p14:tracePt t="17020" x="3062288" y="1081088"/>
          <p14:tracePt t="17037" x="3090863" y="1076325"/>
          <p14:tracePt t="17054" x="3119438" y="1071563"/>
          <p14:tracePt t="17071" x="3167063" y="1071563"/>
          <p14:tracePt t="17087" x="3190875" y="1066800"/>
          <p14:tracePt t="17104" x="3205163" y="1066800"/>
          <p14:tracePt t="17121" x="3228975" y="1066800"/>
          <p14:tracePt t="17137" x="3238500" y="1066800"/>
          <p14:tracePt t="17958" x="3281363" y="1066800"/>
          <p14:tracePt t="17973" x="3476625" y="1062038"/>
          <p14:tracePt t="17980" x="3543300" y="1062038"/>
          <p14:tracePt t="17988" x="3609975" y="1062038"/>
          <p14:tracePt t="18004" x="3757613" y="1062038"/>
          <p14:tracePt t="18020" x="3890963" y="1062038"/>
          <p14:tracePt t="18037" x="4057650" y="1062038"/>
          <p14:tracePt t="18054" x="4162425" y="1062038"/>
          <p14:tracePt t="18070" x="4238625" y="1062038"/>
          <p14:tracePt t="18087" x="4333875" y="1062038"/>
          <p14:tracePt t="18104" x="4391025" y="1062038"/>
          <p14:tracePt t="18120" x="4443413" y="1062038"/>
          <p14:tracePt t="18137" x="4481513" y="1062038"/>
          <p14:tracePt t="18154" x="4505325" y="1062038"/>
          <p14:tracePt t="18170" x="4510088" y="1062038"/>
          <p14:tracePt t="18187" x="4524375" y="1062038"/>
          <p14:tracePt t="18204" x="4529138" y="1062038"/>
          <p14:tracePt t="18220" x="4533900" y="1062038"/>
          <p14:tracePt t="18237" x="4543425" y="1062038"/>
          <p14:tracePt t="18254" x="4552950" y="1062038"/>
          <p14:tracePt t="18287" x="4557713" y="1062038"/>
          <p14:tracePt t="18303" x="4562475" y="1062038"/>
          <p14:tracePt t="18320" x="4567238" y="1062038"/>
          <p14:tracePt t="18337" x="4572000" y="1062038"/>
          <p14:tracePt t="18353" x="4576763" y="1062038"/>
          <p14:tracePt t="18370" x="4581525" y="1062038"/>
          <p14:tracePt t="18432" x="4586288" y="1062038"/>
          <p14:tracePt t="18539" x="4591050" y="1062038"/>
          <p14:tracePt t="18854" x="4600575" y="1062038"/>
          <p14:tracePt t="18861" x="4624388" y="1062038"/>
          <p14:tracePt t="18870" x="4648200" y="1057275"/>
          <p14:tracePt t="18887" x="4710113" y="1057275"/>
          <p14:tracePt t="18904" x="4757738" y="1052513"/>
          <p14:tracePt t="18920" x="4814888" y="1047750"/>
          <p14:tracePt t="18937" x="4843463" y="1042988"/>
          <p14:tracePt t="18953" x="4872038" y="1042988"/>
          <p14:tracePt t="18970" x="4876800" y="1042988"/>
          <p14:tracePt t="19026" x="4881563" y="1042988"/>
          <p14:tracePt t="38584" x="4857750" y="1081088"/>
          <p14:tracePt t="38591" x="4791075" y="1152525"/>
          <p14:tracePt t="38598" x="4719638" y="1228725"/>
          <p14:tracePt t="38613" x="4557713" y="1347788"/>
          <p14:tracePt t="38630" x="4371975" y="1438275"/>
          <p14:tracePt t="38647" x="4195763" y="1500188"/>
          <p14:tracePt t="38663" x="3900488" y="1585913"/>
          <p14:tracePt t="38680" x="3690938" y="1647825"/>
          <p14:tracePt t="38697" x="3495675" y="1700213"/>
          <p14:tracePt t="38713" x="3305175" y="1762125"/>
          <p14:tracePt t="38730" x="3190875" y="1785938"/>
          <p14:tracePt t="38747" x="3090863" y="1814513"/>
          <p14:tracePt t="38763" x="2962275" y="1838325"/>
          <p14:tracePt t="38780" x="2871788" y="1857375"/>
          <p14:tracePt t="38797" x="2800350" y="1881188"/>
          <p14:tracePt t="38813" x="2728913" y="1909763"/>
          <p14:tracePt t="38830" x="2690813" y="1924050"/>
          <p14:tracePt t="38847" x="2657475" y="1938338"/>
          <p14:tracePt t="38863" x="2628900" y="1957388"/>
          <p14:tracePt t="38880" x="2614613" y="1966913"/>
          <p14:tracePt t="38896" x="2590800" y="1995488"/>
          <p14:tracePt t="38913" x="2576513" y="2024063"/>
          <p14:tracePt t="38930" x="2566988" y="2043113"/>
          <p14:tracePt t="38947" x="2552700" y="2071688"/>
          <p14:tracePt t="38963" x="2524125" y="2138363"/>
          <p14:tracePt t="38980" x="2500313" y="2200275"/>
          <p14:tracePt t="38997" x="2476500" y="2266950"/>
          <p14:tracePt t="39013" x="2433638" y="2366963"/>
          <p14:tracePt t="39030" x="2405063" y="2438400"/>
          <p14:tracePt t="39046" x="2381250" y="2505075"/>
          <p14:tracePt t="39063" x="2347913" y="2581275"/>
          <p14:tracePt t="39080" x="2338388" y="2624138"/>
          <p14:tracePt t="39097" x="2324100" y="2662238"/>
          <p14:tracePt t="39113" x="2309813" y="2709863"/>
          <p14:tracePt t="39130" x="2300288" y="2738438"/>
          <p14:tracePt t="39487" x="2266950" y="2747963"/>
          <p14:tracePt t="39494" x="2219325" y="2757488"/>
          <p14:tracePt t="39501" x="2162175" y="2762250"/>
          <p14:tracePt t="39513" x="2109788" y="2767013"/>
          <p14:tracePt t="39530" x="1962150" y="2776538"/>
          <p14:tracePt t="39546" x="1876425" y="2786063"/>
          <p14:tracePt t="39563" x="1814513" y="2790825"/>
          <p14:tracePt t="39580" x="1743075" y="2790825"/>
          <p14:tracePt t="39596" x="1714500" y="2790825"/>
          <p14:tracePt t="39613" x="1709738" y="2786063"/>
          <p14:tracePt t="39630" x="1700213" y="2786063"/>
          <p14:tracePt t="39731" x="1704975" y="2786063"/>
          <p14:tracePt t="39744" x="1709738" y="2786063"/>
          <p14:tracePt t="39759" x="1714500" y="2786063"/>
          <p14:tracePt t="39766" x="1719263" y="2786063"/>
          <p14:tracePt t="39780" x="1724025" y="2786063"/>
          <p14:tracePt t="39796" x="1728788" y="2790825"/>
          <p14:tracePt t="39816" x="1762125" y="2800350"/>
          <p14:tracePt t="39830" x="1776413" y="2800350"/>
          <p14:tracePt t="39846" x="1804988" y="2805113"/>
          <p14:tracePt t="39863" x="1838325" y="2819400"/>
          <p14:tracePt t="39880" x="1862138" y="2828925"/>
          <p14:tracePt t="39896" x="1900238" y="2843213"/>
          <p14:tracePt t="39913" x="1924050" y="2852738"/>
          <p14:tracePt t="39930" x="1933575" y="2852738"/>
          <p14:tracePt t="39946" x="1947863" y="2862263"/>
          <p14:tracePt t="39988" x="1952625" y="2862263"/>
          <p14:tracePt t="41564" x="1928813" y="2900363"/>
          <p14:tracePt t="41572" x="1885950" y="2957513"/>
          <p14:tracePt t="41579" x="1857375" y="3000375"/>
          <p14:tracePt t="41596" x="1795463" y="3109913"/>
          <p14:tracePt t="41612" x="1757363" y="3205163"/>
          <p14:tracePt t="41629" x="1709738" y="3333750"/>
          <p14:tracePt t="41646" x="1685925" y="3381375"/>
          <p14:tracePt t="41662" x="1681163" y="3419475"/>
          <p14:tracePt t="41679" x="1666875" y="3448050"/>
          <p14:tracePt t="41696" x="1662113" y="3462338"/>
          <p14:tracePt t="41712" x="1657350" y="3476625"/>
          <p14:tracePt t="41729" x="1657350" y="3490913"/>
          <p14:tracePt t="41746" x="1657350" y="3495675"/>
          <p14:tracePt t="41762" x="1657350" y="3500438"/>
          <p14:tracePt t="41779" x="1657350" y="3509963"/>
          <p14:tracePt t="41796" x="1662113" y="3524250"/>
          <p14:tracePt t="41812" x="1671638" y="3557588"/>
          <p14:tracePt t="41829" x="1685925" y="3605213"/>
          <p14:tracePt t="41846" x="1695450" y="3652838"/>
          <p14:tracePt t="41862" x="1709738" y="3695700"/>
          <p14:tracePt t="41879" x="1724025" y="3771900"/>
          <p14:tracePt t="41895" x="1733550" y="3800475"/>
          <p14:tracePt t="41912" x="1738313" y="3824288"/>
          <p14:tracePt t="41929" x="1752600" y="3848100"/>
          <p14:tracePt t="41945" x="1757363" y="3848100"/>
          <p14:tracePt t="41962" x="1762125" y="3852863"/>
          <p14:tracePt t="41979" x="1776413" y="3862388"/>
          <p14:tracePt t="41995" x="1819275" y="3862388"/>
          <p14:tracePt t="42012" x="1871663" y="3862388"/>
          <p14:tracePt t="42029" x="1924050" y="3857625"/>
          <p14:tracePt t="42045" x="1981200" y="3848100"/>
          <p14:tracePt t="42062" x="2100263" y="3838575"/>
          <p14:tracePt t="42079" x="2166938" y="3824288"/>
          <p14:tracePt t="42095" x="2257425" y="3810000"/>
          <p14:tracePt t="42112" x="2314575" y="3800475"/>
          <p14:tracePt t="42129" x="2362200" y="3790950"/>
          <p14:tracePt t="42145" x="2419350" y="3781425"/>
          <p14:tracePt t="42162" x="2443163" y="3776663"/>
          <p14:tracePt t="42180" x="2457450" y="3771900"/>
          <p14:tracePt t="42195" x="2462213" y="3771900"/>
          <p14:tracePt t="42323" x="2462213" y="3776663"/>
          <p14:tracePt t="42359" x="2462213" y="3781425"/>
          <p14:tracePt t="42538" x="2462213" y="3786188"/>
          <p14:tracePt t="43049" x="2452688" y="3786188"/>
          <p14:tracePt t="43062" x="2443163" y="3786188"/>
          <p14:tracePt t="43068" x="2433638" y="3790950"/>
          <p14:tracePt t="43078" x="2419350" y="3795713"/>
          <p14:tracePt t="43095" x="2386013" y="3805238"/>
          <p14:tracePt t="43112" x="2295525" y="3838575"/>
          <p14:tracePt t="43129" x="2228850" y="3862388"/>
          <p14:tracePt t="43145" x="2157413" y="3886200"/>
          <p14:tracePt t="43162" x="2085975" y="3914775"/>
          <p14:tracePt t="43178" x="1976438" y="3981450"/>
          <p14:tracePt t="43195" x="1909763" y="4014788"/>
          <p14:tracePt t="43212" x="1833563" y="4071938"/>
          <p14:tracePt t="43228" x="1809750" y="4090988"/>
          <p14:tracePt t="43245" x="1781175" y="4114800"/>
          <p14:tracePt t="43262" x="1747838" y="4133850"/>
          <p14:tracePt t="43278" x="1733550" y="4138613"/>
          <p14:tracePt t="43295" x="1724025" y="4143375"/>
          <p14:tracePt t="43312" x="1714500" y="4152900"/>
          <p14:tracePt t="43328" x="1709738" y="4152900"/>
          <p14:tracePt t="43345" x="1700213" y="4157663"/>
          <p14:tracePt t="43362" x="1685925" y="4167188"/>
          <p14:tracePt t="43378" x="1676400" y="4181475"/>
          <p14:tracePt t="43395" x="1666875" y="4186238"/>
          <p14:tracePt t="43412" x="1652588" y="4195763"/>
          <p14:tracePt t="43428" x="1647825" y="4200525"/>
          <p14:tracePt t="43445" x="1643063" y="4205288"/>
          <p14:tracePt t="43479" x="1643063" y="4210050"/>
          <p14:tracePt t="43513" x="1643063" y="4214813"/>
          <p14:tracePt t="43584" x="1643063" y="4219575"/>
          <p14:tracePt t="43635" x="1652588" y="4219575"/>
          <p14:tracePt t="43649" x="1666875" y="4224338"/>
          <p14:tracePt t="43656" x="1676400" y="4224338"/>
          <p14:tracePt t="43663" x="1690688" y="4233863"/>
          <p14:tracePt t="43678" x="1757363" y="4267200"/>
          <p14:tracePt t="43695" x="1828800" y="4305300"/>
          <p14:tracePt t="43712" x="1928813" y="4357688"/>
          <p14:tracePt t="43728" x="2095500" y="4457700"/>
          <p14:tracePt t="43745" x="2209800" y="4529138"/>
          <p14:tracePt t="43762" x="2309813" y="4591050"/>
          <p14:tracePt t="43778" x="2395538" y="4638675"/>
          <p14:tracePt t="43795" x="2419350" y="4648200"/>
          <p14:tracePt t="43812" x="2424113" y="4657725"/>
          <p14:tracePt t="43828" x="2428875" y="4657725"/>
          <p14:tracePt t="43845" x="2428875" y="4652963"/>
          <p14:tracePt t="43862" x="2433638" y="4652963"/>
          <p14:tracePt t="43878" x="2433638" y="4638675"/>
          <p14:tracePt t="43895" x="2433638" y="4633913"/>
          <p14:tracePt t="43928" x="2433638" y="4619625"/>
          <p14:tracePt t="43945" x="2433638" y="4614863"/>
          <p14:tracePt t="43962" x="2438400" y="4610100"/>
          <p14:tracePt t="43978" x="2438400" y="4605338"/>
          <p14:tracePt t="43995" x="2438400" y="4600575"/>
          <p14:tracePt t="44012" x="2438400" y="4595813"/>
          <p14:tracePt t="44050" x="2438400" y="4591050"/>
          <p14:tracePt t="44071" x="2438400" y="4586288"/>
          <p14:tracePt t="44093" x="2443163" y="4586288"/>
          <p14:tracePt t="44100" x="2443163" y="4581525"/>
          <p14:tracePt t="44129" x="2443163" y="4576763"/>
          <p14:tracePt t="44143" x="2447925" y="4572000"/>
          <p14:tracePt t="44150" x="2447925" y="4567238"/>
          <p14:tracePt t="44164" x="2452688" y="4562475"/>
          <p14:tracePt t="44179" x="2452688" y="4552950"/>
          <p14:tracePt t="44195" x="2457450" y="4552950"/>
          <p14:tracePt t="44211" x="2457450" y="4543425"/>
          <p14:tracePt t="44228" x="2466975" y="4538663"/>
          <p14:tracePt t="44245" x="2466975" y="4533900"/>
          <p14:tracePt t="44278" x="2471738" y="4533900"/>
          <p14:tracePt t="44295" x="2471738" y="4529138"/>
          <p14:tracePt t="57009" x="2452688" y="4548188"/>
          <p14:tracePt t="57016" x="2419350" y="4605338"/>
          <p14:tracePt t="57024" x="2381250" y="4652963"/>
          <p14:tracePt t="57040" x="2324100" y="4733925"/>
          <p14:tracePt t="57057" x="2271713" y="4805363"/>
          <p14:tracePt t="57074" x="2205038" y="4895850"/>
          <p14:tracePt t="57090" x="2162175" y="4948238"/>
          <p14:tracePt t="57107" x="2138363" y="4981575"/>
          <p14:tracePt t="57124" x="2109788" y="5010150"/>
          <p14:tracePt t="57140" x="2105025" y="5019675"/>
          <p14:tracePt t="57174" x="2105025" y="5024438"/>
          <p14:tracePt t="57231" x="2143125" y="4976813"/>
          <p14:tracePt t="57238" x="2166938" y="4953000"/>
          <p14:tracePt t="57245" x="2209800" y="4929188"/>
          <p14:tracePt t="57257" x="2262188" y="4895850"/>
          <p14:tracePt t="57274" x="2543175" y="4781550"/>
          <p14:tracePt t="57290" x="2800350" y="4705350"/>
          <p14:tracePt t="57307" x="3028950" y="4629150"/>
          <p14:tracePt t="57324" x="3381375" y="4476750"/>
          <p14:tracePt t="57340" x="3586163" y="4376738"/>
          <p14:tracePt t="57357" x="3790950" y="4300538"/>
          <p14:tracePt t="57374" x="4071938" y="4162425"/>
          <p14:tracePt t="57390" x="4243388" y="4081463"/>
          <p14:tracePt t="57407" x="4362450" y="4029075"/>
          <p14:tracePt t="57424" x="4543425" y="3957638"/>
          <p14:tracePt t="57440" x="4629150" y="3924300"/>
          <p14:tracePt t="57457" x="4686300" y="3900488"/>
          <p14:tracePt t="57474" x="4762500" y="3862388"/>
          <p14:tracePt t="57490" x="4805363" y="3838575"/>
          <p14:tracePt t="57507" x="4838700" y="3819525"/>
          <p14:tracePt t="57524" x="4872038" y="3795713"/>
          <p14:tracePt t="57540" x="4910138" y="3767138"/>
          <p14:tracePt t="57557" x="4929188" y="3752850"/>
          <p14:tracePt t="57574" x="4938713" y="3743325"/>
          <p14:tracePt t="57590" x="4948238" y="3733800"/>
          <p14:tracePt t="57607" x="4962525" y="3724275"/>
          <p14:tracePt t="57624" x="4976813" y="3714750"/>
          <p14:tracePt t="57640" x="5019675" y="3681413"/>
          <p14:tracePt t="57657" x="5062538" y="3638550"/>
          <p14:tracePt t="57673" x="5095875" y="3605213"/>
          <p14:tracePt t="57690" x="5114925" y="3571875"/>
          <p14:tracePt t="57707" x="5124450" y="3567113"/>
          <p14:tracePt t="57811" x="5119688" y="3576638"/>
          <p14:tracePt t="57868" x="5119688" y="3581400"/>
          <p14:tracePt t="59573" x="5086350" y="3581400"/>
          <p14:tracePt t="59581" x="5038725" y="3581400"/>
          <p14:tracePt t="59589" x="4972050" y="3581400"/>
          <p14:tracePt t="59606" x="4867275" y="3581400"/>
          <p14:tracePt t="59623" x="4757738" y="3581400"/>
          <p14:tracePt t="59640" x="4719638" y="3581400"/>
          <p14:tracePt t="59656" x="4705350" y="3581400"/>
          <p14:tracePt t="59673" x="4695825" y="3581400"/>
          <p14:tracePt t="59689" x="4691063" y="3581400"/>
          <p14:tracePt t="59706" x="4686300" y="3586163"/>
          <p14:tracePt t="59723" x="4672013" y="3590925"/>
          <p14:tracePt t="59739" x="4638675" y="3595688"/>
          <p14:tracePt t="59756" x="4614863" y="3600450"/>
          <p14:tracePt t="59773" x="4586288" y="3605213"/>
          <p14:tracePt t="59789" x="4552950" y="3609975"/>
          <p14:tracePt t="59806" x="4543425" y="3614738"/>
          <p14:tracePt t="59823" x="4519613" y="3624263"/>
          <p14:tracePt t="59839" x="4500563" y="3629025"/>
          <p14:tracePt t="59856" x="4481513" y="3629025"/>
          <p14:tracePt t="59873" x="4471988" y="3633788"/>
          <p14:tracePt t="59889" x="4462463" y="3638550"/>
          <p14:tracePt t="59906" x="4457700" y="3638550"/>
          <p14:tracePt t="63843" x="4438650" y="3667125"/>
          <p14:tracePt t="63858" x="4414838" y="3700463"/>
          <p14:tracePt t="63864" x="4400550" y="3729038"/>
          <p14:tracePt t="63872" x="4391025" y="3752850"/>
          <p14:tracePt t="63888" x="4371975" y="3819525"/>
          <p14:tracePt t="63905" x="4352925" y="3890963"/>
          <p14:tracePt t="63921" x="4338638" y="3971925"/>
          <p14:tracePt t="63938" x="4333875" y="4010025"/>
          <p14:tracePt t="63955" x="4324350" y="4057650"/>
          <p14:tracePt t="63971" x="4310063" y="4114800"/>
          <p14:tracePt t="63988" x="4305300" y="4148138"/>
          <p14:tracePt t="64005" x="4300538" y="4181475"/>
          <p14:tracePt t="64022" x="4295775" y="4205288"/>
          <p14:tracePt t="64038" x="4291013" y="4219575"/>
          <p14:tracePt t="64055" x="4286250" y="4238625"/>
          <p14:tracePt t="64072" x="4281488" y="4257675"/>
          <p14:tracePt t="64088" x="4271963" y="4281488"/>
          <p14:tracePt t="64105" x="4267200" y="4295775"/>
          <p14:tracePt t="64121" x="4262438" y="4319588"/>
          <p14:tracePt t="64138" x="4257675" y="4343400"/>
          <p14:tracePt t="64155" x="4252913" y="4357688"/>
          <p14:tracePt t="64171" x="4243388" y="4371975"/>
          <p14:tracePt t="64188" x="4233863" y="4386263"/>
          <p14:tracePt t="64205" x="4233863" y="4391025"/>
          <p14:tracePt t="64221" x="4233863" y="4395788"/>
          <p14:tracePt t="64238" x="4229100" y="4400550"/>
          <p14:tracePt t="64271" x="4224338" y="4405313"/>
          <p14:tracePt t="64288" x="4224338" y="4410075"/>
          <p14:tracePt t="64323" x="4224338" y="4414838"/>
          <p14:tracePt t="64338" x="4219575" y="4414838"/>
          <p14:tracePt t="64366" x="4214813" y="4414838"/>
          <p14:tracePt t="64402" x="4210050" y="4414838"/>
          <p14:tracePt t="64444" x="4205288" y="4405313"/>
          <p14:tracePt t="64459" x="4205288" y="4400550"/>
          <p14:tracePt t="64466" x="4200525" y="4400550"/>
          <p14:tracePt t="64473" x="4200525" y="4395788"/>
          <p14:tracePt t="64488" x="4200525" y="4391025"/>
          <p14:tracePt t="64509" x="4195763" y="4386263"/>
          <p14:tracePt t="64521" x="4195763" y="4376738"/>
          <p14:tracePt t="64538" x="4195763" y="4367213"/>
          <p14:tracePt t="64555" x="4195763" y="4357688"/>
          <p14:tracePt t="64571" x="4195763" y="4352925"/>
          <p14:tracePt t="64588" x="4195763" y="4348163"/>
          <p14:tracePt t="64604" x="4195763" y="4343400"/>
          <p14:tracePt t="64621" x="4195763" y="4338638"/>
          <p14:tracePt t="64638" x="4195763" y="4333875"/>
          <p14:tracePt t="64695" x="4195763" y="4329113"/>
          <p14:tracePt t="64724" x="4200525" y="4329113"/>
          <p14:tracePt t="64846" x="4205288" y="4329113"/>
          <p14:tracePt t="64939" x="4205288" y="4333875"/>
          <p14:tracePt t="65011" x="4205288" y="4338638"/>
          <p14:tracePt t="65046" x="4210050" y="4338638"/>
          <p14:tracePt t="65060" x="4210050" y="4343400"/>
          <p14:tracePt t="65089" x="4214813" y="4343400"/>
          <p14:tracePt t="65183" x="4219575" y="4343400"/>
          <p14:tracePt t="65233" x="4219575" y="4348163"/>
          <p14:tracePt t="65240" x="4224338" y="4348163"/>
          <p14:tracePt t="65383" x="4229100" y="4348163"/>
          <p14:tracePt t="65491" x="4233863" y="4348163"/>
          <p14:tracePt t="65505" x="4243388" y="4348163"/>
          <p14:tracePt t="65512" x="4252913" y="4348163"/>
          <p14:tracePt t="65521" x="4262438" y="4352925"/>
          <p14:tracePt t="65537" x="4305300" y="4348163"/>
          <p14:tracePt t="65554" x="4333875" y="4348163"/>
          <p14:tracePt t="65571" x="4505325" y="4357688"/>
          <p14:tracePt t="65587" x="4595813" y="4362450"/>
          <p14:tracePt t="65604" x="4686300" y="4367213"/>
          <p14:tracePt t="65621" x="4800600" y="4371975"/>
          <p14:tracePt t="65638" x="4872038" y="4371975"/>
          <p14:tracePt t="65654" x="4924425" y="4376738"/>
          <p14:tracePt t="65671" x="5014913" y="4376738"/>
          <p14:tracePt t="65688" x="5067300" y="4376738"/>
          <p14:tracePt t="65704" x="5105400" y="4376738"/>
          <p14:tracePt t="65721" x="5153025" y="4371975"/>
          <p14:tracePt t="65737" x="5181600" y="4371975"/>
          <p14:tracePt t="65754" x="5191125" y="4371975"/>
          <p14:tracePt t="65771" x="5214938" y="4371975"/>
          <p14:tracePt t="65787" x="5229225" y="4371975"/>
          <p14:tracePt t="65804" x="5248275" y="4371975"/>
          <p14:tracePt t="65821" x="5276850" y="4367213"/>
          <p14:tracePt t="65838" x="5295900" y="4357688"/>
          <p14:tracePt t="65854" x="5314950" y="4357688"/>
          <p14:tracePt t="65871" x="5343525" y="4357688"/>
          <p14:tracePt t="65887" x="5357813" y="4352925"/>
          <p14:tracePt t="65904" x="5376863" y="4348163"/>
          <p14:tracePt t="65921" x="5391150" y="4348163"/>
          <p14:tracePt t="65937" x="5405438" y="4343400"/>
          <p14:tracePt t="65954" x="5419725" y="4343400"/>
          <p14:tracePt t="65971" x="5443538" y="4338638"/>
          <p14:tracePt t="65987" x="5453063" y="4333875"/>
          <p14:tracePt t="66004" x="5467350" y="4333875"/>
          <p14:tracePt t="66021" x="5476875" y="4333875"/>
          <p14:tracePt t="66037" x="5481638" y="4333875"/>
          <p14:tracePt t="66054" x="5486400" y="4333875"/>
          <p14:tracePt t="66071" x="5495925" y="4333875"/>
          <p14:tracePt t="66087" x="5500688" y="4333875"/>
          <p14:tracePt t="66104" x="5505450" y="4333875"/>
          <p14:tracePt t="66149" x="5510213" y="4333875"/>
          <p14:tracePt t="66214" x="5514975" y="4333875"/>
          <p14:tracePt t="174529" x="5538788" y="4333875"/>
          <p14:tracePt t="174536" x="5576888" y="4333875"/>
          <p14:tracePt t="174551" x="5634038" y="4333875"/>
          <p14:tracePt t="174567" x="5686425" y="4333875"/>
          <p14:tracePt t="174584" x="5715000" y="4333875"/>
          <p14:tracePt t="174601" x="5772150" y="4324350"/>
          <p14:tracePt t="174617" x="5824538" y="4314825"/>
          <p14:tracePt t="174634" x="5872163" y="4305300"/>
          <p14:tracePt t="174651" x="5976938" y="4267200"/>
          <p14:tracePt t="174667" x="6072188" y="4233863"/>
          <p14:tracePt t="174684" x="6172200" y="4210050"/>
          <p14:tracePt t="174701" x="6338888" y="4162425"/>
          <p14:tracePt t="174717" x="6453188" y="4129088"/>
          <p14:tracePt t="174734" x="6572250" y="4105275"/>
          <p14:tracePt t="174751" x="6738938" y="4067175"/>
          <p14:tracePt t="174767" x="6838950" y="4048125"/>
          <p14:tracePt t="174784" x="6972300" y="3995738"/>
          <p14:tracePt t="174801" x="7229475" y="3862388"/>
          <p14:tracePt t="174817" x="7434263" y="3748088"/>
          <p14:tracePt t="174834" x="7586663" y="3652838"/>
          <p14:tracePt t="174851" x="7781925" y="3490913"/>
          <p14:tracePt t="174867" x="7886700" y="3400425"/>
          <p14:tracePt t="174884" x="7967663" y="3309938"/>
          <p14:tracePt t="174901" x="8101013" y="3138488"/>
          <p14:tracePt t="174917" x="8172450" y="3062288"/>
          <p14:tracePt t="174934" x="8224838" y="2995613"/>
          <p14:tracePt t="174950" x="8243888" y="2962275"/>
          <p14:tracePt t="174967" x="8248650" y="2952750"/>
          <p14:tracePt t="175000" x="8248650" y="2947988"/>
          <p14:tracePt t="175050" x="8248650" y="2943225"/>
          <p14:tracePt t="175072" x="8248650" y="2938463"/>
          <p14:tracePt t="175078" x="8248650" y="2933700"/>
          <p14:tracePt t="175093" x="8248650" y="2924175"/>
          <p14:tracePt t="175100" x="8234363" y="2905125"/>
          <p14:tracePt t="175117" x="8191500" y="2867025"/>
          <p14:tracePt t="175134" x="8139113" y="2824163"/>
          <p14:tracePt t="175150" x="8067675" y="2767013"/>
          <p14:tracePt t="175167" x="8020050" y="2733675"/>
          <p14:tracePt t="175184" x="7996238" y="2719388"/>
          <p14:tracePt t="175200" x="7991475" y="2719388"/>
          <p14:tracePt t="175265" x="7991475" y="2724150"/>
          <p14:tracePt t="200346" x="7910513" y="2743200"/>
          <p14:tracePt t="200355" x="7777163" y="2786063"/>
          <p14:tracePt t="200363" x="7615238" y="2819400"/>
          <p14:tracePt t="200375" x="7334250" y="2890838"/>
          <p14:tracePt t="200392" x="7015163" y="2967038"/>
          <p14:tracePt t="200408" x="6719888" y="3028950"/>
          <p14:tracePt t="200425" x="6229350" y="3128963"/>
          <p14:tracePt t="200442" x="5876925" y="3176588"/>
          <p14:tracePt t="200459" x="5495925" y="3209925"/>
          <p14:tracePt t="200475" x="4948238" y="3219450"/>
          <p14:tracePt t="200492" x="4614863" y="3186113"/>
          <p14:tracePt t="200509" x="4357688" y="3152775"/>
          <p14:tracePt t="200525" x="4024313" y="3095625"/>
          <p14:tracePt t="200542" x="3852863" y="3071813"/>
          <p14:tracePt t="200559" x="3676650" y="3043238"/>
          <p14:tracePt t="200575" x="3486150" y="3009900"/>
          <p14:tracePt t="200592" x="3348038" y="2976563"/>
          <p14:tracePt t="200609" x="3228975" y="2943225"/>
          <p14:tracePt t="200625" x="3057525" y="2895600"/>
          <p14:tracePt t="200642" x="2943225" y="2871788"/>
          <p14:tracePt t="200659" x="2843213" y="2852738"/>
          <p14:tracePt t="200675" x="2695575" y="2833688"/>
          <p14:tracePt t="200692" x="2638425" y="2828925"/>
          <p14:tracePt t="200708" x="2595563" y="2824163"/>
          <p14:tracePt t="200725" x="2571750" y="2824163"/>
          <p14:tracePt t="200758" x="2566988" y="2824163"/>
          <p14:tracePt t="200775" x="2586038" y="2838450"/>
          <p14:tracePt t="200792" x="2600325" y="2843213"/>
          <p14:tracePt t="200808" x="2652713" y="2852738"/>
          <p14:tracePt t="200825" x="2881313" y="2857500"/>
          <p14:tracePt t="200842" x="3109913" y="2871788"/>
          <p14:tracePt t="200858" x="3400425" y="2886075"/>
          <p14:tracePt t="200875" x="3886200" y="2909888"/>
          <p14:tracePt t="200892" x="4162425" y="2914650"/>
          <p14:tracePt t="200908" x="4448175" y="2914650"/>
          <p14:tracePt t="200925" x="4638675" y="2919413"/>
          <p14:tracePt t="200942" x="4833938" y="2914650"/>
          <p14:tracePt t="200958" x="4895850" y="2909888"/>
          <p14:tracePt t="200975" x="4933950" y="2909888"/>
          <p14:tracePt t="200992" x="4943475" y="2909888"/>
          <p14:tracePt t="201026" x="4938713" y="2909888"/>
          <p14:tracePt t="201048" x="4810125" y="2886075"/>
          <p14:tracePt t="201058" x="4767263" y="2881313"/>
          <p14:tracePt t="201075" x="4643438" y="2881313"/>
          <p14:tracePt t="201092" x="4352925" y="2905125"/>
          <p14:tracePt t="201108" x="4095750" y="2924175"/>
          <p14:tracePt t="201125" x="3829050" y="2947988"/>
          <p14:tracePt t="201142" x="3467100" y="2976563"/>
          <p14:tracePt t="201158" x="3257550" y="2986088"/>
          <p14:tracePt t="201175" x="3143250" y="2986088"/>
          <p14:tracePt t="201192" x="3057525" y="2986088"/>
          <p14:tracePt t="201208" x="3048000" y="2986088"/>
          <p14:tracePt t="201256" x="3052763" y="2986088"/>
          <p14:tracePt t="201262" x="3057525" y="2990850"/>
          <p14:tracePt t="201275" x="3067050" y="2990850"/>
          <p14:tracePt t="201292" x="3086100" y="2995613"/>
          <p14:tracePt t="201308" x="3095625" y="2995613"/>
          <p14:tracePt t="201325" x="3105150" y="2995613"/>
          <p14:tracePt t="201342" x="3195638" y="3005138"/>
          <p14:tracePt t="201358" x="3252788" y="3019425"/>
          <p14:tracePt t="201375" x="3338513" y="3028950"/>
          <p14:tracePt t="201392" x="3457575" y="3033713"/>
          <p14:tracePt t="201408" x="3638550" y="3043238"/>
          <p14:tracePt t="201425" x="3771900" y="3057525"/>
          <p14:tracePt t="201441" x="3962400" y="3062288"/>
          <p14:tracePt t="201458" x="4057650" y="3076575"/>
          <p14:tracePt t="201475" x="4124325" y="3081338"/>
          <p14:tracePt t="201492" x="4191000" y="3090863"/>
          <p14:tracePt t="201508" x="4200525" y="3090863"/>
          <p14:tracePt t="201525" x="4210050" y="3095625"/>
          <p14:tracePt t="201542" x="4214813" y="3095625"/>
          <p14:tracePt t="201578" x="4219575" y="3095625"/>
          <p14:tracePt t="215181" x="0" y="0"/>
        </p14:tracePtLst>
      </p14:laserTrace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bg>
      <p:bgPr>
        <a:solidFill>
          <a:srgbClr val="F8F4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8492"/>
            <a:ext cx="9144000" cy="5119580"/>
          </a:xfrm>
          <a:prstGeom prst="rect">
            <a:avLst/>
          </a:prstGeom>
        </p:spPr>
      </p:pic>
      <p:sp>
        <p:nvSpPr>
          <p:cNvPr id="3" name="Text 1"/>
          <p:cNvSpPr/>
          <p:nvPr/>
        </p:nvSpPr>
        <p:spPr>
          <a:xfrm>
            <a:off x="457200" y="457200"/>
            <a:ext cx="82296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0B2545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Risk-Free Rate + Risk Premium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457200" y="1033272"/>
            <a:ext cx="365760" cy="45720"/>
          </a:xfrm>
          <a:prstGeom prst="rect">
            <a:avLst/>
          </a:prstGeom>
          <a:solidFill>
            <a:srgbClr val="C9A961"/>
          </a:solidFill>
          <a:ln w="12700">
            <a:solidFill>
              <a:srgbClr val="C9A961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457200" y="1188720"/>
            <a:ext cx="8229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i="1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How do we choose the discount rate r in our formulas?</a:t>
            </a:r>
            <a:endParaRPr lang="en-US" sz="1600" dirty="0"/>
          </a:p>
        </p:txBody>
      </p:sp>
      <p:sp>
        <p:nvSpPr>
          <p:cNvPr id="6" name="Shape 4"/>
          <p:cNvSpPr/>
          <p:nvPr/>
        </p:nvSpPr>
        <p:spPr>
          <a:xfrm>
            <a:off x="457200" y="1691640"/>
            <a:ext cx="8229600" cy="914400"/>
          </a:xfrm>
          <a:prstGeom prst="rect">
            <a:avLst/>
          </a:prstGeom>
          <a:solidFill>
            <a:srgbClr val="0B2545"/>
          </a:solidFill>
          <a:ln w="12700">
            <a:solidFill>
              <a:srgbClr val="0B2545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457200" y="1691640"/>
            <a:ext cx="822960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C9A961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Discount Rate  =  Risk-Free Rate  +  Risk Premium</a:t>
            </a:r>
            <a:endParaRPr lang="en-US" sz="2200" dirty="0"/>
          </a:p>
        </p:txBody>
      </p:sp>
      <p:sp>
        <p:nvSpPr>
          <p:cNvPr id="8" name="Shape 6"/>
          <p:cNvSpPr/>
          <p:nvPr/>
        </p:nvSpPr>
        <p:spPr>
          <a:xfrm>
            <a:off x="457200" y="2788920"/>
            <a:ext cx="4023360" cy="1920240"/>
          </a:xfrm>
          <a:prstGeom prst="rect">
            <a:avLst/>
          </a:prstGeom>
          <a:solidFill>
            <a:srgbClr val="FFFFFF"/>
          </a:solidFill>
          <a:ln w="12700">
            <a:solidFill>
              <a:srgbClr val="D9D2C2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pic>
        <p:nvPicPr>
          <p:cNvPr id="9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0080" y="2926080"/>
            <a:ext cx="502920" cy="502920"/>
          </a:xfrm>
          <a:prstGeom prst="rect">
            <a:avLst/>
          </a:prstGeom>
        </p:spPr>
      </p:pic>
      <p:sp>
        <p:nvSpPr>
          <p:cNvPr id="10" name="Text 7"/>
          <p:cNvSpPr/>
          <p:nvPr/>
        </p:nvSpPr>
        <p:spPr>
          <a:xfrm>
            <a:off x="1325880" y="2907792"/>
            <a:ext cx="30175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0B2545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Risk-Free Rate</a:t>
            </a:r>
            <a:endParaRPr lang="en-US" sz="1800" dirty="0"/>
          </a:p>
        </p:txBody>
      </p:sp>
      <p:sp>
        <p:nvSpPr>
          <p:cNvPr id="11" name="Text 8"/>
          <p:cNvSpPr/>
          <p:nvPr/>
        </p:nvSpPr>
        <p:spPr>
          <a:xfrm>
            <a:off x="640080" y="3520440"/>
            <a:ext cx="370332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Yield on safe government bonds (e.g., Egyptian T-bills, US Treasuries).</a:t>
            </a:r>
            <a:endParaRPr lang="en-US" sz="1300" dirty="0"/>
          </a:p>
        </p:txBody>
      </p:sp>
      <p:sp>
        <p:nvSpPr>
          <p:cNvPr id="12" name="Text 9"/>
          <p:cNvSpPr/>
          <p:nvPr/>
        </p:nvSpPr>
        <p:spPr>
          <a:xfrm>
            <a:off x="640080" y="4206240"/>
            <a:ext cx="37033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i="1" dirty="0">
                <a:solidFill>
                  <a:srgbClr val="C9A9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Egypt T-bills 2025: ~24%   ·   US Treasuries 2025: ~4%</a:t>
            </a:r>
            <a:endParaRPr lang="en-US" sz="1200" dirty="0"/>
          </a:p>
        </p:txBody>
      </p:sp>
      <p:sp>
        <p:nvSpPr>
          <p:cNvPr id="13" name="Shape 10"/>
          <p:cNvSpPr/>
          <p:nvPr/>
        </p:nvSpPr>
        <p:spPr>
          <a:xfrm>
            <a:off x="4663440" y="2788920"/>
            <a:ext cx="4023360" cy="1920240"/>
          </a:xfrm>
          <a:prstGeom prst="rect">
            <a:avLst/>
          </a:prstGeom>
          <a:solidFill>
            <a:srgbClr val="FFFFFF"/>
          </a:solidFill>
          <a:ln w="12700">
            <a:solidFill>
              <a:srgbClr val="D9D2C2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pic>
        <p:nvPicPr>
          <p:cNvPr id="14" name="Image 1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46320" y="2926080"/>
            <a:ext cx="502920" cy="502920"/>
          </a:xfrm>
          <a:prstGeom prst="rect">
            <a:avLst/>
          </a:prstGeom>
        </p:spPr>
      </p:pic>
      <p:sp>
        <p:nvSpPr>
          <p:cNvPr id="15" name="Text 11"/>
          <p:cNvSpPr/>
          <p:nvPr/>
        </p:nvSpPr>
        <p:spPr>
          <a:xfrm>
            <a:off x="5532120" y="2907792"/>
            <a:ext cx="30175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0B2545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Risk Premium</a:t>
            </a:r>
            <a:endParaRPr lang="en-US" sz="1800" dirty="0"/>
          </a:p>
        </p:txBody>
      </p:sp>
      <p:sp>
        <p:nvSpPr>
          <p:cNvPr id="16" name="Text 12"/>
          <p:cNvSpPr/>
          <p:nvPr/>
        </p:nvSpPr>
        <p:spPr>
          <a:xfrm>
            <a:off x="4846320" y="3520440"/>
            <a:ext cx="370332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Extra return demanded for project-specific risks: liquidity, location, tenant default, market.</a:t>
            </a:r>
            <a:endParaRPr lang="en-US" sz="1300" dirty="0"/>
          </a:p>
        </p:txBody>
      </p:sp>
      <p:sp>
        <p:nvSpPr>
          <p:cNvPr id="17" name="Text 13"/>
          <p:cNvSpPr/>
          <p:nvPr/>
        </p:nvSpPr>
        <p:spPr>
          <a:xfrm>
            <a:off x="4846320" y="4206240"/>
            <a:ext cx="37033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i="1" dirty="0">
                <a:solidFill>
                  <a:srgbClr val="C9A9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Real estate premium typically: 3% – 8% above risk-free rate</a:t>
            </a:r>
            <a:endParaRPr lang="en-US" sz="1200" dirty="0"/>
          </a:p>
        </p:txBody>
      </p:sp>
      <p:sp>
        <p:nvSpPr>
          <p:cNvPr id="18" name="Shape 14"/>
          <p:cNvSpPr/>
          <p:nvPr/>
        </p:nvSpPr>
        <p:spPr>
          <a:xfrm>
            <a:off x="0" y="4983480"/>
            <a:ext cx="9144000" cy="164592"/>
          </a:xfrm>
          <a:prstGeom prst="rect">
            <a:avLst/>
          </a:prstGeom>
          <a:solidFill>
            <a:srgbClr val="0B2545"/>
          </a:solidFill>
          <a:ln w="12700">
            <a:solidFill>
              <a:srgbClr val="0B2545"/>
            </a:solidFill>
            <a:prstDash val="solid"/>
          </a:ln>
        </p:spPr>
      </p:sp>
      <p:sp>
        <p:nvSpPr>
          <p:cNvPr id="19" name="Text 15"/>
          <p:cNvSpPr/>
          <p:nvPr/>
        </p:nvSpPr>
        <p:spPr>
          <a:xfrm>
            <a:off x="365760" y="4983480"/>
            <a:ext cx="54864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kern="0" spc="200" dirty="0">
                <a:solidFill>
                  <a:srgbClr val="E8D5A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TIME VALUE OF MONEY  ·  REAL ESTATE FINANCE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1277"/>
    </mc:Choice>
    <mc:Fallback xmlns="">
      <p:transition spd="slow" advTm="21127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37" x="5995988" y="3910013"/>
          <p14:tracePt t="836" x="5953125" y="3890963"/>
          <p14:tracePt t="866" x="5562600" y="3709988"/>
          <p14:tracePt t="887" x="5200650" y="3524250"/>
          <p14:tracePt t="919" x="4633913" y="3157538"/>
          <p14:tracePt t="945" x="4324350" y="2919413"/>
          <p14:tracePt t="963" x="4176713" y="2776538"/>
          <p14:tracePt t="978" x="4114800" y="2700338"/>
          <p14:tracePt t="988" x="4090988" y="2676525"/>
          <p14:tracePt t="1005" x="4067175" y="2638425"/>
          <p14:tracePt t="1022" x="4067175" y="2628900"/>
          <p14:tracePt t="1038" x="4067175" y="2624138"/>
          <p14:tracePt t="1425" x="4038600" y="2624138"/>
          <p14:tracePt t="1451" x="3762375" y="2624138"/>
          <p14:tracePt t="1472" x="3486150" y="2605088"/>
          <p14:tracePt t="1491" x="3352800" y="2590800"/>
          <p14:tracePt t="1511" x="3143250" y="2566988"/>
          <p14:tracePt t="1528" x="3043238" y="2562225"/>
          <p14:tracePt t="1540" x="2967038" y="2557463"/>
          <p14:tracePt t="1555" x="2938463" y="2557463"/>
          <p14:tracePt t="1572" x="2919413" y="2557463"/>
          <p14:tracePt t="2932" x="2852738" y="2557463"/>
          <p14:tracePt t="2947" x="2767013" y="2547938"/>
          <p14:tracePt t="2959" x="2724150" y="2543175"/>
          <p14:tracePt t="2978" x="2581275" y="2524125"/>
          <p14:tracePt t="3004" x="2390775" y="2471738"/>
          <p14:tracePt t="3019" x="2295525" y="2438400"/>
          <p14:tracePt t="3033" x="2209800" y="2419350"/>
          <p14:tracePt t="3046" x="2152650" y="2395538"/>
          <p14:tracePt t="3062" x="2114550" y="2381250"/>
          <p14:tracePt t="3072" x="2109788" y="2376488"/>
          <p14:tracePt t="3088" x="2100263" y="2371725"/>
          <p14:tracePt t="3132" x="2100263" y="2366963"/>
          <p14:tracePt t="3156" x="2100263" y="2362200"/>
          <p14:tracePt t="3183" x="2100263" y="2357438"/>
          <p14:tracePt t="3204" x="2100263" y="2352675"/>
          <p14:tracePt t="3254" x="2105025" y="2352675"/>
          <p14:tracePt t="3290" x="2109788" y="2352675"/>
          <p14:tracePt t="3329" x="2109788" y="2357438"/>
          <p14:tracePt t="3353" x="2114550" y="2357438"/>
          <p14:tracePt t="3450" x="2114550" y="2362200"/>
          <p14:tracePt t="3486" x="2114550" y="2366963"/>
          <p14:tracePt t="3532" x="2119313" y="2366963"/>
          <p14:tracePt t="3553" x="2119313" y="2371725"/>
          <p14:tracePt t="3586" x="2119313" y="2376488"/>
          <p14:tracePt t="3601" x="2124075" y="2376488"/>
          <p14:tracePt t="3659" x="2124075" y="2381250"/>
          <p14:tracePt t="3665" x="2128838" y="2381250"/>
          <p14:tracePt t="3788" x="2143125" y="2381250"/>
          <p14:tracePt t="3813" x="2228850" y="2381250"/>
          <p14:tracePt t="3828" x="2300288" y="2381250"/>
          <p14:tracePt t="3846" x="2443163" y="2381250"/>
          <p14:tracePt t="3863" x="2528888" y="2381250"/>
          <p14:tracePt t="3873" x="2614613" y="2390775"/>
          <p14:tracePt t="3888" x="2690813" y="2390775"/>
          <p14:tracePt t="3904" x="2767013" y="2390775"/>
          <p14:tracePt t="3922" x="2867025" y="2390775"/>
          <p14:tracePt t="3937" x="2928938" y="2390775"/>
          <p14:tracePt t="3954" x="2986088" y="2390775"/>
          <p14:tracePt t="3971" x="3038475" y="2390775"/>
          <p14:tracePt t="3987" x="3114675" y="2390775"/>
          <p14:tracePt t="4004" x="3152775" y="2390775"/>
          <p14:tracePt t="4021" x="3205163" y="2390775"/>
          <p14:tracePt t="4038" x="3300413" y="2409825"/>
          <p14:tracePt t="4054" x="3362325" y="2414588"/>
          <p14:tracePt t="4071" x="3419475" y="2419350"/>
          <p14:tracePt t="4087" x="3514725" y="2419350"/>
          <p14:tracePt t="4104" x="3576638" y="2424113"/>
          <p14:tracePt t="4121" x="3629025" y="2428875"/>
          <p14:tracePt t="4137" x="3709988" y="2438400"/>
          <p14:tracePt t="4154" x="3738563" y="2443163"/>
          <p14:tracePt t="4171" x="3752850" y="2447925"/>
          <p14:tracePt t="4187" x="3771900" y="2447925"/>
          <p14:tracePt t="4563" x="3786188" y="2447925"/>
          <p14:tracePt t="4571" x="3795713" y="2447925"/>
          <p14:tracePt t="4587" x="3819525" y="2447925"/>
          <p14:tracePt t="4604" x="3838575" y="2447925"/>
          <p14:tracePt t="4620" x="3843338" y="2447925"/>
          <p14:tracePt t="4637" x="3848100" y="2447925"/>
          <p14:tracePt t="4655" x="3852863" y="2443163"/>
          <p14:tracePt t="4670" x="3857625" y="2443163"/>
          <p14:tracePt t="4687" x="3867150" y="2443163"/>
          <p14:tracePt t="4704" x="3876675" y="2438400"/>
          <p14:tracePt t="4721" x="3881438" y="2438400"/>
          <p14:tracePt t="4737" x="3900488" y="2433638"/>
          <p14:tracePt t="4754" x="3910013" y="2433638"/>
          <p14:tracePt t="4770" x="3938588" y="2428875"/>
          <p14:tracePt t="4787" x="3962400" y="2428875"/>
          <p14:tracePt t="4803" x="3986213" y="2424113"/>
          <p14:tracePt t="4821" x="4024313" y="2419350"/>
          <p14:tracePt t="4837" x="4043363" y="2414588"/>
          <p14:tracePt t="4853" x="4057650" y="2409825"/>
          <p14:tracePt t="4870" x="4076700" y="2409825"/>
          <p14:tracePt t="4887" x="4081463" y="2405063"/>
          <p14:tracePt t="4909" x="4095750" y="2405063"/>
          <p14:tracePt t="4928" x="4105275" y="2400300"/>
          <p14:tracePt t="4983" x="4110038" y="2400300"/>
          <p14:tracePt t="5040" x="4119563" y="2395538"/>
          <p14:tracePt t="5054" x="4129088" y="2395538"/>
          <p14:tracePt t="5080" x="4171950" y="2390775"/>
          <p14:tracePt t="5088" x="4205288" y="2386013"/>
          <p14:tracePt t="5103" x="4262438" y="2376488"/>
          <p14:tracePt t="5120" x="4367213" y="2366963"/>
          <p14:tracePt t="5137" x="4538663" y="2352675"/>
          <p14:tracePt t="5153" x="4710113" y="2333625"/>
          <p14:tracePt t="5171" x="4843463" y="2324100"/>
          <p14:tracePt t="5187" x="5057775" y="2300288"/>
          <p14:tracePt t="5203" x="5167313" y="2281238"/>
          <p14:tracePt t="5220" x="5238750" y="2266950"/>
          <p14:tracePt t="5237" x="5300663" y="2247900"/>
          <p14:tracePt t="5253" x="5314950" y="2243138"/>
          <p14:tracePt t="5270" x="5319713" y="2238375"/>
          <p14:tracePt t="5287" x="5324475" y="2233613"/>
          <p14:tracePt t="5796" x="5314950" y="2243138"/>
          <p14:tracePt t="5816" x="5272088" y="2281238"/>
          <p14:tracePt t="5836" x="5167313" y="2338388"/>
          <p14:tracePt t="5850" x="5091113" y="2366963"/>
          <p14:tracePt t="5866" x="5033963" y="2386013"/>
          <p14:tracePt t="5884" x="4981575" y="2400300"/>
          <p14:tracePt t="5892" x="4976813" y="2400300"/>
          <p14:tracePt t="5906" x="4967288" y="2400300"/>
          <p14:tracePt t="6079" x="4967288" y="2395538"/>
          <p14:tracePt t="6130" x="4967288" y="2390775"/>
          <p14:tracePt t="6196" x="4967288" y="2386013"/>
          <p14:tracePt t="6439" x="4967288" y="2381250"/>
          <p14:tracePt t="7756" x="4976813" y="2376488"/>
          <p14:tracePt t="7770" x="5029200" y="2366963"/>
          <p14:tracePt t="7788" x="5133975" y="2347913"/>
          <p14:tracePt t="7804" x="5238750" y="2333625"/>
          <p14:tracePt t="7823" x="5357813" y="2309813"/>
          <p14:tracePt t="7838" x="5572125" y="2281238"/>
          <p14:tracePt t="7853" x="5667375" y="2257425"/>
          <p14:tracePt t="7870" x="5781675" y="2247900"/>
          <p14:tracePt t="7888" x="5900738" y="2228850"/>
          <p14:tracePt t="7919" x="5900738" y="2224088"/>
          <p14:tracePt t="8426" x="5967413" y="2243138"/>
          <p14:tracePt t="8446" x="6034088" y="2266950"/>
          <p14:tracePt t="8462" x="6115050" y="2290763"/>
          <p14:tracePt t="8479" x="6162675" y="2314575"/>
          <p14:tracePt t="8502" x="6215063" y="2333625"/>
          <p14:tracePt t="8520" x="6248400" y="2343150"/>
          <p14:tracePt t="8537" x="6267450" y="2357438"/>
          <p14:tracePt t="8553" x="6276975" y="2357438"/>
          <p14:tracePt t="8571" x="6291263" y="2357438"/>
          <p14:tracePt t="8588" x="6296025" y="2357438"/>
          <p14:tracePt t="8603" x="6305550" y="2362200"/>
          <p14:tracePt t="8622" x="6324600" y="2362200"/>
          <p14:tracePt t="8637" x="6353175" y="2362200"/>
          <p14:tracePt t="8653" x="6386513" y="2362200"/>
          <p14:tracePt t="8670" x="6453188" y="2362200"/>
          <p14:tracePt t="8686" x="6491288" y="2362200"/>
          <p14:tracePt t="8703" x="6524625" y="2362200"/>
          <p14:tracePt t="8720" x="6557963" y="2362200"/>
          <p14:tracePt t="8736" x="6577013" y="2362200"/>
          <p14:tracePt t="8753" x="6596063" y="2362200"/>
          <p14:tracePt t="8770" x="6610350" y="2362200"/>
          <p14:tracePt t="8786" x="6615113" y="2366963"/>
          <p14:tracePt t="8838" x="6619875" y="2366963"/>
          <p14:tracePt t="9514" x="6648450" y="2366963"/>
          <p14:tracePt t="9526" x="6748463" y="2352675"/>
          <p14:tracePt t="9537" x="6791325" y="2352675"/>
          <p14:tracePt t="9553" x="6938963" y="2338388"/>
          <p14:tracePt t="9569" x="6972300" y="2338388"/>
          <p14:tracePt t="9585" x="7053263" y="2338388"/>
          <p14:tracePt t="9603" x="7100888" y="2343150"/>
          <p14:tracePt t="9619" x="7115175" y="2343150"/>
          <p14:tracePt t="9636" x="7153275" y="2343150"/>
          <p14:tracePt t="9652" x="7172325" y="2343150"/>
          <p14:tracePt t="9669" x="7181850" y="2343150"/>
          <p14:tracePt t="9685" x="7191375" y="2343150"/>
          <p14:tracePt t="9703" x="7196138" y="2343150"/>
          <p14:tracePt t="9754" x="7200900" y="2343150"/>
          <p14:tracePt t="9820" x="7205663" y="2343150"/>
          <p14:tracePt t="9849" x="7210425" y="2343150"/>
          <p14:tracePt t="9857" x="7210425" y="2347913"/>
          <p14:tracePt t="10014" x="7210425" y="2352675"/>
          <p14:tracePt t="20179" x="7196138" y="2357438"/>
          <p14:tracePt t="20194" x="7086600" y="2357438"/>
          <p14:tracePt t="20219" x="6819900" y="2338388"/>
          <p14:tracePt t="20234" x="6619875" y="2305050"/>
          <p14:tracePt t="20249" x="6457950" y="2271713"/>
          <p14:tracePt t="20267" x="6276975" y="2224088"/>
          <p14:tracePt t="20283" x="6076950" y="2166938"/>
          <p14:tracePt t="20300" x="5948363" y="2147888"/>
          <p14:tracePt t="20316" x="5838825" y="2119313"/>
          <p14:tracePt t="20334" x="5710238" y="2100263"/>
          <p14:tracePt t="20349" x="5624513" y="2085975"/>
          <p14:tracePt t="20366" x="5572125" y="2076450"/>
          <p14:tracePt t="20401" x="5534025" y="2071688"/>
          <p14:tracePt t="20702" x="5486400" y="2081213"/>
          <p14:tracePt t="20715" x="5338763" y="2100263"/>
          <p14:tracePt t="20733" x="5191125" y="2128838"/>
          <p14:tracePt t="20748" x="5062538" y="2152650"/>
          <p14:tracePt t="20765" x="4891088" y="2176463"/>
          <p14:tracePt t="20782" x="4819650" y="2181225"/>
          <p14:tracePt t="20798" x="4791075" y="2185988"/>
          <p14:tracePt t="20815" x="4776788" y="2190750"/>
          <p14:tracePt t="20866" x="4776788" y="2195513"/>
          <p14:tracePt t="20883" x="4772025" y="2200275"/>
          <p14:tracePt t="20898" x="4743450" y="2214563"/>
          <p14:tracePt t="20915" x="4676775" y="2238375"/>
          <p14:tracePt t="20931" x="4638675" y="2243138"/>
          <p14:tracePt t="20949" x="4610100" y="2262188"/>
          <p14:tracePt t="20965" x="4567238" y="2276475"/>
          <p14:tracePt t="20982" x="4548188" y="2281238"/>
          <p14:tracePt t="20998" x="4524375" y="2290763"/>
          <p14:tracePt t="21016" x="4491038" y="2305050"/>
          <p14:tracePt t="21031" x="4476750" y="2305050"/>
          <p14:tracePt t="21048" x="4467225" y="2309813"/>
          <p14:tracePt t="21065" x="4457700" y="2309813"/>
          <p14:tracePt t="21098" x="4452938" y="2309813"/>
          <p14:tracePt t="21115" x="4452938" y="2314575"/>
          <p14:tracePt t="21161" x="4448175" y="2314575"/>
          <p14:tracePt t="21193" x="4448175" y="2319338"/>
          <p14:tracePt t="21232" x="4448175" y="2324100"/>
          <p14:tracePt t="21246" x="4448175" y="2328863"/>
          <p14:tracePt t="21261" x="4448175" y="2333625"/>
          <p14:tracePt t="21297" x="4448175" y="2338388"/>
          <p14:tracePt t="21311" x="4448175" y="2343150"/>
          <p14:tracePt t="21324" x="4438650" y="2347913"/>
          <p14:tracePt t="21334" x="4429125" y="2352675"/>
          <p14:tracePt t="21349" x="4414838" y="2362200"/>
          <p14:tracePt t="21366" x="4410075" y="2362200"/>
          <p14:tracePt t="21382" x="4395788" y="2371725"/>
          <p14:tracePt t="31455" x="4367213" y="2381250"/>
          <p14:tracePt t="31470" x="4310063" y="2395538"/>
          <p14:tracePt t="31497" x="4224338" y="2400300"/>
          <p14:tracePt t="31513" x="4210050" y="2395538"/>
          <p14:tracePt t="31533" x="4200525" y="2395538"/>
          <p14:tracePt t="31554" x="4191000" y="2376488"/>
          <p14:tracePt t="31568" x="4191000" y="2371725"/>
          <p14:tracePt t="31579" x="4191000" y="2362200"/>
          <p14:tracePt t="31596" x="4200525" y="2343150"/>
          <p14:tracePt t="31612" x="4205288" y="2333625"/>
          <p14:tracePt t="31628" x="4210050" y="2328863"/>
          <p14:tracePt t="31661" x="4214813" y="2328863"/>
          <p14:tracePt t="31678" x="4214813" y="2319338"/>
          <p14:tracePt t="31695" x="4219575" y="2319338"/>
          <p14:tracePt t="31712" x="4224338" y="2319338"/>
          <p14:tracePt t="31728" x="4229100" y="2324100"/>
          <p14:tracePt t="31745" x="4233863" y="2324100"/>
          <p14:tracePt t="31761" x="4257675" y="2328863"/>
          <p14:tracePt t="31778" x="4291013" y="2328863"/>
          <p14:tracePt t="31794" x="4343400" y="2328863"/>
          <p14:tracePt t="31811" x="4414838" y="2328863"/>
          <p14:tracePt t="31828" x="4457700" y="2333625"/>
          <p14:tracePt t="31844" x="4481513" y="2333625"/>
          <p14:tracePt t="31861" x="4524375" y="2333625"/>
          <p14:tracePt t="31878" x="4552950" y="2338388"/>
          <p14:tracePt t="31894" x="4576763" y="2338388"/>
          <p14:tracePt t="31911" x="4605338" y="2343150"/>
          <p14:tracePt t="31928" x="4614863" y="2343150"/>
          <p14:tracePt t="31966" x="4619625" y="2343150"/>
          <p14:tracePt t="32031" x="4605338" y="2343150"/>
          <p14:tracePt t="32048" x="4572000" y="2343150"/>
          <p14:tracePt t="32062" x="4538663" y="2338388"/>
          <p14:tracePt t="32078" x="4491038" y="2328863"/>
          <p14:tracePt t="32095" x="4457700" y="2328863"/>
          <p14:tracePt t="32114" x="4414838" y="2314575"/>
          <p14:tracePt t="32129" x="4391025" y="2300288"/>
          <p14:tracePt t="32145" x="4376738" y="2300288"/>
          <p14:tracePt t="32150" x="4371975" y="2295525"/>
          <p14:tracePt t="32164" x="4367213" y="2290763"/>
          <p14:tracePt t="32193" x="4362450" y="2290763"/>
          <p14:tracePt t="32266" x="4357688" y="2290763"/>
          <p14:tracePt t="32288" x="4352925" y="2295525"/>
          <p14:tracePt t="32297" x="4348163" y="2295525"/>
          <p14:tracePt t="32311" x="4314825" y="2295525"/>
          <p14:tracePt t="32328" x="4257675" y="2295525"/>
          <p14:tracePt t="32344" x="4195763" y="2295525"/>
          <p14:tracePt t="32362" x="4119563" y="2295525"/>
          <p14:tracePt t="32378" x="4038600" y="2300288"/>
          <p14:tracePt t="32394" x="4010025" y="2300288"/>
          <p14:tracePt t="32411" x="3990975" y="2300288"/>
          <p14:tracePt t="32428" x="3981450" y="2300288"/>
          <p14:tracePt t="32537" x="3981450" y="2305050"/>
          <p14:tracePt t="32566" x="3986213" y="2305050"/>
          <p14:tracePt t="32581" x="3986213" y="2309813"/>
          <p14:tracePt t="32602" x="3986213" y="2314575"/>
          <p14:tracePt t="32613" x="3990975" y="2314575"/>
          <p14:tracePt t="32631" x="3990975" y="2319338"/>
          <p14:tracePt t="32662" x="3995738" y="2319338"/>
          <p14:tracePt t="32669" x="4005263" y="2319338"/>
          <p14:tracePt t="32677" x="4010025" y="2324100"/>
          <p14:tracePt t="32694" x="4052888" y="2352675"/>
          <p14:tracePt t="32711" x="4095750" y="2366963"/>
          <p14:tracePt t="32727" x="4138613" y="2386013"/>
          <p14:tracePt t="32744" x="4181475" y="2400300"/>
          <p14:tracePt t="32761" x="4200525" y="2400300"/>
          <p14:tracePt t="32778" x="4210050" y="2400300"/>
          <p14:tracePt t="32797" x="4224338" y="2405063"/>
          <p14:tracePt t="32811" x="4229100" y="2405063"/>
          <p14:tracePt t="32828" x="4233863" y="2405063"/>
          <p14:tracePt t="32864" x="4238625" y="2405063"/>
          <p14:tracePt t="32930" x="4243388" y="2405063"/>
          <p14:tracePt t="33001" x="4252913" y="2405063"/>
          <p14:tracePt t="33100" x="4257675" y="2405063"/>
          <p14:tracePt t="33142" x="4267200" y="2400300"/>
          <p14:tracePt t="33161" x="4286250" y="2390775"/>
          <p14:tracePt t="33179" x="4310063" y="2386013"/>
          <p14:tracePt t="33194" x="4324350" y="2386013"/>
          <p14:tracePt t="33213" x="4352925" y="2386013"/>
          <p14:tracePt t="33228" x="4362450" y="2386013"/>
          <p14:tracePt t="33245" x="4381500" y="2386013"/>
          <p14:tracePt t="33262" x="4395788" y="2386013"/>
          <p14:tracePt t="33278" x="4400550" y="2386013"/>
          <p14:tracePt t="33294" x="4410075" y="2386013"/>
          <p14:tracePt t="33327" x="4414838" y="2386013"/>
          <p14:tracePt t="33356" x="4419600" y="2386013"/>
          <p14:tracePt t="33370" x="4419600" y="2390775"/>
          <p14:tracePt t="38544" x="4405313" y="2390775"/>
          <p14:tracePt t="38569" x="4305300" y="2381250"/>
          <p14:tracePt t="38597" x="4205288" y="2362200"/>
          <p14:tracePt t="38610" x="4181475" y="2357438"/>
          <p14:tracePt t="38628" x="4152900" y="2352675"/>
          <p14:tracePt t="38643" x="4148138" y="2352675"/>
          <p14:tracePt t="38694" x="4143375" y="2352675"/>
          <p14:tracePt t="38723" x="4138613" y="2352675"/>
          <p14:tracePt t="38766" x="4138613" y="2357438"/>
          <p14:tracePt t="38822" x="4143375" y="2362200"/>
          <p14:tracePt t="38859" x="4148138" y="2371725"/>
          <p14:tracePt t="38900" x="4152900" y="2371725"/>
          <p14:tracePt t="38927" x="4152900" y="2376488"/>
          <p14:tracePt t="38968" x="4157663" y="2376488"/>
          <p14:tracePt t="39031" x="4162425" y="2376488"/>
          <p14:tracePt t="39062" x="4167188" y="2376488"/>
          <p14:tracePt t="39169" x="4157663" y="2376488"/>
          <p14:tracePt t="39191" x="4119563" y="2366963"/>
          <p14:tracePt t="39211" x="4086225" y="2352675"/>
          <p14:tracePt t="39227" x="4071938" y="2343150"/>
          <p14:tracePt t="39238" x="4062413" y="2338388"/>
          <p14:tracePt t="39255" x="4043363" y="2338388"/>
          <p14:tracePt t="39271" x="4033838" y="2338388"/>
          <p14:tracePt t="39286" x="4029075" y="2338388"/>
          <p14:tracePt t="39295" x="4019550" y="2343150"/>
          <p14:tracePt t="39308" x="4014788" y="2343150"/>
          <p14:tracePt t="39325" x="4014788" y="2347913"/>
          <p14:tracePt t="39342" x="4010025" y="2352675"/>
          <p14:tracePt t="39389" x="4010025" y="2357438"/>
          <p14:tracePt t="39432" x="4014788" y="2357438"/>
          <p14:tracePt t="39453" x="4014788" y="2362200"/>
          <p14:tracePt t="39563" x="4005263" y="2362200"/>
          <p14:tracePt t="39574" x="4000500" y="2357438"/>
          <p14:tracePt t="39582" x="3971925" y="2352675"/>
          <p14:tracePt t="39592" x="3957638" y="2352675"/>
          <p14:tracePt t="39611" x="3924300" y="2347913"/>
          <p14:tracePt t="39629" x="3886200" y="2347913"/>
          <p14:tracePt t="39652" x="3862388" y="2343150"/>
          <p14:tracePt t="39676" x="3857625" y="2343150"/>
          <p14:tracePt t="39690" x="3852863" y="2343150"/>
          <p14:tracePt t="39810" x="3857625" y="2343150"/>
          <p14:tracePt t="39837" x="3862388" y="2343150"/>
          <p14:tracePt t="39856" x="3862388" y="2338388"/>
          <p14:tracePt t="39874" x="3867150" y="2338388"/>
          <p14:tracePt t="39898" x="3871913" y="2333625"/>
          <p14:tracePt t="39930" x="3876675" y="2333625"/>
          <p14:tracePt t="40298" x="3871913" y="2328863"/>
          <p14:tracePt t="40317" x="3852863" y="2319338"/>
          <p14:tracePt t="40332" x="3848100" y="2319338"/>
          <p14:tracePt t="40352" x="3829050" y="2319338"/>
          <p14:tracePt t="40369" x="3819525" y="2319338"/>
          <p14:tracePt t="40396" x="3814763" y="2319338"/>
          <p14:tracePt t="40503" x="3814763" y="2314575"/>
          <p14:tracePt t="40512" x="3819525" y="2314575"/>
          <p14:tracePt t="40553" x="3843338" y="2314575"/>
          <p14:tracePt t="40563" x="3857625" y="2314575"/>
          <p14:tracePt t="40579" x="3890963" y="2319338"/>
          <p14:tracePt t="40592" x="3948113" y="2328863"/>
          <p14:tracePt t="40609" x="4010025" y="2333625"/>
          <p14:tracePt t="40630" x="4090988" y="2333625"/>
          <p14:tracePt t="40651" x="4171950" y="2333625"/>
          <p14:tracePt t="40667" x="4262438" y="2328863"/>
          <p14:tracePt t="40685" x="4314825" y="2328863"/>
          <p14:tracePt t="40697" x="4352925" y="2328863"/>
          <p14:tracePt t="40708" x="4371975" y="2328863"/>
          <p14:tracePt t="40725" x="4405313" y="2328863"/>
          <p14:tracePt t="40741" x="4414838" y="2328863"/>
          <p14:tracePt t="40758" x="4419600" y="2328863"/>
          <p14:tracePt t="40762" x="4424363" y="2328863"/>
          <p14:tracePt t="40790" x="4429125" y="2328863"/>
          <p14:tracePt t="40799" x="4438650" y="2328863"/>
          <p14:tracePt t="40812" x="4443413" y="2328863"/>
          <p14:tracePt t="40825" x="4462463" y="2333625"/>
          <p14:tracePt t="40842" x="4486275" y="2333625"/>
          <p14:tracePt t="40858" x="4510088" y="2338388"/>
          <p14:tracePt t="40875" x="4543425" y="2338388"/>
          <p14:tracePt t="40892" x="4572000" y="2343150"/>
          <p14:tracePt t="40908" x="4591050" y="2343150"/>
          <p14:tracePt t="40926" x="4648200" y="2343150"/>
          <p14:tracePt t="40941" x="4695825" y="2343150"/>
          <p14:tracePt t="40958" x="4729163" y="2343150"/>
          <p14:tracePt t="40976" x="4776788" y="2333625"/>
          <p14:tracePt t="40991" x="4805363" y="2333625"/>
          <p14:tracePt t="41008" x="4829175" y="2333625"/>
          <p14:tracePt t="41026" x="4881563" y="2319338"/>
          <p14:tracePt t="41042" x="4924425" y="2314575"/>
          <p14:tracePt t="41058" x="4962525" y="2314575"/>
          <p14:tracePt t="41075" x="5000625" y="2309813"/>
          <p14:tracePt t="41091" x="5038725" y="2300288"/>
          <p14:tracePt t="41108" x="5072063" y="2295525"/>
          <p14:tracePt t="41125" x="5114925" y="2286000"/>
          <p14:tracePt t="41141" x="5162550" y="2281238"/>
          <p14:tracePt t="41158" x="5191125" y="2276475"/>
          <p14:tracePt t="41175" x="5205413" y="2271713"/>
          <p14:tracePt t="41191" x="5224463" y="2271713"/>
          <p14:tracePt t="41208" x="5229225" y="2271713"/>
          <p14:tracePt t="41225" x="5233988" y="2271713"/>
          <p14:tracePt t="41283" x="5238750" y="2271713"/>
          <p14:tracePt t="41344" x="5243513" y="2271713"/>
          <p14:tracePt t="41373" x="5248275" y="2271713"/>
          <p14:tracePt t="41416" x="5253038" y="2271713"/>
          <p14:tracePt t="41862" x="5243513" y="2271713"/>
          <p14:tracePt t="41870" x="5214938" y="2271713"/>
          <p14:tracePt t="41881" x="5138738" y="2271713"/>
          <p14:tracePt t="41893" x="5100638" y="2271713"/>
          <p14:tracePt t="41908" x="5010150" y="2266950"/>
          <p14:tracePt t="41924" x="4886325" y="2266950"/>
          <p14:tracePt t="41941" x="4810125" y="2266950"/>
          <p14:tracePt t="41958" x="4743450" y="2266950"/>
          <p14:tracePt t="41975" x="4633913" y="2266950"/>
          <p14:tracePt t="41991" x="4581525" y="2266950"/>
          <p14:tracePt t="42008" x="4548188" y="2266950"/>
          <p14:tracePt t="42024" x="4519613" y="2266950"/>
          <p14:tracePt t="42061" x="4514850" y="2266950"/>
          <p14:tracePt t="42186" x="4505325" y="2266950"/>
          <p14:tracePt t="42210" x="4486275" y="2266950"/>
          <p14:tracePt t="42231" x="4429125" y="2276475"/>
          <p14:tracePt t="42250" x="4376738" y="2300288"/>
          <p14:tracePt t="42263" x="4352925" y="2309813"/>
          <p14:tracePt t="42285" x="4324350" y="2324100"/>
          <p14:tracePt t="42299" x="4314825" y="2333625"/>
          <p14:tracePt t="42315" x="4310063" y="2333625"/>
          <p14:tracePt t="42329" x="4305300" y="2338388"/>
          <p14:tracePt t="42364" x="4305300" y="2343150"/>
          <p14:tracePt t="42502" x="4305300" y="2338388"/>
          <p14:tracePt t="42513" x="4329113" y="2324100"/>
          <p14:tracePt t="42543" x="4438650" y="2338388"/>
          <p14:tracePt t="42561" x="4500563" y="2352675"/>
          <p14:tracePt t="42574" x="4557713" y="2362200"/>
          <p14:tracePt t="42591" x="4657725" y="2381250"/>
          <p14:tracePt t="42608" x="4724400" y="2390775"/>
          <p14:tracePt t="42624" x="4767263" y="2395538"/>
          <p14:tracePt t="42641" x="4824413" y="2395538"/>
          <p14:tracePt t="42657" x="4843463" y="2400300"/>
          <p14:tracePt t="42674" x="4867275" y="2400300"/>
          <p14:tracePt t="42692" x="4905375" y="2400300"/>
          <p14:tracePt t="42708" x="4933950" y="2400300"/>
          <p14:tracePt t="42725" x="4957763" y="2395538"/>
          <p14:tracePt t="42741" x="4976813" y="2395538"/>
          <p14:tracePt t="42758" x="5000625" y="2395538"/>
          <p14:tracePt t="42774" x="5010150" y="2395538"/>
          <p14:tracePt t="42791" x="5014913" y="2395538"/>
          <p14:tracePt t="42807" x="5043488" y="2395538"/>
          <p14:tracePt t="42824" x="5072063" y="2390775"/>
          <p14:tracePt t="42841" x="5110163" y="2390775"/>
          <p14:tracePt t="42857" x="5167313" y="2390775"/>
          <p14:tracePt t="42874" x="5200650" y="2386013"/>
          <p14:tracePt t="42891" x="5214938" y="2386013"/>
          <p14:tracePt t="42907" x="5229225" y="2386013"/>
          <p14:tracePt t="42945" x="5233988" y="2386013"/>
          <p14:tracePt t="43236" x="5229225" y="2386013"/>
          <p14:tracePt t="43254" x="5224463" y="2386013"/>
          <p14:tracePt t="43275" x="5214938" y="2386013"/>
          <p14:tracePt t="43296" x="5205413" y="2386013"/>
          <p14:tracePt t="43324" x="5191125" y="2381250"/>
          <p14:tracePt t="43340" x="5181600" y="2381250"/>
          <p14:tracePt t="43357" x="5172075" y="2376488"/>
          <p14:tracePt t="43375" x="5162550" y="2376488"/>
          <p14:tracePt t="43391" x="5153025" y="2376488"/>
          <p14:tracePt t="43408" x="5143500" y="2376488"/>
          <p14:tracePt t="43426" x="5138738" y="2376488"/>
          <p14:tracePt t="43441" x="5124450" y="2376488"/>
          <p14:tracePt t="43458" x="5119688" y="2376488"/>
          <p14:tracePt t="43476" x="5091113" y="2376488"/>
          <p14:tracePt t="43491" x="5062538" y="2376488"/>
          <p14:tracePt t="43508" x="5024438" y="2376488"/>
          <p14:tracePt t="43525" x="4929188" y="2376488"/>
          <p14:tracePt t="43541" x="4876800" y="2376488"/>
          <p14:tracePt t="43557" x="4833938" y="2376488"/>
          <p14:tracePt t="43574" x="4819650" y="2376488"/>
          <p14:tracePt t="43591" x="4805363" y="2376488"/>
          <p14:tracePt t="43624" x="4800600" y="2376488"/>
          <p14:tracePt t="55673" x="4800600" y="2381250"/>
          <p14:tracePt t="55692" x="4800600" y="2386013"/>
          <p14:tracePt t="55703" x="4800600" y="2390775"/>
          <p14:tracePt t="55720" x="4791075" y="2400300"/>
          <p14:tracePt t="55737" x="4791075" y="2405063"/>
          <p14:tracePt t="55753" x="4786313" y="2409825"/>
          <p14:tracePt t="55786" x="4781550" y="2414588"/>
          <p14:tracePt t="55835" x="4772025" y="2414588"/>
          <p14:tracePt t="63659" x="4752975" y="2414588"/>
          <p14:tracePt t="63679" x="4700588" y="2405063"/>
          <p14:tracePt t="63708" x="4533900" y="2400300"/>
          <p14:tracePt t="63729" x="4462463" y="2400300"/>
          <p14:tracePt t="63743" x="4433888" y="2405063"/>
          <p14:tracePt t="63764" x="4400550" y="2405063"/>
          <p14:tracePt t="63779" x="4371975" y="2409825"/>
          <p14:tracePt t="63794" x="4362450" y="2409825"/>
          <p14:tracePt t="63808" x="4357688" y="2409825"/>
          <p14:tracePt t="63821" x="4357688" y="2414588"/>
          <p14:tracePt t="63846" x="4357688" y="2419350"/>
          <p14:tracePt t="63861" x="4367213" y="2419350"/>
          <p14:tracePt t="63870" x="4400550" y="2419350"/>
          <p14:tracePt t="63884" x="4462463" y="2419350"/>
          <p14:tracePt t="63901" x="4576763" y="2428875"/>
          <p14:tracePt t="63917" x="4700588" y="2443163"/>
          <p14:tracePt t="63934" x="4862513" y="2481263"/>
          <p14:tracePt t="63950" x="4929188" y="2495550"/>
          <p14:tracePt t="63967" x="4962525" y="2495550"/>
          <p14:tracePt t="63985" x="4976813" y="2500313"/>
          <p14:tracePt t="64001" x="4981575" y="2500313"/>
          <p14:tracePt t="64034" x="4948238" y="2481263"/>
          <p14:tracePt t="64050" x="4843463" y="2452688"/>
          <p14:tracePt t="64068" x="4791075" y="2447925"/>
          <p14:tracePt t="64084" x="4738688" y="2443163"/>
          <p14:tracePt t="64101" x="4657725" y="2433638"/>
          <p14:tracePt t="64117" x="4643438" y="2433638"/>
          <p14:tracePt t="64134" x="4638675" y="2433638"/>
          <p14:tracePt t="64167" x="4643438" y="2433638"/>
          <p14:tracePt t="64184" x="4691063" y="2457450"/>
          <p14:tracePt t="64200" x="4743450" y="2471738"/>
          <p14:tracePt t="64217" x="4833938" y="2481263"/>
          <p14:tracePt t="64234" x="4919663" y="2490788"/>
          <p14:tracePt t="64251" x="5005388" y="2495550"/>
          <p14:tracePt t="64267" x="5024438" y="2495550"/>
          <p14:tracePt t="64284" x="5033963" y="2495550"/>
          <p14:tracePt t="64303" x="5038725" y="2495550"/>
          <p14:tracePt t="64347" x="4919663" y="2419350"/>
          <p14:tracePt t="64360" x="4838700" y="2405063"/>
          <p14:tracePt t="64367" x="4795838" y="2395538"/>
          <p14:tracePt t="64383" x="4705350" y="2381250"/>
          <p14:tracePt t="64401" x="4591050" y="2357438"/>
          <p14:tracePt t="64417" x="4552950" y="2352675"/>
          <p14:tracePt t="64433" x="4548188" y="2347913"/>
          <p14:tracePt t="64460" x="4552950" y="2362200"/>
          <p14:tracePt t="64481" x="4605338" y="2376488"/>
          <p14:tracePt t="64488" x="4629150" y="2381250"/>
          <p14:tracePt t="64500" x="4648200" y="2381250"/>
          <p14:tracePt t="64517" x="4733925" y="2390775"/>
          <p14:tracePt t="64533" x="4810125" y="2395538"/>
          <p14:tracePt t="64550" x="4881563" y="2405063"/>
          <p14:tracePt t="64567" x="4953000" y="2405063"/>
          <p14:tracePt t="64583" x="4972050" y="2405063"/>
          <p14:tracePt t="64600" x="4991100" y="2405063"/>
          <p14:tracePt t="64617" x="4995863" y="2405063"/>
          <p14:tracePt t="64650" x="4995863" y="2400300"/>
          <p14:tracePt t="64667" x="4995863" y="2395538"/>
          <p14:tracePt t="64683" x="4995863" y="2390775"/>
          <p14:tracePt t="64772" x="5000625" y="2390775"/>
          <p14:tracePt t="64780" x="5019675" y="2390775"/>
          <p14:tracePt t="64791" x="5043488" y="2390775"/>
          <p14:tracePt t="64803" x="5114925" y="2395538"/>
          <p14:tracePt t="64817" x="5129213" y="2395538"/>
          <p14:tracePt t="64833" x="5157788" y="2395538"/>
          <p14:tracePt t="64851" x="5167313" y="2395538"/>
          <p14:tracePt t="64867" x="5172075" y="2395538"/>
          <p14:tracePt t="64898" x="5176838" y="2395538"/>
          <p14:tracePt t="65116" x="5176838" y="2400300"/>
          <p14:tracePt t="65139" x="5172075" y="2400300"/>
          <p14:tracePt t="65156" x="5157788" y="2409825"/>
          <p14:tracePt t="65190" x="5095875" y="2428875"/>
          <p14:tracePt t="65207" x="5053013" y="2443163"/>
          <p14:tracePt t="65224" x="5024438" y="2443163"/>
          <p14:tracePt t="65243" x="4991100" y="2447925"/>
          <p14:tracePt t="65255" x="4981575" y="2452688"/>
          <p14:tracePt t="65266" x="4972050" y="2452688"/>
          <p14:tracePt t="65283" x="4967288" y="2452688"/>
          <p14:tracePt t="65300" x="4962525" y="2452688"/>
          <p14:tracePt t="65316" x="4957763" y="2452688"/>
          <p14:tracePt t="66654" x="5000625" y="2452688"/>
          <p14:tracePt t="66670" x="5162550" y="2443163"/>
          <p14:tracePt t="66683" x="5338763" y="2433638"/>
          <p14:tracePt t="66703" x="5548313" y="2438400"/>
          <p14:tracePt t="66722" x="5700713" y="2443163"/>
          <p14:tracePt t="66737" x="5753100" y="2447925"/>
          <p14:tracePt t="66752" x="5786438" y="2447925"/>
          <p14:tracePt t="66767" x="5815013" y="2447925"/>
          <p14:tracePt t="66784" x="5838825" y="2447925"/>
          <p14:tracePt t="66800" x="5881688" y="2452688"/>
          <p14:tracePt t="66816" x="5929313" y="2452688"/>
          <p14:tracePt t="66833" x="5953125" y="2452688"/>
          <p14:tracePt t="66851" x="5972175" y="2452688"/>
          <p14:tracePt t="66867" x="5976938" y="2452688"/>
          <p14:tracePt t="66883" x="5986463" y="2452688"/>
          <p14:tracePt t="66916" x="5991225" y="2452688"/>
          <p14:tracePt t="66937" x="5995988" y="2452688"/>
          <p14:tracePt t="66966" x="6000750" y="2452688"/>
          <p14:tracePt t="66975" x="6005513" y="2457450"/>
          <p14:tracePt t="66990" x="6010275" y="2457450"/>
          <p14:tracePt t="67017" x="6019800" y="2457450"/>
          <p14:tracePt t="67055" x="6024563" y="2462213"/>
          <p14:tracePt t="67119" x="6024563" y="2466975"/>
          <p14:tracePt t="67127" x="6029325" y="2466975"/>
          <p14:tracePt t="67140" x="6029325" y="2471738"/>
          <p14:tracePt t="67150" x="6034088" y="2471738"/>
          <p14:tracePt t="67167" x="6038850" y="2481263"/>
          <p14:tracePt t="67183" x="6038850" y="2486025"/>
          <p14:tracePt t="67199" x="6038850" y="2490788"/>
          <p14:tracePt t="67218" x="6043613" y="2500313"/>
          <p14:tracePt t="67232" x="6043613" y="2509838"/>
          <p14:tracePt t="67268" x="6043613" y="2524125"/>
          <p14:tracePt t="67283" x="6043613" y="2528888"/>
          <p14:tracePt t="67300" x="6043613" y="2538413"/>
          <p14:tracePt t="67317" x="6043613" y="2543175"/>
          <p14:tracePt t="67336" x="6038850" y="2552700"/>
          <p14:tracePt t="67369" x="6034088" y="2562225"/>
          <p14:tracePt t="67399" x="6029325" y="2566988"/>
          <p14:tracePt t="67416" x="6029325" y="2571750"/>
          <p14:tracePt t="67433" x="6029325" y="2576513"/>
          <p14:tracePt t="67466" x="6029325" y="2581275"/>
          <p14:tracePt t="67482" x="6029325" y="2586038"/>
          <p14:tracePt t="67499" x="6029325" y="2595563"/>
          <p14:tracePt t="67516" x="6029325" y="2600325"/>
          <p14:tracePt t="67540" x="6029325" y="2609850"/>
          <p14:tracePt t="67562" x="6024563" y="2619375"/>
          <p14:tracePt t="67583" x="6024563" y="2628900"/>
          <p14:tracePt t="67601" x="6019800" y="2628900"/>
          <p14:tracePt t="67616" x="6019800" y="2633663"/>
          <p14:tracePt t="67632" x="6015038" y="2638425"/>
          <p14:tracePt t="67649" x="6015038" y="2643188"/>
          <p14:tracePt t="71886" x="5915025" y="2643188"/>
          <p14:tracePt t="71910" x="5715000" y="2633663"/>
          <p14:tracePt t="71929" x="5453063" y="2605088"/>
          <p14:tracePt t="71949" x="5205413" y="2571750"/>
          <p14:tracePt t="71976" x="4986338" y="2524125"/>
          <p14:tracePt t="71995" x="4776788" y="2495550"/>
          <p14:tracePt t="72004" x="4733925" y="2476500"/>
          <p14:tracePt t="72014" x="4652963" y="2466975"/>
          <p14:tracePt t="72031" x="4614863" y="2462213"/>
          <p14:tracePt t="72047" x="4600575" y="2462213"/>
          <p14:tracePt t="72064" x="4591050" y="2462213"/>
          <p14:tracePt t="72136" x="4586288" y="2462213"/>
          <p14:tracePt t="72144" x="4581525" y="2462213"/>
          <p14:tracePt t="72153" x="4572000" y="2462213"/>
          <p14:tracePt t="72164" x="4529138" y="2462213"/>
          <p14:tracePt t="72181" x="4462463" y="2457450"/>
          <p14:tracePt t="72198" x="4395788" y="2447925"/>
          <p14:tracePt t="72214" x="4295775" y="2428875"/>
          <p14:tracePt t="72231" x="4233863" y="2419350"/>
          <p14:tracePt t="72248" x="4191000" y="2419350"/>
          <p14:tracePt t="72264" x="4162425" y="2405063"/>
          <p14:tracePt t="72281" x="4152900" y="2390775"/>
          <p14:tracePt t="72297" x="4143375" y="2381250"/>
          <p14:tracePt t="72315" x="4138613" y="2371725"/>
          <p14:tracePt t="72366" x="4138613" y="2366963"/>
          <p14:tracePt t="72388" x="4143375" y="2362200"/>
          <p14:tracePt t="72395" x="4167188" y="2352675"/>
          <p14:tracePt t="72403" x="4210050" y="2347913"/>
          <p14:tracePt t="72414" x="4252913" y="2343150"/>
          <p14:tracePt t="72431" x="4438650" y="2343150"/>
          <p14:tracePt t="72447" x="4595813" y="2352675"/>
          <p14:tracePt t="72464" x="4714875" y="2362200"/>
          <p14:tracePt t="72481" x="4881563" y="2381250"/>
          <p14:tracePt t="72498" x="4953000" y="2386013"/>
          <p14:tracePt t="72501" x="4981575" y="2386013"/>
          <p14:tracePt t="72514" x="5005388" y="2386013"/>
          <p14:tracePt t="72532" x="5024438" y="2386013"/>
          <p14:tracePt t="72564" x="5029200" y="2386013"/>
          <p14:tracePt t="72597" x="4962525" y="2386013"/>
          <p14:tracePt t="72604" x="4924425" y="2381250"/>
          <p14:tracePt t="72614" x="4891088" y="2376488"/>
          <p14:tracePt t="72631" x="4772025" y="2357438"/>
          <p14:tracePt t="72647" x="4672013" y="2347913"/>
          <p14:tracePt t="72664" x="4581525" y="2328863"/>
          <p14:tracePt t="72681" x="4471988" y="2295525"/>
          <p14:tracePt t="72697" x="4438650" y="2286000"/>
          <p14:tracePt t="72714" x="4419600" y="2286000"/>
          <p14:tracePt t="72776" x="4419600" y="2290763"/>
          <p14:tracePt t="72798" x="4429125" y="2295525"/>
          <p14:tracePt t="72806" x="4433888" y="2305050"/>
          <p14:tracePt t="72814" x="4462463" y="2309813"/>
          <p14:tracePt t="72830" x="4552950" y="2338388"/>
          <p14:tracePt t="72847" x="4710113" y="2371725"/>
          <p14:tracePt t="72864" x="4814888" y="2395538"/>
          <p14:tracePt t="72881" x="4900613" y="2419350"/>
          <p14:tracePt t="72898" x="4957763" y="2428875"/>
          <p14:tracePt t="72915" x="4976813" y="2428875"/>
          <p14:tracePt t="72933" x="4981575" y="2428875"/>
          <p14:tracePt t="72979" x="4895850" y="2395538"/>
          <p14:tracePt t="72996" x="4833938" y="2386013"/>
          <p14:tracePt t="73021" x="4762500" y="2371725"/>
          <p14:tracePt t="73035" x="4729163" y="2366963"/>
          <p14:tracePt t="73049" x="4710113" y="2366963"/>
          <p14:tracePt t="73066" x="4705350" y="2366963"/>
          <p14:tracePt t="73100" x="4705350" y="2371725"/>
          <p14:tracePt t="73122" x="4719638" y="2376488"/>
          <p14:tracePt t="73130" x="4724400" y="2381250"/>
          <p14:tracePt t="73148" x="4733925" y="2386013"/>
          <p14:tracePt t="73180" x="4738688" y="2386013"/>
          <p14:tracePt t="73222" x="4743450" y="2386013"/>
          <p14:tracePt t="73286" x="4752975" y="2386013"/>
          <p14:tracePt t="73370" x="4757738" y="2395538"/>
          <p14:tracePt t="73387" x="4762500" y="2400300"/>
          <p14:tracePt t="73416" x="4767263" y="2405063"/>
          <p14:tracePt t="73439" x="4772025" y="2409825"/>
          <p14:tracePt t="73469" x="4781550" y="2414588"/>
          <p14:tracePt t="73488" x="4791075" y="2428875"/>
          <p14:tracePt t="73509" x="4800600" y="2433638"/>
          <p14:tracePt t="73523" x="4810125" y="2433638"/>
          <p14:tracePt t="73551" x="4814888" y="2433638"/>
          <p14:tracePt t="73580" x="4819650" y="2433638"/>
          <p14:tracePt t="73595" x="4829175" y="2438400"/>
          <p14:tracePt t="73609" x="4838700" y="2438400"/>
          <p14:tracePt t="73616" x="4848225" y="2443163"/>
          <p14:tracePt t="73630" x="4857750" y="2443163"/>
          <p14:tracePt t="73647" x="4881563" y="2457450"/>
          <p14:tracePt t="73664" x="4891088" y="2457450"/>
          <p14:tracePt t="73680" x="4914900" y="2466975"/>
          <p14:tracePt t="73697" x="4929188" y="2471738"/>
          <p14:tracePt t="73714" x="4948238" y="2481263"/>
          <p14:tracePt t="73730" x="5000625" y="2500313"/>
          <p14:tracePt t="73748" x="5048250" y="2509838"/>
          <p14:tracePt t="73764" x="5095875" y="2514600"/>
          <p14:tracePt t="73781" x="5153025" y="2533650"/>
          <p14:tracePt t="73798" x="5191125" y="2538413"/>
          <p14:tracePt t="73813" x="5224463" y="2543175"/>
          <p14:tracePt t="73830" x="5291138" y="2547938"/>
          <p14:tracePt t="73847" x="5334000" y="2547938"/>
          <p14:tracePt t="73863" x="5376863" y="2552700"/>
          <p14:tracePt t="73880" x="5438775" y="2552700"/>
          <p14:tracePt t="73897" x="5476875" y="2552700"/>
          <p14:tracePt t="73914" x="5524500" y="2552700"/>
          <p14:tracePt t="73933" x="5600700" y="2552700"/>
          <p14:tracePt t="73951" x="5629275" y="2547938"/>
          <p14:tracePt t="73970" x="5762625" y="2538413"/>
          <p14:tracePt t="73993" x="5876925" y="2533650"/>
          <p14:tracePt t="74012" x="6000750" y="2519363"/>
          <p14:tracePt t="74022" x="6038850" y="2519363"/>
          <p14:tracePt t="74044" x="6148388" y="2514600"/>
          <p14:tracePt t="74061" x="6253163" y="2514600"/>
          <p14:tracePt t="74079" x="6329363" y="2509838"/>
          <p14:tracePt t="74094" x="6391275" y="2509838"/>
          <p14:tracePt t="74110" x="6477000" y="2500313"/>
          <p14:tracePt t="74130" x="6510338" y="2495550"/>
          <p14:tracePt t="74147" x="6534150" y="2495550"/>
          <p14:tracePt t="74163" x="6534150" y="2490788"/>
          <p14:tracePt t="74197" x="6538913" y="2490788"/>
          <p14:tracePt t="74241" x="6538913" y="2481263"/>
          <p14:tracePt t="74257" x="6529388" y="2476500"/>
          <p14:tracePt t="74264" x="6524625" y="2471738"/>
          <p14:tracePt t="74280" x="6515100" y="2466975"/>
          <p14:tracePt t="74297" x="6491288" y="2457450"/>
          <p14:tracePt t="74313" x="6453188" y="2447925"/>
          <p14:tracePt t="74330" x="6381750" y="2433638"/>
          <p14:tracePt t="74348" x="6224588" y="2419350"/>
          <p14:tracePt t="74363" x="6067425" y="2390775"/>
          <p14:tracePt t="74380" x="5910263" y="2371725"/>
          <p14:tracePt t="74397" x="5748338" y="2352675"/>
          <p14:tracePt t="74414" x="5572125" y="2319338"/>
          <p14:tracePt t="74432" x="5476875" y="2309813"/>
          <p14:tracePt t="74449" x="5410200" y="2305050"/>
          <p14:tracePt t="74470" x="5334000" y="2295525"/>
          <p14:tracePt t="74481" x="5324475" y="2286000"/>
          <p14:tracePt t="74497" x="5310188" y="2286000"/>
          <p14:tracePt t="74514" x="5295900" y="2281238"/>
          <p14:tracePt t="74535" x="5291138" y="2276475"/>
          <p14:tracePt t="74547" x="5276850" y="2271713"/>
          <p14:tracePt t="74563" x="5214938" y="2247900"/>
          <p14:tracePt t="74580" x="5172075" y="2224088"/>
          <p14:tracePt t="74597" x="5129213" y="2200275"/>
          <p14:tracePt t="74613" x="5091113" y="2181225"/>
          <p14:tracePt t="74630" x="5062538" y="2162175"/>
          <p14:tracePt t="74646" x="5053013" y="2152650"/>
          <p14:tracePt t="74663" x="5024438" y="2143125"/>
          <p14:tracePt t="74680" x="4995863" y="2133600"/>
          <p14:tracePt t="74696" x="4981575" y="2128838"/>
          <p14:tracePt t="74713" x="4948238" y="2119313"/>
          <p14:tracePt t="74730" x="4929188" y="2114550"/>
          <p14:tracePt t="74747" x="4910138" y="2114550"/>
          <p14:tracePt t="74764" x="4895850" y="2114550"/>
          <p14:tracePt t="74780" x="4891088" y="2114550"/>
          <p14:tracePt t="74797" x="4881563" y="2114550"/>
          <p14:tracePt t="74830" x="4876800" y="2124075"/>
          <p14:tracePt t="74847" x="4876800" y="2133600"/>
          <p14:tracePt t="74864" x="4876800" y="2143125"/>
          <p14:tracePt t="74916" x="4886325" y="2171700"/>
          <p14:tracePt t="74923" x="4891088" y="2181225"/>
          <p14:tracePt t="74930" x="4900613" y="2195513"/>
          <p14:tracePt t="74947" x="4924425" y="2228850"/>
          <p14:tracePt t="74963" x="4967288" y="2271713"/>
          <p14:tracePt t="74980" x="5033963" y="2324100"/>
          <p14:tracePt t="74996" x="5081588" y="2366963"/>
          <p14:tracePt t="75013" x="5129213" y="2419350"/>
          <p14:tracePt t="75016" x="5162550" y="2447925"/>
          <p14:tracePt t="75030" x="5229225" y="2500313"/>
          <p14:tracePt t="75046" x="5305425" y="2543175"/>
          <p14:tracePt t="75063" x="5362575" y="2576513"/>
          <p14:tracePt t="75080" x="5434013" y="2614613"/>
          <p14:tracePt t="75102" x="5510213" y="2643188"/>
          <p14:tracePt t="75124" x="5586413" y="2662238"/>
          <p14:tracePt t="75147" x="5643563" y="2676525"/>
          <p14:tracePt t="75183" x="5738813" y="2690813"/>
          <p14:tracePt t="75219" x="5843588" y="2690813"/>
          <p14:tracePt t="75244" x="5905500" y="2681288"/>
          <p14:tracePt t="75261" x="5972175" y="2657475"/>
          <p14:tracePt t="75284" x="6053138" y="2633663"/>
          <p14:tracePt t="75307" x="6129338" y="2614613"/>
          <p14:tracePt t="75324" x="6191250" y="2595563"/>
          <p14:tracePt t="75339" x="6238875" y="2576513"/>
          <p14:tracePt t="75354" x="6300788" y="2566988"/>
          <p14:tracePt t="75363" x="6324600" y="2552700"/>
          <p14:tracePt t="75380" x="6372225" y="2528888"/>
          <p14:tracePt t="75396" x="6438900" y="2486025"/>
          <p14:tracePt t="75413" x="6481763" y="2447925"/>
          <p14:tracePt t="75430" x="6519863" y="2419350"/>
          <p14:tracePt t="75446" x="6572250" y="2386013"/>
          <p14:tracePt t="75463" x="6600825" y="2366963"/>
          <p14:tracePt t="75480" x="6619875" y="2357438"/>
          <p14:tracePt t="75496" x="6638925" y="2347913"/>
          <p14:tracePt t="75513" x="6643688" y="2343150"/>
          <p14:tracePt t="75530" x="6643688" y="2338388"/>
          <p14:tracePt t="75534" x="6648450" y="2338388"/>
          <p14:tracePt t="75548" x="6653213" y="2338388"/>
          <p14:tracePt t="75563" x="6653213" y="2333625"/>
          <p14:tracePt t="75584" x="6653213" y="2328863"/>
          <p14:tracePt t="75613" x="6653213" y="2324100"/>
          <p14:tracePt t="75627" x="6653213" y="2319338"/>
          <p14:tracePt t="75653" x="6653213" y="2314575"/>
          <p14:tracePt t="75671" x="6653213" y="2309813"/>
          <p14:tracePt t="75686" x="6653213" y="2305050"/>
          <p14:tracePt t="75708" x="6653213" y="2300288"/>
          <p14:tracePt t="75773" x="6653213" y="2295525"/>
          <p14:tracePt t="81897" x="6600825" y="2305050"/>
          <p14:tracePt t="81906" x="6524625" y="2324100"/>
          <p14:tracePt t="81916" x="6348413" y="2362200"/>
          <p14:tracePt t="81928" x="6281738" y="2366963"/>
          <p14:tracePt t="81945" x="6081713" y="2386013"/>
          <p14:tracePt t="81961" x="5953125" y="2386013"/>
          <p14:tracePt t="81978" x="5843588" y="2390775"/>
          <p14:tracePt t="81996" x="5667375" y="2381250"/>
          <p14:tracePt t="82011" x="5567363" y="2376488"/>
          <p14:tracePt t="82028" x="5491163" y="2371725"/>
          <p14:tracePt t="82046" x="5381625" y="2366963"/>
          <p14:tracePt t="82061" x="5324475" y="2366963"/>
          <p14:tracePt t="82078" x="5281613" y="2362200"/>
          <p14:tracePt t="82094" x="5257800" y="2362200"/>
          <p14:tracePt t="82111" x="5229225" y="2362200"/>
          <p14:tracePt t="82127" x="5214938" y="2362200"/>
          <p14:tracePt t="82144" x="5210175" y="2362200"/>
          <p14:tracePt t="82162" x="5205413" y="2357438"/>
          <p14:tracePt t="82206" x="5200650" y="2357438"/>
          <p14:tracePt t="82219" x="5191125" y="2357438"/>
          <p14:tracePt t="82227" x="5186363" y="2352675"/>
          <p14:tracePt t="82244" x="5176838" y="2352675"/>
          <p14:tracePt t="82261" x="5157788" y="2352675"/>
          <p14:tracePt t="82278" x="5148263" y="2352675"/>
          <p14:tracePt t="82294" x="5138738" y="2352675"/>
          <p14:tracePt t="82311" x="5124450" y="2357438"/>
          <p14:tracePt t="82328" x="5119688" y="2357438"/>
          <p14:tracePt t="82363" x="5119688" y="2352675"/>
          <p14:tracePt t="82399" x="5119688" y="2347913"/>
          <p14:tracePt t="85049" x="5143500" y="2343150"/>
          <p14:tracePt t="85056" x="5205413" y="2333625"/>
          <p14:tracePt t="85064" x="5253038" y="2319338"/>
          <p14:tracePt t="85077" x="5381625" y="2286000"/>
          <p14:tracePt t="85093" x="5486400" y="2276475"/>
          <p14:tracePt t="85110" x="5595938" y="2271713"/>
          <p14:tracePt t="85126" x="5734050" y="2262188"/>
          <p14:tracePt t="85143" x="5843588" y="2257425"/>
          <p14:tracePt t="85160" x="5938838" y="2252663"/>
          <p14:tracePt t="85176" x="6072188" y="2243138"/>
          <p14:tracePt t="85193" x="6148388" y="2243138"/>
          <p14:tracePt t="85210" x="6215063" y="2243138"/>
          <p14:tracePt t="85226" x="6281738" y="2238375"/>
          <p14:tracePt t="85243" x="6315075" y="2233613"/>
          <p14:tracePt t="85260" x="6357938" y="2228850"/>
          <p14:tracePt t="85277" x="6410325" y="2224088"/>
          <p14:tracePt t="85293" x="6477000" y="2219325"/>
          <p14:tracePt t="85310" x="6515100" y="2219325"/>
          <p14:tracePt t="85326" x="6543675" y="2214563"/>
          <p14:tracePt t="85343" x="6562725" y="2214563"/>
          <p14:tracePt t="85360" x="6577013" y="2214563"/>
          <p14:tracePt t="85377" x="6586538" y="2214563"/>
          <p14:tracePt t="85393" x="6591300" y="2214563"/>
          <p14:tracePt t="85426" x="6600825" y="2214563"/>
          <p14:tracePt t="85486" x="6605588" y="2214563"/>
          <p14:tracePt t="85580" x="6605588" y="2219325"/>
          <p14:tracePt t="85608" x="6605588" y="2224088"/>
          <p14:tracePt t="85659" x="6610350" y="2228850"/>
          <p14:tracePt t="85670" x="6610350" y="2233613"/>
          <p14:tracePt t="85677" x="6610350" y="2238375"/>
          <p14:tracePt t="85693" x="6610350" y="2243138"/>
          <p14:tracePt t="85709" x="6615113" y="2252663"/>
          <p14:tracePt t="85726" x="6619875" y="2262188"/>
          <p14:tracePt t="85743" x="6619875" y="2266950"/>
          <p14:tracePt t="85760" x="6629400" y="2276475"/>
          <p14:tracePt t="85776" x="6634163" y="2281238"/>
          <p14:tracePt t="85793" x="6638925" y="2290763"/>
          <p14:tracePt t="85809" x="6648450" y="2295525"/>
          <p14:tracePt t="85826" x="6657975" y="2305050"/>
          <p14:tracePt t="85843" x="6662738" y="2314575"/>
          <p14:tracePt t="85860" x="6667500" y="2319338"/>
          <p14:tracePt t="85910" x="6672263" y="2324100"/>
          <p14:tracePt t="85938" x="6677025" y="2324100"/>
          <p14:tracePt t="85972" x="6677025" y="2328863"/>
          <p14:tracePt t="86015" x="6681788" y="2328863"/>
          <p14:tracePt t="86106" x="6686550" y="2328863"/>
          <p14:tracePt t="86263" x="6686550" y="2333625"/>
          <p14:tracePt t="86363" x="6686550" y="2338388"/>
          <p14:tracePt t="86399" x="6686550" y="2343150"/>
          <p14:tracePt t="86464" x="6686550" y="2347913"/>
          <p14:tracePt t="86535" x="6686550" y="2352675"/>
          <p14:tracePt t="86564" x="6691313" y="2352675"/>
          <p14:tracePt t="105577" x="6667500" y="2352675"/>
          <p14:tracePt t="105588" x="6600825" y="2347913"/>
          <p14:tracePt t="105603" x="6424613" y="2343150"/>
          <p14:tracePt t="105619" x="6357938" y="2338388"/>
          <p14:tracePt t="105637" x="6143625" y="2333625"/>
          <p14:tracePt t="105654" x="5972175" y="2328863"/>
          <p14:tracePt t="105670" x="5867400" y="2328863"/>
          <p14:tracePt t="105686" x="5772150" y="2328863"/>
          <p14:tracePt t="105703" x="5629275" y="2338388"/>
          <p14:tracePt t="105719" x="5581650" y="2343150"/>
          <p14:tracePt t="105736" x="5438775" y="2362200"/>
          <p14:tracePt t="105754" x="5329238" y="2371725"/>
          <p14:tracePt t="105769" x="5276850" y="2381250"/>
          <p14:tracePt t="105786" x="5238750" y="2381250"/>
          <p14:tracePt t="105803" x="5229225" y="2390775"/>
          <p14:tracePt t="106136" x="5153025" y="2390775"/>
          <p14:tracePt t="106144" x="5100638" y="2395538"/>
          <p14:tracePt t="106153" x="5057775" y="2395538"/>
          <p14:tracePt t="106170" x="4924425" y="2395538"/>
          <p14:tracePt t="106186" x="4872038" y="2390775"/>
          <p14:tracePt t="106203" x="4833938" y="2381250"/>
          <p14:tracePt t="106221" x="4810125" y="2376488"/>
          <p14:tracePt t="106258" x="4805363" y="2376488"/>
          <p14:tracePt t="106322" x="4805363" y="2371725"/>
          <p14:tracePt t="106337" x="4805363" y="2366963"/>
          <p14:tracePt t="106346" x="4814888" y="2366963"/>
          <p14:tracePt t="106361" x="4819650" y="2357438"/>
          <p14:tracePt t="106380" x="4833938" y="2357438"/>
          <p14:tracePt t="106395" x="4857750" y="2366963"/>
          <p14:tracePt t="106410" x="4895850" y="2371725"/>
          <p14:tracePt t="106426" x="4953000" y="2376488"/>
          <p14:tracePt t="106437" x="5010150" y="2381250"/>
          <p14:tracePt t="106451" x="5086350" y="2381250"/>
          <p14:tracePt t="106463" x="5124450" y="2386013"/>
          <p14:tracePt t="106477" x="5191125" y="2386013"/>
          <p14:tracePt t="106490" x="5229225" y="2386013"/>
          <p14:tracePt t="106504" x="5253038" y="2386013"/>
          <p14:tracePt t="106520" x="5267325" y="2386013"/>
          <p14:tracePt t="106537" x="5286375" y="2390775"/>
          <p14:tracePt t="106553" x="5314950" y="2395538"/>
          <p14:tracePt t="106573" x="5376863" y="2405063"/>
          <p14:tracePt t="106587" x="5424488" y="2414588"/>
          <p14:tracePt t="106602" x="5462588" y="2424113"/>
          <p14:tracePt t="106619" x="5495925" y="2424113"/>
          <p14:tracePt t="106637" x="5524500" y="2424113"/>
          <p14:tracePt t="106653" x="5572125" y="2428875"/>
          <p14:tracePt t="106670" x="5624513" y="2428875"/>
          <p14:tracePt t="106686" x="5676900" y="2428875"/>
          <p14:tracePt t="106703" x="5734050" y="2428875"/>
          <p14:tracePt t="106720" x="5762625" y="2428875"/>
          <p14:tracePt t="106737" x="5786438" y="2428875"/>
          <p14:tracePt t="106754" x="5834063" y="2428875"/>
          <p14:tracePt t="106771" x="5876925" y="2424113"/>
          <p14:tracePt t="106786" x="5924550" y="2424113"/>
          <p14:tracePt t="106803" x="5972175" y="2419350"/>
          <p14:tracePt t="106819" x="5995988" y="2414588"/>
          <p14:tracePt t="106836" x="6005513" y="2409825"/>
          <p14:tracePt t="106853" x="6024563" y="2405063"/>
          <p14:tracePt t="106870" x="6029325" y="2405063"/>
          <p14:tracePt t="106886" x="6067425" y="2390775"/>
          <p14:tracePt t="106903" x="6124575" y="2371725"/>
          <p14:tracePt t="106919" x="6143625" y="2357438"/>
          <p14:tracePt t="106922" x="6162675" y="2352675"/>
          <p14:tracePt t="106936" x="6186488" y="2343150"/>
          <p14:tracePt t="106953" x="6210300" y="2333625"/>
          <p14:tracePt t="106969" x="6224588" y="2324100"/>
          <p14:tracePt t="106986" x="6234113" y="2319338"/>
          <p14:tracePt t="107003" x="6238875" y="2314575"/>
          <p14:tracePt t="107036" x="6243638" y="2314575"/>
          <p14:tracePt t="107053" x="6243638" y="2309813"/>
          <p14:tracePt t="107440" x="6257925" y="2309813"/>
          <p14:tracePt t="107457" x="6338888" y="2328863"/>
          <p14:tracePt t="107476" x="6381750" y="2338388"/>
          <p14:tracePt t="107489" x="6429375" y="2352675"/>
          <p14:tracePt t="107503" x="6467475" y="2357438"/>
          <p14:tracePt t="107520" x="6486525" y="2362200"/>
          <p14:tracePt t="107538" x="6505575" y="2366963"/>
          <p14:tracePt t="107553" x="6510338" y="2371725"/>
          <p14:tracePt t="107583" x="6515100" y="2371725"/>
          <p14:tracePt t="107683" x="6524625" y="2371725"/>
          <p14:tracePt t="107818" x="6529388" y="2371725"/>
          <p14:tracePt t="109284" x="6538913" y="2371725"/>
          <p14:tracePt t="109304" x="6581775" y="2376488"/>
          <p14:tracePt t="109320" x="6605588" y="2376488"/>
          <p14:tracePt t="109339" x="6629400" y="2376488"/>
          <p14:tracePt t="109356" x="6634163" y="2376488"/>
          <p14:tracePt t="109378" x="6638925" y="2376488"/>
          <p14:tracePt t="109398" x="6648450" y="2376488"/>
          <p14:tracePt t="109433" x="6653213" y="2376488"/>
          <p14:tracePt t="109469" x="6657975" y="2376488"/>
          <p14:tracePt t="109504" x="6662738" y="2376488"/>
          <p14:tracePt t="109577" x="6653213" y="2376488"/>
          <p14:tracePt t="109598" x="6619875" y="2376488"/>
          <p14:tracePt t="109606" x="6605588" y="2371725"/>
          <p14:tracePt t="109618" x="6591300" y="2371725"/>
          <p14:tracePt t="109635" x="6572250" y="2366963"/>
          <p14:tracePt t="109652" x="6567488" y="2362200"/>
          <p14:tracePt t="109668" x="6557963" y="2362200"/>
          <p14:tracePt t="109685" x="6553200" y="2352675"/>
          <p14:tracePt t="109702" x="6548438" y="2352675"/>
          <p14:tracePt t="109719" x="6543675" y="2347913"/>
          <p14:tracePt t="109735" x="6543675" y="2343150"/>
          <p14:tracePt t="109751" x="6543675" y="2338388"/>
          <p14:tracePt t="109768" x="6543675" y="2333625"/>
          <p14:tracePt t="109812" x="6543675" y="2328863"/>
          <p14:tracePt t="109863" x="6543675" y="2324100"/>
          <p14:tracePt t="109949" x="6548438" y="2324100"/>
          <p14:tracePt t="109978" x="6553200" y="2324100"/>
          <p14:tracePt t="113154" x="6543675" y="2319338"/>
          <p14:tracePt t="113168" x="6515100" y="2309813"/>
          <p14:tracePt t="113184" x="6477000" y="2300288"/>
          <p14:tracePt t="113201" x="6429375" y="2281238"/>
          <p14:tracePt t="113217" x="6419850" y="2276475"/>
          <p14:tracePt t="113251" x="6415088" y="2276475"/>
          <p14:tracePt t="113282" x="6419850" y="2271713"/>
          <p14:tracePt t="113289" x="6424613" y="2271713"/>
          <p14:tracePt t="113303" x="6434138" y="2271713"/>
          <p14:tracePt t="113317" x="6448425" y="2271713"/>
          <p14:tracePt t="113334" x="6462713" y="2276475"/>
          <p14:tracePt t="113368" x="6496050" y="2295525"/>
          <p14:tracePt t="113389" x="6548438" y="2305050"/>
          <p14:tracePt t="113400" x="6562725" y="2309813"/>
          <p14:tracePt t="113417" x="6662738" y="2314575"/>
          <p14:tracePt t="113433" x="6734175" y="2319338"/>
          <p14:tracePt t="113450" x="6819900" y="2324100"/>
          <p14:tracePt t="113467" x="6953250" y="2328863"/>
          <p14:tracePt t="113484" x="7010400" y="2328863"/>
          <p14:tracePt t="113500" x="7053263" y="2328863"/>
          <p14:tracePt t="113517" x="7091363" y="2328863"/>
          <p14:tracePt t="113533" x="7100888" y="2328863"/>
          <p14:tracePt t="113550" x="7124700" y="2324100"/>
          <p14:tracePt t="113567" x="7153275" y="2324100"/>
          <p14:tracePt t="113583" x="7191375" y="2319338"/>
          <p14:tracePt t="113600" x="7219950" y="2319338"/>
          <p14:tracePt t="113617" x="7243763" y="2319338"/>
          <p14:tracePt t="113633" x="7286625" y="2319338"/>
          <p14:tracePt t="113650" x="7305675" y="2319338"/>
          <p14:tracePt t="113668" x="7324725" y="2314575"/>
          <p14:tracePt t="113684" x="7334250" y="2314575"/>
          <p14:tracePt t="113700" x="7339013" y="2314575"/>
          <p14:tracePt t="113777" x="7339013" y="2309813"/>
          <p14:tracePt t="113878" x="7339013" y="2305050"/>
          <p14:tracePt t="113931" x="7334250" y="2300288"/>
          <p14:tracePt t="113988" x="7329488" y="2300288"/>
          <p14:tracePt t="114276" x="7296150" y="2300288"/>
          <p14:tracePt t="114296" x="7243763" y="2300288"/>
          <p14:tracePt t="114307" x="7234238" y="2300288"/>
          <p14:tracePt t="114318" x="7224713" y="2305050"/>
          <p14:tracePt t="114334" x="7205663" y="2305050"/>
          <p14:tracePt t="114350" x="7148513" y="2324100"/>
          <p14:tracePt t="114368" x="7100888" y="2333625"/>
          <p14:tracePt t="114384" x="7048500" y="2343150"/>
          <p14:tracePt t="114400" x="7015163" y="2352675"/>
          <p14:tracePt t="114416" x="7000875" y="2352675"/>
          <p14:tracePt t="114433" x="6996113" y="2352675"/>
          <p14:tracePt t="114570" x="7000875" y="2352675"/>
          <p14:tracePt t="114582" x="7010400" y="2352675"/>
          <p14:tracePt t="114601" x="7015163" y="2352675"/>
          <p14:tracePt t="114620" x="7019925" y="2347913"/>
          <p14:tracePt t="114655" x="7024688" y="2347913"/>
          <p14:tracePt t="114819" x="7029450" y="2347913"/>
          <p14:tracePt t="114891" x="7034213" y="2347913"/>
          <p14:tracePt t="115225" x="7034213" y="2352675"/>
          <p14:tracePt t="115242" x="7029450" y="2352675"/>
          <p14:tracePt t="115250" x="7024688" y="2352675"/>
          <p14:tracePt t="115268" x="7015163" y="2352675"/>
          <p14:tracePt t="115283" x="6996113" y="2352675"/>
          <p14:tracePt t="115300" x="6962775" y="2352675"/>
          <p14:tracePt t="115316" x="6905625" y="2352675"/>
          <p14:tracePt t="115333" x="6791325" y="2352675"/>
          <p14:tracePt t="115349" x="6719888" y="2352675"/>
          <p14:tracePt t="115366" x="6667500" y="2347913"/>
          <p14:tracePt t="115384" x="6629400" y="2343150"/>
          <p14:tracePt t="115400" x="6610350" y="2343150"/>
          <p14:tracePt t="115416" x="6600825" y="2338388"/>
          <p14:tracePt t="115433" x="6596063" y="2338388"/>
          <p14:tracePt t="115449" x="6586538" y="2338388"/>
          <p14:tracePt t="115466" x="6577013" y="2338388"/>
          <p14:tracePt t="115483" x="6548438" y="2338388"/>
          <p14:tracePt t="115487" x="6538913" y="2338388"/>
          <p14:tracePt t="115500" x="6510338" y="2338388"/>
          <p14:tracePt t="115517" x="6500813" y="2338388"/>
          <p14:tracePt t="115534" x="6496050" y="2338388"/>
          <p14:tracePt t="115819" x="6310313" y="2338388"/>
          <p14:tracePt t="115839" x="5867400" y="2328863"/>
          <p14:tracePt t="115861" x="5372100" y="2319338"/>
          <p14:tracePt t="115875" x="5124450" y="2319338"/>
          <p14:tracePt t="115889" x="4929188" y="2314575"/>
          <p14:tracePt t="115903" x="4776788" y="2314575"/>
          <p14:tracePt t="115917" x="4681538" y="2309813"/>
          <p14:tracePt t="115934" x="4633913" y="2309813"/>
          <p14:tracePt t="115950" x="4610100" y="2305050"/>
          <p14:tracePt t="115967" x="4600575" y="2305050"/>
          <p14:tracePt t="116191" x="4605338" y="2309813"/>
          <p14:tracePt t="116213" x="4610100" y="2309813"/>
          <p14:tracePt t="116262" x="4610100" y="2314575"/>
          <p14:tracePt t="116269" x="4614863" y="2314575"/>
          <p14:tracePt t="116292" x="4614863" y="2319338"/>
          <p14:tracePt t="116355" x="4614863" y="2324100"/>
          <p14:tracePt t="116366" x="4619625" y="2324100"/>
          <p14:tracePt t="116393" x="4624388" y="2328863"/>
          <p14:tracePt t="116456" x="4624388" y="2333625"/>
          <p14:tracePt t="118934" x="4638675" y="2333625"/>
          <p14:tracePt t="118942" x="4652963" y="2338388"/>
          <p14:tracePt t="118949" x="4662488" y="2338388"/>
          <p14:tracePt t="118965" x="4719638" y="2352675"/>
          <p14:tracePt t="118982" x="4795838" y="2376488"/>
          <p14:tracePt t="118999" x="4843463" y="2400300"/>
          <p14:tracePt t="119015" x="4905375" y="2414588"/>
          <p14:tracePt t="119020" x="4919663" y="2419350"/>
          <p14:tracePt t="119032" x="4962525" y="2438400"/>
          <p14:tracePt t="119049" x="5000625" y="2443163"/>
          <p14:tracePt t="119066" x="5014913" y="2452688"/>
          <p14:tracePt t="119083" x="5043488" y="2452688"/>
          <p14:tracePt t="119099" x="5053013" y="2452688"/>
          <p14:tracePt t="119116" x="5072063" y="2452688"/>
          <p14:tracePt t="119134" x="5100638" y="2452688"/>
          <p14:tracePt t="119149" x="5133975" y="2447925"/>
          <p14:tracePt t="119165" x="5176838" y="2443163"/>
          <p14:tracePt t="119183" x="5224463" y="2433638"/>
          <p14:tracePt t="119199" x="5300663" y="2424113"/>
          <p14:tracePt t="119216" x="5357813" y="2414588"/>
          <p14:tracePt t="119232" x="5395913" y="2405063"/>
          <p14:tracePt t="119249" x="5443538" y="2400300"/>
          <p14:tracePt t="119265" x="5467350" y="2390775"/>
          <p14:tracePt t="119282" x="5481638" y="2386013"/>
          <p14:tracePt t="119298" x="5538788" y="2381250"/>
          <p14:tracePt t="119315" x="5591175" y="2371725"/>
          <p14:tracePt t="119331" x="5657850" y="2362200"/>
          <p14:tracePt t="119348" x="5729288" y="2343150"/>
          <p14:tracePt t="119365" x="5876925" y="2314575"/>
          <p14:tracePt t="119381" x="5976938" y="2286000"/>
          <p14:tracePt t="119398" x="6129338" y="2238375"/>
          <p14:tracePt t="119415" x="6191250" y="2209800"/>
          <p14:tracePt t="119431" x="6248400" y="2176463"/>
          <p14:tracePt t="119448" x="6329363" y="2138363"/>
          <p14:tracePt t="119465" x="6362700" y="2124075"/>
          <p14:tracePt t="119482" x="6376988" y="2114550"/>
          <p14:tracePt t="119499" x="6386513" y="2105025"/>
          <p14:tracePt t="119515" x="6386513" y="2100263"/>
          <p14:tracePt t="119532" x="6386513" y="2095500"/>
          <p14:tracePt t="119540" x="6386513" y="2090738"/>
          <p14:tracePt t="119556" x="6376988" y="2085975"/>
          <p14:tracePt t="119566" x="6362700" y="2076450"/>
          <p14:tracePt t="119583" x="6338888" y="2071688"/>
          <p14:tracePt t="119601" x="6319838" y="2071688"/>
          <p14:tracePt t="119616" x="6310313" y="2071688"/>
          <p14:tracePt t="119632" x="6300788" y="2071688"/>
          <p14:tracePt t="119648" x="6281738" y="2062163"/>
          <p14:tracePt t="119665" x="6234113" y="2033588"/>
          <p14:tracePt t="119681" x="6162675" y="2000250"/>
          <p14:tracePt t="119698" x="6043613" y="1962150"/>
          <p14:tracePt t="119715" x="5815013" y="1905000"/>
          <p14:tracePt t="119731" x="5662613" y="1876425"/>
          <p14:tracePt t="119748" x="5553075" y="1857375"/>
          <p14:tracePt t="119765" x="5410200" y="1852613"/>
          <p14:tracePt t="119781" x="5348288" y="1852613"/>
          <p14:tracePt t="119798" x="5291138" y="1852613"/>
          <p14:tracePt t="119815" x="5181600" y="1885950"/>
          <p14:tracePt t="119831" x="5105400" y="1914525"/>
          <p14:tracePt t="119848" x="5029200" y="1957388"/>
          <p14:tracePt t="119865" x="4967288" y="2005013"/>
          <p14:tracePt t="119881" x="4938713" y="2038350"/>
          <p14:tracePt t="119898" x="4910138" y="2076450"/>
          <p14:tracePt t="119917" x="4848225" y="2195513"/>
          <p14:tracePt t="119931" x="4814888" y="2276475"/>
          <p14:tracePt t="119948" x="4776788" y="2371725"/>
          <p14:tracePt t="119967" x="4743450" y="2528888"/>
          <p14:tracePt t="119982" x="4738688" y="2633663"/>
          <p14:tracePt t="120021" x="4791075" y="2871788"/>
          <p14:tracePt t="120050" x="4891088" y="3009900"/>
          <p14:tracePt t="120053" x="4919663" y="3033713"/>
          <p14:tracePt t="120075" x="5024438" y="3100388"/>
          <p14:tracePt t="120095" x="5143500" y="3138488"/>
          <p14:tracePt t="120105" x="5186363" y="3148013"/>
          <p14:tracePt t="120120" x="5305425" y="3152775"/>
          <p14:tracePt t="120134" x="5453063" y="3124200"/>
          <p14:tracePt t="120148" x="5672138" y="3067050"/>
          <p14:tracePt t="120165" x="5881688" y="2995613"/>
          <p14:tracePt t="120181" x="6167438" y="2914650"/>
          <p14:tracePt t="120198" x="6562725" y="2776538"/>
          <p14:tracePt t="120215" x="6748463" y="2690813"/>
          <p14:tracePt t="120231" x="6896100" y="2590800"/>
          <p14:tracePt t="120248" x="6910388" y="2552700"/>
          <p14:tracePt t="120264" x="6910388" y="2524125"/>
          <p14:tracePt t="120281" x="6910388" y="2505075"/>
          <p14:tracePt t="120298" x="6910388" y="2486025"/>
          <p14:tracePt t="120315" x="6910388" y="2409825"/>
          <p14:tracePt t="120331" x="6848475" y="2276475"/>
          <p14:tracePt t="120348" x="6800850" y="2195513"/>
          <p14:tracePt t="120365" x="6757988" y="2147888"/>
          <p14:tracePt t="120382" x="6710363" y="2095500"/>
          <p14:tracePt t="120398" x="6691313" y="2076450"/>
          <p14:tracePt t="120414" x="6619875" y="2028825"/>
          <p14:tracePt t="120431" x="6534150" y="2005013"/>
          <p14:tracePt t="120448" x="6453188" y="1985963"/>
          <p14:tracePt t="120464" x="6305550" y="1957388"/>
          <p14:tracePt t="120481" x="6176963" y="1933575"/>
          <p14:tracePt t="120498" x="5900738" y="1876425"/>
          <p14:tracePt t="120515" x="5700713" y="1838325"/>
          <p14:tracePt t="120531" x="5467350" y="1809750"/>
          <p14:tracePt t="120536" x="5357813" y="1804988"/>
          <p14:tracePt t="120548" x="5157788" y="1790700"/>
          <p14:tracePt t="120565" x="4967288" y="1819275"/>
          <p14:tracePt t="120581" x="4814888" y="1857375"/>
          <p14:tracePt t="120598" x="4614863" y="1933575"/>
          <p14:tracePt t="120615" x="4514850" y="1981200"/>
          <p14:tracePt t="120631" x="4429125" y="2024063"/>
          <p14:tracePt t="120648" x="4343400" y="2090738"/>
          <p14:tracePt t="120665" x="4305300" y="2124075"/>
          <p14:tracePt t="120681" x="4281488" y="2152650"/>
          <p14:tracePt t="120698" x="4271963" y="2200275"/>
          <p14:tracePt t="120714" x="4262438" y="2266950"/>
          <p14:tracePt t="120733" x="4262438" y="2347913"/>
          <p14:tracePt t="120753" x="4305300" y="2509838"/>
          <p14:tracePt t="120780" x="4419600" y="2762250"/>
          <p14:tracePt t="120810" x="4552950" y="2967038"/>
          <p14:tracePt t="120839" x="4729163" y="3105150"/>
          <p14:tracePt t="120860" x="4833938" y="3148013"/>
          <p14:tracePt t="120879" x="4891088" y="3152775"/>
          <p14:tracePt t="120899" x="5000625" y="3128963"/>
          <p14:tracePt t="120914" x="5043488" y="3100388"/>
          <p14:tracePt t="120931" x="5086350" y="3062288"/>
          <p14:tracePt t="120948" x="5138738" y="3009900"/>
          <p14:tracePt t="120964" x="5238750" y="2947988"/>
          <p14:tracePt t="120981" x="5272088" y="2919413"/>
          <p14:tracePt t="120998" x="5286375" y="2909888"/>
          <p14:tracePt t="121014" x="5291138" y="2909888"/>
          <p14:tracePt t="121036" x="5295900" y="2909888"/>
          <p14:tracePt t="121048" x="5295900" y="2905125"/>
          <p14:tracePt t="121072" x="5295900" y="2900363"/>
          <p14:tracePt t="121086" x="5295900" y="2895600"/>
          <p14:tracePt t="121435" x="5248275" y="2871788"/>
          <p14:tracePt t="121460" x="4953000" y="2762250"/>
          <p14:tracePt t="121482" x="4510088" y="2671763"/>
          <p14:tracePt t="121507" x="4257675" y="2652713"/>
          <p14:tracePt t="121534" x="4067175" y="2643188"/>
          <p14:tracePt t="121539" x="4038600" y="2643188"/>
          <p14:tracePt t="121556" x="4000500" y="2633663"/>
          <p14:tracePt t="121578" x="3976688" y="2633663"/>
          <p14:tracePt t="121601" x="3967163" y="2633663"/>
          <p14:tracePt t="121619" x="3962400" y="2633663"/>
          <p14:tracePt t="121632" x="3967163" y="2628900"/>
          <p14:tracePt t="121655" x="4010025" y="2628900"/>
          <p14:tracePt t="121667" x="4019550" y="2633663"/>
          <p14:tracePt t="121681" x="4067175" y="2647950"/>
          <p14:tracePt t="121698" x="4152900" y="2652713"/>
          <p14:tracePt t="121714" x="4276725" y="2652713"/>
          <p14:tracePt t="121732" x="4614863" y="2652713"/>
          <p14:tracePt t="121747" x="4810125" y="2652713"/>
          <p14:tracePt t="121764" x="4991100" y="2652713"/>
          <p14:tracePt t="121781" x="5105400" y="2652713"/>
          <p14:tracePt t="121798" x="5167313" y="2652713"/>
          <p14:tracePt t="121814" x="5181600" y="2647950"/>
          <p14:tracePt t="121831" x="5186363" y="2647950"/>
          <p14:tracePt t="121847" x="5186363" y="2638425"/>
          <p14:tracePt t="121864" x="5157788" y="2624138"/>
          <p14:tracePt t="121881" x="5043488" y="2605088"/>
          <p14:tracePt t="121897" x="4767263" y="2581275"/>
          <p14:tracePt t="121914" x="4467225" y="2571750"/>
          <p14:tracePt t="121931" x="4205288" y="2562225"/>
          <p14:tracePt t="121947" x="3919538" y="2538413"/>
          <p14:tracePt t="121964" x="3824288" y="2519363"/>
          <p14:tracePt t="121981" x="3805238" y="2514600"/>
          <p14:tracePt t="122014" x="3814763" y="2509838"/>
          <p14:tracePt t="122031" x="3848100" y="2505075"/>
          <p14:tracePt t="122049" x="3943350" y="2481263"/>
          <p14:tracePt t="122065" x="4071938" y="2457450"/>
          <p14:tracePt t="122081" x="4248150" y="2443163"/>
          <p14:tracePt t="122099" x="4667250" y="2443163"/>
          <p14:tracePt t="122114" x="4933950" y="2466975"/>
          <p14:tracePt t="122131" x="5014913" y="2471738"/>
          <p14:tracePt t="122149" x="5176838" y="2495550"/>
          <p14:tracePt t="122164" x="5200650" y="2500313"/>
          <p14:tracePt t="122200" x="5191125" y="2500313"/>
          <p14:tracePt t="122215" x="5157788" y="2486025"/>
          <p14:tracePt t="122231" x="5072063" y="2476500"/>
          <p14:tracePt t="122248" x="4938713" y="2471738"/>
          <p14:tracePt t="122264" x="4714875" y="2471738"/>
          <p14:tracePt t="122282" x="4605338" y="2462213"/>
          <p14:tracePt t="122297" x="4548188" y="2457450"/>
          <p14:tracePt t="122314" x="4524375" y="2452688"/>
          <p14:tracePt t="122347" x="4533900" y="2443163"/>
          <p14:tracePt t="122364" x="4614863" y="2443163"/>
          <p14:tracePt t="122381" x="4729163" y="2428875"/>
          <p14:tracePt t="122397" x="4924425" y="2419350"/>
          <p14:tracePt t="122415" x="5205413" y="2419350"/>
          <p14:tracePt t="122431" x="5353050" y="2424113"/>
          <p14:tracePt t="122448" x="5434013" y="2428875"/>
          <p14:tracePt t="122468" x="5472113" y="2438400"/>
          <p14:tracePt t="122487" x="5476875" y="2438400"/>
          <p14:tracePt t="122517" x="5367338" y="2438400"/>
          <p14:tracePt t="122533" x="5238750" y="2438400"/>
          <p14:tracePt t="122547" x="5029200" y="2452688"/>
          <p14:tracePt t="122551" x="4933950" y="2462213"/>
          <p14:tracePt t="122565" x="4695825" y="2471738"/>
          <p14:tracePt t="122580" x="4529138" y="2471738"/>
          <p14:tracePt t="122597" x="4433888" y="2471738"/>
          <p14:tracePt t="122614" x="4391025" y="2471738"/>
          <p14:tracePt t="122664" x="4405313" y="2471738"/>
          <p14:tracePt t="122673" x="4438650" y="2471738"/>
          <p14:tracePt t="122685" x="4481513" y="2466975"/>
          <p14:tracePt t="122697" x="4591050" y="2466975"/>
          <p14:tracePt t="122714" x="4710113" y="2466975"/>
          <p14:tracePt t="122731" x="4838700" y="2466975"/>
          <p14:tracePt t="122747" x="4876800" y="2471738"/>
          <p14:tracePt t="122764" x="4895850" y="2471738"/>
          <p14:tracePt t="122797" x="4891088" y="2471738"/>
          <p14:tracePt t="122814" x="4795838" y="2462213"/>
          <p14:tracePt t="122830" x="4662488" y="2452688"/>
          <p14:tracePt t="122847" x="4548188" y="2452688"/>
          <p14:tracePt t="122864" x="4448175" y="2462213"/>
          <p14:tracePt t="122886" x="4348163" y="2457450"/>
          <p14:tracePt t="122904" x="4333875" y="2457450"/>
          <p14:tracePt t="122935" x="4348163" y="2457450"/>
          <p14:tracePt t="122955" x="4391025" y="2462213"/>
          <p14:tracePt t="122969" x="4514850" y="2462213"/>
          <p14:tracePt t="122990" x="4729163" y="2466975"/>
          <p14:tracePt t="123001" x="4805363" y="2466975"/>
          <p14:tracePt t="123018" x="4938713" y="2471738"/>
          <p14:tracePt t="123034" x="4976813" y="2476500"/>
          <p14:tracePt t="123047" x="4991100" y="2476500"/>
          <p14:tracePt t="123092" x="4895850" y="2462213"/>
          <p14:tracePt t="123098" x="4857750" y="2462213"/>
          <p14:tracePt t="123113" x="4748213" y="2447925"/>
          <p14:tracePt t="123130" x="4624388" y="2457450"/>
          <p14:tracePt t="123147" x="4424363" y="2476500"/>
          <p14:tracePt t="123164" x="4333875" y="2481263"/>
          <p14:tracePt t="123184" x="4305300" y="2490788"/>
          <p14:tracePt t="123216" x="4314825" y="2500313"/>
          <p14:tracePt t="123231" x="4357688" y="2514600"/>
          <p14:tracePt t="123249" x="4543425" y="2524125"/>
          <p14:tracePt t="123264" x="4757738" y="2528888"/>
          <p14:tracePt t="123281" x="4953000" y="2528888"/>
          <p14:tracePt t="123300" x="5105400" y="2533650"/>
          <p14:tracePt t="123314" x="5148263" y="2533650"/>
          <p14:tracePt t="123348" x="5153025" y="2533650"/>
          <p14:tracePt t="123366" x="5138738" y="2538413"/>
          <p14:tracePt t="123380" x="5114925" y="2538413"/>
          <p14:tracePt t="123398" x="5076825" y="2543175"/>
          <p14:tracePt t="123413" x="5062538" y="2543175"/>
          <p14:tracePt t="123430" x="5057775" y="2543175"/>
          <p14:tracePt t="123447" x="5053013" y="2543175"/>
          <p14:tracePt t="123794" x="5305425" y="2543175"/>
          <p14:tracePt t="123811" x="5543550" y="2547938"/>
          <p14:tracePt t="123827" x="5805488" y="2547938"/>
          <p14:tracePt t="123843" x="6081713" y="2528888"/>
          <p14:tracePt t="123857" x="6296025" y="2519363"/>
          <p14:tracePt t="123869" x="6491288" y="2500313"/>
          <p14:tracePt t="123882" x="6629400" y="2471738"/>
          <p14:tracePt t="123897" x="6743700" y="2452688"/>
          <p14:tracePt t="123916" x="6886575" y="2438400"/>
          <p14:tracePt t="123931" x="6934200" y="2433638"/>
          <p14:tracePt t="123948" x="6953250" y="2433638"/>
          <p14:tracePt t="123973" x="6958013" y="2433638"/>
          <p14:tracePt t="123984" x="6962775" y="2433638"/>
          <p14:tracePt t="124135" x="6958013" y="2433638"/>
          <p14:tracePt t="124144" x="6948488" y="2433638"/>
          <p14:tracePt t="124151" x="6929438" y="2433638"/>
          <p14:tracePt t="124164" x="6905625" y="2433638"/>
          <p14:tracePt t="124181" x="6881813" y="2433638"/>
          <p14:tracePt t="124213" x="6877050" y="2438400"/>
          <p14:tracePt t="124246" x="6886575" y="2438400"/>
          <p14:tracePt t="124254" x="6891338" y="2443163"/>
          <p14:tracePt t="124282" x="6953250" y="2443163"/>
          <p14:tracePt t="124291" x="6977063" y="2443163"/>
          <p14:tracePt t="124298" x="7015163" y="2443163"/>
          <p14:tracePt t="124313" x="7124700" y="2452688"/>
          <p14:tracePt t="124330" x="7215188" y="2457450"/>
          <p14:tracePt t="124346" x="7286625" y="2476500"/>
          <p14:tracePt t="124363" x="7305675" y="2476500"/>
          <p14:tracePt t="124380" x="7310438" y="2476500"/>
          <p14:tracePt t="124397" x="7315200" y="2476500"/>
          <p14:tracePt t="124476" x="7234238" y="2462213"/>
          <p14:tracePt t="124491" x="7162800" y="2457450"/>
          <p14:tracePt t="124499" x="7105650" y="2457450"/>
          <p14:tracePt t="124513" x="7000875" y="2457450"/>
          <p14:tracePt t="124530" x="6858000" y="2457450"/>
          <p14:tracePt t="124546" x="6748463" y="2462213"/>
          <p14:tracePt t="124563" x="6719888" y="2462213"/>
          <p14:tracePt t="124580" x="6715125" y="2462213"/>
          <p14:tracePt t="124606" x="6734175" y="2462213"/>
          <p14:tracePt t="124614" x="6748463" y="2471738"/>
          <p14:tracePt t="124634" x="6853238" y="2471738"/>
          <p14:tracePt t="124647" x="6881813" y="2471738"/>
          <p14:tracePt t="124663" x="7034213" y="2471738"/>
          <p14:tracePt t="124680" x="7172325" y="2466975"/>
          <p14:tracePt t="124697" x="7429500" y="2457450"/>
          <p14:tracePt t="124713" x="7567613" y="2452688"/>
          <p14:tracePt t="124730" x="7643813" y="2447925"/>
          <p14:tracePt t="124746" x="7681913" y="2443163"/>
          <p14:tracePt t="124763" x="7691438" y="2438400"/>
          <p14:tracePt t="124780" x="7696200" y="2438400"/>
          <p14:tracePt t="124796" x="7691438" y="2438400"/>
          <p14:tracePt t="124830" x="7605713" y="2438400"/>
          <p14:tracePt t="124846" x="7505700" y="2438400"/>
          <p14:tracePt t="124863" x="7324725" y="2457450"/>
          <p14:tracePt t="124880" x="7258050" y="2462213"/>
          <p14:tracePt t="124897" x="7105650" y="2471738"/>
          <p14:tracePt t="124913" x="7058025" y="2471738"/>
          <p14:tracePt t="124930" x="7053263" y="2471738"/>
          <p14:tracePt t="124947" x="7053263" y="2466975"/>
          <p14:tracePt t="124963" x="7072313" y="2452688"/>
          <p14:tracePt t="124980" x="7110413" y="2452688"/>
          <p14:tracePt t="124996" x="7158038" y="2452688"/>
          <p14:tracePt t="125014" x="7224713" y="2452688"/>
          <p14:tracePt t="125030" x="7248525" y="2452688"/>
          <p14:tracePt t="125046" x="7253288" y="2452688"/>
          <p14:tracePt t="125064" x="7258050" y="2452688"/>
          <p14:tracePt t="125080" x="7262813" y="2452688"/>
          <p14:tracePt t="125116" x="7224713" y="2466975"/>
          <p14:tracePt t="125130" x="7172325" y="2466975"/>
          <p14:tracePt t="125146" x="7134225" y="2466975"/>
          <p14:tracePt t="125163" x="7115175" y="2462213"/>
          <p14:tracePt t="125180" x="7110413" y="2462213"/>
          <p14:tracePt t="125216" x="7115175" y="2452688"/>
          <p14:tracePt t="125230" x="7138988" y="2447925"/>
          <p14:tracePt t="125246" x="7148513" y="2447925"/>
          <p14:tracePt t="131812" x="7100888" y="2447925"/>
          <p14:tracePt t="131829" x="7038975" y="2447925"/>
          <p14:tracePt t="131847" x="6900863" y="2447925"/>
          <p14:tracePt t="131864" x="6786563" y="2443163"/>
          <p14:tracePt t="131884" x="6700838" y="2433638"/>
          <p14:tracePt t="131901" x="6586538" y="2424113"/>
          <p14:tracePt t="131915" x="6500813" y="2414588"/>
          <p14:tracePt t="131931" x="6386513" y="2400300"/>
          <p14:tracePt t="131944" x="6238875" y="2381250"/>
          <p14:tracePt t="131962" x="6038850" y="2362200"/>
          <p14:tracePt t="131979" x="5738813" y="2319338"/>
          <p14:tracePt t="131994" x="5591175" y="2295525"/>
          <p14:tracePt t="132011" x="5486400" y="2271713"/>
          <p14:tracePt t="132028" x="5391150" y="2252663"/>
          <p14:tracePt t="132044" x="5338763" y="2247900"/>
          <p14:tracePt t="132061" x="5295900" y="2247900"/>
          <p14:tracePt t="132078" x="5257800" y="2247900"/>
          <p14:tracePt t="132094" x="5238750" y="2247900"/>
          <p14:tracePt t="132111" x="5233988" y="2247900"/>
          <p14:tracePt t="132433" x="5162550" y="2247900"/>
          <p14:tracePt t="132454" x="4662488" y="2262188"/>
          <p14:tracePt t="132461" x="4457700" y="2262188"/>
          <p14:tracePt t="132477" x="4095750" y="2262188"/>
          <p14:tracePt t="132495" x="3590925" y="2262188"/>
          <p14:tracePt t="132510" x="3276600" y="2257425"/>
          <p14:tracePt t="132527" x="3028950" y="2257425"/>
          <p14:tracePt t="132544" x="2833688" y="2257425"/>
          <p14:tracePt t="132560" x="2628900" y="2257425"/>
          <p14:tracePt t="132577" x="2514600" y="2262188"/>
          <p14:tracePt t="132594" x="2438400" y="2266950"/>
          <p14:tracePt t="132610" x="2347913" y="2281238"/>
          <p14:tracePt t="132627" x="2295525" y="2305050"/>
          <p14:tracePt t="132644" x="2247900" y="2324100"/>
          <p14:tracePt t="132660" x="2171700" y="2362200"/>
          <p14:tracePt t="132678" x="2124075" y="2386013"/>
          <p14:tracePt t="132693" x="2081213" y="2395538"/>
          <p14:tracePt t="132710" x="2038350" y="2414588"/>
          <p14:tracePt t="132727" x="2014538" y="2414588"/>
          <p14:tracePt t="132744" x="2009775" y="2414588"/>
          <p14:tracePt t="152689" x="1990725" y="2457450"/>
          <p14:tracePt t="152705" x="1976438" y="2500313"/>
          <p14:tracePt t="152728" x="1962150" y="2581275"/>
          <p14:tracePt t="152745" x="1957388" y="2690813"/>
          <p14:tracePt t="152789" x="2005013" y="2976563"/>
          <p14:tracePt t="152821" x="2033588" y="3067050"/>
          <p14:tracePt t="152843" x="2038350" y="3086100"/>
          <p14:tracePt t="152954" x="2038350" y="3090863"/>
          <p14:tracePt t="152978" x="2038350" y="3095625"/>
          <p14:tracePt t="152999" x="2028825" y="3143250"/>
          <p14:tracePt t="153021" x="2005013" y="3228975"/>
          <p14:tracePt t="153042" x="1990725" y="3309938"/>
          <p14:tracePt t="153063" x="1971675" y="3386138"/>
          <p14:tracePt t="153083" x="1966913" y="3419475"/>
          <p14:tracePt t="153101" x="1966913" y="3429000"/>
          <p14:tracePt t="153116" x="1966913" y="3433763"/>
          <p14:tracePt t="153143" x="1971675" y="3433763"/>
          <p14:tracePt t="153243" x="1962150" y="3433763"/>
          <p14:tracePt t="153269" x="1938338" y="3414713"/>
          <p14:tracePt t="153289" x="1890713" y="3376613"/>
          <p14:tracePt t="153323" x="1762125" y="3319463"/>
          <p14:tracePt t="153350" x="1652588" y="3276600"/>
          <p14:tracePt t="153366" x="1638300" y="3267075"/>
          <p14:tracePt t="153380" x="1628775" y="3262313"/>
          <p14:tracePt t="153399" x="1619250" y="3257550"/>
          <p14:tracePt t="153523" x="1624013" y="3257550"/>
          <p14:tracePt t="153621" x="1624013" y="3252788"/>
          <p14:tracePt t="153643" x="1624013" y="3248025"/>
          <p14:tracePt t="153732" x="1628775" y="3248025"/>
          <p14:tracePt t="153751" x="1638300" y="3252788"/>
          <p14:tracePt t="153773" x="1657350" y="3257550"/>
          <p14:tracePt t="153792" x="1681163" y="3262313"/>
          <p14:tracePt t="153813" x="1709738" y="3267075"/>
          <p14:tracePt t="153830" x="1728788" y="3267075"/>
          <p14:tracePt t="153847" x="1752600" y="3267075"/>
          <p14:tracePt t="153865" x="1776413" y="3267075"/>
          <p14:tracePt t="153880" x="1804988" y="3267075"/>
          <p14:tracePt t="153902" x="1862138" y="3262313"/>
          <p14:tracePt t="153927" x="1966913" y="3267075"/>
          <p14:tracePt t="153942" x="2014538" y="3267075"/>
          <p14:tracePt t="153954" x="2028825" y="3267075"/>
          <p14:tracePt t="153970" x="2071688" y="3267075"/>
          <p14:tracePt t="153987" x="2152650" y="3271838"/>
          <p14:tracePt t="154003" x="2209800" y="3271838"/>
          <p14:tracePt t="154020" x="2257425" y="3271838"/>
          <p14:tracePt t="154037" x="2314575" y="3271838"/>
          <p14:tracePt t="154053" x="2347913" y="3271838"/>
          <p14:tracePt t="154070" x="2381250" y="3271838"/>
          <p14:tracePt t="154086" x="2433638" y="3271838"/>
          <p14:tracePt t="154103" x="2481263" y="3271838"/>
          <p14:tracePt t="154120" x="2528888" y="3271838"/>
          <p14:tracePt t="154136" x="2638425" y="3271838"/>
          <p14:tracePt t="154153" x="2705100" y="3267075"/>
          <p14:tracePt t="154170" x="2747963" y="3267075"/>
          <p14:tracePt t="154186" x="2814638" y="3262313"/>
          <p14:tracePt t="154203" x="2833688" y="3262313"/>
          <p14:tracePt t="154220" x="2867025" y="3257550"/>
          <p14:tracePt t="154237" x="2914650" y="3257550"/>
          <p14:tracePt t="154253" x="2933700" y="3257550"/>
          <p14:tracePt t="154270" x="2947988" y="3257550"/>
          <p14:tracePt t="154287" x="2952750" y="3257550"/>
          <p14:tracePt t="154303" x="2957513" y="3257550"/>
          <p14:tracePt t="154352" x="2962275" y="3257550"/>
          <p14:tracePt t="154461" x="2962275" y="3252788"/>
          <p14:tracePt t="154484" x="2928938" y="3252788"/>
          <p14:tracePt t="154504" x="2886075" y="3252788"/>
          <p14:tracePt t="154524" x="2786063" y="3300413"/>
          <p14:tracePt t="154544" x="2619375" y="3405188"/>
          <p14:tracePt t="154567" x="2238375" y="3676650"/>
          <p14:tracePt t="154590" x="2024063" y="3829050"/>
          <p14:tracePt t="154611" x="1900238" y="3890963"/>
          <p14:tracePt t="154629" x="1862138" y="3905250"/>
          <p14:tracePt t="154644" x="1852613" y="3910013"/>
          <p14:tracePt t="154657" x="1838325" y="3910013"/>
          <p14:tracePt t="154670" x="1790700" y="3910013"/>
          <p14:tracePt t="154687" x="1724025" y="3910013"/>
          <p14:tracePt t="154703" x="1638300" y="3910013"/>
          <p14:tracePt t="154720" x="1581150" y="3910013"/>
          <p14:tracePt t="154736" x="1519238" y="3910013"/>
          <p14:tracePt t="154753" x="1462088" y="3910013"/>
          <p14:tracePt t="154770" x="1433513" y="3910013"/>
          <p14:tracePt t="154786" x="1419225" y="3910013"/>
          <p14:tracePt t="154803" x="1404938" y="3914775"/>
          <p14:tracePt t="154820" x="1400175" y="3914775"/>
          <p14:tracePt t="154836" x="1395413" y="3914775"/>
          <p14:tracePt t="154870" x="1390650" y="3914775"/>
          <p14:tracePt t="154928" x="1385888" y="3914775"/>
          <p14:tracePt t="154956" x="1385888" y="3919538"/>
          <p14:tracePt t="154980" x="1381125" y="3919538"/>
          <p14:tracePt t="155003" x="1376363" y="3919538"/>
          <p14:tracePt t="155031" x="1371600" y="3929063"/>
          <p14:tracePt t="155057" x="1362075" y="3933825"/>
          <p14:tracePt t="155101" x="1357313" y="3933825"/>
          <p14:tracePt t="155143" x="1357313" y="3938588"/>
          <p14:tracePt t="155178" x="1357313" y="3943350"/>
          <p14:tracePt t="155303" x="1357313" y="3938588"/>
          <p14:tracePt t="155321" x="1347788" y="3938588"/>
          <p14:tracePt t="155340" x="1338263" y="3929063"/>
          <p14:tracePt t="155361" x="1309688" y="3919538"/>
          <p14:tracePt t="155381" x="1276350" y="3905250"/>
          <p14:tracePt t="155400" x="1238250" y="3890963"/>
          <p14:tracePt t="155418" x="1219200" y="3890963"/>
          <p14:tracePt t="155436" x="1200150" y="3881438"/>
          <p14:tracePt t="155453" x="1195388" y="3876675"/>
          <p14:tracePt t="155469" x="1190625" y="3876675"/>
          <p14:tracePt t="155472" x="1190625" y="3871913"/>
          <p14:tracePt t="155488" x="1185863" y="3871913"/>
          <p14:tracePt t="155581" x="1190625" y="3871913"/>
          <p14:tracePt t="155609" x="1200150" y="3876675"/>
          <p14:tracePt t="155633" x="1209675" y="3881438"/>
          <p14:tracePt t="155661" x="1219200" y="3881438"/>
          <p14:tracePt t="155702" x="1223963" y="3886200"/>
          <p14:tracePt t="155742" x="1223963" y="3890963"/>
          <p14:tracePt t="155760" x="1228725" y="3895725"/>
          <p14:tracePt t="155810" x="1238250" y="3895725"/>
          <p14:tracePt t="155846" x="1238250" y="3900488"/>
          <p14:tracePt t="155970" x="1204913" y="3900488"/>
          <p14:tracePt t="155991" x="1181100" y="3890963"/>
          <p14:tracePt t="156016" x="1152525" y="3881438"/>
          <p14:tracePt t="156037" x="1119188" y="3876675"/>
          <p14:tracePt t="156064" x="1081088" y="3871913"/>
          <p14:tracePt t="156081" x="1066800" y="3871913"/>
          <p14:tracePt t="156101" x="1062038" y="3871913"/>
          <p14:tracePt t="156136" x="1057275" y="3871913"/>
          <p14:tracePt t="156315" x="1062038" y="3871913"/>
          <p14:tracePt t="156443" x="1066800" y="3871913"/>
          <p14:tracePt t="156467" x="1085850" y="3890963"/>
          <p14:tracePt t="156487" x="1138238" y="3929063"/>
          <p14:tracePt t="156503" x="1171575" y="3943350"/>
          <p14:tracePt t="156521" x="1223963" y="3962400"/>
          <p14:tracePt t="156538" x="1233488" y="3971925"/>
          <p14:tracePt t="156553" x="1252538" y="3971925"/>
          <p14:tracePt t="156570" x="1257300" y="3976688"/>
          <p14:tracePt t="156586" x="1262063" y="3976688"/>
          <p14:tracePt t="156602" x="1266825" y="3976688"/>
          <p14:tracePt t="156619" x="1271588" y="3976688"/>
          <p14:tracePt t="156636" x="1276350" y="3976688"/>
          <p14:tracePt t="156652" x="1281113" y="3976688"/>
          <p14:tracePt t="156686" x="1285875" y="3976688"/>
          <p14:tracePt t="156721" x="1290638" y="3976688"/>
          <p14:tracePt t="156789" x="1295400" y="3976688"/>
          <p14:tracePt t="156844" x="1252538" y="3929063"/>
          <p14:tracePt t="156871" x="1238250" y="3910013"/>
          <p14:tracePt t="156898" x="1228725" y="3905250"/>
          <p14:tracePt t="156920" x="1223963" y="3900488"/>
          <p14:tracePt t="157068" x="1228725" y="3900488"/>
          <p14:tracePt t="157094" x="1233488" y="3900488"/>
          <p14:tracePt t="157110" x="1238250" y="3905250"/>
          <p14:tracePt t="157128" x="1247775" y="3910013"/>
          <p14:tracePt t="157146" x="1281113" y="3929063"/>
          <p14:tracePt t="157163" x="1328738" y="3933825"/>
          <p14:tracePt t="157180" x="1419225" y="3943350"/>
          <p14:tracePt t="157196" x="1462088" y="3948113"/>
          <p14:tracePt t="157210" x="1504950" y="3948113"/>
          <p14:tracePt t="157223" x="1547813" y="3948113"/>
          <p14:tracePt t="157235" x="1571625" y="3948113"/>
          <p14:tracePt t="157253" x="1619250" y="3948113"/>
          <p14:tracePt t="157269" x="1643063" y="3948113"/>
          <p14:tracePt t="157286" x="1657350" y="3948113"/>
          <p14:tracePt t="157302" x="1671638" y="3948113"/>
          <p14:tracePt t="157319" x="1676400" y="3948113"/>
          <p14:tracePt t="157335" x="1681163" y="3948113"/>
          <p14:tracePt t="157353" x="1695450" y="3948113"/>
          <p14:tracePt t="157368" x="1704975" y="3948113"/>
          <p14:tracePt t="157385" x="1719263" y="3948113"/>
          <p14:tracePt t="157402" x="1738313" y="3948113"/>
          <p14:tracePt t="157419" x="1747838" y="3948113"/>
          <p14:tracePt t="157435" x="1757363" y="3943350"/>
          <p14:tracePt t="157452" x="1762125" y="3943350"/>
          <p14:tracePt t="157469" x="1776413" y="3943350"/>
          <p14:tracePt t="157485" x="1785938" y="3943350"/>
          <p14:tracePt t="157502" x="1795463" y="3943350"/>
          <p14:tracePt t="157519" x="1804988" y="3943350"/>
          <p14:tracePt t="157552" x="1809750" y="3938588"/>
          <p14:tracePt t="157569" x="1814513" y="3938588"/>
          <p14:tracePt t="157602" x="1819275" y="3938588"/>
          <p14:tracePt t="157650" x="1819275" y="3933825"/>
          <p14:tracePt t="157663" x="1824038" y="3933825"/>
          <p14:tracePt t="157730" x="1828800" y="3933825"/>
          <p14:tracePt t="157793" x="1833563" y="3933825"/>
          <p14:tracePt t="157832" x="1838325" y="3933825"/>
          <p14:tracePt t="157864" x="1843088" y="3933825"/>
          <p14:tracePt t="162476" x="1900238" y="3914775"/>
          <p14:tracePt t="162518" x="2543175" y="3676650"/>
          <p14:tracePt t="162578" x="3786188" y="3462338"/>
          <p14:tracePt t="162589" x="4138613" y="3448050"/>
          <p14:tracePt t="162630" x="5053013" y="3381375"/>
          <p14:tracePt t="162662" x="5381625" y="3371850"/>
          <p14:tracePt t="162680" x="5538788" y="3357563"/>
          <p14:tracePt t="162691" x="5576888" y="3357563"/>
          <p14:tracePt t="162704" x="5629275" y="3357563"/>
          <p14:tracePt t="162718" x="5657850" y="3357563"/>
          <p14:tracePt t="162734" x="5681663" y="3357563"/>
          <p14:tracePt t="162751" x="5686425" y="3357563"/>
          <p14:tracePt t="163055" x="5729288" y="3348038"/>
          <p14:tracePt t="163080" x="5876925" y="3328988"/>
          <p14:tracePt t="163105" x="6048375" y="3300413"/>
          <p14:tracePt t="163129" x="6100763" y="3295650"/>
          <p14:tracePt t="163149" x="6124575" y="3286125"/>
          <p14:tracePt t="163190" x="6129338" y="3281363"/>
          <p14:tracePt t="163211" x="6134100" y="3271838"/>
          <p14:tracePt t="163226" x="6134100" y="3267075"/>
          <p14:tracePt t="163241" x="6134100" y="3257550"/>
          <p14:tracePt t="163254" x="6134100" y="3252788"/>
          <p14:tracePt t="163267" x="6134100" y="3248025"/>
          <p14:tracePt t="163283" x="6134100" y="3243263"/>
          <p14:tracePt t="163363" x="6138863" y="3243263"/>
          <p14:tracePt t="163383" x="6157913" y="3243263"/>
          <p14:tracePt t="163401" x="6186488" y="3243263"/>
          <p14:tracePt t="163420" x="6243638" y="3248025"/>
          <p14:tracePt t="163436" x="6291263" y="3248025"/>
          <p14:tracePt t="163462" x="6415088" y="3252788"/>
          <p14:tracePt t="163479" x="6472238" y="3257550"/>
          <p14:tracePt t="163492" x="6519863" y="3262313"/>
          <p14:tracePt t="163508" x="6557963" y="3262313"/>
          <p14:tracePt t="163523" x="6581775" y="3267075"/>
          <p14:tracePt t="163542" x="6615113" y="3267075"/>
          <p14:tracePt t="163558" x="6624638" y="3267075"/>
          <p14:tracePt t="163573" x="6629400" y="3267075"/>
          <p14:tracePt t="163600" x="6634163" y="3267075"/>
          <p14:tracePt t="163627" x="6638925" y="3267075"/>
          <p14:tracePt t="163939" x="6634163" y="3267075"/>
          <p14:tracePt t="163967" x="6500813" y="3314700"/>
          <p14:tracePt t="164002" x="6300788" y="3405188"/>
          <p14:tracePt t="164030" x="6129338" y="3490913"/>
          <p14:tracePt t="164060" x="6029325" y="3562350"/>
          <p14:tracePt t="164082" x="5962650" y="3605213"/>
          <p14:tracePt t="164100" x="5919788" y="3619500"/>
          <p14:tracePt t="164116" x="5862638" y="3643313"/>
          <p14:tracePt t="164133" x="5829300" y="3662363"/>
          <p14:tracePt t="164150" x="5795963" y="3676650"/>
          <p14:tracePt t="164166" x="5738813" y="3695700"/>
          <p14:tracePt t="164183" x="5686425" y="3705225"/>
          <p14:tracePt t="164200" x="5634038" y="3719513"/>
          <p14:tracePt t="164216" x="5572125" y="3733800"/>
          <p14:tracePt t="164233" x="5524500" y="3743325"/>
          <p14:tracePt t="164250" x="5457825" y="3762375"/>
          <p14:tracePt t="164266" x="5391150" y="3786188"/>
          <p14:tracePt t="164283" x="5353050" y="3790950"/>
          <p14:tracePt t="164300" x="5324475" y="3800475"/>
          <p14:tracePt t="164317" x="5319713" y="3805238"/>
          <p14:tracePt t="164333" x="5314950" y="3805238"/>
          <p14:tracePt t="164350" x="5314950" y="3800475"/>
          <p14:tracePt t="164366" x="5310188" y="3795713"/>
          <p14:tracePt t="164383" x="5310188" y="3790950"/>
          <p14:tracePt t="164786" x="5291138" y="3795713"/>
          <p14:tracePt t="164812" x="5148263" y="3871913"/>
          <p14:tracePt t="164833" x="5019675" y="3929063"/>
          <p14:tracePt t="164852" x="4962525" y="3952875"/>
          <p14:tracePt t="164872" x="4919663" y="3967163"/>
          <p14:tracePt t="164891" x="4910138" y="3967163"/>
          <p14:tracePt t="165022" x="4910138" y="3962400"/>
          <p14:tracePt t="165049" x="4919663" y="3957638"/>
          <p14:tracePt t="165071" x="4929188" y="3952875"/>
          <p14:tracePt t="165090" x="4933950" y="3952875"/>
          <p14:tracePt t="165108" x="4943475" y="3943350"/>
          <p14:tracePt t="165126" x="4948238" y="3938588"/>
          <p14:tracePt t="165143" x="4957763" y="3938588"/>
          <p14:tracePt t="165157" x="4962525" y="3938588"/>
          <p14:tracePt t="165171" x="4967288" y="3938588"/>
          <p14:tracePt t="165185" x="4972050" y="3938588"/>
          <p14:tracePt t="165200" x="4976813" y="3938588"/>
          <p14:tracePt t="165216" x="4986338" y="3938588"/>
          <p14:tracePt t="165250" x="4991100" y="3938588"/>
          <p14:tracePt t="165316" x="4995863" y="3938588"/>
          <p14:tracePt t="165352" x="5000625" y="3938588"/>
          <p14:tracePt t="165370" x="5000625" y="3943350"/>
          <p14:tracePt t="165438" x="5000625" y="3948113"/>
          <p14:tracePt t="165459" x="5005388" y="3948113"/>
          <p14:tracePt t="165479" x="5005388" y="3952875"/>
          <p14:tracePt t="167965" x="5129213" y="3905250"/>
          <p14:tracePt t="167985" x="5410200" y="3805238"/>
          <p14:tracePt t="168011" x="5638800" y="3752850"/>
          <p14:tracePt t="168033" x="5810250" y="3724275"/>
          <p14:tracePt t="168057" x="5953125" y="3705225"/>
          <p14:tracePt t="168078" x="6015038" y="3705225"/>
          <p14:tracePt t="168093" x="6043613" y="3705225"/>
          <p14:tracePt t="168107" x="6076950" y="3705225"/>
          <p14:tracePt t="168121" x="6100763" y="3705225"/>
          <p14:tracePt t="168134" x="6110288" y="3705225"/>
          <p14:tracePt t="168148" x="6138863" y="3705225"/>
          <p14:tracePt t="168165" x="6153150" y="3705225"/>
          <p14:tracePt t="168182" x="6162675" y="3709988"/>
          <p14:tracePt t="168198" x="6167438" y="3709988"/>
          <p14:tracePt t="168215" x="6172200" y="3709988"/>
          <p14:tracePt t="168248" x="6176963" y="3709988"/>
          <p14:tracePt t="168265" x="6176963" y="3714750"/>
          <p14:tracePt t="168294" x="6176963" y="3719513"/>
          <p14:tracePt t="168309" x="6176963" y="3724275"/>
          <p14:tracePt t="168323" x="6176963" y="3729038"/>
          <p14:tracePt t="168338" x="6176963" y="3733800"/>
          <p14:tracePt t="168353" x="6176963" y="3743325"/>
          <p14:tracePt t="168367" x="6176963" y="3748088"/>
          <p14:tracePt t="168382" x="6176963" y="3757613"/>
          <p14:tracePt t="168398" x="6176963" y="3762375"/>
          <p14:tracePt t="168416" x="6176963" y="3776663"/>
          <p14:tracePt t="168431" x="6176963" y="3786188"/>
          <p14:tracePt t="168448" x="6176963" y="3790950"/>
          <p14:tracePt t="168465" x="6176963" y="3795713"/>
          <p14:tracePt t="168482" x="6172200" y="3805238"/>
          <p14:tracePt t="168538" x="6172200" y="3810000"/>
          <p14:tracePt t="168615" x="6172200" y="3814763"/>
          <p14:tracePt t="168643" x="6172200" y="3819525"/>
          <p14:tracePt t="168806" x="6172200" y="3814763"/>
          <p14:tracePt t="168929" x="6172200" y="3819525"/>
          <p14:tracePt t="169028" x="6172200" y="3824288"/>
          <p14:tracePt t="170124" x="6257925" y="3805238"/>
          <p14:tracePt t="170162" x="6505575" y="3781425"/>
          <p14:tracePt t="170183" x="6610350" y="3776663"/>
          <p14:tracePt t="170198" x="6653213" y="3776663"/>
          <p14:tracePt t="170215" x="6691313" y="3771900"/>
          <p14:tracePt t="170232" x="6719888" y="3771900"/>
          <p14:tracePt t="170248" x="6734175" y="3771900"/>
          <p14:tracePt t="170281" x="6738938" y="3771900"/>
          <p14:tracePt t="170472" x="6738938" y="3776663"/>
          <p14:tracePt t="170494" x="6738938" y="3781425"/>
          <p14:tracePt t="170510" x="6738938" y="3790950"/>
          <p14:tracePt t="170531" x="6738938" y="3819525"/>
          <p14:tracePt t="170548" x="6738938" y="3852863"/>
          <p14:tracePt t="170564" x="6738938" y="3867150"/>
          <p14:tracePt t="170598" x="6738938" y="3871913"/>
          <p14:tracePt t="170636" x="6738938" y="3876675"/>
          <p14:tracePt t="170716" x="6743700" y="3876675"/>
          <p14:tracePt t="170744" x="6748463" y="3876675"/>
          <p14:tracePt t="170759" x="6753225" y="3876675"/>
          <p14:tracePt t="170783" x="6762750" y="3876675"/>
          <p14:tracePt t="170804" x="6786563" y="3876675"/>
          <p14:tracePt t="170824" x="6810375" y="3876675"/>
          <p14:tracePt t="170841" x="6819900" y="3876675"/>
          <p14:tracePt t="170864" x="6829425" y="3876675"/>
          <p14:tracePt t="170923" x="6834188" y="3876675"/>
          <p14:tracePt t="170944" x="6848475" y="3867150"/>
          <p14:tracePt t="171427" x="6853238" y="3867150"/>
          <p14:tracePt t="171453" x="6867525" y="3876675"/>
          <p14:tracePt t="171471" x="6881813" y="3881438"/>
          <p14:tracePt t="171489" x="6886575" y="3881438"/>
          <p14:tracePt t="171506" x="6900863" y="3886200"/>
          <p14:tracePt t="171524" x="6919913" y="3895725"/>
          <p14:tracePt t="171540" x="6934200" y="3895725"/>
          <p14:tracePt t="171558" x="6948488" y="3895725"/>
          <p14:tracePt t="171575" x="6977063" y="3900488"/>
          <p14:tracePt t="171593" x="6996113" y="3900488"/>
          <p14:tracePt t="171619" x="7058025" y="3900488"/>
          <p14:tracePt t="171635" x="7086600" y="3900488"/>
          <p14:tracePt t="171648" x="7110413" y="3900488"/>
          <p14:tracePt t="171664" x="7138988" y="3900488"/>
          <p14:tracePt t="171681" x="7143750" y="3900488"/>
          <p14:tracePt t="171698" x="7153275" y="3900488"/>
          <p14:tracePt t="171714" x="7162800" y="3900488"/>
          <p14:tracePt t="171755" x="7167563" y="3900488"/>
          <p14:tracePt t="171828" x="7172325" y="3900488"/>
          <p14:tracePt t="171908" x="7181850" y="3900488"/>
          <p14:tracePt t="171951" x="7186613" y="3900488"/>
          <p14:tracePt t="171974" x="7191375" y="3900488"/>
          <p14:tracePt t="171991" x="7205663" y="3900488"/>
          <p14:tracePt t="172015" x="7224713" y="3905250"/>
          <p14:tracePt t="172043" x="7253288" y="3905250"/>
          <p14:tracePt t="172072" x="7272338" y="3905250"/>
          <p14:tracePt t="172095" x="7277100" y="3905250"/>
          <p14:tracePt t="172119" x="7281863" y="3905250"/>
          <p14:tracePt t="172140" x="7286625" y="3905250"/>
          <p14:tracePt t="172157" x="7291388" y="3905250"/>
          <p14:tracePt t="172172" x="7296150" y="3905250"/>
          <p14:tracePt t="172193" x="7300913" y="3905250"/>
          <p14:tracePt t="172230" x="7305675" y="3905250"/>
          <p14:tracePt t="172250" x="7310438" y="3905250"/>
          <p14:tracePt t="172264" x="7315200" y="3905250"/>
          <p14:tracePt t="172287" x="7319963" y="3905250"/>
          <p14:tracePt t="172309" x="7329488" y="3905250"/>
          <p14:tracePt t="172359" x="7334250" y="3905250"/>
          <p14:tracePt t="172431" x="7339013" y="3905250"/>
          <p14:tracePt t="172488" x="7343775" y="3905250"/>
          <p14:tracePt t="172511" x="7353300" y="3905250"/>
          <p14:tracePt t="172533" x="7367588" y="3905250"/>
          <p14:tracePt t="172554" x="7391400" y="3905250"/>
          <p14:tracePt t="172577" x="7429500" y="3900488"/>
          <p14:tracePt t="172592" x="7467600" y="3895725"/>
          <p14:tracePt t="172605" x="7510463" y="3886200"/>
          <p14:tracePt t="172617" x="7543800" y="3881438"/>
          <p14:tracePt t="172631" x="7586663" y="3876675"/>
          <p14:tracePt t="172647" x="7615238" y="3867150"/>
          <p14:tracePt t="172664" x="7658100" y="3862388"/>
          <p14:tracePt t="172680" x="7710488" y="3857625"/>
          <p14:tracePt t="172697" x="7729538" y="3857625"/>
          <p14:tracePt t="172713" x="7753350" y="3852863"/>
          <p14:tracePt t="172730" x="7777163" y="3848100"/>
          <p14:tracePt t="172747" x="7791450" y="3848100"/>
          <p14:tracePt t="172763" x="7800975" y="3843338"/>
          <p14:tracePt t="172780" x="7810500" y="3838575"/>
          <p14:tracePt t="172813" x="7815263" y="3838575"/>
          <p14:tracePt t="172875" x="7820025" y="3838575"/>
          <p14:tracePt t="176453" x="7781925" y="3852863"/>
          <p14:tracePt t="176482" x="7319963" y="3990975"/>
          <p14:tracePt t="176524" x="6581775" y="4148138"/>
          <p14:tracePt t="176549" x="6324600" y="4214813"/>
          <p14:tracePt t="176567" x="6200775" y="4248150"/>
          <p14:tracePt t="176581" x="6091238" y="4276725"/>
          <p14:tracePt t="176596" x="5986463" y="4310063"/>
          <p14:tracePt t="176612" x="5895975" y="4329113"/>
          <p14:tracePt t="176629" x="5800725" y="4348163"/>
          <p14:tracePt t="176646" x="5762625" y="4348163"/>
          <p14:tracePt t="176662" x="5724525" y="4348163"/>
          <p14:tracePt t="176665" x="5705475" y="4348163"/>
          <p14:tracePt t="176679" x="5657850" y="4338638"/>
          <p14:tracePt t="176695" x="5610225" y="4333875"/>
          <p14:tracePt t="176712" x="5576888" y="4324350"/>
          <p14:tracePt t="176729" x="5538788" y="4314825"/>
          <p14:tracePt t="176746" x="5534025" y="4314825"/>
          <p14:tracePt t="177099" x="5405438" y="4286250"/>
          <p14:tracePt t="177141" x="5195888" y="4200525"/>
          <p14:tracePt t="177173" x="5167313" y="4191000"/>
          <p14:tracePt t="177204" x="5167313" y="4181475"/>
          <p14:tracePt t="177247" x="5167313" y="4176713"/>
          <p14:tracePt t="177271" x="5167313" y="4171950"/>
          <p14:tracePt t="177288" x="5167313" y="4167188"/>
          <p14:tracePt t="177304" x="5167313" y="4152900"/>
          <p14:tracePt t="177319" x="5167313" y="4143375"/>
          <p14:tracePt t="177333" x="5162550" y="4114800"/>
          <p14:tracePt t="177348" x="5148263" y="4086225"/>
          <p14:tracePt t="177362" x="5133975" y="4052888"/>
          <p14:tracePt t="177379" x="5124450" y="4024313"/>
          <p14:tracePt t="177396" x="5110163" y="3995738"/>
          <p14:tracePt t="177412" x="5105400" y="3990975"/>
          <p14:tracePt t="177429" x="5105400" y="3986213"/>
          <p14:tracePt t="177563" x="5105400" y="3990975"/>
          <p14:tracePt t="177602" x="5105400" y="3995738"/>
          <p14:tracePt t="177621" x="5110163" y="4005263"/>
          <p14:tracePt t="177644" x="5114925" y="4005263"/>
          <p14:tracePt t="177687" x="5114925" y="4014788"/>
          <p14:tracePt t="177693" x="5119688" y="4019550"/>
          <p14:tracePt t="177764" x="5119688" y="4024313"/>
          <p14:tracePt t="177807" x="5119688" y="4029075"/>
          <p14:tracePt t="177829" x="5119688" y="4033838"/>
          <p14:tracePt t="177849" x="5119688" y="4038600"/>
          <p14:tracePt t="177879" x="5119688" y="4043363"/>
          <p14:tracePt t="177914" x="5119688" y="4048125"/>
          <p14:tracePt t="177936" x="5119688" y="4052888"/>
          <p14:tracePt t="177951" x="5119688" y="4057650"/>
          <p14:tracePt t="177971" x="5119688" y="4067175"/>
          <p14:tracePt t="177988" x="5119688" y="4076700"/>
          <p14:tracePt t="178004" x="5119688" y="4081463"/>
          <p14:tracePt t="178019" x="5119688" y="4095750"/>
          <p14:tracePt t="178031" x="5119688" y="4105275"/>
          <p14:tracePt t="178045" x="5119688" y="4119563"/>
          <p14:tracePt t="178062" x="5119688" y="4133850"/>
          <p14:tracePt t="178078" x="5119688" y="4162425"/>
          <p14:tracePt t="178095" x="5119688" y="4176713"/>
          <p14:tracePt t="178112" x="5119688" y="4191000"/>
          <p14:tracePt t="178129" x="5119688" y="4205288"/>
          <p14:tracePt t="178145" x="5114925" y="4214813"/>
          <p14:tracePt t="178162" x="5114925" y="4219575"/>
          <p14:tracePt t="178178" x="5110163" y="4224338"/>
          <p14:tracePt t="178230" x="5110163" y="4229100"/>
          <p14:tracePt t="178296" x="5105400" y="4229100"/>
          <p14:tracePt t="178411" x="5105400" y="4224338"/>
          <p14:tracePt t="178445" x="5105400" y="4219575"/>
          <p14:tracePt t="178466" x="5105400" y="4214813"/>
          <p14:tracePt t="178486" x="5110163" y="4210050"/>
          <p14:tracePt t="178510" x="5119688" y="4210050"/>
          <p14:tracePt t="178532" x="5119688" y="4205288"/>
          <p14:tracePt t="178548" x="5119688" y="4200525"/>
          <p14:tracePt t="178578" x="5124450" y="4200525"/>
          <p14:tracePt t="178595" x="5124450" y="4195763"/>
          <p14:tracePt t="178611" x="5133975" y="4195763"/>
          <p14:tracePt t="178628" x="5148263" y="4191000"/>
          <p14:tracePt t="178645" x="5162550" y="4186238"/>
          <p14:tracePt t="178661" x="5229225" y="4181475"/>
          <p14:tracePt t="178678" x="5267325" y="4181475"/>
          <p14:tracePt t="178696" x="5324475" y="4181475"/>
          <p14:tracePt t="178711" x="5362575" y="4181475"/>
          <p14:tracePt t="178728" x="5395913" y="4181475"/>
          <p14:tracePt t="178745" x="5438775" y="4181475"/>
          <p14:tracePt t="178762" x="5457825" y="4176713"/>
          <p14:tracePt t="178778" x="5481638" y="4171950"/>
          <p14:tracePt t="178795" x="5505450" y="4171950"/>
          <p14:tracePt t="178811" x="5529263" y="4167188"/>
          <p14:tracePt t="178828" x="5534025" y="4167188"/>
          <p14:tracePt t="178845" x="5548313" y="4167188"/>
          <p14:tracePt t="178878" x="5553075" y="4162425"/>
          <p14:tracePt t="178904" x="5557838" y="4162425"/>
          <p14:tracePt t="178920" x="5562600" y="4162425"/>
          <p14:tracePt t="178933" x="5567363" y="4157663"/>
          <p14:tracePt t="178962" x="5576888" y="4152900"/>
          <p14:tracePt t="178978" x="5581650" y="4152900"/>
          <p14:tracePt t="178995" x="5586413" y="4148138"/>
          <p14:tracePt t="179011" x="5595938" y="4148138"/>
          <p14:tracePt t="179028" x="5595938" y="4143375"/>
          <p14:tracePt t="179045" x="5605463" y="4143375"/>
          <p14:tracePt t="179062" x="5610225" y="4138613"/>
          <p14:tracePt t="179095" x="5614988" y="4138613"/>
          <p14:tracePt t="179143" x="5619750" y="4138613"/>
          <p14:tracePt t="179192" x="5619750" y="4133850"/>
          <p14:tracePt t="179216" x="5624513" y="4133850"/>
          <p14:tracePt t="179235" x="5624513" y="4129088"/>
          <p14:tracePt t="179393" x="5624513" y="4133850"/>
          <p14:tracePt t="179501" x="5629275" y="4133850"/>
          <p14:tracePt t="179691" x="5634038" y="4133850"/>
          <p14:tracePt t="179732" x="5724525" y="4100513"/>
          <p14:tracePt t="179767" x="5919788" y="4043363"/>
          <p14:tracePt t="179804" x="6143625" y="3990975"/>
          <p14:tracePt t="179834" x="6286500" y="3971925"/>
          <p14:tracePt t="179859" x="6357938" y="3967163"/>
          <p14:tracePt t="179880" x="6372225" y="3967163"/>
          <p14:tracePt t="179898" x="6376988" y="3967163"/>
          <p14:tracePt t="179928" x="6381750" y="3967163"/>
          <p14:tracePt t="180091" x="6381750" y="3971925"/>
          <p14:tracePt t="180126" x="6381750" y="3976688"/>
          <p14:tracePt t="180151" x="6381750" y="3981450"/>
          <p14:tracePt t="180179" x="6381750" y="3990975"/>
          <p14:tracePt t="180217" x="6381750" y="4014788"/>
          <p14:tracePt t="180245" x="6372225" y="4029075"/>
          <p14:tracePt t="180266" x="6367463" y="4033838"/>
          <p14:tracePt t="180289" x="6357938" y="4038600"/>
          <p14:tracePt t="180309" x="6348413" y="4043363"/>
          <p14:tracePt t="180325" x="6338888" y="4043363"/>
          <p14:tracePt t="180342" x="6334125" y="4043363"/>
          <p14:tracePt t="180361" x="6329363" y="4043363"/>
          <p14:tracePt t="180378" x="6324600" y="4043363"/>
          <p14:tracePt t="180394" x="6319838" y="4043363"/>
          <p14:tracePt t="180411" x="6315075" y="4043363"/>
          <p14:tracePt t="180434" x="6310313" y="4043363"/>
          <p14:tracePt t="180507" x="6305550" y="4043363"/>
          <p14:tracePt t="180543" x="6300788" y="4043363"/>
          <p14:tracePt t="180651" x="6300788" y="4038600"/>
          <p14:tracePt t="180729" x="6305550" y="4038600"/>
          <p14:tracePt t="180801" x="6310313" y="4038600"/>
          <p14:tracePt t="180844" x="6310313" y="4033838"/>
          <p14:tracePt t="180886" x="6310313" y="4029075"/>
          <p14:tracePt t="180922" x="6310313" y="4024313"/>
          <p14:tracePt t="181002" x="6310313" y="4019550"/>
          <p14:tracePt t="191666" x="6276975" y="4019550"/>
          <p14:tracePt t="191711" x="5772150" y="3995738"/>
          <p14:tracePt t="191751" x="5272088" y="3924300"/>
          <p14:tracePt t="191785" x="5057775" y="3833813"/>
          <p14:tracePt t="191807" x="4986338" y="3795713"/>
          <p14:tracePt t="191829" x="4957763" y="3781425"/>
          <p14:tracePt t="191842" x="4948238" y="3781425"/>
          <p14:tracePt t="191858" x="4948238" y="3776663"/>
          <p14:tracePt t="191894" x="4948238" y="3771900"/>
          <p14:tracePt t="191928" x="4948238" y="3767138"/>
          <p14:tracePt t="192002" x="4948238" y="3762375"/>
          <p14:tracePt t="192023" x="4943475" y="3757613"/>
          <p14:tracePt t="192044" x="4943475" y="3733800"/>
          <p14:tracePt t="192067" x="4943475" y="3695700"/>
          <p14:tracePt t="192091" x="4933950" y="3633788"/>
          <p14:tracePt t="192112" x="4919663" y="3533775"/>
          <p14:tracePt t="192133" x="4914900" y="3414713"/>
          <p14:tracePt t="192161" x="4910138" y="3271838"/>
          <p14:tracePt t="192181" x="4910138" y="3214688"/>
          <p14:tracePt t="192195" x="4910138" y="3190875"/>
          <p14:tracePt t="192212" x="4910138" y="3176588"/>
          <p14:tracePt t="192225" x="4910138" y="3167063"/>
          <p14:tracePt t="192258" x="4919663" y="3157538"/>
          <p14:tracePt t="192273" x="4938713" y="3148013"/>
          <p14:tracePt t="192290" x="4981575" y="3128963"/>
          <p14:tracePt t="192307" x="5019675" y="3105150"/>
          <p14:tracePt t="192613" x="4957763" y="3076575"/>
          <p14:tracePt t="192634" x="4676775" y="2933700"/>
          <p14:tracePt t="192662" x="4295775" y="2752725"/>
          <p14:tracePt t="192687" x="4119563" y="2643188"/>
          <p14:tracePt t="192717" x="3948113" y="2524125"/>
          <p14:tracePt t="192741" x="3886200" y="2466975"/>
          <p14:tracePt t="192758" x="3871913" y="2452688"/>
          <p14:tracePt t="192773" x="3867150" y="2447925"/>
          <p14:tracePt t="192790" x="3867150" y="2438400"/>
          <p14:tracePt t="192880" x="3871913" y="2438400"/>
          <p14:tracePt t="192914" x="3876675" y="2438400"/>
          <p14:tracePt t="192955" x="3881438" y="2433638"/>
          <p14:tracePt t="192965" x="3881438" y="2424113"/>
          <p14:tracePt t="192974" x="3881438" y="2419350"/>
          <p14:tracePt t="192991" x="3890963" y="2366963"/>
          <p14:tracePt t="193007" x="3900488" y="2319338"/>
          <p14:tracePt t="193023" x="3910013" y="2262188"/>
          <p14:tracePt t="193040" x="3914775" y="2205038"/>
          <p14:tracePt t="193057" x="3933825" y="2114550"/>
          <p14:tracePt t="193073" x="3938588" y="2090738"/>
          <p14:tracePt t="193090" x="3943350" y="2076450"/>
          <p14:tracePt t="193123" x="3948113" y="2076450"/>
          <p14:tracePt t="193143" x="3952875" y="2076450"/>
          <p14:tracePt t="193164" x="3952875" y="2081213"/>
          <p14:tracePt t="193173" x="3952875" y="2085975"/>
          <p14:tracePt t="193190" x="3957638" y="2090738"/>
          <p14:tracePt t="193206" x="3957638" y="2095500"/>
          <p14:tracePt t="193223" x="3957638" y="2109788"/>
          <p14:tracePt t="193240" x="3962400" y="2119313"/>
          <p14:tracePt t="193256" x="3990975" y="2133600"/>
          <p14:tracePt t="193273" x="4010025" y="2147888"/>
          <p14:tracePt t="193290" x="4029075" y="2157413"/>
          <p14:tracePt t="193308" x="4048125" y="2166938"/>
          <p14:tracePt t="193324" x="4052888" y="2166938"/>
          <p14:tracePt t="193343" x="4067175" y="2176463"/>
          <p14:tracePt t="193352" x="4071938" y="2181225"/>
          <p14:tracePt t="193366" x="4081463" y="2185988"/>
          <p14:tracePt t="193384" x="4124325" y="2190750"/>
          <p14:tracePt t="193401" x="4186238" y="2200275"/>
          <p14:tracePt t="193425" x="4267200" y="2214563"/>
          <p14:tracePt t="193441" x="4333875" y="2224088"/>
          <p14:tracePt t="193458" x="4448175" y="2228850"/>
          <p14:tracePt t="193473" x="4514850" y="2233613"/>
          <p14:tracePt t="193490" x="4562475" y="2233613"/>
          <p14:tracePt t="193507" x="4610100" y="2233613"/>
          <p14:tracePt t="193523" x="4662488" y="2233613"/>
          <p14:tracePt t="193540" x="4700588" y="2233613"/>
          <p14:tracePt t="193556" x="4733925" y="2228850"/>
          <p14:tracePt t="193573" x="4781550" y="2224088"/>
          <p14:tracePt t="193590" x="4805363" y="2214563"/>
          <p14:tracePt t="193607" x="4824413" y="2209800"/>
          <p14:tracePt t="193623" x="4867275" y="2205038"/>
          <p14:tracePt t="193640" x="4891088" y="2205038"/>
          <p14:tracePt t="193657" x="4919663" y="2200275"/>
          <p14:tracePt t="193673" x="4948238" y="2195513"/>
          <p14:tracePt t="193690" x="4962525" y="2195513"/>
          <p14:tracePt t="193706" x="4981575" y="2195513"/>
          <p14:tracePt t="193723" x="4995863" y="2190750"/>
          <p14:tracePt t="193740" x="5014913" y="2190750"/>
          <p14:tracePt t="193757" x="5033963" y="2190750"/>
          <p14:tracePt t="193773" x="5072063" y="2190750"/>
          <p14:tracePt t="193790" x="5100638" y="2190750"/>
          <p14:tracePt t="193807" x="5133975" y="2190750"/>
          <p14:tracePt t="193825" x="5172075" y="2190750"/>
          <p14:tracePt t="193831" x="5181600" y="2190750"/>
          <p14:tracePt t="193858" x="5195888" y="2190750"/>
          <p14:tracePt t="193893" x="5200650" y="2190750"/>
          <p14:tracePt t="193927" x="5205413" y="2190750"/>
          <p14:tracePt t="194013" x="5205413" y="2195513"/>
          <p14:tracePt t="194072" x="5210175" y="2195513"/>
          <p14:tracePt t="194095" x="5210175" y="2200275"/>
          <p14:tracePt t="194113" x="5214938" y="2200275"/>
          <p14:tracePt t="194134" x="5219700" y="2205038"/>
          <p14:tracePt t="194143" x="5224463" y="2209800"/>
          <p14:tracePt t="194158" x="5229225" y="2214563"/>
          <p14:tracePt t="194173" x="5233988" y="2224088"/>
          <p14:tracePt t="194190" x="5248275" y="2228850"/>
          <p14:tracePt t="194206" x="5253038" y="2228850"/>
          <p14:tracePt t="194223" x="5253038" y="2238375"/>
          <p14:tracePt t="194240" x="5262563" y="2243138"/>
          <p14:tracePt t="194256" x="5267325" y="2243138"/>
          <p14:tracePt t="194273" x="5272088" y="2247900"/>
          <p14:tracePt t="194328" x="5276850" y="2247900"/>
          <p14:tracePt t="194334" x="5276850" y="2252663"/>
          <p14:tracePt t="194402" x="5276850" y="2257425"/>
          <p14:tracePt t="194413" x="5276850" y="2262188"/>
          <p14:tracePt t="194428" x="5276850" y="2266950"/>
          <p14:tracePt t="194439" x="5276850" y="2271713"/>
          <p14:tracePt t="194456" x="5267325" y="2281238"/>
          <p14:tracePt t="194473" x="5243513" y="2290763"/>
          <p14:tracePt t="194489" x="5219700" y="2290763"/>
          <p14:tracePt t="194506" x="5124450" y="2309813"/>
          <p14:tracePt t="194523" x="5029200" y="2328863"/>
          <p14:tracePt t="194539" x="4929188" y="2343150"/>
          <p14:tracePt t="194556" x="4767263" y="2376488"/>
          <p14:tracePt t="194573" x="4681538" y="2386013"/>
          <p14:tracePt t="194589" x="4619625" y="2395538"/>
          <p14:tracePt t="194607" x="4576763" y="2400300"/>
          <p14:tracePt t="194624" x="4567238" y="2405063"/>
          <p14:tracePt t="194645" x="4557713" y="2405063"/>
          <p14:tracePt t="194721" x="4557713" y="2409825"/>
          <p14:tracePt t="194791" x="4562475" y="2414588"/>
          <p14:tracePt t="194819" x="4567238" y="2414588"/>
          <p14:tracePt t="194835" x="4572000" y="2419350"/>
          <p14:tracePt t="194860" x="4576763" y="2424113"/>
          <p14:tracePt t="194874" x="4591050" y="2424113"/>
          <p14:tracePt t="194888" x="4595813" y="2424113"/>
          <p14:tracePt t="194933" x="4624388" y="2424113"/>
          <p14:tracePt t="194944" x="4648200" y="2424113"/>
          <p14:tracePt t="194959" x="4700588" y="2424113"/>
          <p14:tracePt t="194973" x="4776788" y="2424113"/>
          <p14:tracePt t="194990" x="4852988" y="2424113"/>
          <p14:tracePt t="195007" x="4948238" y="2428875"/>
          <p14:tracePt t="195024" x="5081588" y="2433638"/>
          <p14:tracePt t="195040" x="5148263" y="2438400"/>
          <p14:tracePt t="195056" x="5210175" y="2443163"/>
          <p14:tracePt t="195075" x="5267325" y="2438400"/>
          <p14:tracePt t="195090" x="5286375" y="2438400"/>
          <p14:tracePt t="195106" x="5305425" y="2433638"/>
          <p14:tracePt t="195123" x="5314950" y="2433638"/>
          <p14:tracePt t="195161" x="5319713" y="2433638"/>
          <p14:tracePt t="195549" x="5381625" y="2424113"/>
          <p14:tracePt t="195563" x="5581650" y="2414588"/>
          <p14:tracePt t="195573" x="5662613" y="2414588"/>
          <p14:tracePt t="195590" x="5938838" y="2414588"/>
          <p14:tracePt t="195606" x="6072188" y="2419350"/>
          <p14:tracePt t="195623" x="6181725" y="2424113"/>
          <p14:tracePt t="195640" x="6296025" y="2433638"/>
          <p14:tracePt t="195656" x="6334125" y="2433638"/>
          <p14:tracePt t="195672" x="6353175" y="2433638"/>
          <p14:tracePt t="195689" x="6367463" y="2438400"/>
          <p14:tracePt t="195706" x="6372225" y="2438400"/>
          <p14:tracePt t="195739" x="6372225" y="2443163"/>
          <p14:tracePt t="195756" x="6376988" y="2443163"/>
          <p14:tracePt t="195805" x="6376988" y="2447925"/>
          <p14:tracePt t="195868" x="6381750" y="2447925"/>
          <p14:tracePt t="195954" x="6391275" y="2443163"/>
          <p14:tracePt t="195972" x="6443663" y="2433638"/>
          <p14:tracePt t="195986" x="6505575" y="2428875"/>
          <p14:tracePt t="196000" x="6567488" y="2428875"/>
          <p14:tracePt t="196012" x="6605588" y="2428875"/>
          <p14:tracePt t="196026" x="6705600" y="2443163"/>
          <p14:tracePt t="196039" x="6800850" y="2447925"/>
          <p14:tracePt t="196058" x="6934200" y="2466975"/>
          <p14:tracePt t="196074" x="7043738" y="2486025"/>
          <p14:tracePt t="196090" x="7129463" y="2495550"/>
          <p14:tracePt t="196108" x="7248525" y="2509838"/>
          <p14:tracePt t="196122" x="7310438" y="2509838"/>
          <p14:tracePt t="196139" x="7339013" y="2514600"/>
          <p14:tracePt t="196155" x="7353300" y="2514600"/>
          <p14:tracePt t="196172" x="7358063" y="2514600"/>
          <p14:tracePt t="196206" x="7362825" y="2514600"/>
          <p14:tracePt t="197008" x="7353300" y="2519363"/>
          <p14:tracePt t="197017" x="7348538" y="2519363"/>
          <p14:tracePt t="197042" x="7334250" y="2519363"/>
          <p14:tracePt t="197057" x="7324725" y="2519363"/>
          <p14:tracePt t="197094" x="7319963" y="2519363"/>
          <p14:tracePt t="197137" x="7315200" y="2519363"/>
          <p14:tracePt t="197172" x="7315200" y="2514600"/>
          <p14:tracePt t="197237" x="7315200" y="2509838"/>
          <p14:tracePt t="197553" x="7258050" y="2509838"/>
          <p14:tracePt t="197565" x="7048500" y="2500313"/>
          <p14:tracePt t="197572" x="6905625" y="2500313"/>
          <p14:tracePt t="197589" x="6543675" y="2500313"/>
          <p14:tracePt t="197605" x="6124575" y="2490788"/>
          <p14:tracePt t="197622" x="5386388" y="2466975"/>
          <p14:tracePt t="197638" x="4914900" y="2438400"/>
          <p14:tracePt t="197655" x="4481513" y="2405063"/>
          <p14:tracePt t="197672" x="3952875" y="2352675"/>
          <p14:tracePt t="197688" x="3681413" y="2324100"/>
          <p14:tracePt t="197706" x="3500438" y="2295525"/>
          <p14:tracePt t="197722" x="3314700" y="2286000"/>
          <p14:tracePt t="197738" x="3224213" y="2290763"/>
          <p14:tracePt t="197755" x="3167063" y="2300288"/>
          <p14:tracePt t="197772" x="3100388" y="2309813"/>
          <p14:tracePt t="197788" x="3071813" y="2319338"/>
          <p14:tracePt t="197805" x="3048000" y="2324100"/>
          <p14:tracePt t="197822" x="3024188" y="2333625"/>
          <p14:tracePt t="197838" x="3019425" y="2333625"/>
          <p14:tracePt t="197855" x="3019425" y="2338388"/>
          <p14:tracePt t="197871" x="3014663" y="2338388"/>
          <p14:tracePt t="198193" x="2971800" y="2338388"/>
          <p14:tracePt t="198220" x="2700338" y="2347913"/>
          <p14:tracePt t="198241" x="2490788" y="2343150"/>
          <p14:tracePt t="198261" x="2395538" y="2338388"/>
          <p14:tracePt t="198277" x="2305050" y="2333625"/>
          <p14:tracePt t="198291" x="2266950" y="2324100"/>
          <p14:tracePt t="198306" x="2252663" y="2319338"/>
          <p14:tracePt t="198325" x="2243138" y="2314575"/>
          <p14:tracePt t="198552" x="2247900" y="2314575"/>
          <p14:tracePt t="198570" x="2247900" y="2319338"/>
          <p14:tracePt t="198614" x="2252663" y="2319338"/>
          <p14:tracePt t="198635" x="2252663" y="2324100"/>
          <p14:tracePt t="198665" x="2252663" y="2328863"/>
          <p14:tracePt t="198686" x="2257425" y="2328863"/>
          <p14:tracePt t="198736" x="2257425" y="2333625"/>
          <p14:tracePt t="198766" x="2262188" y="2333625"/>
          <p14:tracePt t="198774" x="2262188" y="2338388"/>
          <p14:tracePt t="198808" x="2266950" y="2338388"/>
          <p14:tracePt t="198836" x="2266950" y="2343150"/>
          <p14:tracePt t="198947" x="2266950" y="2347913"/>
          <p14:tracePt t="198966" x="2271713" y="2347913"/>
          <p14:tracePt t="210729" x="0" y="0"/>
        </p14:tracePtLst>
      </p14:laserTrace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1">
    <p:bg>
      <p:bgPr>
        <a:solidFill>
          <a:srgbClr val="F8F4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8492"/>
            <a:ext cx="9144000" cy="5119580"/>
          </a:xfrm>
          <a:prstGeom prst="rect">
            <a:avLst/>
          </a:prstGeom>
        </p:spPr>
      </p:pic>
      <p:sp>
        <p:nvSpPr>
          <p:cNvPr id="3" name="Text 1"/>
          <p:cNvSpPr/>
          <p:nvPr/>
        </p:nvSpPr>
        <p:spPr>
          <a:xfrm>
            <a:off x="457200" y="457200"/>
            <a:ext cx="82296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0B2545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Inflation Rates 2020–2025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457200" y="1033272"/>
            <a:ext cx="365760" cy="45720"/>
          </a:xfrm>
          <a:prstGeom prst="rect">
            <a:avLst/>
          </a:prstGeom>
          <a:solidFill>
            <a:srgbClr val="C9A961"/>
          </a:solidFill>
          <a:ln w="12700">
            <a:solidFill>
              <a:srgbClr val="C9A961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457200" y="1188720"/>
            <a:ext cx="8229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i="1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Why this matters: inflation eats real returns on real estate investments.</a:t>
            </a:r>
            <a:endParaRPr lang="en-US" sz="1400" dirty="0"/>
          </a:p>
        </p:txBody>
      </p:sp>
      <p:graphicFrame>
        <p:nvGraphicFramePr>
          <p:cNvPr id="6" name="Chart 0"/>
          <p:cNvGraphicFramePr/>
          <p:nvPr/>
        </p:nvGraphicFramePr>
        <p:xfrm>
          <a:off x="457200" y="1645920"/>
          <a:ext cx="82296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7" name="Text 4"/>
          <p:cNvSpPr/>
          <p:nvPr/>
        </p:nvSpPr>
        <p:spPr>
          <a:xfrm>
            <a:off x="457200" y="4526280"/>
            <a:ext cx="82296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i="1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Egypt 2023: 33.9%  |  Saudi 2025: 2.1%  |  Global avg 2025: 4.1%   —   Source: IMF, World Bank, CBE, GASTAT</a:t>
            </a:r>
            <a:endParaRPr lang="en-US" sz="1100" dirty="0"/>
          </a:p>
        </p:txBody>
      </p:sp>
      <p:sp>
        <p:nvSpPr>
          <p:cNvPr id="8" name="Shape 5"/>
          <p:cNvSpPr/>
          <p:nvPr/>
        </p:nvSpPr>
        <p:spPr>
          <a:xfrm>
            <a:off x="0" y="4983480"/>
            <a:ext cx="9144000" cy="164592"/>
          </a:xfrm>
          <a:prstGeom prst="rect">
            <a:avLst/>
          </a:prstGeom>
          <a:solidFill>
            <a:srgbClr val="0B2545"/>
          </a:solidFill>
          <a:ln w="12700">
            <a:solidFill>
              <a:srgbClr val="0B2545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365760" y="4983480"/>
            <a:ext cx="54864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kern="0" spc="200" dirty="0">
                <a:solidFill>
                  <a:srgbClr val="E8D5A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TIME VALUE OF MONEY  ·  REAL ESTATE FINANCE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4177"/>
    </mc:Choice>
    <mc:Fallback xmlns="">
      <p:transition spd="slow" advTm="10417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294" x="5710238" y="3871913"/>
          <p14:tracePt t="2544" x="5643563" y="3852863"/>
          <p14:tracePt t="2560" x="5414963" y="3762375"/>
          <p14:tracePt t="2564" x="5276850" y="3700463"/>
          <p14:tracePt t="2577" x="5043488" y="3586163"/>
          <p14:tracePt t="2596" x="4838700" y="3471863"/>
          <p14:tracePt t="2605" x="4610100" y="3324225"/>
          <p14:tracePt t="2622" x="4410075" y="3167063"/>
          <p14:tracePt t="2637" x="4191000" y="2981325"/>
          <p14:tracePt t="2654" x="4014788" y="2776538"/>
          <p14:tracePt t="2671" x="3790950" y="2447925"/>
          <p14:tracePt t="2687" x="3676650" y="2262188"/>
          <p14:tracePt t="2704" x="3609975" y="2143125"/>
          <p14:tracePt t="2720" x="3571875" y="2038350"/>
          <p14:tracePt t="2737" x="3562350" y="2009775"/>
          <p14:tracePt t="2754" x="3562350" y="2005013"/>
          <p14:tracePt t="3513" x="3709988" y="2014538"/>
          <p14:tracePt t="3526" x="3862388" y="2019300"/>
          <p14:tracePt t="3537" x="3929063" y="2024063"/>
          <p14:tracePt t="3554" x="4133850" y="2038350"/>
          <p14:tracePt t="3571" x="4229100" y="2038350"/>
          <p14:tracePt t="3587" x="4291013" y="2038350"/>
          <p14:tracePt t="3590" x="4324350" y="2038350"/>
          <p14:tracePt t="3603" x="4371975" y="2038350"/>
          <p14:tracePt t="3620" x="4395788" y="2033588"/>
          <p14:tracePt t="3636" x="4410075" y="2028825"/>
          <p14:tracePt t="3653" x="4419600" y="2028825"/>
          <p14:tracePt t="3670" x="4429125" y="2028825"/>
          <p14:tracePt t="3686" x="4429125" y="2024063"/>
          <p14:tracePt t="3703" x="4438650" y="2019300"/>
          <p14:tracePt t="3720" x="4443413" y="2019300"/>
          <p14:tracePt t="3737" x="4448175" y="2019300"/>
          <p14:tracePt t="3754" x="4457700" y="2014538"/>
          <p14:tracePt t="3770" x="4462463" y="2014538"/>
          <p14:tracePt t="3787" x="4467225" y="2014538"/>
          <p14:tracePt t="3804" x="4481513" y="2009775"/>
          <p14:tracePt t="3820" x="4491038" y="2009775"/>
          <p14:tracePt t="3837" x="4495800" y="2005013"/>
          <p14:tracePt t="3853" x="4500563" y="2005013"/>
          <p14:tracePt t="3887" x="4505325" y="2005013"/>
          <p14:tracePt t="3920" x="4510088" y="2005013"/>
          <p14:tracePt t="3941" x="4514850" y="2005013"/>
          <p14:tracePt t="3949" x="4519613" y="2005013"/>
          <p14:tracePt t="3956" x="4524375" y="2005013"/>
          <p14:tracePt t="3970" x="4562475" y="2009775"/>
          <p14:tracePt t="3986" x="4614863" y="2014538"/>
          <p14:tracePt t="4003" x="4672013" y="2019300"/>
          <p14:tracePt t="4020" x="4781550" y="2033588"/>
          <p14:tracePt t="4036" x="4867275" y="2043113"/>
          <p14:tracePt t="4053" x="4943475" y="2052638"/>
          <p14:tracePt t="4070" x="5029200" y="2066925"/>
          <p14:tracePt t="4086" x="5072063" y="2076450"/>
          <p14:tracePt t="4105" x="5100638" y="2081213"/>
          <p14:tracePt t="4124" x="5129213" y="2085975"/>
          <p14:tracePt t="4144" x="5138738" y="2085975"/>
          <p14:tracePt t="4187" x="5143500" y="2085975"/>
          <p14:tracePt t="4638" x="5172075" y="2085975"/>
          <p14:tracePt t="4658" x="5286375" y="2090738"/>
          <p14:tracePt t="4677" x="5372100" y="2095500"/>
          <p14:tracePt t="4696" x="5410200" y="2095500"/>
          <p14:tracePt t="4711" x="5424488" y="2095500"/>
          <p14:tracePt t="4729" x="5429250" y="2095500"/>
          <p14:tracePt t="4744" x="5434013" y="2095500"/>
          <p14:tracePt t="4760" x="5443538" y="2095500"/>
          <p14:tracePt t="4797" x="5448300" y="2095500"/>
          <p14:tracePt t="4856" x="5453063" y="2095500"/>
          <p14:tracePt t="4870" x="5457825" y="2095500"/>
          <p14:tracePt t="4886" x="5467350" y="2095500"/>
          <p14:tracePt t="4903" x="5486400" y="2085975"/>
          <p14:tracePt t="4919" x="5505450" y="2085975"/>
          <p14:tracePt t="4937" x="5534025" y="2081213"/>
          <p14:tracePt t="4953" x="5595938" y="2076450"/>
          <p14:tracePt t="4969" x="5634038" y="2076450"/>
          <p14:tracePt t="4986" x="5662613" y="2076450"/>
          <p14:tracePt t="5004" x="5710238" y="2076450"/>
          <p14:tracePt t="5019" x="5719763" y="2076450"/>
          <p14:tracePt t="5036" x="5748338" y="2081213"/>
          <p14:tracePt t="5054" x="5772150" y="2085975"/>
          <p14:tracePt t="5070" x="5781675" y="2090738"/>
          <p14:tracePt t="5087" x="5791200" y="2090738"/>
          <p14:tracePt t="5113" x="5795963" y="2090738"/>
          <p14:tracePt t="5203" x="5795963" y="2095500"/>
          <p14:tracePt t="5238" x="5800725" y="2100263"/>
          <p14:tracePt t="5257" x="5800725" y="2124075"/>
          <p14:tracePt t="5274" x="5800725" y="2162175"/>
          <p14:tracePt t="5293" x="5800725" y="2281238"/>
          <p14:tracePt t="5314" x="5776913" y="2438400"/>
          <p14:tracePt t="5332" x="5757863" y="2557463"/>
          <p14:tracePt t="5345" x="5734050" y="2657475"/>
          <p14:tracePt t="5360" x="5710238" y="2747963"/>
          <p14:tracePt t="5381" x="5667375" y="2871788"/>
          <p14:tracePt t="5392" x="5653088" y="2952750"/>
          <p14:tracePt t="5403" x="5643563" y="2976563"/>
          <p14:tracePt t="5420" x="5624513" y="3052763"/>
          <p14:tracePt t="5436" x="5619750" y="3081338"/>
          <p14:tracePt t="5453" x="5614988" y="3090863"/>
          <p14:tracePt t="5470" x="5614988" y="3105150"/>
          <p14:tracePt t="5516" x="5614988" y="3109913"/>
          <p14:tracePt t="5527" x="5614988" y="3114675"/>
          <p14:tracePt t="5536" x="5614988" y="3119438"/>
          <p14:tracePt t="5553" x="5614988" y="3124200"/>
          <p14:tracePt t="5570" x="5614988" y="3128963"/>
          <p14:tracePt t="5587" x="5614988" y="3133725"/>
          <p14:tracePt t="7127" x="5557838" y="3128963"/>
          <p14:tracePt t="7149" x="5176838" y="3043238"/>
          <p14:tracePt t="7176" x="4433888" y="2852738"/>
          <p14:tracePt t="7193" x="3762375" y="2647950"/>
          <p14:tracePt t="7210" x="3357563" y="2495550"/>
          <p14:tracePt t="7225" x="2990850" y="2366963"/>
          <p14:tracePt t="7237" x="2647950" y="2228850"/>
          <p14:tracePt t="7252" x="2405063" y="2128838"/>
          <p14:tracePt t="7269" x="2224088" y="2057400"/>
          <p14:tracePt t="7287" x="2066925" y="2005013"/>
          <p14:tracePt t="7302" x="2033588" y="1990725"/>
          <p14:tracePt t="7320" x="2024063" y="1985963"/>
          <p14:tracePt t="7353" x="2028825" y="1990725"/>
          <p14:tracePt t="8274" x="1462088" y="1019175"/>
          <p14:tracePt t="8291" x="1238250" y="638175"/>
          <p14:tracePt t="8313" x="1004888" y="142875"/>
          <p14:tracePt t="8637" x="990600" y="157163"/>
          <p14:tracePt t="8648" x="1000125" y="166688"/>
          <p14:tracePt t="8656" x="1019175" y="176213"/>
          <p14:tracePt t="8668" x="1052513" y="209550"/>
          <p14:tracePt t="8685" x="1100138" y="257175"/>
          <p14:tracePt t="8702" x="1162050" y="357188"/>
          <p14:tracePt t="8719" x="1195388" y="414338"/>
          <p14:tracePt t="8735" x="1228725" y="481013"/>
          <p14:tracePt t="8752" x="1285875" y="576263"/>
          <p14:tracePt t="8768" x="1323975" y="652463"/>
          <p14:tracePt t="8785" x="1343025" y="704850"/>
          <p14:tracePt t="8802" x="1362075" y="757238"/>
          <p14:tracePt t="8818" x="1371600" y="781050"/>
          <p14:tracePt t="8835" x="1371600" y="785813"/>
          <p14:tracePt t="8852" x="1371600" y="790575"/>
          <p14:tracePt t="8907" x="1371600" y="795338"/>
          <p14:tracePt t="8943" x="1376363" y="795338"/>
          <p14:tracePt t="9028" x="1381125" y="795338"/>
          <p14:tracePt t="9047" x="1404938" y="795338"/>
          <p14:tracePt t="9069" x="1457325" y="804863"/>
          <p14:tracePt t="9084" x="1504950" y="809625"/>
          <p14:tracePt t="9107" x="1595438" y="823913"/>
          <p14:tracePt t="9123" x="1643063" y="833438"/>
          <p14:tracePt t="9137" x="1690688" y="842963"/>
          <p14:tracePt t="9154" x="1757363" y="847725"/>
          <p14:tracePt t="9176" x="1824038" y="852488"/>
          <p14:tracePt t="9191" x="1862138" y="857250"/>
          <p14:tracePt t="9202" x="1871663" y="862013"/>
          <p14:tracePt t="9219" x="1928813" y="871538"/>
          <p14:tracePt t="9235" x="1966913" y="871538"/>
          <p14:tracePt t="9252" x="2005013" y="876300"/>
          <p14:tracePt t="9268" x="2052638" y="881063"/>
          <p14:tracePt t="9285" x="2066925" y="890588"/>
          <p14:tracePt t="9301" x="2085975" y="890588"/>
          <p14:tracePt t="9318" x="2100263" y="890588"/>
          <p14:tracePt t="9351" x="2109788" y="890588"/>
          <p14:tracePt t="29632" x="2081213" y="900113"/>
          <p14:tracePt t="29640" x="2014538" y="928688"/>
          <p14:tracePt t="29648" x="1952625" y="957263"/>
          <p14:tracePt t="29661" x="1847850" y="990600"/>
          <p14:tracePt t="29678" x="1733550" y="1023938"/>
          <p14:tracePt t="29695" x="1571625" y="1052513"/>
          <p14:tracePt t="29711" x="1466850" y="1071563"/>
          <p14:tracePt t="29728" x="1381125" y="1076325"/>
          <p14:tracePt t="29746" x="1276350" y="1076325"/>
          <p14:tracePt t="29761" x="1238250" y="1076325"/>
          <p14:tracePt t="29778" x="1209675" y="1076325"/>
          <p14:tracePt t="29796" x="1181100" y="1071563"/>
          <p14:tracePt t="29811" x="1162050" y="1071563"/>
          <p14:tracePt t="29828" x="1157288" y="1071563"/>
          <p14:tracePt t="29870" x="1162050" y="1071563"/>
          <p14:tracePt t="29878" x="1166813" y="1076325"/>
          <p14:tracePt t="29895" x="1176338" y="1076325"/>
          <p14:tracePt t="29911" x="1238250" y="1095375"/>
          <p14:tracePt t="29928" x="1309688" y="1119188"/>
          <p14:tracePt t="29945" x="1400175" y="1157288"/>
          <p14:tracePt t="29949" x="1447800" y="1176338"/>
          <p14:tracePt t="29961" x="1547813" y="1223963"/>
          <p14:tracePt t="29978" x="1652588" y="1271588"/>
          <p14:tracePt t="29995" x="1738313" y="1304925"/>
          <p14:tracePt t="30011" x="1833563" y="1338263"/>
          <p14:tracePt t="30028" x="1881188" y="1362075"/>
          <p14:tracePt t="30045" x="1924050" y="1381125"/>
          <p14:tracePt t="30061" x="1985963" y="1404938"/>
          <p14:tracePt t="30078" x="2019300" y="1409700"/>
          <p14:tracePt t="30095" x="2047875" y="1419225"/>
          <p14:tracePt t="30112" x="2090738" y="1423988"/>
          <p14:tracePt t="30128" x="2133600" y="1423988"/>
          <p14:tracePt t="30145" x="2171700" y="1409700"/>
          <p14:tracePt t="30162" x="2243138" y="1385888"/>
          <p14:tracePt t="30178" x="2262188" y="1376363"/>
          <p14:tracePt t="30196" x="2276475" y="1371600"/>
          <p14:tracePt t="30212" x="2286000" y="1362075"/>
          <p14:tracePt t="30228" x="2295525" y="1343025"/>
          <p14:tracePt t="30245" x="2295525" y="1333500"/>
          <p14:tracePt t="30262" x="2300288" y="1304925"/>
          <p14:tracePt t="30278" x="2300288" y="1266825"/>
          <p14:tracePt t="30294" x="2295525" y="1247775"/>
          <p14:tracePt t="30312" x="2271713" y="1223963"/>
          <p14:tracePt t="30328" x="2138363" y="1147763"/>
          <p14:tracePt t="30345" x="2014538" y="1090613"/>
          <p14:tracePt t="30361" x="1866900" y="1038225"/>
          <p14:tracePt t="30378" x="1714500" y="985838"/>
          <p14:tracePt t="30394" x="1528763" y="923925"/>
          <p14:tracePt t="30411" x="1462088" y="909638"/>
          <p14:tracePt t="30428" x="1428750" y="904875"/>
          <p14:tracePt t="30445" x="1423988" y="904875"/>
          <p14:tracePt t="30478" x="1423988" y="919163"/>
          <p14:tracePt t="30494" x="1433513" y="923925"/>
          <p14:tracePt t="30511" x="1438275" y="928688"/>
          <p14:tracePt t="30528" x="1447800" y="928688"/>
          <p14:tracePt t="30545" x="1447800" y="938213"/>
          <p14:tracePt t="30578" x="1452563" y="942975"/>
          <p14:tracePt t="30638" x="1476375" y="942975"/>
          <p14:tracePt t="30651" x="1495425" y="947738"/>
          <p14:tracePt t="30661" x="1514475" y="947738"/>
          <p14:tracePt t="30678" x="1590675" y="952500"/>
          <p14:tracePt t="30694" x="1676400" y="957263"/>
          <p14:tracePt t="30711" x="1766888" y="957263"/>
          <p14:tracePt t="30727" x="1838325" y="962025"/>
          <p14:tracePt t="30744" x="1938338" y="962025"/>
          <p14:tracePt t="30761" x="1985963" y="962025"/>
          <p14:tracePt t="30779" x="2014538" y="962025"/>
          <p14:tracePt t="30795" x="2024063" y="962025"/>
          <p14:tracePt t="30835" x="2019300" y="962025"/>
          <p14:tracePt t="30846" x="1976438" y="957263"/>
          <p14:tracePt t="30875" x="1866900" y="938213"/>
          <p14:tracePt t="30885" x="1857375" y="928688"/>
          <p14:tracePt t="30894" x="1843088" y="928688"/>
          <p14:tracePt t="30911" x="1833563" y="923925"/>
          <p14:tracePt t="30946" x="1833563" y="919163"/>
          <p14:tracePt t="30967" x="1843088" y="919163"/>
          <p14:tracePt t="30977" x="1852613" y="919163"/>
          <p14:tracePt t="30994" x="1919288" y="942975"/>
          <p14:tracePt t="31011" x="2005013" y="952500"/>
          <p14:tracePt t="31027" x="2090738" y="962025"/>
          <p14:tracePt t="31045" x="2257425" y="976313"/>
          <p14:tracePt t="31061" x="2362200" y="1000125"/>
          <p14:tracePt t="31077" x="2457450" y="1009650"/>
          <p14:tracePt t="31095" x="2581275" y="1023938"/>
          <p14:tracePt t="31111" x="2638425" y="1023938"/>
          <p14:tracePt t="31127" x="2676525" y="1023938"/>
          <p14:tracePt t="31144" x="2709863" y="1023938"/>
          <p14:tracePt t="31161" x="2733675" y="1019175"/>
          <p14:tracePt t="31177" x="2743200" y="1019175"/>
          <p14:tracePt t="31211" x="2747963" y="1014413"/>
          <p14:tracePt t="36940" x="2705100" y="1019175"/>
          <p14:tracePt t="36948" x="2643188" y="1028700"/>
          <p14:tracePt t="36960" x="2514600" y="1042988"/>
          <p14:tracePt t="36975" x="2400300" y="1071563"/>
          <p14:tracePt t="36992" x="2271713" y="1090613"/>
          <p14:tracePt t="37009" x="2162175" y="1123950"/>
          <p14:tracePt t="37013" x="2114550" y="1133475"/>
          <p14:tracePt t="37025" x="2047875" y="1162050"/>
          <p14:tracePt t="37042" x="1971675" y="1195388"/>
          <p14:tracePt t="37059" x="1905000" y="1233488"/>
          <p14:tracePt t="37075" x="1843088" y="1281113"/>
          <p14:tracePt t="37092" x="1814513" y="1319213"/>
          <p14:tracePt t="37109" x="1804988" y="1352550"/>
          <p14:tracePt t="37125" x="1795463" y="1385888"/>
          <p14:tracePt t="37142" x="1795463" y="1414463"/>
          <p14:tracePt t="37159" x="1795463" y="1447800"/>
          <p14:tracePt t="37175" x="1785938" y="1528763"/>
          <p14:tracePt t="37192" x="1781175" y="1585913"/>
          <p14:tracePt t="37209" x="1776413" y="1628775"/>
          <p14:tracePt t="37225" x="1771650" y="1666875"/>
          <p14:tracePt t="37242" x="1771650" y="1681163"/>
          <p14:tracePt t="37275" x="1771650" y="1685925"/>
          <p14:tracePt t="37301" x="1776413" y="1685925"/>
          <p14:tracePt t="37320" x="1781175" y="1685925"/>
          <p14:tracePt t="37328" x="1785938" y="1685925"/>
          <p14:tracePt t="37342" x="1790700" y="1685925"/>
          <p14:tracePt t="37358" x="1804988" y="1685925"/>
          <p14:tracePt t="37375" x="1824038" y="1685925"/>
          <p14:tracePt t="37392" x="1866900" y="1685925"/>
          <p14:tracePt t="37409" x="1905000" y="1685925"/>
          <p14:tracePt t="37425" x="1928813" y="1685925"/>
          <p14:tracePt t="37442" x="1976438" y="1681163"/>
          <p14:tracePt t="37459" x="2000250" y="1676400"/>
          <p14:tracePt t="37475" x="2014538" y="1676400"/>
          <p14:tracePt t="37492" x="2038350" y="1666875"/>
          <p14:tracePt t="37508" x="2047875" y="1657350"/>
          <p14:tracePt t="37525" x="2066925" y="1652588"/>
          <p14:tracePt t="37528" x="2076450" y="1652588"/>
          <p14:tracePt t="37542" x="2085975" y="1647825"/>
          <p14:tracePt t="37559" x="2100263" y="1643063"/>
          <p14:tracePt t="37575" x="2109788" y="1643063"/>
          <p14:tracePt t="37592" x="2119313" y="1633538"/>
          <p14:tracePt t="37609" x="2124075" y="1628775"/>
          <p14:tracePt t="37625" x="2128838" y="1624013"/>
          <p14:tracePt t="37642" x="2138363" y="1619250"/>
          <p14:tracePt t="37658" x="2157413" y="1604963"/>
          <p14:tracePt t="37675" x="2176463" y="1590675"/>
          <p14:tracePt t="37692" x="2252663" y="1552575"/>
          <p14:tracePt t="37708" x="2309813" y="1533525"/>
          <p14:tracePt t="37725" x="2362200" y="1519238"/>
          <p14:tracePt t="37742" x="2433638" y="1500188"/>
          <p14:tracePt t="37759" x="2481263" y="1485900"/>
          <p14:tracePt t="37775" x="2514600" y="1481138"/>
          <p14:tracePt t="37793" x="2557463" y="1471613"/>
          <p14:tracePt t="37809" x="2562225" y="1466850"/>
          <p14:tracePt t="37825" x="2571750" y="1466850"/>
          <p14:tracePt t="37842" x="2576513" y="1466850"/>
          <p14:tracePt t="37880" x="2586038" y="1471613"/>
          <p14:tracePt t="37887" x="2586038" y="1476375"/>
          <p14:tracePt t="37895" x="2595563" y="1481138"/>
          <p14:tracePt t="37908" x="2609850" y="1485900"/>
          <p14:tracePt t="37925" x="2628900" y="1495425"/>
          <p14:tracePt t="37942" x="2647950" y="1509713"/>
          <p14:tracePt t="37959" x="2676525" y="1538288"/>
          <p14:tracePt t="37975" x="2700338" y="1562100"/>
          <p14:tracePt t="37992" x="2747963" y="1604963"/>
          <p14:tracePt t="38008" x="2843213" y="1695450"/>
          <p14:tracePt t="38025" x="2909888" y="1757363"/>
          <p14:tracePt t="38042" x="2990850" y="1833563"/>
          <p14:tracePt t="38059" x="3109913" y="1971675"/>
          <p14:tracePt t="38075" x="3171825" y="2066925"/>
          <p14:tracePt t="38092" x="3228975" y="2157413"/>
          <p14:tracePt t="38110" x="3295650" y="2281238"/>
          <p14:tracePt t="38125" x="3319463" y="2343150"/>
          <p14:tracePt t="38142" x="3343275" y="2395538"/>
          <p14:tracePt t="38159" x="3357563" y="2428875"/>
          <p14:tracePt t="38175" x="3357563" y="2438400"/>
          <p14:tracePt t="38571" x="3348038" y="2471738"/>
          <p14:tracePt t="38589" x="3324225" y="2595563"/>
          <p14:tracePt t="38597" x="3271838" y="2743200"/>
          <p14:tracePt t="38609" x="3262313" y="2795588"/>
          <p14:tracePt t="38626" x="3214688" y="2967038"/>
          <p14:tracePt t="38642" x="3176588" y="3057525"/>
          <p14:tracePt t="38658" x="3157538" y="3138488"/>
          <p14:tracePt t="38676" x="3124200" y="3243263"/>
          <p14:tracePt t="38691" x="3105150" y="3295650"/>
          <p14:tracePt t="38708" x="3086100" y="3338513"/>
          <p14:tracePt t="38725" x="3062288" y="3381375"/>
          <p14:tracePt t="38741" x="3048000" y="3405188"/>
          <p14:tracePt t="38758" x="3038475" y="3424238"/>
          <p14:tracePt t="38775" x="3024188" y="3443288"/>
          <p14:tracePt t="38791" x="2976563" y="3471863"/>
          <p14:tracePt t="38808" x="2933700" y="3490913"/>
          <p14:tracePt t="38825" x="2881313" y="3524250"/>
          <p14:tracePt t="38841" x="2828925" y="3557588"/>
          <p14:tracePt t="38858" x="2786063" y="3576638"/>
          <p14:tracePt t="38875" x="2743200" y="3595688"/>
          <p14:tracePt t="38891" x="2667000" y="3619500"/>
          <p14:tracePt t="38909" x="2614613" y="3638550"/>
          <p14:tracePt t="38925" x="2581275" y="3652838"/>
          <p14:tracePt t="38941" x="2533650" y="3681413"/>
          <p14:tracePt t="38958" x="2486025" y="3705225"/>
          <p14:tracePt t="38975" x="2447925" y="3719513"/>
          <p14:tracePt t="38991" x="2405063" y="3738563"/>
          <p14:tracePt t="39008" x="2376488" y="3748088"/>
          <p14:tracePt t="39025" x="2357438" y="3752850"/>
          <p14:tracePt t="39028" x="2347913" y="3752850"/>
          <p14:tracePt t="39042" x="2333625" y="3757613"/>
          <p14:tracePt t="39075" x="2328863" y="3757613"/>
          <p14:tracePt t="39527" x="2305050" y="3767138"/>
          <p14:tracePt t="39565" x="2095500" y="3814763"/>
          <p14:tracePt t="39571" x="2062163" y="3819525"/>
          <p14:tracePt t="39605" x="1976438" y="3824288"/>
          <p14:tracePt t="39632" x="1957388" y="3824288"/>
          <p14:tracePt t="39654" x="1952625" y="3824288"/>
          <p14:tracePt t="39719" x="1947863" y="3824288"/>
          <p14:tracePt t="39877" x="1947863" y="3829050"/>
          <p14:tracePt t="40063" x="1947863" y="3833813"/>
          <p14:tracePt t="40131" x="1952625" y="3838575"/>
          <p14:tracePt t="40159" x="1957388" y="3848100"/>
          <p14:tracePt t="40185" x="1966913" y="3848100"/>
          <p14:tracePt t="40213" x="1971675" y="3852863"/>
          <p14:tracePt t="40238" x="1976438" y="3852863"/>
          <p14:tracePt t="40264" x="1981200" y="3852863"/>
          <p14:tracePt t="40281" x="1985963" y="3857625"/>
          <p14:tracePt t="40291" x="1990725" y="3857625"/>
          <p14:tracePt t="40343" x="1995488" y="3857625"/>
          <p14:tracePt t="40372" x="2000250" y="3857625"/>
          <p14:tracePt t="40445" x="2005013" y="3857625"/>
          <p14:tracePt t="41054" x="2019300" y="3852863"/>
          <p14:tracePt t="41074" x="2085975" y="3786188"/>
          <p14:tracePt t="41092" x="2143125" y="3729038"/>
          <p14:tracePt t="41128" x="2347913" y="3514725"/>
          <p14:tracePt t="41175" x="2590800" y="3148013"/>
          <p14:tracePt t="41193" x="2652713" y="3048000"/>
          <p14:tracePt t="41208" x="2700338" y="2967038"/>
          <p14:tracePt t="41224" x="2728913" y="2895600"/>
          <p14:tracePt t="41241" x="2733675" y="2876550"/>
          <p14:tracePt t="41258" x="2733675" y="2871788"/>
          <p14:tracePt t="41274" x="2733675" y="2862263"/>
          <p14:tracePt t="41291" x="2733675" y="2852738"/>
          <p14:tracePt t="41308" x="2733675" y="2828925"/>
          <p14:tracePt t="41325" x="2733675" y="2776538"/>
          <p14:tracePt t="41341" x="2733675" y="2743200"/>
          <p14:tracePt t="41357" x="2733675" y="2714625"/>
          <p14:tracePt t="41374" x="2738438" y="2676525"/>
          <p14:tracePt t="41391" x="2738438" y="2667000"/>
          <p14:tracePt t="41407" x="2743200" y="2657475"/>
          <p14:tracePt t="41440" x="2743200" y="2652713"/>
          <p14:tracePt t="41492" x="2743200" y="2657475"/>
          <p14:tracePt t="41506" x="2743200" y="2686050"/>
          <p14:tracePt t="41514" x="2743200" y="2700338"/>
          <p14:tracePt t="41524" x="2738438" y="2714625"/>
          <p14:tracePt t="41541" x="2733675" y="2738438"/>
          <p14:tracePt t="41557" x="2733675" y="2767013"/>
          <p14:tracePt t="41574" x="2714625" y="2824163"/>
          <p14:tracePt t="41590" x="2676525" y="2943225"/>
          <p14:tracePt t="41607" x="2638425" y="3019425"/>
          <p14:tracePt t="41624" x="2586038" y="3109913"/>
          <p14:tracePt t="41640" x="2509838" y="3252788"/>
          <p14:tracePt t="41658" x="2471738" y="3324225"/>
          <p14:tracePt t="41674" x="2433638" y="3414713"/>
          <p14:tracePt t="41690" x="2376488" y="3514725"/>
          <p14:tracePt t="41707" x="2333625" y="3571875"/>
          <p14:tracePt t="41725" x="2286000" y="3638550"/>
          <p14:tracePt t="41741" x="2238375" y="3738563"/>
          <p14:tracePt t="41757" x="2214563" y="3786188"/>
          <p14:tracePt t="41774" x="2205038" y="3805238"/>
          <p14:tracePt t="41791" x="2205038" y="3814763"/>
          <p14:tracePt t="41828" x="2214563" y="3824288"/>
          <p14:tracePt t="41843" x="2276475" y="3829050"/>
          <p14:tracePt t="41857" x="2371725" y="3829050"/>
          <p14:tracePt t="41874" x="2500313" y="3829050"/>
          <p14:tracePt t="41891" x="2643188" y="3829050"/>
          <p14:tracePt t="41907" x="2890838" y="3829050"/>
          <p14:tracePt t="41924" x="3048000" y="3829050"/>
          <p14:tracePt t="41942" x="3290888" y="3810000"/>
          <p14:tracePt t="41957" x="3419475" y="3786188"/>
          <p14:tracePt t="41974" x="3567113" y="3752850"/>
          <p14:tracePt t="41990" x="3686175" y="3719513"/>
          <p14:tracePt t="42007" x="3843338" y="3667125"/>
          <p14:tracePt t="42024" x="3905250" y="3643313"/>
          <p14:tracePt t="42040" x="3943350" y="3624263"/>
          <p14:tracePt t="42045" x="3952875" y="3624263"/>
          <p14:tracePt t="42057" x="3976688" y="3605213"/>
          <p14:tracePt t="42073" x="4005263" y="3586163"/>
          <p14:tracePt t="42090" x="4057650" y="3538538"/>
          <p14:tracePt t="42107" x="4076700" y="3457575"/>
          <p14:tracePt t="42124" x="4076700" y="3419475"/>
          <p14:tracePt t="42598" x="4167188" y="3343275"/>
          <p14:tracePt t="42616" x="4429125" y="3167063"/>
          <p14:tracePt t="42629" x="4757738" y="2967038"/>
          <p14:tracePt t="42642" x="5119688" y="2724150"/>
          <p14:tracePt t="42658" x="5476875" y="2528888"/>
          <p14:tracePt t="42679" x="5972175" y="2243138"/>
          <p14:tracePt t="42691" x="6229350" y="2133600"/>
          <p14:tracePt t="42707" x="6410325" y="2052638"/>
          <p14:tracePt t="42723" x="6505575" y="2024063"/>
          <p14:tracePt t="42741" x="6572250" y="2014538"/>
          <p14:tracePt t="42757" x="6581775" y="2014538"/>
          <p14:tracePt t="42774" x="6596063" y="2014538"/>
          <p14:tracePt t="42790" x="6610350" y="2019300"/>
          <p14:tracePt t="42807" x="6638925" y="2024063"/>
          <p14:tracePt t="42823" x="6696075" y="2038350"/>
          <p14:tracePt t="42840" x="6791325" y="2076450"/>
          <p14:tracePt t="42857" x="6858000" y="2109788"/>
          <p14:tracePt t="42873" x="6943725" y="2147888"/>
          <p14:tracePt t="42891" x="7058025" y="2195513"/>
          <p14:tracePt t="42908" x="7134225" y="2228850"/>
          <p14:tracePt t="42927" x="7229475" y="2276475"/>
          <p14:tracePt t="42949" x="7286625" y="2309813"/>
          <p14:tracePt t="42965" x="7296150" y="2319338"/>
          <p14:tracePt t="42977" x="7310438" y="2343150"/>
          <p14:tracePt t="42990" x="7319963" y="2366963"/>
          <p14:tracePt t="43007" x="7319963" y="2405063"/>
          <p14:tracePt t="43023" x="7291388" y="2462213"/>
          <p14:tracePt t="43040" x="7224713" y="2538413"/>
          <p14:tracePt t="43057" x="7162800" y="2586038"/>
          <p14:tracePt t="43074" x="7034213" y="2647950"/>
          <p14:tracePt t="43090" x="6691313" y="2757488"/>
          <p14:tracePt t="43107" x="6367463" y="2805113"/>
          <p14:tracePt t="43123" x="6029325" y="2852738"/>
          <p14:tracePt t="43141" x="5534025" y="2905125"/>
          <p14:tracePt t="43157" x="5214938" y="2924175"/>
          <p14:tracePt t="43173" x="4948238" y="2947988"/>
          <p14:tracePt t="43190" x="4519613" y="2995613"/>
          <p14:tracePt t="43207" x="4219575" y="3043238"/>
          <p14:tracePt t="43223" x="3971925" y="3114675"/>
          <p14:tracePt t="43240" x="3757613" y="3205163"/>
          <p14:tracePt t="43257" x="3586163" y="3286125"/>
          <p14:tracePt t="43273" x="3529013" y="3328988"/>
          <p14:tracePt t="43290" x="3495675" y="3348038"/>
          <p14:tracePt t="43307" x="3486150" y="3357563"/>
          <p14:tracePt t="43711" x="3409950" y="3386138"/>
          <p14:tracePt t="43732" x="3086100" y="3524250"/>
          <p14:tracePt t="43755" x="2733675" y="3624263"/>
          <p14:tracePt t="43775" x="2514600" y="3676650"/>
          <p14:tracePt t="43790" x="2405063" y="3705225"/>
          <p14:tracePt t="43808" x="2295525" y="3714750"/>
          <p14:tracePt t="43823" x="2257425" y="3719513"/>
          <p14:tracePt t="43840" x="2238375" y="3719513"/>
          <p14:tracePt t="43856" x="2233613" y="3719513"/>
          <p14:tracePt t="43878" x="2228850" y="3719513"/>
          <p14:tracePt t="44191" x="2200275" y="3733800"/>
          <p14:tracePt t="44207" x="2138363" y="3743325"/>
          <p14:tracePt t="44225" x="2024063" y="3762375"/>
          <p14:tracePt t="44240" x="1957388" y="3781425"/>
          <p14:tracePt t="44256" x="1905000" y="3805238"/>
          <p14:tracePt t="44275" x="1838325" y="3833813"/>
          <p14:tracePt t="44291" x="1828800" y="3838575"/>
          <p14:tracePt t="44308" x="1809750" y="3848100"/>
          <p14:tracePt t="44324" x="1809750" y="3852863"/>
          <p14:tracePt t="44341" x="1804988" y="3862388"/>
          <p14:tracePt t="44435" x="1804988" y="3867150"/>
          <p14:tracePt t="44586" x="1804988" y="3862388"/>
          <p14:tracePt t="44619" x="1804988" y="3848100"/>
          <p14:tracePt t="44656" x="1800225" y="3838575"/>
          <p14:tracePt t="44689" x="1795463" y="3829050"/>
          <p14:tracePt t="44865" x="1800225" y="3824288"/>
          <p14:tracePt t="44880" x="1833563" y="3824288"/>
          <p14:tracePt t="44892" x="1881188" y="3824288"/>
          <p14:tracePt t="44916" x="1971675" y="3829050"/>
          <p14:tracePt t="44946" x="2095500" y="3843338"/>
          <p14:tracePt t="44970" x="2195513" y="3848100"/>
          <p14:tracePt t="44990" x="2276475" y="3848100"/>
          <p14:tracePt t="45007" x="2352675" y="3857625"/>
          <p14:tracePt t="45023" x="2405063" y="3862388"/>
          <p14:tracePt t="45039" x="2466975" y="3871913"/>
          <p14:tracePt t="45057" x="2538413" y="3886200"/>
          <p14:tracePt t="45073" x="2605088" y="3900488"/>
          <p14:tracePt t="45089" x="2667000" y="3905250"/>
          <p14:tracePt t="45106" x="2719388" y="3914775"/>
          <p14:tracePt t="45123" x="2786063" y="3929063"/>
          <p14:tracePt t="45139" x="2809875" y="3929063"/>
          <p14:tracePt t="45158" x="2847975" y="3933825"/>
          <p14:tracePt t="45173" x="2871788" y="3933825"/>
          <p14:tracePt t="45189" x="2905125" y="3933825"/>
          <p14:tracePt t="45206" x="2943225" y="3933825"/>
          <p14:tracePt t="45223" x="2995613" y="3933825"/>
          <p14:tracePt t="45239" x="3009900" y="3933825"/>
          <p14:tracePt t="45256" x="3019425" y="3933825"/>
          <p14:tracePt t="45272" x="3024188" y="3933825"/>
          <p14:tracePt t="45295" x="3028950" y="3933825"/>
          <p14:tracePt t="45331" x="3033713" y="3933825"/>
          <p14:tracePt t="45393" x="3033713" y="3929063"/>
          <p14:tracePt t="45461" x="3033713" y="3924300"/>
          <p14:tracePt t="45611" x="3033713" y="3919538"/>
          <p14:tracePt t="45647" x="3033713" y="3914775"/>
          <p14:tracePt t="45661" x="3038475" y="3914775"/>
          <p14:tracePt t="45683" x="3038475" y="3910013"/>
          <p14:tracePt t="45704" x="3043238" y="3900488"/>
          <p14:tracePt t="45715" x="3043238" y="3895725"/>
          <p14:tracePt t="45727" x="3052763" y="3886200"/>
          <p14:tracePt t="45740" x="3081338" y="3867150"/>
          <p14:tracePt t="45756" x="3128963" y="3843338"/>
          <p14:tracePt t="45773" x="3195638" y="3810000"/>
          <p14:tracePt t="45789" x="3300413" y="3752850"/>
          <p14:tracePt t="45806" x="3400425" y="3719513"/>
          <p14:tracePt t="45823" x="3486150" y="3690938"/>
          <p14:tracePt t="45840" x="3614738" y="3648075"/>
          <p14:tracePt t="45856" x="3681413" y="3629025"/>
          <p14:tracePt t="45873" x="3729038" y="3605213"/>
          <p14:tracePt t="45889" x="3757613" y="3595688"/>
          <p14:tracePt t="45906" x="3762375" y="3590925"/>
          <p14:tracePt t="45942" x="3767138" y="3590925"/>
          <p14:tracePt t="46053" x="3767138" y="3586163"/>
          <p14:tracePt t="46099" x="3771900" y="3586163"/>
          <p14:tracePt t="46168" x="3781425" y="3581400"/>
          <p14:tracePt t="46193" x="3824288" y="3571875"/>
          <p14:tracePt t="46224" x="3900488" y="3567113"/>
          <p14:tracePt t="46247" x="3962400" y="3557588"/>
          <p14:tracePt t="46265" x="4019550" y="3548063"/>
          <p14:tracePt t="46278" x="4067175" y="3538538"/>
          <p14:tracePt t="46289" x="4090988" y="3533775"/>
          <p14:tracePt t="46307" x="4090988" y="3524250"/>
          <p14:tracePt t="46322" x="4090988" y="3519488"/>
          <p14:tracePt t="46387" x="4090988" y="3514725"/>
          <p14:tracePt t="46772" x="4095750" y="3505200"/>
          <p14:tracePt t="46797" x="4114800" y="3471863"/>
          <p14:tracePt t="46821" x="4133850" y="3462338"/>
          <p14:tracePt t="46842" x="4143375" y="3448050"/>
          <p14:tracePt t="46865" x="4148138" y="3448050"/>
          <p14:tracePt t="46885" x="4148138" y="3443288"/>
          <p14:tracePt t="46901" x="4148138" y="3438525"/>
          <p14:tracePt t="46998" x="4152900" y="3438525"/>
          <p14:tracePt t="47014" x="4157663" y="3433763"/>
          <p14:tracePt t="47025" x="4167188" y="3419475"/>
          <p14:tracePt t="47039" x="4186238" y="3414713"/>
          <p14:tracePt t="47055" x="4191000" y="3409950"/>
          <p14:tracePt t="47072" x="4200525" y="3409950"/>
          <p14:tracePt t="47090" x="4200525" y="3405188"/>
          <p14:tracePt t="47114" x="4205288" y="3405188"/>
          <p14:tracePt t="47137" x="4205288" y="3400425"/>
          <p14:tracePt t="47256" x="4205288" y="3405188"/>
          <p14:tracePt t="47264" x="4200525" y="3405188"/>
          <p14:tracePt t="47272" x="4195763" y="3405188"/>
          <p14:tracePt t="47304" x="4191000" y="3409950"/>
          <p14:tracePt t="47348" x="4191000" y="3414713"/>
          <p14:tracePt t="47356" x="4186238" y="3414713"/>
          <p14:tracePt t="48126" x="4191000" y="3409950"/>
          <p14:tracePt t="48148" x="4214813" y="3376613"/>
          <p14:tracePt t="48170" x="4248150" y="3338513"/>
          <p14:tracePt t="48189" x="4291013" y="3286125"/>
          <p14:tracePt t="48207" x="4333875" y="3248025"/>
          <p14:tracePt t="48229" x="4376738" y="3205163"/>
          <p14:tracePt t="48246" x="4395788" y="3186113"/>
          <p14:tracePt t="48262" x="4410075" y="3181350"/>
          <p14:tracePt t="48282" x="4414838" y="3171825"/>
          <p14:tracePt t="48295" x="4419600" y="3171825"/>
          <p14:tracePt t="48311" x="4419600" y="3167063"/>
          <p14:tracePt t="48321" x="4424363" y="3162300"/>
          <p14:tracePt t="48338" x="4424363" y="3157538"/>
          <p14:tracePt t="48355" x="4433888" y="3152775"/>
          <p14:tracePt t="48372" x="4443413" y="3143250"/>
          <p14:tracePt t="48388" x="4462463" y="3119438"/>
          <p14:tracePt t="48405" x="4491038" y="3086100"/>
          <p14:tracePt t="48422" x="4529138" y="3048000"/>
          <p14:tracePt t="48438" x="4605338" y="2990850"/>
          <p14:tracePt t="48455" x="4652963" y="2952750"/>
          <p14:tracePt t="48472" x="4686300" y="2924175"/>
          <p14:tracePt t="48489" x="4724400" y="2886075"/>
          <p14:tracePt t="48505" x="4743450" y="2867025"/>
          <p14:tracePt t="48522" x="4762500" y="2852738"/>
          <p14:tracePt t="48539" x="4786313" y="2828925"/>
          <p14:tracePt t="48555" x="4795838" y="2819400"/>
          <p14:tracePt t="48572" x="4805363" y="2819400"/>
          <p14:tracePt t="48589" x="4805363" y="2809875"/>
          <p14:tracePt t="48605" x="4810125" y="2809875"/>
          <p14:tracePt t="48621" x="4814888" y="2800350"/>
          <p14:tracePt t="48638" x="4829175" y="2790825"/>
          <p14:tracePt t="48656" x="4857750" y="2767013"/>
          <p14:tracePt t="48672" x="4881563" y="2747963"/>
          <p14:tracePt t="48688" x="4895850" y="2728913"/>
          <p14:tracePt t="48705" x="4924425" y="2705100"/>
          <p14:tracePt t="48722" x="4943475" y="2686050"/>
          <p14:tracePt t="48738" x="4953000" y="2671763"/>
          <p14:tracePt t="48755" x="4981575" y="2652713"/>
          <p14:tracePt t="48771" x="4991100" y="2643188"/>
          <p14:tracePt t="48788" x="5014913" y="2633663"/>
          <p14:tracePt t="48805" x="5043488" y="2619375"/>
          <p14:tracePt t="48821" x="5072063" y="2609850"/>
          <p14:tracePt t="48838" x="5095875" y="2600325"/>
          <p14:tracePt t="48855" x="5129213" y="2581275"/>
          <p14:tracePt t="48871" x="5153025" y="2566988"/>
          <p14:tracePt t="48888" x="5176838" y="2543175"/>
          <p14:tracePt t="48905" x="5229225" y="2514600"/>
          <p14:tracePt t="48921" x="5276850" y="2490788"/>
          <p14:tracePt t="48938" x="5305425" y="2476500"/>
          <p14:tracePt t="48955" x="5334000" y="2462213"/>
          <p14:tracePt t="48971" x="5343525" y="2457450"/>
          <p14:tracePt t="48989" x="5348288" y="2452688"/>
          <p14:tracePt t="49007" x="5353050" y="2452688"/>
          <p14:tracePt t="49533" x="5357813" y="2452688"/>
          <p14:tracePt t="49552" x="5367338" y="2447925"/>
          <p14:tracePt t="49626" x="5372100" y="2447925"/>
          <p14:tracePt t="49866" x="5372100" y="2452688"/>
          <p14:tracePt t="49888" x="5372100" y="2457450"/>
          <p14:tracePt t="49906" x="5372100" y="2462213"/>
          <p14:tracePt t="49922" x="5372100" y="2471738"/>
          <p14:tracePt t="49939" x="5381625" y="2481263"/>
          <p14:tracePt t="49956" x="5381625" y="2486025"/>
          <p14:tracePt t="49973" x="5381625" y="2495550"/>
          <p14:tracePt t="50004" x="5386388" y="2500313"/>
          <p14:tracePt t="50022" x="5391150" y="2500313"/>
          <p14:tracePt t="50038" x="5395913" y="2505075"/>
          <p14:tracePt t="50054" x="5400675" y="2505075"/>
          <p14:tracePt t="50071" x="5410200" y="2505075"/>
          <p14:tracePt t="50104" x="5414963" y="2505075"/>
          <p14:tracePt t="50130" x="5419725" y="2505075"/>
          <p14:tracePt t="50156" x="5424488" y="2505075"/>
          <p14:tracePt t="50165" x="5424488" y="2500313"/>
          <p14:tracePt t="50177" x="5429250" y="2490788"/>
          <p14:tracePt t="50188" x="5434013" y="2490788"/>
          <p14:tracePt t="50205" x="5438775" y="2466975"/>
          <p14:tracePt t="50221" x="5443538" y="2457450"/>
          <p14:tracePt t="50238" x="5443538" y="2447925"/>
          <p14:tracePt t="50255" x="5443538" y="2443163"/>
          <p14:tracePt t="50271" x="5443538" y="2438400"/>
          <p14:tracePt t="50288" x="5443538" y="2433638"/>
          <p14:tracePt t="50430" x="5443538" y="2428875"/>
          <p14:tracePt t="50716" x="5443538" y="2433638"/>
          <p14:tracePt t="50783" x="5443538" y="2438400"/>
          <p14:tracePt t="51028" x="5448300" y="2438400"/>
          <p14:tracePt t="51055" x="5467350" y="2433638"/>
          <p14:tracePt t="51080" x="5486400" y="2419350"/>
          <p14:tracePt t="51101" x="5505450" y="2409825"/>
          <p14:tracePt t="51110" x="5514975" y="2405063"/>
          <p14:tracePt t="51120" x="5524500" y="2400300"/>
          <p14:tracePt t="51138" x="5529263" y="2395538"/>
          <p14:tracePt t="51154" x="5534025" y="2390775"/>
          <p14:tracePt t="51170" x="5538788" y="2386013"/>
          <p14:tracePt t="51222" x="5543550" y="2386013"/>
          <p14:tracePt t="51282" x="5548313" y="2386013"/>
          <p14:tracePt t="51349" x="5557838" y="2386013"/>
          <p14:tracePt t="51366" x="5572125" y="2386013"/>
          <p14:tracePt t="51392" x="5610225" y="2376488"/>
          <p14:tracePt t="51409" x="5629275" y="2371725"/>
          <p14:tracePt t="51421" x="5648325" y="2371725"/>
          <p14:tracePt t="51437" x="5672138" y="2362200"/>
          <p14:tracePt t="51454" x="5691188" y="2352675"/>
          <p14:tracePt t="51471" x="5705475" y="2347913"/>
          <p14:tracePt t="51487" x="5715000" y="2347913"/>
          <p14:tracePt t="51505" x="5729288" y="2343150"/>
          <p14:tracePt t="51520" x="5734050" y="2343150"/>
          <p14:tracePt t="51554" x="5738813" y="2343150"/>
          <p14:tracePt t="51570" x="5743575" y="2343150"/>
          <p14:tracePt t="51636" x="5748338" y="2343150"/>
          <p14:tracePt t="51693" x="5757863" y="2343150"/>
          <p14:tracePt t="51708" x="5762625" y="2343150"/>
          <p14:tracePt t="51717" x="5767388" y="2343150"/>
          <p14:tracePt t="51733" x="5776913" y="2343150"/>
          <p14:tracePt t="51743" x="5781675" y="2343150"/>
          <p14:tracePt t="51754" x="5786438" y="2343150"/>
          <p14:tracePt t="51771" x="5795963" y="2343150"/>
          <p14:tracePt t="51804" x="5800725" y="2343150"/>
          <p14:tracePt t="51821" x="5805488" y="2343150"/>
          <p14:tracePt t="51865" x="5810250" y="2343150"/>
          <p14:tracePt t="51901" x="5815013" y="2343150"/>
          <p14:tracePt t="52009" x="5819775" y="2347913"/>
          <p14:tracePt t="52073" x="5824538" y="2347913"/>
          <p14:tracePt t="52090" x="5824538" y="2357438"/>
          <p14:tracePt t="52117" x="5829300" y="2362200"/>
          <p14:tracePt t="52152" x="5834063" y="2366963"/>
          <p14:tracePt t="52166" x="5838825" y="2366963"/>
          <p14:tracePt t="52175" x="5838825" y="2371725"/>
          <p14:tracePt t="52187" x="5843588" y="2371725"/>
          <p14:tracePt t="52204" x="5848350" y="2376488"/>
          <p14:tracePt t="52220" x="5853113" y="2376488"/>
          <p14:tracePt t="52237" x="5862638" y="2386013"/>
          <p14:tracePt t="52253" x="5867400" y="2390775"/>
          <p14:tracePt t="52271" x="5872163" y="2390775"/>
          <p14:tracePt t="52287" x="5876925" y="2395538"/>
          <p14:tracePt t="52353" x="5881688" y="2395538"/>
          <p14:tracePt t="52664" x="5881688" y="2390775"/>
          <p14:tracePt t="52688" x="5881688" y="2386013"/>
          <p14:tracePt t="52714" x="5881688" y="2381250"/>
          <p14:tracePt t="54015" x="5900738" y="2381250"/>
          <p14:tracePt t="54035" x="5981700" y="2419350"/>
          <p14:tracePt t="54070" x="6076950" y="2466975"/>
          <p14:tracePt t="54088" x="6110288" y="2486025"/>
          <p14:tracePt t="54109" x="6162675" y="2519363"/>
          <p14:tracePt t="54121" x="6205538" y="2528888"/>
          <p14:tracePt t="54138" x="6243638" y="2547938"/>
          <p14:tracePt t="54155" x="6286500" y="2557463"/>
          <p14:tracePt t="54170" x="6319838" y="2566988"/>
          <p14:tracePt t="54186" x="6343650" y="2571750"/>
          <p14:tracePt t="54203" x="6357938" y="2576513"/>
          <p14:tracePt t="54220" x="6386513" y="2586038"/>
          <p14:tracePt t="54236" x="6405563" y="2590800"/>
          <p14:tracePt t="54253" x="6415088" y="2590800"/>
          <p14:tracePt t="54270" x="6424613" y="2595563"/>
          <p14:tracePt t="54287" x="6429375" y="2595563"/>
          <p14:tracePt t="54329" x="6434138" y="2595563"/>
          <p14:tracePt t="54338" x="6438900" y="2600325"/>
          <p14:tracePt t="54353" x="6443663" y="2600325"/>
          <p14:tracePt t="54370" x="6453188" y="2600325"/>
          <p14:tracePt t="54386" x="6472238" y="2605088"/>
          <p14:tracePt t="54403" x="6481763" y="2605088"/>
          <p14:tracePt t="54420" x="6496050" y="2609850"/>
          <p14:tracePt t="54436" x="6510338" y="2609850"/>
          <p14:tracePt t="54453" x="6529388" y="2619375"/>
          <p14:tracePt t="54470" x="6548438" y="2624138"/>
          <p14:tracePt t="54486" x="6557963" y="2624138"/>
          <p14:tracePt t="54503" x="6567488" y="2628900"/>
          <p14:tracePt t="54520" x="6572250" y="2628900"/>
          <p14:tracePt t="54536" x="6577013" y="2628900"/>
          <p14:tracePt t="54572" x="6581775" y="2628900"/>
          <p14:tracePt t="54586" x="6586538" y="2628900"/>
          <p14:tracePt t="54595" x="6591300" y="2628900"/>
          <p14:tracePt t="54607" x="6596063" y="2628900"/>
          <p14:tracePt t="54620" x="6596063" y="2633663"/>
          <p14:tracePt t="54636" x="6610350" y="2633663"/>
          <p14:tracePt t="54653" x="6615113" y="2638425"/>
          <p14:tracePt t="54669" x="6619875" y="2638425"/>
          <p14:tracePt t="54686" x="6629400" y="2647950"/>
          <p14:tracePt t="54703" x="6634163" y="2647950"/>
          <p14:tracePt t="54720" x="6648450" y="2652713"/>
          <p14:tracePt t="54736" x="6662738" y="2662238"/>
          <p14:tracePt t="54753" x="6677025" y="2671763"/>
          <p14:tracePt t="54769" x="6696075" y="2690813"/>
          <p14:tracePt t="54786" x="6724650" y="2705100"/>
          <p14:tracePt t="54803" x="6738938" y="2714625"/>
          <p14:tracePt t="54819" x="6753225" y="2724150"/>
          <p14:tracePt t="54836" x="6757988" y="2724150"/>
          <p14:tracePt t="54853" x="6762750" y="2728913"/>
          <p14:tracePt t="54889" x="6767513" y="2733675"/>
          <p14:tracePt t="54954" x="6772275" y="2733675"/>
          <p14:tracePt t="55506" x="6781800" y="2738438"/>
          <p14:tracePt t="55519" x="6786563" y="2738438"/>
          <p14:tracePt t="55557" x="6791325" y="2738438"/>
          <p14:tracePt t="55585" x="6796088" y="2738438"/>
          <p14:tracePt t="56827" x="6824663" y="2747963"/>
          <p14:tracePt t="56839" x="6929438" y="2781300"/>
          <p14:tracePt t="56853" x="7034213" y="2819400"/>
          <p14:tracePt t="56869" x="7134225" y="2867025"/>
          <p14:tracePt t="56885" x="7234238" y="2909888"/>
          <p14:tracePt t="56902" x="7329488" y="2952750"/>
          <p14:tracePt t="56919" x="7429500" y="3000375"/>
          <p14:tracePt t="56935" x="7486650" y="3028950"/>
          <p14:tracePt t="56952" x="7524750" y="3057525"/>
          <p14:tracePt t="56969" x="7581900" y="3090863"/>
          <p14:tracePt t="56985" x="7610475" y="3114675"/>
          <p14:tracePt t="57002" x="7643813" y="3133725"/>
          <p14:tracePt t="57019" x="7672388" y="3148013"/>
          <p14:tracePt t="57035" x="7710488" y="3171825"/>
          <p14:tracePt t="57053" x="7729538" y="3181350"/>
          <p14:tracePt t="57074" x="7743825" y="3190875"/>
          <p14:tracePt t="57091" x="7753350" y="3200400"/>
          <p14:tracePt t="57110" x="7753350" y="3205163"/>
          <p14:tracePt t="57128" x="7758113" y="3205163"/>
          <p14:tracePt t="57144" x="7758113" y="3209925"/>
          <p14:tracePt t="57162" x="7762875" y="3209925"/>
          <p14:tracePt t="57200" x="7762875" y="3214688"/>
          <p14:tracePt t="57224" x="7772400" y="3214688"/>
          <p14:tracePt t="57293" x="7772400" y="3219450"/>
          <p14:tracePt t="57343" x="7772400" y="3224213"/>
          <p14:tracePt t="57357" x="7781925" y="3238500"/>
          <p14:tracePt t="57388" x="7796213" y="3281363"/>
          <p14:tracePt t="57408" x="7810500" y="3309938"/>
          <p14:tracePt t="57431" x="7815263" y="3324225"/>
          <p14:tracePt t="57442" x="7815263" y="3328988"/>
          <p14:tracePt t="57452" x="7815263" y="3333750"/>
          <p14:tracePt t="57469" x="7815263" y="3338513"/>
          <p14:tracePt t="57486" x="7820025" y="3343275"/>
          <p14:tracePt t="57502" x="7820025" y="3348038"/>
          <p14:tracePt t="57870" x="7743825" y="3367088"/>
          <p14:tracePt t="57880" x="7410450" y="3448050"/>
          <p14:tracePt t="57895" x="7015163" y="3533775"/>
          <p14:tracePt t="57910" x="6629400" y="3595688"/>
          <p14:tracePt t="57931" x="6096000" y="3652838"/>
          <p14:tracePt t="57960" x="5495925" y="3709988"/>
          <p14:tracePt t="57976" x="5253038" y="3733800"/>
          <p14:tracePt t="57990" x="5043488" y="3757613"/>
          <p14:tracePt t="58002" x="4867275" y="3776663"/>
          <p14:tracePt t="58018" x="4729163" y="3786188"/>
          <p14:tracePt t="58035" x="4614863" y="3795713"/>
          <p14:tracePt t="58052" x="4486275" y="3795713"/>
          <p14:tracePt t="58068" x="4424363" y="3795713"/>
          <p14:tracePt t="58085" x="4362450" y="3800475"/>
          <p14:tracePt t="58102" x="4267200" y="3814763"/>
          <p14:tracePt t="58118" x="4210050" y="3824288"/>
          <p14:tracePt t="58135" x="4157663" y="3838575"/>
          <p14:tracePt t="58152" x="4110038" y="3857625"/>
          <p14:tracePt t="58168" x="4090988" y="3867150"/>
          <p14:tracePt t="58185" x="4062413" y="3871913"/>
          <p14:tracePt t="58201" x="4038600" y="3876675"/>
          <p14:tracePt t="58218" x="4019550" y="3876675"/>
          <p14:tracePt t="58235" x="4005263" y="3876675"/>
          <p14:tracePt t="58603" x="3957638" y="3886200"/>
          <p14:tracePt t="58629" x="3600450" y="3905250"/>
          <p14:tracePt t="58651" x="3405188" y="3910013"/>
          <p14:tracePt t="58673" x="3238500" y="3910013"/>
          <p14:tracePt t="58686" x="3162300" y="3910013"/>
          <p14:tracePt t="58709" x="3067050" y="3910013"/>
          <p14:tracePt t="58721" x="3009900" y="3910013"/>
          <p14:tracePt t="58735" x="2952750" y="3910013"/>
          <p14:tracePt t="58751" x="2905125" y="3914775"/>
          <p14:tracePt t="58768" x="2881313" y="3914775"/>
          <p14:tracePt t="58785" x="2843213" y="3914775"/>
          <p14:tracePt t="58801" x="2819400" y="3924300"/>
          <p14:tracePt t="58818" x="2800350" y="3929063"/>
          <p14:tracePt t="58835" x="2757488" y="3938588"/>
          <p14:tracePt t="58851" x="2743200" y="3943350"/>
          <p14:tracePt t="58868" x="2719388" y="3957638"/>
          <p14:tracePt t="58885" x="2690813" y="3967163"/>
          <p14:tracePt t="58901" x="2681288" y="3976688"/>
          <p14:tracePt t="58918" x="2667000" y="3976688"/>
          <p14:tracePt t="58935" x="2647950" y="3986213"/>
          <p14:tracePt t="58951" x="2638425" y="3986213"/>
          <p14:tracePt t="58968" x="2628900" y="3986213"/>
          <p14:tracePt t="58985" x="2609850" y="3986213"/>
          <p14:tracePt t="59001" x="2590800" y="3986213"/>
          <p14:tracePt t="59018" x="2586038" y="3986213"/>
          <p14:tracePt t="59035" x="2566988" y="3986213"/>
          <p14:tracePt t="59051" x="2552700" y="3986213"/>
          <p14:tracePt t="59068" x="2543175" y="3986213"/>
          <p14:tracePt t="59085" x="2533650" y="3986213"/>
          <p14:tracePt t="59101" x="2528888" y="3986213"/>
          <p14:tracePt t="59286" x="2547938" y="3986213"/>
          <p14:tracePt t="59314" x="2628900" y="3981450"/>
          <p14:tracePt t="59347" x="2795588" y="3967163"/>
          <p14:tracePt t="59382" x="2967038" y="3943350"/>
          <p14:tracePt t="59412" x="3057525" y="3929063"/>
          <p14:tracePt t="59439" x="3109913" y="3919538"/>
          <p14:tracePt t="59456" x="3124200" y="3919538"/>
          <p14:tracePt t="59468" x="3138488" y="3919538"/>
          <p14:tracePt t="59485" x="3152775" y="3914775"/>
          <p14:tracePt t="59502" x="3167063" y="3914775"/>
          <p14:tracePt t="59518" x="3171825" y="3914775"/>
          <p14:tracePt t="59534" x="3181350" y="3914775"/>
          <p14:tracePt t="59551" x="3190875" y="3914775"/>
          <p14:tracePt t="59568" x="3209925" y="3905250"/>
          <p14:tracePt t="59584" x="3224213" y="3905250"/>
          <p14:tracePt t="59601" x="3248025" y="3900488"/>
          <p14:tracePt t="59618" x="3267075" y="3890963"/>
          <p14:tracePt t="59634" x="3305175" y="3881438"/>
          <p14:tracePt t="59651" x="3324225" y="3876675"/>
          <p14:tracePt t="59668" x="3352800" y="3871913"/>
          <p14:tracePt t="59684" x="3371850" y="3867150"/>
          <p14:tracePt t="59701" x="3390900" y="3862388"/>
          <p14:tracePt t="59718" x="3433763" y="3857625"/>
          <p14:tracePt t="59734" x="3467100" y="3852863"/>
          <p14:tracePt t="59751" x="3514725" y="3848100"/>
          <p14:tracePt t="59768" x="3586163" y="3838575"/>
          <p14:tracePt t="59784" x="3633788" y="3833813"/>
          <p14:tracePt t="59801" x="3686175" y="3824288"/>
          <p14:tracePt t="59818" x="3743325" y="3819525"/>
          <p14:tracePt t="59834" x="3824288" y="3810000"/>
          <p14:tracePt t="59851" x="3862388" y="3810000"/>
          <p14:tracePt t="59868" x="3938588" y="3795713"/>
          <p14:tracePt t="59884" x="3986213" y="3790950"/>
          <p14:tracePt t="59901" x="4019550" y="3790950"/>
          <p14:tracePt t="59918" x="4062413" y="3786188"/>
          <p14:tracePt t="59934" x="4081463" y="3786188"/>
          <p14:tracePt t="59951" x="4095750" y="3781425"/>
          <p14:tracePt t="59968" x="4105275" y="3776663"/>
          <p14:tracePt t="59984" x="4119563" y="3776663"/>
          <p14:tracePt t="60001" x="4129088" y="3771900"/>
          <p14:tracePt t="60034" x="4138613" y="3762375"/>
          <p14:tracePt t="60051" x="4143375" y="3762375"/>
          <p14:tracePt t="60068" x="4148138" y="3762375"/>
          <p14:tracePt t="60084" x="4152900" y="3762375"/>
          <p14:tracePt t="60101" x="4152900" y="3757613"/>
          <p14:tracePt t="60143" x="4157663" y="3757613"/>
          <p14:tracePt t="60306" x="4152900" y="3757613"/>
          <p14:tracePt t="60337" x="4148138" y="3757613"/>
          <p14:tracePt t="60373" x="4143375" y="3757613"/>
          <p14:tracePt t="60445" x="4143375" y="3752850"/>
          <p14:tracePt t="60481" x="4143375" y="3748088"/>
          <p14:tracePt t="60811" x="4143375" y="3752850"/>
          <p14:tracePt t="60890" x="4138613" y="3752850"/>
          <p14:tracePt t="60904" x="4138613" y="3757613"/>
          <p14:tracePt t="60954" x="4133850" y="3757613"/>
          <p14:tracePt t="63314" x="4095750" y="3767138"/>
          <p14:tracePt t="63348" x="3800475" y="3824288"/>
          <p14:tracePt t="63385" x="3538538" y="3857625"/>
          <p14:tracePt t="63409" x="3424238" y="3876675"/>
          <p14:tracePt t="63439" x="3248025" y="3900488"/>
          <p14:tracePt t="63458" x="3190875" y="3914775"/>
          <p14:tracePt t="63475" x="3109913" y="3919538"/>
          <p14:tracePt t="63485" x="3081338" y="3924300"/>
          <p14:tracePt t="63500" x="3048000" y="3933825"/>
          <p14:tracePt t="63517" x="3005138" y="3938588"/>
          <p14:tracePt t="63533" x="2990850" y="3938588"/>
          <p14:tracePt t="63550" x="2971800" y="3943350"/>
          <p14:tracePt t="63566" x="2952750" y="3948113"/>
          <p14:tracePt t="63584" x="2938463" y="3952875"/>
          <p14:tracePt t="63600" x="2924175" y="3957638"/>
          <p14:tracePt t="63616" x="2900363" y="3962400"/>
          <p14:tracePt t="63633" x="2886075" y="3967163"/>
          <p14:tracePt t="63650" x="2876550" y="3971925"/>
          <p14:tracePt t="63666" x="2862263" y="3971925"/>
          <p14:tracePt t="63683" x="2847975" y="3971925"/>
          <p14:tracePt t="63700" x="2843213" y="3976688"/>
          <p14:tracePt t="63717" x="2833688" y="3981450"/>
          <p14:tracePt t="63733" x="2824163" y="3981450"/>
          <p14:tracePt t="63750" x="2814638" y="3986213"/>
          <p14:tracePt t="63767" x="2805113" y="3990975"/>
          <p14:tracePt t="63783" x="2795588" y="3995738"/>
          <p14:tracePt t="63800" x="2776538" y="4005263"/>
          <p14:tracePt t="63816" x="2767013" y="4010025"/>
          <p14:tracePt t="63833" x="2747963" y="4024313"/>
          <p14:tracePt t="63850" x="2738438" y="4029075"/>
          <p14:tracePt t="63866" x="2733675" y="4033838"/>
          <p14:tracePt t="63883" x="2724150" y="4033838"/>
          <p14:tracePt t="64014" x="2733675" y="4000500"/>
          <p14:tracePt t="64028" x="2747963" y="3990975"/>
          <p14:tracePt t="64040" x="2824163" y="3971925"/>
          <p14:tracePt t="64055" x="2900363" y="3962400"/>
          <p14:tracePt t="64066" x="2943225" y="3962400"/>
          <p14:tracePt t="64083" x="3109913" y="3952875"/>
          <p14:tracePt t="64100" x="3205163" y="3948113"/>
          <p14:tracePt t="64116" x="3300413" y="3943350"/>
          <p14:tracePt t="64133" x="3438525" y="3938588"/>
          <p14:tracePt t="64150" x="3509963" y="3933825"/>
          <p14:tracePt t="64166" x="3576638" y="3929063"/>
          <p14:tracePt t="64183" x="3662363" y="3929063"/>
          <p14:tracePt t="64200" x="3709988" y="3929063"/>
          <p14:tracePt t="64216" x="3748088" y="3924300"/>
          <p14:tracePt t="64233" x="3771900" y="3924300"/>
          <p14:tracePt t="64250" x="3786188" y="3924300"/>
          <p14:tracePt t="64308" x="3790950" y="3924300"/>
          <p14:tracePt t="64372" x="3795713" y="3924300"/>
          <p14:tracePt t="64444" x="3800475" y="3924300"/>
          <p14:tracePt t="64473" x="3805238" y="3924300"/>
          <p14:tracePt t="64517" x="3810000" y="3924300"/>
          <p14:tracePt t="64547" x="3833813" y="3905250"/>
          <p14:tracePt t="64569" x="3871913" y="3886200"/>
          <p14:tracePt t="64583" x="3890963" y="3881438"/>
          <p14:tracePt t="64600" x="3910013" y="3871913"/>
          <p14:tracePt t="64616" x="3919538" y="3871913"/>
          <p14:tracePt t="64633" x="3919538" y="3867150"/>
          <p14:tracePt t="64650" x="3929063" y="3867150"/>
          <p14:tracePt t="64666" x="3943350" y="3862388"/>
          <p14:tracePt t="64683" x="3957638" y="3857625"/>
          <p14:tracePt t="64700" x="3967163" y="3852863"/>
          <p14:tracePt t="64716" x="3981450" y="3852863"/>
          <p14:tracePt t="64733" x="3986213" y="3852863"/>
          <p14:tracePt t="64750" x="4005263" y="3843338"/>
          <p14:tracePt t="64766" x="4019550" y="3843338"/>
          <p14:tracePt t="64783" x="4048125" y="3833813"/>
          <p14:tracePt t="64800" x="4086225" y="3819525"/>
          <p14:tracePt t="64816" x="4100513" y="3814763"/>
          <p14:tracePt t="64833" x="4119563" y="3810000"/>
          <p14:tracePt t="64849" x="4133850" y="3805238"/>
          <p14:tracePt t="64866" x="4143375" y="3805238"/>
          <p14:tracePt t="64883" x="4148138" y="3800475"/>
          <p14:tracePt t="64899" x="4152900" y="3800475"/>
          <p14:tracePt t="64916" x="4152900" y="3795713"/>
          <p14:tracePt t="64938" x="4157663" y="3795713"/>
          <p14:tracePt t="64967" x="4162425" y="3795713"/>
          <p14:tracePt t="64996" x="4167188" y="3795713"/>
          <p14:tracePt t="65007" x="4167188" y="3790950"/>
          <p14:tracePt t="65025" x="4171950" y="3790950"/>
          <p14:tracePt t="65036" x="4171950" y="3786188"/>
          <p14:tracePt t="65068" x="4176713" y="3781425"/>
          <p14:tracePt t="65081" x="4176713" y="3776663"/>
          <p14:tracePt t="65093" x="4181475" y="3776663"/>
          <p14:tracePt t="65118" x="4181475" y="3771900"/>
          <p14:tracePt t="65132" x="4181475" y="3767138"/>
          <p14:tracePt t="65161" x="4181475" y="3762375"/>
          <p14:tracePt t="65172" x="4186238" y="3762375"/>
          <p14:tracePt t="65183" x="4191000" y="3752850"/>
          <p14:tracePt t="65199" x="4195763" y="3748088"/>
          <p14:tracePt t="65216" x="4200525" y="3738563"/>
          <p14:tracePt t="65233" x="4205288" y="3729038"/>
          <p14:tracePt t="65267" x="4214813" y="3729038"/>
          <p14:tracePt t="65479" x="4214813" y="3733800"/>
          <p14:tracePt t="65537" x="4214813" y="3738563"/>
          <p14:tracePt t="65869" x="4210050" y="3733800"/>
          <p14:tracePt t="65896" x="4210050" y="3729038"/>
          <p14:tracePt t="65918" x="4210050" y="3724275"/>
          <p14:tracePt t="65942" x="4210050" y="3719513"/>
          <p14:tracePt t="65968" x="4210050" y="3709988"/>
          <p14:tracePt t="65995" x="4210050" y="3705225"/>
          <p14:tracePt t="66061" x="4210050" y="3700463"/>
          <p14:tracePt t="66231" x="4210050" y="3705225"/>
          <p14:tracePt t="66263" x="4210050" y="3714750"/>
          <p14:tracePt t="66303" x="4210050" y="3719513"/>
          <p14:tracePt t="66648" x="4214813" y="3719513"/>
          <p14:tracePt t="66701" x="4219575" y="3719513"/>
          <p14:tracePt t="66721" x="4224338" y="3719513"/>
          <p14:tracePt t="66743" x="4229100" y="3719513"/>
          <p14:tracePt t="66786" x="4233863" y="3719513"/>
          <p14:tracePt t="67883" x="4252913" y="3719513"/>
          <p14:tracePt t="67908" x="4386263" y="3714750"/>
          <p14:tracePt t="67928" x="4500563" y="3709988"/>
          <p14:tracePt t="67946" x="4610100" y="3709988"/>
          <p14:tracePt t="67958" x="4648200" y="3709988"/>
          <p14:tracePt t="67973" x="4719638" y="3705225"/>
          <p14:tracePt t="67985" x="4772025" y="3705225"/>
          <p14:tracePt t="67998" x="4795838" y="3705225"/>
          <p14:tracePt t="68015" x="4857750" y="3705225"/>
          <p14:tracePt t="68032" x="4895850" y="3705225"/>
          <p14:tracePt t="68048" x="4914900" y="3705225"/>
          <p14:tracePt t="68066" x="4938713" y="3705225"/>
          <p14:tracePt t="68082" x="4976813" y="3705225"/>
          <p14:tracePt t="68098" x="5000625" y="3705225"/>
          <p14:tracePt t="68115" x="5029200" y="3705225"/>
          <p14:tracePt t="68132" x="5067300" y="3705225"/>
          <p14:tracePt t="68148" x="5110163" y="3705225"/>
          <p14:tracePt t="68165" x="5143500" y="3705225"/>
          <p14:tracePt t="68182" x="5191125" y="3705225"/>
          <p14:tracePt t="68198" x="5210175" y="3705225"/>
          <p14:tracePt t="68215" x="5224463" y="3705225"/>
          <p14:tracePt t="68232" x="5233988" y="3705225"/>
          <p14:tracePt t="68248" x="5243513" y="3705225"/>
          <p14:tracePt t="68265" x="5248275" y="3705225"/>
          <p14:tracePt t="68282" x="5253038" y="3705225"/>
          <p14:tracePt t="68356" x="5257800" y="3705225"/>
          <p14:tracePt t="68486" x="5262563" y="3709988"/>
          <p14:tracePt t="68506" x="5267325" y="3714750"/>
          <p14:tracePt t="68518" x="5276850" y="3714750"/>
          <p14:tracePt t="68532" x="5281613" y="3719513"/>
          <p14:tracePt t="68549" x="5300663" y="3724275"/>
          <p14:tracePt t="68565" x="5310188" y="3724275"/>
          <p14:tracePt t="68582" x="5319713" y="3724275"/>
          <p14:tracePt t="68598" x="5324475" y="3729038"/>
          <p14:tracePt t="68615" x="5334000" y="3729038"/>
          <p14:tracePt t="68631" x="5338763" y="3729038"/>
          <p14:tracePt t="68649" x="5353050" y="3729038"/>
          <p14:tracePt t="68665" x="5367338" y="3729038"/>
          <p14:tracePt t="68682" x="5376863" y="3729038"/>
          <p14:tracePt t="68698" x="5381625" y="3729038"/>
          <p14:tracePt t="68715" x="5395913" y="3729038"/>
          <p14:tracePt t="68749" x="5400675" y="3729038"/>
          <p14:tracePt t="68788" x="5405438" y="3729038"/>
          <p14:tracePt t="68816" x="5410200" y="3729038"/>
          <p14:tracePt t="69666" x="5414963" y="3729038"/>
          <p14:tracePt t="69682" x="5481638" y="3748088"/>
          <p14:tracePt t="69699" x="5524500" y="3767138"/>
          <p14:tracePt t="69717" x="5572125" y="3781425"/>
          <p14:tracePt t="69732" x="5610225" y="3786188"/>
          <p14:tracePt t="69748" x="5672138" y="3795713"/>
          <p14:tracePt t="69764" x="5715000" y="3800475"/>
          <p14:tracePt t="69781" x="5753100" y="3810000"/>
          <p14:tracePt t="69798" x="5800725" y="3810000"/>
          <p14:tracePt t="69814" x="5829300" y="3810000"/>
          <p14:tracePt t="69831" x="5857875" y="3810000"/>
          <p14:tracePt t="69848" x="5895975" y="3810000"/>
          <p14:tracePt t="69864" x="5938838" y="3810000"/>
          <p14:tracePt t="69881" x="5991225" y="3810000"/>
          <p14:tracePt t="69898" x="6076950" y="3814763"/>
          <p14:tracePt t="69914" x="6119813" y="3814763"/>
          <p14:tracePt t="69931" x="6172200" y="3814763"/>
          <p14:tracePt t="69949" x="6248400" y="3819525"/>
          <p14:tracePt t="69964" x="6291263" y="3819525"/>
          <p14:tracePt t="69981" x="6324600" y="3819525"/>
          <p14:tracePt t="69998" x="6362700" y="3819525"/>
          <p14:tracePt t="70014" x="6391275" y="3819525"/>
          <p14:tracePt t="70031" x="6415088" y="3819525"/>
          <p14:tracePt t="70049" x="6443663" y="3819525"/>
          <p14:tracePt t="70064" x="6462713" y="3819525"/>
          <p14:tracePt t="70081" x="6472238" y="3819525"/>
          <p14:tracePt t="70114" x="6477000" y="3819525"/>
          <p14:tracePt t="70158" x="6481763" y="3819525"/>
          <p14:tracePt t="70186" x="6486525" y="3819525"/>
          <p14:tracePt t="70222" x="6491288" y="3819525"/>
          <p14:tracePt t="70233" x="6496050" y="3824288"/>
          <p14:tracePt t="70247" x="6505575" y="3824288"/>
          <p14:tracePt t="70264" x="6529388" y="3824288"/>
          <p14:tracePt t="70281" x="6553200" y="3829050"/>
          <p14:tracePt t="70298" x="6572250" y="3829050"/>
          <p14:tracePt t="70314" x="6591300" y="3829050"/>
          <p14:tracePt t="70331" x="6600825" y="3829050"/>
          <p14:tracePt t="70348" x="6624638" y="3829050"/>
          <p14:tracePt t="70365" x="6657975" y="3829050"/>
          <p14:tracePt t="70383" x="6691313" y="3829050"/>
          <p14:tracePt t="70398" x="6719888" y="3829050"/>
          <p14:tracePt t="70414" x="6781800" y="3829050"/>
          <p14:tracePt t="70431" x="6810375" y="3829050"/>
          <p14:tracePt t="70447" x="6905625" y="3833813"/>
          <p14:tracePt t="70465" x="7019925" y="3833813"/>
          <p14:tracePt t="70481" x="7115175" y="3833813"/>
          <p14:tracePt t="70497" x="7205663" y="3833813"/>
          <p14:tracePt t="70515" x="7248525" y="3833813"/>
          <p14:tracePt t="70531" x="7358063" y="3838575"/>
          <p14:tracePt t="70547" x="7391400" y="3843338"/>
          <p14:tracePt t="70564" x="7415213" y="3852863"/>
          <p14:tracePt t="70581" x="7467600" y="3857625"/>
          <p14:tracePt t="70597" x="7500938" y="3862388"/>
          <p14:tracePt t="70614" x="7524750" y="3871913"/>
          <p14:tracePt t="70631" x="7558088" y="3871913"/>
          <p14:tracePt t="70647" x="7558088" y="3876675"/>
          <p14:tracePt t="71035" x="7581900" y="3886200"/>
          <p14:tracePt t="71065" x="7715250" y="3933825"/>
          <p14:tracePt t="71100" x="7810500" y="3971925"/>
          <p14:tracePt t="71129" x="7843838" y="3981450"/>
          <p14:tracePt t="71153" x="7848600" y="3981450"/>
          <p14:tracePt t="71202" x="7853363" y="3981450"/>
          <p14:tracePt t="71222" x="7853363" y="3986213"/>
          <p14:tracePt t="71231" x="7858125" y="3986213"/>
          <p14:tracePt t="71285" x="7858125" y="3990975"/>
          <p14:tracePt t="71321" x="7858125" y="3995738"/>
          <p14:tracePt t="71356" x="7858125" y="4000500"/>
          <p14:tracePt t="71400" x="7858125" y="4005263"/>
          <p14:tracePt t="71414" x="7858125" y="4010025"/>
          <p14:tracePt t="71428" x="7858125" y="4014788"/>
          <p14:tracePt t="71439" x="7862888" y="4024313"/>
          <p14:tracePt t="71447" x="7862888" y="4033838"/>
          <p14:tracePt t="71464" x="7867650" y="4067175"/>
          <p14:tracePt t="71480" x="7867650" y="4086225"/>
          <p14:tracePt t="71497" x="7872413" y="4105275"/>
          <p14:tracePt t="71514" x="7877175" y="4133850"/>
          <p14:tracePt t="71530" x="7877175" y="4148138"/>
          <p14:tracePt t="71547" x="7877175" y="4152900"/>
          <p14:tracePt t="71564" x="7881938" y="4157663"/>
          <p14:tracePt t="71580" x="7881938" y="4162425"/>
          <p14:tracePt t="71597" x="7881938" y="4167188"/>
          <p14:tracePt t="71630" x="7886700" y="4171950"/>
          <p14:tracePt t="71647" x="7886700" y="4176713"/>
          <p14:tracePt t="71665" x="7891463" y="4181475"/>
          <p14:tracePt t="71680" x="7891463" y="4191000"/>
          <p14:tracePt t="71697" x="7891463" y="4195763"/>
          <p14:tracePt t="71714" x="7891463" y="4210050"/>
          <p14:tracePt t="71730" x="7896225" y="4224338"/>
          <p14:tracePt t="71747" x="7900988" y="4243388"/>
          <p14:tracePt t="71764" x="7905750" y="4271963"/>
          <p14:tracePt t="71780" x="7905750" y="4286250"/>
          <p14:tracePt t="71797" x="7910513" y="4300538"/>
          <p14:tracePt t="71814" x="7910513" y="4310063"/>
          <p14:tracePt t="71830" x="7915275" y="4319588"/>
          <p14:tracePt t="71847" x="7915275" y="4324350"/>
          <p14:tracePt t="71864" x="7915275" y="4329113"/>
          <p14:tracePt t="71903" x="7915275" y="4333875"/>
          <p14:tracePt t="71915" x="7920038" y="4333875"/>
          <p14:tracePt t="71962" x="7924800" y="4333875"/>
          <p14:tracePt t="72026" x="7929563" y="4333875"/>
          <p14:tracePt t="72053" x="7934325" y="4333875"/>
          <p14:tracePt t="72064" x="7934325" y="4329113"/>
          <p14:tracePt t="72082" x="7939088" y="4305300"/>
          <p14:tracePt t="72097" x="7943850" y="4295775"/>
          <p14:tracePt t="72114" x="7943850" y="4281488"/>
          <p14:tracePt t="72130" x="7943850" y="4271963"/>
          <p14:tracePt t="72147" x="7943850" y="4262438"/>
          <p14:tracePt t="72181" x="7943850" y="4257675"/>
          <p14:tracePt t="72197" x="7943850" y="4252913"/>
          <p14:tracePt t="72261" x="7939088" y="4252913"/>
          <p14:tracePt t="74684" x="7915275" y="4248150"/>
          <p14:tracePt t="74707" x="7739063" y="4248150"/>
          <p14:tracePt t="74725" x="7496175" y="4248150"/>
          <p14:tracePt t="74747" x="7210425" y="4219575"/>
          <p14:tracePt t="74762" x="7038975" y="4191000"/>
          <p14:tracePt t="74786" x="6810375" y="4143375"/>
          <p14:tracePt t="74800" x="6696075" y="4105275"/>
          <p14:tracePt t="74819" x="6577013" y="4048125"/>
          <p14:tracePt t="74831" x="6500813" y="4010025"/>
          <p14:tracePt t="74846" x="6443663" y="3971925"/>
          <p14:tracePt t="74863" x="6405563" y="3943350"/>
          <p14:tracePt t="74880" x="6372225" y="3910013"/>
          <p14:tracePt t="74896" x="6367463" y="3900488"/>
          <p14:tracePt t="74912" x="6362700" y="3895725"/>
          <p14:tracePt t="74929" x="6362700" y="3890963"/>
          <p14:tracePt t="74946" x="6362700" y="3886200"/>
          <p14:tracePt t="74967" x="6367463" y="3886200"/>
          <p14:tracePt t="75321" x="6310313" y="3857625"/>
          <p14:tracePt t="75336" x="6148388" y="3776663"/>
          <p14:tracePt t="75348" x="5924550" y="3648075"/>
          <p14:tracePt t="75363" x="5691188" y="3490913"/>
          <p14:tracePt t="75379" x="5419725" y="3319463"/>
          <p14:tracePt t="75396" x="5210175" y="3171825"/>
          <p14:tracePt t="75412" x="4938713" y="2957513"/>
          <p14:tracePt t="75429" x="4857750" y="2867025"/>
          <p14:tracePt t="75433" x="4814888" y="2828925"/>
          <p14:tracePt t="75447" x="4781550" y="2790825"/>
          <p14:tracePt t="75462" x="4719638" y="2686050"/>
          <p14:tracePt t="75479" x="4691063" y="2628900"/>
          <p14:tracePt t="75496" x="4686300" y="2600325"/>
          <p14:tracePt t="75512" x="4686300" y="2576513"/>
          <p14:tracePt t="75529" x="4686300" y="2571750"/>
          <p14:tracePt t="75546" x="4695825" y="2566988"/>
          <p14:tracePt t="75563" x="4719638" y="2528888"/>
          <p14:tracePt t="75579" x="4738688" y="2481263"/>
          <p14:tracePt t="75596" x="4752975" y="2419350"/>
          <p14:tracePt t="75613" x="4786313" y="2324100"/>
          <p14:tracePt t="75630" x="4824413" y="2262188"/>
          <p14:tracePt t="75646" x="4857750" y="2224088"/>
          <p14:tracePt t="75663" x="4938713" y="2162175"/>
          <p14:tracePt t="75679" x="4986338" y="2119313"/>
          <p14:tracePt t="75696" x="5024438" y="2090738"/>
          <p14:tracePt t="75713" x="5072063" y="2047875"/>
          <p14:tracePt t="75729" x="5105400" y="2028825"/>
          <p14:tracePt t="75746" x="5119688" y="2024063"/>
          <p14:tracePt t="75763" x="5129213" y="2024063"/>
          <p14:tracePt t="75779" x="5133975" y="2024063"/>
          <p14:tracePt t="75796" x="5138738" y="2024063"/>
          <p14:tracePt t="76406" x="5143500" y="2024063"/>
          <p14:tracePt t="76426" x="5191125" y="2019300"/>
          <p14:tracePt t="76436" x="5210175" y="2014538"/>
          <p14:tracePt t="76455" x="5314950" y="1990725"/>
          <p14:tracePt t="76471" x="5395913" y="1971675"/>
          <p14:tracePt t="76481" x="5434013" y="1962150"/>
          <p14:tracePt t="76496" x="5538788" y="1952625"/>
          <p14:tracePt t="76513" x="5591175" y="1943100"/>
          <p14:tracePt t="76529" x="5648325" y="1938338"/>
          <p14:tracePt t="76547" x="5705475" y="1938338"/>
          <p14:tracePt t="76562" x="5729288" y="1933575"/>
          <p14:tracePt t="76578" x="5748338" y="1933575"/>
          <p14:tracePt t="76596" x="5757863" y="1933575"/>
          <p14:tracePt t="76612" x="5762625" y="1933575"/>
          <p14:tracePt t="76656" x="5767388" y="1933575"/>
          <p14:tracePt t="77203" x="5743575" y="1938338"/>
          <p14:tracePt t="77227" x="5586413" y="1995488"/>
          <p14:tracePt t="77241" x="5448300" y="2047875"/>
          <p14:tracePt t="77260" x="5262563" y="2109788"/>
          <p14:tracePt t="77283" x="5033963" y="2181225"/>
          <p14:tracePt t="77300" x="4857750" y="2257425"/>
          <p14:tracePt t="77331" x="4329113" y="2509838"/>
          <p14:tracePt t="77348" x="4157663" y="2586038"/>
          <p14:tracePt t="77367" x="3943350" y="2714625"/>
          <p14:tracePt t="77380" x="3800475" y="2809875"/>
          <p14:tracePt t="77396" x="3700463" y="2881313"/>
          <p14:tracePt t="77412" x="3619500" y="2938463"/>
          <p14:tracePt t="77430" x="3490913" y="3048000"/>
          <p14:tracePt t="77448" x="3419475" y="3119438"/>
          <p14:tracePt t="77451" x="3390900" y="3152775"/>
          <p14:tracePt t="77462" x="3371850" y="3171825"/>
          <p14:tracePt t="77479" x="3328988" y="3219450"/>
          <p14:tracePt t="77855" x="3290888" y="3252788"/>
          <p14:tracePt t="77867" x="3148013" y="3386138"/>
          <p14:tracePt t="77879" x="3090863" y="3457575"/>
          <p14:tracePt t="77896" x="2909888" y="3695700"/>
          <p14:tracePt t="77912" x="2814638" y="3819525"/>
          <p14:tracePt t="77929" x="2762250" y="3895725"/>
          <p14:tracePt t="77947" x="2709863" y="3957638"/>
          <p14:tracePt t="77962" x="2700338" y="3976688"/>
          <p14:tracePt t="77978" x="2700338" y="3981450"/>
          <p14:tracePt t="77995" x="2686050" y="3995738"/>
          <p14:tracePt t="78011" x="2676525" y="4019550"/>
          <p14:tracePt t="78028" x="2671763" y="4029075"/>
          <p14:tracePt t="78045" x="2667000" y="4038600"/>
          <p14:tracePt t="78061" x="2662238" y="4052888"/>
          <p14:tracePt t="78078" x="2662238" y="4057650"/>
          <p14:tracePt t="78095" x="2657475" y="4062413"/>
          <p14:tracePt t="78112" x="2657475" y="4067175"/>
          <p14:tracePt t="78128" x="2657475" y="4071938"/>
          <p14:tracePt t="78145" x="2652713" y="4081463"/>
          <p14:tracePt t="78161" x="2652713" y="4086225"/>
          <p14:tracePt t="78178" x="2647950" y="4090988"/>
          <p14:tracePt t="78206" x="2647950" y="4095750"/>
          <p14:tracePt t="78350" x="2647950" y="4090988"/>
          <p14:tracePt t="78366" x="2647950" y="4086225"/>
          <p14:tracePt t="78385" x="2733675" y="4067175"/>
          <p14:tracePt t="78403" x="2824163" y="4067175"/>
          <p14:tracePt t="78414" x="2933700" y="4062413"/>
          <p14:tracePt t="78431" x="3081338" y="4052888"/>
          <p14:tracePt t="78434" x="3143250" y="4052888"/>
          <p14:tracePt t="78444" x="3205163" y="4052888"/>
          <p14:tracePt t="78462" x="3414713" y="4052888"/>
          <p14:tracePt t="78478" x="3471863" y="4052888"/>
          <p14:tracePt t="78495" x="3667125" y="4052888"/>
          <p14:tracePt t="78511" x="3771900" y="4052888"/>
          <p14:tracePt t="78529" x="3900488" y="4052888"/>
          <p14:tracePt t="78545" x="3967163" y="4052888"/>
          <p14:tracePt t="78561" x="4010025" y="4052888"/>
          <p14:tracePt t="78578" x="4038600" y="4052888"/>
          <p14:tracePt t="78594" x="4052888" y="4052888"/>
          <p14:tracePt t="78611" x="4057650" y="4052888"/>
          <p14:tracePt t="78628" x="4076700" y="4052888"/>
          <p14:tracePt t="78645" x="4081463" y="4052888"/>
          <p14:tracePt t="78662" x="4105275" y="4057650"/>
          <p14:tracePt t="78678" x="4152900" y="4062413"/>
          <p14:tracePt t="78695" x="4205288" y="4071938"/>
          <p14:tracePt t="78711" x="4281488" y="4086225"/>
          <p14:tracePt t="78728" x="4376738" y="4105275"/>
          <p14:tracePt t="78745" x="4452938" y="4119563"/>
          <p14:tracePt t="78761" x="4524375" y="4129088"/>
          <p14:tracePt t="78779" x="4591050" y="4133850"/>
          <p14:tracePt t="78795" x="4619625" y="4133850"/>
          <p14:tracePt t="78811" x="4638675" y="4133850"/>
          <p14:tracePt t="78828" x="4648200" y="4133850"/>
          <p14:tracePt t="78873" x="4652963" y="4133850"/>
          <p14:tracePt t="103626" x="0" y="0"/>
        </p14:tracePtLst>
      </p14:laserTrace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8F4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8492"/>
            <a:ext cx="9144000" cy="5119580"/>
          </a:xfrm>
          <a:prstGeom prst="rect">
            <a:avLst/>
          </a:prstGeom>
        </p:spPr>
      </p:pic>
      <p:sp>
        <p:nvSpPr>
          <p:cNvPr id="3" name="Text 1"/>
          <p:cNvSpPr/>
          <p:nvPr/>
        </p:nvSpPr>
        <p:spPr>
          <a:xfrm>
            <a:off x="457200" y="457200"/>
            <a:ext cx="82296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0B2545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Future Value (FV)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457200" y="1033272"/>
            <a:ext cx="365760" cy="45720"/>
          </a:xfrm>
          <a:prstGeom prst="rect">
            <a:avLst/>
          </a:prstGeom>
          <a:solidFill>
            <a:srgbClr val="C9A961"/>
          </a:solidFill>
          <a:ln w="12700">
            <a:solidFill>
              <a:srgbClr val="C9A961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457200" y="1280160"/>
            <a:ext cx="45720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0B2545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What is Future Value?</a:t>
            </a:r>
            <a:endParaRPr lang="en-US" sz="2200" dirty="0"/>
          </a:p>
        </p:txBody>
      </p:sp>
      <p:sp>
        <p:nvSpPr>
          <p:cNvPr id="6" name="Text 4"/>
          <p:cNvSpPr/>
          <p:nvPr/>
        </p:nvSpPr>
        <p:spPr>
          <a:xfrm>
            <a:off x="457200" y="1783080"/>
            <a:ext cx="457200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FV is the value of money TODAY compounded forward to a FUTURE date — adding earned interest year by year.</a:t>
            </a:r>
            <a:endParaRPr lang="en-US" sz="1700" dirty="0"/>
          </a:p>
        </p:txBody>
      </p:sp>
      <p:sp>
        <p:nvSpPr>
          <p:cNvPr id="7" name="Shape 5"/>
          <p:cNvSpPr/>
          <p:nvPr/>
        </p:nvSpPr>
        <p:spPr>
          <a:xfrm>
            <a:off x="457200" y="2834640"/>
            <a:ext cx="4572000" cy="1554480"/>
          </a:xfrm>
          <a:prstGeom prst="rect">
            <a:avLst/>
          </a:prstGeom>
          <a:solidFill>
            <a:srgbClr val="0B2545"/>
          </a:solidFill>
          <a:ln w="12700">
            <a:solidFill>
              <a:srgbClr val="0B2545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457200" y="2880360"/>
            <a:ext cx="45720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kern="0" spc="300" dirty="0">
                <a:solidFill>
                  <a:srgbClr val="C9A9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Formula</a:t>
            </a:r>
            <a:endParaRPr lang="en-US" sz="1400" dirty="0"/>
          </a:p>
        </p:txBody>
      </p:sp>
      <p:sp>
        <p:nvSpPr>
          <p:cNvPr id="9" name="Text 7"/>
          <p:cNvSpPr/>
          <p:nvPr/>
        </p:nvSpPr>
        <p:spPr>
          <a:xfrm>
            <a:off x="457200" y="3246120"/>
            <a:ext cx="45720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30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FV  =  PV × (1 + r)ⁿ</a:t>
            </a:r>
            <a:endParaRPr lang="en-US" sz="3000" dirty="0"/>
          </a:p>
        </p:txBody>
      </p:sp>
      <p:sp>
        <p:nvSpPr>
          <p:cNvPr id="10" name="Text 8"/>
          <p:cNvSpPr/>
          <p:nvPr/>
        </p:nvSpPr>
        <p:spPr>
          <a:xfrm>
            <a:off x="457200" y="3931920"/>
            <a:ext cx="4572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i="1" dirty="0">
                <a:solidFill>
                  <a:srgbClr val="E8D5A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PV = today's amount   ·   r = rate   ·   n = years</a:t>
            </a:r>
            <a:endParaRPr lang="en-US" sz="1400" dirty="0"/>
          </a:p>
        </p:txBody>
      </p:sp>
      <p:sp>
        <p:nvSpPr>
          <p:cNvPr id="11" name="Shape 9"/>
          <p:cNvSpPr/>
          <p:nvPr/>
        </p:nvSpPr>
        <p:spPr>
          <a:xfrm>
            <a:off x="5349240" y="1280160"/>
            <a:ext cx="3337560" cy="3108960"/>
          </a:xfrm>
          <a:prstGeom prst="rect">
            <a:avLst/>
          </a:prstGeom>
          <a:solidFill>
            <a:srgbClr val="FFFFFF"/>
          </a:solidFill>
          <a:ln w="12700">
            <a:solidFill>
              <a:srgbClr val="D9D2C2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12" name="Text 10"/>
          <p:cNvSpPr/>
          <p:nvPr/>
        </p:nvSpPr>
        <p:spPr>
          <a:xfrm>
            <a:off x="5349240" y="1371600"/>
            <a:ext cx="33375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i="1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Visualization — money grows over time</a:t>
            </a:r>
            <a:endParaRPr lang="en-US" sz="1300" dirty="0"/>
          </a:p>
        </p:txBody>
      </p:sp>
      <p:sp>
        <p:nvSpPr>
          <p:cNvPr id="13" name="Shape 11"/>
          <p:cNvSpPr/>
          <p:nvPr/>
        </p:nvSpPr>
        <p:spPr>
          <a:xfrm>
            <a:off x="5577840" y="3337560"/>
            <a:ext cx="411480" cy="640080"/>
          </a:xfrm>
          <a:prstGeom prst="rect">
            <a:avLst/>
          </a:prstGeom>
          <a:solidFill>
            <a:srgbClr val="0B2545"/>
          </a:solidFill>
          <a:ln w="12700">
            <a:solidFill>
              <a:srgbClr val="0B2545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5532120" y="4023360"/>
            <a:ext cx="5029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Y0</a:t>
            </a:r>
            <a:endParaRPr lang="en-US" sz="1200" dirty="0"/>
          </a:p>
        </p:txBody>
      </p:sp>
      <p:sp>
        <p:nvSpPr>
          <p:cNvPr id="15" name="Shape 13"/>
          <p:cNvSpPr/>
          <p:nvPr/>
        </p:nvSpPr>
        <p:spPr>
          <a:xfrm>
            <a:off x="6172200" y="3063240"/>
            <a:ext cx="411480" cy="914400"/>
          </a:xfrm>
          <a:prstGeom prst="rect">
            <a:avLst/>
          </a:prstGeom>
          <a:solidFill>
            <a:srgbClr val="C9A961"/>
          </a:solidFill>
          <a:ln w="12700">
            <a:solidFill>
              <a:srgbClr val="C9A961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6126480" y="4023360"/>
            <a:ext cx="5029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Y1</a:t>
            </a:r>
            <a:endParaRPr lang="en-US" sz="1200" dirty="0"/>
          </a:p>
        </p:txBody>
      </p:sp>
      <p:sp>
        <p:nvSpPr>
          <p:cNvPr id="17" name="Shape 15"/>
          <p:cNvSpPr/>
          <p:nvPr/>
        </p:nvSpPr>
        <p:spPr>
          <a:xfrm>
            <a:off x="6766560" y="2697480"/>
            <a:ext cx="411480" cy="1280160"/>
          </a:xfrm>
          <a:prstGeom prst="rect">
            <a:avLst/>
          </a:prstGeom>
          <a:solidFill>
            <a:srgbClr val="C9A961"/>
          </a:solidFill>
          <a:ln w="12700">
            <a:solidFill>
              <a:srgbClr val="C9A961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6720840" y="4023360"/>
            <a:ext cx="5029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Y2</a:t>
            </a:r>
            <a:endParaRPr lang="en-US" sz="1200" dirty="0"/>
          </a:p>
        </p:txBody>
      </p:sp>
      <p:sp>
        <p:nvSpPr>
          <p:cNvPr id="19" name="Shape 17"/>
          <p:cNvSpPr/>
          <p:nvPr/>
        </p:nvSpPr>
        <p:spPr>
          <a:xfrm>
            <a:off x="7360920" y="2286000"/>
            <a:ext cx="411480" cy="1691640"/>
          </a:xfrm>
          <a:prstGeom prst="rect">
            <a:avLst/>
          </a:prstGeom>
          <a:solidFill>
            <a:srgbClr val="C9A961"/>
          </a:solidFill>
          <a:ln w="12700">
            <a:solidFill>
              <a:srgbClr val="C9A961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7315200" y="4023360"/>
            <a:ext cx="5029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Y3</a:t>
            </a:r>
            <a:endParaRPr lang="en-US" sz="1200" dirty="0"/>
          </a:p>
        </p:txBody>
      </p:sp>
      <p:sp>
        <p:nvSpPr>
          <p:cNvPr id="21" name="Shape 19"/>
          <p:cNvSpPr/>
          <p:nvPr/>
        </p:nvSpPr>
        <p:spPr>
          <a:xfrm>
            <a:off x="7955280" y="1783080"/>
            <a:ext cx="411480" cy="2194560"/>
          </a:xfrm>
          <a:prstGeom prst="rect">
            <a:avLst/>
          </a:prstGeom>
          <a:solidFill>
            <a:srgbClr val="C9A961"/>
          </a:solidFill>
          <a:ln w="12700">
            <a:solidFill>
              <a:srgbClr val="C9A961"/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7909560" y="4023360"/>
            <a:ext cx="5029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Y4</a:t>
            </a:r>
            <a:endParaRPr lang="en-US" sz="1200" dirty="0"/>
          </a:p>
        </p:txBody>
      </p:sp>
      <p:pic>
        <p:nvPicPr>
          <p:cNvPr id="23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83880" y="1691640"/>
            <a:ext cx="365760" cy="365760"/>
          </a:xfrm>
          <a:prstGeom prst="rect">
            <a:avLst/>
          </a:prstGeom>
        </p:spPr>
      </p:pic>
      <p:sp>
        <p:nvSpPr>
          <p:cNvPr id="24" name="Shape 21"/>
          <p:cNvSpPr/>
          <p:nvPr/>
        </p:nvSpPr>
        <p:spPr>
          <a:xfrm>
            <a:off x="0" y="4983480"/>
            <a:ext cx="9144000" cy="164592"/>
          </a:xfrm>
          <a:prstGeom prst="rect">
            <a:avLst/>
          </a:prstGeom>
          <a:solidFill>
            <a:srgbClr val="0B2545"/>
          </a:solidFill>
          <a:ln w="12700">
            <a:solidFill>
              <a:srgbClr val="0B2545"/>
            </a:solidFill>
            <a:prstDash val="solid"/>
          </a:ln>
        </p:spPr>
      </p:sp>
      <p:sp>
        <p:nvSpPr>
          <p:cNvPr id="25" name="Text 22"/>
          <p:cNvSpPr/>
          <p:nvPr/>
        </p:nvSpPr>
        <p:spPr>
          <a:xfrm>
            <a:off x="365760" y="4983480"/>
            <a:ext cx="54864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kern="0" spc="200" dirty="0">
                <a:solidFill>
                  <a:srgbClr val="E8D5A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TIME VALUE OF MONEY  ·  REAL ESTATE FINANCE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1413"/>
    </mc:Choice>
    <mc:Fallback xmlns="">
      <p:transition spd="slow" advTm="23141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972" x="4605338" y="2881313"/>
          <p14:tracePt t="6022" x="4557713" y="2862263"/>
          <p14:tracePt t="6029" x="4481513" y="2838450"/>
          <p14:tracePt t="6036" x="4343400" y="2776538"/>
          <p14:tracePt t="6049" x="4229100" y="2705100"/>
          <p14:tracePt t="6065" x="3738563" y="2381250"/>
          <p14:tracePt t="6082" x="3467100" y="2128838"/>
          <p14:tracePt t="6099" x="3200400" y="1852613"/>
          <p14:tracePt t="6115" x="2938463" y="1462088"/>
          <p14:tracePt t="6132" x="2814638" y="1214438"/>
          <p14:tracePt t="6149" x="2728913" y="1042988"/>
          <p14:tracePt t="6166" x="2652713" y="828675"/>
          <p14:tracePt t="6182" x="2614613" y="738188"/>
          <p14:tracePt t="6199" x="2600325" y="671513"/>
          <p14:tracePt t="6216" x="2586038" y="638175"/>
          <p14:tracePt t="6232" x="2586038" y="633413"/>
          <p14:tracePt t="8286" x="2547938" y="638175"/>
          <p14:tracePt t="8293" x="2505075" y="652463"/>
          <p14:tracePt t="8301" x="2452688" y="671513"/>
          <p14:tracePt t="8315" x="2347913" y="714375"/>
          <p14:tracePt t="8331" x="2243138" y="752475"/>
          <p14:tracePt t="8348" x="2157413" y="790575"/>
          <p14:tracePt t="8365" x="2057400" y="819150"/>
          <p14:tracePt t="8381" x="2009775" y="842963"/>
          <p14:tracePt t="8398" x="1962150" y="852488"/>
          <p14:tracePt t="8415" x="1919288" y="866775"/>
          <p14:tracePt t="8431" x="1895475" y="876300"/>
          <p14:tracePt t="8448" x="1885950" y="881063"/>
          <p14:tracePt t="8465" x="1862138" y="895350"/>
          <p14:tracePt t="8481" x="1852613" y="900113"/>
          <p14:tracePt t="8498" x="1843088" y="914400"/>
          <p14:tracePt t="8515" x="1838325" y="919163"/>
          <p14:tracePt t="8531" x="1828800" y="923925"/>
          <p14:tracePt t="8548" x="1828800" y="928688"/>
          <p14:tracePt t="50020" x="1824038" y="971550"/>
          <p14:tracePt t="50026" x="1819275" y="1038225"/>
          <p14:tracePt t="50034" x="1819275" y="1109663"/>
          <p14:tracePt t="50050" x="1804988" y="1338263"/>
          <p14:tracePt t="50067" x="1804988" y="1571625"/>
          <p14:tracePt t="50084" x="1819275" y="1933575"/>
          <p14:tracePt t="50101" x="1843088" y="2162175"/>
          <p14:tracePt t="50117" x="1857375" y="2319338"/>
          <p14:tracePt t="50134" x="1895475" y="2524125"/>
          <p14:tracePt t="50151" x="1928813" y="2633663"/>
          <p14:tracePt t="50167" x="2000250" y="2776538"/>
          <p14:tracePt t="50184" x="2162175" y="3033713"/>
          <p14:tracePt t="50201" x="2286000" y="3224213"/>
          <p14:tracePt t="50217" x="2381250" y="3338513"/>
          <p14:tracePt t="50234" x="2547938" y="3467100"/>
          <p14:tracePt t="50251" x="2647950" y="3524250"/>
          <p14:tracePt t="50267" x="2762250" y="3576638"/>
          <p14:tracePt t="50284" x="2976563" y="3662363"/>
          <p14:tracePt t="50301" x="3133725" y="3733800"/>
          <p14:tracePt t="50317" x="3295650" y="3824288"/>
          <p14:tracePt t="50334" x="3443288" y="3910013"/>
          <p14:tracePt t="50351" x="3490913" y="3933825"/>
          <p14:tracePt t="50367" x="3509963" y="3943350"/>
          <p14:tracePt t="50384" x="3519488" y="3943350"/>
          <p14:tracePt t="50455" x="3514725" y="3943350"/>
          <p14:tracePt t="50463" x="3481388" y="3952875"/>
          <p14:tracePt t="50470" x="3452813" y="3967163"/>
          <p14:tracePt t="50484" x="3314700" y="3995738"/>
          <p14:tracePt t="50500" x="3152775" y="4033838"/>
          <p14:tracePt t="50517" x="2909888" y="4052888"/>
          <p14:tracePt t="50534" x="2600325" y="4076700"/>
          <p14:tracePt t="50551" x="2366963" y="4076700"/>
          <p14:tracePt t="50567" x="2224088" y="4067175"/>
          <p14:tracePt t="50584" x="1995488" y="4052888"/>
          <p14:tracePt t="50600" x="1900238" y="4024313"/>
          <p14:tracePt t="50617" x="1847850" y="4019550"/>
          <p14:tracePt t="50634" x="1828800" y="4014788"/>
          <p14:tracePt t="50650" x="1828800" y="4010025"/>
          <p14:tracePt t="50684" x="1857375" y="4005263"/>
          <p14:tracePt t="50700" x="1981200" y="3981450"/>
          <p14:tracePt t="50717" x="2166938" y="3957638"/>
          <p14:tracePt t="50734" x="2586038" y="3943350"/>
          <p14:tracePt t="50750" x="2862263" y="3943350"/>
          <p14:tracePt t="50767" x="3148013" y="3952875"/>
          <p14:tracePt t="50784" x="3424238" y="3957638"/>
          <p14:tracePt t="50801" x="3548063" y="3952875"/>
          <p14:tracePt t="50817" x="3614738" y="3938588"/>
          <p14:tracePt t="50834" x="3648075" y="3924300"/>
          <p14:tracePt t="50850" x="3652838" y="3919538"/>
          <p14:tracePt t="50867" x="3652838" y="3914775"/>
          <p14:tracePt t="50891" x="3619500" y="3905250"/>
          <p14:tracePt t="50900" x="3581400" y="3905250"/>
          <p14:tracePt t="50917" x="3462338" y="3919538"/>
          <p14:tracePt t="50934" x="3133725" y="3957638"/>
          <p14:tracePt t="50950" x="2847975" y="4000500"/>
          <p14:tracePt t="50967" x="2576513" y="4038600"/>
          <p14:tracePt t="50984" x="2390775" y="4052888"/>
          <p14:tracePt t="51000" x="2352675" y="4057650"/>
          <p14:tracePt t="51017" x="2343150" y="4057650"/>
          <p14:tracePt t="51063" x="2347913" y="4052888"/>
          <p14:tracePt t="51070" x="2366963" y="4052888"/>
          <p14:tracePt t="51084" x="2409825" y="4052888"/>
          <p14:tracePt t="51100" x="2486025" y="4033838"/>
          <p14:tracePt t="51117" x="2609850" y="4010025"/>
          <p14:tracePt t="51134" x="2833688" y="3962400"/>
          <p14:tracePt t="51150" x="2986088" y="3933825"/>
          <p14:tracePt t="51167" x="3105150" y="3910013"/>
          <p14:tracePt t="51184" x="3205163" y="3886200"/>
          <p14:tracePt t="51200" x="3228975" y="3871913"/>
          <p14:tracePt t="51217" x="3238500" y="3871913"/>
          <p14:tracePt t="51313" x="3233738" y="3871913"/>
          <p14:tracePt t="51334" x="3228975" y="3871913"/>
          <p14:tracePt t="51363" x="3224213" y="3871913"/>
          <p14:tracePt t="51377" x="3224213" y="3876675"/>
          <p14:tracePt t="51399" x="3219450" y="3876675"/>
          <p14:tracePt t="51413" x="3219450" y="3881438"/>
          <p14:tracePt t="51549" x="3219450" y="3886200"/>
          <p14:tracePt t="57992" x="3209925" y="3881438"/>
          <p14:tracePt t="57999" x="3176588" y="3871913"/>
          <p14:tracePt t="58005" x="3143250" y="3857625"/>
          <p14:tracePt t="58015" x="3100388" y="3833813"/>
          <p14:tracePt t="58031" x="3000375" y="3805238"/>
          <p14:tracePt t="58048" x="2867025" y="3733800"/>
          <p14:tracePt t="58065" x="2790825" y="3676650"/>
          <p14:tracePt t="58081" x="2714625" y="3624263"/>
          <p14:tracePt t="58098" x="2662238" y="3571875"/>
          <p14:tracePt t="58115" x="2643188" y="3552825"/>
          <p14:tracePt t="58131" x="2619375" y="3533775"/>
          <p14:tracePt t="58148" x="2581275" y="3481388"/>
          <p14:tracePt t="58165" x="2543175" y="3438525"/>
          <p14:tracePt t="58181" x="2495550" y="3395663"/>
          <p14:tracePt t="58198" x="2443163" y="3348038"/>
          <p14:tracePt t="58215" x="2381250" y="3290888"/>
          <p14:tracePt t="58231" x="2343150" y="3252788"/>
          <p14:tracePt t="58248" x="2305050" y="3209925"/>
          <p14:tracePt t="58265" x="2233613" y="3109913"/>
          <p14:tracePt t="58281" x="2181225" y="3043238"/>
          <p14:tracePt t="58298" x="2124075" y="2981325"/>
          <p14:tracePt t="58315" x="2052638" y="2881313"/>
          <p14:tracePt t="58331" x="2009775" y="2809875"/>
          <p14:tracePt t="58348" x="1976438" y="2752725"/>
          <p14:tracePt t="58365" x="1924050" y="2662238"/>
          <p14:tracePt t="58381" x="1881188" y="2605088"/>
          <p14:tracePt t="58398" x="1843088" y="2552700"/>
          <p14:tracePt t="58414" x="1804988" y="2486025"/>
          <p14:tracePt t="58431" x="1795463" y="2476500"/>
          <p14:tracePt t="58808" x="1757363" y="2443163"/>
          <p14:tracePt t="58815" x="1662113" y="2371725"/>
          <p14:tracePt t="58822" x="1581150" y="2305050"/>
          <p14:tracePt t="58831" x="1490663" y="2214563"/>
          <p14:tracePt t="58848" x="1328738" y="2043113"/>
          <p14:tracePt t="58864" x="1119188" y="1833563"/>
          <p14:tracePt t="58881" x="1042988" y="1733550"/>
          <p14:tracePt t="58898" x="995363" y="1657350"/>
          <p14:tracePt t="58914" x="976313" y="1614488"/>
          <p14:tracePt t="58931" x="976313" y="1604963"/>
          <p14:tracePt t="58948" x="976313" y="1600200"/>
          <p14:tracePt t="59022" x="981075" y="1600200"/>
          <p14:tracePt t="59029" x="985838" y="1600200"/>
          <p14:tracePt t="59044" x="990600" y="1600200"/>
          <p14:tracePt t="59051" x="990600" y="1604963"/>
          <p14:tracePt t="59064" x="995363" y="1609725"/>
          <p14:tracePt t="59081" x="1019175" y="1619250"/>
          <p14:tracePt t="59098" x="1071563" y="1619250"/>
          <p14:tracePt t="59114" x="1157288" y="1609725"/>
          <p14:tracePt t="59131" x="1338263" y="1590675"/>
          <p14:tracePt t="59147" x="1462088" y="1590675"/>
          <p14:tracePt t="59164" x="1590675" y="1604963"/>
          <p14:tracePt t="59181" x="1743075" y="1614488"/>
          <p14:tracePt t="59197" x="1814513" y="1614488"/>
          <p14:tracePt t="59214" x="1876425" y="1614488"/>
          <p14:tracePt t="59231" x="1971675" y="1614488"/>
          <p14:tracePt t="59248" x="2014538" y="1609725"/>
          <p14:tracePt t="59264" x="2043113" y="1600200"/>
          <p14:tracePt t="59281" x="2081213" y="1600200"/>
          <p14:tracePt t="59297" x="2109788" y="1600200"/>
          <p14:tracePt t="59314" x="2133600" y="1600200"/>
          <p14:tracePt t="59331" x="2181225" y="1600200"/>
          <p14:tracePt t="59348" x="2195513" y="1604963"/>
          <p14:tracePt t="59364" x="2214563" y="1609725"/>
          <p14:tracePt t="59381" x="2219325" y="1609725"/>
          <p14:tracePt t="59397" x="2224088" y="1609725"/>
          <p14:tracePt t="59431" x="2228850" y="1609725"/>
          <p14:tracePt t="60784" x="2195513" y="1652588"/>
          <p14:tracePt t="60791" x="2128838" y="1724025"/>
          <p14:tracePt t="60798" x="2033588" y="1824038"/>
          <p14:tracePt t="60814" x="1857375" y="2062163"/>
          <p14:tracePt t="60830" x="1662113" y="2366963"/>
          <p14:tracePt t="60847" x="1495425" y="2671763"/>
          <p14:tracePt t="60864" x="1319213" y="3067050"/>
          <p14:tracePt t="60880" x="1257300" y="3262313"/>
          <p14:tracePt t="60897" x="1219200" y="3400425"/>
          <p14:tracePt t="60914" x="1181100" y="3548063"/>
          <p14:tracePt t="60930" x="1162050" y="3643313"/>
          <p14:tracePt t="60947" x="1143000" y="3724275"/>
          <p14:tracePt t="60964" x="1123950" y="3805238"/>
          <p14:tracePt t="60980" x="1119188" y="3833813"/>
          <p14:tracePt t="60997" x="1119188" y="3843338"/>
          <p14:tracePt t="61091" x="1123950" y="3843338"/>
          <p14:tracePt t="61121" x="1128713" y="3843338"/>
          <p14:tracePt t="61170" x="1133475" y="3848100"/>
          <p14:tracePt t="61206" x="1133475" y="3852863"/>
          <p14:tracePt t="61220" x="1138238" y="3857625"/>
          <p14:tracePt t="61234" x="1143000" y="3857625"/>
          <p14:tracePt t="61249" x="1147763" y="3862388"/>
          <p14:tracePt t="61256" x="1147763" y="3867150"/>
          <p14:tracePt t="61263" x="1152525" y="3867150"/>
          <p14:tracePt t="61280" x="1171575" y="3867150"/>
          <p14:tracePt t="61297" x="1214438" y="3857625"/>
          <p14:tracePt t="61313" x="1343025" y="3833813"/>
          <p14:tracePt t="61330" x="1433513" y="3824288"/>
          <p14:tracePt t="61347" x="1500188" y="3814763"/>
          <p14:tracePt t="61364" x="1552575" y="3810000"/>
          <p14:tracePt t="61380" x="1576388" y="3810000"/>
          <p14:tracePt t="61397" x="1590675" y="3800475"/>
          <p14:tracePt t="61414" x="1600200" y="3800475"/>
          <p14:tracePt t="61478" x="1595438" y="3800475"/>
          <p14:tracePt t="61500" x="1562100" y="3800475"/>
          <p14:tracePt t="61514" x="1543050" y="3800475"/>
          <p14:tracePt t="61521" x="1538288" y="3795713"/>
          <p14:tracePt t="61530" x="1524000" y="3795713"/>
          <p14:tracePt t="61547" x="1462088" y="3790950"/>
          <p14:tracePt t="61563" x="1395413" y="3790950"/>
          <p14:tracePt t="61580" x="1366838" y="3790950"/>
          <p14:tracePt t="61597" x="1362075" y="3790950"/>
          <p14:tracePt t="61635" x="1366838" y="3790950"/>
          <p14:tracePt t="61647" x="1376363" y="3790950"/>
          <p14:tracePt t="61664" x="1409700" y="3790950"/>
          <p14:tracePt t="61680" x="1433513" y="3790950"/>
          <p14:tracePt t="61697" x="1466850" y="3790950"/>
          <p14:tracePt t="61714" x="1490663" y="3790950"/>
          <p14:tracePt t="61730" x="1581150" y="3795713"/>
          <p14:tracePt t="61747" x="1628775" y="3805238"/>
          <p14:tracePt t="61763" x="1652588" y="3805238"/>
          <p14:tracePt t="61780" x="1666875" y="3805238"/>
          <p14:tracePt t="61797" x="1671638" y="3805238"/>
          <p14:tracePt t="61830" x="1676400" y="3805238"/>
          <p14:tracePt t="61872" x="1633538" y="3805238"/>
          <p14:tracePt t="61879" x="1619250" y="3805238"/>
          <p14:tracePt t="61886" x="1604963" y="3800475"/>
          <p14:tracePt t="61901" x="1566863" y="3800475"/>
          <p14:tracePt t="61913" x="1557338" y="3800475"/>
          <p14:tracePt t="61930" x="1471613" y="3795713"/>
          <p14:tracePt t="61947" x="1400175" y="3795713"/>
          <p14:tracePt t="61963" x="1362075" y="3795713"/>
          <p14:tracePt t="61980" x="1338263" y="3790950"/>
          <p14:tracePt t="61997" x="1323975" y="3790950"/>
          <p14:tracePt t="62051" x="1323975" y="3786188"/>
          <p14:tracePt t="62072" x="1333500" y="3786188"/>
          <p14:tracePt t="62079" x="1338263" y="3786188"/>
          <p14:tracePt t="62086" x="1347788" y="3786188"/>
          <p14:tracePt t="62096" x="1362075" y="3786188"/>
          <p14:tracePt t="62113" x="1385888" y="3786188"/>
          <p14:tracePt t="62130" x="1409700" y="3786188"/>
          <p14:tracePt t="62146" x="1423988" y="3786188"/>
          <p14:tracePt t="62163" x="1428750" y="3786188"/>
          <p14:tracePt t="62180" x="1433513" y="3786188"/>
          <p14:tracePt t="62230" x="1433513" y="3790950"/>
          <p14:tracePt t="62244" x="1400175" y="3790950"/>
          <p14:tracePt t="62258" x="1352550" y="3790950"/>
          <p14:tracePt t="62265" x="1333500" y="3790950"/>
          <p14:tracePt t="62280" x="1314450" y="3790950"/>
          <p14:tracePt t="62296" x="1295400" y="3790950"/>
          <p14:tracePt t="62313" x="1290638" y="3790950"/>
          <p14:tracePt t="62330" x="1285875" y="3790950"/>
          <p14:tracePt t="62373" x="1295400" y="3786188"/>
          <p14:tracePt t="62380" x="1319213" y="3786188"/>
          <p14:tracePt t="62396" x="1357313" y="3786188"/>
          <p14:tracePt t="62413" x="1404938" y="3781425"/>
          <p14:tracePt t="62430" x="1566863" y="3771900"/>
          <p14:tracePt t="62446" x="1681163" y="3752850"/>
          <p14:tracePt t="62463" x="1824038" y="3743325"/>
          <p14:tracePt t="62480" x="2024063" y="3729038"/>
          <p14:tracePt t="62496" x="2147888" y="3709988"/>
          <p14:tracePt t="62513" x="2247900" y="3690938"/>
          <p14:tracePt t="62530" x="2357438" y="3648075"/>
          <p14:tracePt t="62546" x="2414588" y="3614738"/>
          <p14:tracePt t="62563" x="2471738" y="3576638"/>
          <p14:tracePt t="62580" x="2538413" y="3529013"/>
          <p14:tracePt t="62596" x="2557463" y="3509963"/>
          <p14:tracePt t="62613" x="2571750" y="3500438"/>
          <p14:tracePt t="62630" x="2571750" y="3495675"/>
          <p14:tracePt t="62646" x="2576513" y="3495675"/>
          <p14:tracePt t="62663" x="2576513" y="3490913"/>
          <p14:tracePt t="62709" x="2576513" y="3486150"/>
          <p14:tracePt t="62731" x="2576513" y="3481388"/>
          <p14:tracePt t="62745" x="2576513" y="3476625"/>
          <p14:tracePt t="62752" x="2576513" y="3467100"/>
          <p14:tracePt t="62763" x="2590800" y="3438525"/>
          <p14:tracePt t="62780" x="2624138" y="3376613"/>
          <p14:tracePt t="62796" x="2676525" y="3276600"/>
          <p14:tracePt t="62813" x="2714625" y="3233738"/>
          <p14:tracePt t="62830" x="2743200" y="3190875"/>
          <p14:tracePt t="62846" x="2771775" y="3162300"/>
          <p14:tracePt t="62863" x="2781300" y="3157538"/>
          <p14:tracePt t="64886" x="2767013" y="3186113"/>
          <p14:tracePt t="64893" x="2747963" y="3233738"/>
          <p14:tracePt t="64900" x="2728913" y="3271838"/>
          <p14:tracePt t="64912" x="2705100" y="3314700"/>
          <p14:tracePt t="64929" x="2657475" y="3429000"/>
          <p14:tracePt t="64946" x="2638425" y="3471863"/>
          <p14:tracePt t="64962" x="2624138" y="3505200"/>
          <p14:tracePt t="64979" x="2614613" y="3543300"/>
          <p14:tracePt t="64996" x="2609850" y="3552825"/>
          <p14:tracePt t="65012" x="2609850" y="3567113"/>
          <p14:tracePt t="65029" x="2609850" y="3576638"/>
          <p14:tracePt t="65046" x="2609850" y="3581400"/>
          <p14:tracePt t="65062" x="2609850" y="3586163"/>
          <p14:tracePt t="65093" x="2609850" y="3590925"/>
          <p14:tracePt t="65115" x="2609850" y="3595688"/>
          <p14:tracePt t="65143" x="2609850" y="3600450"/>
          <p14:tracePt t="65151" x="2609850" y="3605213"/>
          <p14:tracePt t="65162" x="2600325" y="3609975"/>
          <p14:tracePt t="65179" x="2595563" y="3643313"/>
          <p14:tracePt t="65196" x="2590800" y="3671888"/>
          <p14:tracePt t="65212" x="2586038" y="3695700"/>
          <p14:tracePt t="65229" x="2576513" y="3724275"/>
          <p14:tracePt t="65245" x="2571750" y="3743325"/>
          <p14:tracePt t="65262" x="2552700" y="3771900"/>
          <p14:tracePt t="65279" x="2533650" y="3800475"/>
          <p14:tracePt t="65295" x="2514600" y="3814763"/>
          <p14:tracePt t="65312" x="2509838" y="3824288"/>
          <p14:tracePt t="65329" x="2495550" y="3838575"/>
          <p14:tracePt t="65346" x="2481263" y="3848100"/>
          <p14:tracePt t="65362" x="2471738" y="3848100"/>
          <p14:tracePt t="65379" x="2452688" y="3848100"/>
          <p14:tracePt t="65395" x="2438400" y="3848100"/>
          <p14:tracePt t="65412" x="2424113" y="3848100"/>
          <p14:tracePt t="65429" x="2419350" y="3848100"/>
          <p14:tracePt t="65445" x="2414588" y="3848100"/>
          <p14:tracePt t="65487" x="2414588" y="3843338"/>
          <p14:tracePt t="65523" x="2414588" y="3838575"/>
          <p14:tracePt t="65559" x="2414588" y="3833813"/>
          <p14:tracePt t="65623" x="2414588" y="3829050"/>
          <p14:tracePt t="69233" x="2381250" y="3852863"/>
          <p14:tracePt t="69239" x="2328863" y="3919538"/>
          <p14:tracePt t="69246" x="2262188" y="3990975"/>
          <p14:tracePt t="69261" x="2085975" y="4238625"/>
          <p14:tracePt t="69278" x="1933575" y="4471988"/>
          <p14:tracePt t="69294" x="1814513" y="4681538"/>
          <p14:tracePt t="69311" x="1747838" y="4829175"/>
          <p14:tracePt t="69327" x="1728788" y="4862513"/>
          <p14:tracePt t="69344" x="1728788" y="4867275"/>
          <p14:tracePt t="69403" x="1733550" y="4867275"/>
          <p14:tracePt t="69411" x="1733550" y="4862513"/>
          <p14:tracePt t="69418" x="1733550" y="4857750"/>
          <p14:tracePt t="69428" x="1738313" y="4852988"/>
          <p14:tracePt t="69444" x="1743075" y="4843463"/>
          <p14:tracePt t="69461" x="1747838" y="4833938"/>
          <p14:tracePt t="69494" x="1747838" y="4829175"/>
          <p14:tracePt t="69511" x="1752600" y="4824413"/>
          <p14:tracePt t="69527" x="1752600" y="4810125"/>
          <p14:tracePt t="69544" x="1747838" y="4795838"/>
          <p14:tracePt t="69561" x="1733550" y="4757738"/>
          <p14:tracePt t="69577" x="1709738" y="4719638"/>
          <p14:tracePt t="69594" x="1681163" y="4648200"/>
          <p14:tracePt t="69611" x="1647825" y="4548188"/>
          <p14:tracePt t="69627" x="1638300" y="4500563"/>
          <p14:tracePt t="69644" x="1638300" y="4462463"/>
          <p14:tracePt t="69661" x="1638300" y="4443413"/>
          <p14:tracePt t="69677" x="1638300" y="4433888"/>
          <p14:tracePt t="69694" x="1666875" y="4410075"/>
          <p14:tracePt t="69711" x="1700213" y="4371975"/>
          <p14:tracePt t="69727" x="1728788" y="4329113"/>
          <p14:tracePt t="69744" x="1738313" y="4324350"/>
          <p14:tracePt t="69761" x="1738313" y="4314825"/>
          <p14:tracePt t="69797" x="1743075" y="4314825"/>
          <p14:tracePt t="69826" x="1747838" y="4314825"/>
          <p14:tracePt t="69847" x="1752600" y="4310063"/>
          <p14:tracePt t="69854" x="1752600" y="4305300"/>
          <p14:tracePt t="69862" x="1757363" y="4305300"/>
          <p14:tracePt t="69877" x="1766888" y="4300538"/>
          <p14:tracePt t="69894" x="1771650" y="4300538"/>
          <p14:tracePt t="69911" x="1776413" y="4300538"/>
          <p14:tracePt t="69944" x="1781175" y="4300538"/>
          <p14:tracePt t="69960" x="1785938" y="4300538"/>
          <p14:tracePt t="69983" x="1790700" y="4300538"/>
          <p14:tracePt t="70005" x="1795463" y="4300538"/>
          <p14:tracePt t="70012" x="1800225" y="4300538"/>
          <p14:tracePt t="70027" x="1804988" y="4300538"/>
          <p14:tracePt t="70044" x="1809750" y="4300538"/>
          <p14:tracePt t="70060" x="1809750" y="4305300"/>
          <p14:tracePt t="70077" x="1814513" y="4305300"/>
          <p14:tracePt t="70134" x="1819275" y="4305300"/>
          <p14:tracePt t="70162" x="1824038" y="4305300"/>
          <p14:tracePt t="70199" x="1828800" y="4305300"/>
          <p14:tracePt t="70227" x="1828800" y="4310063"/>
          <p14:tracePt t="70313" x="1828800" y="4314825"/>
          <p14:tracePt t="70392" x="1828800" y="4319588"/>
          <p14:tracePt t="70492" x="1828800" y="4324350"/>
          <p14:tracePt t="70542" x="1828800" y="4329113"/>
          <p14:tracePt t="70864" x="1824038" y="4329113"/>
          <p14:tracePt t="70907" x="1819275" y="4329113"/>
          <p14:tracePt t="70972" x="1819275" y="4333875"/>
          <p14:tracePt t="71022" x="1819275" y="4338638"/>
          <p14:tracePt t="71072" x="1819275" y="4348163"/>
          <p14:tracePt t="71208" x="1814513" y="4348163"/>
          <p14:tracePt t="71308" x="1814513" y="4352925"/>
          <p14:tracePt t="71466" x="1819275" y="4352925"/>
          <p14:tracePt t="71530" x="1824038" y="4352925"/>
          <p14:tracePt t="73685" x="1833563" y="4352925"/>
          <p14:tracePt t="73692" x="1862138" y="4352925"/>
          <p14:tracePt t="73699" x="1895475" y="4348163"/>
          <p14:tracePt t="73709" x="1938338" y="4343400"/>
          <p14:tracePt t="73726" x="2005013" y="4338638"/>
          <p14:tracePt t="73743" x="2090738" y="4314825"/>
          <p14:tracePt t="73759" x="2143125" y="4300538"/>
          <p14:tracePt t="73776" x="2185988" y="4291013"/>
          <p14:tracePt t="73793" x="2257425" y="4257675"/>
          <p14:tracePt t="73809" x="2290763" y="4248150"/>
          <p14:tracePt t="73826" x="2309813" y="4238625"/>
          <p14:tracePt t="73842" x="2319338" y="4229100"/>
          <p14:tracePt t="73876" x="2324100" y="4229100"/>
          <p14:tracePt t="74537" x="2343150" y="4195763"/>
          <p14:tracePt t="74544" x="2386013" y="4152900"/>
          <p14:tracePt t="74551" x="2428875" y="4100513"/>
          <p14:tracePt t="74559" x="2466975" y="4052888"/>
          <p14:tracePt t="74576" x="2552700" y="3952875"/>
          <p14:tracePt t="74592" x="2614613" y="3886200"/>
          <p14:tracePt t="74609" x="2690813" y="3790950"/>
          <p14:tracePt t="74626" x="2724150" y="3743325"/>
          <p14:tracePt t="74643" x="2767013" y="3705225"/>
          <p14:tracePt t="74646" x="2781300" y="3690938"/>
          <p14:tracePt t="74659" x="2805113" y="3662363"/>
          <p14:tracePt t="74676" x="2819400" y="3652838"/>
          <p14:tracePt t="74692" x="2824163" y="3643313"/>
          <p14:tracePt t="74709" x="2828925" y="3638550"/>
          <p14:tracePt t="74742" x="2833688" y="3633788"/>
          <p14:tracePt t="74809" x="2838450" y="3633788"/>
          <p14:tracePt t="74830" x="2838450" y="3629025"/>
          <p14:tracePt t="74837" x="2847975" y="3629025"/>
          <p14:tracePt t="74844" x="2857500" y="3624263"/>
          <p14:tracePt t="74859" x="2867025" y="3619500"/>
          <p14:tracePt t="74876" x="2890838" y="3614738"/>
          <p14:tracePt t="74892" x="2909888" y="3605213"/>
          <p14:tracePt t="74909" x="2967038" y="3600450"/>
          <p14:tracePt t="74926" x="3009900" y="3600450"/>
          <p14:tracePt t="74942" x="3038475" y="3600450"/>
          <p14:tracePt t="74959" x="3071813" y="3600450"/>
          <p14:tracePt t="74976" x="3086100" y="3609975"/>
          <p14:tracePt t="74992" x="3109913" y="3614738"/>
          <p14:tracePt t="75009" x="3124200" y="3624263"/>
          <p14:tracePt t="75026" x="3128963" y="3633788"/>
          <p14:tracePt t="75042" x="3143250" y="3648075"/>
          <p14:tracePt t="75059" x="3148013" y="3657600"/>
          <p14:tracePt t="75075" x="3152775" y="3657600"/>
          <p14:tracePt t="75092" x="3152775" y="3662363"/>
          <p14:tracePt t="75145" x="3152775" y="3671888"/>
          <p14:tracePt t="75217" x="3152775" y="3676650"/>
          <p14:tracePt t="75281" x="3152775" y="3681413"/>
          <p14:tracePt t="75353" x="3152775" y="3686175"/>
          <p14:tracePt t="75553" x="3152775" y="3690938"/>
          <p14:tracePt t="75969" x="3167063" y="3700463"/>
          <p14:tracePt t="75976" x="3195638" y="3709988"/>
          <p14:tracePt t="75983" x="3219450" y="3709988"/>
          <p14:tracePt t="75992" x="3248025" y="3719513"/>
          <p14:tracePt t="76009" x="3290888" y="3738563"/>
          <p14:tracePt t="76026" x="3371850" y="3752850"/>
          <p14:tracePt t="76042" x="3409950" y="3757613"/>
          <p14:tracePt t="76059" x="3429000" y="3757613"/>
          <p14:tracePt t="76075" x="3443288" y="3757613"/>
          <p14:tracePt t="76092" x="3448050" y="3757613"/>
          <p14:tracePt t="76108" x="3452813" y="3757613"/>
          <p14:tracePt t="76212" x="3457575" y="3757613"/>
          <p14:tracePt t="76334" x="3462338" y="3757613"/>
          <p14:tracePt t="77480" x="3490913" y="3757613"/>
          <p14:tracePt t="77487" x="3524250" y="3757613"/>
          <p14:tracePt t="77494" x="3562350" y="3757613"/>
          <p14:tracePt t="77508" x="3605213" y="3757613"/>
          <p14:tracePt t="77525" x="3648075" y="3757613"/>
          <p14:tracePt t="77541" x="3681413" y="3757613"/>
          <p14:tracePt t="77558" x="3709988" y="3752850"/>
          <p14:tracePt t="77575" x="3714750" y="3752850"/>
          <p14:tracePt t="77616" x="3719513" y="3752850"/>
          <p14:tracePt t="78539" x="3695700" y="3752850"/>
          <p14:tracePt t="78554" x="3662363" y="3757613"/>
          <p14:tracePt t="78561" x="3643313" y="3757613"/>
          <p14:tracePt t="78574" x="3614738" y="3762375"/>
          <p14:tracePt t="78591" x="3557588" y="3762375"/>
          <p14:tracePt t="78608" x="3529013" y="3767138"/>
          <p14:tracePt t="78624" x="3486150" y="3767138"/>
          <p14:tracePt t="78641" x="3438525" y="3767138"/>
          <p14:tracePt t="78658" x="3414713" y="3767138"/>
          <p14:tracePt t="78674" x="3409950" y="3767138"/>
          <p14:tracePt t="78711" x="3405188" y="3767138"/>
          <p14:tracePt t="78790" x="3405188" y="3762375"/>
          <p14:tracePt t="78819" x="3409950" y="3762375"/>
          <p14:tracePt t="78840" x="3414713" y="3762375"/>
          <p14:tracePt t="78854" x="3414713" y="3757613"/>
          <p14:tracePt t="78861" x="3424238" y="3757613"/>
          <p14:tracePt t="78876" x="3429000" y="3757613"/>
          <p14:tracePt t="78897" x="3433763" y="3757613"/>
          <p14:tracePt t="78912" x="3438525" y="3757613"/>
          <p14:tracePt t="78926" x="3443288" y="3757613"/>
          <p14:tracePt t="78947" x="3448050" y="3757613"/>
          <p14:tracePt t="78957" x="3452813" y="3757613"/>
          <p14:tracePt t="78974" x="3457575" y="3757613"/>
          <p14:tracePt t="78991" x="3462338" y="3757613"/>
          <p14:tracePt t="79007" x="3467100" y="3757613"/>
          <p14:tracePt t="79024" x="3471863" y="3762375"/>
          <p14:tracePt t="79041" x="3505200" y="3762375"/>
          <p14:tracePt t="79057" x="3562350" y="3762375"/>
          <p14:tracePt t="79074" x="3614738" y="3762375"/>
          <p14:tracePt t="79091" x="3709988" y="3762375"/>
          <p14:tracePt t="79107" x="3781425" y="3762375"/>
          <p14:tracePt t="79124" x="3848100" y="3762375"/>
          <p14:tracePt t="79141" x="3895725" y="3752850"/>
          <p14:tracePt t="79157" x="3910013" y="3752850"/>
          <p14:tracePt t="79174" x="3919538" y="3748088"/>
          <p14:tracePt t="79191" x="3929063" y="3748088"/>
          <p14:tracePt t="79207" x="3933825" y="3743325"/>
          <p14:tracePt t="79893" x="3929063" y="3738563"/>
          <p14:tracePt t="79900" x="3910013" y="3738563"/>
          <p14:tracePt t="79907" x="3871913" y="3733800"/>
          <p14:tracePt t="79924" x="3819525" y="3724275"/>
          <p14:tracePt t="79941" x="3790950" y="3724275"/>
          <p14:tracePt t="79957" x="3771900" y="3724275"/>
          <p14:tracePt t="79974" x="3767138" y="3719513"/>
          <p14:tracePt t="80007" x="3762375" y="3719513"/>
          <p14:tracePt t="80058" x="3757613" y="3719513"/>
          <p14:tracePt t="80064" x="3729038" y="3714750"/>
          <p14:tracePt t="80074" x="3709988" y="3709988"/>
          <p14:tracePt t="80090" x="3681413" y="3700463"/>
          <p14:tracePt t="80107" x="3652838" y="3695700"/>
          <p14:tracePt t="80124" x="3619500" y="3695700"/>
          <p14:tracePt t="80140" x="3571875" y="3681413"/>
          <p14:tracePt t="80157" x="3543300" y="3671888"/>
          <p14:tracePt t="80174" x="3533775" y="3671888"/>
          <p14:tracePt t="80190" x="3529013" y="3671888"/>
          <p14:tracePt t="80237" x="3524250" y="3671888"/>
          <p14:tracePt t="80308" x="3519488" y="3671888"/>
          <p14:tracePt t="80337" x="3514725" y="3676650"/>
          <p14:tracePt t="80351" x="3509963" y="3681413"/>
          <p14:tracePt t="80365" x="3509963" y="3686175"/>
          <p14:tracePt t="80373" x="3505200" y="3686175"/>
          <p14:tracePt t="80387" x="3505200" y="3695700"/>
          <p14:tracePt t="80408" x="3500438" y="3700463"/>
          <p14:tracePt t="80430" x="3495675" y="3705225"/>
          <p14:tracePt t="80444" x="3490913" y="3705225"/>
          <p14:tracePt t="80451" x="3486150" y="3705225"/>
          <p14:tracePt t="80465" x="3486150" y="3709988"/>
          <p14:tracePt t="80480" x="3481388" y="3709988"/>
          <p14:tracePt t="80490" x="3481388" y="3714750"/>
          <p14:tracePt t="80507" x="3476625" y="3714750"/>
          <p14:tracePt t="80537" x="3476625" y="3719513"/>
          <p14:tracePt t="80559" x="3471863" y="3719513"/>
          <p14:tracePt t="84540" x="3490913" y="3719513"/>
          <p14:tracePt t="84547" x="3524250" y="3719513"/>
          <p14:tracePt t="84556" x="3548063" y="3719513"/>
          <p14:tracePt t="84573" x="3609975" y="3719513"/>
          <p14:tracePt t="84589" x="3662363" y="3719513"/>
          <p14:tracePt t="84606" x="3705225" y="3719513"/>
          <p14:tracePt t="84622" x="3729038" y="3724275"/>
          <p14:tracePt t="84639" x="3748088" y="3724275"/>
          <p14:tracePt t="84656" x="3771900" y="3729038"/>
          <p14:tracePt t="84672" x="3781425" y="3729038"/>
          <p14:tracePt t="84706" x="3790950" y="3729038"/>
          <p14:tracePt t="84754" x="3795713" y="3729038"/>
          <p14:tracePt t="84790" x="3800475" y="3729038"/>
          <p14:tracePt t="84919" x="3800475" y="3733800"/>
          <p14:tracePt t="84926" x="3805238" y="3733800"/>
          <p14:tracePt t="85184" x="3810000" y="3733800"/>
          <p14:tracePt t="85213" x="3814763" y="3733800"/>
          <p14:tracePt t="85248" x="3819525" y="3733800"/>
          <p14:tracePt t="85442" x="3814763" y="3733800"/>
          <p14:tracePt t="85471" x="3810000" y="3733800"/>
          <p14:tracePt t="85607" x="3810000" y="3738563"/>
          <p14:tracePt t="91048" x="3800475" y="3738563"/>
          <p14:tracePt t="91062" x="3790950" y="3729038"/>
          <p14:tracePt t="91069" x="3762375" y="3719513"/>
          <p14:tracePt t="91077" x="3738563" y="3709988"/>
          <p14:tracePt t="91087" x="3705225" y="3690938"/>
          <p14:tracePt t="91103" x="3652838" y="3652838"/>
          <p14:tracePt t="91120" x="3571875" y="3586163"/>
          <p14:tracePt t="91137" x="3514725" y="3538538"/>
          <p14:tracePt t="91153" x="3486150" y="3519488"/>
          <p14:tracePt t="91170" x="3471863" y="3505200"/>
          <p14:tracePt t="91187" x="3471863" y="3500438"/>
          <p14:tracePt t="91227" x="3467100" y="3500438"/>
          <p14:tracePt t="91237" x="3467100" y="3505200"/>
          <p14:tracePt t="91253" x="3467100" y="3519488"/>
          <p14:tracePt t="91270" x="3467100" y="3533775"/>
          <p14:tracePt t="91287" x="3467100" y="3548063"/>
          <p14:tracePt t="91303" x="3467100" y="3552825"/>
          <p14:tracePt t="91320" x="3471863" y="3576638"/>
          <p14:tracePt t="91337" x="3476625" y="3586163"/>
          <p14:tracePt t="91353" x="3476625" y="3595688"/>
          <p14:tracePt t="91370" x="3476625" y="3609975"/>
          <p14:tracePt t="91387" x="3481388" y="3619500"/>
          <p14:tracePt t="91403" x="3481388" y="3624263"/>
          <p14:tracePt t="91420" x="3481388" y="3638550"/>
          <p14:tracePt t="91437" x="3481388" y="3662363"/>
          <p14:tracePt t="91453" x="3471863" y="3686175"/>
          <p14:tracePt t="91470" x="3467100" y="3719513"/>
          <p14:tracePt t="91487" x="3457575" y="3752850"/>
          <p14:tracePt t="91503" x="3452813" y="3771900"/>
          <p14:tracePt t="91520" x="3448050" y="3781425"/>
          <p14:tracePt t="91678" x="3448050" y="3776663"/>
          <p14:tracePt t="91707" x="3443288" y="3771900"/>
          <p14:tracePt t="91721" x="3443288" y="3767138"/>
          <p14:tracePt t="91735" x="3443288" y="3762375"/>
          <p14:tracePt t="91764" x="3443288" y="3757613"/>
          <p14:tracePt t="91843" x="3443288" y="3752850"/>
          <p14:tracePt t="91850" x="3448050" y="3752850"/>
          <p14:tracePt t="91928" x="3452813" y="3752850"/>
          <p14:tracePt t="91943" x="3457575" y="3752850"/>
          <p14:tracePt t="91950" x="3462338" y="3752850"/>
          <p14:tracePt t="91957" x="3476625" y="3752850"/>
          <p14:tracePt t="91970" x="3490913" y="3752850"/>
          <p14:tracePt t="91986" x="3519488" y="3757613"/>
          <p14:tracePt t="92003" x="3533775" y="3757613"/>
          <p14:tracePt t="92020" x="3548063" y="3757613"/>
          <p14:tracePt t="92036" x="3571875" y="3757613"/>
          <p14:tracePt t="92053" x="3590925" y="3757613"/>
          <p14:tracePt t="92070" x="3605213" y="3757613"/>
          <p14:tracePt t="92086" x="3638550" y="3757613"/>
          <p14:tracePt t="92103" x="3667125" y="3757613"/>
          <p14:tracePt t="92120" x="3690938" y="3757613"/>
          <p14:tracePt t="92136" x="3714750" y="3752850"/>
          <p14:tracePt t="92153" x="3729038" y="3752850"/>
          <p14:tracePt t="92170" x="3738563" y="3752850"/>
          <p14:tracePt t="92186" x="3748088" y="3748088"/>
          <p14:tracePt t="92203" x="3752850" y="3748088"/>
          <p14:tracePt t="92236" x="3757613" y="3748088"/>
          <p14:tracePt t="92287" x="3762375" y="3748088"/>
          <p14:tracePt t="92337" x="3767138" y="3748088"/>
          <p14:tracePt t="92344" x="3776663" y="3748088"/>
          <p14:tracePt t="92353" x="3781425" y="3748088"/>
          <p14:tracePt t="92370" x="3800475" y="3748088"/>
          <p14:tracePt t="92386" x="3829050" y="3748088"/>
          <p14:tracePt t="92403" x="3848100" y="3748088"/>
          <p14:tracePt t="92420" x="3867150" y="3748088"/>
          <p14:tracePt t="92436" x="3890963" y="3748088"/>
          <p14:tracePt t="92453" x="3914775" y="3738563"/>
          <p14:tracePt t="92470" x="3924300" y="3738563"/>
          <p14:tracePt t="92487" x="3943350" y="3738563"/>
          <p14:tracePt t="92503" x="3957638" y="3738563"/>
          <p14:tracePt t="92520" x="3967163" y="3733800"/>
          <p14:tracePt t="92537" x="3986213" y="3729038"/>
          <p14:tracePt t="92553" x="3990975" y="3729038"/>
          <p14:tracePt t="92570" x="4010025" y="3729038"/>
          <p14:tracePt t="92587" x="4033838" y="3719513"/>
          <p14:tracePt t="92603" x="4057650" y="3719513"/>
          <p14:tracePt t="92620" x="4076700" y="3719513"/>
          <p14:tracePt t="92636" x="4086225" y="3719513"/>
          <p14:tracePt t="92653" x="4095750" y="3719513"/>
          <p14:tracePt t="92670" x="4100513" y="3719513"/>
          <p14:tracePt t="92686" x="4105275" y="3719513"/>
          <p14:tracePt t="92719" x="4110038" y="3719513"/>
          <p14:tracePt t="92816" x="4114800" y="3719513"/>
          <p14:tracePt t="100993" x="4114800" y="3709988"/>
          <p14:tracePt t="101007" x="4114800" y="3705225"/>
          <p14:tracePt t="101021" x="4114800" y="3695700"/>
          <p14:tracePt t="101036" x="4119563" y="3686175"/>
          <p14:tracePt t="101050" x="4119563" y="3681413"/>
          <p14:tracePt t="101072" x="4124325" y="3681413"/>
          <p14:tracePt t="101079" x="4124325" y="3676650"/>
          <p14:tracePt t="101136" x="4124325" y="3671888"/>
          <p14:tracePt t="101202" x="4129088" y="3671888"/>
          <p14:tracePt t="101237" x="4133850" y="3671888"/>
          <p14:tracePt t="101258" x="4143375" y="3671888"/>
          <p14:tracePt t="101280" x="4148138" y="3671888"/>
          <p14:tracePt t="101294" x="4152900" y="3671888"/>
          <p14:tracePt t="101315" x="4157663" y="3676650"/>
          <p14:tracePt t="101337" x="4162425" y="3676650"/>
          <p14:tracePt t="101409" x="4167188" y="3676650"/>
          <p14:tracePt t="101481" x="4129088" y="3586163"/>
          <p14:tracePt t="101487" x="4124325" y="3571875"/>
          <p14:tracePt t="101500" x="4114800" y="3562350"/>
          <p14:tracePt t="101517" x="4100513" y="3533775"/>
          <p14:tracePt t="101533" x="4086225" y="3514725"/>
          <p14:tracePt t="101550" x="4081463" y="3495675"/>
          <p14:tracePt t="101566" x="4076700" y="3486150"/>
          <p14:tracePt t="101583" x="4076700" y="3481388"/>
          <p14:tracePt t="101638" x="4081463" y="3481388"/>
          <p14:tracePt t="101667" x="4086225" y="3481388"/>
          <p14:tracePt t="101688" x="4090988" y="3481388"/>
          <p14:tracePt t="101695" x="4090988" y="3486150"/>
          <p14:tracePt t="101702" x="4095750" y="3490913"/>
          <p14:tracePt t="101716" x="4105275" y="3500438"/>
          <p14:tracePt t="101733" x="4110038" y="3505200"/>
          <p14:tracePt t="101750" x="4119563" y="3533775"/>
          <p14:tracePt t="101767" x="4133850" y="3552825"/>
          <p14:tracePt t="101783" x="4148138" y="3571875"/>
          <p14:tracePt t="101800" x="4162425" y="3586163"/>
          <p14:tracePt t="101817" x="4191000" y="3605213"/>
          <p14:tracePt t="101833" x="4205288" y="3614738"/>
          <p14:tracePt t="101850" x="4219575" y="3619500"/>
          <p14:tracePt t="101867" x="4224338" y="3624263"/>
          <p14:tracePt t="101883" x="4224338" y="3629025"/>
          <p14:tracePt t="101900" x="4229100" y="3629025"/>
          <p14:tracePt t="101932" x="4229100" y="3633788"/>
          <p14:tracePt t="101975" x="4152900" y="3629025"/>
          <p14:tracePt t="101982" x="4143375" y="3619500"/>
          <p14:tracePt t="101989" x="4138613" y="3614738"/>
          <p14:tracePt t="102000" x="4129088" y="3609975"/>
          <p14:tracePt t="102016" x="4114800" y="3605213"/>
          <p14:tracePt t="102033" x="4110038" y="3605213"/>
          <p14:tracePt t="106598" x="4129088" y="3605213"/>
          <p14:tracePt t="106604" x="4157663" y="3605213"/>
          <p14:tracePt t="106615" x="4176713" y="3605213"/>
          <p14:tracePt t="106631" x="4214813" y="3605213"/>
          <p14:tracePt t="106648" x="4276725" y="3605213"/>
          <p14:tracePt t="106665" x="4314825" y="3605213"/>
          <p14:tracePt t="106681" x="4348163" y="3605213"/>
          <p14:tracePt t="106698" x="4376738" y="3605213"/>
          <p14:tracePt t="106715" x="4391025" y="3605213"/>
          <p14:tracePt t="106732" x="4400550" y="3605213"/>
          <p14:tracePt t="106748" x="4400550" y="3600450"/>
          <p14:tracePt t="106765" x="4405313" y="3600450"/>
          <p14:tracePt t="106798" x="4410075" y="3600450"/>
          <p14:tracePt t="106834" x="4414838" y="3600450"/>
          <p14:tracePt t="106884" x="4419600" y="3600450"/>
          <p14:tracePt t="106898" x="4424363" y="3600450"/>
          <p14:tracePt t="106906" x="4429125" y="3605213"/>
          <p14:tracePt t="106915" x="4438650" y="3605213"/>
          <p14:tracePt t="106931" x="4448175" y="3609975"/>
          <p14:tracePt t="106948" x="4462463" y="3609975"/>
          <p14:tracePt t="106965" x="4471988" y="3614738"/>
          <p14:tracePt t="106981" x="4476750" y="3614738"/>
          <p14:tracePt t="107027" x="4481513" y="3614738"/>
          <p14:tracePt t="110575" x="4481513" y="3609975"/>
          <p14:tracePt t="110582" x="4486275" y="3609975"/>
          <p14:tracePt t="110603" x="4486275" y="3605213"/>
          <p14:tracePt t="110624" x="4491038" y="3600450"/>
          <p14:tracePt t="110696" x="4495800" y="3600450"/>
          <p14:tracePt t="129806" x="4448175" y="3600450"/>
          <p14:tracePt t="129814" x="4371975" y="3605213"/>
          <p14:tracePt t="129824" x="4248150" y="3619500"/>
          <p14:tracePt t="129840" x="3981450" y="3633788"/>
          <p14:tracePt t="129857" x="3562350" y="3657600"/>
          <p14:tracePt t="129874" x="3286125" y="3657600"/>
          <p14:tracePt t="129890" x="3100388" y="3652838"/>
          <p14:tracePt t="129907" x="2905125" y="3648075"/>
          <p14:tracePt t="129924" x="2800350" y="3643313"/>
          <p14:tracePt t="129941" x="2719388" y="3648075"/>
          <p14:tracePt t="129957" x="2628900" y="3662363"/>
          <p14:tracePt t="129974" x="2571750" y="3667125"/>
          <p14:tracePt t="129990" x="2524125" y="3671888"/>
          <p14:tracePt t="130007" x="2481263" y="3671888"/>
          <p14:tracePt t="130024" x="2466975" y="3671888"/>
          <p14:tracePt t="130040" x="2462213" y="3671888"/>
          <p14:tracePt t="130074" x="2457450" y="3676650"/>
          <p14:tracePt t="131792" x="2438400" y="3676650"/>
          <p14:tracePt t="131799" x="2390775" y="3681413"/>
          <p14:tracePt t="131807" x="2352675" y="3681413"/>
          <p14:tracePt t="131823" x="2271713" y="3681413"/>
          <p14:tracePt t="131840" x="2181225" y="3676650"/>
          <p14:tracePt t="131856" x="2081213" y="3671888"/>
          <p14:tracePt t="131873" x="1995488" y="3671888"/>
          <p14:tracePt t="131890" x="1909763" y="3671888"/>
          <p14:tracePt t="131906" x="1819275" y="3671888"/>
          <p14:tracePt t="131923" x="1771650" y="3676650"/>
          <p14:tracePt t="131940" x="1733550" y="3681413"/>
          <p14:tracePt t="131956" x="1714500" y="3681413"/>
          <p14:tracePt t="131973" x="1709738" y="3681413"/>
          <p14:tracePt t="131989" x="1704975" y="3681413"/>
          <p14:tracePt t="132064" x="1704975" y="3686175"/>
          <p14:tracePt t="132107" x="1700213" y="3686175"/>
          <p14:tracePt t="132114" x="1690688" y="3690938"/>
          <p14:tracePt t="132123" x="1671638" y="3700463"/>
          <p14:tracePt t="132140" x="1633538" y="3705225"/>
          <p14:tracePt t="132156" x="1604963" y="3705225"/>
          <p14:tracePt t="132173" x="1533525" y="3719513"/>
          <p14:tracePt t="132190" x="1481138" y="3729038"/>
          <p14:tracePt t="132206" x="1433513" y="3738563"/>
          <p14:tracePt t="132223" x="1395413" y="3743325"/>
          <p14:tracePt t="132240" x="1385888" y="3748088"/>
          <p14:tracePt t="132256" x="1381125" y="3748088"/>
          <p14:tracePt t="132289" x="1381125" y="3752850"/>
          <p14:tracePt t="132307" x="1381125" y="3757613"/>
          <p14:tracePt t="132323" x="1390650" y="3757613"/>
          <p14:tracePt t="132340" x="1395413" y="3762375"/>
          <p14:tracePt t="132373" x="1423988" y="3767138"/>
          <p14:tracePt t="132390" x="1471613" y="3781425"/>
          <p14:tracePt t="132406" x="1490663" y="3786188"/>
          <p14:tracePt t="132423" x="1714500" y="3857625"/>
          <p14:tracePt t="132440" x="1804988" y="3876675"/>
          <p14:tracePt t="132456" x="1885950" y="3890963"/>
          <p14:tracePt t="132473" x="1976438" y="3900488"/>
          <p14:tracePt t="132489" x="2024063" y="3905250"/>
          <p14:tracePt t="132506" x="2062163" y="3905250"/>
          <p14:tracePt t="132523" x="2105025" y="3905250"/>
          <p14:tracePt t="132539" x="2128838" y="3900488"/>
          <p14:tracePt t="132556" x="2138363" y="3900488"/>
          <p14:tracePt t="132573" x="2162175" y="3900488"/>
          <p14:tracePt t="132589" x="2171700" y="3900488"/>
          <p14:tracePt t="132606" x="2181225" y="3900488"/>
          <p14:tracePt t="132623" x="2195513" y="3900488"/>
          <p14:tracePt t="132639" x="2200275" y="3900488"/>
          <p14:tracePt t="132656" x="2205038" y="3900488"/>
          <p14:tracePt t="132673" x="2214563" y="3900488"/>
          <p14:tracePt t="132689" x="2219325" y="3900488"/>
          <p14:tracePt t="132706" x="2228850" y="3900488"/>
          <p14:tracePt t="132723" x="2247900" y="3900488"/>
          <p14:tracePt t="132739" x="2266950" y="3900488"/>
          <p14:tracePt t="132756" x="2290763" y="3900488"/>
          <p14:tracePt t="132773" x="2309813" y="3895725"/>
          <p14:tracePt t="132789" x="2324100" y="3895725"/>
          <p14:tracePt t="132806" x="2333625" y="3895725"/>
          <p14:tracePt t="132823" x="2343150" y="3895725"/>
          <p14:tracePt t="132839" x="2366963" y="3890963"/>
          <p14:tracePt t="132856" x="2386013" y="3886200"/>
          <p14:tracePt t="132873" x="2390775" y="3886200"/>
          <p14:tracePt t="132889" x="2400300" y="3886200"/>
          <p14:tracePt t="132906" x="2405063" y="3886200"/>
          <p14:tracePt t="132960" x="2409825" y="3886200"/>
          <p14:tracePt t="133024" x="2409825" y="3881438"/>
          <p14:tracePt t="133038" x="2409825" y="3876675"/>
          <p14:tracePt t="133046" x="2414588" y="3876675"/>
          <p14:tracePt t="133061" x="2414588" y="3871913"/>
          <p14:tracePt t="133072" x="2419350" y="3871913"/>
          <p14:tracePt t="133089" x="2419350" y="3867150"/>
          <p14:tracePt t="133106" x="2419350" y="3862388"/>
          <p14:tracePt t="133123" x="2419350" y="3857625"/>
          <p14:tracePt t="133139" x="2428875" y="3838575"/>
          <p14:tracePt t="133156" x="2447925" y="3824288"/>
          <p14:tracePt t="133173" x="2481263" y="3795713"/>
          <p14:tracePt t="133189" x="2519363" y="3767138"/>
          <p14:tracePt t="133206" x="2552700" y="3757613"/>
          <p14:tracePt t="133223" x="2590800" y="3757613"/>
          <p14:tracePt t="133239" x="2633663" y="3752850"/>
          <p14:tracePt t="133256" x="2652713" y="3752850"/>
          <p14:tracePt t="133272" x="2657475" y="3752850"/>
          <p14:tracePt t="133289" x="2662238" y="3752850"/>
          <p14:tracePt t="133323" x="2662238" y="3757613"/>
          <p14:tracePt t="133340" x="2614613" y="3776663"/>
          <p14:tracePt t="133356" x="2566988" y="3776663"/>
          <p14:tracePt t="133372" x="2528888" y="3776663"/>
          <p14:tracePt t="133389" x="2433638" y="3762375"/>
          <p14:tracePt t="133406" x="2390775" y="3757613"/>
          <p14:tracePt t="133422" x="2362200" y="3752850"/>
          <p14:tracePt t="133439" x="2352675" y="3752850"/>
          <p14:tracePt t="133456" x="2347913" y="3752850"/>
          <p14:tracePt t="133489" x="2357438" y="3757613"/>
          <p14:tracePt t="133506" x="2371725" y="3767138"/>
          <p14:tracePt t="133522" x="2443163" y="3790950"/>
          <p14:tracePt t="133539" x="2500313" y="3819525"/>
          <p14:tracePt t="133556" x="2605088" y="3876675"/>
          <p14:tracePt t="133572" x="2667000" y="3905250"/>
          <p14:tracePt t="133589" x="2705100" y="3924300"/>
          <p14:tracePt t="133606" x="2719388" y="3929063"/>
          <p14:tracePt t="133622" x="2724150" y="3929063"/>
          <p14:tracePt t="133656" x="2667000" y="3910013"/>
          <p14:tracePt t="133672" x="2628900" y="3900488"/>
          <p14:tracePt t="133689" x="2600325" y="3895725"/>
          <p14:tracePt t="133706" x="2557463" y="3886200"/>
          <p14:tracePt t="133722" x="2538413" y="3881438"/>
          <p14:tracePt t="133739" x="2528888" y="3881438"/>
          <p14:tracePt t="133791" x="2533650" y="3881438"/>
          <p14:tracePt t="133798" x="2538413" y="3881438"/>
          <p14:tracePt t="133813" x="2543175" y="3881438"/>
          <p14:tracePt t="133834" x="2547938" y="3881438"/>
          <p14:tracePt t="133906" x="2514600" y="3852863"/>
          <p14:tracePt t="133913" x="2509838" y="3852863"/>
          <p14:tracePt t="133922" x="2505075" y="3848100"/>
          <p14:tracePt t="133939" x="2500313" y="3848100"/>
          <p14:tracePt t="133956" x="2500313" y="3838575"/>
          <p14:tracePt t="133972" x="2490788" y="3838575"/>
          <p14:tracePt t="134006" x="2495550" y="3833813"/>
          <p14:tracePt t="134021" x="2500313" y="3833813"/>
          <p14:tracePt t="134029" x="2509838" y="3833813"/>
          <p14:tracePt t="134039" x="2514600" y="3833813"/>
          <p14:tracePt t="134056" x="2533650" y="3843338"/>
          <p14:tracePt t="134089" x="2566988" y="3852863"/>
          <p14:tracePt t="134105" x="2590800" y="3857625"/>
          <p14:tracePt t="134122" x="2652713" y="3857625"/>
          <p14:tracePt t="134139" x="2671763" y="3857625"/>
          <p14:tracePt t="134156" x="2686050" y="3857625"/>
          <p14:tracePt t="134172" x="2690813" y="3857625"/>
          <p14:tracePt t="134205" x="2686050" y="3852863"/>
          <p14:tracePt t="134222" x="2595563" y="3833813"/>
          <p14:tracePt t="134239" x="2538413" y="3833813"/>
          <p14:tracePt t="134255" x="2438400" y="3848100"/>
          <p14:tracePt t="134272" x="2362200" y="3843338"/>
          <p14:tracePt t="134289" x="2338388" y="3843338"/>
          <p14:tracePt t="134322" x="2343150" y="3843338"/>
          <p14:tracePt t="134339" x="2381250" y="3852863"/>
          <p14:tracePt t="134356" x="2433638" y="3857625"/>
          <p14:tracePt t="134372" x="2533650" y="3857625"/>
          <p14:tracePt t="134389" x="2619375" y="3857625"/>
          <p14:tracePt t="134406" x="2676525" y="3857625"/>
          <p14:tracePt t="134422" x="2724150" y="3852863"/>
          <p14:tracePt t="134439" x="2733675" y="3852863"/>
          <p14:tracePt t="134473" x="2700338" y="3838575"/>
          <p14:tracePt t="134489" x="2638425" y="3829050"/>
          <p14:tracePt t="134505" x="2571750" y="3824288"/>
          <p14:tracePt t="134522" x="2424113" y="3824288"/>
          <p14:tracePt t="134539" x="2343150" y="3819525"/>
          <p14:tracePt t="134555" x="2295525" y="3814763"/>
          <p14:tracePt t="134572" x="2281238" y="3814763"/>
          <p14:tracePt t="134589" x="2276475" y="3814763"/>
          <p14:tracePt t="134609" x="2286000" y="3814763"/>
          <p14:tracePt t="134622" x="2300288" y="3819525"/>
          <p14:tracePt t="134639" x="2338388" y="3824288"/>
          <p14:tracePt t="134655" x="2405063" y="3833813"/>
          <p14:tracePt t="134672" x="2471738" y="3833813"/>
          <p14:tracePt t="134689" x="2528888" y="3843338"/>
          <p14:tracePt t="134705" x="2552700" y="3843338"/>
          <p14:tracePt t="134722" x="2562225" y="3843338"/>
          <p14:tracePt t="134759" x="2524125" y="3829050"/>
          <p14:tracePt t="134774" x="2428875" y="3824288"/>
          <p14:tracePt t="134789" x="2328863" y="3824288"/>
          <p14:tracePt t="134805" x="2247900" y="3824288"/>
          <p14:tracePt t="134822" x="2205038" y="3824288"/>
          <p14:tracePt t="134839" x="2181225" y="3824288"/>
          <p14:tracePt t="134874" x="2190750" y="3824288"/>
          <p14:tracePt t="134888" x="2233613" y="3824288"/>
          <p14:tracePt t="134905" x="2324100" y="3819525"/>
          <p14:tracePt t="134922" x="2400300" y="3814763"/>
          <p14:tracePt t="134938" x="2457450" y="3810000"/>
          <p14:tracePt t="134955" x="2476500" y="3810000"/>
          <p14:tracePt t="135011" x="2376488" y="3805238"/>
          <p14:tracePt t="135017" x="2324100" y="3805238"/>
          <p14:tracePt t="135024" x="2281238" y="3805238"/>
          <p14:tracePt t="135039" x="2243138" y="3805238"/>
          <p14:tracePt t="135055" x="2166938" y="3805238"/>
          <p14:tracePt t="135072" x="2157413" y="3805238"/>
          <p14:tracePt t="135105" x="2171700" y="3814763"/>
          <p14:tracePt t="135122" x="2209800" y="3824288"/>
          <p14:tracePt t="135139" x="2328863" y="3833813"/>
          <p14:tracePt t="135155" x="2428875" y="3843338"/>
          <p14:tracePt t="135172" x="2524125" y="3843338"/>
          <p14:tracePt t="135189" x="2576513" y="3843338"/>
          <p14:tracePt t="135190" x="2590800" y="3843338"/>
          <p14:tracePt t="135205" x="2605088" y="3843338"/>
          <p14:tracePt t="135222" x="2609850" y="3843338"/>
          <p14:tracePt t="135255" x="2547938" y="3829050"/>
          <p14:tracePt t="135272" x="2500313" y="3814763"/>
          <p14:tracePt t="135288" x="2457450" y="3800475"/>
          <p14:tracePt t="135305" x="2438400" y="3790950"/>
          <p14:tracePt t="135341" x="2438400" y="3786188"/>
          <p14:tracePt t="135355" x="2462213" y="3781425"/>
          <p14:tracePt t="135372" x="2509838" y="3781425"/>
          <p14:tracePt t="135388" x="2576513" y="3781425"/>
          <p14:tracePt t="135405" x="2638425" y="3781425"/>
          <p14:tracePt t="135422" x="2662238" y="3781425"/>
          <p14:tracePt t="135438" x="2667000" y="3781425"/>
          <p14:tracePt t="135472" x="2652713" y="3781425"/>
          <p14:tracePt t="135488" x="2590800" y="3781425"/>
          <p14:tracePt t="135505" x="2500313" y="3771900"/>
          <p14:tracePt t="135522" x="2490788" y="3771900"/>
          <p14:tracePt t="135555" x="2509838" y="3771900"/>
          <p14:tracePt t="135572" x="2538413" y="3771900"/>
          <p14:tracePt t="135589" x="2581275" y="3771900"/>
          <p14:tracePt t="135605" x="2619375" y="3771900"/>
          <p14:tracePt t="135622" x="2638425" y="3771900"/>
          <p14:tracePt t="135638" x="2638425" y="3776663"/>
          <p14:tracePt t="135672" x="2633663" y="3795713"/>
          <p14:tracePt t="135705" x="2495550" y="3814763"/>
          <p14:tracePt t="135722" x="2471738" y="3814763"/>
          <p14:tracePt t="135738" x="2466975" y="3814763"/>
          <p14:tracePt t="135772" x="2476500" y="3810000"/>
          <p14:tracePt t="135788" x="2500313" y="3810000"/>
          <p14:tracePt t="135805" x="2524125" y="3810000"/>
          <p14:tracePt t="135822" x="2543175" y="3810000"/>
          <p14:tracePt t="135838" x="2552700" y="3814763"/>
          <p14:tracePt t="135855" x="2557463" y="3814763"/>
          <p14:tracePt t="135872" x="2557463" y="3819525"/>
          <p14:tracePt t="135905" x="2557463" y="3824288"/>
          <p14:tracePt t="135922" x="2547938" y="3829050"/>
          <p14:tracePt t="135938" x="2547938" y="3833813"/>
          <p14:tracePt t="136043" x="2543175" y="3833813"/>
          <p14:tracePt t="136071" x="2538413" y="3833813"/>
          <p14:tracePt t="136122" x="2533650" y="3833813"/>
          <p14:tracePt t="136495" x="2557463" y="3833813"/>
          <p14:tracePt t="136501" x="2605088" y="3824288"/>
          <p14:tracePt t="136508" x="2657475" y="3805238"/>
          <p14:tracePt t="136521" x="2705100" y="3800475"/>
          <p14:tracePt t="136538" x="2838450" y="3771900"/>
          <p14:tracePt t="136555" x="2886075" y="3752850"/>
          <p14:tracePt t="136571" x="2928938" y="3738563"/>
          <p14:tracePt t="136588" x="2981325" y="3724275"/>
          <p14:tracePt t="136605" x="3019425" y="3714750"/>
          <p14:tracePt t="136621" x="3062288" y="3714750"/>
          <p14:tracePt t="136638" x="3119438" y="3709988"/>
          <p14:tracePt t="136655" x="3148013" y="3709988"/>
          <p14:tracePt t="136671" x="3181350" y="3709988"/>
          <p14:tracePt t="136688" x="3214688" y="3709988"/>
          <p14:tracePt t="136705" x="3228975" y="3709988"/>
          <p14:tracePt t="136721" x="3233738" y="3709988"/>
          <p14:tracePt t="136738" x="3243263" y="3709988"/>
          <p14:tracePt t="136781" x="3243263" y="3705225"/>
          <p14:tracePt t="136795" x="3248025" y="3705225"/>
          <p14:tracePt t="136838" x="3248025" y="3700463"/>
          <p14:tracePt t="137684" x="3314700" y="3695700"/>
          <p14:tracePt t="137691" x="3371850" y="3686175"/>
          <p14:tracePt t="137698" x="3429000" y="3686175"/>
          <p14:tracePt t="137706" x="3486150" y="3681413"/>
          <p14:tracePt t="137721" x="3633788" y="3681413"/>
          <p14:tracePt t="137738" x="3819525" y="3676650"/>
          <p14:tracePt t="137754" x="3976688" y="3676650"/>
          <p14:tracePt t="137771" x="4195763" y="3681413"/>
          <p14:tracePt t="137788" x="4324350" y="3681413"/>
          <p14:tracePt t="137804" x="4467225" y="3676650"/>
          <p14:tracePt t="137821" x="4600575" y="3662363"/>
          <p14:tracePt t="137838" x="4667250" y="3657600"/>
          <p14:tracePt t="137854" x="4710113" y="3648075"/>
          <p14:tracePt t="137871" x="4729163" y="3638550"/>
          <p14:tracePt t="137888" x="4733925" y="3638550"/>
          <p14:tracePt t="138129" x="4729163" y="3638550"/>
          <p14:tracePt t="138164" x="4724400" y="3638550"/>
          <p14:tracePt t="138229" x="4719638" y="3638550"/>
          <p14:tracePt t="138408" x="4714875" y="3638550"/>
          <p14:tracePt t="138509" x="4710113" y="3638550"/>
          <p14:tracePt t="138544" x="4705350" y="3638550"/>
          <p14:tracePt t="138552" x="4705350" y="3643313"/>
          <p14:tracePt t="138559" x="4700588" y="3643313"/>
          <p14:tracePt t="138573" x="4695825" y="3643313"/>
          <p14:tracePt t="138594" x="4691063" y="3643313"/>
          <p14:tracePt t="138604" x="4686300" y="3643313"/>
          <p14:tracePt t="138621" x="4681538" y="3643313"/>
          <p14:tracePt t="138637" x="4672013" y="3643313"/>
          <p14:tracePt t="138654" x="4667250" y="3643313"/>
          <p14:tracePt t="138695" x="4662488" y="3643313"/>
          <p14:tracePt t="138704" x="4657725" y="3633788"/>
          <p14:tracePt t="138721" x="4495800" y="3514725"/>
          <p14:tracePt t="138738" x="4300538" y="3324225"/>
          <p14:tracePt t="138738" x="4171950" y="3186113"/>
          <p14:tracePt t="138754" x="3986213" y="2981325"/>
          <p14:tracePt t="138771" x="3905250" y="2871788"/>
          <p14:tracePt t="138787" x="3867150" y="2805113"/>
          <p14:tracePt t="138804" x="3852863" y="2776538"/>
          <p14:tracePt t="138821" x="3852863" y="2767013"/>
          <p14:tracePt t="138837" x="3857625" y="2762250"/>
          <p14:tracePt t="138854" x="3862388" y="2757488"/>
          <p14:tracePt t="138896" x="3867150" y="2757488"/>
          <p14:tracePt t="138953" x="3867150" y="2762250"/>
          <p14:tracePt t="138961" x="3867150" y="2771775"/>
          <p14:tracePt t="138970" x="3867150" y="2776538"/>
          <p14:tracePt t="138987" x="3862388" y="2790825"/>
          <p14:tracePt t="139004" x="3862388" y="2805113"/>
          <p14:tracePt t="139021" x="3838575" y="2890838"/>
          <p14:tracePt t="139037" x="3833813" y="2990850"/>
          <p14:tracePt t="139054" x="3824288" y="3195638"/>
          <p14:tracePt t="139071" x="3819525" y="3328988"/>
          <p14:tracePt t="139087" x="3819525" y="3509963"/>
          <p14:tracePt t="139104" x="3819525" y="3676650"/>
          <p14:tracePt t="139121" x="3833813" y="3752850"/>
          <p14:tracePt t="139137" x="3857625" y="3829050"/>
          <p14:tracePt t="139154" x="3914775" y="3938588"/>
          <p14:tracePt t="139171" x="3962400" y="3986213"/>
          <p14:tracePt t="139187" x="4019550" y="4019550"/>
          <p14:tracePt t="139204" x="4062413" y="4033838"/>
          <p14:tracePt t="139221" x="4124325" y="4038600"/>
          <p14:tracePt t="139237" x="4171950" y="4033838"/>
          <p14:tracePt t="139254" x="4252913" y="3995738"/>
          <p14:tracePt t="139270" x="4300538" y="3962400"/>
          <p14:tracePt t="139287" x="4352925" y="3914775"/>
          <p14:tracePt t="139304" x="4452938" y="3824288"/>
          <p14:tracePt t="139320" x="4524375" y="3776663"/>
          <p14:tracePt t="139337" x="4548188" y="3752850"/>
          <p14:tracePt t="139354" x="4567238" y="3738563"/>
          <p14:tracePt t="139370" x="4572000" y="3729038"/>
          <p14:tracePt t="139387" x="4572000" y="3724275"/>
          <p14:tracePt t="139420" x="4572000" y="3719513"/>
          <p14:tracePt t="139441" x="4572000" y="3714750"/>
          <p14:tracePt t="139455" x="4562475" y="3709988"/>
          <p14:tracePt t="139471" x="4552950" y="3700463"/>
          <p14:tracePt t="139487" x="4538663" y="3695700"/>
          <p14:tracePt t="139504" x="4524375" y="3690938"/>
          <p14:tracePt t="139520" x="4519613" y="3686175"/>
          <p14:tracePt t="139537" x="4514850" y="3681413"/>
          <p14:tracePt t="139554" x="4510088" y="3676650"/>
          <p14:tracePt t="139570" x="4510088" y="3662363"/>
          <p14:tracePt t="139587" x="4510088" y="3652838"/>
          <p14:tracePt t="139604" x="4510088" y="3643313"/>
          <p14:tracePt t="139621" x="4510088" y="3633788"/>
          <p14:tracePt t="139637" x="4514850" y="3629025"/>
          <p14:tracePt t="139654" x="4514850" y="3624263"/>
          <p14:tracePt t="139670" x="4533900" y="3562350"/>
          <p14:tracePt t="139687" x="4543425" y="3519488"/>
          <p14:tracePt t="139704" x="4548188" y="3495675"/>
          <p14:tracePt t="139720" x="4552950" y="3476625"/>
          <p14:tracePt t="139770" x="4548188" y="3476625"/>
          <p14:tracePt t="139777" x="4538663" y="3476625"/>
          <p14:tracePt t="139787" x="4529138" y="3476625"/>
          <p14:tracePt t="139804" x="4519613" y="3486150"/>
          <p14:tracePt t="139820" x="4500563" y="3500438"/>
          <p14:tracePt t="139837" x="4495800" y="3505200"/>
          <p14:tracePt t="139854" x="4486275" y="3505200"/>
          <p14:tracePt t="139870" x="4476750" y="3509963"/>
          <p14:tracePt t="139887" x="4471988" y="3514725"/>
          <p14:tracePt t="139904" x="4462463" y="3524250"/>
          <p14:tracePt t="139920" x="4429125" y="3538538"/>
          <p14:tracePt t="139937" x="4386263" y="3562350"/>
          <p14:tracePt t="139954" x="4343400" y="3576638"/>
          <p14:tracePt t="139970" x="4286250" y="3590925"/>
          <p14:tracePt t="139987" x="4262438" y="3600450"/>
          <p14:tracePt t="140003" x="4248150" y="3609975"/>
          <p14:tracePt t="140020" x="4233863" y="3609975"/>
          <p14:tracePt t="140053" x="4229100" y="3609975"/>
          <p14:tracePt t="140070" x="4229100" y="3614738"/>
          <p14:tracePt t="140107" x="4224338" y="3614738"/>
          <p14:tracePt t="140164" x="4224338" y="3609975"/>
          <p14:tracePt t="140172" x="4224338" y="3605213"/>
          <p14:tracePt t="140179" x="4224338" y="3595688"/>
          <p14:tracePt t="140187" x="4229100" y="3595688"/>
          <p14:tracePt t="140204" x="4229100" y="3581400"/>
          <p14:tracePt t="140220" x="4229100" y="3567113"/>
          <p14:tracePt t="140237" x="4229100" y="3557588"/>
          <p14:tracePt t="140253" x="4229100" y="3552825"/>
          <p14:tracePt t="140270" x="4224338" y="3519488"/>
          <p14:tracePt t="140287" x="4138613" y="3429000"/>
          <p14:tracePt t="140303" x="4062413" y="3371850"/>
          <p14:tracePt t="140320" x="4010025" y="3338513"/>
          <p14:tracePt t="140337" x="3957638" y="3324225"/>
          <p14:tracePt t="140353" x="3948113" y="3319463"/>
          <p14:tracePt t="140370" x="3943350" y="3319463"/>
          <p14:tracePt t="140408" x="3938588" y="3319463"/>
          <p14:tracePt t="140420" x="3938588" y="3324225"/>
          <p14:tracePt t="140437" x="3929063" y="3333750"/>
          <p14:tracePt t="140453" x="3919538" y="3348038"/>
          <p14:tracePt t="140470" x="3886200" y="3381375"/>
          <p14:tracePt t="140487" x="3833813" y="3457575"/>
          <p14:tracePt t="140503" x="3795713" y="3505200"/>
          <p14:tracePt t="140520" x="3771900" y="3552825"/>
          <p14:tracePt t="140537" x="3743325" y="3629025"/>
          <p14:tracePt t="140553" x="3733800" y="3690938"/>
          <p14:tracePt t="140570" x="3729038" y="3757613"/>
          <p14:tracePt t="140587" x="3738563" y="3843338"/>
          <p14:tracePt t="140603" x="3771900" y="3914775"/>
          <p14:tracePt t="140620" x="3805238" y="3990975"/>
          <p14:tracePt t="140637" x="3848100" y="4052888"/>
          <p14:tracePt t="140653" x="3910013" y="4114800"/>
          <p14:tracePt t="140670" x="3933825" y="4143375"/>
          <p14:tracePt t="140687" x="3971925" y="4157663"/>
          <p14:tracePt t="140703" x="4043363" y="4162425"/>
          <p14:tracePt t="140720" x="4100513" y="4157663"/>
          <p14:tracePt t="140737" x="4148138" y="4143375"/>
          <p14:tracePt t="140753" x="4195763" y="4114800"/>
          <p14:tracePt t="140770" x="4224338" y="4081463"/>
          <p14:tracePt t="140787" x="4243388" y="4029075"/>
          <p14:tracePt t="140803" x="4271963" y="3957638"/>
          <p14:tracePt t="140820" x="4286250" y="3900488"/>
          <p14:tracePt t="140837" x="4295775" y="3852863"/>
          <p14:tracePt t="140853" x="4295775" y="3776663"/>
          <p14:tracePt t="140870" x="4281488" y="3705225"/>
          <p14:tracePt t="140886" x="4262438" y="3595688"/>
          <p14:tracePt t="140903" x="4233863" y="3395663"/>
          <p14:tracePt t="140920" x="4224338" y="3286125"/>
          <p14:tracePt t="140937" x="4210050" y="3219450"/>
          <p14:tracePt t="140953" x="4200525" y="3195638"/>
          <p14:tracePt t="140970" x="4195763" y="3195638"/>
          <p14:tracePt t="140987" x="4191000" y="3190875"/>
          <p14:tracePt t="141003" x="4167188" y="3209925"/>
          <p14:tracePt t="141020" x="4138613" y="3219450"/>
          <p14:tracePt t="141036" x="4110038" y="3233738"/>
          <p14:tracePt t="141053" x="4062413" y="3252788"/>
          <p14:tracePt t="141070" x="4033838" y="3252788"/>
          <p14:tracePt t="141086" x="4010025" y="3267075"/>
          <p14:tracePt t="141103" x="3981450" y="3281363"/>
          <p14:tracePt t="141120" x="3962400" y="3295650"/>
          <p14:tracePt t="141136" x="3952875" y="3305175"/>
          <p14:tracePt t="141153" x="3938588" y="3333750"/>
          <p14:tracePt t="141170" x="3933825" y="3376613"/>
          <p14:tracePt t="141186" x="3929063" y="3438525"/>
          <p14:tracePt t="141203" x="3924300" y="3529013"/>
          <p14:tracePt t="141220" x="3924300" y="3595688"/>
          <p14:tracePt t="141236" x="3924300" y="3662363"/>
          <p14:tracePt t="141253" x="3929063" y="3714750"/>
          <p14:tracePt t="141254" x="3933825" y="3729038"/>
          <p14:tracePt t="141270" x="3948113" y="3762375"/>
          <p14:tracePt t="141286" x="3957638" y="3776663"/>
          <p14:tracePt t="141303" x="3971925" y="3795713"/>
          <p14:tracePt t="141320" x="3995738" y="3814763"/>
          <p14:tracePt t="141336" x="4019550" y="3829050"/>
          <p14:tracePt t="141353" x="4057650" y="3838575"/>
          <p14:tracePt t="141370" x="4129088" y="3843338"/>
          <p14:tracePt t="141386" x="4171950" y="3838575"/>
          <p14:tracePt t="141403" x="4200525" y="3838575"/>
          <p14:tracePt t="141420" x="4219575" y="3824288"/>
          <p14:tracePt t="141436" x="4229100" y="3819525"/>
          <p14:tracePt t="141453" x="4238625" y="3800475"/>
          <p14:tracePt t="141470" x="4271963" y="3762375"/>
          <p14:tracePt t="141486" x="4286250" y="3733800"/>
          <p14:tracePt t="141503" x="4291013" y="3714750"/>
          <p14:tracePt t="141520" x="4291013" y="3686175"/>
          <p14:tracePt t="141536" x="4291013" y="3676650"/>
          <p14:tracePt t="141553" x="4281488" y="3671888"/>
          <p14:tracePt t="141570" x="4276725" y="3657600"/>
          <p14:tracePt t="141586" x="4262438" y="3643313"/>
          <p14:tracePt t="141603" x="4238625" y="3595688"/>
          <p14:tracePt t="141620" x="4186238" y="3509963"/>
          <p14:tracePt t="141636" x="4133850" y="3462338"/>
          <p14:tracePt t="141653" x="4067175" y="3414713"/>
          <p14:tracePt t="141670" x="4005263" y="3376613"/>
          <p14:tracePt t="141686" x="3990975" y="3367088"/>
          <p14:tracePt t="141703" x="3986213" y="3367088"/>
          <p14:tracePt t="141720" x="3976688" y="3367088"/>
          <p14:tracePt t="141736" x="3971925" y="3367088"/>
          <p14:tracePt t="141753" x="3967163" y="3367088"/>
          <p14:tracePt t="141770" x="3933825" y="3405188"/>
          <p14:tracePt t="141786" x="3905250" y="3433763"/>
          <p14:tracePt t="141803" x="3871913" y="3476625"/>
          <p14:tracePt t="141820" x="3810000" y="3548063"/>
          <p14:tracePt t="141836" x="3767138" y="3633788"/>
          <p14:tracePt t="141853" x="3738563" y="3729038"/>
          <p14:tracePt t="141870" x="3714750" y="3805238"/>
          <p14:tracePt t="141886" x="3700463" y="3938588"/>
          <p14:tracePt t="141903" x="3695700" y="4010025"/>
          <p14:tracePt t="141920" x="3695700" y="4057650"/>
          <p14:tracePt t="141936" x="3695700" y="4076700"/>
          <p14:tracePt t="141953" x="3695700" y="4086225"/>
          <p14:tracePt t="141970" x="3695700" y="4090988"/>
          <p14:tracePt t="141986" x="3729038" y="4100513"/>
          <p14:tracePt t="142003" x="3762375" y="4105275"/>
          <p14:tracePt t="142020" x="3810000" y="4105275"/>
          <p14:tracePt t="142036" x="3881438" y="4105275"/>
          <p14:tracePt t="142053" x="3933825" y="4100513"/>
          <p14:tracePt t="142070" x="4010025" y="4086225"/>
          <p14:tracePt t="142086" x="4119563" y="4057650"/>
          <p14:tracePt t="142103" x="4167188" y="4038600"/>
          <p14:tracePt t="142119" x="4200525" y="4019550"/>
          <p14:tracePt t="142136" x="4238625" y="3981450"/>
          <p14:tracePt t="142153" x="4257675" y="3957638"/>
          <p14:tracePt t="142169" x="4281488" y="3933825"/>
          <p14:tracePt t="142186" x="4305300" y="3905250"/>
          <p14:tracePt t="142203" x="4319588" y="3895725"/>
          <p14:tracePt t="142219" x="4324350" y="3890963"/>
          <p14:tracePt t="142236" x="4324350" y="3886200"/>
          <p14:tracePt t="142253" x="4324350" y="3881438"/>
          <p14:tracePt t="142270" x="4324350" y="3876675"/>
          <p14:tracePt t="142288" x="4324350" y="3871913"/>
          <p14:tracePt t="142303" x="4324350" y="3867150"/>
          <p14:tracePt t="142319" x="4324350" y="3862388"/>
          <p14:tracePt t="142336" x="4324350" y="3852863"/>
          <p14:tracePt t="142353" x="4319588" y="3848100"/>
          <p14:tracePt t="142369" x="4314825" y="3843338"/>
          <p14:tracePt t="142386" x="4310063" y="3829050"/>
          <p14:tracePt t="142403" x="4305300" y="3824288"/>
          <p14:tracePt t="142420" x="4271963" y="3786188"/>
          <p14:tracePt t="142436" x="4171950" y="3671888"/>
          <p14:tracePt t="142453" x="4081463" y="3590925"/>
          <p14:tracePt t="142469" x="3995738" y="3509963"/>
          <p14:tracePt t="142486" x="3938588" y="3443288"/>
          <p14:tracePt t="142503" x="3895725" y="3405188"/>
          <p14:tracePt t="142519" x="3890963" y="3395663"/>
          <p14:tracePt t="142553" x="3886200" y="3395663"/>
          <p14:tracePt t="142609" x="3886200" y="3400425"/>
          <p14:tracePt t="142623" x="3886200" y="3405188"/>
          <p14:tracePt t="142637" x="3886200" y="3409950"/>
          <p14:tracePt t="142652" x="3886200" y="3419475"/>
          <p14:tracePt t="142659" x="3886200" y="3424238"/>
          <p14:tracePt t="142670" x="3886200" y="3429000"/>
          <p14:tracePt t="142686" x="3886200" y="3433763"/>
          <p14:tracePt t="142703" x="3886200" y="3448050"/>
          <p14:tracePt t="142719" x="3890963" y="3452813"/>
          <p14:tracePt t="142736" x="3890963" y="3457575"/>
          <p14:tracePt t="142753" x="3895725" y="3467100"/>
          <p14:tracePt t="142769" x="3895725" y="3476625"/>
          <p14:tracePt t="142786" x="3895725" y="3481388"/>
          <p14:tracePt t="142802" x="3895725" y="3486150"/>
          <p14:tracePt t="142819" x="3900488" y="3486150"/>
          <p14:tracePt t="142836" x="3900488" y="3490913"/>
          <p14:tracePt t="142852" x="3900488" y="3495675"/>
          <p14:tracePt t="142881" x="3900488" y="3500438"/>
          <p14:tracePt t="142917" x="3900488" y="3505200"/>
          <p14:tracePt t="142982" x="3900488" y="3509963"/>
          <p14:tracePt t="143749" x="3881438" y="3514725"/>
          <p14:tracePt t="143755" x="3833813" y="3529013"/>
          <p14:tracePt t="143763" x="3790950" y="3543300"/>
          <p14:tracePt t="143770" x="3729038" y="3567113"/>
          <p14:tracePt t="143786" x="3571875" y="3648075"/>
          <p14:tracePt t="143802" x="3376613" y="3729038"/>
          <p14:tracePt t="143819" x="3138488" y="3819525"/>
          <p14:tracePt t="143836" x="2824163" y="3967163"/>
          <p14:tracePt t="143852" x="2657475" y="4038600"/>
          <p14:tracePt t="143869" x="2543175" y="4086225"/>
          <p14:tracePt t="143886" x="2447925" y="4124325"/>
          <p14:tracePt t="143902" x="2414588" y="4124325"/>
          <p14:tracePt t="143919" x="2395538" y="4124325"/>
          <p14:tracePt t="143936" x="2390775" y="4124325"/>
          <p14:tracePt t="143952" x="2386013" y="4119563"/>
          <p14:tracePt t="143969" x="2386013" y="4105275"/>
          <p14:tracePt t="143986" x="2386013" y="4086225"/>
          <p14:tracePt t="144002" x="2386013" y="4067175"/>
          <p14:tracePt t="144019" x="2390775" y="4052888"/>
          <p14:tracePt t="144035" x="2395538" y="4033838"/>
          <p14:tracePt t="144052" x="2400300" y="4014788"/>
          <p14:tracePt t="144069" x="2400300" y="4005263"/>
          <p14:tracePt t="144085" x="2400300" y="3990975"/>
          <p14:tracePt t="144102" x="2405063" y="3981450"/>
          <p14:tracePt t="144119" x="2405063" y="3971925"/>
          <p14:tracePt t="144135" x="2405063" y="3962400"/>
          <p14:tracePt t="144169" x="2405063" y="3957638"/>
          <p14:tracePt t="144185" x="2405063" y="3948113"/>
          <p14:tracePt t="144202" x="2405063" y="3943350"/>
          <p14:tracePt t="144236" x="2409825" y="3929063"/>
          <p14:tracePt t="144252" x="2409825" y="3924300"/>
          <p14:tracePt t="144269" x="2414588" y="3914775"/>
          <p14:tracePt t="144286" x="2428875" y="3886200"/>
          <p14:tracePt t="144302" x="2438400" y="3871913"/>
          <p14:tracePt t="144319" x="2447925" y="3852863"/>
          <p14:tracePt t="144335" x="2457450" y="3838575"/>
          <p14:tracePt t="144352" x="2471738" y="3810000"/>
          <p14:tracePt t="144369" x="2481263" y="3795713"/>
          <p14:tracePt t="144385" x="2490788" y="3786188"/>
          <p14:tracePt t="144402" x="2495550" y="3781425"/>
          <p14:tracePt t="144435" x="2500313" y="3776663"/>
          <p14:tracePt t="144452" x="2500313" y="3771900"/>
          <p14:tracePt t="144469" x="2505075" y="3771900"/>
          <p14:tracePt t="144523" x="2509838" y="3771900"/>
          <p14:tracePt t="144601" x="2509838" y="3776663"/>
          <p14:tracePt t="144637" x="2509838" y="3781425"/>
          <p14:tracePt t="144688" x="2514600" y="3781425"/>
          <p14:tracePt t="144709" x="2514600" y="3786188"/>
          <p14:tracePt t="144773" x="2514600" y="3790950"/>
          <p14:tracePt t="144781" x="2519363" y="3790950"/>
          <p14:tracePt t="144918" x="2519363" y="3795713"/>
          <p14:tracePt t="145512" x="2538413" y="3795713"/>
          <p14:tracePt t="145519" x="2562225" y="3795713"/>
          <p14:tracePt t="145526" x="2581275" y="3790950"/>
          <p14:tracePt t="145535" x="2614613" y="3790950"/>
          <p14:tracePt t="145552" x="2686050" y="3786188"/>
          <p14:tracePt t="145568" x="2771775" y="3781425"/>
          <p14:tracePt t="145585" x="2857500" y="3781425"/>
          <p14:tracePt t="145602" x="2900363" y="3781425"/>
          <p14:tracePt t="145618" x="2933700" y="3781425"/>
          <p14:tracePt t="145635" x="2976563" y="3781425"/>
          <p14:tracePt t="145652" x="3005138" y="3781425"/>
          <p14:tracePt t="145668" x="3033713" y="3786188"/>
          <p14:tracePt t="145685" x="3071813" y="3786188"/>
          <p14:tracePt t="145702" x="3090863" y="3786188"/>
          <p14:tracePt t="145718" x="3119438" y="3786188"/>
          <p14:tracePt t="145735" x="3181350" y="3786188"/>
          <p14:tracePt t="145752" x="3228975" y="3786188"/>
          <p14:tracePt t="145768" x="3267075" y="3786188"/>
          <p14:tracePt t="145785" x="3314700" y="3786188"/>
          <p14:tracePt t="145802" x="3328988" y="3781425"/>
          <p14:tracePt t="145818" x="3343275" y="3781425"/>
          <p14:tracePt t="145835" x="3348038" y="3781425"/>
          <p14:tracePt t="145852" x="3352800" y="3781425"/>
          <p14:tracePt t="145868" x="3357563" y="3781425"/>
          <p14:tracePt t="145922" x="3362325" y="3781425"/>
          <p14:tracePt t="146000" x="3367088" y="3781425"/>
          <p14:tracePt t="146042" x="3371850" y="3781425"/>
          <p14:tracePt t="146049" x="3376613" y="3781425"/>
          <p14:tracePt t="146057" x="3386138" y="3781425"/>
          <p14:tracePt t="146068" x="3405188" y="3781425"/>
          <p14:tracePt t="146085" x="3448050" y="3781425"/>
          <p14:tracePt t="146101" x="3476625" y="3781425"/>
          <p14:tracePt t="146118" x="3495675" y="3781425"/>
          <p14:tracePt t="146135" x="3519488" y="3781425"/>
          <p14:tracePt t="146151" x="3524250" y="3781425"/>
          <p14:tracePt t="146185" x="3529013" y="3781425"/>
          <p14:tracePt t="146351" x="3533775" y="3781425"/>
          <p14:tracePt t="146458" x="3538538" y="3781425"/>
          <p14:tracePt t="146472" x="3548063" y="3771900"/>
          <p14:tracePt t="146479" x="3552825" y="3767138"/>
          <p14:tracePt t="146487" x="3581400" y="3762375"/>
          <p14:tracePt t="146501" x="3629025" y="3757613"/>
          <p14:tracePt t="146518" x="3686175" y="3752850"/>
          <p14:tracePt t="146535" x="3738563" y="3743325"/>
          <p14:tracePt t="146551" x="3810000" y="3733800"/>
          <p14:tracePt t="146568" x="3852863" y="3729038"/>
          <p14:tracePt t="146585" x="3886200" y="3729038"/>
          <p14:tracePt t="146601" x="3914775" y="3724275"/>
          <p14:tracePt t="146618" x="3919538" y="3724275"/>
          <p14:tracePt t="146635" x="3924300" y="3724275"/>
          <p14:tracePt t="146668" x="3929063" y="3724275"/>
          <p14:tracePt t="146685" x="3943350" y="3724275"/>
          <p14:tracePt t="146701" x="3976688" y="3729038"/>
          <p14:tracePt t="146718" x="4000500" y="3729038"/>
          <p14:tracePt t="146735" x="4038600" y="3738563"/>
          <p14:tracePt t="146751" x="4105275" y="3738563"/>
          <p14:tracePt t="146768" x="4138613" y="3738563"/>
          <p14:tracePt t="146784" x="4157663" y="3738563"/>
          <p14:tracePt t="146801" x="4181475" y="3738563"/>
          <p14:tracePt t="146818" x="4186238" y="3738563"/>
          <p14:tracePt t="146835" x="4195763" y="3738563"/>
          <p14:tracePt t="146852" x="4200525" y="3738563"/>
          <p14:tracePt t="146910" x="4200525" y="3743325"/>
          <p14:tracePt t="147053" x="4205288" y="3743325"/>
          <p14:tracePt t="147534" x="4233863" y="3738563"/>
          <p14:tracePt t="147541" x="4281488" y="3729038"/>
          <p14:tracePt t="147551" x="4324350" y="3719513"/>
          <p14:tracePt t="147568" x="4443413" y="3686175"/>
          <p14:tracePt t="147584" x="4586288" y="3638550"/>
          <p14:tracePt t="147601" x="4652963" y="3605213"/>
          <p14:tracePt t="147618" x="4710113" y="3581400"/>
          <p14:tracePt t="147634" x="4762500" y="3548063"/>
          <p14:tracePt t="147651" x="4781550" y="3538538"/>
          <p14:tracePt t="147668" x="4800600" y="3529013"/>
          <p14:tracePt t="147684" x="4805363" y="3524250"/>
          <p14:tracePt t="147701" x="4810125" y="3524250"/>
          <p14:tracePt t="147718" x="4814888" y="3514725"/>
          <p14:tracePt t="147734" x="4819650" y="3505200"/>
          <p14:tracePt t="147751" x="4824413" y="3481388"/>
          <p14:tracePt t="147768" x="4833938" y="3433763"/>
          <p14:tracePt t="147784" x="4867275" y="3328988"/>
          <p14:tracePt t="147801" x="4895850" y="3233738"/>
          <p14:tracePt t="147818" x="4905375" y="3157538"/>
          <p14:tracePt t="147834" x="4914900" y="3095625"/>
          <p14:tracePt t="147851" x="4914900" y="3086100"/>
          <p14:tracePt t="147868" x="4910138" y="3081338"/>
          <p14:tracePt t="147884" x="4900613" y="3081338"/>
          <p14:tracePt t="147901" x="4891088" y="3076575"/>
          <p14:tracePt t="147918" x="4867275" y="3076575"/>
          <p14:tracePt t="147934" x="4795838" y="3076575"/>
          <p14:tracePt t="147951" x="4729163" y="3076575"/>
          <p14:tracePt t="147967" x="4652963" y="3071813"/>
          <p14:tracePt t="147984" x="4500563" y="3067050"/>
          <p14:tracePt t="148001" x="4424363" y="3067050"/>
          <p14:tracePt t="148017" x="4338638" y="3081338"/>
          <p14:tracePt t="148034" x="4267200" y="3095625"/>
          <p14:tracePt t="148051" x="4195763" y="3124200"/>
          <p14:tracePt t="148068" x="4162425" y="3143250"/>
          <p14:tracePt t="148084" x="4143375" y="3162300"/>
          <p14:tracePt t="148101" x="4119563" y="3195638"/>
          <p14:tracePt t="148117" x="4110038" y="3214688"/>
          <p14:tracePt t="148134" x="4100513" y="3238500"/>
          <p14:tracePt t="148151" x="4095750" y="3267075"/>
          <p14:tracePt t="148167" x="4095750" y="3305175"/>
          <p14:tracePt t="148184" x="4095750" y="3352800"/>
          <p14:tracePt t="148201" x="4119563" y="3438525"/>
          <p14:tracePt t="148217" x="4152900" y="3524250"/>
          <p14:tracePt t="148234" x="4200525" y="3609975"/>
          <p14:tracePt t="148251" x="4281488" y="3719513"/>
          <p14:tracePt t="148267" x="4329113" y="3762375"/>
          <p14:tracePt t="148284" x="4367213" y="3795713"/>
          <p14:tracePt t="148301" x="4452938" y="3829050"/>
          <p14:tracePt t="148317" x="4524375" y="3838575"/>
          <p14:tracePt t="148334" x="4595813" y="3843338"/>
          <p14:tracePt t="148351" x="4691063" y="3833813"/>
          <p14:tracePt t="148367" x="4772025" y="3814763"/>
          <p14:tracePt t="148384" x="4857750" y="3781425"/>
          <p14:tracePt t="148401" x="4953000" y="3729038"/>
          <p14:tracePt t="148417" x="5000625" y="3695700"/>
          <p14:tracePt t="148434" x="5033963" y="3648075"/>
          <p14:tracePt t="148451" x="5053013" y="3609975"/>
          <p14:tracePt t="148467" x="5053013" y="3590925"/>
          <p14:tracePt t="148484" x="5053013" y="3581400"/>
          <p14:tracePt t="148501" x="5048250" y="3571875"/>
          <p14:tracePt t="148517" x="5043488" y="3562350"/>
          <p14:tracePt t="148534" x="5033963" y="3557588"/>
          <p14:tracePt t="148551" x="4953000" y="3509963"/>
          <p14:tracePt t="148567" x="4838700" y="3448050"/>
          <p14:tracePt t="148584" x="4743450" y="3376613"/>
          <p14:tracePt t="148601" x="4610100" y="3300413"/>
          <p14:tracePt t="148617" x="4543425" y="3271838"/>
          <p14:tracePt t="148634" x="4510088" y="3262313"/>
          <p14:tracePt t="148651" x="4491038" y="3257550"/>
          <p14:tracePt t="148667" x="4476750" y="3257550"/>
          <p14:tracePt t="148684" x="4471988" y="3257550"/>
          <p14:tracePt t="148701" x="4471988" y="3262313"/>
          <p14:tracePt t="148717" x="4452938" y="3271838"/>
          <p14:tracePt t="148734" x="4433888" y="3290888"/>
          <p14:tracePt t="148751" x="4405313" y="3324225"/>
          <p14:tracePt t="148767" x="4343400" y="3390900"/>
          <p14:tracePt t="148784" x="4291013" y="3433763"/>
          <p14:tracePt t="148800" x="4252913" y="3471863"/>
          <p14:tracePt t="148817" x="4200525" y="3543300"/>
          <p14:tracePt t="148834" x="4162425" y="3614738"/>
          <p14:tracePt t="148851" x="4138613" y="3690938"/>
          <p14:tracePt t="148867" x="4129088" y="3762375"/>
          <p14:tracePt t="148884" x="4124325" y="3805238"/>
          <p14:tracePt t="148901" x="4124325" y="3843338"/>
          <p14:tracePt t="148917" x="4124325" y="3910013"/>
          <p14:tracePt t="148935" x="4133850" y="3957638"/>
          <p14:tracePt t="148950" x="4152900" y="3995738"/>
          <p14:tracePt t="148967" x="4181475" y="4038600"/>
          <p14:tracePt t="148984" x="4205288" y="4057650"/>
          <p14:tracePt t="149001" x="4257675" y="4086225"/>
          <p14:tracePt t="149017" x="4333875" y="4124325"/>
          <p14:tracePt t="149034" x="4395788" y="4138613"/>
          <p14:tracePt t="149051" x="4471988" y="4143375"/>
          <p14:tracePt t="149067" x="4567238" y="4143375"/>
          <p14:tracePt t="149084" x="4610100" y="4124325"/>
          <p14:tracePt t="149101" x="4638675" y="4105275"/>
          <p14:tracePt t="149117" x="4676775" y="4067175"/>
          <p14:tracePt t="149134" x="4700588" y="4029075"/>
          <p14:tracePt t="149151" x="4729163" y="3967163"/>
          <p14:tracePt t="149167" x="4757738" y="3867150"/>
          <p14:tracePt t="149184" x="4776788" y="3810000"/>
          <p14:tracePt t="149201" x="4781550" y="3771900"/>
          <p14:tracePt t="149217" x="4781550" y="3724275"/>
          <p14:tracePt t="149234" x="4776788" y="3709988"/>
          <p14:tracePt t="149251" x="4767263" y="3695700"/>
          <p14:tracePt t="149267" x="4743450" y="3643313"/>
          <p14:tracePt t="149284" x="4691063" y="3533775"/>
          <p14:tracePt t="149300" x="4633913" y="3448050"/>
          <p14:tracePt t="149317" x="4552950" y="3357563"/>
          <p14:tracePt t="149334" x="4452938" y="3262313"/>
          <p14:tracePt t="149350" x="4429125" y="3243263"/>
          <p14:tracePt t="149367" x="4410075" y="3233738"/>
          <p14:tracePt t="149384" x="4400550" y="3228975"/>
          <p14:tracePt t="149402" x="4395788" y="3228975"/>
          <p14:tracePt t="149417" x="4386263" y="3238500"/>
          <p14:tracePt t="149434" x="4371975" y="3248025"/>
          <p14:tracePt t="149450" x="4333875" y="3276600"/>
          <p14:tracePt t="149467" x="4276725" y="3328988"/>
          <p14:tracePt t="149484" x="4214813" y="3400425"/>
          <p14:tracePt t="149500" x="4181475" y="3443288"/>
          <p14:tracePt t="149517" x="4152900" y="3486150"/>
          <p14:tracePt t="149534" x="4114800" y="3590925"/>
          <p14:tracePt t="149550" x="4100513" y="3662363"/>
          <p14:tracePt t="149567" x="4086225" y="3733800"/>
          <p14:tracePt t="149584" x="4067175" y="3881438"/>
          <p14:tracePt t="149600" x="4067175" y="3971925"/>
          <p14:tracePt t="149617" x="4067175" y="4043363"/>
          <p14:tracePt t="149634" x="4090988" y="4157663"/>
          <p14:tracePt t="149650" x="4110038" y="4219575"/>
          <p14:tracePt t="149667" x="4133850" y="4271963"/>
          <p14:tracePt t="149684" x="4157663" y="4305300"/>
          <p14:tracePt t="149700" x="4195763" y="4333875"/>
          <p14:tracePt t="149717" x="4238625" y="4338638"/>
          <p14:tracePt t="149734" x="4310063" y="4343400"/>
          <p14:tracePt t="149750" x="4371975" y="4329113"/>
          <p14:tracePt t="149767" x="4452938" y="4300538"/>
          <p14:tracePt t="149784" x="4581525" y="4214813"/>
          <p14:tracePt t="149800" x="4662488" y="4129088"/>
          <p14:tracePt t="149817" x="4729163" y="4029075"/>
          <p14:tracePt t="149834" x="4819650" y="3876675"/>
          <p14:tracePt t="149851" x="4895850" y="3724275"/>
          <p14:tracePt t="149867" x="4933950" y="3624263"/>
          <p14:tracePt t="149884" x="4953000" y="3548063"/>
          <p14:tracePt t="149900" x="4972050" y="3471863"/>
          <p14:tracePt t="149917" x="4972050" y="3457575"/>
          <p14:tracePt t="149934" x="4972050" y="3452813"/>
          <p14:tracePt t="149967" x="4957763" y="3443288"/>
          <p14:tracePt t="149984" x="4919663" y="3433763"/>
          <p14:tracePt t="150000" x="4791075" y="3409950"/>
          <p14:tracePt t="150017" x="4714875" y="3390900"/>
          <p14:tracePt t="150034" x="4633913" y="3381375"/>
          <p14:tracePt t="150050" x="4529138" y="3381375"/>
          <p14:tracePt t="150067" x="4486275" y="3381375"/>
          <p14:tracePt t="150084" x="4448175" y="3381375"/>
          <p14:tracePt t="150101" x="4424363" y="3390900"/>
          <p14:tracePt t="150117" x="4410075" y="3390900"/>
          <p14:tracePt t="150133" x="4405313" y="3395663"/>
          <p14:tracePt t="150150" x="4391025" y="3405188"/>
          <p14:tracePt t="150167" x="4376738" y="3429000"/>
          <p14:tracePt t="150183" x="4362450" y="3471863"/>
          <p14:tracePt t="150200" x="4329113" y="3538538"/>
          <p14:tracePt t="150217" x="4305300" y="3590925"/>
          <p14:tracePt t="150234" x="4291013" y="3624263"/>
          <p14:tracePt t="150250" x="4267200" y="3700463"/>
          <p14:tracePt t="150267" x="4257675" y="3767138"/>
          <p14:tracePt t="150283" x="4252913" y="3819525"/>
          <p14:tracePt t="150300" x="4252913" y="3857625"/>
          <p14:tracePt t="150317" x="4252913" y="3910013"/>
          <p14:tracePt t="150334" x="4252913" y="3919538"/>
          <p14:tracePt t="150350" x="4257675" y="3943350"/>
          <p14:tracePt t="150367" x="4262438" y="3952875"/>
          <p14:tracePt t="150383" x="4271963" y="3967163"/>
          <p14:tracePt t="150400" x="4286250" y="3986213"/>
          <p14:tracePt t="150417" x="4295775" y="3995738"/>
          <p14:tracePt t="150433" x="4310063" y="4010025"/>
          <p14:tracePt t="150450" x="4314825" y="4014788"/>
          <p14:tracePt t="150467" x="4324350" y="4019550"/>
          <p14:tracePt t="150483" x="4329113" y="4019550"/>
          <p14:tracePt t="150500" x="4338638" y="4019550"/>
          <p14:tracePt t="150517" x="4357688" y="4019550"/>
          <p14:tracePt t="150533" x="4376738" y="4019550"/>
          <p14:tracePt t="150550" x="4395788" y="4019550"/>
          <p14:tracePt t="150567" x="4410075" y="4019550"/>
          <p14:tracePt t="150583" x="4429125" y="4019550"/>
          <p14:tracePt t="150600" x="4443413" y="4019550"/>
          <p14:tracePt t="150617" x="4467225" y="4005263"/>
          <p14:tracePt t="150633" x="4491038" y="3995738"/>
          <p14:tracePt t="150650" x="4505325" y="3986213"/>
          <p14:tracePt t="150667" x="4529138" y="3971925"/>
          <p14:tracePt t="150683" x="4533900" y="3962400"/>
          <p14:tracePt t="150700" x="4538663" y="3957638"/>
          <p14:tracePt t="150717" x="4543425" y="3943350"/>
          <p14:tracePt t="150733" x="4543425" y="3938588"/>
          <p14:tracePt t="150750" x="4543425" y="3929063"/>
          <p14:tracePt t="150767" x="4543425" y="3924300"/>
          <p14:tracePt t="150783" x="4543425" y="3919538"/>
          <p14:tracePt t="150817" x="4533900" y="3905250"/>
          <p14:tracePt t="150833" x="4519613" y="3900488"/>
          <p14:tracePt t="150850" x="4514850" y="3895725"/>
          <p14:tracePt t="150866" x="4505325" y="3890963"/>
          <p14:tracePt t="150883" x="4500563" y="3890963"/>
          <p14:tracePt t="150900" x="4495800" y="3890963"/>
          <p14:tracePt t="150916" x="4491038" y="3890963"/>
          <p14:tracePt t="150953" x="4486275" y="3890963"/>
          <p14:tracePt t="151155" x="4486275" y="3895725"/>
          <p14:tracePt t="151225" x="4486275" y="3900488"/>
          <p14:tracePt t="151275" x="4486275" y="3905250"/>
          <p14:tracePt t="151318" x="4486275" y="3910013"/>
          <p14:tracePt t="151347" x="4481513" y="3910013"/>
          <p14:tracePt t="151368" x="4481513" y="3914775"/>
          <p14:tracePt t="151383" x="4476750" y="3914775"/>
          <p14:tracePt t="151404" x="4471988" y="3914775"/>
          <p14:tracePt t="151419" x="4467225" y="3914775"/>
          <p14:tracePt t="151491" x="4462463" y="3914775"/>
          <p14:tracePt t="151519" x="4462463" y="3910013"/>
          <p14:tracePt t="151533" x="4462463" y="3905250"/>
          <p14:tracePt t="151542" x="4462463" y="3900488"/>
          <p14:tracePt t="151562" x="4462463" y="3895725"/>
          <p14:tracePt t="151584" x="4462463" y="3890963"/>
          <p14:tracePt t="151620" x="4462463" y="3886200"/>
          <p14:tracePt t="151655" x="4462463" y="3881438"/>
          <p14:tracePt t="152537" x="4438650" y="3881438"/>
          <p14:tracePt t="152549" x="4400550" y="3881438"/>
          <p14:tracePt t="152566" x="4291013" y="3871913"/>
          <p14:tracePt t="152583" x="4181475" y="3852863"/>
          <p14:tracePt t="152599" x="4076700" y="3843338"/>
          <p14:tracePt t="152616" x="3971925" y="3819525"/>
          <p14:tracePt t="152633" x="3929063" y="3810000"/>
          <p14:tracePt t="152649" x="3905250" y="3805238"/>
          <p14:tracePt t="152666" x="3852863" y="3786188"/>
          <p14:tracePt t="152683" x="3805238" y="3767138"/>
          <p14:tracePt t="152699" x="3762375" y="3743325"/>
          <p14:tracePt t="152716" x="3714750" y="3729038"/>
          <p14:tracePt t="152733" x="3700463" y="3724275"/>
          <p14:tracePt t="152749" x="3690938" y="3719513"/>
          <p14:tracePt t="152766" x="3681413" y="3714750"/>
          <p14:tracePt t="155312" x="3629025" y="3714750"/>
          <p14:tracePt t="155319" x="3562350" y="3714750"/>
          <p14:tracePt t="155332" x="3462338" y="3719513"/>
          <p14:tracePt t="155349" x="3167063" y="3748088"/>
          <p14:tracePt t="155365" x="2962275" y="3757613"/>
          <p14:tracePt t="155382" x="2814638" y="3771900"/>
          <p14:tracePt t="155398" x="2657475" y="3762375"/>
          <p14:tracePt t="155415" x="2557463" y="3752850"/>
          <p14:tracePt t="155432" x="2481263" y="3738563"/>
          <p14:tracePt t="155448" x="2395538" y="3724275"/>
          <p14:tracePt t="155465" x="2352675" y="3719513"/>
          <p14:tracePt t="155482" x="2328863" y="3709988"/>
          <p14:tracePt t="155498" x="2314575" y="3709988"/>
          <p14:tracePt t="155515" x="2305050" y="3709988"/>
          <p14:tracePt t="155591" x="2309813" y="3709988"/>
          <p14:tracePt t="155598" x="2314575" y="3709988"/>
          <p14:tracePt t="155605" x="2319338" y="3709988"/>
          <p14:tracePt t="155627" x="2324100" y="3709988"/>
          <p14:tracePt t="155634" x="2324100" y="3714750"/>
          <p14:tracePt t="155648" x="2328863" y="3719513"/>
          <p14:tracePt t="155665" x="2333625" y="3719513"/>
          <p14:tracePt t="155682" x="2338388" y="3719513"/>
          <p14:tracePt t="155698" x="2343150" y="3724275"/>
          <p14:tracePt t="155734" x="2362200" y="3733800"/>
          <p14:tracePt t="155748" x="2371725" y="3738563"/>
          <p14:tracePt t="155765" x="2386013" y="3752850"/>
          <p14:tracePt t="155781" x="2405063" y="3762375"/>
          <p14:tracePt t="155798" x="2419350" y="3771900"/>
          <p14:tracePt t="155815" x="2428875" y="3781425"/>
          <p14:tracePt t="155832" x="2438400" y="3786188"/>
          <p14:tracePt t="155848" x="2447925" y="3795713"/>
          <p14:tracePt t="155881" x="2452688" y="3800475"/>
          <p14:tracePt t="155935" x="2457450" y="3800475"/>
          <p14:tracePt t="155942" x="2457450" y="3805238"/>
          <p14:tracePt t="155971" x="2462213" y="3810000"/>
          <p14:tracePt t="156007" x="2466975" y="3810000"/>
          <p14:tracePt t="156071" x="2471738" y="3810000"/>
          <p14:tracePt t="156272" x="2476500" y="3810000"/>
          <p14:tracePt t="165068" x="2452688" y="3810000"/>
          <p14:tracePt t="165076" x="2414588" y="3805238"/>
          <p14:tracePt t="165082" x="2381250" y="3800475"/>
          <p14:tracePt t="165095" x="2362200" y="3800475"/>
          <p14:tracePt t="165112" x="2233613" y="3781425"/>
          <p14:tracePt t="165129" x="2147888" y="3767138"/>
          <p14:tracePt t="165145" x="2066925" y="3757613"/>
          <p14:tracePt t="165162" x="1938338" y="3738563"/>
          <p14:tracePt t="165178" x="1871663" y="3733800"/>
          <p14:tracePt t="165195" x="1824038" y="3724275"/>
          <p14:tracePt t="165212" x="1700213" y="3700463"/>
          <p14:tracePt t="165228" x="1628775" y="3686175"/>
          <p14:tracePt t="165245" x="1566863" y="3667125"/>
          <p14:tracePt t="165262" x="1500188" y="3648075"/>
          <p14:tracePt t="165278" x="1481138" y="3643313"/>
          <p14:tracePt t="165295" x="1462088" y="3638550"/>
          <p14:tracePt t="165312" x="1438275" y="3638550"/>
          <p14:tracePt t="165328" x="1423988" y="3638550"/>
          <p14:tracePt t="165345" x="1419225" y="3638550"/>
          <p14:tracePt t="165362" x="1409700" y="3638550"/>
          <p14:tracePt t="165378" x="1404938" y="3638550"/>
          <p14:tracePt t="165395" x="1390650" y="3638550"/>
          <p14:tracePt t="165412" x="1362075" y="3638550"/>
          <p14:tracePt t="165428" x="1343025" y="3638550"/>
          <p14:tracePt t="165445" x="1338263" y="3633788"/>
          <p14:tracePt t="165462" x="1333500" y="3633788"/>
          <p14:tracePt t="165548" x="1366838" y="3638550"/>
          <p14:tracePt t="165554" x="1390650" y="3638550"/>
          <p14:tracePt t="165562" x="1409700" y="3638550"/>
          <p14:tracePt t="165578" x="1481138" y="3633788"/>
          <p14:tracePt t="165595" x="1585913" y="3609975"/>
          <p14:tracePt t="165612" x="1771650" y="3571875"/>
          <p14:tracePt t="165628" x="1885950" y="3538538"/>
          <p14:tracePt t="165645" x="2009775" y="3519488"/>
          <p14:tracePt t="165662" x="2171700" y="3486150"/>
          <p14:tracePt t="165678" x="2252663" y="3471863"/>
          <p14:tracePt t="165695" x="2319338" y="3467100"/>
          <p14:tracePt t="165712" x="2395538" y="3462338"/>
          <p14:tracePt t="165728" x="2424113" y="3462338"/>
          <p14:tracePt t="165745" x="2433638" y="3467100"/>
          <p14:tracePt t="165761" x="2443163" y="3467100"/>
          <p14:tracePt t="165778" x="2452688" y="3467100"/>
          <p14:tracePt t="165814" x="2457450" y="3467100"/>
          <p14:tracePt t="165828" x="2457450" y="3471863"/>
          <p14:tracePt t="165856" x="2462213" y="3476625"/>
          <p14:tracePt t="165864" x="2462213" y="3481388"/>
          <p14:tracePt t="165878" x="2471738" y="3486150"/>
          <p14:tracePt t="165895" x="2481263" y="3495675"/>
          <p14:tracePt t="165911" x="2486025" y="3500438"/>
          <p14:tracePt t="165928" x="2490788" y="3505200"/>
          <p14:tracePt t="165945" x="2495550" y="3505200"/>
          <p14:tracePt t="165961" x="2505075" y="3509963"/>
          <p14:tracePt t="165978" x="2524125" y="3524250"/>
          <p14:tracePt t="165995" x="2533650" y="3529013"/>
          <p14:tracePt t="166011" x="2538413" y="3533775"/>
          <p14:tracePt t="166028" x="2547938" y="3538538"/>
          <p14:tracePt t="166045" x="2552700" y="3538538"/>
          <p14:tracePt t="166061" x="2562225" y="3533775"/>
          <p14:tracePt t="166078" x="2576513" y="3519488"/>
          <p14:tracePt t="166095" x="2581275" y="3505200"/>
          <p14:tracePt t="166111" x="2586038" y="3495675"/>
          <p14:tracePt t="166145" x="2571750" y="3457575"/>
          <p14:tracePt t="166161" x="2547938" y="3443288"/>
          <p14:tracePt t="166178" x="2490788" y="3429000"/>
          <p14:tracePt t="166195" x="2419350" y="3414713"/>
          <p14:tracePt t="166211" x="2314575" y="3395663"/>
          <p14:tracePt t="166228" x="2190750" y="3381375"/>
          <p14:tracePt t="166245" x="2147888" y="3381375"/>
          <p14:tracePt t="166261" x="2119313" y="3381375"/>
          <p14:tracePt t="166278" x="2100263" y="3409950"/>
          <p14:tracePt t="166295" x="2100263" y="3438525"/>
          <p14:tracePt t="166311" x="2100263" y="3457575"/>
          <p14:tracePt t="166328" x="2100263" y="3495675"/>
          <p14:tracePt t="166345" x="2095500" y="3552825"/>
          <p14:tracePt t="166361" x="2090738" y="3600450"/>
          <p14:tracePt t="166378" x="2090738" y="3652838"/>
          <p14:tracePt t="166395" x="2095500" y="3729038"/>
          <p14:tracePt t="166411" x="2109788" y="3781425"/>
          <p14:tracePt t="166428" x="2128838" y="3824288"/>
          <p14:tracePt t="166445" x="2185988" y="3871913"/>
          <p14:tracePt t="166461" x="2257425" y="3895725"/>
          <p14:tracePt t="166478" x="2319338" y="3914775"/>
          <p14:tracePt t="166495" x="2409825" y="3919538"/>
          <p14:tracePt t="166511" x="2481263" y="3900488"/>
          <p14:tracePt t="166528" x="2543175" y="3876675"/>
          <p14:tracePt t="166545" x="2624138" y="3810000"/>
          <p14:tracePt t="166561" x="2657475" y="3743325"/>
          <p14:tracePt t="166578" x="2676525" y="3695700"/>
          <p14:tracePt t="166595" x="2686050" y="3600450"/>
          <p14:tracePt t="166611" x="2681288" y="3529013"/>
          <p14:tracePt t="166628" x="2662238" y="3462338"/>
          <p14:tracePt t="166644" x="2628900" y="3400425"/>
          <p14:tracePt t="166661" x="2586038" y="3362325"/>
          <p14:tracePt t="166678" x="2552700" y="3352800"/>
          <p14:tracePt t="166694" x="2519363" y="3348038"/>
          <p14:tracePt t="166711" x="2505075" y="3348038"/>
          <p14:tracePt t="166728" x="2500313" y="3352800"/>
          <p14:tracePt t="166744" x="2490788" y="3362325"/>
          <p14:tracePt t="166761" x="2486025" y="3376613"/>
          <p14:tracePt t="166778" x="2486025" y="3386138"/>
          <p14:tracePt t="166795" x="2486025" y="3390900"/>
          <p14:tracePt t="166831" x="2486025" y="3395663"/>
          <p14:tracePt t="166866" x="2486025" y="3400425"/>
          <p14:tracePt t="167784" x="2481263" y="3400425"/>
          <p14:tracePt t="167798" x="2476500" y="3400425"/>
          <p14:tracePt t="167805" x="2471738" y="3400425"/>
          <p14:tracePt t="167813" x="2471738" y="3405188"/>
          <p14:tracePt t="167827" x="2466975" y="3405188"/>
          <p14:tracePt t="167844" x="2457450" y="3405188"/>
          <p14:tracePt t="167861" x="2452688" y="3405188"/>
          <p14:tracePt t="167877" x="2438400" y="3409950"/>
          <p14:tracePt t="167894" x="2428875" y="3414713"/>
          <p14:tracePt t="167911" x="2424113" y="3414713"/>
          <p14:tracePt t="167927" x="2414588" y="3419475"/>
          <p14:tracePt t="167944" x="2400300" y="3424238"/>
          <p14:tracePt t="167961" x="2376488" y="3433763"/>
          <p14:tracePt t="167977" x="2305050" y="3462338"/>
          <p14:tracePt t="167994" x="2271713" y="3471863"/>
          <p14:tracePt t="168011" x="2247900" y="3490913"/>
          <p14:tracePt t="168027" x="2233613" y="3490913"/>
          <p14:tracePt t="168044" x="2233613" y="3495675"/>
          <p14:tracePt t="168061" x="2228850" y="3495675"/>
          <p14:tracePt t="168092" x="2228850" y="3500438"/>
          <p14:tracePt t="168099" x="2224088" y="3505200"/>
          <p14:tracePt t="168111" x="2219325" y="3514725"/>
          <p14:tracePt t="168127" x="2176463" y="3557588"/>
          <p14:tracePt t="168144" x="2128838" y="3586163"/>
          <p14:tracePt t="168161" x="2057400" y="3614738"/>
          <p14:tracePt t="168177" x="1962150" y="3648075"/>
          <p14:tracePt t="168194" x="1885950" y="3671888"/>
          <p14:tracePt t="168211" x="1762125" y="3709988"/>
          <p14:tracePt t="168227" x="1633538" y="3752850"/>
          <p14:tracePt t="168244" x="1414463" y="3814763"/>
          <p14:tracePt t="168261" x="1304925" y="3838575"/>
          <p14:tracePt t="168277" x="1214438" y="3852863"/>
          <p14:tracePt t="168294" x="1090613" y="3871913"/>
          <p14:tracePt t="168311" x="1038225" y="3871913"/>
          <p14:tracePt t="168327" x="990600" y="3871913"/>
          <p14:tracePt t="168344" x="933450" y="3871913"/>
          <p14:tracePt t="168360" x="909638" y="3867150"/>
          <p14:tracePt t="168377" x="885825" y="3862388"/>
          <p14:tracePt t="168394" x="876300" y="3857625"/>
          <p14:tracePt t="168427" x="871538" y="3857625"/>
          <p14:tracePt t="168444" x="871538" y="3852863"/>
          <p14:tracePt t="168479" x="871538" y="3848100"/>
          <p14:tracePt t="168486" x="881063" y="3848100"/>
          <p14:tracePt t="168508" x="885825" y="3848100"/>
          <p14:tracePt t="168529" x="890588" y="3848100"/>
          <p14:tracePt t="168551" x="900113" y="3848100"/>
          <p14:tracePt t="168572" x="904875" y="3848100"/>
          <p14:tracePt t="168594" x="909638" y="3848100"/>
          <p14:tracePt t="168608" x="914400" y="3848100"/>
          <p14:tracePt t="168623" x="919163" y="3848100"/>
          <p14:tracePt t="168651" x="923925" y="3848100"/>
          <p14:tracePt t="168658" x="928688" y="3848100"/>
          <p14:tracePt t="168665" x="933450" y="3848100"/>
          <p14:tracePt t="168708" x="938213" y="3848100"/>
          <p14:tracePt t="168773" x="942975" y="3848100"/>
          <p14:tracePt t="168888" x="947738" y="3848100"/>
          <p14:tracePt t="168981" x="952500" y="3848100"/>
          <p14:tracePt t="169017" x="1004888" y="3852863"/>
          <p14:tracePt t="169024" x="1028700" y="3852863"/>
          <p14:tracePt t="169031" x="1062038" y="3852863"/>
          <p14:tracePt t="169044" x="1100138" y="3852863"/>
          <p14:tracePt t="169060" x="1214438" y="3848100"/>
          <p14:tracePt t="169077" x="1309688" y="3838575"/>
          <p14:tracePt t="169094" x="1409700" y="3829050"/>
          <p14:tracePt t="169110" x="1524000" y="3814763"/>
          <p14:tracePt t="169127" x="1609725" y="3810000"/>
          <p14:tracePt t="169144" x="1681163" y="3800475"/>
          <p14:tracePt t="169160" x="1752600" y="3790950"/>
          <p14:tracePt t="169177" x="1771650" y="3786188"/>
          <p14:tracePt t="169194" x="1781175" y="3786188"/>
          <p14:tracePt t="169210" x="1785938" y="3781425"/>
          <p14:tracePt t="169227" x="1795463" y="3771900"/>
          <p14:tracePt t="169244" x="1800225" y="3767138"/>
          <p14:tracePt t="169260" x="1800225" y="3762375"/>
          <p14:tracePt t="169294" x="1771650" y="3714750"/>
          <p14:tracePt t="169310" x="1671638" y="3633788"/>
          <p14:tracePt t="169327" x="1590675" y="3562350"/>
          <p14:tracePt t="169344" x="1509713" y="3476625"/>
          <p14:tracePt t="169361" x="1362075" y="3357563"/>
          <p14:tracePt t="169377" x="1285875" y="3276600"/>
          <p14:tracePt t="169394" x="1233488" y="3228975"/>
          <p14:tracePt t="169411" x="1214438" y="3209925"/>
          <p14:tracePt t="169427" x="1209675" y="3205163"/>
          <p14:tracePt t="169443" x="1204913" y="3205163"/>
          <p14:tracePt t="169460" x="1190625" y="3219450"/>
          <p14:tracePt t="169477" x="1171575" y="3257550"/>
          <p14:tracePt t="169494" x="1143000" y="3286125"/>
          <p14:tracePt t="169510" x="1095375" y="3314700"/>
          <p14:tracePt t="169527" x="1047750" y="3343275"/>
          <p14:tracePt t="169544" x="1019175" y="3367088"/>
          <p14:tracePt t="169560" x="985838" y="3409950"/>
          <p14:tracePt t="169577" x="947738" y="3495675"/>
          <p14:tracePt t="169593" x="919163" y="3552825"/>
          <p14:tracePt t="169610" x="909638" y="3600450"/>
          <p14:tracePt t="169627" x="895350" y="3671888"/>
          <p14:tracePt t="169643" x="895350" y="3705225"/>
          <p14:tracePt t="169660" x="900113" y="3729038"/>
          <p14:tracePt t="169677" x="914400" y="3781425"/>
          <p14:tracePt t="169693" x="933450" y="3805238"/>
          <p14:tracePt t="169727" x="1066800" y="3890963"/>
          <p14:tracePt t="169743" x="1147763" y="3905250"/>
          <p14:tracePt t="169760" x="1214438" y="3914775"/>
          <p14:tracePt t="169777" x="1314450" y="3919538"/>
          <p14:tracePt t="169793" x="1366838" y="3919538"/>
          <p14:tracePt t="169810" x="1404938" y="3910013"/>
          <p14:tracePt t="169827" x="1433513" y="3900488"/>
          <p14:tracePt t="169843" x="1466850" y="3857625"/>
          <p14:tracePt t="169860" x="1481138" y="3781425"/>
          <p14:tracePt t="169877" x="1495425" y="3629025"/>
          <p14:tracePt t="169893" x="1495425" y="3514725"/>
          <p14:tracePt t="169910" x="1485900" y="3409950"/>
          <p14:tracePt t="169927" x="1447800" y="3314700"/>
          <p14:tracePt t="169943" x="1428750" y="3281363"/>
          <p14:tracePt t="169960" x="1400175" y="3262313"/>
          <p14:tracePt t="169977" x="1357313" y="3248025"/>
          <p14:tracePt t="169993" x="1328738" y="3252788"/>
          <p14:tracePt t="170010" x="1304925" y="3262313"/>
          <p14:tracePt t="170027" x="1271588" y="3276600"/>
          <p14:tracePt t="170043" x="1200150" y="3309938"/>
          <p14:tracePt t="170060" x="1152525" y="3338513"/>
          <p14:tracePt t="170077" x="1114425" y="3352800"/>
          <p14:tracePt t="170093" x="1057275" y="3386138"/>
          <p14:tracePt t="170110" x="1033463" y="3405188"/>
          <p14:tracePt t="170127" x="1004888" y="3443288"/>
          <p14:tracePt t="170143" x="971550" y="3500438"/>
          <p14:tracePt t="170160" x="962025" y="3552825"/>
          <p14:tracePt t="170177" x="942975" y="3619500"/>
          <p14:tracePt t="170193" x="938213" y="3724275"/>
          <p14:tracePt t="170210" x="938213" y="3757613"/>
          <p14:tracePt t="170227" x="966788" y="3857625"/>
          <p14:tracePt t="170243" x="1023938" y="3929063"/>
          <p14:tracePt t="170260" x="1076325" y="3971925"/>
          <p14:tracePt t="170277" x="1138238" y="4000500"/>
          <p14:tracePt t="170293" x="1204913" y="4010025"/>
          <p14:tracePt t="170310" x="1243013" y="4000500"/>
          <p14:tracePt t="170327" x="1276350" y="3976688"/>
          <p14:tracePt t="170343" x="1333500" y="3910013"/>
          <p14:tracePt t="170360" x="1371600" y="3843338"/>
          <p14:tracePt t="170376" x="1395413" y="3781425"/>
          <p14:tracePt t="170393" x="1404938" y="3729038"/>
          <p14:tracePt t="170410" x="1390650" y="3638550"/>
          <p14:tracePt t="170427" x="1362075" y="3590925"/>
          <p14:tracePt t="170443" x="1309688" y="3509963"/>
          <p14:tracePt t="170460" x="1252538" y="3452813"/>
          <p14:tracePt t="170477" x="1185863" y="3405188"/>
          <p14:tracePt t="170493" x="1085850" y="3362325"/>
          <p14:tracePt t="170510" x="1047750" y="3357563"/>
          <p14:tracePt t="170526" x="1014413" y="3357563"/>
          <p14:tracePt t="170543" x="981075" y="3367088"/>
          <p14:tracePt t="170560" x="957263" y="3381375"/>
          <p14:tracePt t="170576" x="947738" y="3400425"/>
          <p14:tracePt t="170594" x="928688" y="3424238"/>
          <p14:tracePt t="170610" x="914400" y="3448050"/>
          <p14:tracePt t="170626" x="909638" y="3462338"/>
          <p14:tracePt t="170643" x="900113" y="3519488"/>
          <p14:tracePt t="170660" x="895350" y="3605213"/>
          <p14:tracePt t="170677" x="900113" y="3671888"/>
          <p14:tracePt t="170693" x="923925" y="3729038"/>
          <p14:tracePt t="170710" x="1004888" y="3824288"/>
          <p14:tracePt t="170727" x="1081088" y="3881438"/>
          <p14:tracePt t="170743" x="1195388" y="3929063"/>
          <p14:tracePt t="170760" x="1328738" y="3952875"/>
          <p14:tracePt t="170776" x="1385888" y="3957638"/>
          <p14:tracePt t="170793" x="1423988" y="3952875"/>
          <p14:tracePt t="170810" x="1462088" y="3933825"/>
          <p14:tracePt t="170826" x="1481138" y="3905250"/>
          <p14:tracePt t="170843" x="1490663" y="3862388"/>
          <p14:tracePt t="170860" x="1500188" y="3781425"/>
          <p14:tracePt t="170876" x="1504950" y="3705225"/>
          <p14:tracePt t="170893" x="1504950" y="3633788"/>
          <p14:tracePt t="170910" x="1476375" y="3552825"/>
          <p14:tracePt t="170926" x="1443038" y="3505200"/>
          <p14:tracePt t="170943" x="1404938" y="3467100"/>
          <p14:tracePt t="170960" x="1319213" y="3414713"/>
          <p14:tracePt t="170976" x="1252538" y="3395663"/>
          <p14:tracePt t="170993" x="1181100" y="3386138"/>
          <p14:tracePt t="171011" x="1095375" y="3386138"/>
          <p14:tracePt t="171026" x="1033463" y="3386138"/>
          <p14:tracePt t="171043" x="976313" y="3395663"/>
          <p14:tracePt t="171060" x="933450" y="3419475"/>
          <p14:tracePt t="171076" x="919163" y="3433763"/>
          <p14:tracePt t="171093" x="900113" y="3462338"/>
          <p14:tracePt t="171110" x="881063" y="3505200"/>
          <p14:tracePt t="171126" x="866775" y="3562350"/>
          <p14:tracePt t="171143" x="857250" y="3652838"/>
          <p14:tracePt t="171160" x="847725" y="3795713"/>
          <p14:tracePt t="171176" x="852488" y="3890963"/>
          <p14:tracePt t="171193" x="885825" y="3986213"/>
          <p14:tracePt t="171210" x="952500" y="4071938"/>
          <p14:tracePt t="171226" x="1109663" y="4205288"/>
          <p14:tracePt t="171243" x="1243013" y="4267200"/>
          <p14:tracePt t="171260" x="1400175" y="4314825"/>
          <p14:tracePt t="171276" x="1466850" y="4314825"/>
          <p14:tracePt t="171293" x="1519238" y="4295775"/>
          <p14:tracePt t="171310" x="1581150" y="4243388"/>
          <p14:tracePt t="171326" x="1666875" y="4133850"/>
          <p14:tracePt t="171343" x="1695450" y="4033838"/>
          <p14:tracePt t="171359" x="1719263" y="3948113"/>
          <p14:tracePt t="171376" x="1700213" y="3838575"/>
          <p14:tracePt t="171393" x="1671638" y="3757613"/>
          <p14:tracePt t="171410" x="1628775" y="3676650"/>
          <p14:tracePt t="171426" x="1543050" y="3571875"/>
          <p14:tracePt t="171443" x="1485900" y="3509963"/>
          <p14:tracePt t="171460" x="1428750" y="3467100"/>
          <p14:tracePt t="171476" x="1352550" y="3457575"/>
          <p14:tracePt t="171493" x="1314450" y="3457575"/>
          <p14:tracePt t="171509" x="1276350" y="3486150"/>
          <p14:tracePt t="171526" x="1238250" y="3509963"/>
          <p14:tracePt t="171543" x="1223963" y="3538538"/>
          <p14:tracePt t="171560" x="1214438" y="3552825"/>
          <p14:tracePt t="171576" x="1209675" y="3571875"/>
          <p14:tracePt t="171609" x="1209675" y="3576638"/>
          <p14:tracePt t="171626" x="1209675" y="3581400"/>
          <p14:tracePt t="171648" x="1209675" y="3586163"/>
          <p14:tracePt t="171677" x="1214438" y="3586163"/>
          <p14:tracePt t="171683" x="1214438" y="3590925"/>
          <p14:tracePt t="171762" x="1219200" y="3590925"/>
          <p14:tracePt t="172931" x="1238250" y="3590925"/>
          <p14:tracePt t="172938" x="1276350" y="3590925"/>
          <p14:tracePt t="172945" x="1319213" y="3590925"/>
          <p14:tracePt t="172959" x="1414463" y="3595688"/>
          <p14:tracePt t="172976" x="1504950" y="3614738"/>
          <p14:tracePt t="172992" x="1581150" y="3643313"/>
          <p14:tracePt t="173009" x="1638300" y="3662363"/>
          <p14:tracePt t="173026" x="1657350" y="3671888"/>
          <p14:tracePt t="173042" x="1671638" y="3681413"/>
          <p14:tracePt t="173059" x="1690688" y="3695700"/>
          <p14:tracePt t="173076" x="1704975" y="3705225"/>
          <p14:tracePt t="173092" x="1733550" y="3719513"/>
          <p14:tracePt t="173109" x="1762125" y="3733800"/>
          <p14:tracePt t="173126" x="1804988" y="3743325"/>
          <p14:tracePt t="173142" x="1833563" y="3762375"/>
          <p14:tracePt t="173159" x="1876425" y="3771900"/>
          <p14:tracePt t="173176" x="1971675" y="3795713"/>
          <p14:tracePt t="173192" x="2028825" y="3810000"/>
          <p14:tracePt t="173209" x="2085975" y="3824288"/>
          <p14:tracePt t="173226" x="2157413" y="3838575"/>
          <p14:tracePt t="173242" x="2214563" y="3848100"/>
          <p14:tracePt t="173259" x="2257425" y="3848100"/>
          <p14:tracePt t="173276" x="2300288" y="3843338"/>
          <p14:tracePt t="173292" x="2314575" y="3843338"/>
          <p14:tracePt t="173309" x="2319338" y="3843338"/>
          <p14:tracePt t="173326" x="2324100" y="3838575"/>
          <p14:tracePt t="173342" x="2324100" y="3833813"/>
          <p14:tracePt t="173375" x="2328863" y="3829050"/>
          <p14:tracePt t="173409" x="2333625" y="3824288"/>
          <p14:tracePt t="173425" x="2333625" y="3819525"/>
          <p14:tracePt t="173442" x="2347913" y="3810000"/>
          <p14:tracePt t="173459" x="2366963" y="3795713"/>
          <p14:tracePt t="173475" x="2400300" y="3776663"/>
          <p14:tracePt t="173492" x="2428875" y="3757613"/>
          <p14:tracePt t="173509" x="2462213" y="3743325"/>
          <p14:tracePt t="173525" x="2505075" y="3709988"/>
          <p14:tracePt t="173542" x="2524125" y="3686175"/>
          <p14:tracePt t="173559" x="2538413" y="3671888"/>
          <p14:tracePt t="173575" x="2547938" y="3648075"/>
          <p14:tracePt t="173592" x="2547938" y="3638550"/>
          <p14:tracePt t="173609" x="2547938" y="3624263"/>
          <p14:tracePt t="173626" x="2543175" y="3590925"/>
          <p14:tracePt t="173642" x="2519363" y="3543300"/>
          <p14:tracePt t="173659" x="2481263" y="3471863"/>
          <p14:tracePt t="173676" x="2395538" y="3367088"/>
          <p14:tracePt t="173692" x="2338388" y="3314700"/>
          <p14:tracePt t="173709" x="2271713" y="3267075"/>
          <p14:tracePt t="173726" x="2224088" y="3243263"/>
          <p14:tracePt t="173742" x="2181225" y="3233738"/>
          <p14:tracePt t="173759" x="2171700" y="3233738"/>
          <p14:tracePt t="173775" x="2157413" y="3233738"/>
          <p14:tracePt t="173792" x="2138363" y="3262313"/>
          <p14:tracePt t="173809" x="2128838" y="3290888"/>
          <p14:tracePt t="173825" x="2119313" y="3319463"/>
          <p14:tracePt t="173842" x="2100263" y="3352800"/>
          <p14:tracePt t="173859" x="2085975" y="3395663"/>
          <p14:tracePt t="173875" x="2057400" y="3462338"/>
          <p14:tracePt t="173892" x="2024063" y="3614738"/>
          <p14:tracePt t="173909" x="2014538" y="3714750"/>
          <p14:tracePt t="173925" x="2014538" y="3762375"/>
          <p14:tracePt t="173942" x="2071688" y="4005263"/>
          <p14:tracePt t="173959" x="2143125" y="4086225"/>
          <p14:tracePt t="173975" x="2247900" y="4176713"/>
          <p14:tracePt t="173992" x="2414588" y="4267200"/>
          <p14:tracePt t="174009" x="2528888" y="4291013"/>
          <p14:tracePt t="174025" x="2624138" y="4300538"/>
          <p14:tracePt t="174042" x="2724150" y="4281488"/>
          <p14:tracePt t="174059" x="2771775" y="4252913"/>
          <p14:tracePt t="174075" x="2805113" y="4205288"/>
          <p14:tracePt t="174092" x="2862263" y="4067175"/>
          <p14:tracePt t="174109" x="2871788" y="3986213"/>
          <p14:tracePt t="174125" x="2871788" y="3895725"/>
          <p14:tracePt t="174142" x="2828925" y="3757613"/>
          <p14:tracePt t="174159" x="2776538" y="3686175"/>
          <p14:tracePt t="174175" x="2728913" y="3633788"/>
          <p14:tracePt t="174192" x="2652713" y="3576638"/>
          <p14:tracePt t="174209" x="2619375" y="3562350"/>
          <p14:tracePt t="174225" x="2595563" y="3562350"/>
          <p14:tracePt t="174242" x="2571750" y="3567113"/>
          <p14:tracePt t="174259" x="2562225" y="3576638"/>
          <p14:tracePt t="174275" x="2552700" y="3581400"/>
          <p14:tracePt t="174292" x="2547938" y="3581400"/>
          <p14:tracePt t="174309" x="2538413" y="3590925"/>
          <p14:tracePt t="174325" x="2533650" y="3595688"/>
          <p14:tracePt t="174342" x="2528888" y="3595688"/>
          <p14:tracePt t="174359" x="2514600" y="3605213"/>
          <p14:tracePt t="174375" x="2505075" y="3605213"/>
          <p14:tracePt t="174392" x="2481263" y="3614738"/>
          <p14:tracePt t="174409" x="2438400" y="3624263"/>
          <p14:tracePt t="174425" x="2347913" y="3648075"/>
          <p14:tracePt t="174442" x="2286000" y="3662363"/>
          <p14:tracePt t="174459" x="2214563" y="3686175"/>
          <p14:tracePt t="174475" x="2181225" y="3700463"/>
          <p14:tracePt t="174492" x="2147888" y="3714750"/>
          <p14:tracePt t="174509" x="2119313" y="3719513"/>
          <p14:tracePt t="174525" x="2114550" y="3724275"/>
          <p14:tracePt t="174601" x="2114550" y="3729038"/>
          <p14:tracePt t="174622" x="2119313" y="3729038"/>
          <p14:tracePt t="174630" x="2119313" y="3733800"/>
          <p14:tracePt t="174637" x="2124075" y="3733800"/>
          <p14:tracePt t="174644" x="2133600" y="3738563"/>
          <p14:tracePt t="174658" x="2138363" y="3738563"/>
          <p14:tracePt t="174675" x="2143125" y="3738563"/>
          <p14:tracePt t="174716" x="2147888" y="3738563"/>
          <p14:tracePt t="175619" x="2147888" y="3743325"/>
          <p14:tracePt t="175626" x="2152650" y="3743325"/>
          <p14:tracePt t="175633" x="2152650" y="3752850"/>
          <p14:tracePt t="175641" x="2152650" y="3757613"/>
          <p14:tracePt t="175658" x="2162175" y="3776663"/>
          <p14:tracePt t="175675" x="2176463" y="3795713"/>
          <p14:tracePt t="175691" x="2200275" y="3843338"/>
          <p14:tracePt t="175708" x="2219325" y="3881438"/>
          <p14:tracePt t="175725" x="2238375" y="3919538"/>
          <p14:tracePt t="175741" x="2266950" y="3952875"/>
          <p14:tracePt t="175758" x="2347913" y="4010025"/>
          <p14:tracePt t="175775" x="2395538" y="4029075"/>
          <p14:tracePt t="175791" x="2447925" y="4048125"/>
          <p14:tracePt t="175808" x="2466975" y="4048125"/>
          <p14:tracePt t="175825" x="2471738" y="4048125"/>
          <p14:tracePt t="175841" x="2481263" y="4048125"/>
          <p14:tracePt t="175884" x="2486025" y="4048125"/>
          <p14:tracePt t="175949" x="2490788" y="4048125"/>
          <p14:tracePt t="175985" x="2495550" y="4048125"/>
          <p14:tracePt t="176107" x="2495550" y="4043363"/>
          <p14:tracePt t="176114" x="2500313" y="4043363"/>
          <p14:tracePt t="176157" x="2538413" y="4010025"/>
          <p14:tracePt t="176164" x="2586038" y="3990975"/>
          <p14:tracePt t="176175" x="2638425" y="3967163"/>
          <p14:tracePt t="176191" x="2790825" y="3905250"/>
          <p14:tracePt t="176208" x="3033713" y="3824288"/>
          <p14:tracePt t="176225" x="3181350" y="3781425"/>
          <p14:tracePt t="176241" x="3319463" y="3752850"/>
          <p14:tracePt t="176258" x="3471863" y="3719513"/>
          <p14:tracePt t="176275" x="3548063" y="3705225"/>
          <p14:tracePt t="176291" x="3609975" y="3700463"/>
          <p14:tracePt t="176308" x="3695700" y="3686175"/>
          <p14:tracePt t="176325" x="3733800" y="3681413"/>
          <p14:tracePt t="176341" x="3762375" y="3681413"/>
          <p14:tracePt t="176358" x="3795713" y="3681413"/>
          <p14:tracePt t="176375" x="3810000" y="3681413"/>
          <p14:tracePt t="176391" x="3814763" y="3681413"/>
          <p14:tracePt t="176408" x="3819525" y="3676650"/>
          <p14:tracePt t="176424" x="3829050" y="3671888"/>
          <p14:tracePt t="176441" x="3833813" y="3667125"/>
          <p14:tracePt t="176458" x="3838575" y="3643313"/>
          <p14:tracePt t="176475" x="3838575" y="3629025"/>
          <p14:tracePt t="176491" x="3838575" y="3595688"/>
          <p14:tracePt t="176508" x="3838575" y="3557588"/>
          <p14:tracePt t="176525" x="3833813" y="3548063"/>
          <p14:tracePt t="176541" x="3829050" y="3538538"/>
          <p14:tracePt t="176558" x="3819525" y="3524250"/>
          <p14:tracePt t="176574" x="3810000" y="3519488"/>
          <p14:tracePt t="176591" x="3786188" y="3514725"/>
          <p14:tracePt t="176608" x="3662363" y="3486150"/>
          <p14:tracePt t="176624" x="3519488" y="3457575"/>
          <p14:tracePt t="176641" x="3314700" y="3429000"/>
          <p14:tracePt t="176658" x="3138488" y="3395663"/>
          <p14:tracePt t="176674" x="2867025" y="3386138"/>
          <p14:tracePt t="176691" x="2747963" y="3381375"/>
          <p14:tracePt t="176708" x="2628900" y="3381375"/>
          <p14:tracePt t="176724" x="2457450" y="3390900"/>
          <p14:tracePt t="176741" x="2328863" y="3400425"/>
          <p14:tracePt t="176758" x="2190750" y="3419475"/>
          <p14:tracePt t="176774" x="2005013" y="3443288"/>
          <p14:tracePt t="176791" x="1900238" y="3452813"/>
          <p14:tracePt t="176808" x="1847850" y="3467100"/>
          <p14:tracePt t="176824" x="1819275" y="3476625"/>
          <p14:tracePt t="176841" x="1814513" y="3481388"/>
          <p14:tracePt t="176858" x="1809750" y="3490913"/>
          <p14:tracePt t="176874" x="1809750" y="3505200"/>
          <p14:tracePt t="176891" x="1809750" y="3509963"/>
          <p14:tracePt t="176908" x="1809750" y="3514725"/>
          <p14:tracePt t="176924" x="1809750" y="3524250"/>
          <p14:tracePt t="176941" x="1814513" y="3529013"/>
          <p14:tracePt t="176974" x="1819275" y="3538538"/>
          <p14:tracePt t="176991" x="1819275" y="3552825"/>
          <p14:tracePt t="177008" x="1819275" y="3576638"/>
          <p14:tracePt t="177024" x="1819275" y="3609975"/>
          <p14:tracePt t="177041" x="1819275" y="3638550"/>
          <p14:tracePt t="177058" x="1824038" y="3648075"/>
          <p14:tracePt t="177074" x="1843088" y="3762375"/>
          <p14:tracePt t="177091" x="1862138" y="3819525"/>
          <p14:tracePt t="177108" x="1890713" y="3871913"/>
          <p14:tracePt t="177124" x="1947863" y="3933825"/>
          <p14:tracePt t="177141" x="1990725" y="3981450"/>
          <p14:tracePt t="177158" x="2028825" y="4024313"/>
          <p14:tracePt t="177174" x="2100263" y="4095750"/>
          <p14:tracePt t="177191" x="2162175" y="4129088"/>
          <p14:tracePt t="177208" x="2233613" y="4157663"/>
          <p14:tracePt t="177225" x="2295525" y="4186238"/>
          <p14:tracePt t="177241" x="2324100" y="4195763"/>
          <p14:tracePt t="177258" x="2352675" y="4200525"/>
          <p14:tracePt t="177274" x="2362200" y="4200525"/>
          <p14:tracePt t="177291" x="2381250" y="4200525"/>
          <p14:tracePt t="177308" x="2386013" y="4200525"/>
          <p14:tracePt t="177341" x="2390775" y="4200525"/>
          <p14:tracePt t="177368" x="2395538" y="4200525"/>
          <p14:tracePt t="177447" x="2405063" y="4195763"/>
          <p14:tracePt t="177520" x="2405063" y="4191000"/>
          <p14:tracePt t="177677" x="2405063" y="4186238"/>
          <p14:tracePt t="177705" x="2409825" y="4186238"/>
          <p14:tracePt t="177777" x="2414588" y="4186238"/>
          <p14:tracePt t="177791" x="2414588" y="4181475"/>
          <p14:tracePt t="177813" x="2419350" y="4181475"/>
          <p14:tracePt t="177834" x="2424113" y="4176713"/>
          <p14:tracePt t="177841" x="2424113" y="4171950"/>
          <p14:tracePt t="177849" x="2438400" y="4167188"/>
          <p14:tracePt t="177857" x="2447925" y="4157663"/>
          <p14:tracePt t="177874" x="2476500" y="4138613"/>
          <p14:tracePt t="177891" x="2509838" y="4114800"/>
          <p14:tracePt t="177907" x="2557463" y="4071938"/>
          <p14:tracePt t="177924" x="2605088" y="4038600"/>
          <p14:tracePt t="177944" x="2676525" y="4005263"/>
          <p14:tracePt t="177957" x="2714625" y="3981450"/>
          <p14:tracePt t="177974" x="2752725" y="3967163"/>
          <p14:tracePt t="177991" x="2771775" y="3957638"/>
          <p14:tracePt t="178007" x="2795588" y="3938588"/>
          <p14:tracePt t="178024" x="2814638" y="3929063"/>
          <p14:tracePt t="178041" x="2819400" y="3924300"/>
          <p14:tracePt t="178057" x="2824163" y="3919538"/>
          <p14:tracePt t="178074" x="2824163" y="3914775"/>
          <p14:tracePt t="178091" x="2828925" y="3910013"/>
          <p14:tracePt t="178136" x="2838450" y="3910013"/>
          <p14:tracePt t="178142" x="2838450" y="3905250"/>
          <p14:tracePt t="178193" x="2843213" y="3905250"/>
          <p14:tracePt t="178200" x="2843213" y="3900488"/>
          <p14:tracePt t="178236" x="2843213" y="3895725"/>
          <p14:tracePt t="178257" x="2843213" y="3890963"/>
          <p14:tracePt t="178286" x="2843213" y="3886200"/>
          <p14:tracePt t="178596" x="2767013" y="3886200"/>
          <p14:tracePt t="178602" x="2662238" y="3886200"/>
          <p14:tracePt t="178608" x="2557463" y="3886200"/>
          <p14:tracePt t="178624" x="2257425" y="3886200"/>
          <p14:tracePt t="178641" x="1933575" y="3881438"/>
          <p14:tracePt t="178657" x="1657350" y="3871913"/>
          <p14:tracePt t="178674" x="1390650" y="3867150"/>
          <p14:tracePt t="178691" x="1290638" y="3862388"/>
          <p14:tracePt t="178707" x="1238250" y="3857625"/>
          <p14:tracePt t="178724" x="1204913" y="3852863"/>
          <p14:tracePt t="178740" x="1200150" y="3852863"/>
          <p14:tracePt t="178757" x="1190625" y="3852863"/>
          <p14:tracePt t="178774" x="1185863" y="3848100"/>
          <p14:tracePt t="178807" x="1185863" y="3843338"/>
          <p14:tracePt t="178831" x="1185863" y="3838575"/>
          <p14:tracePt t="178903" x="1181100" y="3838575"/>
          <p14:tracePt t="178910" x="1176338" y="3829050"/>
          <p14:tracePt t="178917" x="1171575" y="3824288"/>
          <p14:tracePt t="178924" x="1157288" y="3814763"/>
          <p14:tracePt t="178940" x="1133475" y="3786188"/>
          <p14:tracePt t="178957" x="1100138" y="3748088"/>
          <p14:tracePt t="178974" x="1057275" y="3705225"/>
          <p14:tracePt t="178990" x="1042988" y="3686175"/>
          <p14:tracePt t="179007" x="1033463" y="3667125"/>
          <p14:tracePt t="179024" x="1023938" y="3662363"/>
          <p14:tracePt t="179040" x="1023938" y="3657600"/>
          <p14:tracePt t="179074" x="1023938" y="3652838"/>
          <p14:tracePt t="179111" x="1028700" y="3652838"/>
          <p14:tracePt t="179118" x="1033463" y="3657600"/>
          <p14:tracePt t="179132" x="1042988" y="3657600"/>
          <p14:tracePt t="179140" x="1047750" y="3667125"/>
          <p14:tracePt t="179157" x="1052513" y="3667125"/>
          <p14:tracePt t="179174" x="1057275" y="3681413"/>
          <p14:tracePt t="179190" x="1066800" y="3686175"/>
          <p14:tracePt t="179207" x="1071563" y="3690938"/>
          <p14:tracePt t="179224" x="1071563" y="3695700"/>
          <p14:tracePt t="179240" x="1076325" y="3700463"/>
          <p14:tracePt t="179257" x="1081088" y="3705225"/>
          <p14:tracePt t="179311" x="1090613" y="3719513"/>
          <p14:tracePt t="179325" x="1095375" y="3724275"/>
          <p14:tracePt t="179333" x="1104900" y="3729038"/>
          <p14:tracePt t="179340" x="1114425" y="3738563"/>
          <p14:tracePt t="179357" x="1138238" y="3752850"/>
          <p14:tracePt t="179374" x="1157288" y="3757613"/>
          <p14:tracePt t="179390" x="1190625" y="3771900"/>
          <p14:tracePt t="179407" x="1219200" y="3790950"/>
          <p14:tracePt t="179423" x="1257300" y="3795713"/>
          <p14:tracePt t="179440" x="1300163" y="3805238"/>
          <p14:tracePt t="179457" x="1323975" y="3805238"/>
          <p14:tracePt t="179473" x="1338263" y="3810000"/>
          <p14:tracePt t="179490" x="1352550" y="3814763"/>
          <p14:tracePt t="179523" x="1357313" y="3814763"/>
          <p14:tracePt t="179570" x="1362075" y="3814763"/>
          <p14:tracePt t="179591" x="1366838" y="3819525"/>
          <p14:tracePt t="179663" x="1362075" y="3819525"/>
          <p14:tracePt t="179699" x="1304925" y="3790950"/>
          <p14:tracePt t="179713" x="1276350" y="3781425"/>
          <p14:tracePt t="179720" x="1271588" y="3781425"/>
          <p14:tracePt t="179727" x="1257300" y="3771900"/>
          <p14:tracePt t="179740" x="1247775" y="3767138"/>
          <p14:tracePt t="179757" x="1238250" y="3762375"/>
          <p14:tracePt t="179773" x="1233488" y="3762375"/>
          <p14:tracePt t="179790" x="1228725" y="3762375"/>
          <p14:tracePt t="179807" x="1223963" y="3757613"/>
          <p14:tracePt t="179823" x="1219200" y="3752850"/>
          <p14:tracePt t="179857" x="1214438" y="3748088"/>
          <p14:tracePt t="179873" x="1209675" y="3738563"/>
          <p14:tracePt t="179890" x="1200150" y="3729038"/>
          <p14:tracePt t="179907" x="1190625" y="3709988"/>
          <p14:tracePt t="179923" x="1185863" y="3700463"/>
          <p14:tracePt t="179940" x="1185863" y="3690938"/>
          <p14:tracePt t="179957" x="1185863" y="3686175"/>
          <p14:tracePt t="179973" x="1185863" y="3676650"/>
          <p14:tracePt t="180028" x="1190625" y="3676650"/>
          <p14:tracePt t="180035" x="1195388" y="3676650"/>
          <p14:tracePt t="180042" x="1200150" y="3676650"/>
          <p14:tracePt t="180057" x="1209675" y="3681413"/>
          <p14:tracePt t="180073" x="1214438" y="3686175"/>
          <p14:tracePt t="180090" x="1228725" y="3690938"/>
          <p14:tracePt t="180107" x="1233488" y="3690938"/>
          <p14:tracePt t="180123" x="1233488" y="3695700"/>
          <p14:tracePt t="180164" x="1233488" y="3686175"/>
          <p14:tracePt t="180173" x="1233488" y="3671888"/>
          <p14:tracePt t="180190" x="1228725" y="3657600"/>
          <p14:tracePt t="180207" x="1223963" y="3643313"/>
          <p14:tracePt t="180223" x="1219200" y="3629025"/>
          <p14:tracePt t="180256" x="1219200" y="3624263"/>
          <p14:tracePt t="180322" x="1223963" y="3624263"/>
          <p14:tracePt t="180329" x="1223963" y="3629025"/>
          <p14:tracePt t="180340" x="1228725" y="3633788"/>
          <p14:tracePt t="180357" x="1238250" y="3652838"/>
          <p14:tracePt t="180373" x="1247775" y="3667125"/>
          <p14:tracePt t="180406" x="1290638" y="3714750"/>
          <p14:tracePt t="180423" x="1338263" y="3748088"/>
          <p14:tracePt t="180440" x="1404938" y="3767138"/>
          <p14:tracePt t="180456" x="1490663" y="3795713"/>
          <p14:tracePt t="180473" x="1633538" y="3824288"/>
          <p14:tracePt t="180490" x="1733550" y="3843338"/>
          <p14:tracePt t="180506" x="1833563" y="3857625"/>
          <p14:tracePt t="180523" x="1962150" y="3867150"/>
          <p14:tracePt t="180540" x="1990725" y="3867150"/>
          <p14:tracePt t="180557" x="2081213" y="3867150"/>
          <p14:tracePt t="180573" x="2162175" y="3862388"/>
          <p14:tracePt t="180590" x="2205038" y="3857625"/>
          <p14:tracePt t="180606" x="2233613" y="3857625"/>
          <p14:tracePt t="180623" x="2262188" y="3843338"/>
          <p14:tracePt t="180640" x="2290763" y="3833813"/>
          <p14:tracePt t="180656" x="2319338" y="3829050"/>
          <p14:tracePt t="180673" x="2362200" y="3814763"/>
          <p14:tracePt t="180690" x="2386013" y="3800475"/>
          <p14:tracePt t="180706" x="2400300" y="3795713"/>
          <p14:tracePt t="180723" x="2414588" y="3786188"/>
          <p14:tracePt t="180740" x="2419350" y="3781425"/>
          <p14:tracePt t="180756" x="2428875" y="3767138"/>
          <p14:tracePt t="180773" x="2443163" y="3757613"/>
          <p14:tracePt t="180790" x="2457450" y="3743325"/>
          <p14:tracePt t="180806" x="2466975" y="3724275"/>
          <p14:tracePt t="180823" x="2471738" y="3714750"/>
          <p14:tracePt t="180840" x="2476500" y="3700463"/>
          <p14:tracePt t="180856" x="2476500" y="3695700"/>
          <p14:tracePt t="180873" x="2476500" y="3690938"/>
          <p14:tracePt t="180890" x="2471738" y="3686175"/>
          <p14:tracePt t="180906" x="2471738" y="3681413"/>
          <p14:tracePt t="180940" x="2466975" y="3676650"/>
          <p14:tracePt t="180961" x="2466975" y="3671888"/>
          <p14:tracePt t="181247" x="2466975" y="3667125"/>
          <p14:tracePt t="181376" x="2471738" y="3671888"/>
          <p14:tracePt t="181383" x="2476500" y="3671888"/>
          <p14:tracePt t="181391" x="2476500" y="3681413"/>
          <p14:tracePt t="181406" x="2500313" y="3695700"/>
          <p14:tracePt t="181423" x="2566988" y="3709988"/>
          <p14:tracePt t="181439" x="2633663" y="3729038"/>
          <p14:tracePt t="181456" x="2767013" y="3748088"/>
          <p14:tracePt t="181473" x="2871788" y="3771900"/>
          <p14:tracePt t="181490" x="2947988" y="3781425"/>
          <p14:tracePt t="181506" x="3038475" y="3786188"/>
          <p14:tracePt t="181523" x="3086100" y="3786188"/>
          <p14:tracePt t="181540" x="3124200" y="3786188"/>
          <p14:tracePt t="181556" x="3152775" y="3781425"/>
          <p14:tracePt t="181573" x="3152775" y="3776663"/>
          <p14:tracePt t="181589" x="3157538" y="3776663"/>
          <p14:tracePt t="181627" x="3157538" y="3771900"/>
          <p14:tracePt t="181663" x="3157538" y="3767138"/>
          <p14:tracePt t="182101" x="3195638" y="3762375"/>
          <p14:tracePt t="182107" x="3238500" y="3762375"/>
          <p14:tracePt t="182114" x="3290888" y="3757613"/>
          <p14:tracePt t="182123" x="3338513" y="3757613"/>
          <p14:tracePt t="182139" x="3429000" y="3748088"/>
          <p14:tracePt t="182156" x="3524250" y="3743325"/>
          <p14:tracePt t="182173" x="3629025" y="3733800"/>
          <p14:tracePt t="182189" x="3681413" y="3729038"/>
          <p14:tracePt t="182206" x="3724275" y="3729038"/>
          <p14:tracePt t="182223" x="3771900" y="3719513"/>
          <p14:tracePt t="182239" x="3790950" y="3719513"/>
          <p14:tracePt t="182256" x="3810000" y="3719513"/>
          <p14:tracePt t="182273" x="3833813" y="3714750"/>
          <p14:tracePt t="182289" x="3848100" y="3714750"/>
          <p14:tracePt t="182306" x="3857625" y="3714750"/>
          <p14:tracePt t="182322" x="3871913" y="3714750"/>
          <p14:tracePt t="182339" x="3876675" y="3714750"/>
          <p14:tracePt t="182372" x="3886200" y="3714750"/>
          <p14:tracePt t="182389" x="3900488" y="3714750"/>
          <p14:tracePt t="182406" x="3910013" y="3714750"/>
          <p14:tracePt t="182422" x="3943350" y="3709988"/>
          <p14:tracePt t="182439" x="3976688" y="3709988"/>
          <p14:tracePt t="182456" x="4019550" y="3705225"/>
          <p14:tracePt t="182473" x="4062413" y="3705225"/>
          <p14:tracePt t="182489" x="4086225" y="3709988"/>
          <p14:tracePt t="182506" x="4105275" y="3709988"/>
          <p14:tracePt t="182523" x="4119563" y="3709988"/>
          <p14:tracePt t="182539" x="4138613" y="3709988"/>
          <p14:tracePt t="182556" x="4152900" y="3709988"/>
          <p14:tracePt t="182573" x="4162425" y="3709988"/>
          <p14:tracePt t="182589" x="4181475" y="3709988"/>
          <p14:tracePt t="182606" x="4191000" y="3709988"/>
          <p14:tracePt t="182622" x="4210050" y="3709988"/>
          <p14:tracePt t="182639" x="4233863" y="3709988"/>
          <p14:tracePt t="182656" x="4252913" y="3709988"/>
          <p14:tracePt t="182672" x="4276725" y="3709988"/>
          <p14:tracePt t="182689" x="4295775" y="3714750"/>
          <p14:tracePt t="182706" x="4314825" y="3714750"/>
          <p14:tracePt t="182724" x="4319588" y="3719513"/>
          <p14:tracePt t="182774" x="4324350" y="3719513"/>
          <p14:tracePt t="182824" x="4324350" y="3724275"/>
          <p14:tracePt t="182882" x="4329113" y="3724275"/>
          <p14:tracePt t="182896" x="4343400" y="3729038"/>
          <p14:tracePt t="182903" x="4348163" y="3729038"/>
          <p14:tracePt t="182910" x="4357688" y="3729038"/>
          <p14:tracePt t="182922" x="4371975" y="3729038"/>
          <p14:tracePt t="182939" x="4410075" y="3729038"/>
          <p14:tracePt t="182956" x="4448175" y="3729038"/>
          <p14:tracePt t="182972" x="4476750" y="3724275"/>
          <p14:tracePt t="182989" x="4524375" y="3714750"/>
          <p14:tracePt t="183006" x="4538663" y="3705225"/>
          <p14:tracePt t="183022" x="4557713" y="3705225"/>
          <p14:tracePt t="183039" x="4567238" y="3695700"/>
          <p14:tracePt t="183056" x="4595813" y="3681413"/>
          <p14:tracePt t="183072" x="4619625" y="3671888"/>
          <p14:tracePt t="183089" x="4667250" y="3662363"/>
          <p14:tracePt t="183106" x="4681538" y="3652838"/>
          <p14:tracePt t="183122" x="4700588" y="3648075"/>
          <p14:tracePt t="183139" x="4705350" y="3643313"/>
          <p14:tracePt t="183172" x="4710113" y="3643313"/>
          <p14:tracePt t="183197" x="4714875" y="3643313"/>
          <p14:tracePt t="183341" x="4714875" y="3638550"/>
          <p14:tracePt t="184023" x="4638675" y="3633788"/>
          <p14:tracePt t="184029" x="4467225" y="3624263"/>
          <p14:tracePt t="184039" x="4267200" y="3609975"/>
          <p14:tracePt t="184055" x="3900488" y="3581400"/>
          <p14:tracePt t="184072" x="3309938" y="3538538"/>
          <p14:tracePt t="184089" x="2981325" y="3533775"/>
          <p14:tracePt t="184105" x="2671763" y="3524250"/>
          <p14:tracePt t="184122" x="2314575" y="3529013"/>
          <p14:tracePt t="184139" x="2143125" y="3533775"/>
          <p14:tracePt t="184155" x="2024063" y="3533775"/>
          <p14:tracePt t="184172" x="1881188" y="3533775"/>
          <p14:tracePt t="184189" x="1828800" y="3533775"/>
          <p14:tracePt t="184205" x="1800225" y="3529013"/>
          <p14:tracePt t="184222" x="1785938" y="3529013"/>
          <p14:tracePt t="184223" x="1781175" y="3524250"/>
          <p14:tracePt t="184239" x="1762125" y="3524250"/>
          <p14:tracePt t="184255" x="1752600" y="3524250"/>
          <p14:tracePt t="184272" x="1738313" y="3524250"/>
          <p14:tracePt t="184289" x="1733550" y="3524250"/>
          <p14:tracePt t="184305" x="1724025" y="3524250"/>
          <p14:tracePt t="184322" x="1685925" y="3529013"/>
          <p14:tracePt t="184338" x="1652588" y="3529013"/>
          <p14:tracePt t="184355" x="1614488" y="3529013"/>
          <p14:tracePt t="184372" x="1590675" y="3529013"/>
          <p14:tracePt t="184388" x="1562100" y="3529013"/>
          <p14:tracePt t="184405" x="1557338" y="3529013"/>
          <p14:tracePt t="184452" x="1557338" y="3533775"/>
          <p14:tracePt t="184466" x="1566863" y="3543300"/>
          <p14:tracePt t="184480" x="1571625" y="3548063"/>
          <p14:tracePt t="184488" x="1576388" y="3552825"/>
          <p14:tracePt t="184523" x="1614488" y="3567113"/>
          <p14:tracePt t="184538" x="1628775" y="3581400"/>
          <p14:tracePt t="184545" x="1643063" y="3586163"/>
          <p14:tracePt t="184555" x="1652588" y="3590925"/>
          <p14:tracePt t="184572" x="1685925" y="3605213"/>
          <p14:tracePt t="184588" x="1719263" y="3629025"/>
          <p14:tracePt t="184605" x="1733550" y="3648075"/>
          <p14:tracePt t="184622" x="1752600" y="3662363"/>
          <p14:tracePt t="184638" x="1766888" y="3690938"/>
          <p14:tracePt t="184655" x="1766888" y="3695700"/>
          <p14:tracePt t="184672" x="1766888" y="3700463"/>
          <p14:tracePt t="184746" x="1776413" y="3700463"/>
          <p14:tracePt t="184753" x="1785938" y="3700463"/>
          <p14:tracePt t="184761" x="1795463" y="3700463"/>
          <p14:tracePt t="184772" x="1814513" y="3705225"/>
          <p14:tracePt t="184788" x="1924050" y="3714750"/>
          <p14:tracePt t="184805" x="2005013" y="3733800"/>
          <p14:tracePt t="184822" x="2105025" y="3743325"/>
          <p14:tracePt t="184839" x="2252663" y="3752850"/>
          <p14:tracePt t="184855" x="2305050" y="3752850"/>
          <p14:tracePt t="184872" x="2333625" y="3752850"/>
          <p14:tracePt t="184889" x="2347913" y="3752850"/>
          <p14:tracePt t="184922" x="2352675" y="3752850"/>
          <p14:tracePt t="184942" x="2352675" y="3748088"/>
          <p14:tracePt t="184961" x="2357438" y="3748088"/>
          <p14:tracePt t="184972" x="2357438" y="3743325"/>
          <p14:tracePt t="184988" x="2357438" y="3733800"/>
          <p14:tracePt t="185005" x="2357438" y="3729038"/>
          <p14:tracePt t="185022" x="2362200" y="3719513"/>
          <p14:tracePt t="185038" x="2366963" y="3705225"/>
          <p14:tracePt t="185055" x="2376488" y="3686175"/>
          <p14:tracePt t="185072" x="2390775" y="3671888"/>
          <p14:tracePt t="185088" x="2405063" y="3662363"/>
          <p14:tracePt t="185105" x="2419350" y="3657600"/>
          <p14:tracePt t="185122" x="2424113" y="3652838"/>
          <p14:tracePt t="185138" x="2428875" y="3652838"/>
          <p14:tracePt t="185172" x="2428875" y="3671888"/>
          <p14:tracePt t="185188" x="2419350" y="3690938"/>
          <p14:tracePt t="185205" x="2400300" y="3714750"/>
          <p14:tracePt t="185222" x="2400300" y="3719513"/>
          <p14:tracePt t="185276" x="2419350" y="3686175"/>
          <p14:tracePt t="185283" x="2419350" y="3681413"/>
          <p14:tracePt t="185290" x="2424113" y="3676650"/>
          <p14:tracePt t="185305" x="2428875" y="3671888"/>
          <p14:tracePt t="185355" x="2428875" y="3686175"/>
          <p14:tracePt t="185362" x="2424113" y="3695700"/>
          <p14:tracePt t="185371" x="2419350" y="3709988"/>
          <p14:tracePt t="185388" x="2400300" y="3729038"/>
          <p14:tracePt t="185405" x="2390775" y="3752850"/>
          <p14:tracePt t="185421" x="2381250" y="3757613"/>
          <p14:tracePt t="185438" x="2376488" y="3757613"/>
          <p14:tracePt t="185491" x="2405063" y="3719513"/>
          <p14:tracePt t="185498" x="2409825" y="3714750"/>
          <p14:tracePt t="185506" x="2414588" y="3709988"/>
          <p14:tracePt t="185521" x="2424113" y="3709988"/>
          <p14:tracePt t="185563" x="2424113" y="3714750"/>
          <p14:tracePt t="185570" x="2414588" y="3719513"/>
          <p14:tracePt t="185577" x="2405063" y="3729038"/>
          <p14:tracePt t="185606" x="2343150" y="3748088"/>
          <p14:tracePt t="185613" x="2333625" y="3748088"/>
          <p14:tracePt t="185621" x="2324100" y="3748088"/>
          <p14:tracePt t="185638" x="2319338" y="3743325"/>
          <p14:tracePt t="185655" x="2314575" y="3738563"/>
          <p14:tracePt t="185671" x="2314575" y="3729038"/>
          <p14:tracePt t="185688" x="2333625" y="3719513"/>
          <p14:tracePt t="185721" x="2428875" y="3719513"/>
          <p14:tracePt t="185738" x="2447925" y="3719513"/>
          <p14:tracePt t="185755" x="2457450" y="3719513"/>
          <p14:tracePt t="185771" x="2462213" y="3719513"/>
          <p14:tracePt t="185788" x="2462213" y="3724275"/>
          <p14:tracePt t="185805" x="2462213" y="3729038"/>
          <p14:tracePt t="185821" x="2428875" y="3748088"/>
          <p14:tracePt t="185838" x="2419350" y="3748088"/>
          <p14:tracePt t="185855" x="2414588" y="3748088"/>
          <p14:tracePt t="185907" x="2433638" y="3729038"/>
          <p14:tracePt t="185914" x="2443163" y="3724275"/>
          <p14:tracePt t="185922" x="2452688" y="3724275"/>
          <p14:tracePt t="185938" x="2457450" y="3724275"/>
          <p14:tracePt t="185955" x="2466975" y="3724275"/>
          <p14:tracePt t="186015" x="2466975" y="3733800"/>
          <p14:tracePt t="186022" x="2462213" y="3733800"/>
          <p14:tracePt t="186043" x="2457450" y="3733800"/>
          <p14:tracePt t="186589" x="2414588" y="3738563"/>
          <p14:tracePt t="186596" x="2343150" y="3738563"/>
          <p14:tracePt t="186604" x="2262188" y="3743325"/>
          <p14:tracePt t="186621" x="2114550" y="3743325"/>
          <p14:tracePt t="186638" x="1881188" y="3743325"/>
          <p14:tracePt t="186654" x="1771650" y="3743325"/>
          <p14:tracePt t="186671" x="1690688" y="3743325"/>
          <p14:tracePt t="186688" x="1628775" y="3743325"/>
          <p14:tracePt t="186704" x="1552575" y="3738563"/>
          <p14:tracePt t="186721" x="1514475" y="3738563"/>
          <p14:tracePt t="186738" x="1466850" y="3733800"/>
          <p14:tracePt t="186754" x="1371600" y="3733800"/>
          <p14:tracePt t="186771" x="1314450" y="3729038"/>
          <p14:tracePt t="186788" x="1276350" y="3724275"/>
          <p14:tracePt t="186804" x="1257300" y="3724275"/>
          <p14:tracePt t="186821" x="1252538" y="3724275"/>
          <p14:tracePt t="186854" x="1247775" y="3724275"/>
          <p14:tracePt t="186871" x="1233488" y="3719513"/>
          <p14:tracePt t="186888" x="1219200" y="3705225"/>
          <p14:tracePt t="186904" x="1171575" y="3681413"/>
          <p14:tracePt t="186921" x="1138238" y="3652838"/>
          <p14:tracePt t="186938" x="1119188" y="3643313"/>
          <p14:tracePt t="186954" x="1109663" y="3643313"/>
          <p14:tracePt t="186971" x="1109663" y="3633788"/>
          <p14:tracePt t="187004" x="1133475" y="3624263"/>
          <p14:tracePt t="187021" x="1147763" y="3624263"/>
          <p14:tracePt t="187038" x="1176338" y="3638550"/>
          <p14:tracePt t="187054" x="1223963" y="3652838"/>
          <p14:tracePt t="187071" x="1266825" y="3667125"/>
          <p14:tracePt t="187088" x="1295400" y="3676650"/>
          <p14:tracePt t="187104" x="1309688" y="3676650"/>
          <p14:tracePt t="187141" x="1304925" y="3676650"/>
          <p14:tracePt t="187162" x="1262063" y="3676650"/>
          <p14:tracePt t="187171" x="1247775" y="3676650"/>
          <p14:tracePt t="187188" x="1238250" y="3676650"/>
          <p14:tracePt t="187204" x="1233488" y="3676650"/>
          <p14:tracePt t="187241" x="1233488" y="3681413"/>
          <p14:tracePt t="187248" x="1238250" y="3681413"/>
          <p14:tracePt t="187255" x="1247775" y="3681413"/>
          <p14:tracePt t="187271" x="1257300" y="3686175"/>
          <p14:tracePt t="187288" x="1262063" y="3690938"/>
          <p14:tracePt t="187341" x="1262063" y="3695700"/>
          <p14:tracePt t="187348" x="1257300" y="3695700"/>
          <p14:tracePt t="187355" x="1252538" y="3705225"/>
          <p14:tracePt t="187427" x="1257300" y="3705225"/>
          <p14:tracePt t="187449" x="1262063" y="3705225"/>
          <p14:tracePt t="187477" x="1266825" y="3705225"/>
          <p14:tracePt t="187521" x="1266825" y="3709988"/>
          <p14:tracePt t="187635" x="1281113" y="3709988"/>
          <p14:tracePt t="187642" x="1295400" y="3709988"/>
          <p14:tracePt t="187654" x="1323975" y="3714750"/>
          <p14:tracePt t="187671" x="1438275" y="3724275"/>
          <p14:tracePt t="187687" x="1600200" y="3738563"/>
          <p14:tracePt t="187704" x="1809750" y="3743325"/>
          <p14:tracePt t="187721" x="2171700" y="3767138"/>
          <p14:tracePt t="187737" x="2362200" y="3776663"/>
          <p14:tracePt t="187754" x="2471738" y="3776663"/>
          <p14:tracePt t="187771" x="2557463" y="3776663"/>
          <p14:tracePt t="187787" x="2643188" y="3771900"/>
          <p14:tracePt t="187804" x="2671763" y="3762375"/>
          <p14:tracePt t="187821" x="2705100" y="3757613"/>
          <p14:tracePt t="187837" x="2709863" y="3757613"/>
          <p14:tracePt t="187854" x="2714625" y="3757613"/>
          <p14:tracePt t="187871" x="2714625" y="3752850"/>
          <p14:tracePt t="187887" x="2728913" y="3748088"/>
          <p14:tracePt t="187904" x="2738438" y="3738563"/>
          <p14:tracePt t="187921" x="2771775" y="3709988"/>
          <p14:tracePt t="187937" x="2852738" y="3619500"/>
          <p14:tracePt t="187954" x="2938463" y="3557588"/>
          <p14:tracePt t="187971" x="3009900" y="3514725"/>
          <p14:tracePt t="187988" x="3086100" y="3471863"/>
          <p14:tracePt t="188004" x="3128963" y="3457575"/>
          <p14:tracePt t="188021" x="3176588" y="3457575"/>
          <p14:tracePt t="188037" x="3248025" y="3462338"/>
          <p14:tracePt t="188054" x="3286125" y="3476625"/>
          <p14:tracePt t="188071" x="3295650" y="3486150"/>
          <p14:tracePt t="188087" x="3343275" y="3519488"/>
          <p14:tracePt t="188104" x="3352800" y="3529013"/>
          <p14:tracePt t="188121" x="3362325" y="3533775"/>
          <p14:tracePt t="188137" x="3367088" y="3543300"/>
          <p14:tracePt t="188154" x="3367088" y="3548063"/>
          <p14:tracePt t="188209" x="3367088" y="3552825"/>
          <p14:tracePt t="188230" x="3357563" y="3552825"/>
          <p14:tracePt t="188237" x="3357563" y="3557588"/>
          <p14:tracePt t="188244" x="3352800" y="3557588"/>
          <p14:tracePt t="188254" x="3348038" y="3562350"/>
          <p14:tracePt t="188270" x="3333750" y="3562350"/>
          <p14:tracePt t="188287" x="3319463" y="3557588"/>
          <p14:tracePt t="188304" x="3314700" y="3552825"/>
          <p14:tracePt t="188321" x="3300413" y="3548063"/>
          <p14:tracePt t="188337" x="3286125" y="3538538"/>
          <p14:tracePt t="188354" x="3281363" y="3533775"/>
          <p14:tracePt t="188371" x="3276600" y="3533775"/>
          <p14:tracePt t="188387" x="3271838" y="3533775"/>
          <p14:tracePt t="188421" x="3267075" y="3533775"/>
          <p14:tracePt t="188474" x="3267075" y="3538538"/>
          <p14:tracePt t="188481" x="3267075" y="3548063"/>
          <p14:tracePt t="188495" x="3267075" y="3552825"/>
          <p14:tracePt t="188504" x="3267075" y="3557588"/>
          <p14:tracePt t="188520" x="3267075" y="3567113"/>
          <p14:tracePt t="188537" x="3267075" y="3576638"/>
          <p14:tracePt t="188554" x="3252788" y="3624263"/>
          <p14:tracePt t="188570" x="3209925" y="3671888"/>
          <p14:tracePt t="188587" x="3157538" y="3733800"/>
          <p14:tracePt t="188604" x="3052763" y="3857625"/>
          <p14:tracePt t="188621" x="2957513" y="3933825"/>
          <p14:tracePt t="188637" x="2871788" y="3995738"/>
          <p14:tracePt t="188654" x="2719388" y="4100513"/>
          <p14:tracePt t="188670" x="2590800" y="4176713"/>
          <p14:tracePt t="188687" x="2443163" y="4252913"/>
          <p14:tracePt t="188704" x="2176463" y="4338638"/>
          <p14:tracePt t="188721" x="1981200" y="4371975"/>
          <p14:tracePt t="188737" x="1771650" y="4400550"/>
          <p14:tracePt t="188754" x="1404938" y="4405313"/>
          <p14:tracePt t="188770" x="1128713" y="4405313"/>
          <p14:tracePt t="188787" x="923925" y="4376738"/>
          <p14:tracePt t="188804" x="700088" y="4348163"/>
          <p14:tracePt t="188820" x="590550" y="4314825"/>
          <p14:tracePt t="188837" x="495300" y="4267200"/>
          <p14:tracePt t="188854" x="361950" y="4186238"/>
          <p14:tracePt t="188870" x="295275" y="4138613"/>
          <p14:tracePt t="188887" x="257175" y="4090988"/>
          <p14:tracePt t="188904" x="223838" y="4010025"/>
          <p14:tracePt t="188920" x="219075" y="3976688"/>
          <p14:tracePt t="188937" x="223838" y="3938588"/>
          <p14:tracePt t="188954" x="228600" y="3914775"/>
          <p14:tracePt t="188970" x="238125" y="3905250"/>
          <p14:tracePt t="188987" x="252413" y="3890963"/>
          <p14:tracePt t="189004" x="271463" y="3876675"/>
          <p14:tracePt t="189020" x="323850" y="3829050"/>
          <p14:tracePt t="189037" x="366713" y="3776663"/>
          <p14:tracePt t="189054" x="400050" y="3724275"/>
          <p14:tracePt t="189070" x="442913" y="3667125"/>
          <p14:tracePt t="189087" x="461963" y="3643313"/>
          <p14:tracePt t="189103" x="466725" y="3633788"/>
          <p14:tracePt t="189120" x="471488" y="3629025"/>
          <p14:tracePt t="189137" x="476250" y="3624263"/>
          <p14:tracePt t="189170" x="476250" y="3619500"/>
          <p14:tracePt t="189198" x="481013" y="3619500"/>
          <p14:tracePt t="189492" x="523875" y="3624263"/>
          <p14:tracePt t="189499" x="623888" y="3629025"/>
          <p14:tracePt t="189506" x="738188" y="3648075"/>
          <p14:tracePt t="189520" x="857250" y="3657600"/>
          <p14:tracePt t="189537" x="1323975" y="3662363"/>
          <p14:tracePt t="189553" x="1633538" y="3662363"/>
          <p14:tracePt t="189570" x="1847850" y="3657600"/>
          <p14:tracePt t="189587" x="2114550" y="3605213"/>
          <p14:tracePt t="189603" x="2214563" y="3581400"/>
          <p14:tracePt t="189620" x="2295525" y="3557588"/>
          <p14:tracePt t="189637" x="2386013" y="3519488"/>
          <p14:tracePt t="189653" x="2447925" y="3500438"/>
          <p14:tracePt t="189670" x="2500313" y="3476625"/>
          <p14:tracePt t="189687" x="2619375" y="3433763"/>
          <p14:tracePt t="189703" x="2714625" y="3405188"/>
          <p14:tracePt t="189720" x="2795588" y="3386138"/>
          <p14:tracePt t="189737" x="2947988" y="3357563"/>
          <p14:tracePt t="189753" x="3062288" y="3352800"/>
          <p14:tracePt t="189770" x="3148013" y="3352800"/>
          <p14:tracePt t="189787" x="3267075" y="3371850"/>
          <p14:tracePt t="189803" x="3314700" y="3381375"/>
          <p14:tracePt t="189820" x="3328988" y="3390900"/>
          <p14:tracePt t="189837" x="3338513" y="3390900"/>
          <p14:tracePt t="189853" x="3343275" y="3390900"/>
          <p14:tracePt t="189870" x="3343275" y="3395663"/>
          <p14:tracePt t="189887" x="3343275" y="3400425"/>
          <p14:tracePt t="189903" x="3343275" y="3405188"/>
          <p14:tracePt t="189920" x="3343275" y="3409950"/>
          <p14:tracePt t="189965" x="3343275" y="3414713"/>
          <p14:tracePt t="190001" x="3343275" y="3419475"/>
          <p14:tracePt t="190008" x="3343275" y="3424238"/>
          <p14:tracePt t="190020" x="3343275" y="3429000"/>
          <p14:tracePt t="190037" x="3357563" y="3462338"/>
          <p14:tracePt t="190053" x="3376613" y="3500438"/>
          <p14:tracePt t="190070" x="3386138" y="3538538"/>
          <p14:tracePt t="190087" x="3390900" y="3567113"/>
          <p14:tracePt t="190103" x="3395663" y="3600450"/>
          <p14:tracePt t="190120" x="3400425" y="3609975"/>
          <p14:tracePt t="190137" x="3400425" y="3619500"/>
          <p14:tracePt t="190153" x="3400425" y="3629025"/>
          <p14:tracePt t="190589" x="3371850" y="3633788"/>
          <p14:tracePt t="190597" x="3328988" y="3643313"/>
          <p14:tracePt t="190604" x="3281363" y="3648075"/>
          <p14:tracePt t="190620" x="3171825" y="3667125"/>
          <p14:tracePt t="190636" x="3071813" y="3686175"/>
          <p14:tracePt t="190653" x="2914650" y="3719513"/>
          <p14:tracePt t="190670" x="2805113" y="3738563"/>
          <p14:tracePt t="190686" x="2695575" y="3752850"/>
          <p14:tracePt t="190703" x="2609850" y="3752850"/>
          <p14:tracePt t="190720" x="2443163" y="3752850"/>
          <p14:tracePt t="190736" x="2333625" y="3743325"/>
          <p14:tracePt t="190753" x="2219325" y="3733800"/>
          <p14:tracePt t="190770" x="2062163" y="3709988"/>
          <p14:tracePt t="190786" x="1976438" y="3695700"/>
          <p14:tracePt t="190803" x="1914525" y="3676650"/>
          <p14:tracePt t="190820" x="1862138" y="3662363"/>
          <p14:tracePt t="190836" x="1857375" y="3662363"/>
          <p14:tracePt t="190853" x="1852613" y="3657600"/>
          <p14:tracePt t="190948" x="1852613" y="3652838"/>
          <p14:tracePt t="190955" x="1833563" y="3648075"/>
          <p14:tracePt t="190962" x="1819275" y="3643313"/>
          <p14:tracePt t="190969" x="1800225" y="3638550"/>
          <p14:tracePt t="190986" x="1738313" y="3619500"/>
          <p14:tracePt t="191003" x="1657350" y="3595688"/>
          <p14:tracePt t="191020" x="1538288" y="3571875"/>
          <p14:tracePt t="191036" x="1500188" y="3567113"/>
          <p14:tracePt t="191053" x="1476375" y="3557588"/>
          <p14:tracePt t="191070" x="1462088" y="3552825"/>
          <p14:tracePt t="191086" x="1457325" y="3552825"/>
          <p14:tracePt t="191120" x="1452563" y="3552825"/>
          <p14:tracePt t="191177" x="1447800" y="3552825"/>
          <p14:tracePt t="191191" x="1438275" y="3552825"/>
          <p14:tracePt t="191198" x="1428750" y="3552825"/>
          <p14:tracePt t="191206" x="1419225" y="3552825"/>
          <p14:tracePt t="191219" x="1400175" y="3552825"/>
          <p14:tracePt t="191236" x="1357313" y="3552825"/>
          <p14:tracePt t="191253" x="1338263" y="3548063"/>
          <p14:tracePt t="191270" x="1323975" y="3548063"/>
          <p14:tracePt t="191286" x="1319213" y="3548063"/>
          <p14:tracePt t="191328" x="1323975" y="3548063"/>
          <p14:tracePt t="191336" x="1333500" y="3548063"/>
          <p14:tracePt t="191353" x="1343025" y="3548063"/>
          <p14:tracePt t="191369" x="1352550" y="3548063"/>
          <p14:tracePt t="191428" x="1323975" y="3562350"/>
          <p14:tracePt t="191435" x="1319213" y="3562350"/>
          <p14:tracePt t="191442" x="1309688" y="3562350"/>
          <p14:tracePt t="191453" x="1304925" y="3562350"/>
          <p14:tracePt t="191470" x="1290638" y="3557588"/>
          <p14:tracePt t="191536" x="1295400" y="3557588"/>
          <p14:tracePt t="191543" x="1300163" y="3557588"/>
          <p14:tracePt t="191553" x="1304925" y="3557588"/>
          <p14:tracePt t="191569" x="1309688" y="3557588"/>
          <p14:tracePt t="191586" x="1314450" y="3557588"/>
          <p14:tracePt t="191637" x="1323975" y="3557588"/>
          <p14:tracePt t="191686" x="1328738" y="3567113"/>
          <p14:tracePt t="191693" x="1333500" y="3576638"/>
          <p14:tracePt t="191703" x="1333500" y="3581400"/>
          <p14:tracePt t="191719" x="1333500" y="3605213"/>
          <p14:tracePt t="191736" x="1333500" y="3638550"/>
          <p14:tracePt t="191753" x="1333500" y="3657600"/>
          <p14:tracePt t="191770" x="1338263" y="3671888"/>
          <p14:tracePt t="191786" x="1357313" y="3695700"/>
          <p14:tracePt t="191803" x="1371600" y="3709988"/>
          <p14:tracePt t="191819" x="1409700" y="3733800"/>
          <p14:tracePt t="191836" x="1466850" y="3752850"/>
          <p14:tracePt t="191853" x="1643063" y="3767138"/>
          <p14:tracePt t="191869" x="1838325" y="3767138"/>
          <p14:tracePt t="191886" x="2038350" y="3757613"/>
          <p14:tracePt t="191903" x="2324100" y="3709988"/>
          <p14:tracePt t="191919" x="2438400" y="3681413"/>
          <p14:tracePt t="191936" x="2538413" y="3648075"/>
          <p14:tracePt t="191953" x="2662238" y="3619500"/>
          <p14:tracePt t="191969" x="2714625" y="3600450"/>
          <p14:tracePt t="191986" x="2757488" y="3595688"/>
          <p14:tracePt t="192003" x="2786063" y="3595688"/>
          <p14:tracePt t="192019" x="2809875" y="3590925"/>
          <p14:tracePt t="192036" x="2852738" y="3586163"/>
          <p14:tracePt t="192053" x="2938463" y="3576638"/>
          <p14:tracePt t="192069" x="2990850" y="3571875"/>
          <p14:tracePt t="192086" x="3038475" y="3567113"/>
          <p14:tracePt t="192103" x="3119438" y="3562350"/>
          <p14:tracePt t="192119" x="3186113" y="3562350"/>
          <p14:tracePt t="192136" x="3243263" y="3557588"/>
          <p14:tracePt t="192153" x="3295650" y="3557588"/>
          <p14:tracePt t="192169" x="3390900" y="3557588"/>
          <p14:tracePt t="192186" x="3448050" y="3557588"/>
          <p14:tracePt t="192203" x="3514725" y="3567113"/>
          <p14:tracePt t="192219" x="3557588" y="3571875"/>
          <p14:tracePt t="192236" x="3605213" y="3581400"/>
          <p14:tracePt t="192252" x="3686175" y="3595688"/>
          <p14:tracePt t="192269" x="3719513" y="3609975"/>
          <p14:tracePt t="192286" x="3752850" y="3619500"/>
          <p14:tracePt t="192302" x="3762375" y="3629025"/>
          <p14:tracePt t="192336" x="3767138" y="3633788"/>
          <p14:tracePt t="192352" x="3767138" y="3638550"/>
          <p14:tracePt t="192369" x="3771900" y="3648075"/>
          <p14:tracePt t="192388" x="3771900" y="3652838"/>
          <p14:tracePt t="192403" x="3771900" y="3667125"/>
          <p14:tracePt t="192419" x="3781425" y="3676650"/>
          <p14:tracePt t="192436" x="3781425" y="3690938"/>
          <p14:tracePt t="192453" x="3781425" y="3705225"/>
          <p14:tracePt t="192469" x="3786188" y="3724275"/>
          <p14:tracePt t="192486" x="3786188" y="3733800"/>
          <p14:tracePt t="192502" x="3786188" y="3738563"/>
          <p14:tracePt t="192519" x="3786188" y="3743325"/>
          <p14:tracePt t="192536" x="3781425" y="3752850"/>
          <p14:tracePt t="192552" x="3762375" y="3767138"/>
          <p14:tracePt t="192569" x="3676650" y="3781425"/>
          <p14:tracePt t="192586" x="3595688" y="3800475"/>
          <p14:tracePt t="192602" x="3509963" y="3824288"/>
          <p14:tracePt t="192619" x="3386138" y="3848100"/>
          <p14:tracePt t="192636" x="3338513" y="3862388"/>
          <p14:tracePt t="192653" x="3319463" y="3862388"/>
          <p14:tracePt t="192669" x="3309938" y="3862388"/>
          <p14:tracePt t="192702" x="3309938" y="3857625"/>
          <p14:tracePt t="192719" x="3309938" y="3852863"/>
          <p14:tracePt t="192740" x="3319463" y="3848100"/>
          <p14:tracePt t="192754" x="3324225" y="3848100"/>
          <p14:tracePt t="192776" x="3328988" y="3848100"/>
          <p14:tracePt t="192790" x="3328988" y="3843338"/>
          <p14:tracePt t="192819" x="3333750" y="3843338"/>
          <p14:tracePt t="192826" x="3333750" y="3838575"/>
          <p14:tracePt t="192898" x="3333750" y="3833813"/>
          <p14:tracePt t="192912" x="3333750" y="3829050"/>
          <p14:tracePt t="192933" x="3333750" y="3824288"/>
          <p14:tracePt t="192948" x="3333750" y="3819525"/>
          <p14:tracePt t="192962" x="3333750" y="3814763"/>
          <p14:tracePt t="192998" x="3333750" y="3810000"/>
          <p14:tracePt t="193012" x="3338513" y="3805238"/>
          <p14:tracePt t="193020" x="3348038" y="3800475"/>
          <p14:tracePt t="193026" x="3352800" y="3800475"/>
          <p14:tracePt t="193035" x="3357563" y="3795713"/>
          <p14:tracePt t="193052" x="3371850" y="3795713"/>
          <p14:tracePt t="193069" x="3390900" y="3795713"/>
          <p14:tracePt t="193086" x="3419475" y="3795713"/>
          <p14:tracePt t="193102" x="3452813" y="3795713"/>
          <p14:tracePt t="193119" x="3486150" y="3795713"/>
          <p14:tracePt t="193135" x="3576638" y="3790950"/>
          <p14:tracePt t="193152" x="3648075" y="3786188"/>
          <p14:tracePt t="193169" x="3700463" y="3786188"/>
          <p14:tracePt t="193186" x="3752850" y="3781425"/>
          <p14:tracePt t="193202" x="3776663" y="3781425"/>
          <p14:tracePt t="193219" x="3805238" y="3781425"/>
          <p14:tracePt t="193236" x="3852863" y="3781425"/>
          <p14:tracePt t="193252" x="3876675" y="3786188"/>
          <p14:tracePt t="193269" x="3890963" y="3786188"/>
          <p14:tracePt t="193285" x="3910013" y="3790950"/>
          <p14:tracePt t="193302" x="3914775" y="3790950"/>
          <p14:tracePt t="193335" x="3919538" y="3790950"/>
          <p14:tracePt t="193352" x="3929063" y="3795713"/>
          <p14:tracePt t="193369" x="3929063" y="3800475"/>
          <p14:tracePt t="193385" x="3933825" y="3800475"/>
          <p14:tracePt t="193435" x="3938588" y="3800475"/>
          <p14:tracePt t="193471" x="3943350" y="3800475"/>
          <p14:tracePt t="193930" x="3957638" y="3800475"/>
          <p14:tracePt t="193937" x="3976688" y="3800475"/>
          <p14:tracePt t="193944" x="3990975" y="3800475"/>
          <p14:tracePt t="193952" x="4010025" y="3800475"/>
          <p14:tracePt t="193969" x="4048125" y="3800475"/>
          <p14:tracePt t="193985" x="4057650" y="3800475"/>
          <p14:tracePt t="194002" x="4081463" y="3800475"/>
          <p14:tracePt t="194035" x="4090988" y="3800475"/>
          <p14:tracePt t="194073" x="4095750" y="3800475"/>
          <p14:tracePt t="194123" x="4095750" y="3795713"/>
          <p14:tracePt t="194138" x="4100513" y="3795713"/>
          <p14:tracePt t="194174" x="4105275" y="3795713"/>
          <p14:tracePt t="194188" x="4110038" y="3790950"/>
          <p14:tracePt t="194195" x="4124325" y="3786188"/>
          <p14:tracePt t="194202" x="4138613" y="3781425"/>
          <p14:tracePt t="194219" x="4181475" y="3762375"/>
          <p14:tracePt t="194235" x="4238625" y="3743325"/>
          <p14:tracePt t="194252" x="4314825" y="3705225"/>
          <p14:tracePt t="194269" x="4352925" y="3686175"/>
          <p14:tracePt t="194285" x="4376738" y="3671888"/>
          <p14:tracePt t="194302" x="4405313" y="3657600"/>
          <p14:tracePt t="194318" x="4414838" y="3652838"/>
          <p14:tracePt t="194335" x="4419600" y="3652838"/>
          <p14:tracePt t="194352" x="4424363" y="3648075"/>
          <p14:tracePt t="194368" x="4429125" y="3648075"/>
          <p14:tracePt t="201578" x="4462463" y="3638550"/>
          <p14:tracePt t="201586" x="4533900" y="3629025"/>
          <p14:tracePt t="201592" x="4600575" y="3624263"/>
          <p14:tracePt t="201607" x="4791075" y="3609975"/>
          <p14:tracePt t="201616" x="4886325" y="3600450"/>
          <p14:tracePt t="201633" x="5043488" y="3600450"/>
          <p14:tracePt t="201650" x="5472113" y="3614738"/>
          <p14:tracePt t="201666" x="5724525" y="3619500"/>
          <p14:tracePt t="201683" x="6015038" y="3638550"/>
          <p14:tracePt t="201700" x="6434138" y="3652838"/>
          <p14:tracePt t="201716" x="6734175" y="3657600"/>
          <p14:tracePt t="201733" x="7034213" y="3657600"/>
          <p14:tracePt t="201750" x="7472363" y="3624263"/>
          <p14:tracePt t="201766" x="7734300" y="3581400"/>
          <p14:tracePt t="201783" x="7948613" y="3538538"/>
          <p14:tracePt t="201800" x="8134350" y="3481388"/>
          <p14:tracePt t="201816" x="8286750" y="3405188"/>
          <p14:tracePt t="201833" x="8362950" y="3367088"/>
          <p14:tracePt t="201849" x="8429625" y="3328988"/>
          <p14:tracePt t="201866" x="8505825" y="3257550"/>
          <p14:tracePt t="201883" x="8548688" y="3205163"/>
          <p14:tracePt t="201899" x="8577263" y="3176588"/>
          <p14:tracePt t="201916" x="8591550" y="3148013"/>
          <p14:tracePt t="201933" x="8591550" y="3143250"/>
          <p14:tracePt t="201949" x="8591550" y="3138488"/>
          <p14:tracePt t="201983" x="8591550" y="3133725"/>
          <p14:tracePt t="202022" x="8586788" y="3133725"/>
          <p14:tracePt t="202030" x="8582025" y="3133725"/>
          <p14:tracePt t="202044" x="8572500" y="3133725"/>
          <p14:tracePt t="202051" x="8562975" y="3133725"/>
          <p14:tracePt t="202066" x="8543925" y="3133725"/>
          <p14:tracePt t="202083" x="8467725" y="3128963"/>
          <p14:tracePt t="202099" x="8353425" y="3114675"/>
          <p14:tracePt t="202116" x="8101013" y="3095625"/>
          <p14:tracePt t="202133" x="7905750" y="3071813"/>
          <p14:tracePt t="202149" x="7729538" y="3057525"/>
          <p14:tracePt t="202166" x="7453313" y="3019425"/>
          <p14:tracePt t="202183" x="7324725" y="2981325"/>
          <p14:tracePt t="202199" x="7172325" y="2924175"/>
          <p14:tracePt t="202216" x="7010400" y="2847975"/>
          <p14:tracePt t="202233" x="6948488" y="2809875"/>
          <p14:tracePt t="202249" x="6919913" y="2781300"/>
          <p14:tracePt t="202266" x="6896100" y="2747963"/>
          <p14:tracePt t="202283" x="6891338" y="2728913"/>
          <p14:tracePt t="202299" x="6891338" y="2714625"/>
          <p14:tracePt t="202316" x="6891338" y="2705100"/>
          <p14:tracePt t="202332" x="6896100" y="2686050"/>
          <p14:tracePt t="202349" x="6896100" y="2671763"/>
          <p14:tracePt t="202366" x="6915150" y="2638425"/>
          <p14:tracePt t="202383" x="6929438" y="2614613"/>
          <p14:tracePt t="202399" x="6948488" y="2586038"/>
          <p14:tracePt t="202416" x="6991350" y="2547938"/>
          <p14:tracePt t="202432" x="7100888" y="2476500"/>
          <p14:tracePt t="202449" x="7172325" y="2438400"/>
          <p14:tracePt t="202466" x="7258050" y="2400300"/>
          <p14:tracePt t="202482" x="7415213" y="2362200"/>
          <p14:tracePt t="202499" x="7519988" y="2352675"/>
          <p14:tracePt t="202516" x="7648575" y="2352675"/>
          <p14:tracePt t="202532" x="7848600" y="2414588"/>
          <p14:tracePt t="202549" x="7991475" y="2471738"/>
          <p14:tracePt t="202566" x="8181975" y="2581275"/>
          <p14:tracePt t="202582" x="8320088" y="2719388"/>
          <p14:tracePt t="202599" x="8377238" y="2828925"/>
          <p14:tracePt t="202616" x="8424863" y="2947988"/>
          <p14:tracePt t="202632" x="8424863" y="3143250"/>
          <p14:tracePt t="202649" x="8382000" y="3300413"/>
          <p14:tracePt t="202666" x="8324850" y="3438525"/>
          <p14:tracePt t="202682" x="8224838" y="3576638"/>
          <p14:tracePt t="202699" x="8101013" y="3676650"/>
          <p14:tracePt t="202716" x="7996238" y="3738563"/>
          <p14:tracePt t="202732" x="7762875" y="3824288"/>
          <p14:tracePt t="202749" x="7643813" y="3848100"/>
          <p14:tracePt t="202766" x="7491413" y="3862388"/>
          <p14:tracePt t="202782" x="7315200" y="3843338"/>
          <p14:tracePt t="202799" x="7196138" y="3800475"/>
          <p14:tracePt t="202816" x="7091363" y="3743325"/>
          <p14:tracePt t="202832" x="6958013" y="3643313"/>
          <p14:tracePt t="202849" x="6886575" y="3548063"/>
          <p14:tracePt t="202866" x="6819900" y="3443288"/>
          <p14:tracePt t="202882" x="6767513" y="3295650"/>
          <p14:tracePt t="202899" x="6767513" y="3228975"/>
          <p14:tracePt t="202916" x="6777038" y="3171825"/>
          <p14:tracePt t="202932" x="6834188" y="3090863"/>
          <p14:tracePt t="202949" x="6881813" y="3043238"/>
          <p14:tracePt t="202966" x="6977063" y="2990850"/>
          <p14:tracePt t="202982" x="7138988" y="2924175"/>
          <p14:tracePt t="202999" x="7277100" y="2886075"/>
          <p14:tracePt t="203016" x="7396163" y="2867025"/>
          <p14:tracePt t="203033" x="7529513" y="2852738"/>
          <p14:tracePt t="203049" x="7591425" y="2852738"/>
          <p14:tracePt t="203066" x="7629525" y="2857500"/>
          <p14:tracePt t="203082" x="7639050" y="2862263"/>
          <p14:tracePt t="203099" x="7643813" y="2862263"/>
          <p14:tracePt t="203116" x="7643813" y="2871788"/>
          <p14:tracePt t="203132" x="7643813" y="2876550"/>
          <p14:tracePt t="203149" x="7643813" y="2886075"/>
          <p14:tracePt t="203785" x="7610475" y="2914650"/>
          <p14:tracePt t="203793" x="7553325" y="2967038"/>
          <p14:tracePt t="203800" x="7486650" y="3024188"/>
          <p14:tracePt t="203815" x="7386638" y="3128963"/>
          <p14:tracePt t="203832" x="7291388" y="3233738"/>
          <p14:tracePt t="203849" x="7210425" y="3319463"/>
          <p14:tracePt t="203865" x="7115175" y="3395663"/>
          <p14:tracePt t="203882" x="7081838" y="3424238"/>
          <p14:tracePt t="203899" x="7053263" y="3438525"/>
          <p14:tracePt t="203915" x="7043738" y="3443288"/>
          <p14:tracePt t="203932" x="7038975" y="3448050"/>
          <p14:tracePt t="203949" x="7038975" y="3452813"/>
          <p14:tracePt t="203965" x="7024688" y="3457575"/>
          <p14:tracePt t="203982" x="7015163" y="3467100"/>
          <p14:tracePt t="203999" x="6986588" y="3481388"/>
          <p14:tracePt t="204015" x="6905625" y="3519488"/>
          <p14:tracePt t="204032" x="6853238" y="3552825"/>
          <p14:tracePt t="204049" x="6805613" y="3571875"/>
          <p14:tracePt t="204065" x="6748463" y="3609975"/>
          <p14:tracePt t="204082" x="6700838" y="3633788"/>
          <p14:tracePt t="204099" x="6672263" y="3643313"/>
          <p14:tracePt t="204115" x="6624638" y="3662363"/>
          <p14:tracePt t="204132" x="6600825" y="3671888"/>
          <p14:tracePt t="204149" x="6586538" y="3676650"/>
          <p14:tracePt t="204165" x="6553200" y="3686175"/>
          <p14:tracePt t="204182" x="6529388" y="3700463"/>
          <p14:tracePt t="204199" x="6500813" y="3719513"/>
          <p14:tracePt t="204215" x="6438900" y="3738563"/>
          <p14:tracePt t="204232" x="6405563" y="3757613"/>
          <p14:tracePt t="204248" x="6372225" y="3762375"/>
          <p14:tracePt t="204265" x="6348413" y="3771900"/>
          <p14:tracePt t="204282" x="6324600" y="3776663"/>
          <p14:tracePt t="204299" x="6315075" y="3786188"/>
          <p14:tracePt t="204315" x="6300788" y="3790950"/>
          <p14:tracePt t="204332" x="6286500" y="3795713"/>
          <p14:tracePt t="204348" x="6281738" y="3795713"/>
          <p14:tracePt t="204365" x="6262688" y="3800475"/>
          <p14:tracePt t="204382" x="6253163" y="3800475"/>
          <p14:tracePt t="204398" x="6238875" y="3805238"/>
          <p14:tracePt t="204415" x="6229350" y="3810000"/>
          <p14:tracePt t="204432" x="6215063" y="3819525"/>
          <p14:tracePt t="204448" x="6205538" y="3819525"/>
          <p14:tracePt t="204465" x="6200775" y="3819525"/>
          <p14:tracePt t="204482" x="6191250" y="3819525"/>
          <p14:tracePt t="204498" x="6181725" y="3824288"/>
          <p14:tracePt t="204515" x="6176963" y="3824288"/>
          <p14:tracePt t="204532" x="6167438" y="3829050"/>
          <p14:tracePt t="204548" x="6157913" y="3833813"/>
          <p14:tracePt t="204565" x="6148388" y="3838575"/>
          <p14:tracePt t="204582" x="6129338" y="3848100"/>
          <p14:tracePt t="204598" x="6119813" y="3852863"/>
          <p14:tracePt t="204615" x="6110288" y="3852863"/>
          <p14:tracePt t="204968" x="5976938" y="3852863"/>
          <p14:tracePt t="204975" x="5791200" y="3843338"/>
          <p14:tracePt t="204983" x="5557838" y="3833813"/>
          <p14:tracePt t="204998" x="5114925" y="3810000"/>
          <p14:tracePt t="205015" x="4643438" y="3771900"/>
          <p14:tracePt t="205032" x="4200525" y="3762375"/>
          <p14:tracePt t="205048" x="3681413" y="3752850"/>
          <p14:tracePt t="205065" x="3471863" y="3748088"/>
          <p14:tracePt t="205082" x="3324225" y="3748088"/>
          <p14:tracePt t="205082" x="3271838" y="3743325"/>
          <p14:tracePt t="205098" x="3214688" y="3738563"/>
          <p14:tracePt t="205115" x="3190875" y="3733800"/>
          <p14:tracePt t="205131" x="3186113" y="3729038"/>
          <p14:tracePt t="205241" x="3176588" y="3729038"/>
          <p14:tracePt t="205247" x="3157538" y="3729038"/>
          <p14:tracePt t="205255" x="3138488" y="3729038"/>
          <p14:tracePt t="205265" x="3109913" y="3729038"/>
          <p14:tracePt t="205281" x="3038475" y="3733800"/>
          <p14:tracePt t="205298" x="2933700" y="3738563"/>
          <p14:tracePt t="205315" x="2857500" y="3738563"/>
          <p14:tracePt t="205331" x="2786063" y="3738563"/>
          <p14:tracePt t="205348" x="2719388" y="3738563"/>
          <p14:tracePt t="205365" x="2700338" y="3738563"/>
          <p14:tracePt t="205381" x="2686050" y="3733800"/>
          <p14:tracePt t="205398" x="2681288" y="3733800"/>
          <p14:tracePt t="205415" x="2676525" y="3733800"/>
          <p14:tracePt t="205448" x="2671763" y="3733800"/>
          <p14:tracePt t="205979" x="2705100" y="3733800"/>
          <p14:tracePt t="205986" x="2743200" y="3743325"/>
          <p14:tracePt t="206000" x="2900363" y="3771900"/>
          <p14:tracePt t="206014" x="3052763" y="3781425"/>
          <p14:tracePt t="206031" x="3238500" y="3795713"/>
          <p14:tracePt t="206048" x="3490913" y="3810000"/>
          <p14:tracePt t="206064" x="3910013" y="3852863"/>
          <p14:tracePt t="206081" x="4205288" y="3886200"/>
          <p14:tracePt t="206098" x="4476750" y="3924300"/>
          <p14:tracePt t="206115" x="4919663" y="3962400"/>
          <p14:tracePt t="206131" x="5210175" y="3986213"/>
          <p14:tracePt t="206148" x="5434013" y="4019550"/>
          <p14:tracePt t="206165" x="5743575" y="4076700"/>
          <p14:tracePt t="206181" x="5938838" y="4119563"/>
          <p14:tracePt t="206198" x="6110288" y="4157663"/>
          <p14:tracePt t="206215" x="6238875" y="4191000"/>
          <p14:tracePt t="206231" x="6272213" y="4200525"/>
          <p14:tracePt t="206248" x="6286500" y="4205288"/>
          <p14:tracePt t="206309" x="6286500" y="4210050"/>
          <p14:tracePt t="206344" x="6286500" y="4214813"/>
          <p14:tracePt t="206366" x="6281738" y="4214813"/>
          <p14:tracePt t="206381" x="6276975" y="4214813"/>
          <p14:tracePt t="206387" x="6267450" y="4214813"/>
          <p14:tracePt t="206402" x="6234113" y="4210050"/>
          <p14:tracePt t="206414" x="6210300" y="4210050"/>
          <p14:tracePt t="206431" x="6076950" y="4195763"/>
          <p14:tracePt t="206448" x="5915025" y="4176713"/>
          <p14:tracePt t="206464" x="5686425" y="4157663"/>
          <p14:tracePt t="206481" x="5186363" y="4124325"/>
          <p14:tracePt t="206498" x="4810125" y="4114800"/>
          <p14:tracePt t="206514" x="4367213" y="4114800"/>
          <p14:tracePt t="206531" x="3733800" y="4129088"/>
          <p14:tracePt t="206548" x="3362325" y="4152900"/>
          <p14:tracePt t="206564" x="3071813" y="4176713"/>
          <p14:tracePt t="206581" x="2805113" y="4176713"/>
          <p14:tracePt t="206598" x="2686050" y="4167188"/>
          <p14:tracePt t="206614" x="2581275" y="4152900"/>
          <p14:tracePt t="206631" x="2490788" y="4133850"/>
          <p14:tracePt t="206648" x="2462213" y="4119563"/>
          <p14:tracePt t="206664" x="2443163" y="4105275"/>
          <p14:tracePt t="206681" x="2433638" y="4095750"/>
          <p14:tracePt t="206698" x="2433638" y="4086225"/>
          <p14:tracePt t="206714" x="2428875" y="4081463"/>
          <p14:tracePt t="206731" x="2428875" y="4071938"/>
          <p14:tracePt t="206748" x="2428875" y="4062413"/>
          <p14:tracePt t="206764" x="2428875" y="4057650"/>
          <p14:tracePt t="206781" x="2433638" y="4043363"/>
          <p14:tracePt t="206798" x="2433638" y="4033838"/>
          <p14:tracePt t="206814" x="2433638" y="4024313"/>
          <p14:tracePt t="206831" x="2433638" y="3995738"/>
          <p14:tracePt t="206848" x="2428875" y="3981450"/>
          <p14:tracePt t="206864" x="2428875" y="3962400"/>
          <p14:tracePt t="206881" x="2428875" y="3938588"/>
          <p14:tracePt t="206897" x="2428875" y="3914775"/>
          <p14:tracePt t="206914" x="2428875" y="3895725"/>
          <p14:tracePt t="206931" x="2428875" y="3886200"/>
          <p14:tracePt t="206947" x="2428875" y="3867150"/>
          <p14:tracePt t="206964" x="2428875" y="3857625"/>
          <p14:tracePt t="206981" x="2428875" y="3852863"/>
          <p14:tracePt t="206997" x="2433638" y="3843338"/>
          <p14:tracePt t="207031" x="2433638" y="3833813"/>
          <p14:tracePt t="207048" x="2433638" y="3829050"/>
          <p14:tracePt t="207068" x="2433638" y="3824288"/>
          <p14:tracePt t="207090" x="2433638" y="3819525"/>
          <p14:tracePt t="207104" x="2433638" y="3814763"/>
          <p14:tracePt t="207571" x="2447925" y="3814763"/>
          <p14:tracePt t="207577" x="2476500" y="3800475"/>
          <p14:tracePt t="207584" x="2509838" y="3786188"/>
          <p14:tracePt t="207597" x="2552700" y="3767138"/>
          <p14:tracePt t="207614" x="2695575" y="3709988"/>
          <p14:tracePt t="207631" x="2776538" y="3676650"/>
          <p14:tracePt t="207647" x="2847975" y="3652838"/>
          <p14:tracePt t="207664" x="2909888" y="3638550"/>
          <p14:tracePt t="207681" x="2933700" y="3638550"/>
          <p14:tracePt t="207697" x="2943225" y="3633788"/>
          <p14:tracePt t="207714" x="2952750" y="3633788"/>
          <p14:tracePt t="207807" x="2957513" y="3638550"/>
          <p14:tracePt t="207814" x="2957513" y="3643313"/>
          <p14:tracePt t="207821" x="2957513" y="3648075"/>
          <p14:tracePt t="207835" x="2957513" y="3652838"/>
          <p14:tracePt t="207847" x="2957513" y="3657600"/>
          <p14:tracePt t="207864" x="2947988" y="3662363"/>
          <p14:tracePt t="207893" x="2862263" y="3700463"/>
          <p14:tracePt t="207901" x="2843213" y="3705225"/>
          <p14:tracePt t="207914" x="2805113" y="3705225"/>
          <p14:tracePt t="207931" x="2752725" y="3705225"/>
          <p14:tracePt t="207947" x="2681288" y="3709988"/>
          <p14:tracePt t="207964" x="2576513" y="3709988"/>
          <p14:tracePt t="207981" x="2514600" y="3709988"/>
          <p14:tracePt t="207997" x="2476500" y="3705225"/>
          <p14:tracePt t="208014" x="2428875" y="3690938"/>
          <p14:tracePt t="208030" x="2414588" y="3686175"/>
          <p14:tracePt t="208047" x="2405063" y="3686175"/>
          <p14:tracePt t="208064" x="2400300" y="3686175"/>
          <p14:tracePt t="208387" x="2333625" y="3686175"/>
          <p14:tracePt t="208394" x="2266950" y="3686175"/>
          <p14:tracePt t="208401" x="2181225" y="3686175"/>
          <p14:tracePt t="208414" x="2076450" y="3686175"/>
          <p14:tracePt t="208431" x="1762125" y="3686175"/>
          <p14:tracePt t="208447" x="1614488" y="3690938"/>
          <p14:tracePt t="208464" x="1495425" y="3695700"/>
          <p14:tracePt t="208481" x="1409700" y="3700463"/>
          <p14:tracePt t="208497" x="1390650" y="3700463"/>
          <p14:tracePt t="208514" x="1381125" y="3700463"/>
          <p14:tracePt t="208574" x="1381125" y="3705225"/>
          <p14:tracePt t="208617" x="1376363" y="3705225"/>
          <p14:tracePt t="208638" x="1366838" y="3709988"/>
          <p14:tracePt t="208645" x="1347788" y="3709988"/>
          <p14:tracePt t="208652" x="1333500" y="3714750"/>
          <p14:tracePt t="208664" x="1304925" y="3714750"/>
          <p14:tracePt t="208680" x="1252538" y="3714750"/>
          <p14:tracePt t="208697" x="1200150" y="3719513"/>
          <p14:tracePt t="208714" x="1176338" y="3719513"/>
          <p14:tracePt t="208730" x="1171575" y="3719513"/>
          <p14:tracePt t="208747" x="1166813" y="3719513"/>
          <p14:tracePt t="208764" x="1162050" y="3719513"/>
          <p14:tracePt t="208875" x="1166813" y="3719513"/>
          <p14:tracePt t="208932" x="1171575" y="3719513"/>
          <p14:tracePt t="208939" x="1171575" y="3724275"/>
          <p14:tracePt t="208961" x="1176338" y="3724275"/>
          <p14:tracePt t="208989" x="1181100" y="3724275"/>
          <p14:tracePt t="209011" x="1185863" y="3724275"/>
          <p14:tracePt t="209047" x="1190625" y="3724275"/>
          <p14:tracePt t="209126" x="1200150" y="3724275"/>
          <p14:tracePt t="209133" x="1214438" y="3724275"/>
          <p14:tracePt t="209140" x="1238250" y="3724275"/>
          <p14:tracePt t="209147" x="1276350" y="3724275"/>
          <p14:tracePt t="209164" x="1352550" y="3724275"/>
          <p14:tracePt t="209180" x="1509713" y="3719513"/>
          <p14:tracePt t="209197" x="1900238" y="3719513"/>
          <p14:tracePt t="209213" x="2319338" y="3729038"/>
          <p14:tracePt t="209230" x="2828925" y="3767138"/>
          <p14:tracePt t="209247" x="3633788" y="3871913"/>
          <p14:tracePt t="209263" x="4176713" y="3976688"/>
          <p14:tracePt t="209280" x="4662488" y="4081463"/>
          <p14:tracePt t="209297" x="5033963" y="4167188"/>
          <p14:tracePt t="209313" x="5362575" y="4238625"/>
          <p14:tracePt t="209330" x="5462588" y="4248150"/>
          <p14:tracePt t="209347" x="5505450" y="4257675"/>
          <p14:tracePt t="209363" x="5524500" y="4257675"/>
          <p14:tracePt t="209685" x="5543550" y="4233863"/>
          <p14:tracePt t="209692" x="5581650" y="4191000"/>
          <p14:tracePt t="209706" x="5662613" y="4095750"/>
          <p14:tracePt t="209713" x="5695950" y="4067175"/>
          <p14:tracePt t="209730" x="5781675" y="4005263"/>
          <p14:tracePt t="209747" x="5862638" y="3952875"/>
          <p14:tracePt t="209763" x="5976938" y="3876675"/>
          <p14:tracePt t="209780" x="6048375" y="3848100"/>
          <p14:tracePt t="209797" x="6091238" y="3819525"/>
          <p14:tracePt t="209813" x="6119813" y="3810000"/>
          <p14:tracePt t="209830" x="6124575" y="3810000"/>
          <p14:tracePt t="209864" x="6124575" y="3814763"/>
          <p14:tracePt t="209880" x="6119813" y="3829050"/>
          <p14:tracePt t="209897" x="6110288" y="3843338"/>
          <p14:tracePt t="209914" x="6091238" y="3871913"/>
          <p14:tracePt t="209930" x="6076950" y="3886200"/>
          <p14:tracePt t="209947" x="6057900" y="3900488"/>
          <p14:tracePt t="209963" x="6053138" y="3905250"/>
          <p14:tracePt t="210014" x="6053138" y="3900488"/>
          <p14:tracePt t="210021" x="6053138" y="3895725"/>
          <p14:tracePt t="210030" x="6053138" y="3890963"/>
          <p14:tracePt t="210057" x="6086475" y="3848100"/>
          <p14:tracePt t="210071" x="6143625" y="3805238"/>
          <p14:tracePt t="210080" x="6172200" y="3781425"/>
          <p14:tracePt t="210096" x="6243638" y="3724275"/>
          <p14:tracePt t="210113" x="6338888" y="3648075"/>
          <p14:tracePt t="210130" x="6486525" y="3529013"/>
          <p14:tracePt t="210146" x="6586538" y="3443288"/>
          <p14:tracePt t="210163" x="6710363" y="3338513"/>
          <p14:tracePt t="210180" x="6848475" y="3243263"/>
          <p14:tracePt t="210196" x="6929438" y="3176588"/>
          <p14:tracePt t="210213" x="7010400" y="3128963"/>
          <p14:tracePt t="210230" x="7110413" y="3048000"/>
          <p14:tracePt t="210246" x="7148513" y="3014663"/>
          <p14:tracePt t="210263" x="7186613" y="2981325"/>
          <p14:tracePt t="210280" x="7224713" y="2943225"/>
          <p14:tracePt t="210296" x="7262813" y="2909888"/>
          <p14:tracePt t="210314" x="7300913" y="2871788"/>
          <p14:tracePt t="210330" x="7372350" y="2800350"/>
          <p14:tracePt t="210346" x="7410450" y="2747963"/>
          <p14:tracePt t="210363" x="7448550" y="2695575"/>
          <p14:tracePt t="210380" x="7510463" y="2609850"/>
          <p14:tracePt t="210396" x="7562850" y="2552700"/>
          <p14:tracePt t="210413" x="7610475" y="2495550"/>
          <p14:tracePt t="210430" x="7648575" y="2447925"/>
          <p14:tracePt t="210446" x="7700963" y="2390775"/>
          <p14:tracePt t="210463" x="7715250" y="2371725"/>
          <p14:tracePt t="210480" x="7734300" y="2343150"/>
          <p14:tracePt t="210496" x="7762875" y="2305050"/>
          <p14:tracePt t="210513" x="7786688" y="2271713"/>
          <p14:tracePt t="210530" x="7824788" y="2247900"/>
          <p14:tracePt t="210546" x="7872413" y="2200275"/>
          <p14:tracePt t="210563" x="7910513" y="2171700"/>
          <p14:tracePt t="210580" x="7939088" y="2143125"/>
          <p14:tracePt t="210596" x="7972425" y="2105025"/>
          <p14:tracePt t="210613" x="7986713" y="2085975"/>
          <p14:tracePt t="210630" x="8005763" y="2057400"/>
          <p14:tracePt t="210646" x="8062913" y="2019300"/>
          <p14:tracePt t="210663" x="8091488" y="1995488"/>
          <p14:tracePt t="210680" x="8110538" y="1976438"/>
          <p14:tracePt t="210681" x="8110538" y="1966913"/>
          <p14:tracePt t="210696" x="8139113" y="1943100"/>
          <p14:tracePt t="210713" x="8153400" y="1933575"/>
          <p14:tracePt t="210730" x="8158163" y="1928813"/>
          <p14:tracePt t="210746" x="8162925" y="1924050"/>
          <p14:tracePt t="210763" x="8172450" y="1919288"/>
          <p14:tracePt t="210817" x="8177213" y="1919288"/>
          <p14:tracePt t="210903" x="8181975" y="1928813"/>
          <p14:tracePt t="210911" x="8181975" y="1933575"/>
          <p14:tracePt t="210917" x="8181975" y="1947863"/>
          <p14:tracePt t="210929" x="8181975" y="1952625"/>
          <p14:tracePt t="210946" x="8158163" y="1990725"/>
          <p14:tracePt t="210963" x="8143875" y="2005013"/>
          <p14:tracePt t="210980" x="8120063" y="2024063"/>
          <p14:tracePt t="210996" x="8081963" y="2043113"/>
          <p14:tracePt t="211013" x="8024813" y="2076450"/>
          <p14:tracePt t="211030" x="7943850" y="2124075"/>
          <p14:tracePt t="211046" x="7791450" y="2243138"/>
          <p14:tracePt t="211063" x="7686675" y="2333625"/>
          <p14:tracePt t="211079" x="7462838" y="2505075"/>
          <p14:tracePt t="211096" x="7243763" y="2681288"/>
          <p14:tracePt t="211113" x="7096125" y="2800350"/>
          <p14:tracePt t="211129" x="6943725" y="2886075"/>
          <p14:tracePt t="211146" x="6800850" y="2986088"/>
          <p14:tracePt t="211163" x="6696075" y="3043238"/>
          <p14:tracePt t="211180" x="6600825" y="3095625"/>
          <p14:tracePt t="211196" x="6519863" y="3138488"/>
          <p14:tracePt t="211197" x="6481763" y="3152775"/>
          <p14:tracePt t="211213" x="6386513" y="3195638"/>
          <p14:tracePt t="211229" x="6296025" y="3238500"/>
          <p14:tracePt t="211246" x="6215063" y="3286125"/>
          <p14:tracePt t="211263" x="6081713" y="3352800"/>
          <p14:tracePt t="211280" x="5995988" y="3390900"/>
          <p14:tracePt t="211296" x="5924550" y="3424238"/>
          <p14:tracePt t="211313" x="5819775" y="3476625"/>
          <p14:tracePt t="211330" x="5753100" y="3509963"/>
          <p14:tracePt t="211346" x="5695950" y="3543300"/>
          <p14:tracePt t="211363" x="5624513" y="3590925"/>
          <p14:tracePt t="211379" x="5581650" y="3605213"/>
          <p14:tracePt t="211396" x="5538788" y="3633788"/>
          <p14:tracePt t="211413" x="5500688" y="3648075"/>
          <p14:tracePt t="211429" x="5481638" y="3662363"/>
          <p14:tracePt t="211446" x="5462588" y="3667125"/>
          <p14:tracePt t="211463" x="5443538" y="3681413"/>
          <p14:tracePt t="211480" x="5429250" y="3686175"/>
          <p14:tracePt t="211496" x="5419725" y="3695700"/>
          <p14:tracePt t="211513" x="5419725" y="3700463"/>
          <p14:tracePt t="211529" x="5414963" y="3700463"/>
          <p14:tracePt t="211546" x="5414963" y="3705225"/>
          <p14:tracePt t="211606" x="5434013" y="3662363"/>
          <p14:tracePt t="211613" x="5481638" y="3638550"/>
          <p14:tracePt t="211621" x="5534025" y="3614738"/>
          <p14:tracePt t="211629" x="5595938" y="3581400"/>
          <p14:tracePt t="211646" x="5829300" y="3467100"/>
          <p14:tracePt t="211663" x="6329363" y="3228975"/>
          <p14:tracePt t="211679" x="6719888" y="3019425"/>
          <p14:tracePt t="211696" x="7143750" y="2767013"/>
          <p14:tracePt t="211713" x="7791450" y="2400300"/>
          <p14:tracePt t="211729" x="8148638" y="2166938"/>
          <p14:tracePt t="211746" x="8443913" y="1981200"/>
          <p14:tracePt t="211763" x="8686800" y="1814513"/>
          <p14:tracePt t="211779" x="8743950" y="1757363"/>
          <p14:tracePt t="211796" x="8772525" y="1728788"/>
          <p14:tracePt t="211813" x="8782050" y="1724025"/>
          <p14:tracePt t="212366" x="8724900" y="1752600"/>
          <p14:tracePt t="212374" x="8577263" y="1809750"/>
          <p14:tracePt t="212380" x="8429625" y="1876425"/>
          <p14:tracePt t="212396" x="8115300" y="1981200"/>
          <p14:tracePt t="212412" x="7786688" y="2109788"/>
          <p14:tracePt t="212429" x="7429500" y="2257425"/>
          <p14:tracePt t="212446" x="6924675" y="2447925"/>
          <p14:tracePt t="212462" x="6686550" y="2533650"/>
          <p14:tracePt t="212479" x="6453188" y="2647950"/>
          <p14:tracePt t="212496" x="6238875" y="2762250"/>
          <p14:tracePt t="212512" x="6124575" y="2828925"/>
          <p14:tracePt t="212529" x="6038850" y="2881313"/>
          <p14:tracePt t="212546" x="5938838" y="2938463"/>
          <p14:tracePt t="212562" x="5900738" y="2971800"/>
          <p14:tracePt t="212579" x="5872163" y="2986088"/>
          <p14:tracePt t="212596" x="5843588" y="3009900"/>
          <p14:tracePt t="212612" x="5824538" y="3024188"/>
          <p14:tracePt t="212629" x="5800725" y="3043238"/>
          <p14:tracePt t="212646" x="5762625" y="3067050"/>
          <p14:tracePt t="212662" x="5748338" y="3090863"/>
          <p14:tracePt t="212679" x="5729288" y="3105150"/>
          <p14:tracePt t="212696" x="5719763" y="3124200"/>
          <p14:tracePt t="212712" x="5719763" y="3128963"/>
          <p14:tracePt t="212729" x="5715000" y="3138488"/>
          <p14:tracePt t="212746" x="5710238" y="3171825"/>
          <p14:tracePt t="212762" x="5705475" y="3209925"/>
          <p14:tracePt t="212779" x="5705475" y="3243263"/>
          <p14:tracePt t="212796" x="5700713" y="3290888"/>
          <p14:tracePt t="212812" x="5700713" y="3309938"/>
          <p14:tracePt t="212829" x="5700713" y="3328988"/>
          <p14:tracePt t="212846" x="5705475" y="3371850"/>
          <p14:tracePt t="212862" x="5710238" y="3405188"/>
          <p14:tracePt t="212879" x="5715000" y="3433763"/>
          <p14:tracePt t="212896" x="5724525" y="3481388"/>
          <p14:tracePt t="212912" x="5729288" y="3500438"/>
          <p14:tracePt t="212929" x="5734050" y="3519488"/>
          <p14:tracePt t="212946" x="5734050" y="3533775"/>
          <p14:tracePt t="212962" x="5734050" y="3543300"/>
          <p14:tracePt t="212979" x="5734050" y="3548063"/>
          <p14:tracePt t="212996" x="5734050" y="3557588"/>
          <p14:tracePt t="213012" x="5734050" y="3562350"/>
          <p14:tracePt t="213046" x="5734050" y="3567113"/>
          <p14:tracePt t="213068" x="5729288" y="3567113"/>
          <p14:tracePt t="213197" x="5757863" y="3538538"/>
          <p14:tracePt t="213204" x="5767388" y="3529013"/>
          <p14:tracePt t="213212" x="5805488" y="3500438"/>
          <p14:tracePt t="213229" x="5891213" y="3433763"/>
          <p14:tracePt t="213245" x="6010275" y="3357563"/>
          <p14:tracePt t="213262" x="6248400" y="3224213"/>
          <p14:tracePt t="213279" x="6443663" y="3124200"/>
          <p14:tracePt t="213295" x="6634163" y="3009900"/>
          <p14:tracePt t="213312" x="6924675" y="2847975"/>
          <p14:tracePt t="213329" x="7077075" y="2752725"/>
          <p14:tracePt t="213345" x="7224713" y="2652713"/>
          <p14:tracePt t="213362" x="7434263" y="2500313"/>
          <p14:tracePt t="213379" x="7510463" y="2433638"/>
          <p14:tracePt t="213395" x="7596188" y="2366963"/>
          <p14:tracePt t="213412" x="7696200" y="2266950"/>
          <p14:tracePt t="213429" x="7748588" y="2209800"/>
          <p14:tracePt t="213445" x="7791450" y="2176463"/>
          <p14:tracePt t="213462" x="7834313" y="2143125"/>
          <p14:tracePt t="213479" x="7858125" y="2128838"/>
          <p14:tracePt t="213496" x="7910513" y="2095500"/>
          <p14:tracePt t="213512" x="7996238" y="2033588"/>
          <p14:tracePt t="213529" x="8043863" y="1995488"/>
          <p14:tracePt t="213545" x="8077200" y="1962150"/>
          <p14:tracePt t="213562" x="8115300" y="1924050"/>
          <p14:tracePt t="213579" x="8148638" y="1905000"/>
          <p14:tracePt t="213595" x="8196263" y="1881188"/>
          <p14:tracePt t="213612" x="8248650" y="1852613"/>
          <p14:tracePt t="213629" x="8272463" y="1838325"/>
          <p14:tracePt t="213645" x="8277225" y="1833563"/>
          <p14:tracePt t="213662" x="8286750" y="1828800"/>
          <p14:tracePt t="213695" x="8291513" y="1828800"/>
          <p14:tracePt t="213878" x="8286750" y="1828800"/>
          <p14:tracePt t="213893" x="8281988" y="1828800"/>
          <p14:tracePt t="213899" x="8277225" y="1828800"/>
          <p14:tracePt t="213912" x="8272463" y="1828800"/>
          <p14:tracePt t="213929" x="8258175" y="1833563"/>
          <p14:tracePt t="213945" x="8248650" y="1833563"/>
          <p14:tracePt t="213962" x="8239125" y="1838325"/>
          <p14:tracePt t="213979" x="8210550" y="1847850"/>
          <p14:tracePt t="213995" x="8162925" y="1866900"/>
          <p14:tracePt t="214012" x="8072438" y="1900238"/>
          <p14:tracePt t="214028" x="7853363" y="1990725"/>
          <p14:tracePt t="214045" x="7605713" y="2114550"/>
          <p14:tracePt t="214062" x="7386638" y="2209800"/>
          <p14:tracePt t="214078" x="7005638" y="2390775"/>
          <p14:tracePt t="214095" x="6738938" y="2543175"/>
          <p14:tracePt t="214112" x="6500813" y="2671763"/>
          <p14:tracePt t="214129" x="6119813" y="2895600"/>
          <p14:tracePt t="214145" x="5924550" y="3024188"/>
          <p14:tracePt t="214162" x="5719763" y="3148013"/>
          <p14:tracePt t="214179" x="5576888" y="3248025"/>
          <p14:tracePt t="214195" x="5524500" y="3290888"/>
          <p14:tracePt t="214212" x="5500688" y="3305175"/>
          <p14:tracePt t="214229" x="5486400" y="3314700"/>
          <p14:tracePt t="214245" x="5486400" y="3324225"/>
          <p14:tracePt t="214344" x="5491163" y="3324225"/>
          <p14:tracePt t="214351" x="5495925" y="3324225"/>
          <p14:tracePt t="214372" x="5505450" y="3319463"/>
          <p14:tracePt t="214394" x="5524500" y="3290888"/>
          <p14:tracePt t="214401" x="5553075" y="3267075"/>
          <p14:tracePt t="214412" x="5600700" y="3243263"/>
          <p14:tracePt t="214428" x="5705475" y="3195638"/>
          <p14:tracePt t="214445" x="5895975" y="3100388"/>
          <p14:tracePt t="214462" x="6029325" y="3038475"/>
          <p14:tracePt t="214478" x="6176963" y="2957513"/>
          <p14:tracePt t="214495" x="6396038" y="2852738"/>
          <p14:tracePt t="214512" x="6515100" y="2800350"/>
          <p14:tracePt t="214528" x="6634163" y="2738438"/>
          <p14:tracePt t="214545" x="6781800" y="2662238"/>
          <p14:tracePt t="214562" x="6862763" y="2609850"/>
          <p14:tracePt t="214578" x="6948488" y="2576513"/>
          <p14:tracePt t="214595" x="7058025" y="2538413"/>
          <p14:tracePt t="214612" x="7105650" y="2519363"/>
          <p14:tracePt t="214628" x="7158038" y="2490788"/>
          <p14:tracePt t="214645" x="7253288" y="2443163"/>
          <p14:tracePt t="214662" x="7324725" y="2390775"/>
          <p14:tracePt t="214678" x="7391400" y="2343150"/>
          <p14:tracePt t="214695" x="7491413" y="2281238"/>
          <p14:tracePt t="214712" x="7558088" y="2243138"/>
          <p14:tracePt t="214728" x="7620000" y="2219325"/>
          <p14:tracePt t="214745" x="7658100" y="2205038"/>
          <p14:tracePt t="214762" x="7672388" y="2200275"/>
          <p14:tracePt t="214778" x="7677150" y="2195513"/>
          <p14:tracePt t="214795" x="7681913" y="2195513"/>
          <p14:tracePt t="214812" x="7681913" y="2190750"/>
          <p14:tracePt t="214828" x="7686675" y="2190750"/>
          <p14:tracePt t="215312" x="7615238" y="2233613"/>
          <p14:tracePt t="215319" x="7486650" y="2309813"/>
          <p14:tracePt t="215328" x="7381875" y="2386013"/>
          <p14:tracePt t="215345" x="7115175" y="2614613"/>
          <p14:tracePt t="215361" x="6705600" y="2995613"/>
          <p14:tracePt t="215378" x="6438900" y="3271838"/>
          <p14:tracePt t="215395" x="6243638" y="3476625"/>
          <p14:tracePt t="215412" x="6015038" y="3719513"/>
          <p14:tracePt t="215428" x="5924550" y="3819525"/>
          <p14:tracePt t="215445" x="5848350" y="3890963"/>
          <p14:tracePt t="215461" x="5815013" y="3919538"/>
          <p14:tracePt t="215478" x="5791200" y="3943350"/>
          <p14:tracePt t="215495" x="5776913" y="3948113"/>
          <p14:tracePt t="215511" x="5767388" y="3952875"/>
          <p14:tracePt t="215528" x="5724525" y="3967163"/>
          <p14:tracePt t="215545" x="5691188" y="3971925"/>
          <p14:tracePt t="215561" x="5648325" y="3986213"/>
          <p14:tracePt t="215578" x="5562600" y="4029075"/>
          <p14:tracePt t="215595" x="5500688" y="4062413"/>
          <p14:tracePt t="215611" x="5419725" y="4095750"/>
          <p14:tracePt t="215628" x="5348288" y="4138613"/>
          <p14:tracePt t="215645" x="5324475" y="4148138"/>
          <p14:tracePt t="215661" x="5314950" y="4152900"/>
          <p14:tracePt t="215678" x="5310188" y="4157663"/>
          <p14:tracePt t="215742" x="5310188" y="4148138"/>
          <p14:tracePt t="215756" x="5310188" y="4143375"/>
          <p14:tracePt t="215785" x="5329238" y="4114800"/>
          <p14:tracePt t="215792" x="5357813" y="4100513"/>
          <p14:tracePt t="215799" x="5405438" y="4076700"/>
          <p14:tracePt t="215811" x="5453063" y="4052888"/>
          <p14:tracePt t="215828" x="5715000" y="3943350"/>
          <p14:tracePt t="215844" x="5915025" y="3843338"/>
          <p14:tracePt t="215861" x="6186488" y="3714750"/>
          <p14:tracePt t="215878" x="6391275" y="3590925"/>
          <p14:tracePt t="215895" x="6643688" y="3448050"/>
          <p14:tracePt t="215911" x="6753225" y="3376613"/>
          <p14:tracePt t="215928" x="6872288" y="3267075"/>
          <p14:tracePt t="215945" x="6962775" y="3190875"/>
          <p14:tracePt t="215961" x="7038975" y="3138488"/>
          <p14:tracePt t="215978" x="7138988" y="3067050"/>
          <p14:tracePt t="215994" x="7215188" y="3009900"/>
          <p14:tracePt t="216011" x="7296150" y="2957513"/>
          <p14:tracePt t="216028" x="7400925" y="2876550"/>
          <p14:tracePt t="216044" x="7486650" y="2828925"/>
          <p14:tracePt t="216061" x="7567613" y="2776538"/>
          <p14:tracePt t="216078" x="7643813" y="2724150"/>
          <p14:tracePt t="216094" x="7724775" y="2652713"/>
          <p14:tracePt t="216111" x="7772400" y="2605088"/>
          <p14:tracePt t="216128" x="7829550" y="2562225"/>
          <p14:tracePt t="216144" x="7920038" y="2505075"/>
          <p14:tracePt t="216161" x="7967663" y="2476500"/>
          <p14:tracePt t="216178" x="8001000" y="2447925"/>
          <p14:tracePt t="216194" x="8039100" y="2400300"/>
          <p14:tracePt t="216211" x="8072438" y="2371725"/>
          <p14:tracePt t="216228" x="8101013" y="2352675"/>
          <p14:tracePt t="216244" x="8129588" y="2328863"/>
          <p14:tracePt t="216261" x="8134350" y="2328863"/>
          <p14:tracePt t="216301" x="8139113" y="2328863"/>
          <p14:tracePt t="216602" x="8091488" y="2338388"/>
          <p14:tracePt t="216610" x="8010525" y="2371725"/>
          <p14:tracePt t="216618" x="7881938" y="2409825"/>
          <p14:tracePt t="216628" x="7767638" y="2438400"/>
          <p14:tracePt t="216645" x="7315200" y="2566988"/>
          <p14:tracePt t="216661" x="7029450" y="2652713"/>
          <p14:tracePt t="216678" x="6738938" y="2743200"/>
          <p14:tracePt t="216694" x="6496050" y="2809875"/>
          <p14:tracePt t="216711" x="6172200" y="2890838"/>
          <p14:tracePt t="216728" x="5967413" y="2952750"/>
          <p14:tracePt t="216744" x="5815013" y="3009900"/>
          <p14:tracePt t="216761" x="5672138" y="3071813"/>
          <p14:tracePt t="216778" x="5614988" y="3095625"/>
          <p14:tracePt t="216794" x="5591175" y="3109913"/>
          <p14:tracePt t="216811" x="5586413" y="3109913"/>
          <p14:tracePt t="216828" x="5586413" y="3114675"/>
          <p14:tracePt t="216846" x="5586413" y="3119438"/>
          <p14:tracePt t="216861" x="5591175" y="3124200"/>
          <p14:tracePt t="216878" x="5605463" y="3133725"/>
          <p14:tracePt t="216894" x="5614988" y="3133725"/>
          <p14:tracePt t="216911" x="5634038" y="3128963"/>
          <p14:tracePt t="216928" x="5667375" y="3105150"/>
          <p14:tracePt t="216944" x="5772150" y="3038475"/>
          <p14:tracePt t="216961" x="5957888" y="2943225"/>
          <p14:tracePt t="216978" x="6410325" y="2690813"/>
          <p14:tracePt t="216994" x="6815138" y="2490788"/>
          <p14:tracePt t="217011" x="7400925" y="2152650"/>
          <p14:tracePt t="217027" x="7767638" y="1933575"/>
          <p14:tracePt t="217044" x="8072438" y="1747838"/>
          <p14:tracePt t="217061" x="8477250" y="1471613"/>
          <p14:tracePt t="217078" x="8662988" y="1333500"/>
          <p14:tracePt t="217094" x="8824913" y="1214438"/>
          <p14:tracePt t="217111" x="8943975" y="1114425"/>
          <p14:tracePt t="217127" x="8977313" y="1095375"/>
          <p14:tracePt t="217144" x="8982075" y="1085850"/>
          <p14:tracePt t="217161" x="8982075" y="1081088"/>
          <p14:tracePt t="217262" x="8982075" y="1090613"/>
          <p14:tracePt t="217312" x="8982075" y="1095375"/>
          <p14:tracePt t="217319" x="8982075" y="1100138"/>
          <p14:tracePt t="217327" x="8972550" y="1104900"/>
          <p14:tracePt t="217344" x="8948738" y="1128713"/>
          <p14:tracePt t="217361" x="8877300" y="1171575"/>
          <p14:tracePt t="217377" x="8696325" y="1285875"/>
          <p14:tracePt t="217394" x="8491538" y="1409700"/>
          <p14:tracePt t="217411" x="8229600" y="1600200"/>
          <p14:tracePt t="217427" x="7815263" y="1881188"/>
          <p14:tracePt t="217444" x="7539038" y="2081213"/>
          <p14:tracePt t="217461" x="7291388" y="2266950"/>
          <p14:tracePt t="217477" x="6929438" y="2547938"/>
          <p14:tracePt t="217494" x="6734175" y="2690813"/>
          <p14:tracePt t="217511" x="6557963" y="2814638"/>
          <p14:tracePt t="217527" x="6424613" y="2924175"/>
          <p14:tracePt t="217544" x="6381750" y="2947988"/>
          <p14:tracePt t="217561" x="6362700" y="2962275"/>
          <p14:tracePt t="217577" x="6362700" y="2967038"/>
          <p14:tracePt t="217594" x="6357938" y="2967038"/>
          <p14:tracePt t="217671" x="6362700" y="2967038"/>
          <p14:tracePt t="217678" x="6372225" y="2967038"/>
          <p14:tracePt t="217685" x="6376988" y="2967038"/>
          <p14:tracePt t="217694" x="6376988" y="2957513"/>
          <p14:tracePt t="217711" x="6391275" y="2947988"/>
          <p14:tracePt t="217727" x="6429375" y="2905125"/>
          <p14:tracePt t="217744" x="6515100" y="2843213"/>
          <p14:tracePt t="217761" x="6638925" y="2762250"/>
          <p14:tracePt t="217777" x="6872288" y="2609850"/>
          <p14:tracePt t="217794" x="7277100" y="2381250"/>
          <p14:tracePt t="217811" x="7529513" y="2252663"/>
          <p14:tracePt t="217827" x="7767638" y="2128838"/>
          <p14:tracePt t="217844" x="8005763" y="2005013"/>
          <p14:tracePt t="217861" x="8081963" y="1957388"/>
          <p14:tracePt t="217877" x="8134350" y="1924050"/>
          <p14:tracePt t="217894" x="8153400" y="1914525"/>
          <p14:tracePt t="217911" x="8158163" y="1909763"/>
          <p14:tracePt t="218065" x="8158163" y="1914525"/>
          <p14:tracePt t="218094" x="8153400" y="1914525"/>
          <p14:tracePt t="218137" x="8153400" y="1919288"/>
          <p14:tracePt t="218143" x="8148638" y="1919288"/>
          <p14:tracePt t="218151" x="8148638" y="1924050"/>
          <p14:tracePt t="218160" x="8143875" y="1924050"/>
          <p14:tracePt t="218187" x="8115300" y="1938338"/>
          <p14:tracePt t="218194" x="8105775" y="1943100"/>
          <p14:tracePt t="218210" x="8053388" y="1957388"/>
          <p14:tracePt t="218227" x="7953375" y="2000250"/>
          <p14:tracePt t="218244" x="7748588" y="2081213"/>
          <p14:tracePt t="218260" x="7586663" y="2143125"/>
          <p14:tracePt t="218277" x="7400925" y="2228850"/>
          <p14:tracePt t="218294" x="7124700" y="2381250"/>
          <p14:tracePt t="218310" x="6977063" y="2471738"/>
          <p14:tracePt t="218327" x="6862763" y="2528888"/>
          <p14:tracePt t="218344" x="6786563" y="2576513"/>
          <p14:tracePt t="218360" x="6767513" y="2586038"/>
          <p14:tracePt t="218377" x="6762750" y="2586038"/>
          <p14:tracePt t="230016" x="0" y="0"/>
        </p14:tracePtLst>
      </p14:laserTrace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8F4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3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8492"/>
            <a:ext cx="9144000" cy="5119580"/>
          </a:xfrm>
          <a:prstGeom prst="rect">
            <a:avLst/>
          </a:prstGeom>
        </p:spPr>
      </p:pic>
      <p:sp>
        <p:nvSpPr>
          <p:cNvPr id="3" name="Text 1"/>
          <p:cNvSpPr/>
          <p:nvPr/>
        </p:nvSpPr>
        <p:spPr>
          <a:xfrm>
            <a:off x="457200" y="457200"/>
            <a:ext cx="82296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0B2545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Future Value of EGP 500,000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457200" y="1033272"/>
            <a:ext cx="365760" cy="45720"/>
          </a:xfrm>
          <a:prstGeom prst="rect">
            <a:avLst/>
          </a:prstGeom>
          <a:solidFill>
            <a:srgbClr val="C9A961"/>
          </a:solidFill>
          <a:ln w="12700">
            <a:solidFill>
              <a:srgbClr val="C9A961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457200" y="1188720"/>
            <a:ext cx="8229600" cy="640080"/>
          </a:xfrm>
          <a:prstGeom prst="rect">
            <a:avLst/>
          </a:prstGeom>
          <a:solidFill>
            <a:srgbClr val="F2EBDB"/>
          </a:solidFill>
          <a:ln w="12700">
            <a:solidFill>
              <a:srgbClr val="C9A961"/>
            </a:solidFill>
            <a:prstDash val="solid"/>
          </a:ln>
        </p:spPr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4360" y="1325880"/>
            <a:ext cx="365760" cy="365760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1097280" y="1188720"/>
            <a:ext cx="74980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Problem:  You invest EGP 500,000 today at 12% per year. What will it be worth in 10 years?</a:t>
            </a:r>
            <a:endParaRPr lang="en-US" sz="1600" dirty="0"/>
          </a:p>
        </p:txBody>
      </p:sp>
      <p:sp>
        <p:nvSpPr>
          <p:cNvPr id="8" name="Text 5"/>
          <p:cNvSpPr/>
          <p:nvPr/>
        </p:nvSpPr>
        <p:spPr>
          <a:xfrm>
            <a:off x="457200" y="1965960"/>
            <a:ext cx="8229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0B2545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Step-by-step solution:</a:t>
            </a:r>
            <a:endParaRPr lang="en-US" sz="2000" dirty="0"/>
          </a:p>
        </p:txBody>
      </p:sp>
      <p:sp>
        <p:nvSpPr>
          <p:cNvPr id="9" name="Shape 6"/>
          <p:cNvSpPr/>
          <p:nvPr/>
        </p:nvSpPr>
        <p:spPr>
          <a:xfrm>
            <a:off x="457200" y="2377440"/>
            <a:ext cx="365760" cy="365760"/>
          </a:xfrm>
          <a:prstGeom prst="ellipse">
            <a:avLst/>
          </a:prstGeom>
          <a:solidFill>
            <a:srgbClr val="C9A961"/>
          </a:solidFill>
          <a:ln w="12700">
            <a:solidFill>
              <a:srgbClr val="C9A961"/>
            </a:solidFill>
            <a:prstDash val="solid"/>
          </a:ln>
        </p:spPr>
      </p:sp>
      <p:sp>
        <p:nvSpPr>
          <p:cNvPr id="10" name="Text 7"/>
          <p:cNvSpPr/>
          <p:nvPr/>
        </p:nvSpPr>
        <p:spPr>
          <a:xfrm>
            <a:off x="457200" y="2377440"/>
            <a:ext cx="365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0B2545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1</a:t>
            </a:r>
            <a:endParaRPr lang="en-US" sz="1600" dirty="0"/>
          </a:p>
        </p:txBody>
      </p:sp>
      <p:sp>
        <p:nvSpPr>
          <p:cNvPr id="11" name="Text 8"/>
          <p:cNvSpPr/>
          <p:nvPr/>
        </p:nvSpPr>
        <p:spPr>
          <a:xfrm>
            <a:off x="960120" y="2377440"/>
            <a:ext cx="14630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Identify</a:t>
            </a:r>
            <a:endParaRPr lang="en-US" sz="1500" dirty="0"/>
          </a:p>
        </p:txBody>
      </p:sp>
      <p:sp>
        <p:nvSpPr>
          <p:cNvPr id="12" name="Text 9"/>
          <p:cNvSpPr/>
          <p:nvPr/>
        </p:nvSpPr>
        <p:spPr>
          <a:xfrm>
            <a:off x="2468880" y="2377440"/>
            <a:ext cx="62179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1A1A1A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PV = 500,000   ·   r = 12% = 0.12   ·   n = 10</a:t>
            </a:r>
            <a:endParaRPr lang="en-US" sz="1400" dirty="0"/>
          </a:p>
        </p:txBody>
      </p:sp>
      <p:sp>
        <p:nvSpPr>
          <p:cNvPr id="13" name="Shape 10"/>
          <p:cNvSpPr/>
          <p:nvPr/>
        </p:nvSpPr>
        <p:spPr>
          <a:xfrm>
            <a:off x="457200" y="2834640"/>
            <a:ext cx="365760" cy="365760"/>
          </a:xfrm>
          <a:prstGeom prst="ellipse">
            <a:avLst/>
          </a:prstGeom>
          <a:solidFill>
            <a:srgbClr val="C9A961"/>
          </a:solidFill>
          <a:ln w="12700">
            <a:solidFill>
              <a:srgbClr val="C9A961"/>
            </a:solidFill>
            <a:prstDash val="solid"/>
          </a:ln>
        </p:spPr>
      </p:sp>
      <p:sp>
        <p:nvSpPr>
          <p:cNvPr id="14" name="Text 11"/>
          <p:cNvSpPr/>
          <p:nvPr/>
        </p:nvSpPr>
        <p:spPr>
          <a:xfrm>
            <a:off x="457200" y="2834640"/>
            <a:ext cx="365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0B2545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2</a:t>
            </a:r>
            <a:endParaRPr lang="en-US" sz="1600" dirty="0"/>
          </a:p>
        </p:txBody>
      </p:sp>
      <p:sp>
        <p:nvSpPr>
          <p:cNvPr id="15" name="Text 12"/>
          <p:cNvSpPr/>
          <p:nvPr/>
        </p:nvSpPr>
        <p:spPr>
          <a:xfrm>
            <a:off x="960120" y="2834640"/>
            <a:ext cx="14630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Apply formula</a:t>
            </a:r>
            <a:endParaRPr lang="en-US" sz="1500" dirty="0"/>
          </a:p>
        </p:txBody>
      </p:sp>
      <p:sp>
        <p:nvSpPr>
          <p:cNvPr id="16" name="Text 13"/>
          <p:cNvSpPr/>
          <p:nvPr/>
        </p:nvSpPr>
        <p:spPr>
          <a:xfrm>
            <a:off x="2468880" y="2834640"/>
            <a:ext cx="62179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1A1A1A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FV  =  PV × (1 + r)ⁿ</a:t>
            </a:r>
            <a:endParaRPr lang="en-US" sz="1400" dirty="0"/>
          </a:p>
        </p:txBody>
      </p:sp>
      <p:sp>
        <p:nvSpPr>
          <p:cNvPr id="17" name="Shape 14"/>
          <p:cNvSpPr/>
          <p:nvPr/>
        </p:nvSpPr>
        <p:spPr>
          <a:xfrm>
            <a:off x="457200" y="3291840"/>
            <a:ext cx="365760" cy="365760"/>
          </a:xfrm>
          <a:prstGeom prst="ellipse">
            <a:avLst/>
          </a:prstGeom>
          <a:solidFill>
            <a:srgbClr val="C9A961"/>
          </a:solidFill>
          <a:ln w="12700">
            <a:solidFill>
              <a:srgbClr val="C9A961"/>
            </a:solidFill>
            <a:prstDash val="solid"/>
          </a:ln>
        </p:spPr>
      </p:sp>
      <p:sp>
        <p:nvSpPr>
          <p:cNvPr id="18" name="Text 15"/>
          <p:cNvSpPr/>
          <p:nvPr/>
        </p:nvSpPr>
        <p:spPr>
          <a:xfrm>
            <a:off x="457200" y="3291840"/>
            <a:ext cx="365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0B2545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3</a:t>
            </a:r>
            <a:endParaRPr lang="en-US" sz="1600" dirty="0"/>
          </a:p>
        </p:txBody>
      </p:sp>
      <p:sp>
        <p:nvSpPr>
          <p:cNvPr id="19" name="Text 16"/>
          <p:cNvSpPr/>
          <p:nvPr/>
        </p:nvSpPr>
        <p:spPr>
          <a:xfrm>
            <a:off x="960120" y="3291840"/>
            <a:ext cx="14630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Substitute</a:t>
            </a:r>
            <a:endParaRPr lang="en-US" sz="1500" dirty="0"/>
          </a:p>
        </p:txBody>
      </p:sp>
      <p:sp>
        <p:nvSpPr>
          <p:cNvPr id="20" name="Text 17"/>
          <p:cNvSpPr/>
          <p:nvPr/>
        </p:nvSpPr>
        <p:spPr>
          <a:xfrm>
            <a:off x="2468880" y="3291840"/>
            <a:ext cx="62179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1A1A1A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FV  =  500,000 × (1.12)¹⁰  =  500,000 × 3.1058</a:t>
            </a:r>
            <a:endParaRPr lang="en-US" sz="1400" dirty="0"/>
          </a:p>
        </p:txBody>
      </p:sp>
      <p:sp>
        <p:nvSpPr>
          <p:cNvPr id="21" name="Shape 18"/>
          <p:cNvSpPr/>
          <p:nvPr/>
        </p:nvSpPr>
        <p:spPr>
          <a:xfrm>
            <a:off x="457200" y="3749040"/>
            <a:ext cx="365760" cy="365760"/>
          </a:xfrm>
          <a:prstGeom prst="ellipse">
            <a:avLst/>
          </a:prstGeom>
          <a:solidFill>
            <a:srgbClr val="C9A961"/>
          </a:solidFill>
          <a:ln w="12700">
            <a:solidFill>
              <a:srgbClr val="C9A961"/>
            </a:solidFill>
            <a:prstDash val="solid"/>
          </a:ln>
        </p:spPr>
      </p:sp>
      <p:sp>
        <p:nvSpPr>
          <p:cNvPr id="22" name="Text 19"/>
          <p:cNvSpPr/>
          <p:nvPr/>
        </p:nvSpPr>
        <p:spPr>
          <a:xfrm>
            <a:off x="457200" y="3749040"/>
            <a:ext cx="365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0B2545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4</a:t>
            </a:r>
            <a:endParaRPr lang="en-US" sz="1600" dirty="0"/>
          </a:p>
        </p:txBody>
      </p:sp>
      <p:sp>
        <p:nvSpPr>
          <p:cNvPr id="23" name="Text 20"/>
          <p:cNvSpPr/>
          <p:nvPr/>
        </p:nvSpPr>
        <p:spPr>
          <a:xfrm>
            <a:off x="960120" y="3749040"/>
            <a:ext cx="14630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Result</a:t>
            </a:r>
            <a:endParaRPr lang="en-US" sz="1500" dirty="0"/>
          </a:p>
        </p:txBody>
      </p:sp>
      <p:sp>
        <p:nvSpPr>
          <p:cNvPr id="24" name="Text 21"/>
          <p:cNvSpPr/>
          <p:nvPr/>
        </p:nvSpPr>
        <p:spPr>
          <a:xfrm>
            <a:off x="2468880" y="3749040"/>
            <a:ext cx="62179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1A1A1A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FV  ≈  EGP 1,552,924</a:t>
            </a:r>
            <a:endParaRPr lang="en-US" sz="1400" dirty="0"/>
          </a:p>
        </p:txBody>
      </p:sp>
      <p:sp>
        <p:nvSpPr>
          <p:cNvPr id="25" name="Shape 22"/>
          <p:cNvSpPr/>
          <p:nvPr/>
        </p:nvSpPr>
        <p:spPr>
          <a:xfrm>
            <a:off x="457200" y="4297680"/>
            <a:ext cx="8229600" cy="548640"/>
          </a:xfrm>
          <a:prstGeom prst="rect">
            <a:avLst/>
          </a:prstGeom>
          <a:solidFill>
            <a:srgbClr val="2D7A4F"/>
          </a:solidFill>
          <a:ln w="12700">
            <a:solidFill>
              <a:srgbClr val="2D7A4F"/>
            </a:solidFill>
            <a:prstDash val="solid"/>
          </a:ln>
        </p:spPr>
      </p:sp>
      <p:pic>
        <p:nvPicPr>
          <p:cNvPr id="26" name="Image 1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0080" y="4389120"/>
            <a:ext cx="365760" cy="365760"/>
          </a:xfrm>
          <a:prstGeom prst="rect">
            <a:avLst/>
          </a:prstGeom>
        </p:spPr>
      </p:pic>
      <p:sp>
        <p:nvSpPr>
          <p:cNvPr id="27" name="Text 23"/>
          <p:cNvSpPr/>
          <p:nvPr/>
        </p:nvSpPr>
        <p:spPr>
          <a:xfrm>
            <a:off x="1143000" y="4297680"/>
            <a:ext cx="73152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Your money triples in 10 years thanks to compounding!</a:t>
            </a:r>
            <a:endParaRPr lang="en-US" sz="1700" dirty="0"/>
          </a:p>
        </p:txBody>
      </p:sp>
      <p:sp>
        <p:nvSpPr>
          <p:cNvPr id="28" name="Shape 24"/>
          <p:cNvSpPr/>
          <p:nvPr/>
        </p:nvSpPr>
        <p:spPr>
          <a:xfrm>
            <a:off x="0" y="4983480"/>
            <a:ext cx="9144000" cy="164592"/>
          </a:xfrm>
          <a:prstGeom prst="rect">
            <a:avLst/>
          </a:prstGeom>
          <a:solidFill>
            <a:srgbClr val="0B2545"/>
          </a:solidFill>
          <a:ln w="12700">
            <a:solidFill>
              <a:srgbClr val="0B2545"/>
            </a:solidFill>
            <a:prstDash val="solid"/>
          </a:ln>
        </p:spPr>
      </p:sp>
      <p:sp>
        <p:nvSpPr>
          <p:cNvPr id="29" name="Text 25"/>
          <p:cNvSpPr/>
          <p:nvPr/>
        </p:nvSpPr>
        <p:spPr>
          <a:xfrm>
            <a:off x="365760" y="4983480"/>
            <a:ext cx="54864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kern="0" spc="200" dirty="0">
                <a:solidFill>
                  <a:srgbClr val="E8D5A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TIME VALUE OF MONEY  ·  REAL ESTATE FINANCE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4916"/>
    </mc:Choice>
    <mc:Fallback xmlns="">
      <p:transition spd="slow" advTm="22491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670" x="5519738" y="3367088"/>
          <p14:tracePt t="7556" x="5486400" y="3357563"/>
          <p14:tracePt t="7563" x="5429250" y="3348038"/>
          <p14:tracePt t="7577" x="5357813" y="3333750"/>
          <p14:tracePt t="7593" x="5048250" y="3252788"/>
          <p14:tracePt t="7610" x="4757738" y="3148013"/>
          <p14:tracePt t="7626" x="4452938" y="3033713"/>
          <p14:tracePt t="7643" x="4043363" y="2881313"/>
          <p14:tracePt t="7660" x="3814763" y="2786063"/>
          <p14:tracePt t="7676" x="3657600" y="2690813"/>
          <p14:tracePt t="7693" x="3476625" y="2600325"/>
          <p14:tracePt t="7709" x="3405188" y="2552700"/>
          <p14:tracePt t="7726" x="3362325" y="2528888"/>
          <p14:tracePt t="7743" x="3343275" y="2509838"/>
          <p14:tracePt t="7759" x="3333750" y="2500313"/>
          <p14:tracePt t="7776" x="3333750" y="2495550"/>
          <p14:tracePt t="7793" x="3338513" y="2481263"/>
          <p14:tracePt t="7809" x="3338513" y="2476500"/>
          <p14:tracePt t="7826" x="3343275" y="2471738"/>
          <p14:tracePt t="7843" x="3343275" y="2466975"/>
          <p14:tracePt t="7859" x="3348038" y="2462213"/>
          <p14:tracePt t="7893" x="3357563" y="2452688"/>
          <p14:tracePt t="7909" x="3386138" y="2419350"/>
          <p14:tracePt t="7926" x="3424238" y="2371725"/>
          <p14:tracePt t="7943" x="3481388" y="2305050"/>
          <p14:tracePt t="7959" x="3514725" y="2262188"/>
          <p14:tracePt t="7976" x="3548063" y="2224088"/>
          <p14:tracePt t="7993" x="3567113" y="2185988"/>
          <p14:tracePt t="8009" x="3595688" y="2138363"/>
          <p14:tracePt t="8026" x="3609975" y="2114550"/>
          <p14:tracePt t="8043" x="3638550" y="2085975"/>
          <p14:tracePt t="8059" x="3648075" y="2076450"/>
          <p14:tracePt t="8076" x="3657600" y="2076450"/>
          <p14:tracePt t="8093" x="3657600" y="2071688"/>
          <p14:tracePt t="8109" x="3662363" y="2071688"/>
          <p14:tracePt t="8846" x="3629025" y="2062163"/>
          <p14:tracePt t="8854" x="3562350" y="2052638"/>
          <p14:tracePt t="8861" x="3481388" y="2038350"/>
          <p14:tracePt t="8876" x="3295650" y="2000250"/>
          <p14:tracePt t="8892" x="3057525" y="1957388"/>
          <p14:tracePt t="8909" x="2852738" y="1919288"/>
          <p14:tracePt t="8926" x="2524125" y="1847850"/>
          <p14:tracePt t="8942" x="2390775" y="1819275"/>
          <p14:tracePt t="8959" x="2252663" y="1785938"/>
          <p14:tracePt t="8976" x="2114550" y="1752600"/>
          <p14:tracePt t="8992" x="2057400" y="1738313"/>
          <p14:tracePt t="9009" x="2038350" y="1728788"/>
          <p14:tracePt t="9026" x="2024063" y="1724025"/>
          <p14:tracePt t="9059" x="2019300" y="1724025"/>
          <p14:tracePt t="9126" x="2014538" y="1724025"/>
          <p14:tracePt t="9169" x="2009775" y="1724025"/>
          <p14:tracePt t="9176" x="2005013" y="1724025"/>
          <p14:tracePt t="9183" x="1995488" y="1724025"/>
          <p14:tracePt t="9192" x="1966913" y="1724025"/>
          <p14:tracePt t="9209" x="1909763" y="1724025"/>
          <p14:tracePt t="9226" x="1862138" y="1724025"/>
          <p14:tracePt t="9242" x="1838325" y="1724025"/>
          <p14:tracePt t="9259" x="1814513" y="1724025"/>
          <p14:tracePt t="9276" x="1795463" y="1724025"/>
          <p14:tracePt t="9292" x="1785938" y="1724025"/>
          <p14:tracePt t="9312" x="1781175" y="1724025"/>
          <p14:tracePt t="9326" x="1776413" y="1724025"/>
          <p14:tracePt t="9342" x="1747838" y="1724025"/>
          <p14:tracePt t="9359" x="1714500" y="1724025"/>
          <p14:tracePt t="9376" x="1681163" y="1724025"/>
          <p14:tracePt t="9392" x="1652588" y="1724025"/>
          <p14:tracePt t="9409" x="1643063" y="1724025"/>
          <p14:tracePt t="9426" x="1638300" y="1724025"/>
          <p14:tracePt t="9470" x="1628775" y="1724025"/>
          <p14:tracePt t="10567" x="1628775" y="1700213"/>
          <p14:tracePt t="10574" x="1628775" y="1685925"/>
          <p14:tracePt t="10581" x="1628775" y="1671638"/>
          <p14:tracePt t="10592" x="1628775" y="1657350"/>
          <p14:tracePt t="10609" x="1633538" y="1604963"/>
          <p14:tracePt t="10625" x="1647825" y="1457325"/>
          <p14:tracePt t="10642" x="1662113" y="1343025"/>
          <p14:tracePt t="10659" x="1676400" y="1214438"/>
          <p14:tracePt t="10675" x="1685925" y="1062038"/>
          <p14:tracePt t="10692" x="1685925" y="990600"/>
          <p14:tracePt t="10708" x="1685925" y="942975"/>
          <p14:tracePt t="10725" x="1681163" y="904875"/>
          <p14:tracePt t="10742" x="1681163" y="885825"/>
          <p14:tracePt t="10759" x="1671638" y="871538"/>
          <p14:tracePt t="10775" x="1666875" y="857250"/>
          <p14:tracePt t="10792" x="1666875" y="847725"/>
          <p14:tracePt t="10809" x="1662113" y="842963"/>
          <p14:tracePt t="10825" x="1662113" y="828675"/>
          <p14:tracePt t="10842" x="1657350" y="828675"/>
          <p14:tracePt t="10858" x="1657350" y="823913"/>
          <p14:tracePt t="10875" x="1652588" y="819150"/>
          <p14:tracePt t="10908" x="1647825" y="819150"/>
          <p14:tracePt t="10926" x="1647825" y="814388"/>
          <p14:tracePt t="11012" x="1647825" y="819150"/>
          <p14:tracePt t="11026" x="1647825" y="823913"/>
          <p14:tracePt t="11040" x="1647825" y="828675"/>
          <p14:tracePt t="11047" x="1647825" y="833438"/>
          <p14:tracePt t="11062" x="1652588" y="838200"/>
          <p14:tracePt t="11076" x="1652588" y="842963"/>
          <p14:tracePt t="11092" x="1652588" y="847725"/>
          <p14:tracePt t="11112" x="1652588" y="852488"/>
          <p14:tracePt t="11125" x="1652588" y="857250"/>
          <p14:tracePt t="11142" x="1657350" y="862013"/>
          <p14:tracePt t="11158" x="1662113" y="866775"/>
          <p14:tracePt t="11175" x="1666875" y="871538"/>
          <p14:tracePt t="11192" x="1671638" y="871538"/>
          <p14:tracePt t="11208" x="1676400" y="871538"/>
          <p14:tracePt t="11225" x="1676400" y="876300"/>
          <p14:tracePt t="11242" x="1685925" y="881063"/>
          <p14:tracePt t="11258" x="1695450" y="890588"/>
          <p14:tracePt t="11275" x="1719263" y="895350"/>
          <p14:tracePt t="11292" x="1747838" y="904875"/>
          <p14:tracePt t="11308" x="1762125" y="909638"/>
          <p14:tracePt t="11325" x="1785938" y="919163"/>
          <p14:tracePt t="11342" x="1814513" y="933450"/>
          <p14:tracePt t="11358" x="1852613" y="942975"/>
          <p14:tracePt t="11375" x="1890713" y="952500"/>
          <p14:tracePt t="11391" x="1957388" y="966788"/>
          <p14:tracePt t="11408" x="1990725" y="976313"/>
          <p14:tracePt t="11425" x="2019300" y="981075"/>
          <p14:tracePt t="11442" x="2062163" y="985838"/>
          <p14:tracePt t="11458" x="2105025" y="990600"/>
          <p14:tracePt t="11475" x="2143125" y="1004888"/>
          <p14:tracePt t="11492" x="2190750" y="1009650"/>
          <p14:tracePt t="11508" x="2214563" y="1014413"/>
          <p14:tracePt t="11525" x="2233613" y="1014413"/>
          <p14:tracePt t="11542" x="2252663" y="1019175"/>
          <p14:tracePt t="11558" x="2257425" y="1019175"/>
          <p14:tracePt t="11600" x="2262188" y="1019175"/>
          <p14:tracePt t="12274" x="2309813" y="1023938"/>
          <p14:tracePt t="12281" x="2371725" y="1033463"/>
          <p14:tracePt t="12291" x="2443163" y="1038225"/>
          <p14:tracePt t="12308" x="2571750" y="1066800"/>
          <p14:tracePt t="12325" x="2809875" y="1119188"/>
          <p14:tracePt t="12341" x="2957513" y="1143000"/>
          <p14:tracePt t="12358" x="3152775" y="1166813"/>
          <p14:tracePt t="12375" x="3433763" y="1181100"/>
          <p14:tracePt t="12391" x="3619500" y="1190625"/>
          <p14:tracePt t="12408" x="3790950" y="1190625"/>
          <p14:tracePt t="12425" x="4010025" y="1200150"/>
          <p14:tracePt t="12441" x="4129088" y="1195388"/>
          <p14:tracePt t="12458" x="4243388" y="1185863"/>
          <p14:tracePt t="12475" x="4352925" y="1166813"/>
          <p14:tracePt t="12491" x="4419600" y="1157288"/>
          <p14:tracePt t="12508" x="4476750" y="1147763"/>
          <p14:tracePt t="12525" x="4562475" y="1119188"/>
          <p14:tracePt t="12541" x="4605338" y="1104900"/>
          <p14:tracePt t="12558" x="4643438" y="1090613"/>
          <p14:tracePt t="12575" x="4681538" y="1076325"/>
          <p14:tracePt t="12591" x="4705350" y="1066800"/>
          <p14:tracePt t="12608" x="4724400" y="1062038"/>
          <p14:tracePt t="12625" x="4767263" y="1042988"/>
          <p14:tracePt t="12641" x="4795838" y="1033463"/>
          <p14:tracePt t="12658" x="4814888" y="1023938"/>
          <p14:tracePt t="12675" x="4852988" y="1014413"/>
          <p14:tracePt t="12691" x="4862513" y="1014413"/>
          <p14:tracePt t="12708" x="4867275" y="1014413"/>
          <p14:tracePt t="13134" x="4848225" y="1009650"/>
          <p14:tracePt t="13141" x="4819650" y="1004888"/>
          <p14:tracePt t="13148" x="4800600" y="995363"/>
          <p14:tracePt t="13158" x="4767263" y="990600"/>
          <p14:tracePt t="13174" x="4733925" y="985838"/>
          <p14:tracePt t="13191" x="4700588" y="971550"/>
          <p14:tracePt t="13208" x="4695825" y="966788"/>
          <p14:tracePt t="13241" x="4691063" y="966788"/>
          <p14:tracePt t="13270" x="4691063" y="962025"/>
          <p14:tracePt t="13292" x="4695825" y="962025"/>
          <p14:tracePt t="13299" x="4695825" y="957263"/>
          <p14:tracePt t="13308" x="4705350" y="957263"/>
          <p14:tracePt t="13324" x="4710113" y="957263"/>
          <p14:tracePt t="13341" x="4714875" y="957263"/>
          <p14:tracePt t="13358" x="4724400" y="957263"/>
          <p14:tracePt t="13374" x="4733925" y="957263"/>
          <p14:tracePt t="13391" x="4733925" y="962025"/>
          <p14:tracePt t="13407" x="4738688" y="962025"/>
          <p14:tracePt t="13441" x="4743450" y="962025"/>
          <p14:tracePt t="13458" x="4748213" y="966788"/>
          <p14:tracePt t="13528" x="4752975" y="971550"/>
          <p14:tracePt t="13636" x="4752975" y="976313"/>
          <p14:tracePt t="14001" x="4762500" y="976313"/>
          <p14:tracePt t="14288" x="4762500" y="981075"/>
          <p14:tracePt t="14991" x="4695825" y="995363"/>
          <p14:tracePt t="14998" x="4567238" y="1019175"/>
          <p14:tracePt t="15007" x="4400550" y="1062038"/>
          <p14:tracePt t="15024" x="4043363" y="1152525"/>
          <p14:tracePt t="15041" x="3462338" y="1319213"/>
          <p14:tracePt t="15057" x="3076575" y="1419225"/>
          <p14:tracePt t="15074" x="2743200" y="1500188"/>
          <p14:tracePt t="15091" x="2481263" y="1552575"/>
          <p14:tracePt t="15107" x="2133600" y="1647825"/>
          <p14:tracePt t="15124" x="2014538" y="1685925"/>
          <p14:tracePt t="15140" x="1909763" y="1724025"/>
          <p14:tracePt t="15157" x="1804988" y="1757363"/>
          <p14:tracePt t="15174" x="1776413" y="1762125"/>
          <p14:tracePt t="15190" x="1757363" y="1766888"/>
          <p14:tracePt t="15207" x="1743075" y="1771650"/>
          <p14:tracePt t="15224" x="1738313" y="1771650"/>
          <p14:tracePt t="15240" x="1728788" y="1776413"/>
          <p14:tracePt t="15257" x="1695450" y="1785938"/>
          <p14:tracePt t="15274" x="1666875" y="1795463"/>
          <p14:tracePt t="15290" x="1633538" y="1800225"/>
          <p14:tracePt t="15307" x="1600200" y="1809750"/>
          <p14:tracePt t="15324" x="1590675" y="1809750"/>
          <p14:tracePt t="15340" x="1585913" y="1814513"/>
          <p14:tracePt t="15371" x="1585913" y="1819275"/>
          <p14:tracePt t="15378" x="1576388" y="1819275"/>
          <p14:tracePt t="15414" x="1576388" y="1824038"/>
          <p14:tracePt t="15421" x="1581150" y="1824038"/>
          <p14:tracePt t="15450" x="1585913" y="1824038"/>
          <p14:tracePt t="15457" x="1590675" y="1824038"/>
          <p14:tracePt t="15471" x="1595438" y="1824038"/>
          <p14:tracePt t="15478" x="1600200" y="1824038"/>
          <p14:tracePt t="15493" x="1609725" y="1824038"/>
          <p14:tracePt t="15507" x="1619250" y="1824038"/>
          <p14:tracePt t="15524" x="1624013" y="1824038"/>
          <p14:tracePt t="15540" x="1628775" y="1824038"/>
          <p14:tracePt t="15557" x="1638300" y="1824038"/>
          <p14:tracePt t="15573" x="1643063" y="1824038"/>
          <p14:tracePt t="15607" x="1652588" y="1824038"/>
          <p14:tracePt t="15665" x="1657350" y="1824038"/>
          <p14:tracePt t="15729" x="1662113" y="1824038"/>
          <p14:tracePt t="15759" x="1662113" y="1819275"/>
          <p14:tracePt t="15765" x="1666875" y="1819275"/>
          <p14:tracePt t="15786" x="1671638" y="1814513"/>
          <p14:tracePt t="15801" x="1671638" y="1809750"/>
          <p14:tracePt t="15815" x="1676400" y="1804988"/>
          <p14:tracePt t="15845" x="1681163" y="1790700"/>
          <p14:tracePt t="15851" x="1681163" y="1785938"/>
          <p14:tracePt t="15865" x="1685925" y="1781175"/>
          <p14:tracePt t="15873" x="1685925" y="1776413"/>
          <p14:tracePt t="15890" x="1709738" y="1752600"/>
          <p14:tracePt t="15907" x="1747838" y="1728788"/>
          <p14:tracePt t="15924" x="1843088" y="1676400"/>
          <p14:tracePt t="15940" x="1900238" y="1643063"/>
          <p14:tracePt t="15957" x="1952625" y="1614488"/>
          <p14:tracePt t="15973" x="2043113" y="1590675"/>
          <p14:tracePt t="15990" x="2100263" y="1581150"/>
          <p14:tracePt t="16007" x="2143125" y="1581150"/>
          <p14:tracePt t="16024" x="2185988" y="1571625"/>
          <p14:tracePt t="16040" x="2205038" y="1571625"/>
          <p14:tracePt t="16057" x="2209800" y="1571625"/>
          <p14:tracePt t="16074" x="2214563" y="1571625"/>
          <p14:tracePt t="16110" x="2219325" y="1571625"/>
          <p14:tracePt t="16131" x="2219325" y="1576388"/>
          <p14:tracePt t="16145" x="2224088" y="1576388"/>
          <p14:tracePt t="16217" x="2224088" y="1581150"/>
          <p14:tracePt t="16267" x="2233613" y="1585913"/>
          <p14:tracePt t="16274" x="2238375" y="1590675"/>
          <p14:tracePt t="16281" x="2247900" y="1590675"/>
          <p14:tracePt t="16290" x="2262188" y="1600200"/>
          <p14:tracePt t="16307" x="2295525" y="1614488"/>
          <p14:tracePt t="16323" x="2343150" y="1628775"/>
          <p14:tracePt t="16340" x="2409825" y="1662113"/>
          <p14:tracePt t="16357" x="2466975" y="1685925"/>
          <p14:tracePt t="16373" x="2538413" y="1714500"/>
          <p14:tracePt t="16390" x="2647950" y="1752600"/>
          <p14:tracePt t="16407" x="2700338" y="1762125"/>
          <p14:tracePt t="16423" x="2747963" y="1771650"/>
          <p14:tracePt t="16440" x="2809875" y="1781175"/>
          <p14:tracePt t="16457" x="2843213" y="1781175"/>
          <p14:tracePt t="16473" x="2852738" y="1781175"/>
          <p14:tracePt t="16490" x="2862263" y="1781175"/>
          <p14:tracePt t="16507" x="2867025" y="1781175"/>
          <p14:tracePt t="16523" x="2871788" y="1781175"/>
          <p14:tracePt t="16583" x="2871788" y="1776413"/>
          <p14:tracePt t="16604" x="2876550" y="1776413"/>
          <p14:tracePt t="16640" x="2881313" y="1766888"/>
          <p14:tracePt t="16647" x="2890838" y="1766888"/>
          <p14:tracePt t="16656" x="2905125" y="1762125"/>
          <p14:tracePt t="16673" x="2919413" y="1747838"/>
          <p14:tracePt t="16690" x="2947988" y="1728788"/>
          <p14:tracePt t="16706" x="2957513" y="1719263"/>
          <p14:tracePt t="16723" x="2976563" y="1709738"/>
          <p14:tracePt t="16740" x="2990850" y="1700213"/>
          <p14:tracePt t="16756" x="2995613" y="1700213"/>
          <p14:tracePt t="16773" x="3000375" y="1695450"/>
          <p14:tracePt t="16790" x="3005138" y="1695450"/>
          <p14:tracePt t="16807" x="3009900" y="1690688"/>
          <p14:tracePt t="16956" x="3009900" y="1685925"/>
          <p14:tracePt t="17357" x="3033713" y="1685925"/>
          <p14:tracePt t="17364" x="3062288" y="1685925"/>
          <p14:tracePt t="17373" x="3090863" y="1685925"/>
          <p14:tracePt t="17390" x="3148013" y="1685925"/>
          <p14:tracePt t="17407" x="3233738" y="1681163"/>
          <p14:tracePt t="17423" x="3276600" y="1676400"/>
          <p14:tracePt t="17440" x="3305175" y="1676400"/>
          <p14:tracePt t="17456" x="3343275" y="1671638"/>
          <p14:tracePt t="17473" x="3381375" y="1662113"/>
          <p14:tracePt t="17490" x="3390900" y="1662113"/>
          <p14:tracePt t="17506" x="3395663" y="1662113"/>
          <p14:tracePt t="28650" x="3576638" y="1614488"/>
          <p14:tracePt t="28657" x="3667125" y="1590675"/>
          <p14:tracePt t="28669" x="3743325" y="1571625"/>
          <p14:tracePt t="28686" x="4005263" y="1547813"/>
          <p14:tracePt t="28703" x="4114800" y="1543050"/>
          <p14:tracePt t="28719" x="4219575" y="1543050"/>
          <p14:tracePt t="28736" x="4357688" y="1543050"/>
          <p14:tracePt t="28752" x="4419600" y="1543050"/>
          <p14:tracePt t="28769" x="4495800" y="1547813"/>
          <p14:tracePt t="28786" x="4591050" y="1547813"/>
          <p14:tracePt t="28802" x="4638675" y="1547813"/>
          <p14:tracePt t="28819" x="4676775" y="1547813"/>
          <p14:tracePt t="28836" x="4752975" y="1547813"/>
          <p14:tracePt t="28852" x="4805363" y="1547813"/>
          <p14:tracePt t="28869" x="4857750" y="1543050"/>
          <p14:tracePt t="28886" x="4895850" y="1543050"/>
          <p14:tracePt t="28902" x="4905375" y="1543050"/>
          <p14:tracePt t="28919" x="4910138" y="1543050"/>
          <p14:tracePt t="28936" x="4914900" y="1543050"/>
          <p14:tracePt t="29072" x="4914900" y="1547813"/>
          <p14:tracePt t="29137" x="4914900" y="1552575"/>
          <p14:tracePt t="29151" x="4919663" y="1552575"/>
          <p14:tracePt t="29165" x="4919663" y="1557338"/>
          <p14:tracePt t="29172" x="4919663" y="1562100"/>
          <p14:tracePt t="29187" x="4919663" y="1566863"/>
          <p14:tracePt t="29202" x="4924425" y="1571625"/>
          <p14:tracePt t="29219" x="4924425" y="1581150"/>
          <p14:tracePt t="29236" x="4924425" y="1585913"/>
          <p14:tracePt t="29252" x="4924425" y="1604963"/>
          <p14:tracePt t="29269" x="4929188" y="1624013"/>
          <p14:tracePt t="29285" x="4929188" y="1638300"/>
          <p14:tracePt t="29302" x="4929188" y="1662113"/>
          <p14:tracePt t="29319" x="4929188" y="1666875"/>
          <p14:tracePt t="29336" x="4929188" y="1671638"/>
          <p14:tracePt t="29352" x="4929188" y="1676400"/>
          <p14:tracePt t="29385" x="4929188" y="1681163"/>
          <p14:tracePt t="29402" x="4929188" y="1685925"/>
          <p14:tracePt t="29423" x="4929188" y="1690688"/>
          <p14:tracePt t="29481" x="4924425" y="1695450"/>
          <p14:tracePt t="29495" x="4919663" y="1695450"/>
          <p14:tracePt t="29509" x="4914900" y="1695450"/>
          <p14:tracePt t="29516" x="4910138" y="1695450"/>
          <p14:tracePt t="29523" x="4905375" y="1695450"/>
          <p14:tracePt t="29538" x="4900613" y="1695450"/>
          <p14:tracePt t="29552" x="4895850" y="1695450"/>
          <p14:tracePt t="29569" x="4886325" y="1690688"/>
          <p14:tracePt t="29586" x="4876800" y="1685925"/>
          <p14:tracePt t="29602" x="4867275" y="1681163"/>
          <p14:tracePt t="29619" x="4862513" y="1676400"/>
          <p14:tracePt t="29636" x="4857750" y="1676400"/>
          <p14:tracePt t="29652" x="4848225" y="1671638"/>
          <p14:tracePt t="29669" x="4843463" y="1671638"/>
          <p14:tracePt t="29685" x="4838700" y="1671638"/>
          <p14:tracePt t="29719" x="4833938" y="1666875"/>
          <p14:tracePt t="29752" x="4829175" y="1666875"/>
          <p14:tracePt t="29775" x="4824413" y="1666875"/>
          <p14:tracePt t="29925" x="4824413" y="1662113"/>
          <p14:tracePt t="29997" x="4824413" y="1657350"/>
          <p14:tracePt t="30033" x="4824413" y="1652588"/>
          <p14:tracePt t="30112" x="4829175" y="1652588"/>
          <p14:tracePt t="30183" x="4833938" y="1652588"/>
          <p14:tracePt t="33783" x="4886325" y="1638300"/>
          <p14:tracePt t="33790" x="4962525" y="1619250"/>
          <p14:tracePt t="33804" x="5172075" y="1543050"/>
          <p14:tracePt t="33818" x="5348288" y="1504950"/>
          <p14:tracePt t="33834" x="5510213" y="1495425"/>
          <p14:tracePt t="33851" x="5710238" y="1485900"/>
          <p14:tracePt t="33868" x="5938838" y="1495425"/>
          <p14:tracePt t="33884" x="6081713" y="1509713"/>
          <p14:tracePt t="33901" x="6205538" y="1533525"/>
          <p14:tracePt t="33917" x="6291263" y="1543050"/>
          <p14:tracePt t="33934" x="6415088" y="1557338"/>
          <p14:tracePt t="33951" x="6472238" y="1571625"/>
          <p14:tracePt t="33967" x="6505575" y="1571625"/>
          <p14:tracePt t="33984" x="6534150" y="1576388"/>
          <p14:tracePt t="34017" x="6538913" y="1576388"/>
          <p14:tracePt t="34105" x="6538913" y="1581150"/>
          <p14:tracePt t="34112" x="6538913" y="1585913"/>
          <p14:tracePt t="34133" x="6538913" y="1590675"/>
          <p14:tracePt t="34155" x="6538913" y="1595438"/>
          <p14:tracePt t="34184" x="6538913" y="1600200"/>
          <p14:tracePt t="34191" x="6538913" y="1604963"/>
          <p14:tracePt t="34212" x="6538913" y="1609725"/>
          <p14:tracePt t="34241" x="6538913" y="1614488"/>
          <p14:tracePt t="34284" x="6538913" y="1624013"/>
          <p14:tracePt t="34298" x="6534150" y="1628775"/>
          <p14:tracePt t="34306" x="6529388" y="1628775"/>
          <p14:tracePt t="34317" x="6519863" y="1628775"/>
          <p14:tracePt t="34334" x="6496050" y="1628775"/>
          <p14:tracePt t="34350" x="6438900" y="1638300"/>
          <p14:tracePt t="34367" x="6386513" y="1643063"/>
          <p14:tracePt t="34384" x="6338888" y="1647825"/>
          <p14:tracePt t="34400" x="6296025" y="1662113"/>
          <p14:tracePt t="34417" x="6253163" y="1666875"/>
          <p14:tracePt t="34434" x="6224588" y="1671638"/>
          <p14:tracePt t="34450" x="6205538" y="1671638"/>
          <p14:tracePt t="34467" x="6200775" y="1671638"/>
          <p14:tracePt t="34844" x="6205538" y="1671638"/>
          <p14:tracePt t="34851" x="6215063" y="1676400"/>
          <p14:tracePt t="34858" x="6224588" y="1676400"/>
          <p14:tracePt t="34867" x="6229350" y="1681163"/>
          <p14:tracePt t="34884" x="6248400" y="1690688"/>
          <p14:tracePt t="34900" x="6291263" y="1700213"/>
          <p14:tracePt t="34917" x="6315075" y="1709738"/>
          <p14:tracePt t="34934" x="6348413" y="1709738"/>
          <p14:tracePt t="34951" x="6376988" y="1714500"/>
          <p14:tracePt t="34967" x="6391275" y="1714500"/>
          <p14:tracePt t="34984" x="6400800" y="1714500"/>
          <p14:tracePt t="35001" x="6410325" y="1714500"/>
          <p14:tracePt t="35017" x="6419850" y="1714500"/>
          <p14:tracePt t="35034" x="6424613" y="1714500"/>
          <p14:tracePt t="35050" x="6429375" y="1714500"/>
          <p14:tracePt t="35067" x="6438900" y="1709738"/>
          <p14:tracePt t="35084" x="6443663" y="1704975"/>
          <p14:tracePt t="35100" x="6467475" y="1700213"/>
          <p14:tracePt t="35117" x="6510338" y="1695450"/>
          <p14:tracePt t="35134" x="6553200" y="1685925"/>
          <p14:tracePt t="35150" x="6605588" y="1681163"/>
          <p14:tracePt t="35167" x="6677025" y="1671638"/>
          <p14:tracePt t="35184" x="6738938" y="1662113"/>
          <p14:tracePt t="35200" x="6815138" y="1652588"/>
          <p14:tracePt t="35217" x="6900863" y="1638300"/>
          <p14:tracePt t="35234" x="6924675" y="1633538"/>
          <p14:tracePt t="35250" x="6948488" y="1628775"/>
          <p14:tracePt t="35267" x="6953250" y="1628775"/>
          <p14:tracePt t="35284" x="6958013" y="1628775"/>
          <p14:tracePt t="35301" x="6958013" y="1624013"/>
          <p14:tracePt t="35317" x="6962775" y="1624013"/>
          <p14:tracePt t="35350" x="6967538" y="1624013"/>
          <p14:tracePt t="35819" x="6986588" y="1624013"/>
          <p14:tracePt t="35826" x="7005638" y="1628775"/>
          <p14:tracePt t="35833" x="7029450" y="1633538"/>
          <p14:tracePt t="35850" x="7067550" y="1633538"/>
          <p14:tracePt t="35867" x="7096125" y="1643063"/>
          <p14:tracePt t="35883" x="7129463" y="1647825"/>
          <p14:tracePt t="35900" x="7158038" y="1647825"/>
          <p14:tracePt t="35917" x="7186613" y="1657350"/>
          <p14:tracePt t="35933" x="7239000" y="1657350"/>
          <p14:tracePt t="35950" x="7262813" y="1657350"/>
          <p14:tracePt t="35967" x="7286625" y="1657350"/>
          <p14:tracePt t="35983" x="7300913" y="1657350"/>
          <p14:tracePt t="36000" x="7319963" y="1657350"/>
          <p14:tracePt t="36017" x="7329488" y="1657350"/>
          <p14:tracePt t="36033" x="7362825" y="1657350"/>
          <p14:tracePt t="36050" x="7386638" y="1657350"/>
          <p14:tracePt t="36067" x="7410450" y="1657350"/>
          <p14:tracePt t="36083" x="7462838" y="1652588"/>
          <p14:tracePt t="36100" x="7496175" y="1647825"/>
          <p14:tracePt t="36117" x="7519988" y="1643063"/>
          <p14:tracePt t="36133" x="7596188" y="1638300"/>
          <p14:tracePt t="36150" x="7672388" y="1638300"/>
          <p14:tracePt t="36167" x="7729538" y="1638300"/>
          <p14:tracePt t="36183" x="7777163" y="1638300"/>
          <p14:tracePt t="36200" x="7829550" y="1638300"/>
          <p14:tracePt t="36217" x="7872413" y="1633538"/>
          <p14:tracePt t="36233" x="7900988" y="1633538"/>
          <p14:tracePt t="36250" x="7939088" y="1633538"/>
          <p14:tracePt t="36267" x="7953375" y="1633538"/>
          <p14:tracePt t="36300" x="7958138" y="1633538"/>
          <p14:tracePt t="38629" x="7891463" y="1643063"/>
          <p14:tracePt t="38636" x="7753350" y="1671638"/>
          <p14:tracePt t="38649" x="7624763" y="1704975"/>
          <p14:tracePt t="38666" x="7086600" y="1785938"/>
          <p14:tracePt t="38682" x="6700838" y="1828800"/>
          <p14:tracePt t="38699" x="6291263" y="1866900"/>
          <p14:tracePt t="38716" x="5805488" y="1895475"/>
          <p14:tracePt t="38732" x="5576888" y="1909763"/>
          <p14:tracePt t="38749" x="5410200" y="1909763"/>
          <p14:tracePt t="38766" x="5248275" y="1914525"/>
          <p14:tracePt t="38782" x="5186363" y="1914525"/>
          <p14:tracePt t="38799" x="5129213" y="1914525"/>
          <p14:tracePt t="38816" x="5067300" y="1914525"/>
          <p14:tracePt t="38832" x="5038725" y="1914525"/>
          <p14:tracePt t="38849" x="5014913" y="1914525"/>
          <p14:tracePt t="38866" x="5000625" y="1909763"/>
          <p14:tracePt t="38882" x="4981575" y="1909763"/>
          <p14:tracePt t="38899" x="4972050" y="1900238"/>
          <p14:tracePt t="38916" x="4948238" y="1895475"/>
          <p14:tracePt t="38932" x="4929188" y="1895475"/>
          <p14:tracePt t="38949" x="4910138" y="1890713"/>
          <p14:tracePt t="38966" x="4895850" y="1885950"/>
          <p14:tracePt t="38982" x="4886325" y="1885950"/>
          <p14:tracePt t="39016" x="4881563" y="1876425"/>
          <p14:tracePt t="39032" x="4876800" y="1866900"/>
          <p14:tracePt t="39049" x="4872038" y="1857375"/>
          <p14:tracePt t="39066" x="4867275" y="1843088"/>
          <p14:tracePt t="39082" x="4862513" y="1819275"/>
          <p14:tracePt t="39099" x="4857750" y="1795463"/>
          <p14:tracePt t="39116" x="4852988" y="1781175"/>
          <p14:tracePt t="39132" x="4843463" y="1757363"/>
          <p14:tracePt t="39149" x="4838700" y="1747838"/>
          <p14:tracePt t="39166" x="4833938" y="1733550"/>
          <p14:tracePt t="39182" x="4824413" y="1719263"/>
          <p14:tracePt t="39199" x="4819650" y="1704975"/>
          <p14:tracePt t="39216" x="4819650" y="1695450"/>
          <p14:tracePt t="39232" x="4814888" y="1685925"/>
          <p14:tracePt t="39249" x="4814888" y="1676400"/>
          <p14:tracePt t="39265" x="4814888" y="1671638"/>
          <p14:tracePt t="39325" x="4814888" y="1666875"/>
          <p14:tracePt t="39426" x="4814888" y="1662113"/>
          <p14:tracePt t="39461" x="4814888" y="1657350"/>
          <p14:tracePt t="39483" x="4819650" y="1657350"/>
          <p14:tracePt t="39533" x="4819650" y="1652588"/>
          <p14:tracePt t="39540" x="4824413" y="1652588"/>
          <p14:tracePt t="39561" x="4824413" y="1647825"/>
          <p14:tracePt t="39590" x="4829175" y="1647825"/>
          <p14:tracePt t="43118" x="4791075" y="1647825"/>
          <p14:tracePt t="43125" x="4729163" y="1647825"/>
          <p14:tracePt t="43132" x="4652963" y="1647825"/>
          <p14:tracePt t="43148" x="4452938" y="1652588"/>
          <p14:tracePt t="43164" x="4181475" y="1652588"/>
          <p14:tracePt t="43181" x="3971925" y="1652588"/>
          <p14:tracePt t="43198" x="3681413" y="1647825"/>
          <p14:tracePt t="43214" x="3557588" y="1633538"/>
          <p14:tracePt t="43231" x="3462338" y="1624013"/>
          <p14:tracePt t="43248" x="3338513" y="1604963"/>
          <p14:tracePt t="43264" x="3286125" y="1590675"/>
          <p14:tracePt t="43281" x="3252788" y="1581150"/>
          <p14:tracePt t="43298" x="3228975" y="1576388"/>
          <p14:tracePt t="43314" x="3224213" y="1576388"/>
          <p14:tracePt t="43331" x="3224213" y="1571625"/>
          <p14:tracePt t="43376" x="3224213" y="1562100"/>
          <p14:tracePt t="43383" x="3219450" y="1562100"/>
          <p14:tracePt t="43412" x="3214688" y="1562100"/>
          <p14:tracePt t="43419" x="3209925" y="1562100"/>
          <p14:tracePt t="43462" x="3205163" y="1562100"/>
          <p14:tracePt t="43548" x="3214688" y="1562100"/>
          <p14:tracePt t="43569" x="3219450" y="1566863"/>
          <p14:tracePt t="43584" x="3224213" y="1566863"/>
          <p14:tracePt t="43591" x="3224213" y="1571625"/>
          <p14:tracePt t="43612" x="3228975" y="1576388"/>
          <p14:tracePt t="43620" x="3233738" y="1576388"/>
          <p14:tracePt t="43634" x="3233738" y="1581150"/>
          <p14:tracePt t="43648" x="3238500" y="1585913"/>
          <p14:tracePt t="43664" x="3243263" y="1585913"/>
          <p14:tracePt t="43697" x="3248025" y="1590675"/>
          <p14:tracePt t="43714" x="3252788" y="1595438"/>
          <p14:tracePt t="43777" x="3257550" y="1595438"/>
          <p14:tracePt t="43842" x="3257550" y="1600200"/>
          <p14:tracePt t="43856" x="3262313" y="1600200"/>
          <p14:tracePt t="43892" x="3267075" y="1600200"/>
          <p14:tracePt t="43913" x="3267075" y="1604963"/>
          <p14:tracePt t="43928" x="3271838" y="1604963"/>
          <p14:tracePt t="44186" x="3276600" y="1604963"/>
          <p14:tracePt t="44193" x="3286125" y="1609725"/>
          <p14:tracePt t="44207" x="3295650" y="1609725"/>
          <p14:tracePt t="44214" x="3300413" y="1609725"/>
          <p14:tracePt t="44230" x="3309938" y="1609725"/>
          <p14:tracePt t="44247" x="3319463" y="1609725"/>
          <p14:tracePt t="44264" x="3333750" y="1609725"/>
          <p14:tracePt t="44280" x="3348038" y="1609725"/>
          <p14:tracePt t="44297" x="3362325" y="1609725"/>
          <p14:tracePt t="44314" x="3371850" y="1609725"/>
          <p14:tracePt t="44330" x="3400425" y="1609725"/>
          <p14:tracePt t="44347" x="3414713" y="1609725"/>
          <p14:tracePt t="44364" x="3438525" y="1609725"/>
          <p14:tracePt t="44380" x="3467100" y="1609725"/>
          <p14:tracePt t="44397" x="3481388" y="1614488"/>
          <p14:tracePt t="44414" x="3486150" y="1614488"/>
          <p14:tracePt t="44447" x="3490913" y="1614488"/>
          <p14:tracePt t="44537" x="3490913" y="1619250"/>
          <p14:tracePt t="44566" x="3490913" y="1624013"/>
          <p14:tracePt t="44573" x="3490913" y="1628775"/>
          <p14:tracePt t="44587" x="3490913" y="1633538"/>
          <p14:tracePt t="44597" x="3490913" y="1638300"/>
          <p14:tracePt t="44614" x="3495675" y="1647825"/>
          <p14:tracePt t="44630" x="3500438" y="1652588"/>
          <p14:tracePt t="44647" x="3500438" y="1657350"/>
          <p14:tracePt t="44680" x="3500438" y="1662113"/>
          <p14:tracePt t="44817" x="3505200" y="1666875"/>
          <p14:tracePt t="45376" x="3538538" y="1666875"/>
          <p14:tracePt t="45383" x="3595688" y="1666875"/>
          <p14:tracePt t="45391" x="3657600" y="1657350"/>
          <p14:tracePt t="45398" x="3719513" y="1652588"/>
          <p14:tracePt t="45413" x="3952875" y="1633538"/>
          <p14:tracePt t="45430" x="4219575" y="1619250"/>
          <p14:tracePt t="45447" x="4557713" y="1604963"/>
          <p14:tracePt t="45463" x="5143500" y="1609725"/>
          <p14:tracePt t="45480" x="5548313" y="1624013"/>
          <p14:tracePt t="45497" x="5957888" y="1666875"/>
          <p14:tracePt t="45513" x="6405563" y="1700213"/>
          <p14:tracePt t="45530" x="6634163" y="1714500"/>
          <p14:tracePt t="45547" x="6796088" y="1719263"/>
          <p14:tracePt t="45563" x="6967538" y="1719263"/>
          <p14:tracePt t="45580" x="7024688" y="1719263"/>
          <p14:tracePt t="45914" x="7100888" y="1719263"/>
          <p14:tracePt t="45922" x="7162800" y="1719263"/>
          <p14:tracePt t="45930" x="7224713" y="1719263"/>
          <p14:tracePt t="45947" x="7429500" y="1728788"/>
          <p14:tracePt t="45963" x="7567613" y="1728788"/>
          <p14:tracePt t="45980" x="7739063" y="1728788"/>
          <p14:tracePt t="45997" x="7834313" y="1728788"/>
          <p14:tracePt t="46013" x="7891463" y="1728788"/>
          <p14:tracePt t="46030" x="7920038" y="1724025"/>
          <p14:tracePt t="46047" x="7924800" y="1724025"/>
          <p14:tracePt t="46063" x="7929563" y="1724025"/>
          <p14:tracePt t="46187" x="7929563" y="1719263"/>
          <p14:tracePt t="46230" x="7924800" y="1719263"/>
          <p14:tracePt t="46251" x="7924800" y="1714500"/>
          <p14:tracePt t="46265" x="7920038" y="1714500"/>
          <p14:tracePt t="46301" x="7915275" y="1714500"/>
          <p14:tracePt t="46337" x="7910513" y="1714500"/>
          <p14:tracePt t="53205" x="7839075" y="1704975"/>
          <p14:tracePt t="53211" x="7720013" y="1700213"/>
          <p14:tracePt t="53219" x="7610475" y="1685925"/>
          <p14:tracePt t="53227" x="7467600" y="1676400"/>
          <p14:tracePt t="53244" x="7215188" y="1671638"/>
          <p14:tracePt t="53261" x="6943725" y="1671638"/>
          <p14:tracePt t="53277" x="6591300" y="1662113"/>
          <p14:tracePt t="53294" x="6400800" y="1647825"/>
          <p14:tracePt t="53311" x="6219825" y="1628775"/>
          <p14:tracePt t="53312" x="6124575" y="1619250"/>
          <p14:tracePt t="53327" x="6000750" y="1576388"/>
          <p14:tracePt t="53344" x="5876925" y="1524000"/>
          <p14:tracePt t="53361" x="5772150" y="1490663"/>
          <p14:tracePt t="53377" x="5681663" y="1443038"/>
          <p14:tracePt t="53394" x="5662613" y="1428750"/>
          <p14:tracePt t="53411" x="5653088" y="1419225"/>
          <p14:tracePt t="53448" x="5648325" y="1419225"/>
          <p14:tracePt t="53461" x="5638800" y="1423988"/>
          <p14:tracePt t="53478" x="5591175" y="1452563"/>
          <p14:tracePt t="53494" x="5529263" y="1476375"/>
          <p14:tracePt t="53511" x="5467350" y="1485900"/>
          <p14:tracePt t="53527" x="5338763" y="1514475"/>
          <p14:tracePt t="53544" x="5253038" y="1538288"/>
          <p14:tracePt t="53561" x="5167313" y="1562100"/>
          <p14:tracePt t="53577" x="5062538" y="1595438"/>
          <p14:tracePt t="53594" x="5038725" y="1604963"/>
          <p14:tracePt t="53907" x="4929188" y="1624013"/>
          <p14:tracePt t="53914" x="4805363" y="1643063"/>
          <p14:tracePt t="53921" x="4652963" y="1676400"/>
          <p14:tracePt t="53928" x="4481513" y="1695450"/>
          <p14:tracePt t="53944" x="4214813" y="1714500"/>
          <p14:tracePt t="53961" x="3924300" y="1733550"/>
          <p14:tracePt t="53977" x="3762375" y="1733550"/>
          <p14:tracePt t="53994" x="3624263" y="1733550"/>
          <p14:tracePt t="54010" x="3586163" y="1733550"/>
          <p14:tracePt t="54027" x="3576638" y="1733550"/>
          <p14:tracePt t="54044" x="3571875" y="1733550"/>
          <p14:tracePt t="54402" x="3567113" y="1733550"/>
          <p14:tracePt t="54703" x="3571875" y="1733550"/>
          <p14:tracePt t="54710" x="3600450" y="1728788"/>
          <p14:tracePt t="54717" x="3652838" y="1714500"/>
          <p14:tracePt t="54727" x="3714750" y="1709738"/>
          <p14:tracePt t="54744" x="3838575" y="1695450"/>
          <p14:tracePt t="54760" x="4090988" y="1676400"/>
          <p14:tracePt t="54777" x="4224338" y="1676400"/>
          <p14:tracePt t="54794" x="4348163" y="1676400"/>
          <p14:tracePt t="54810" x="4500563" y="1671638"/>
          <p14:tracePt t="54827" x="4591050" y="1671638"/>
          <p14:tracePt t="54844" x="4686300" y="1666875"/>
          <p14:tracePt t="54860" x="4781550" y="1657350"/>
          <p14:tracePt t="54877" x="4814888" y="1657350"/>
          <p14:tracePt t="54894" x="4824413" y="1657350"/>
          <p14:tracePt t="54910" x="4829175" y="1657350"/>
          <p14:tracePt t="55054" x="4824413" y="1657350"/>
          <p14:tracePt t="55125" x="4819650" y="1657350"/>
          <p14:tracePt t="55176" x="4814888" y="1657350"/>
          <p14:tracePt t="55298" x="4810125" y="1657350"/>
          <p14:tracePt t="55441" x="4805363" y="1657350"/>
          <p14:tracePt t="55591" x="4805363" y="1662113"/>
          <p14:tracePt t="56681" x="4805363" y="1666875"/>
          <p14:tracePt t="56688" x="4819650" y="1666875"/>
          <p14:tracePt t="56695" x="4838700" y="1671638"/>
          <p14:tracePt t="56710" x="4895850" y="1676400"/>
          <p14:tracePt t="56726" x="4948238" y="1681163"/>
          <p14:tracePt t="56743" x="5000625" y="1681163"/>
          <p14:tracePt t="56760" x="5124450" y="1681163"/>
          <p14:tracePt t="56776" x="5214938" y="1671638"/>
          <p14:tracePt t="56793" x="5295900" y="1662113"/>
          <p14:tracePt t="56810" x="5476875" y="1643063"/>
          <p14:tracePt t="56826" x="5591175" y="1628775"/>
          <p14:tracePt t="56843" x="5715000" y="1624013"/>
          <p14:tracePt t="56860" x="5829300" y="1619250"/>
          <p14:tracePt t="56876" x="6000750" y="1614488"/>
          <p14:tracePt t="56893" x="6105525" y="1614488"/>
          <p14:tracePt t="56910" x="6191250" y="1619250"/>
          <p14:tracePt t="56926" x="6315075" y="1624013"/>
          <p14:tracePt t="56943" x="6386513" y="1628775"/>
          <p14:tracePt t="56960" x="6429375" y="1628775"/>
          <p14:tracePt t="57320" x="6496050" y="1624013"/>
          <p14:tracePt t="57326" x="6572250" y="1619250"/>
          <p14:tracePt t="57334" x="6667500" y="1609725"/>
          <p14:tracePt t="57343" x="6729413" y="1604963"/>
          <p14:tracePt t="57359" x="6910388" y="1600200"/>
          <p14:tracePt t="57376" x="7124700" y="1595438"/>
          <p14:tracePt t="57393" x="7262813" y="1590675"/>
          <p14:tracePt t="57409" x="7372350" y="1590675"/>
          <p14:tracePt t="57426" x="7467600" y="1590675"/>
          <p14:tracePt t="57443" x="7505700" y="1590675"/>
          <p14:tracePt t="57459" x="7529513" y="1590675"/>
          <p14:tracePt t="57476" x="7543800" y="1585913"/>
          <p14:tracePt t="57493" x="7553325" y="1585913"/>
          <p14:tracePt t="57526" x="7558088" y="1585913"/>
          <p14:tracePt t="57577" x="7562850" y="1585913"/>
          <p14:tracePt t="57706" x="7562850" y="1590675"/>
          <p14:tracePt t="57757" x="7562850" y="1595438"/>
          <p14:tracePt t="57785" x="7567613" y="1595438"/>
          <p14:tracePt t="57850" x="7567613" y="1600200"/>
          <p14:tracePt t="57893" x="7567613" y="1604963"/>
          <p14:tracePt t="57972" x="7567613" y="1609725"/>
          <p14:tracePt t="58072" x="7572375" y="1609725"/>
          <p14:tracePt t="58136" x="7577138" y="1609725"/>
          <p14:tracePt t="58173" x="7581900" y="1609725"/>
          <p14:tracePt t="58222" x="7586663" y="1609725"/>
          <p14:tracePt t="58244" x="7586663" y="1614488"/>
          <p14:tracePt t="58251" x="7591425" y="1614488"/>
          <p14:tracePt t="58265" x="7600950" y="1614488"/>
          <p14:tracePt t="58287" x="7605713" y="1614488"/>
          <p14:tracePt t="58294" x="7610475" y="1614488"/>
          <p14:tracePt t="58316" x="7615238" y="1614488"/>
          <p14:tracePt t="58337" x="7620000" y="1614488"/>
          <p14:tracePt t="58351" x="7624763" y="1614488"/>
          <p14:tracePt t="58373" x="7629525" y="1614488"/>
          <p14:tracePt t="58380" x="7634288" y="1614488"/>
          <p14:tracePt t="58395" x="7639050" y="1614488"/>
          <p14:tracePt t="58409" x="7643813" y="1614488"/>
          <p14:tracePt t="58426" x="7653338" y="1614488"/>
          <p14:tracePt t="58442" x="7658100" y="1614488"/>
          <p14:tracePt t="58459" x="7677150" y="1614488"/>
          <p14:tracePt t="58476" x="7700963" y="1614488"/>
          <p14:tracePt t="58493" x="7715250" y="1614488"/>
          <p14:tracePt t="58509" x="7743825" y="1614488"/>
          <p14:tracePt t="58526" x="7762875" y="1614488"/>
          <p14:tracePt t="58542" x="7772400" y="1614488"/>
          <p14:tracePt t="58559" x="7786688" y="1614488"/>
          <p14:tracePt t="58576" x="7796213" y="1614488"/>
          <p14:tracePt t="58592" x="7800975" y="1614488"/>
          <p14:tracePt t="58631" x="7805738" y="1614488"/>
          <p14:tracePt t="58695" x="7810500" y="1614488"/>
          <p14:tracePt t="58774" x="7810500" y="1619250"/>
          <p14:tracePt t="58897" x="7815263" y="1619250"/>
          <p14:tracePt t="65433" x="7762875" y="1619250"/>
          <p14:tracePt t="65440" x="7753350" y="1619250"/>
          <p14:tracePt t="65447" x="7739063" y="1614488"/>
          <p14:tracePt t="65457" x="7696200" y="1614488"/>
          <p14:tracePt t="65473" x="7505700" y="1652588"/>
          <p14:tracePt t="65490" x="7158038" y="1738313"/>
          <p14:tracePt t="65507" x="6934200" y="1809750"/>
          <p14:tracePt t="65524" x="6710363" y="1900238"/>
          <p14:tracePt t="65540" x="6486525" y="1990725"/>
          <p14:tracePt t="65557" x="6381750" y="2024063"/>
          <p14:tracePt t="65573" x="6300788" y="2052638"/>
          <p14:tracePt t="65590" x="6205538" y="2076450"/>
          <p14:tracePt t="65607" x="6167438" y="2090738"/>
          <p14:tracePt t="65623" x="6129338" y="2090738"/>
          <p14:tracePt t="65640" x="6110288" y="2090738"/>
          <p14:tracePt t="65657" x="6072188" y="2090738"/>
          <p14:tracePt t="65673" x="6034088" y="2090738"/>
          <p14:tracePt t="65690" x="5995988" y="2100263"/>
          <p14:tracePt t="65707" x="5934075" y="2109788"/>
          <p14:tracePt t="65723" x="5867400" y="2128838"/>
          <p14:tracePt t="65740" x="5800725" y="2147888"/>
          <p14:tracePt t="65756" x="5710238" y="2176463"/>
          <p14:tracePt t="65773" x="5653088" y="2195513"/>
          <p14:tracePt t="65790" x="5605463" y="2209800"/>
          <p14:tracePt t="65807" x="5543550" y="2238375"/>
          <p14:tracePt t="65823" x="5529263" y="2243138"/>
          <p14:tracePt t="65840" x="5524500" y="2247900"/>
          <p14:tracePt t="68387" x="5457825" y="2262188"/>
          <p14:tracePt t="68394" x="5357813" y="2290763"/>
          <p14:tracePt t="68406" x="5214938" y="2328863"/>
          <p14:tracePt t="68422" x="4643438" y="2443163"/>
          <p14:tracePt t="68439" x="4176713" y="2524125"/>
          <p14:tracePt t="68456" x="3700463" y="2576513"/>
          <p14:tracePt t="68472" x="3052763" y="2647950"/>
          <p14:tracePt t="68489" x="2705100" y="2681288"/>
          <p14:tracePt t="68506" x="2438400" y="2705100"/>
          <p14:tracePt t="68522" x="2190750" y="2752725"/>
          <p14:tracePt t="68539" x="2095500" y="2762250"/>
          <p14:tracePt t="68556" x="2043113" y="2767013"/>
          <p14:tracePt t="68573" x="2014538" y="2767013"/>
          <p14:tracePt t="68589" x="2009775" y="2767013"/>
          <p14:tracePt t="68989" x="1990725" y="2767013"/>
          <p14:tracePt t="68996" x="1952625" y="2757488"/>
          <p14:tracePt t="69006" x="1890713" y="2733675"/>
          <p14:tracePt t="69022" x="1790700" y="2686050"/>
          <p14:tracePt t="69039" x="1638300" y="2590800"/>
          <p14:tracePt t="69055" x="1538288" y="2533650"/>
          <p14:tracePt t="69072" x="1476375" y="2495550"/>
          <p14:tracePt t="69089" x="1438275" y="2476500"/>
          <p14:tracePt t="69105" x="1433513" y="2466975"/>
          <p14:tracePt t="69122" x="1428750" y="2466975"/>
          <p14:tracePt t="69155" x="1414463" y="2462213"/>
          <p14:tracePt t="69172" x="1362075" y="2438400"/>
          <p14:tracePt t="69189" x="1281113" y="2400300"/>
          <p14:tracePt t="69206" x="1166813" y="2338388"/>
          <p14:tracePt t="69222" x="1100138" y="2305050"/>
          <p14:tracePt t="69239" x="1038225" y="2286000"/>
          <p14:tracePt t="69255" x="971550" y="2271713"/>
          <p14:tracePt t="69272" x="947738" y="2266950"/>
          <p14:tracePt t="69289" x="933450" y="2266950"/>
          <p14:tracePt t="69305" x="928688" y="2266950"/>
          <p14:tracePt t="69340" x="923925" y="2266950"/>
          <p14:tracePt t="69505" x="928688" y="2252663"/>
          <p14:tracePt t="69519" x="952500" y="2247900"/>
          <p14:tracePt t="69526" x="971550" y="2238375"/>
          <p14:tracePt t="69538" x="1009650" y="2238375"/>
          <p14:tracePt t="69555" x="1090613" y="2243138"/>
          <p14:tracePt t="69572" x="1276350" y="2257425"/>
          <p14:tracePt t="69589" x="1390650" y="2276475"/>
          <p14:tracePt t="69605" x="1604963" y="2319338"/>
          <p14:tracePt t="69622" x="1714500" y="2343150"/>
          <p14:tracePt t="69639" x="1824038" y="2371725"/>
          <p14:tracePt t="69655" x="1966913" y="2405063"/>
          <p14:tracePt t="69672" x="2028825" y="2419350"/>
          <p14:tracePt t="69689" x="2062163" y="2419350"/>
          <p14:tracePt t="69706" x="2090738" y="2424113"/>
          <p14:tracePt t="69722" x="2095500" y="2428875"/>
          <p14:tracePt t="69738" x="2100263" y="2428875"/>
          <p14:tracePt t="69772" x="2105025" y="2428875"/>
          <p14:tracePt t="69842" x="2105025" y="2433638"/>
          <p14:tracePt t="69878" x="2105025" y="2438400"/>
          <p14:tracePt t="70037" x="2105025" y="2443163"/>
          <p14:tracePt t="70530" x="2081213" y="2447925"/>
          <p14:tracePt t="70537" x="2038350" y="2452688"/>
          <p14:tracePt t="70544" x="1985963" y="2466975"/>
          <p14:tracePt t="70555" x="1938338" y="2476500"/>
          <p14:tracePt t="70572" x="1828800" y="2505075"/>
          <p14:tracePt t="70588" x="1638300" y="2566988"/>
          <p14:tracePt t="70605" x="1543050" y="2609850"/>
          <p14:tracePt t="70622" x="1462088" y="2652713"/>
          <p14:tracePt t="70638" x="1371600" y="2695575"/>
          <p14:tracePt t="70655" x="1328738" y="2709863"/>
          <p14:tracePt t="70671" x="1314450" y="2724150"/>
          <p14:tracePt t="70688" x="1295400" y="2733675"/>
          <p14:tracePt t="70705" x="1290638" y="2733675"/>
          <p14:tracePt t="70738" x="1285875" y="2733675"/>
          <p14:tracePt t="70810" x="1281113" y="2733675"/>
          <p14:tracePt t="70874" x="1276350" y="2733675"/>
          <p14:tracePt t="70925" x="1271588" y="2733675"/>
          <p14:tracePt t="70961" x="1266825" y="2733675"/>
          <p14:tracePt t="71362" x="1271588" y="2733675"/>
          <p14:tracePt t="71369" x="1281113" y="2733675"/>
          <p14:tracePt t="71407" x="1328738" y="2733675"/>
          <p14:tracePt t="71412" x="1338263" y="2733675"/>
          <p14:tracePt t="71421" x="1362075" y="2733675"/>
          <p14:tracePt t="71438" x="1433513" y="2733675"/>
          <p14:tracePt t="71455" x="1547813" y="2738438"/>
          <p14:tracePt t="71471" x="1833563" y="2767013"/>
          <p14:tracePt t="71488" x="2038350" y="2786063"/>
          <p14:tracePt t="71505" x="2252663" y="2805113"/>
          <p14:tracePt t="71521" x="2543175" y="2838450"/>
          <p14:tracePt t="71538" x="2690813" y="2857500"/>
          <p14:tracePt t="71555" x="2800350" y="2871788"/>
          <p14:tracePt t="71571" x="2928938" y="2871788"/>
          <p14:tracePt t="71588" x="2967038" y="2871788"/>
          <p14:tracePt t="71605" x="2986088" y="2867025"/>
          <p14:tracePt t="71621" x="2995613" y="2867025"/>
          <p14:tracePt t="71638" x="3000375" y="2862263"/>
          <p14:tracePt t="71670" x="3000375" y="2857500"/>
          <p14:tracePt t="71785" x="3000375" y="2852738"/>
          <p14:tracePt t="71799" x="2990850" y="2852738"/>
          <p14:tracePt t="71813" x="2986088" y="2852738"/>
          <p14:tracePt t="71821" x="2981325" y="2847975"/>
          <p14:tracePt t="71838" x="2967038" y="2843213"/>
          <p14:tracePt t="71855" x="2957513" y="2843213"/>
          <p14:tracePt t="71871" x="2947988" y="2843213"/>
          <p14:tracePt t="71888" x="2943225" y="2838450"/>
          <p14:tracePt t="71905" x="2938463" y="2838450"/>
          <p14:tracePt t="71921" x="2933700" y="2838450"/>
          <p14:tracePt t="71938" x="2919413" y="2833688"/>
          <p14:tracePt t="71955" x="2862263" y="2814638"/>
          <p14:tracePt t="71971" x="2819400" y="2790825"/>
          <p14:tracePt t="71988" x="2805113" y="2786063"/>
          <p14:tracePt t="72022" x="2805113" y="2781300"/>
          <p14:tracePt t="72050" x="2809875" y="2781300"/>
          <p14:tracePt t="72057" x="2814638" y="2781300"/>
          <p14:tracePt t="72071" x="2824163" y="2781300"/>
          <p14:tracePt t="72088" x="2833688" y="2781300"/>
          <p14:tracePt t="72104" x="2852738" y="2781300"/>
          <p14:tracePt t="72121" x="2886075" y="2781300"/>
          <p14:tracePt t="72138" x="2986088" y="2786063"/>
          <p14:tracePt t="72154" x="3043238" y="2786063"/>
          <p14:tracePt t="72171" x="3105150" y="2786063"/>
          <p14:tracePt t="72188" x="3186113" y="2786063"/>
          <p14:tracePt t="72204" x="3257550" y="2786063"/>
          <p14:tracePt t="72221" x="3314700" y="2781300"/>
          <p14:tracePt t="72238" x="3367088" y="2776538"/>
          <p14:tracePt t="72254" x="3381375" y="2776538"/>
          <p14:tracePt t="72271" x="3386138" y="2767013"/>
          <p14:tracePt t="72288" x="3390900" y="2767013"/>
          <p14:tracePt t="72304" x="3395663" y="2767013"/>
          <p14:tracePt t="72961" x="3438525" y="2762250"/>
          <p14:tracePt t="72968" x="3481388" y="2743200"/>
          <p14:tracePt t="72976" x="3548063" y="2733675"/>
          <p14:tracePt t="72987" x="3605213" y="2724150"/>
          <p14:tracePt t="73004" x="3786188" y="2686050"/>
          <p14:tracePt t="73021" x="3876675" y="2671763"/>
          <p14:tracePt t="73037" x="3967163" y="2657475"/>
          <p14:tracePt t="73054" x="4090988" y="2638425"/>
          <p14:tracePt t="73071" x="4143375" y="2628900"/>
          <p14:tracePt t="73087" x="4176713" y="2624138"/>
          <p14:tracePt t="73104" x="4214813" y="2614613"/>
          <p14:tracePt t="73121" x="4229100" y="2614613"/>
          <p14:tracePt t="73137" x="4243388" y="2609850"/>
          <p14:tracePt t="73154" x="4252913" y="2609850"/>
          <p14:tracePt t="73171" x="4257675" y="2609850"/>
          <p14:tracePt t="73212" x="4262438" y="2609850"/>
          <p14:tracePt t="73298" x="4271963" y="2609850"/>
          <p14:tracePt t="73305" x="4281488" y="2609850"/>
          <p14:tracePt t="73312" x="4295775" y="2609850"/>
          <p14:tracePt t="73321" x="4310063" y="2609850"/>
          <p14:tracePt t="73337" x="4352925" y="2614613"/>
          <p14:tracePt t="73354" x="4414838" y="2624138"/>
          <p14:tracePt t="73371" x="4519613" y="2643188"/>
          <p14:tracePt t="73387" x="4581525" y="2647950"/>
          <p14:tracePt t="73404" x="4624388" y="2662238"/>
          <p14:tracePt t="73421" x="4657725" y="2671763"/>
          <p14:tracePt t="73437" x="4672013" y="2676525"/>
          <p14:tracePt t="73454" x="4681538" y="2676525"/>
          <p14:tracePt t="73471" x="4695825" y="2681288"/>
          <p14:tracePt t="73506" x="4700588" y="2681288"/>
          <p14:tracePt t="73542" x="4705350" y="2681288"/>
          <p14:tracePt t="73692" x="4710113" y="2681288"/>
          <p14:tracePt t="73778" x="4719638" y="2681288"/>
          <p14:tracePt t="73785" x="4733925" y="2681288"/>
          <p14:tracePt t="73792" x="4752975" y="2681288"/>
          <p14:tracePt t="73804" x="4767263" y="2681288"/>
          <p14:tracePt t="73821" x="4833938" y="2690813"/>
          <p14:tracePt t="73837" x="4876800" y="2705100"/>
          <p14:tracePt t="73854" x="4924425" y="2714625"/>
          <p14:tracePt t="73870" x="4981575" y="2724150"/>
          <p14:tracePt t="73887" x="5057775" y="2733675"/>
          <p14:tracePt t="73904" x="5095875" y="2738438"/>
          <p14:tracePt t="73920" x="5110163" y="2743200"/>
          <p14:tracePt t="73937" x="5124450" y="2747963"/>
          <p14:tracePt t="73954" x="5129213" y="2747963"/>
          <p14:tracePt t="73993" x="5133975" y="2747963"/>
          <p14:tracePt t="74546" x="5257800" y="2733675"/>
          <p14:tracePt t="74552" x="5324475" y="2728913"/>
          <p14:tracePt t="74559" x="5414963" y="2719388"/>
          <p14:tracePt t="74570" x="5476875" y="2719388"/>
          <p14:tracePt t="74587" x="5624513" y="2714625"/>
          <p14:tracePt t="74604" x="5834063" y="2719388"/>
          <p14:tracePt t="74620" x="5953125" y="2728913"/>
          <p14:tracePt t="74637" x="6072188" y="2733675"/>
          <p14:tracePt t="74653" x="6191250" y="2733675"/>
          <p14:tracePt t="74670" x="6276975" y="2733675"/>
          <p14:tracePt t="74687" x="6353175" y="2733675"/>
          <p14:tracePt t="74704" x="6438900" y="2728913"/>
          <p14:tracePt t="74720" x="6477000" y="2724150"/>
          <p14:tracePt t="74737" x="6505575" y="2719388"/>
          <p14:tracePt t="74753" x="6529388" y="2714625"/>
          <p14:tracePt t="74770" x="6534150" y="2714625"/>
          <p14:tracePt t="74787" x="6538913" y="2714625"/>
          <p14:tracePt t="74803" x="6543675" y="2714625"/>
          <p14:tracePt t="74875" x="6548438" y="2714625"/>
          <p14:tracePt t="75183" x="6577013" y="2719388"/>
          <p14:tracePt t="75191" x="6615113" y="2719388"/>
          <p14:tracePt t="75203" x="6653213" y="2724150"/>
          <p14:tracePt t="75220" x="6786563" y="2733675"/>
          <p14:tracePt t="75237" x="6872288" y="2743200"/>
          <p14:tracePt t="75253" x="6924675" y="2752725"/>
          <p14:tracePt t="75270" x="6991350" y="2757488"/>
          <p14:tracePt t="75287" x="7010400" y="2757488"/>
          <p14:tracePt t="75303" x="7024688" y="2757488"/>
          <p14:tracePt t="75320" x="7029450" y="2757488"/>
          <p14:tracePt t="75456" x="7029450" y="2752725"/>
          <p14:tracePt t="75592" x="7029450" y="2747963"/>
          <p14:tracePt t="75663" x="7019925" y="2747963"/>
          <p14:tracePt t="76646" x="6953250" y="2747963"/>
          <p14:tracePt t="76653" x="6848475" y="2747963"/>
          <p14:tracePt t="76660" x="6705600" y="2747963"/>
          <p14:tracePt t="76669" x="6534150" y="2738438"/>
          <p14:tracePt t="76686" x="6119813" y="2724150"/>
          <p14:tracePt t="76703" x="5372100" y="2657475"/>
          <p14:tracePt t="76720" x="4848225" y="2619375"/>
          <p14:tracePt t="76736" x="4381500" y="2605088"/>
          <p14:tracePt t="76753" x="3810000" y="2600325"/>
          <p14:tracePt t="76769" x="3567113" y="2614613"/>
          <p14:tracePt t="76786" x="3390900" y="2624138"/>
          <p14:tracePt t="76803" x="3295650" y="2628900"/>
          <p14:tracePt t="76819" x="3248025" y="2633663"/>
          <p14:tracePt t="76836" x="3238500" y="2638425"/>
          <p14:tracePt t="76911" x="3243263" y="2638425"/>
          <p14:tracePt t="83543" x="3214688" y="2643188"/>
          <p14:tracePt t="83550" x="3171825" y="2652713"/>
          <p14:tracePt t="83557" x="3124200" y="2662238"/>
          <p14:tracePt t="83567" x="3071813" y="2671763"/>
          <p14:tracePt t="83584" x="2971800" y="2695575"/>
          <p14:tracePt t="83600" x="2852738" y="2714625"/>
          <p14:tracePt t="83617" x="2795588" y="2719388"/>
          <p14:tracePt t="83634" x="2747963" y="2724150"/>
          <p14:tracePt t="83650" x="2700338" y="2724150"/>
          <p14:tracePt t="83667" x="2676525" y="2728913"/>
          <p14:tracePt t="83684" x="2671763" y="2728913"/>
          <p14:tracePt t="83701" x="2662238" y="2728913"/>
          <p14:tracePt t="83717" x="2657475" y="2728913"/>
          <p14:tracePt t="83779" x="2647950" y="2728913"/>
          <p14:tracePt t="83958" x="2647950" y="2724150"/>
          <p14:tracePt t="83973" x="2643188" y="2724150"/>
          <p14:tracePt t="86454" x="2590800" y="2743200"/>
          <p14:tracePt t="86460" x="2533650" y="2776538"/>
          <p14:tracePt t="86468" x="2471738" y="2795588"/>
          <p14:tracePt t="86483" x="2328863" y="2862263"/>
          <p14:tracePt t="86500" x="2152650" y="2933700"/>
          <p14:tracePt t="86516" x="2028825" y="2995613"/>
          <p14:tracePt t="86533" x="1833563" y="3090863"/>
          <p14:tracePt t="86550" x="1738313" y="3138488"/>
          <p14:tracePt t="86566" x="1657350" y="3167063"/>
          <p14:tracePt t="86583" x="1562100" y="3205163"/>
          <p14:tracePt t="86600" x="1514475" y="3224213"/>
          <p14:tracePt t="86616" x="1485900" y="3233738"/>
          <p14:tracePt t="86633" x="1457325" y="3238500"/>
          <p14:tracePt t="86649" x="1452563" y="3238500"/>
          <p14:tracePt t="86683" x="1447800" y="3238500"/>
          <p14:tracePt t="86733" x="1443038" y="3238500"/>
          <p14:tracePt t="86755" x="1438275" y="3238500"/>
          <p14:tracePt t="86762" x="1433513" y="3233738"/>
          <p14:tracePt t="86769" x="1419225" y="3233738"/>
          <p14:tracePt t="86783" x="1404938" y="3233738"/>
          <p14:tracePt t="86800" x="1381125" y="3224213"/>
          <p14:tracePt t="86816" x="1347788" y="3224213"/>
          <p14:tracePt t="86833" x="1304925" y="3224213"/>
          <p14:tracePt t="86849" x="1281113" y="3224213"/>
          <p14:tracePt t="86866" x="1271588" y="3224213"/>
          <p14:tracePt t="86883" x="1262063" y="3224213"/>
          <p14:tracePt t="86916" x="1257300" y="3224213"/>
          <p14:tracePt t="86991" x="1257300" y="3219450"/>
          <p14:tracePt t="87027" x="1257300" y="3214688"/>
          <p14:tracePt t="87156" x="1257300" y="3209925"/>
          <p14:tracePt t="87256" x="1257300" y="3205163"/>
          <p14:tracePt t="87292" x="1262063" y="3205163"/>
          <p14:tracePt t="87328" x="1266825" y="3205163"/>
          <p14:tracePt t="87392" x="1266825" y="3195638"/>
          <p14:tracePt t="87400" x="1271588" y="3195638"/>
          <p14:tracePt t="87493" x="1271588" y="3190875"/>
          <p14:tracePt t="87615" x="1276350" y="3190875"/>
          <p14:tracePt t="87666" x="1281113" y="3190875"/>
          <p14:tracePt t="89128" x="1300163" y="3186113"/>
          <p14:tracePt t="89135" x="1319213" y="3186113"/>
          <p14:tracePt t="89142" x="1347788" y="3186113"/>
          <p14:tracePt t="89156" x="1423988" y="3181350"/>
          <p14:tracePt t="89165" x="1476375" y="3181350"/>
          <p14:tracePt t="89182" x="1571625" y="3176588"/>
          <p14:tracePt t="89199" x="1700213" y="3176588"/>
          <p14:tracePt t="89215" x="1776413" y="3176588"/>
          <p14:tracePt t="89232" x="1852613" y="3171825"/>
          <p14:tracePt t="89249" x="1919288" y="3171825"/>
          <p14:tracePt t="89265" x="1952625" y="3171825"/>
          <p14:tracePt t="89282" x="1985963" y="3171825"/>
          <p14:tracePt t="89299" x="2019300" y="3171825"/>
          <p14:tracePt t="89315" x="2062163" y="3171825"/>
          <p14:tracePt t="89332" x="2081213" y="3171825"/>
          <p14:tracePt t="89349" x="2095500" y="3171825"/>
          <p14:tracePt t="89365" x="2114550" y="3171825"/>
          <p14:tracePt t="89382" x="2124075" y="3171825"/>
          <p14:tracePt t="89399" x="2143125" y="3176588"/>
          <p14:tracePt t="89415" x="2176463" y="3181350"/>
          <p14:tracePt t="89432" x="2224088" y="3186113"/>
          <p14:tracePt t="89448" x="2281238" y="3200400"/>
          <p14:tracePt t="89465" x="2371725" y="3214688"/>
          <p14:tracePt t="89482" x="2409825" y="3219450"/>
          <p14:tracePt t="89498" x="2447925" y="3224213"/>
          <p14:tracePt t="89515" x="2509838" y="3228975"/>
          <p14:tracePt t="89532" x="2538413" y="3238500"/>
          <p14:tracePt t="89548" x="2566988" y="3243263"/>
          <p14:tracePt t="89565" x="2576513" y="3243263"/>
          <p14:tracePt t="89582" x="2581275" y="3243263"/>
          <p14:tracePt t="89616" x="2586038" y="3243263"/>
          <p14:tracePt t="89673" x="2590800" y="3243263"/>
          <p14:tracePt t="89687" x="2595563" y="3243263"/>
          <p14:tracePt t="89694" x="2600325" y="3243263"/>
          <p14:tracePt t="89708" x="2609850" y="3243263"/>
          <p14:tracePt t="89722" x="2614613" y="3243263"/>
          <p14:tracePt t="89732" x="2619375" y="3243263"/>
          <p14:tracePt t="89748" x="2628900" y="3243263"/>
          <p14:tracePt t="89765" x="2643188" y="3243263"/>
          <p14:tracePt t="89782" x="2662238" y="3243263"/>
          <p14:tracePt t="89798" x="2681288" y="3238500"/>
          <p14:tracePt t="89815" x="2705100" y="3238500"/>
          <p14:tracePt t="89832" x="2728913" y="3233738"/>
          <p14:tracePt t="89848" x="2738438" y="3233738"/>
          <p14:tracePt t="89865" x="2743200" y="3233738"/>
          <p14:tracePt t="89898" x="2747963" y="3233738"/>
          <p14:tracePt t="90024" x="2747963" y="3228975"/>
          <p14:tracePt t="90096" x="2743200" y="3228975"/>
          <p14:tracePt t="90102" x="2738438" y="3224213"/>
          <p14:tracePt t="90115" x="2733675" y="3224213"/>
          <p14:tracePt t="90132" x="2714625" y="3219450"/>
          <p14:tracePt t="90148" x="2705100" y="3219450"/>
          <p14:tracePt t="90165" x="2690813" y="3219450"/>
          <p14:tracePt t="90182" x="2676525" y="3214688"/>
          <p14:tracePt t="90198" x="2667000" y="3214688"/>
          <p14:tracePt t="90215" x="2662238" y="3205163"/>
          <p14:tracePt t="90232" x="2647950" y="3205163"/>
          <p14:tracePt t="90248" x="2647950" y="3200400"/>
          <p14:tracePt t="90265" x="2643188" y="3200400"/>
          <p14:tracePt t="90298" x="2643188" y="3195638"/>
          <p14:tracePt t="90318" x="2638425" y="3195638"/>
          <p14:tracePt t="90332" x="2638425" y="3190875"/>
          <p14:tracePt t="90562" x="2643188" y="3186113"/>
          <p14:tracePt t="90598" x="2647950" y="3186113"/>
          <p14:tracePt t="90612" x="2652713" y="3186113"/>
          <p14:tracePt t="90640" x="2657475" y="3186113"/>
          <p14:tracePt t="90698" x="2662238" y="3186113"/>
          <p14:tracePt t="91207" x="2671763" y="3186113"/>
          <p14:tracePt t="91214" x="2676525" y="3186113"/>
          <p14:tracePt t="91221" x="2695575" y="3186113"/>
          <p14:tracePt t="91231" x="2705100" y="3186113"/>
          <p14:tracePt t="91248" x="2738438" y="3186113"/>
          <p14:tracePt t="91265" x="2805113" y="3186113"/>
          <p14:tracePt t="91281" x="2876550" y="3186113"/>
          <p14:tracePt t="91298" x="2938463" y="3186113"/>
          <p14:tracePt t="91315" x="3009900" y="3186113"/>
          <p14:tracePt t="91331" x="3043238" y="3186113"/>
          <p14:tracePt t="91348" x="3086100" y="3181350"/>
          <p14:tracePt t="91365" x="3128963" y="3181350"/>
          <p14:tracePt t="91381" x="3152775" y="3176588"/>
          <p14:tracePt t="91398" x="3167063" y="3171825"/>
          <p14:tracePt t="91415" x="3186113" y="3171825"/>
          <p14:tracePt t="91431" x="3190875" y="3171825"/>
          <p14:tracePt t="91465" x="3190875" y="3167063"/>
          <p14:tracePt t="91888" x="3205163" y="3167063"/>
          <p14:tracePt t="91895" x="3214688" y="3167063"/>
          <p14:tracePt t="91902" x="3224213" y="3167063"/>
          <p14:tracePt t="91914" x="3228975" y="3167063"/>
          <p14:tracePt t="91931" x="3238500" y="3167063"/>
          <p14:tracePt t="91948" x="3243263" y="3167063"/>
          <p14:tracePt t="91988" x="3248025" y="3167063"/>
          <p14:tracePt t="92024" x="3252788" y="3167063"/>
          <p14:tracePt t="92053" x="3257550" y="3167063"/>
          <p14:tracePt t="92117" x="3262313" y="3167063"/>
          <p14:tracePt t="92182" x="3267075" y="3167063"/>
          <p14:tracePt t="92203" x="3267075" y="3162300"/>
          <p14:tracePt t="92268" x="3267075" y="3157538"/>
          <p14:tracePt t="92461" x="3271838" y="3157538"/>
          <p14:tracePt t="92555" x="3271838" y="3152775"/>
          <p14:tracePt t="92684" x="3276600" y="3152775"/>
          <p14:tracePt t="92698" x="3281363" y="3152775"/>
          <p14:tracePt t="92706" x="3290888" y="3152775"/>
          <p14:tracePt t="92719" x="3324225" y="3143250"/>
          <p14:tracePt t="92731" x="3333750" y="3133725"/>
          <p14:tracePt t="92748" x="3395663" y="3124200"/>
          <p14:tracePt t="92764" x="3457575" y="3109913"/>
          <p14:tracePt t="92781" x="3505200" y="3100388"/>
          <p14:tracePt t="92797" x="3538538" y="3086100"/>
          <p14:tracePt t="92814" x="3586163" y="3081338"/>
          <p14:tracePt t="92831" x="3614738" y="3071813"/>
          <p14:tracePt t="92847" x="3633788" y="3071813"/>
          <p14:tracePt t="92864" x="3667125" y="3062288"/>
          <p14:tracePt t="92881" x="3676650" y="3062288"/>
          <p14:tracePt t="92898" x="3681413" y="3062288"/>
          <p14:tracePt t="92914" x="3686175" y="3062288"/>
          <p14:tracePt t="92948" x="3690938" y="3062288"/>
          <p14:tracePt t="93164" x="3690938" y="3067050"/>
          <p14:tracePt t="93365" x="3690938" y="3071813"/>
          <p14:tracePt t="93379" x="3695700" y="3076575"/>
          <p14:tracePt t="93386" x="3709988" y="3076575"/>
          <p14:tracePt t="93397" x="3719513" y="3081338"/>
          <p14:tracePt t="93414" x="3738563" y="3090863"/>
          <p14:tracePt t="93430" x="3771900" y="3100388"/>
          <p14:tracePt t="93447" x="3790950" y="3109913"/>
          <p14:tracePt t="93464" x="3810000" y="3114675"/>
          <p14:tracePt t="93481" x="3829050" y="3114675"/>
          <p14:tracePt t="93497" x="3838575" y="3124200"/>
          <p14:tracePt t="93514" x="3843338" y="3124200"/>
          <p14:tracePt t="93530" x="3848100" y="3124200"/>
          <p14:tracePt t="93547" x="3852863" y="3124200"/>
          <p14:tracePt t="93601" x="3857625" y="3124200"/>
          <p14:tracePt t="93809" x="3862388" y="3124200"/>
          <p14:tracePt t="93823" x="3871913" y="3124200"/>
          <p14:tracePt t="93831" x="3886200" y="3124200"/>
          <p14:tracePt t="93838" x="3895725" y="3124200"/>
          <p14:tracePt t="93847" x="3914775" y="3128963"/>
          <p14:tracePt t="93864" x="3933825" y="3128963"/>
          <p14:tracePt t="93881" x="3976688" y="3133725"/>
          <p14:tracePt t="93897" x="4000500" y="3133725"/>
          <p14:tracePt t="93914" x="4029075" y="3133725"/>
          <p14:tracePt t="93931" x="4067175" y="3133725"/>
          <p14:tracePt t="93947" x="4095750" y="3133725"/>
          <p14:tracePt t="93964" x="4119563" y="3133725"/>
          <p14:tracePt t="93980" x="4143375" y="3128963"/>
          <p14:tracePt t="93997" x="4162425" y="3128963"/>
          <p14:tracePt t="94014" x="4171950" y="3128963"/>
          <p14:tracePt t="94030" x="4176713" y="3128963"/>
          <p14:tracePt t="94075" x="4181475" y="3128963"/>
          <p14:tracePt t="95121" x="4200525" y="3119438"/>
          <p14:tracePt t="95128" x="4233863" y="3109913"/>
          <p14:tracePt t="95136" x="4248150" y="3105150"/>
          <p14:tracePt t="95147" x="4276725" y="3090863"/>
          <p14:tracePt t="95163" x="4324350" y="3076575"/>
          <p14:tracePt t="95180" x="4371975" y="3057525"/>
          <p14:tracePt t="95197" x="4395788" y="3043238"/>
          <p14:tracePt t="95213" x="4414838" y="3038475"/>
          <p14:tracePt t="95230" x="4424363" y="3033713"/>
          <p14:tracePt t="95247" x="4429125" y="3033713"/>
          <p14:tracePt t="95265" x="4433888" y="3033713"/>
          <p14:tracePt t="95379" x="4429125" y="3033713"/>
          <p14:tracePt t="95451" x="4424363" y="3033713"/>
          <p14:tracePt t="95465" x="4414838" y="3033713"/>
          <p14:tracePt t="95479" x="4410075" y="3033713"/>
          <p14:tracePt t="95487" x="4405313" y="3033713"/>
          <p14:tracePt t="95496" x="4400550" y="3038475"/>
          <p14:tracePt t="95513" x="4381500" y="3043238"/>
          <p14:tracePt t="95546" x="4310063" y="3048000"/>
          <p14:tracePt t="95563" x="4233863" y="3048000"/>
          <p14:tracePt t="95580" x="4114800" y="3057525"/>
          <p14:tracePt t="95596" x="4033838" y="3062288"/>
          <p14:tracePt t="95613" x="3981450" y="3067050"/>
          <p14:tracePt t="95630" x="3929063" y="3071813"/>
          <p14:tracePt t="95647" x="3919538" y="3071813"/>
          <p14:tracePt t="95680" x="3914775" y="3071813"/>
          <p14:tracePt t="95774" x="3914775" y="3067050"/>
          <p14:tracePt t="95867" x="3910013" y="3067050"/>
          <p14:tracePt t="95982" x="3910013" y="3071813"/>
          <p14:tracePt t="95996" x="3914775" y="3071813"/>
          <p14:tracePt t="96003" x="3919538" y="3071813"/>
          <p14:tracePt t="96013" x="3924300" y="3071813"/>
          <p14:tracePt t="96030" x="3933825" y="3076575"/>
          <p14:tracePt t="96046" x="3948113" y="3076575"/>
          <p14:tracePt t="96080" x="3952875" y="3076575"/>
          <p14:tracePt t="96096" x="3962400" y="3076575"/>
          <p14:tracePt t="96139" x="3967163" y="3076575"/>
          <p14:tracePt t="96204" x="3971925" y="3076575"/>
          <p14:tracePt t="96254" x="3976688" y="3076575"/>
          <p14:tracePt t="96312" x="3981450" y="3076575"/>
          <p14:tracePt t="96383" x="3986213" y="3076575"/>
          <p14:tracePt t="96469" x="3990975" y="3076575"/>
          <p14:tracePt t="96505" x="3995738" y="3076575"/>
          <p14:tracePt t="96727" x="4000500" y="3076575"/>
          <p14:tracePt t="100651" x="3981450" y="3076575"/>
          <p14:tracePt t="100657" x="3943350" y="3081338"/>
          <p14:tracePt t="100665" x="3905250" y="3086100"/>
          <p14:tracePt t="100678" x="3876675" y="3090863"/>
          <p14:tracePt t="100695" x="3819525" y="3100388"/>
          <p14:tracePt t="100711" x="3814763" y="3100388"/>
          <p14:tracePt t="100728" x="3805238" y="3100388"/>
          <p14:tracePt t="100765" x="3800475" y="3100388"/>
          <p14:tracePt t="100844" x="3805238" y="3100388"/>
          <p14:tracePt t="100851" x="3805238" y="3105150"/>
          <p14:tracePt t="100861" x="3810000" y="3105150"/>
          <p14:tracePt t="100878" x="3814763" y="3105150"/>
          <p14:tracePt t="100895" x="3829050" y="3114675"/>
          <p14:tracePt t="100911" x="3838575" y="3119438"/>
          <p14:tracePt t="100928" x="3843338" y="3119438"/>
          <p14:tracePt t="100945" x="3857625" y="3119438"/>
          <p14:tracePt t="100978" x="3905250" y="3119438"/>
          <p14:tracePt t="100995" x="3943350" y="3124200"/>
          <p14:tracePt t="101011" x="3962400" y="3128963"/>
          <p14:tracePt t="101028" x="3971925" y="3128963"/>
          <p14:tracePt t="101045" x="3981450" y="3128963"/>
          <p14:tracePt t="101061" x="3986213" y="3128963"/>
          <p14:tracePt t="101152" x="3976688" y="3128963"/>
          <p14:tracePt t="101181" x="3948113" y="3128963"/>
          <p14:tracePt t="101188" x="3943350" y="3128963"/>
          <p14:tracePt t="101196" x="3938588" y="3128963"/>
          <p14:tracePt t="101211" x="3924300" y="3124200"/>
          <p14:tracePt t="101228" x="3910013" y="3124200"/>
          <p14:tracePt t="101245" x="3900488" y="3124200"/>
          <p14:tracePt t="101261" x="3890963" y="3124200"/>
          <p14:tracePt t="101278" x="3886200" y="3124200"/>
          <p14:tracePt t="101295" x="3881438" y="3124200"/>
          <p14:tracePt t="101311" x="3876675" y="3124200"/>
          <p14:tracePt t="101338" x="3871913" y="3124200"/>
          <p14:tracePt t="101489" x="3867150" y="3124200"/>
          <p14:tracePt t="101518" x="3862388" y="3124200"/>
          <p14:tracePt t="101539" x="3857625" y="3124200"/>
          <p14:tracePt t="101554" x="3852863" y="3124200"/>
          <p14:tracePt t="101590" x="3848100" y="3124200"/>
          <p14:tracePt t="101662" x="3843338" y="3124200"/>
          <p14:tracePt t="101698" x="3838575" y="3124200"/>
          <p14:tracePt t="101726" x="3833813" y="3124200"/>
          <p14:tracePt t="101927" x="3838575" y="3124200"/>
          <p14:tracePt t="102092" x="3833813" y="3124200"/>
          <p14:tracePt t="102149" x="3829050" y="3124200"/>
          <p14:tracePt t="102214" x="3824288" y="3124200"/>
          <p14:tracePt t="102249" x="3819525" y="3124200"/>
          <p14:tracePt t="113809" x="3824288" y="3124200"/>
          <p14:tracePt t="113815" x="3838575" y="3124200"/>
          <p14:tracePt t="113823" x="3852863" y="3124200"/>
          <p14:tracePt t="113840" x="3876675" y="3128963"/>
          <p14:tracePt t="113857" x="3895725" y="3128963"/>
          <p14:tracePt t="113874" x="3933825" y="3133725"/>
          <p14:tracePt t="113890" x="3952875" y="3133725"/>
          <p14:tracePt t="113907" x="3971925" y="3133725"/>
          <p14:tracePt t="113924" x="3990975" y="3133725"/>
          <p14:tracePt t="113940" x="4005263" y="3133725"/>
          <p14:tracePt t="113957" x="4014788" y="3133725"/>
          <p14:tracePt t="113973" x="4048125" y="3133725"/>
          <p14:tracePt t="113990" x="4076700" y="3128963"/>
          <p14:tracePt t="114007" x="4114800" y="3124200"/>
          <p14:tracePt t="114024" x="4171950" y="3119438"/>
          <p14:tracePt t="114040" x="4195763" y="3114675"/>
          <p14:tracePt t="114057" x="4210050" y="3114675"/>
          <p14:tracePt t="114074" x="4219575" y="3114675"/>
          <p14:tracePt t="114090" x="4224338" y="3114675"/>
          <p14:tracePt t="114153" x="4229100" y="3114675"/>
          <p14:tracePt t="114346" x="4229100" y="3124200"/>
          <p14:tracePt t="114367" x="4229100" y="3128963"/>
          <p14:tracePt t="114382" x="4229100" y="3133725"/>
          <p14:tracePt t="114404" x="4229100" y="3138488"/>
          <p14:tracePt t="114411" x="4229100" y="3143250"/>
          <p14:tracePt t="114423" x="4224338" y="3148013"/>
          <p14:tracePt t="114446" x="4219575" y="3152775"/>
          <p14:tracePt t="114457" x="4214813" y="3157538"/>
          <p14:tracePt t="114473" x="4210050" y="3157538"/>
          <p14:tracePt t="114490" x="4200525" y="3162300"/>
          <p14:tracePt t="114507" x="4195763" y="3167063"/>
          <p14:tracePt t="114523" x="4191000" y="3167063"/>
          <p14:tracePt t="114540" x="4186238" y="3171825"/>
          <p14:tracePt t="114557" x="4181475" y="3171825"/>
          <p14:tracePt t="114590" x="4176713" y="3171825"/>
          <p14:tracePt t="114647" x="4171950" y="3171825"/>
          <p14:tracePt t="114720" x="4171950" y="3167063"/>
          <p14:tracePt t="114906" x="4171950" y="3162300"/>
          <p14:tracePt t="115028" x="4171950" y="3157538"/>
          <p14:tracePt t="118455" x="4186238" y="3162300"/>
          <p14:tracePt t="118462" x="4195763" y="3162300"/>
          <p14:tracePt t="118472" x="4224338" y="3171825"/>
          <p14:tracePt t="118489" x="4276725" y="3181350"/>
          <p14:tracePt t="118505" x="4410075" y="3186113"/>
          <p14:tracePt t="118522" x="4500563" y="3171825"/>
          <p14:tracePt t="118539" x="4629150" y="3152775"/>
          <p14:tracePt t="118555" x="4814888" y="3105150"/>
          <p14:tracePt t="118572" x="4938713" y="3071813"/>
          <p14:tracePt t="118589" x="5062538" y="3038475"/>
          <p14:tracePt t="118605" x="5200650" y="2986088"/>
          <p14:tracePt t="118622" x="5300663" y="2933700"/>
          <p14:tracePt t="118639" x="5381625" y="2867025"/>
          <p14:tracePt t="118655" x="5467350" y="2786063"/>
          <p14:tracePt t="118672" x="5500688" y="2747963"/>
          <p14:tracePt t="118689" x="5529263" y="2728913"/>
          <p14:tracePt t="118705" x="5538788" y="2709863"/>
          <p14:tracePt t="118722" x="5543550" y="2705100"/>
          <p14:tracePt t="118739" x="5543550" y="2700338"/>
          <p14:tracePt t="118807" x="5538788" y="2700338"/>
          <p14:tracePt t="118813" x="5538788" y="2690813"/>
          <p14:tracePt t="118822" x="5534025" y="2690813"/>
          <p14:tracePt t="118839" x="5529263" y="2690813"/>
          <p14:tracePt t="118855" x="5519738" y="2690813"/>
          <p14:tracePt t="118872" x="5510213" y="2686050"/>
          <p14:tracePt t="118907" x="5505450" y="2686050"/>
          <p14:tracePt t="118936" x="5500688" y="2686050"/>
          <p14:tracePt t="118950" x="5491163" y="2686050"/>
          <p14:tracePt t="118957" x="5486400" y="2686050"/>
          <p14:tracePt t="118972" x="5462588" y="2695575"/>
          <p14:tracePt t="118989" x="5391150" y="2705100"/>
          <p14:tracePt t="119005" x="5314950" y="2709863"/>
          <p14:tracePt t="119022" x="5167313" y="2714625"/>
          <p14:tracePt t="119038" x="5067300" y="2719388"/>
          <p14:tracePt t="119055" x="4976813" y="2719388"/>
          <p14:tracePt t="119072" x="4867275" y="2719388"/>
          <p14:tracePt t="119089" x="4805363" y="2724150"/>
          <p14:tracePt t="119105" x="4762500" y="2724150"/>
          <p14:tracePt t="119122" x="4743450" y="2728913"/>
          <p14:tracePt t="119138" x="4733925" y="2728913"/>
          <p14:tracePt t="119179" x="4733925" y="2724150"/>
          <p14:tracePt t="119189" x="4733925" y="2719388"/>
          <p14:tracePt t="119205" x="4738688" y="2714625"/>
          <p14:tracePt t="119222" x="4743450" y="2705100"/>
          <p14:tracePt t="119238" x="4752975" y="2695575"/>
          <p14:tracePt t="119255" x="4762500" y="2690813"/>
          <p14:tracePt t="119272" x="4776788" y="2690813"/>
          <p14:tracePt t="119288" x="4781550" y="2690813"/>
          <p14:tracePt t="119322" x="4786313" y="2690813"/>
          <p14:tracePt t="119373" x="4791075" y="2690813"/>
          <p14:tracePt t="119409" x="4795838" y="2690813"/>
          <p14:tracePt t="119473" x="4805363" y="2690813"/>
          <p14:tracePt t="119480" x="4810125" y="2690813"/>
          <p14:tracePt t="119495" x="4814888" y="2690813"/>
          <p14:tracePt t="119505" x="4819650" y="2690813"/>
          <p14:tracePt t="119523" x="4824413" y="2690813"/>
          <p14:tracePt t="119538" x="4833938" y="2690813"/>
          <p14:tracePt t="119555" x="4833938" y="2695575"/>
          <p14:tracePt t="119572" x="4838700" y="2695575"/>
          <p14:tracePt t="119617" x="4843463" y="2695575"/>
          <p14:tracePt t="119724" x="4848225" y="2695575"/>
          <p14:tracePt t="119789" x="4852988" y="2695575"/>
          <p14:tracePt t="120714" x="4852988" y="2705100"/>
          <p14:tracePt t="120721" x="4857750" y="2724150"/>
          <p14:tracePt t="120728" x="4857750" y="2743200"/>
          <p14:tracePt t="120738" x="4867275" y="2771775"/>
          <p14:tracePt t="120755" x="4867275" y="2824163"/>
          <p14:tracePt t="120771" x="4867275" y="2890838"/>
          <p14:tracePt t="120788" x="4862513" y="2924175"/>
          <p14:tracePt t="120805" x="4852988" y="2967038"/>
          <p14:tracePt t="120821" x="4843463" y="3028950"/>
          <p14:tracePt t="120838" x="4829175" y="3067050"/>
          <p14:tracePt t="120855" x="4814888" y="3090863"/>
          <p14:tracePt t="120871" x="4800600" y="3114675"/>
          <p14:tracePt t="120888" x="4791075" y="3128963"/>
          <p14:tracePt t="120905" x="4776788" y="3133725"/>
          <p14:tracePt t="120922" x="4743450" y="3143250"/>
          <p14:tracePt t="120938" x="4733925" y="3143250"/>
          <p14:tracePt t="120954" x="4710113" y="3143250"/>
          <p14:tracePt t="120971" x="4700588" y="3138488"/>
          <p14:tracePt t="120988" x="4681538" y="3133725"/>
          <p14:tracePt t="121005" x="4676775" y="3128963"/>
          <p14:tracePt t="121021" x="4667250" y="3124200"/>
          <p14:tracePt t="121038" x="4652963" y="3114675"/>
          <p14:tracePt t="121055" x="4638675" y="3109913"/>
          <p14:tracePt t="121071" x="4629150" y="3105150"/>
          <p14:tracePt t="121088" x="4600575" y="3100388"/>
          <p14:tracePt t="121104" x="4581525" y="3090863"/>
          <p14:tracePt t="121121" x="4572000" y="3090863"/>
          <p14:tracePt t="121138" x="4557713" y="3090863"/>
          <p14:tracePt t="121154" x="4548188" y="3090863"/>
          <p14:tracePt t="121171" x="4543425" y="3090863"/>
          <p14:tracePt t="121188" x="4538663" y="3086100"/>
          <p14:tracePt t="121204" x="4533900" y="3086100"/>
          <p14:tracePt t="121221" x="4529138" y="3086100"/>
          <p14:tracePt t="121238" x="4524375" y="3081338"/>
          <p14:tracePt t="121254" x="4519613" y="3081338"/>
          <p14:tracePt t="121271" x="4514850" y="3081338"/>
          <p14:tracePt t="121288" x="4510088" y="3081338"/>
          <p14:tracePt t="121304" x="4505325" y="3076575"/>
          <p14:tracePt t="121321" x="4500563" y="3076575"/>
          <p14:tracePt t="121338" x="4495800" y="3076575"/>
          <p14:tracePt t="121371" x="4491038" y="3076575"/>
          <p14:tracePt t="121424" x="4486275" y="3076575"/>
          <p14:tracePt t="121431" x="4486275" y="3071813"/>
          <p14:tracePt t="121467" x="4486275" y="3067050"/>
          <p14:tracePt t="121474" x="4481513" y="3067050"/>
          <p14:tracePt t="121481" x="4481513" y="3062288"/>
          <p14:tracePt t="121495" x="4481513" y="3057525"/>
          <p14:tracePt t="121553" x="4481513" y="3052763"/>
          <p14:tracePt t="121625" x="4481513" y="3048000"/>
          <p14:tracePt t="121632" x="4471988" y="3048000"/>
          <p14:tracePt t="121660" x="4471988" y="3043238"/>
          <p14:tracePt t="121696" x="4471988" y="3038475"/>
          <p14:tracePt t="121726" x="4471988" y="3033713"/>
          <p14:tracePt t="125863" x="4438650" y="3048000"/>
          <p14:tracePt t="125870" x="4395788" y="3067050"/>
          <p14:tracePt t="125876" x="4348163" y="3105150"/>
          <p14:tracePt t="125886" x="4300538" y="3143250"/>
          <p14:tracePt t="125903" x="4176713" y="3209925"/>
          <p14:tracePt t="125920" x="4014788" y="3300413"/>
          <p14:tracePt t="125936" x="3905250" y="3357563"/>
          <p14:tracePt t="125953" x="3795713" y="3414713"/>
          <p14:tracePt t="125969" x="3667125" y="3486150"/>
          <p14:tracePt t="125986" x="3586163" y="3533775"/>
          <p14:tracePt t="126003" x="3495675" y="3571875"/>
          <p14:tracePt t="126019" x="3381375" y="3619500"/>
          <p14:tracePt t="126036" x="3290888" y="3657600"/>
          <p14:tracePt t="126053" x="3200400" y="3695700"/>
          <p14:tracePt t="126070" x="3095625" y="3748088"/>
          <p14:tracePt t="126086" x="3038475" y="3776663"/>
          <p14:tracePt t="126103" x="2986088" y="3795713"/>
          <p14:tracePt t="126120" x="2943225" y="3819525"/>
          <p14:tracePt t="126136" x="2890838" y="3833813"/>
          <p14:tracePt t="126153" x="2862263" y="3843338"/>
          <p14:tracePt t="126169" x="2838450" y="3852863"/>
          <p14:tracePt t="126186" x="2824163" y="3857625"/>
          <p14:tracePt t="126203" x="2814638" y="3862388"/>
          <p14:tracePt t="126220" x="2809875" y="3867150"/>
          <p14:tracePt t="126236" x="2800350" y="3871913"/>
          <p14:tracePt t="126253" x="2795588" y="3871913"/>
          <p14:tracePt t="126269" x="2786063" y="3871913"/>
          <p14:tracePt t="126286" x="2781300" y="3876675"/>
          <p14:tracePt t="126303" x="2776538" y="3876675"/>
          <p14:tracePt t="126319" x="2771775" y="3876675"/>
          <p14:tracePt t="126353" x="2767013" y="3876675"/>
          <p14:tracePt t="126472" x="2767013" y="3871913"/>
          <p14:tracePt t="126493" x="2767013" y="3867150"/>
          <p14:tracePt t="126500" x="2767013" y="3862388"/>
          <p14:tracePt t="126514" x="2767013" y="3857625"/>
          <p14:tracePt t="126522" x="2767013" y="3852863"/>
          <p14:tracePt t="126536" x="2767013" y="3843338"/>
          <p14:tracePt t="126553" x="2767013" y="3833813"/>
          <p14:tracePt t="126569" x="2767013" y="3819525"/>
          <p14:tracePt t="126586" x="2767013" y="3800475"/>
          <p14:tracePt t="126603" x="2762250" y="3786188"/>
          <p14:tracePt t="126619" x="2752725" y="3776663"/>
          <p14:tracePt t="126636" x="2752725" y="3767138"/>
          <p14:tracePt t="126653" x="2747963" y="3757613"/>
          <p14:tracePt t="126669" x="2747963" y="3752850"/>
          <p14:tracePt t="126686" x="2747963" y="3748088"/>
          <p14:tracePt t="126703" x="2747963" y="3743325"/>
          <p14:tracePt t="126737" x="2747963" y="3738563"/>
          <p14:tracePt t="126787" x="2747963" y="3729038"/>
          <p14:tracePt t="126830" x="2743200" y="3724275"/>
          <p14:tracePt t="126844" x="2738438" y="3724275"/>
          <p14:tracePt t="126852" x="2738438" y="3719513"/>
          <p14:tracePt t="126859" x="2733675" y="3719513"/>
          <p14:tracePt t="126869" x="2724150" y="3719513"/>
          <p14:tracePt t="126886" x="2709863" y="3709988"/>
          <p14:tracePt t="126902" x="2681288" y="3695700"/>
          <p14:tracePt t="126919" x="2671763" y="3690938"/>
          <p14:tracePt t="126936" x="2662238" y="3686175"/>
          <p14:tracePt t="126952" x="2652713" y="3681413"/>
          <p14:tracePt t="126969" x="2643188" y="3681413"/>
          <p14:tracePt t="126986" x="2638425" y="3676650"/>
          <p14:tracePt t="127002" x="2638425" y="3671888"/>
          <p14:tracePt t="127019" x="2633663" y="3671888"/>
          <p14:tracePt t="127036" x="2633663" y="3667125"/>
          <p14:tracePt t="127053" x="2628900" y="3667125"/>
          <p14:tracePt t="127088" x="2628900" y="3662363"/>
          <p14:tracePt t="127103" x="2628900" y="3657600"/>
          <p14:tracePt t="127138" x="2628900" y="3652838"/>
          <p14:tracePt t="127167" x="2628900" y="3648075"/>
          <p14:tracePt t="128358" x="2657475" y="3643313"/>
          <p14:tracePt t="128365" x="2700338" y="3638550"/>
          <p14:tracePt t="128372" x="2743200" y="3638550"/>
          <p14:tracePt t="128385" x="2781300" y="3633788"/>
          <p14:tracePt t="128402" x="2890838" y="3633788"/>
          <p14:tracePt t="128419" x="2976563" y="3633788"/>
          <p14:tracePt t="128435" x="3057525" y="3633788"/>
          <p14:tracePt t="128452" x="3133725" y="3638550"/>
          <p14:tracePt t="128469" x="3167063" y="3638550"/>
          <p14:tracePt t="128485" x="3190875" y="3643313"/>
          <p14:tracePt t="128502" x="3209925" y="3648075"/>
          <p14:tracePt t="128519" x="3224213" y="3648075"/>
          <p14:tracePt t="128535" x="3228975" y="3648075"/>
          <p14:tracePt t="128552" x="3233738" y="3648075"/>
          <p14:tracePt t="128573" x="3238500" y="3648075"/>
          <p14:tracePt t="128623" x="3243263" y="3648075"/>
          <p14:tracePt t="128659" x="3248025" y="3648075"/>
          <p14:tracePt t="128680" x="3252788" y="3648075"/>
          <p14:tracePt t="128702" x="3262313" y="3648075"/>
          <p14:tracePt t="128716" x="3267075" y="3648075"/>
          <p14:tracePt t="128723" x="3276600" y="3648075"/>
          <p14:tracePt t="128735" x="3290888" y="3648075"/>
          <p14:tracePt t="128752" x="3319463" y="3648075"/>
          <p14:tracePt t="128769" x="3338513" y="3643313"/>
          <p14:tracePt t="128785" x="3381375" y="3638550"/>
          <p14:tracePt t="128802" x="3433763" y="3633788"/>
          <p14:tracePt t="128818" x="3452813" y="3629025"/>
          <p14:tracePt t="128835" x="3476625" y="3629025"/>
          <p14:tracePt t="128852" x="3490913" y="3624263"/>
          <p14:tracePt t="128869" x="3500438" y="3624263"/>
          <p14:tracePt t="128885" x="3505200" y="3624263"/>
          <p14:tracePt t="128924" x="3509963" y="3624263"/>
          <p14:tracePt t="128960" x="3514725" y="3624263"/>
          <p14:tracePt t="129025" x="3519488" y="3624263"/>
          <p14:tracePt t="129132" x="3524250" y="3624263"/>
          <p14:tracePt t="129139" x="3529013" y="3624263"/>
          <p14:tracePt t="129152" x="3533775" y="3624263"/>
          <p14:tracePt t="129168" x="3548063" y="3624263"/>
          <p14:tracePt t="129185" x="3576638" y="3614738"/>
          <p14:tracePt t="129202" x="3600450" y="3605213"/>
          <p14:tracePt t="129218" x="3652838" y="3600450"/>
          <p14:tracePt t="129235" x="3695700" y="3590925"/>
          <p14:tracePt t="129252" x="3738563" y="3576638"/>
          <p14:tracePt t="129268" x="3795713" y="3562350"/>
          <p14:tracePt t="129285" x="3824288" y="3552825"/>
          <p14:tracePt t="129302" x="3867150" y="3538538"/>
          <p14:tracePt t="129318" x="3919538" y="3524250"/>
          <p14:tracePt t="129335" x="3943350" y="3514725"/>
          <p14:tracePt t="129352" x="3967163" y="3509963"/>
          <p14:tracePt t="129368" x="3990975" y="3495675"/>
          <p14:tracePt t="129385" x="4000500" y="3495675"/>
          <p14:tracePt t="129402" x="4010025" y="3490913"/>
          <p14:tracePt t="129419" x="4024313" y="3486150"/>
          <p14:tracePt t="129452" x="4029075" y="3486150"/>
          <p14:tracePt t="129468" x="4029075" y="3481388"/>
          <p14:tracePt t="129490" x="4033838" y="3481388"/>
          <p14:tracePt t="129563" x="4038600" y="3481388"/>
          <p14:tracePt t="129656" x="4038600" y="3490913"/>
          <p14:tracePt t="129663" x="4043363" y="3495675"/>
          <p14:tracePt t="129670" x="4043363" y="3500438"/>
          <p14:tracePt t="129685" x="4043363" y="3524250"/>
          <p14:tracePt t="129702" x="4052888" y="3567113"/>
          <p14:tracePt t="129718" x="4057650" y="3590925"/>
          <p14:tracePt t="129735" x="4057650" y="3624263"/>
          <p14:tracePt t="129752" x="4057650" y="3638550"/>
          <p14:tracePt t="129768" x="4057650" y="3643313"/>
          <p14:tracePt t="129802" x="4057650" y="3648075"/>
          <p14:tracePt t="129849" x="4057650" y="3652838"/>
          <p14:tracePt t="129907" x="4057650" y="3662363"/>
          <p14:tracePt t="130029" x="4062413" y="3662363"/>
          <p14:tracePt t="130071" x="4067175" y="3662363"/>
          <p14:tracePt t="130078" x="4071938" y="3662363"/>
          <p14:tracePt t="130086" x="4081463" y="3667125"/>
          <p14:tracePt t="130102" x="4100513" y="3671888"/>
          <p14:tracePt t="130118" x="4129088" y="3676650"/>
          <p14:tracePt t="130135" x="4157663" y="3681413"/>
          <p14:tracePt t="130151" x="4181475" y="3686175"/>
          <p14:tracePt t="130168" x="4195763" y="3690938"/>
          <p14:tracePt t="130185" x="4205288" y="3695700"/>
          <p14:tracePt t="130201" x="4219575" y="3695700"/>
          <p14:tracePt t="130218" x="4229100" y="3695700"/>
          <p14:tracePt t="130235" x="4233863" y="3695700"/>
          <p14:tracePt t="130251" x="4238625" y="3695700"/>
          <p14:tracePt t="130285" x="4248150" y="3695700"/>
          <p14:tracePt t="130330" x="4252913" y="3695700"/>
          <p14:tracePt t="130932" x="4252913" y="3690938"/>
          <p14:tracePt t="130939" x="4257675" y="3690938"/>
          <p14:tracePt t="130961" x="4257675" y="3686175"/>
          <p14:tracePt t="130989" x="4257675" y="3681413"/>
          <p14:tracePt t="131026" x="4257675" y="3676650"/>
          <p14:tracePt t="131076" x="4257675" y="3671888"/>
          <p14:tracePt t="131140" x="4257675" y="3662363"/>
          <p14:tracePt t="131205" x="4262438" y="3667125"/>
          <p14:tracePt t="131212" x="4267200" y="3667125"/>
          <p14:tracePt t="131233" x="4271963" y="3667125"/>
          <p14:tracePt t="131240" x="4276725" y="3667125"/>
          <p14:tracePt t="131251" x="4286250" y="3671888"/>
          <p14:tracePt t="131268" x="4310063" y="3671888"/>
          <p14:tracePt t="131284" x="4357688" y="3671888"/>
          <p14:tracePt t="131301" x="4386263" y="3667125"/>
          <p14:tracePt t="131318" x="4414838" y="3662363"/>
          <p14:tracePt t="131334" x="4452938" y="3652838"/>
          <p14:tracePt t="131351" x="4495800" y="3643313"/>
          <p14:tracePt t="131368" x="4543425" y="3633788"/>
          <p14:tracePt t="131384" x="4624388" y="3609975"/>
          <p14:tracePt t="131401" x="4672013" y="3600450"/>
          <p14:tracePt t="131418" x="4714875" y="3595688"/>
          <p14:tracePt t="131434" x="4772025" y="3586163"/>
          <p14:tracePt t="131451" x="4795838" y="3581400"/>
          <p14:tracePt t="131468" x="4810125" y="3581400"/>
          <p14:tracePt t="131484" x="4819650" y="3581400"/>
          <p14:tracePt t="131501" x="4824413" y="3581400"/>
          <p14:tracePt t="131664" x="4829175" y="3581400"/>
          <p14:tracePt t="131800" x="4819650" y="3581400"/>
          <p14:tracePt t="131807" x="4805363" y="3581400"/>
          <p14:tracePt t="131836" x="4733925" y="3581400"/>
          <p14:tracePt t="131843" x="4719638" y="3581400"/>
          <p14:tracePt t="131851" x="4700588" y="3581400"/>
          <p14:tracePt t="131868" x="4629150" y="3571875"/>
          <p14:tracePt t="131884" x="4538663" y="3567113"/>
          <p14:tracePt t="131901" x="4448175" y="3562350"/>
          <p14:tracePt t="131917" x="4405313" y="3557588"/>
          <p14:tracePt t="131934" x="4376738" y="3557588"/>
          <p14:tracePt t="131951" x="4343400" y="3557588"/>
          <p14:tracePt t="131967" x="4338638" y="3557588"/>
          <p14:tracePt t="131984" x="4333875" y="3557588"/>
          <p14:tracePt t="132001" x="4329113" y="3557588"/>
          <p14:tracePt t="132034" x="4329113" y="3562350"/>
          <p14:tracePt t="132058" x="4329113" y="3567113"/>
          <p14:tracePt t="132144" x="4329113" y="3571875"/>
          <p14:tracePt t="132202" x="4333875" y="3576638"/>
          <p14:tracePt t="132216" x="4333875" y="3581400"/>
          <p14:tracePt t="132230" x="4333875" y="3586163"/>
          <p14:tracePt t="132244" x="4338638" y="3595688"/>
          <p14:tracePt t="132258" x="4338638" y="3600450"/>
          <p14:tracePt t="132267" x="4343400" y="3605213"/>
          <p14:tracePt t="132284" x="4343400" y="3609975"/>
          <p14:tracePt t="132301" x="4352925" y="3614738"/>
          <p14:tracePt t="132317" x="4357688" y="3629025"/>
          <p14:tracePt t="132334" x="4362450" y="3633788"/>
          <p14:tracePt t="132351" x="4367213" y="3638550"/>
          <p14:tracePt t="132367" x="4376738" y="3648075"/>
          <p14:tracePt t="132384" x="4381500" y="3648075"/>
          <p14:tracePt t="132401" x="4381500" y="3652838"/>
          <p14:tracePt t="132417" x="4386263" y="3657600"/>
          <p14:tracePt t="132451" x="4391025" y="3662363"/>
          <p14:tracePt t="132510" x="4395788" y="3662363"/>
          <p14:tracePt t="133005" x="4391025" y="3662363"/>
          <p14:tracePt t="133041" x="4391025" y="3657600"/>
          <p14:tracePt t="133156" x="4391025" y="3652838"/>
          <p14:tracePt t="133184" x="4386263" y="3652838"/>
          <p14:tracePt t="133263" x="4386263" y="3648075"/>
          <p14:tracePt t="133292" x="4381500" y="3648075"/>
          <p14:tracePt t="133327" x="4376738" y="3648075"/>
          <p14:tracePt t="133334" x="4376738" y="3643313"/>
          <p14:tracePt t="133356" x="4371975" y="3643313"/>
          <p14:tracePt t="133363" x="4367213" y="3638550"/>
          <p14:tracePt t="133377" x="4367213" y="3633788"/>
          <p14:tracePt t="133385" x="4362450" y="3633788"/>
          <p14:tracePt t="133435" x="4333875" y="3600450"/>
          <p14:tracePt t="133456" x="4319588" y="3586163"/>
          <p14:tracePt t="133463" x="4319588" y="3576638"/>
          <p14:tracePt t="133470" x="4314825" y="3576638"/>
          <p14:tracePt t="133484" x="4314825" y="3571875"/>
          <p14:tracePt t="133500" x="4305300" y="3562350"/>
          <p14:tracePt t="133517" x="4300538" y="3552825"/>
          <p14:tracePt t="133534" x="4300538" y="3543300"/>
          <p14:tracePt t="133550" x="4291013" y="3529013"/>
          <p14:tracePt t="133567" x="4271963" y="3509963"/>
          <p14:tracePt t="133584" x="4243388" y="3490913"/>
          <p14:tracePt t="133600" x="4200525" y="3448050"/>
          <p14:tracePt t="133617" x="4143375" y="3405188"/>
          <p14:tracePt t="133633" x="4071938" y="3362325"/>
          <p14:tracePt t="133650" x="3986213" y="3309938"/>
          <p14:tracePt t="133667" x="3948113" y="3290888"/>
          <p14:tracePt t="133684" x="3919538" y="3271838"/>
          <p14:tracePt t="133700" x="3881438" y="3252788"/>
          <p14:tracePt t="133717" x="3867150" y="3243263"/>
          <p14:tracePt t="133734" x="3862388" y="3238500"/>
          <p14:tracePt t="133750" x="3852863" y="3228975"/>
          <p14:tracePt t="133767" x="3848100" y="3219450"/>
          <p14:tracePt t="133783" x="3848100" y="3214688"/>
          <p14:tracePt t="133800" x="3843338" y="3209925"/>
          <p14:tracePt t="133817" x="3843338" y="3200400"/>
          <p14:tracePt t="133833" x="3843338" y="3190875"/>
          <p14:tracePt t="133850" x="3838575" y="3176588"/>
          <p14:tracePt t="133867" x="3833813" y="3157538"/>
          <p14:tracePt t="133884" x="3829050" y="3152775"/>
          <p14:tracePt t="133900" x="3819525" y="3138488"/>
          <p14:tracePt t="133917" x="3810000" y="3119438"/>
          <p14:tracePt t="133933" x="3805238" y="3114675"/>
          <p14:tracePt t="133950" x="3800475" y="3105150"/>
          <p14:tracePt t="133967" x="3786188" y="3090863"/>
          <p14:tracePt t="133983" x="3781425" y="3081338"/>
          <p14:tracePt t="134000" x="3781425" y="3067050"/>
          <p14:tracePt t="134017" x="3781425" y="3062288"/>
          <p14:tracePt t="134034" x="3776663" y="3062288"/>
          <p14:tracePt t="134050" x="3776663" y="3057525"/>
          <p14:tracePt t="134083" x="3776663" y="3052763"/>
          <p14:tracePt t="134100" x="3776663" y="3048000"/>
          <p14:tracePt t="134360" x="3776663" y="3052763"/>
          <p14:tracePt t="134403" x="3776663" y="3057525"/>
          <p14:tracePt t="134432" x="3781425" y="3062288"/>
          <p14:tracePt t="134439" x="3781425" y="3071813"/>
          <p14:tracePt t="134453" x="3786188" y="3076575"/>
          <p14:tracePt t="134467" x="3786188" y="3081338"/>
          <p14:tracePt t="134483" x="3810000" y="3090863"/>
          <p14:tracePt t="134500" x="3838575" y="3109913"/>
          <p14:tracePt t="134517" x="3876675" y="3114675"/>
          <p14:tracePt t="134533" x="3919538" y="3124200"/>
          <p14:tracePt t="134567" x="3995738" y="3148013"/>
          <p14:tracePt t="134583" x="4052888" y="3152775"/>
          <p14:tracePt t="134600" x="4081463" y="3152775"/>
          <p14:tracePt t="134617" x="4105275" y="3152775"/>
          <p14:tracePt t="134633" x="4143375" y="3152775"/>
          <p14:tracePt t="134650" x="4162425" y="3143250"/>
          <p14:tracePt t="134667" x="4186238" y="3133725"/>
          <p14:tracePt t="134683" x="4224338" y="3119438"/>
          <p14:tracePt t="134700" x="4271963" y="3095625"/>
          <p14:tracePt t="134717" x="4319588" y="3090863"/>
          <p14:tracePt t="134733" x="4371975" y="3076575"/>
          <p14:tracePt t="134750" x="4438650" y="3052763"/>
          <p14:tracePt t="134767" x="4491038" y="3048000"/>
          <p14:tracePt t="134783" x="4548188" y="3033713"/>
          <p14:tracePt t="134800" x="4586288" y="3028950"/>
          <p14:tracePt t="134816" x="4610100" y="3028950"/>
          <p14:tracePt t="134833" x="4638675" y="3019425"/>
          <p14:tracePt t="134850" x="4657725" y="3019425"/>
          <p14:tracePt t="134866" x="4667250" y="3019425"/>
          <p14:tracePt t="134883" x="4686300" y="3014663"/>
          <p14:tracePt t="134900" x="4695825" y="3009900"/>
          <p14:tracePt t="134916" x="4719638" y="3009900"/>
          <p14:tracePt t="134933" x="4772025" y="2995613"/>
          <p14:tracePt t="134950" x="4814888" y="2976563"/>
          <p14:tracePt t="134966" x="4852988" y="2957513"/>
          <p14:tracePt t="134983" x="4914900" y="2914650"/>
          <p14:tracePt t="135000" x="4962525" y="2867025"/>
          <p14:tracePt t="135016" x="5005388" y="2828925"/>
          <p14:tracePt t="135033" x="5053013" y="2795588"/>
          <p14:tracePt t="135050" x="5062538" y="2781300"/>
          <p14:tracePt t="135066" x="5067300" y="2781300"/>
          <p14:tracePt t="135083" x="5072063" y="2776538"/>
          <p14:tracePt t="135100" x="5076825" y="2771775"/>
          <p14:tracePt t="135116" x="5076825" y="2767013"/>
          <p14:tracePt t="135134" x="5076825" y="2762250"/>
          <p14:tracePt t="135163" x="5076825" y="2757488"/>
          <p14:tracePt t="135177" x="5067300" y="2752725"/>
          <p14:tracePt t="135191" x="5062538" y="2747963"/>
          <p14:tracePt t="135200" x="5057775" y="2747963"/>
          <p14:tracePt t="135216" x="5048250" y="2743200"/>
          <p14:tracePt t="135233" x="5043488" y="2738438"/>
          <p14:tracePt t="135250" x="5038725" y="2733675"/>
          <p14:tracePt t="135283" x="5033963" y="2728913"/>
          <p14:tracePt t="135300" x="5029200" y="2728913"/>
          <p14:tracePt t="135316" x="5014913" y="2719388"/>
          <p14:tracePt t="135333" x="5005388" y="2695575"/>
          <p14:tracePt t="135350" x="5000625" y="2686050"/>
          <p14:tracePt t="135366" x="4995863" y="2676525"/>
          <p14:tracePt t="135400" x="4995863" y="2671763"/>
          <p14:tracePt t="135428" x="5000625" y="2671763"/>
          <p14:tracePt t="135442" x="5005388" y="2671763"/>
          <p14:tracePt t="135449" x="5005388" y="2676525"/>
          <p14:tracePt t="135471" x="5014913" y="2681288"/>
          <p14:tracePt t="135483" x="5024438" y="2686050"/>
          <p14:tracePt t="135500" x="5095875" y="2686050"/>
          <p14:tracePt t="135516" x="5167313" y="2667000"/>
          <p14:tracePt t="135533" x="5248275" y="2657475"/>
          <p14:tracePt t="135550" x="5362575" y="2638425"/>
          <p14:tracePt t="135566" x="5414963" y="2628900"/>
          <p14:tracePt t="135583" x="5472113" y="2614613"/>
          <p14:tracePt t="135600" x="5553075" y="2605088"/>
          <p14:tracePt t="135616" x="5595938" y="2595563"/>
          <p14:tracePt t="135633" x="5634038" y="2595563"/>
          <p14:tracePt t="135650" x="5657850" y="2590800"/>
          <p14:tracePt t="135666" x="5662613" y="2590800"/>
          <p14:tracePt t="135700" x="5667375" y="2590800"/>
          <p14:tracePt t="135851" x="5667375" y="2595563"/>
          <p14:tracePt t="135923" x="5667375" y="2600325"/>
          <p14:tracePt t="135952" x="5672138" y="2605088"/>
          <p14:tracePt t="135966" x="5672138" y="2609850"/>
          <p14:tracePt t="135973" x="5672138" y="2614613"/>
          <p14:tracePt t="135995" x="5672138" y="2619375"/>
          <p14:tracePt t="136002" x="5672138" y="2624138"/>
          <p14:tracePt t="136016" x="5672138" y="2628900"/>
          <p14:tracePt t="136033" x="5672138" y="2633663"/>
          <p14:tracePt t="136049" x="5676900" y="2647950"/>
          <p14:tracePt t="136066" x="5686425" y="2662238"/>
          <p14:tracePt t="136083" x="5691188" y="2671763"/>
          <p14:tracePt t="136099" x="5695950" y="2681288"/>
          <p14:tracePt t="136116" x="5695950" y="2690813"/>
          <p14:tracePt t="136149" x="5700713" y="2690813"/>
          <p14:tracePt t="136166" x="5700713" y="2695575"/>
          <p14:tracePt t="136188" x="5700713" y="2700338"/>
          <p14:tracePt t="137809" x="5700713" y="2705100"/>
          <p14:tracePt t="137816" x="5676900" y="2728913"/>
          <p14:tracePt t="137823" x="5648325" y="2747963"/>
          <p14:tracePt t="137832" x="5605463" y="2776538"/>
          <p14:tracePt t="137849" x="5529263" y="2833688"/>
          <p14:tracePt t="137866" x="5386388" y="2928938"/>
          <p14:tracePt t="137882" x="5238750" y="3038475"/>
          <p14:tracePt t="137899" x="5095875" y="3157538"/>
          <p14:tracePt t="137916" x="4919663" y="3300413"/>
          <p14:tracePt t="137932" x="4729163" y="3486150"/>
          <p14:tracePt t="137949" x="4595813" y="3614738"/>
          <p14:tracePt t="137965" x="4486275" y="3695700"/>
          <p14:tracePt t="137982" x="4391025" y="3805238"/>
          <p14:tracePt t="137999" x="4348163" y="3862388"/>
          <p14:tracePt t="138015" x="4314825" y="3895725"/>
          <p14:tracePt t="138032" x="4300538" y="3929063"/>
          <p14:tracePt t="138049" x="4300538" y="3933825"/>
          <p14:tracePt t="138066" x="4295775" y="3943350"/>
          <p14:tracePt t="139129" x="4295775" y="3938588"/>
          <p14:tracePt t="139143" x="4295775" y="3933825"/>
          <p14:tracePt t="139164" x="4295775" y="3929063"/>
          <p14:tracePt t="139200" x="4295775" y="3924300"/>
          <p14:tracePt t="139229" x="4295775" y="3919538"/>
          <p14:tracePt t="139430" x="4300538" y="3919538"/>
          <p14:tracePt t="139444" x="4300538" y="3914775"/>
          <p14:tracePt t="139458" x="4305300" y="3910013"/>
          <p14:tracePt t="139509" x="4333875" y="3895725"/>
          <p14:tracePt t="139516" x="4338638" y="3890963"/>
          <p14:tracePt t="139530" x="4348163" y="3881438"/>
          <p14:tracePt t="139537" x="4352925" y="3876675"/>
          <p14:tracePt t="139548" x="4357688" y="3871913"/>
          <p14:tracePt t="139565" x="4371975" y="3862388"/>
          <p14:tracePt t="139582" x="4433888" y="3838575"/>
          <p14:tracePt t="139598" x="4495800" y="3810000"/>
          <p14:tracePt t="139615" x="4552950" y="3771900"/>
          <p14:tracePt t="139632" x="4652963" y="3700463"/>
          <p14:tracePt t="139648" x="4729163" y="3652838"/>
          <p14:tracePt t="139665" x="4791075" y="3605213"/>
          <p14:tracePt t="139682" x="4867275" y="3557588"/>
          <p14:tracePt t="139698" x="4900613" y="3529013"/>
          <p14:tracePt t="139715" x="4924425" y="3509963"/>
          <p14:tracePt t="139732" x="4929188" y="3505200"/>
          <p14:tracePt t="139748" x="4933950" y="3500438"/>
          <p14:tracePt t="139788" x="4933950" y="3495675"/>
          <p14:tracePt t="139824" x="4933950" y="3490913"/>
          <p14:tracePt t="139989" x="4929188" y="3490913"/>
          <p14:tracePt t="140053" x="4924425" y="3490913"/>
          <p14:tracePt t="140204" x="4919663" y="3490913"/>
          <p14:tracePt t="140269" x="4914900" y="3490913"/>
          <p14:tracePt t="140319" x="4914900" y="3495675"/>
          <p14:tracePt t="146464" x="4919663" y="3495675"/>
          <p14:tracePt t="146471" x="4929188" y="3495675"/>
          <p14:tracePt t="146479" x="4943475" y="3495675"/>
          <p14:tracePt t="146496" x="4976813" y="3500438"/>
          <p14:tracePt t="146513" x="5014913" y="3505200"/>
          <p14:tracePt t="146529" x="5072063" y="3509963"/>
          <p14:tracePt t="146546" x="5100638" y="3509963"/>
          <p14:tracePt t="146563" x="5114925" y="3514725"/>
          <p14:tracePt t="146579" x="5138738" y="3514725"/>
          <p14:tracePt t="146596" x="5148263" y="3514725"/>
          <p14:tracePt t="146613" x="5157788" y="3514725"/>
          <p14:tracePt t="146629" x="5176838" y="3514725"/>
          <p14:tracePt t="146646" x="5200650" y="3514725"/>
          <p14:tracePt t="146663" x="5219700" y="3514725"/>
          <p14:tracePt t="146679" x="5262563" y="3514725"/>
          <p14:tracePt t="146696" x="5291138" y="3519488"/>
          <p14:tracePt t="146713" x="5319713" y="3519488"/>
          <p14:tracePt t="146729" x="5338763" y="3519488"/>
          <p14:tracePt t="146746" x="5372100" y="3519488"/>
          <p14:tracePt t="146763" x="5400675" y="3519488"/>
          <p14:tracePt t="146779" x="5448300" y="3519488"/>
          <p14:tracePt t="146796" x="5486400" y="3519488"/>
          <p14:tracePt t="146812" x="5514975" y="3519488"/>
          <p14:tracePt t="146829" x="5553075" y="3519488"/>
          <p14:tracePt t="146846" x="5576888" y="3519488"/>
          <p14:tracePt t="146862" x="5600700" y="3519488"/>
          <p14:tracePt t="146879" x="5638800" y="3519488"/>
          <p14:tracePt t="146896" x="5662613" y="3519488"/>
          <p14:tracePt t="146912" x="5691188" y="3514725"/>
          <p14:tracePt t="146929" x="5729288" y="3509963"/>
          <p14:tracePt t="146946" x="5767388" y="3505200"/>
          <p14:tracePt t="146962" x="5795963" y="3500438"/>
          <p14:tracePt t="146979" x="5824538" y="3500438"/>
          <p14:tracePt t="146996" x="5848350" y="3500438"/>
          <p14:tracePt t="147012" x="5910263" y="3500438"/>
          <p14:tracePt t="147029" x="5943600" y="3495675"/>
          <p14:tracePt t="147046" x="5986463" y="3495675"/>
          <p14:tracePt t="147062" x="6019800" y="3495675"/>
          <p14:tracePt t="147079" x="6053138" y="3495675"/>
          <p14:tracePt t="147096" x="6105525" y="3495675"/>
          <p14:tracePt t="147112" x="6138863" y="3495675"/>
          <p14:tracePt t="147129" x="6153150" y="3495675"/>
          <p14:tracePt t="147146" x="6167438" y="3495675"/>
          <p14:tracePt t="147162" x="6172200" y="3495675"/>
          <p14:tracePt t="147518" x="6138863" y="3500438"/>
          <p14:tracePt t="147525" x="6110288" y="3505200"/>
          <p14:tracePt t="147532" x="6096000" y="3509963"/>
          <p14:tracePt t="147546" x="6062663" y="3514725"/>
          <p14:tracePt t="147562" x="5934075" y="3543300"/>
          <p14:tracePt t="147579" x="5838825" y="3557588"/>
          <p14:tracePt t="147596" x="5767388" y="3571875"/>
          <p14:tracePt t="147612" x="5653088" y="3590925"/>
          <p14:tracePt t="147629" x="5591175" y="3600450"/>
          <p14:tracePt t="147646" x="5543550" y="3605213"/>
          <p14:tracePt t="147662" x="5510213" y="3614738"/>
          <p14:tracePt t="147679" x="5500688" y="3619500"/>
          <p14:tracePt t="147696" x="5495925" y="3624263"/>
          <p14:tracePt t="147883" x="5500688" y="3624263"/>
          <p14:tracePt t="147919" x="5505450" y="3624263"/>
          <p14:tracePt t="147926" x="5510213" y="3624263"/>
          <p14:tracePt t="147934" x="5514975" y="3624263"/>
          <p14:tracePt t="147957" x="5519738" y="3624263"/>
          <p14:tracePt t="147963" x="5519738" y="3619500"/>
          <p14:tracePt t="147979" x="5529263" y="3619500"/>
          <p14:tracePt t="147995" x="5538788" y="3619500"/>
          <p14:tracePt t="148012" x="5543550" y="3614738"/>
          <p14:tracePt t="148029" x="5562600" y="3614738"/>
          <p14:tracePt t="148062" x="5581650" y="3614738"/>
          <p14:tracePt t="148079" x="5600700" y="3609975"/>
          <p14:tracePt t="148095" x="5614988" y="3605213"/>
          <p14:tracePt t="148112" x="5638800" y="3605213"/>
          <p14:tracePt t="148129" x="5686425" y="3595688"/>
          <p14:tracePt t="148145" x="5724525" y="3590925"/>
          <p14:tracePt t="148162" x="5772150" y="3586163"/>
          <p14:tracePt t="148179" x="5838825" y="3581400"/>
          <p14:tracePt t="148195" x="5876925" y="3576638"/>
          <p14:tracePt t="148212" x="5905500" y="3576638"/>
          <p14:tracePt t="148229" x="5957888" y="3567113"/>
          <p14:tracePt t="148245" x="6010275" y="3562350"/>
          <p14:tracePt t="148262" x="6048375" y="3562350"/>
          <p14:tracePt t="148279" x="6105525" y="3562350"/>
          <p14:tracePt t="148295" x="6134100" y="3562350"/>
          <p14:tracePt t="148312" x="6157913" y="3562350"/>
          <p14:tracePt t="148329" x="6191250" y="3567113"/>
          <p14:tracePt t="148345" x="6219825" y="3571875"/>
          <p14:tracePt t="148362" x="6248400" y="3571875"/>
          <p14:tracePt t="148379" x="6291263" y="3576638"/>
          <p14:tracePt t="148395" x="6315075" y="3586163"/>
          <p14:tracePt t="148412" x="6329363" y="3586163"/>
          <p14:tracePt t="148429" x="6348413" y="3586163"/>
          <p14:tracePt t="148445" x="6353175" y="3586163"/>
          <p14:tracePt t="148462" x="6362700" y="3586163"/>
          <p14:tracePt t="148479" x="6372225" y="3586163"/>
          <p14:tracePt t="148495" x="6376988" y="3586163"/>
          <p14:tracePt t="148512" x="6381750" y="3586163"/>
          <p14:tracePt t="148529" x="6400800" y="3586163"/>
          <p14:tracePt t="148545" x="6415088" y="3586163"/>
          <p14:tracePt t="148562" x="6438900" y="3590925"/>
          <p14:tracePt t="148579" x="6481763" y="3595688"/>
          <p14:tracePt t="148595" x="6510338" y="3600450"/>
          <p14:tracePt t="148612" x="6529388" y="3600450"/>
          <p14:tracePt t="148629" x="6553200" y="3600450"/>
          <p14:tracePt t="148645" x="6562725" y="3600450"/>
          <p14:tracePt t="148662" x="6581775" y="3600450"/>
          <p14:tracePt t="148679" x="6596063" y="3600450"/>
          <p14:tracePt t="148695" x="6629400" y="3595688"/>
          <p14:tracePt t="148712" x="6653213" y="3590925"/>
          <p14:tracePt t="148729" x="6662738" y="3590925"/>
          <p14:tracePt t="148745" x="6672263" y="3590925"/>
          <p14:tracePt t="148762" x="6677025" y="3590925"/>
          <p14:tracePt t="148809" x="6681788" y="3590925"/>
          <p14:tracePt t="148866" x="6681788" y="3586163"/>
          <p14:tracePt t="148902" x="6681788" y="3581400"/>
          <p14:tracePt t="148952" x="6681788" y="3576638"/>
          <p14:tracePt t="148988" x="6681788" y="3571875"/>
          <p14:tracePt t="154016" x="6667500" y="3571875"/>
          <p14:tracePt t="154022" x="6643688" y="3576638"/>
          <p14:tracePt t="154029" x="6619875" y="3586163"/>
          <p14:tracePt t="154043" x="6577013" y="3595688"/>
          <p14:tracePt t="154060" x="6543675" y="3605213"/>
          <p14:tracePt t="154077" x="6519863" y="3605213"/>
          <p14:tracePt t="154093" x="6505575" y="3609975"/>
          <p14:tracePt t="154110" x="6500813" y="3609975"/>
          <p14:tracePt t="154127" x="6491288" y="3609975"/>
          <p14:tracePt t="154165" x="6486525" y="3609975"/>
          <p14:tracePt t="154180" x="6486525" y="3614738"/>
          <p14:tracePt t="154208" x="6481763" y="3614738"/>
          <p14:tracePt t="154229" x="6472238" y="3619500"/>
          <p14:tracePt t="154244" x="6462713" y="3619500"/>
          <p14:tracePt t="154251" x="6457950" y="3619500"/>
          <p14:tracePt t="154266" x="6448425" y="3619500"/>
          <p14:tracePt t="154280" x="6448425" y="3624263"/>
          <p14:tracePt t="154293" x="6443663" y="3624263"/>
          <p14:tracePt t="154323" x="6438900" y="3624263"/>
          <p14:tracePt t="154380" x="6438900" y="3629025"/>
          <p14:tracePt t="154402" x="6443663" y="3629025"/>
          <p14:tracePt t="154409" x="6448425" y="3633788"/>
          <p14:tracePt t="154423" x="6453188" y="3638550"/>
          <p14:tracePt t="154437" x="6457950" y="3643313"/>
          <p14:tracePt t="154446" x="6462713" y="3643313"/>
          <p14:tracePt t="154460" x="6467475" y="3643313"/>
          <p14:tracePt t="154477" x="6472238" y="3643313"/>
          <p14:tracePt t="154496" x="6477000" y="3643313"/>
          <p14:tracePt t="154516" x="6481763" y="3643313"/>
          <p14:tracePt t="154531" x="6486525" y="3643313"/>
          <p14:tracePt t="154560" x="6491288" y="3643313"/>
          <p14:tracePt t="154588" x="6496050" y="3643313"/>
          <p14:tracePt t="154660" x="6500813" y="3643313"/>
          <p14:tracePt t="154689" x="6505575" y="3643313"/>
          <p14:tracePt t="163070" x="6496050" y="3643313"/>
          <p14:tracePt t="163078" x="6472238" y="3643313"/>
          <p14:tracePt t="163090" x="6448425" y="3648075"/>
          <p14:tracePt t="163107" x="6357938" y="3652838"/>
          <p14:tracePt t="163124" x="6315075" y="3652838"/>
          <p14:tracePt t="163140" x="6272213" y="3652838"/>
          <p14:tracePt t="163157" x="6210300" y="3657600"/>
          <p14:tracePt t="163174" x="6157913" y="3657600"/>
          <p14:tracePt t="163190" x="6100763" y="3657600"/>
          <p14:tracePt t="163207" x="6034088" y="3657600"/>
          <p14:tracePt t="163224" x="6010275" y="3657600"/>
          <p14:tracePt t="163240" x="5976938" y="3657600"/>
          <p14:tracePt t="163257" x="5919788" y="3648075"/>
          <p14:tracePt t="163274" x="5886450" y="3648075"/>
          <p14:tracePt t="163290" x="5857875" y="3643313"/>
          <p14:tracePt t="163307" x="5829300" y="3643313"/>
          <p14:tracePt t="163324" x="5810250" y="3643313"/>
          <p14:tracePt t="163340" x="5805488" y="3643313"/>
          <p14:tracePt t="163357" x="5786438" y="3643313"/>
          <p14:tracePt t="163373" x="5781675" y="3643313"/>
          <p14:tracePt t="163390" x="5776913" y="3638550"/>
          <p14:tracePt t="163407" x="5767388" y="3638550"/>
          <p14:tracePt t="163424" x="5762625" y="3638550"/>
          <p14:tracePt t="163440" x="5757863" y="3633788"/>
          <p14:tracePt t="163457" x="5753100" y="3629025"/>
          <p14:tracePt t="163474" x="5748338" y="3629025"/>
          <p14:tracePt t="163490" x="5743575" y="3629025"/>
          <p14:tracePt t="163508" x="5738813" y="3624263"/>
          <p14:tracePt t="163523" x="5729288" y="3624263"/>
          <p14:tracePt t="163540" x="5724525" y="3619500"/>
          <p14:tracePt t="163557" x="5715000" y="3619500"/>
          <p14:tracePt t="163573" x="5695950" y="3614738"/>
          <p14:tracePt t="163590" x="5686425" y="3609975"/>
          <p14:tracePt t="163607" x="5676900" y="3605213"/>
          <p14:tracePt t="163623" x="5657850" y="3600450"/>
          <p14:tracePt t="163640" x="5653088" y="3600450"/>
          <p14:tracePt t="163657" x="5643563" y="3595688"/>
          <p14:tracePt t="163673" x="5629275" y="3590925"/>
          <p14:tracePt t="163690" x="5629275" y="3586163"/>
          <p14:tracePt t="163707" x="5624513" y="3581400"/>
          <p14:tracePt t="163723" x="5619750" y="3576638"/>
          <p14:tracePt t="163757" x="5619750" y="3571875"/>
          <p14:tracePt t="163809" x="5619750" y="3567113"/>
          <p14:tracePt t="164741" x="5614988" y="3567113"/>
          <p14:tracePt t="164748" x="5610225" y="3567113"/>
          <p14:tracePt t="164770" x="5605463" y="3562350"/>
          <p14:tracePt t="164799" x="5600700" y="3562350"/>
          <p14:tracePt t="164820" x="5595938" y="3562350"/>
          <p14:tracePt t="164856" x="5591175" y="3562350"/>
          <p14:tracePt t="164906" x="5591175" y="3567113"/>
          <p14:tracePt t="164928" x="5591175" y="3571875"/>
          <p14:tracePt t="164935" x="5591175" y="3576638"/>
          <p14:tracePt t="164957" x="5591175" y="3581400"/>
          <p14:tracePt t="164970" x="5591175" y="3586163"/>
          <p14:tracePt t="164978" x="5591175" y="3590925"/>
          <p14:tracePt t="164992" x="5591175" y="3595688"/>
          <p14:tracePt t="165006" x="5595938" y="3595688"/>
          <p14:tracePt t="165023" x="5600700" y="3600450"/>
          <p14:tracePt t="165040" x="5610225" y="3609975"/>
          <p14:tracePt t="165056" x="5624513" y="3609975"/>
          <p14:tracePt t="165073" x="5629275" y="3609975"/>
          <p14:tracePt t="165106" x="5657850" y="3609975"/>
          <p14:tracePt t="165123" x="5700713" y="3609975"/>
          <p14:tracePt t="165140" x="5753100" y="3605213"/>
          <p14:tracePt t="165156" x="5815013" y="3595688"/>
          <p14:tracePt t="165173" x="5895975" y="3590925"/>
          <p14:tracePt t="165190" x="5929313" y="3581400"/>
          <p14:tracePt t="165206" x="5948363" y="3571875"/>
          <p14:tracePt t="165223" x="5962650" y="3567113"/>
          <p14:tracePt t="165240" x="5967413" y="3557588"/>
          <p14:tracePt t="165256" x="5972175" y="3548063"/>
          <p14:tracePt t="165273" x="5972175" y="3533775"/>
          <p14:tracePt t="165289" x="5967413" y="3529013"/>
          <p14:tracePt t="165306" x="5957888" y="3519488"/>
          <p14:tracePt t="165323" x="5938838" y="3509963"/>
          <p14:tracePt t="165340" x="5929313" y="3509963"/>
          <p14:tracePt t="165356" x="5910263" y="3509963"/>
          <p14:tracePt t="165373" x="5886450" y="3514725"/>
          <p14:tracePt t="165389" x="5843588" y="3519488"/>
          <p14:tracePt t="165406" x="5786438" y="3529013"/>
          <p14:tracePt t="165423" x="5686425" y="3543300"/>
          <p14:tracePt t="165440" x="5614988" y="3557588"/>
          <p14:tracePt t="165456" x="5543550" y="3562350"/>
          <p14:tracePt t="165473" x="5467350" y="3571875"/>
          <p14:tracePt t="165490" x="5438775" y="3571875"/>
          <p14:tracePt t="165506" x="5424488" y="3571875"/>
          <p14:tracePt t="165523" x="5419725" y="3571875"/>
          <p14:tracePt t="165566" x="5424488" y="3576638"/>
          <p14:tracePt t="165573" x="5434013" y="3581400"/>
          <p14:tracePt t="165589" x="5453063" y="3581400"/>
          <p14:tracePt t="165606" x="5476875" y="3586163"/>
          <p14:tracePt t="165623" x="5500688" y="3595688"/>
          <p14:tracePt t="165639" x="5543550" y="3605213"/>
          <p14:tracePt t="165656" x="5586413" y="3614738"/>
          <p14:tracePt t="165673" x="5667375" y="3614738"/>
          <p14:tracePt t="165689" x="5762625" y="3619500"/>
          <p14:tracePt t="165706" x="5848350" y="3619500"/>
          <p14:tracePt t="165723" x="5943600" y="3619500"/>
          <p14:tracePt t="165739" x="5991225" y="3614738"/>
          <p14:tracePt t="165756" x="6015038" y="3609975"/>
          <p14:tracePt t="165773" x="6029325" y="3609975"/>
          <p14:tracePt t="165789" x="6034088" y="3609975"/>
          <p14:tracePt t="165831" x="6029325" y="3609975"/>
          <p14:tracePt t="165839" x="6010275" y="3609975"/>
          <p14:tracePt t="165860" x="5948363" y="3595688"/>
          <p14:tracePt t="165873" x="5938838" y="3595688"/>
          <p14:tracePt t="165889" x="5872163" y="3586163"/>
          <p14:tracePt t="165906" x="5786438" y="3586163"/>
          <p14:tracePt t="165923" x="5705475" y="3586163"/>
          <p14:tracePt t="165939" x="5595938" y="3586163"/>
          <p14:tracePt t="165956" x="5534025" y="3581400"/>
          <p14:tracePt t="165973" x="5472113" y="3581400"/>
          <p14:tracePt t="165989" x="5434013" y="3576638"/>
          <p14:tracePt t="166006" x="5419725" y="3576638"/>
          <p14:tracePt t="166023" x="5414963" y="3576638"/>
          <p14:tracePt t="166046" x="5419725" y="3576638"/>
          <p14:tracePt t="166056" x="5434013" y="3571875"/>
          <p14:tracePt t="166073" x="5453063" y="3571875"/>
          <p14:tracePt t="166089" x="5472113" y="3571875"/>
          <p14:tracePt t="166106" x="5553075" y="3576638"/>
          <p14:tracePt t="166122" x="5581650" y="3576638"/>
          <p14:tracePt t="166139" x="5614988" y="3576638"/>
          <p14:tracePt t="166156" x="5691188" y="3557588"/>
          <p14:tracePt t="166173" x="5757863" y="3538538"/>
          <p14:tracePt t="166189" x="5834063" y="3509963"/>
          <p14:tracePt t="166206" x="5857875" y="3505200"/>
          <p14:tracePt t="166222" x="5867400" y="3500438"/>
          <p14:tracePt t="166239" x="5872163" y="3500438"/>
          <p14:tracePt t="166272" x="5876925" y="3500438"/>
          <p14:tracePt t="166312" x="5815013" y="3500438"/>
          <p14:tracePt t="166319" x="5781675" y="3500438"/>
          <p14:tracePt t="166326" x="5762625" y="3500438"/>
          <p14:tracePt t="166339" x="5729288" y="3500438"/>
          <p14:tracePt t="166356" x="5629275" y="3505200"/>
          <p14:tracePt t="166373" x="5567363" y="3509963"/>
          <p14:tracePt t="166389" x="5500688" y="3514725"/>
          <p14:tracePt t="166406" x="5434013" y="3529013"/>
          <p14:tracePt t="166422" x="5419725" y="3529013"/>
          <p14:tracePt t="166439" x="5410200" y="3529013"/>
          <p14:tracePt t="166456" x="5405438" y="3529013"/>
          <p14:tracePt t="166472" x="5405438" y="3533775"/>
          <p14:tracePt t="166489" x="5414963" y="3533775"/>
          <p14:tracePt t="166506" x="5462588" y="3543300"/>
          <p14:tracePt t="166534" x="5557838" y="3548063"/>
          <p14:tracePt t="166541" x="5576888" y="3552825"/>
          <p14:tracePt t="166556" x="5614988" y="3557588"/>
          <p14:tracePt t="166572" x="5676900" y="3567113"/>
          <p14:tracePt t="166589" x="5743575" y="3576638"/>
          <p14:tracePt t="166606" x="5834063" y="3581400"/>
          <p14:tracePt t="166622" x="5867400" y="3581400"/>
          <p14:tracePt t="166639" x="5895975" y="3581400"/>
          <p14:tracePt t="166656" x="5915025" y="3581400"/>
          <p14:tracePt t="166672" x="5924550" y="3581400"/>
          <p14:tracePt t="166706" x="5929313" y="3581400"/>
          <p14:tracePt t="166763" x="5924550" y="3581400"/>
          <p14:tracePt t="166785" x="5891213" y="3581400"/>
          <p14:tracePt t="166806" x="5843588" y="3576638"/>
          <p14:tracePt t="166813" x="5829300" y="3576638"/>
          <p14:tracePt t="166822" x="5819775" y="3576638"/>
          <p14:tracePt t="166839" x="5805488" y="3571875"/>
          <p14:tracePt t="166856" x="5776913" y="3567113"/>
          <p14:tracePt t="166872" x="5738813" y="3562350"/>
          <p14:tracePt t="166889" x="5705475" y="3562350"/>
          <p14:tracePt t="166906" x="5662613" y="3562350"/>
          <p14:tracePt t="166922" x="5610225" y="3557588"/>
          <p14:tracePt t="166939" x="5572125" y="3552825"/>
          <p14:tracePt t="166956" x="5543550" y="3552825"/>
          <p14:tracePt t="166972" x="5519738" y="3552825"/>
          <p14:tracePt t="166989" x="5514975" y="3552825"/>
          <p14:tracePt t="167006" x="5510213" y="3552825"/>
          <p14:tracePt t="167043" x="5519738" y="3552825"/>
          <p14:tracePt t="167050" x="5524500" y="3557588"/>
          <p14:tracePt t="167057" x="5534025" y="3557588"/>
          <p14:tracePt t="167072" x="5562600" y="3562350"/>
          <p14:tracePt t="167089" x="5572125" y="3567113"/>
          <p14:tracePt t="167122" x="5653088" y="3586163"/>
          <p14:tracePt t="167139" x="5691188" y="3590925"/>
          <p14:tracePt t="167156" x="5767388" y="3614738"/>
          <p14:tracePt t="167172" x="5876925" y="3633788"/>
          <p14:tracePt t="167189" x="5929313" y="3648075"/>
          <p14:tracePt t="167206" x="5967413" y="3662363"/>
          <p14:tracePt t="167222" x="6010275" y="3667125"/>
          <p14:tracePt t="167239" x="6019800" y="3671888"/>
          <p14:tracePt t="167256" x="6024563" y="3671888"/>
          <p14:tracePt t="167272" x="6029325" y="3671888"/>
          <p14:tracePt t="167289" x="6034088" y="3671888"/>
          <p14:tracePt t="167323" x="6029325" y="3667125"/>
          <p14:tracePt t="167339" x="6024563" y="3657600"/>
          <p14:tracePt t="167355" x="5972175" y="3643313"/>
          <p14:tracePt t="167373" x="5924550" y="3633788"/>
          <p14:tracePt t="167389" x="5895975" y="3629025"/>
          <p14:tracePt t="167405" x="5838825" y="3629025"/>
          <p14:tracePt t="167422" x="5734050" y="3609975"/>
          <p14:tracePt t="167439" x="5672138" y="3605213"/>
          <p14:tracePt t="167455" x="5610225" y="3600450"/>
          <p14:tracePt t="167472" x="5543550" y="3595688"/>
          <p14:tracePt t="167489" x="5472113" y="3586163"/>
          <p14:tracePt t="167505" x="5448300" y="3581400"/>
          <p14:tracePt t="167523" x="5438775" y="3581400"/>
          <p14:tracePt t="167539" x="5434013" y="3581400"/>
          <p14:tracePt t="167555" x="5434013" y="3576638"/>
          <p14:tracePt t="167581" x="5438775" y="3576638"/>
          <p14:tracePt t="167589" x="5443538" y="3576638"/>
          <p14:tracePt t="167605" x="5467350" y="3576638"/>
          <p14:tracePt t="167622" x="5491163" y="3576638"/>
          <p14:tracePt t="167639" x="5505450" y="3576638"/>
          <p14:tracePt t="167655" x="5576888" y="3590925"/>
          <p14:tracePt t="167672" x="5610225" y="3595688"/>
          <p14:tracePt t="167689" x="5695950" y="3605213"/>
          <p14:tracePt t="167705" x="5767388" y="3609975"/>
          <p14:tracePt t="167722" x="5834063" y="3619500"/>
          <p14:tracePt t="167739" x="5905500" y="3629025"/>
          <p14:tracePt t="167755" x="5938838" y="3629025"/>
          <p14:tracePt t="167772" x="5953125" y="3629025"/>
          <p14:tracePt t="167789" x="5967413" y="3629025"/>
          <p14:tracePt t="167822" x="5972175" y="3629025"/>
          <p14:tracePt t="167882" x="5967413" y="3619500"/>
          <p14:tracePt t="167911" x="5924550" y="3605213"/>
          <p14:tracePt t="167932" x="5881688" y="3600450"/>
          <p14:tracePt t="167939" x="5876925" y="3600450"/>
          <p14:tracePt t="167946" x="5862638" y="3600450"/>
          <p14:tracePt t="167955" x="5853113" y="3600450"/>
          <p14:tracePt t="167972" x="5819775" y="3595688"/>
          <p14:tracePt t="167989" x="5743575" y="3586163"/>
          <p14:tracePt t="168006" x="5691188" y="3576638"/>
          <p14:tracePt t="168022" x="5648325" y="3571875"/>
          <p14:tracePt t="168039" x="5624513" y="3562350"/>
          <p14:tracePt t="168055" x="5595938" y="3548063"/>
          <p14:tracePt t="168072" x="5591175" y="3548063"/>
          <p14:tracePt t="168105" x="5591175" y="3543300"/>
          <p14:tracePt t="168122" x="5600700" y="3538538"/>
          <p14:tracePt t="168139" x="5619750" y="3533775"/>
          <p14:tracePt t="168155" x="5653088" y="3533775"/>
          <p14:tracePt t="168172" x="5695950" y="3543300"/>
          <p14:tracePt t="168189" x="5757863" y="3543300"/>
          <p14:tracePt t="168205" x="5881688" y="3543300"/>
          <p14:tracePt t="168222" x="5972175" y="3538538"/>
          <p14:tracePt t="168238" x="6067425" y="3538538"/>
          <p14:tracePt t="168255" x="6153150" y="3538538"/>
          <p14:tracePt t="168272" x="6181725" y="3538538"/>
          <p14:tracePt t="168288" x="6191250" y="3538538"/>
          <p14:tracePt t="168306" x="6196013" y="3538538"/>
          <p14:tracePt t="168369" x="6196013" y="3548063"/>
          <p14:tracePt t="168384" x="6196013" y="3552825"/>
          <p14:tracePt t="168398" x="6196013" y="3557588"/>
          <p14:tracePt t="168448" x="6196013" y="3562350"/>
          <p14:tracePt t="168477" x="6196013" y="3567113"/>
          <p14:tracePt t="168563" x="6196013" y="3571875"/>
          <p14:tracePt t="169252" x="6196013" y="3586163"/>
          <p14:tracePt t="169258" x="6191250" y="3595688"/>
          <p14:tracePt t="169266" x="6186488" y="3609975"/>
          <p14:tracePt t="169273" x="6181725" y="3624263"/>
          <p14:tracePt t="169288" x="6172200" y="3648075"/>
          <p14:tracePt t="169305" x="6153150" y="3667125"/>
          <p14:tracePt t="169322" x="6143625" y="3681413"/>
          <p14:tracePt t="169338" x="6119813" y="3705225"/>
          <p14:tracePt t="169355" x="6100763" y="3719513"/>
          <p14:tracePt t="169372" x="6086475" y="3724275"/>
          <p14:tracePt t="169388" x="6072188" y="3729038"/>
          <p14:tracePt t="169405" x="6062663" y="3729038"/>
          <p14:tracePt t="169422" x="6057900" y="3729038"/>
          <p14:tracePt t="169438" x="6043613" y="3729038"/>
          <p14:tracePt t="169455" x="6034088" y="3724275"/>
          <p14:tracePt t="169471" x="6029325" y="3724275"/>
          <p14:tracePt t="169488" x="6019800" y="3714750"/>
          <p14:tracePt t="169505" x="6019800" y="3709988"/>
          <p14:tracePt t="169522" x="6015038" y="3705225"/>
          <p14:tracePt t="169538" x="6015038" y="3700463"/>
          <p14:tracePt t="169555" x="6015038" y="3695700"/>
          <p14:tracePt t="169572" x="6015038" y="3690938"/>
          <p14:tracePt t="169588" x="6015038" y="3686175"/>
          <p14:tracePt t="169605" x="6015038" y="3681413"/>
          <p14:tracePt t="169653" x="6019800" y="3681413"/>
          <p14:tracePt t="169660" x="6019800" y="3676650"/>
          <p14:tracePt t="169775" x="6024563" y="3676650"/>
          <p14:tracePt t="169968" x="6029325" y="3676650"/>
          <p14:tracePt t="171015" x="6172200" y="3571875"/>
          <p14:tracePt t="171022" x="6215063" y="3548063"/>
          <p14:tracePt t="171029" x="6262688" y="3519488"/>
          <p14:tracePt t="171038" x="6305550" y="3490913"/>
          <p14:tracePt t="171054" x="6353175" y="3471863"/>
          <p14:tracePt t="171071" x="6534150" y="3381375"/>
          <p14:tracePt t="171088" x="6653213" y="3338513"/>
          <p14:tracePt t="171104" x="6696075" y="3324225"/>
          <p14:tracePt t="171121" x="6724650" y="3314700"/>
          <p14:tracePt t="171138" x="6743700" y="3314700"/>
          <p14:tracePt t="171154" x="6748463" y="3314700"/>
          <p14:tracePt t="171171" x="6753225" y="3314700"/>
          <p14:tracePt t="171188" x="6757988" y="3324225"/>
          <p14:tracePt t="171204" x="6757988" y="3333750"/>
          <p14:tracePt t="171221" x="6757988" y="3338513"/>
          <p14:tracePt t="171238" x="6757988" y="3348038"/>
          <p14:tracePt t="171254" x="6753225" y="3352800"/>
          <p14:tracePt t="171271" x="6743700" y="3367088"/>
          <p14:tracePt t="171287" x="6738938" y="3386138"/>
          <p14:tracePt t="171304" x="6734175" y="3395663"/>
          <p14:tracePt t="171321" x="6729413" y="3409950"/>
          <p14:tracePt t="171337" x="6715125" y="3438525"/>
          <p14:tracePt t="171354" x="6700838" y="3457575"/>
          <p14:tracePt t="171371" x="6691313" y="3467100"/>
          <p14:tracePt t="171388" x="6667500" y="3495675"/>
          <p14:tracePt t="171404" x="6653213" y="3509963"/>
          <p14:tracePt t="171421" x="6634163" y="3529013"/>
          <p14:tracePt t="171437" x="6619875" y="3543300"/>
          <p14:tracePt t="171454" x="6615113" y="3543300"/>
          <p14:tracePt t="171471" x="6605588" y="3548063"/>
          <p14:tracePt t="171488" x="6600825" y="3557588"/>
          <p14:tracePt t="171504" x="6591300" y="3562350"/>
          <p14:tracePt t="171521" x="6577013" y="3562350"/>
          <p14:tracePt t="171537" x="6567488" y="3567113"/>
          <p14:tracePt t="171538" x="6562725" y="3571875"/>
          <p14:tracePt t="171554" x="6548438" y="3576638"/>
          <p14:tracePt t="171571" x="6534150" y="3581400"/>
          <p14:tracePt t="171587" x="6510338" y="3595688"/>
          <p14:tracePt t="171604" x="6472238" y="3609975"/>
          <p14:tracePt t="171621" x="6448425" y="3619500"/>
          <p14:tracePt t="171637" x="6429375" y="3624263"/>
          <p14:tracePt t="171654" x="6410325" y="3633788"/>
          <p14:tracePt t="171671" x="6405563" y="3633788"/>
          <p14:tracePt t="171753" x="6410325" y="3633788"/>
          <p14:tracePt t="171761" x="6415088" y="3633788"/>
          <p14:tracePt t="171771" x="6419850" y="3633788"/>
          <p14:tracePt t="171803" x="6424613" y="3633788"/>
          <p14:tracePt t="171839" x="6429375" y="3638550"/>
          <p14:tracePt t="171861" x="6434138" y="3638550"/>
          <p14:tracePt t="171883" x="6438900" y="3638550"/>
          <p14:tracePt t="171897" x="6443663" y="3638550"/>
          <p14:tracePt t="171904" x="6448425" y="3638550"/>
          <p14:tracePt t="171918" x="6453188" y="3633788"/>
          <p14:tracePt t="171925" x="6462713" y="3624263"/>
          <p14:tracePt t="171937" x="6467475" y="3624263"/>
          <p14:tracePt t="171954" x="6477000" y="3609975"/>
          <p14:tracePt t="171987" x="6515100" y="3562350"/>
          <p14:tracePt t="172004" x="6534150" y="3514725"/>
          <p14:tracePt t="172021" x="6543675" y="3457575"/>
          <p14:tracePt t="172037" x="6543675" y="3433763"/>
          <p14:tracePt t="172055" x="6543675" y="3400425"/>
          <p14:tracePt t="172071" x="6538913" y="3381375"/>
          <p14:tracePt t="172087" x="6538913" y="3367088"/>
          <p14:tracePt t="172104" x="6534150" y="3357563"/>
          <p14:tracePt t="172121" x="6519863" y="3338513"/>
          <p14:tracePt t="172137" x="6515100" y="3333750"/>
          <p14:tracePt t="172154" x="6505575" y="3324225"/>
          <p14:tracePt t="172170" x="6486525" y="3314700"/>
          <p14:tracePt t="172187" x="6477000" y="3309938"/>
          <p14:tracePt t="172204" x="6467475" y="3295650"/>
          <p14:tracePt t="172221" x="6448425" y="3290888"/>
          <p14:tracePt t="172237" x="6434138" y="3290888"/>
          <p14:tracePt t="172254" x="6424613" y="3290888"/>
          <p14:tracePt t="172270" x="6400800" y="3295650"/>
          <p14:tracePt t="172287" x="6386513" y="3300413"/>
          <p14:tracePt t="172304" x="6372225" y="3309938"/>
          <p14:tracePt t="172320" x="6362700" y="3319463"/>
          <p14:tracePt t="172337" x="6353175" y="3324225"/>
          <p14:tracePt t="172354" x="6348413" y="3333750"/>
          <p14:tracePt t="172370" x="6334125" y="3343275"/>
          <p14:tracePt t="172404" x="6319838" y="3362325"/>
          <p14:tracePt t="172421" x="6315075" y="3376613"/>
          <p14:tracePt t="172437" x="6315075" y="3395663"/>
          <p14:tracePt t="172454" x="6315075" y="3419475"/>
          <p14:tracePt t="172470" x="6315075" y="3452813"/>
          <p14:tracePt t="172487" x="6319838" y="3486150"/>
          <p14:tracePt t="172504" x="6319838" y="3514725"/>
          <p14:tracePt t="172520" x="6324600" y="3557588"/>
          <p14:tracePt t="172537" x="6334125" y="3581400"/>
          <p14:tracePt t="172554" x="6348413" y="3609975"/>
          <p14:tracePt t="172570" x="6357938" y="3629025"/>
          <p14:tracePt t="172587" x="6367463" y="3648075"/>
          <p14:tracePt t="172604" x="6376988" y="3657600"/>
          <p14:tracePt t="172621" x="6405563" y="3681413"/>
          <p14:tracePt t="172637" x="6438900" y="3695700"/>
          <p14:tracePt t="172654" x="6462713" y="3709988"/>
          <p14:tracePt t="172670" x="6491288" y="3719513"/>
          <p14:tracePt t="172687" x="6524625" y="3719513"/>
          <p14:tracePt t="172704" x="6534150" y="3719513"/>
          <p14:tracePt t="172720" x="6557963" y="3719513"/>
          <p14:tracePt t="172737" x="6591300" y="3695700"/>
          <p14:tracePt t="172754" x="6610350" y="3676650"/>
          <p14:tracePt t="172770" x="6634163" y="3662363"/>
          <p14:tracePt t="172787" x="6662738" y="3643313"/>
          <p14:tracePt t="172804" x="6681788" y="3619500"/>
          <p14:tracePt t="172820" x="6696075" y="3590925"/>
          <p14:tracePt t="172837" x="6715125" y="3533775"/>
          <p14:tracePt t="172854" x="6719888" y="3505200"/>
          <p14:tracePt t="172870" x="6719888" y="3481388"/>
          <p14:tracePt t="172887" x="6715125" y="3457575"/>
          <p14:tracePt t="172904" x="6705600" y="3443288"/>
          <p14:tracePt t="172920" x="6691313" y="3433763"/>
          <p14:tracePt t="172937" x="6662738" y="3414713"/>
          <p14:tracePt t="172954" x="6643688" y="3405188"/>
          <p14:tracePt t="172970" x="6619875" y="3400425"/>
          <p14:tracePt t="172987" x="6591300" y="3395663"/>
          <p14:tracePt t="173004" x="6572250" y="3395663"/>
          <p14:tracePt t="173020" x="6543675" y="3395663"/>
          <p14:tracePt t="173037" x="6519863" y="3400425"/>
          <p14:tracePt t="173054" x="6510338" y="3405188"/>
          <p14:tracePt t="173070" x="6496050" y="3419475"/>
          <p14:tracePt t="173087" x="6486525" y="3448050"/>
          <p14:tracePt t="173104" x="6481763" y="3457575"/>
          <p14:tracePt t="173120" x="6481763" y="3467100"/>
          <p14:tracePt t="173137" x="6481763" y="3481388"/>
          <p14:tracePt t="173154" x="6481763" y="3486150"/>
          <p14:tracePt t="173170" x="6481763" y="3490913"/>
          <p14:tracePt t="173187" x="6481763" y="3500438"/>
          <p14:tracePt t="173204" x="6481763" y="3505200"/>
          <p14:tracePt t="173220" x="6486525" y="3514725"/>
          <p14:tracePt t="173237" x="6491288" y="3524250"/>
          <p14:tracePt t="173254" x="6491288" y="3543300"/>
          <p14:tracePt t="173270" x="6491288" y="3552825"/>
          <p14:tracePt t="173287" x="6496050" y="3562350"/>
          <p14:tracePt t="173303" x="6496050" y="3567113"/>
          <p14:tracePt t="173320" x="6496050" y="3571875"/>
          <p14:tracePt t="173382" x="6496050" y="3576638"/>
          <p14:tracePt t="173719" x="6500813" y="3576638"/>
          <p14:tracePt t="180795" x="6448425" y="3581400"/>
          <p14:tracePt t="180802" x="6310313" y="3605213"/>
          <p14:tracePt t="180809" x="6181725" y="3624263"/>
          <p14:tracePt t="180818" x="6067425" y="3652838"/>
          <p14:tracePt t="180834" x="5762625" y="3719513"/>
          <p14:tracePt t="180851" x="5472113" y="3771900"/>
          <p14:tracePt t="180868" x="4995863" y="3862388"/>
          <p14:tracePt t="180884" x="4681538" y="3919538"/>
          <p14:tracePt t="180901" x="4367213" y="3976688"/>
          <p14:tracePt t="180918" x="3995738" y="4024313"/>
          <p14:tracePt t="180934" x="3814763" y="4052888"/>
          <p14:tracePt t="180951" x="3705225" y="4071938"/>
          <p14:tracePt t="180968" x="3619500" y="4100513"/>
          <p14:tracePt t="180984" x="3600450" y="4114800"/>
          <p14:tracePt t="181001" x="3595688" y="4119563"/>
          <p14:tracePt t="181018" x="3586163" y="4129088"/>
          <p14:tracePt t="181361" x="3538538" y="4133850"/>
          <p14:tracePt t="181368" x="3471863" y="4143375"/>
          <p14:tracePt t="181376" x="3414713" y="4148138"/>
          <p14:tracePt t="181384" x="3357563" y="4148138"/>
          <p14:tracePt t="181401" x="3238500" y="4152900"/>
          <p14:tracePt t="181418" x="3057525" y="4162425"/>
          <p14:tracePt t="181434" x="2947988" y="4157663"/>
          <p14:tracePt t="181451" x="2843213" y="4148138"/>
          <p14:tracePt t="181467" x="2767013" y="4143375"/>
          <p14:tracePt t="181484" x="2700338" y="4133850"/>
          <p14:tracePt t="181501" x="2676525" y="4124325"/>
          <p14:tracePt t="181517" x="2662238" y="4119563"/>
          <p14:tracePt t="181535" x="2647950" y="4114800"/>
          <p14:tracePt t="181551" x="2643188" y="4114800"/>
          <p14:tracePt t="181584" x="2638425" y="4114800"/>
          <p14:tracePt t="181612" x="2633663" y="4114800"/>
          <p14:tracePt t="181634" x="2628900" y="4114800"/>
          <p14:tracePt t="181640" x="2624138" y="4114800"/>
          <p14:tracePt t="181651" x="2619375" y="4110038"/>
          <p14:tracePt t="181667" x="2614613" y="4110038"/>
          <p14:tracePt t="181684" x="2609850" y="4105275"/>
          <p14:tracePt t="181701" x="2605088" y="4100513"/>
          <p14:tracePt t="181726" x="2600325" y="4100513"/>
          <p14:tracePt t="181734" x="2600325" y="4095750"/>
          <p14:tracePt t="181870" x="2590800" y="4095750"/>
          <p14:tracePt t="182064" x="2586038" y="4095750"/>
          <p14:tracePt t="182093" x="2581275" y="4095750"/>
          <p14:tracePt t="182107" x="2571750" y="4095750"/>
          <p14:tracePt t="182114" x="2562225" y="4095750"/>
          <p14:tracePt t="182121" x="2557463" y="4095750"/>
          <p14:tracePt t="182134" x="2552700" y="4095750"/>
          <p14:tracePt t="182150" x="2514600" y="4110038"/>
          <p14:tracePt t="182167" x="2457450" y="4114800"/>
          <p14:tracePt t="182184" x="2376488" y="4124325"/>
          <p14:tracePt t="182200" x="2266950" y="4129088"/>
          <p14:tracePt t="182217" x="2185988" y="4133850"/>
          <p14:tracePt t="182234" x="2128838" y="4138613"/>
          <p14:tracePt t="182250" x="2052638" y="4138613"/>
          <p14:tracePt t="182267" x="2019300" y="4138613"/>
          <p14:tracePt t="182284" x="2000250" y="4133850"/>
          <p14:tracePt t="182300" x="1966913" y="4133850"/>
          <p14:tracePt t="182317" x="1957388" y="4129088"/>
          <p14:tracePt t="182334" x="1947863" y="4129088"/>
          <p14:tracePt t="182350" x="1938338" y="4129088"/>
          <p14:tracePt t="182367" x="1933575" y="4129088"/>
          <p14:tracePt t="182401" x="1933575" y="4124325"/>
          <p14:tracePt t="182417" x="1928813" y="4124325"/>
          <p14:tracePt t="182434" x="1924050" y="4124325"/>
          <p14:tracePt t="182924" x="1976438" y="4148138"/>
          <p14:tracePt t="182932" x="2000250" y="4162425"/>
          <p14:tracePt t="182938" x="2047875" y="4171950"/>
          <p14:tracePt t="182950" x="2090738" y="4176713"/>
          <p14:tracePt t="182967" x="2247900" y="4200525"/>
          <p14:tracePt t="182984" x="2366963" y="4214813"/>
          <p14:tracePt t="183000" x="2471738" y="4224338"/>
          <p14:tracePt t="183017" x="2590800" y="4224338"/>
          <p14:tracePt t="183034" x="2647950" y="4224338"/>
          <p14:tracePt t="183050" x="2695575" y="4224338"/>
          <p14:tracePt t="183067" x="2743200" y="4210050"/>
          <p14:tracePt t="183084" x="2762250" y="4205288"/>
          <p14:tracePt t="183100" x="2776538" y="4195763"/>
          <p14:tracePt t="183117" x="2786063" y="4191000"/>
          <p14:tracePt t="183153" x="2790825" y="4191000"/>
          <p14:tracePt t="183168" x="2790825" y="4181475"/>
          <p14:tracePt t="183211" x="2790825" y="4176713"/>
          <p14:tracePt t="183239" x="2790825" y="4171950"/>
          <p14:tracePt t="183254" x="2790825" y="4167188"/>
          <p14:tracePt t="183269" x="2790825" y="4162425"/>
          <p14:tracePt t="183282" x="2786063" y="4157663"/>
          <p14:tracePt t="183289" x="2776538" y="4157663"/>
          <p14:tracePt t="183300" x="2776538" y="4152900"/>
          <p14:tracePt t="183317" x="2767013" y="4148138"/>
          <p14:tracePt t="183333" x="2752725" y="4148138"/>
          <p14:tracePt t="183350" x="2747963" y="4148138"/>
          <p14:tracePt t="183390" x="2743200" y="4143375"/>
          <p14:tracePt t="183419" x="2738438" y="4143375"/>
          <p14:tracePt t="183455" x="2738438" y="4138613"/>
          <p14:tracePt t="183483" x="2738438" y="4133850"/>
          <p14:tracePt t="183505" x="2738438" y="4129088"/>
          <p14:tracePt t="183576" x="2743200" y="4129088"/>
          <p14:tracePt t="183584" x="2743200" y="4124325"/>
          <p14:tracePt t="183627" x="2747963" y="4124325"/>
          <p14:tracePt t="183648" x="2752725" y="4124325"/>
          <p14:tracePt t="183713" x="2757488" y="4124325"/>
          <p14:tracePt t="183749" x="2762250" y="4124325"/>
          <p14:tracePt t="183863" x="2767013" y="4124325"/>
          <p14:tracePt t="183885" x="2767013" y="4129088"/>
          <p14:tracePt t="183964" x="2767013" y="4133850"/>
          <p14:tracePt t="183986" x="2771775" y="4133850"/>
          <p14:tracePt t="184057" x="2771775" y="4138613"/>
          <p14:tracePt t="184824" x="2767013" y="4138613"/>
          <p14:tracePt t="184846" x="2762250" y="4138613"/>
          <p14:tracePt t="184860" x="2757488" y="4138613"/>
          <p14:tracePt t="184874" x="2752725" y="4138613"/>
          <p14:tracePt t="184888" x="2747963" y="4138613"/>
          <p14:tracePt t="184896" x="2743200" y="4133850"/>
          <p14:tracePt t="184910" x="2738438" y="4129088"/>
          <p14:tracePt t="184924" x="2728913" y="4129088"/>
          <p14:tracePt t="184946" x="2719388" y="4124325"/>
          <p14:tracePt t="184960" x="2714625" y="4119563"/>
          <p14:tracePt t="185003" x="2709863" y="4114800"/>
          <p14:tracePt t="185068" x="2709863" y="4110038"/>
          <p14:tracePt t="185089" x="2719388" y="4105275"/>
          <p14:tracePt t="185096" x="2724150" y="4105275"/>
          <p14:tracePt t="185103" x="2728913" y="4105275"/>
          <p14:tracePt t="185116" x="2733675" y="4105275"/>
          <p14:tracePt t="185133" x="2743200" y="4105275"/>
          <p14:tracePt t="185150" x="2752725" y="4105275"/>
          <p14:tracePt t="185183" x="2762250" y="4105275"/>
          <p14:tracePt t="185199" x="2767013" y="4105275"/>
          <p14:tracePt t="185216" x="2771775" y="4105275"/>
          <p14:tracePt t="185233" x="2795588" y="4105275"/>
          <p14:tracePt t="185249" x="2824163" y="4110038"/>
          <p14:tracePt t="185266" x="2881313" y="4110038"/>
          <p14:tracePt t="185283" x="3019425" y="4110038"/>
          <p14:tracePt t="185299" x="3114675" y="4110038"/>
          <p14:tracePt t="185316" x="3243263" y="4110038"/>
          <p14:tracePt t="185333" x="3409950" y="4110038"/>
          <p14:tracePt t="185350" x="3519488" y="4110038"/>
          <p14:tracePt t="185366" x="3638550" y="4110038"/>
          <p14:tracePt t="185383" x="3790950" y="4110038"/>
          <p14:tracePt t="185399" x="3886200" y="4110038"/>
          <p14:tracePt t="185416" x="3967163" y="4110038"/>
          <p14:tracePt t="185433" x="4024313" y="4110038"/>
          <p14:tracePt t="185449" x="4038600" y="4110038"/>
          <p14:tracePt t="185466" x="4043363" y="4110038"/>
          <p14:tracePt t="185577" x="4043363" y="4105275"/>
          <p14:tracePt t="185591" x="4038600" y="4105275"/>
          <p14:tracePt t="185627" x="4038600" y="4100513"/>
          <p14:tracePt t="185691" x="4033838" y="4100513"/>
          <p14:tracePt t="185713" x="4029075" y="4100513"/>
          <p14:tracePt t="185720" x="4024313" y="4100513"/>
          <p14:tracePt t="185734" x="4019550" y="4100513"/>
          <p14:tracePt t="185749" x="4014788" y="4100513"/>
          <p14:tracePt t="185766" x="4000500" y="4100513"/>
          <p14:tracePt t="185783" x="3990975" y="4100513"/>
          <p14:tracePt t="185799" x="3981450" y="4100513"/>
          <p14:tracePt t="185816" x="3967163" y="4100513"/>
          <p14:tracePt t="185833" x="3962400" y="4100513"/>
          <p14:tracePt t="185849" x="3952875" y="4100513"/>
          <p14:tracePt t="185866" x="3948113" y="4100513"/>
          <p14:tracePt t="185883" x="3943350" y="4100513"/>
          <p14:tracePt t="185899" x="3938588" y="4100513"/>
          <p14:tracePt t="185916" x="3933825" y="4100513"/>
          <p14:tracePt t="185933" x="3924300" y="4095750"/>
          <p14:tracePt t="185949" x="3919538" y="4095750"/>
          <p14:tracePt t="185966" x="3914775" y="4095750"/>
          <p14:tracePt t="185982" x="3910013" y="4095750"/>
          <p14:tracePt t="186016" x="3905250" y="4100513"/>
          <p14:tracePt t="186036" x="3900488" y="4100513"/>
          <p14:tracePt t="186050" x="3900488" y="4105275"/>
          <p14:tracePt t="186066" x="3890963" y="4105275"/>
          <p14:tracePt t="186082" x="3881438" y="4105275"/>
          <p14:tracePt t="186099" x="3848100" y="4114800"/>
          <p14:tracePt t="186116" x="3824288" y="4119563"/>
          <p14:tracePt t="186133" x="3786188" y="4124325"/>
          <p14:tracePt t="186150" x="3733800" y="4129088"/>
          <p14:tracePt t="186166" x="3695700" y="4133850"/>
          <p14:tracePt t="186183" x="3676650" y="4138613"/>
          <p14:tracePt t="186199" x="3652838" y="4148138"/>
          <p14:tracePt t="186216" x="3633788" y="4148138"/>
          <p14:tracePt t="186232" x="3614738" y="4152900"/>
          <p14:tracePt t="186249" x="3609975" y="4157663"/>
          <p14:tracePt t="186266" x="3600450" y="4157663"/>
          <p14:tracePt t="186282" x="3595688" y="4157663"/>
          <p14:tracePt t="186316" x="3590925" y="4157663"/>
          <p14:tracePt t="186351" x="3586163" y="4157663"/>
          <p14:tracePt t="187132" x="3586163" y="4167188"/>
          <p14:tracePt t="187154" x="3590925" y="4167188"/>
          <p14:tracePt t="187326" x="3595688" y="4167188"/>
          <p14:tracePt t="187569" x="3600450" y="4167188"/>
          <p14:tracePt t="187577" x="3605213" y="4162425"/>
          <p14:tracePt t="187585" x="3609975" y="4162425"/>
          <p14:tracePt t="187599" x="3624263" y="4157663"/>
          <p14:tracePt t="187615" x="3648075" y="4148138"/>
          <p14:tracePt t="187632" x="3681413" y="4143375"/>
          <p14:tracePt t="187649" x="3738563" y="4133850"/>
          <p14:tracePt t="187665" x="3786188" y="4124325"/>
          <p14:tracePt t="187682" x="3829050" y="4114800"/>
          <p14:tracePt t="187699" x="3890963" y="4105275"/>
          <p14:tracePt t="187715" x="3929063" y="4100513"/>
          <p14:tracePt t="187732" x="3967163" y="4095750"/>
          <p14:tracePt t="187749" x="4010025" y="4081463"/>
          <p14:tracePt t="187765" x="4029075" y="4076700"/>
          <p14:tracePt t="187782" x="4043363" y="4071938"/>
          <p14:tracePt t="187799" x="4048125" y="4071938"/>
          <p14:tracePt t="187842" x="4052888" y="4071938"/>
          <p14:tracePt t="188072" x="4048125" y="4071938"/>
          <p14:tracePt t="188107" x="4043363" y="4071938"/>
          <p14:tracePt t="188129" x="4038600" y="4071938"/>
          <p14:tracePt t="188150" x="4033838" y="4071938"/>
          <p14:tracePt t="188201" x="4029075" y="4071938"/>
          <p14:tracePt t="188272" x="4024313" y="4071938"/>
          <p14:tracePt t="188308" x="4019550" y="4071938"/>
          <p14:tracePt t="188409" x="4014788" y="4071938"/>
          <p14:tracePt t="188545" x="4010025" y="4071938"/>
          <p14:tracePt t="188745" x="4005263" y="4071938"/>
          <p14:tracePt t="188774" x="4000500" y="4071938"/>
          <p14:tracePt t="188875" x="3995738" y="4071938"/>
          <p14:tracePt t="188918" x="3995738" y="4076700"/>
          <p14:tracePt t="188939" x="3990975" y="4076700"/>
          <p14:tracePt t="188953" x="3990975" y="4081463"/>
          <p14:tracePt t="188977" x="3986213" y="4081463"/>
          <p14:tracePt t="188989" x="3981450" y="4086225"/>
          <p14:tracePt t="189003" x="3976688" y="4086225"/>
          <p14:tracePt t="189032" x="3971925" y="4086225"/>
          <p14:tracePt t="189054" x="3967163" y="4086225"/>
          <p14:tracePt t="189068" x="3962400" y="4090988"/>
          <p14:tracePt t="189104" x="3957638" y="4090988"/>
          <p14:tracePt t="189118" x="3952875" y="4090988"/>
          <p14:tracePt t="189147" x="3948113" y="4090988"/>
          <p14:tracePt t="189183" x="3943350" y="4090988"/>
          <p14:tracePt t="189240" x="3938588" y="4090988"/>
          <p14:tracePt t="189312" x="3938588" y="4086225"/>
          <p14:tracePt t="189319" x="3938588" y="4081463"/>
          <p14:tracePt t="189332" x="3938588" y="4076700"/>
          <p14:tracePt t="189348" x="3938588" y="4071938"/>
          <p14:tracePt t="189365" x="3938588" y="4067175"/>
          <p14:tracePt t="189381" x="3943350" y="4062413"/>
          <p14:tracePt t="189398" x="3957638" y="4057650"/>
          <p14:tracePt t="189415" x="3962400" y="4048125"/>
          <p14:tracePt t="189432" x="3967163" y="4043363"/>
          <p14:tracePt t="189448" x="3967163" y="4038600"/>
          <p14:tracePt t="189465" x="3971925" y="4033838"/>
          <p14:tracePt t="189498" x="3981450" y="4029075"/>
          <p14:tracePt t="189531" x="3986213" y="4019550"/>
          <p14:tracePt t="189728" x="3986213" y="4024313"/>
          <p14:tracePt t="189785" x="3986213" y="4029075"/>
          <p14:tracePt t="189850" x="3986213" y="4033838"/>
          <p14:tracePt t="189900" x="3986213" y="4038600"/>
          <p14:tracePt t="190007" x="3981450" y="4038600"/>
          <p14:tracePt t="190057" x="3976688" y="4038600"/>
          <p14:tracePt t="190208" x="3976688" y="4033838"/>
          <p14:tracePt t="190316" x="3976688" y="4038600"/>
          <p14:tracePt t="190366" x="3976688" y="4043363"/>
          <p14:tracePt t="193900" x="3990975" y="4043363"/>
          <p14:tracePt t="193907" x="4019550" y="4043363"/>
          <p14:tracePt t="193915" x="4043363" y="4043363"/>
          <p14:tracePt t="193930" x="4095750" y="4043363"/>
          <p14:tracePt t="193947" x="4124325" y="4048125"/>
          <p14:tracePt t="193963" x="4162425" y="4052888"/>
          <p14:tracePt t="193980" x="4200525" y="4057650"/>
          <p14:tracePt t="193997" x="4229100" y="4062413"/>
          <p14:tracePt t="194013" x="4252913" y="4067175"/>
          <p14:tracePt t="194030" x="4267200" y="4067175"/>
          <p14:tracePt t="194047" x="4276725" y="4067175"/>
          <p14:tracePt t="194063" x="4281488" y="4067175"/>
          <p14:tracePt t="194108" x="4286250" y="4067175"/>
          <p14:tracePt t="194151" x="4286250" y="4062413"/>
          <p14:tracePt t="194166" x="4291013" y="4062413"/>
          <p14:tracePt t="194201" x="4291013" y="4057650"/>
          <p14:tracePt t="194238" x="4291013" y="4052888"/>
          <p14:tracePt t="194251" x="4295775" y="4052888"/>
          <p14:tracePt t="196603" x="4324350" y="4033838"/>
          <p14:tracePt t="196610" x="4367213" y="4000500"/>
          <p14:tracePt t="196626" x="4505325" y="3924300"/>
          <p14:tracePt t="196632" x="4562475" y="3900488"/>
          <p14:tracePt t="196646" x="4676775" y="3843338"/>
          <p14:tracePt t="196662" x="4795838" y="3781425"/>
          <p14:tracePt t="196679" x="4953000" y="3714750"/>
          <p14:tracePt t="196696" x="5067300" y="3671888"/>
          <p14:tracePt t="196712" x="5272088" y="3624263"/>
          <p14:tracePt t="196729" x="5386388" y="3600450"/>
          <p14:tracePt t="196746" x="5486400" y="3586163"/>
          <p14:tracePt t="196762" x="5629275" y="3571875"/>
          <p14:tracePt t="196779" x="5695950" y="3567113"/>
          <p14:tracePt t="196796" x="5748338" y="3562350"/>
          <p14:tracePt t="196812" x="5805488" y="3557588"/>
          <p14:tracePt t="196829" x="5815013" y="3557588"/>
          <p14:tracePt t="196846" x="5819775" y="3557588"/>
          <p14:tracePt t="196862" x="5824538" y="3557588"/>
          <p14:tracePt t="196976" x="5824538" y="3562350"/>
          <p14:tracePt t="197005" x="5824538" y="3567113"/>
          <p14:tracePt t="197034" x="5824538" y="3571875"/>
          <p14:tracePt t="197056" x="5819775" y="3571875"/>
          <p14:tracePt t="197062" x="5819775" y="3576638"/>
          <p14:tracePt t="197084" x="5819775" y="3581400"/>
          <p14:tracePt t="197098" x="5819775" y="3586163"/>
          <p14:tracePt t="197119" x="5815013" y="3586163"/>
          <p14:tracePt t="197126" x="5815013" y="3590925"/>
          <p14:tracePt t="197148" x="5810250" y="3590925"/>
          <p14:tracePt t="197156" x="5810250" y="3595688"/>
          <p14:tracePt t="197162" x="5805488" y="3595688"/>
          <p14:tracePt t="197179" x="5800725" y="3595688"/>
          <p14:tracePt t="197195" x="5800725" y="3600450"/>
          <p14:tracePt t="197212" x="5791200" y="3600450"/>
          <p14:tracePt t="197229" x="5791200" y="3605213"/>
          <p14:tracePt t="197245" x="5786438" y="3605213"/>
          <p14:tracePt t="197279" x="5781675" y="3605213"/>
          <p14:tracePt t="197295" x="5776913" y="3605213"/>
          <p14:tracePt t="197312" x="5772150" y="3605213"/>
          <p14:tracePt t="197329" x="5767388" y="3605213"/>
          <p14:tracePt t="197356" x="5762625" y="3605213"/>
          <p14:tracePt t="197371" x="5762625" y="3600450"/>
          <p14:tracePt t="197385" x="5757863" y="3600450"/>
          <p14:tracePt t="197399" x="5753100" y="3600450"/>
          <p14:tracePt t="197413" x="5748338" y="3600450"/>
          <p14:tracePt t="197436" x="5738813" y="3595688"/>
          <p14:tracePt t="197449" x="5734050" y="3595688"/>
          <p14:tracePt t="197462" x="5729288" y="3595688"/>
          <p14:tracePt t="197479" x="5700713" y="3595688"/>
          <p14:tracePt t="197495" x="5681663" y="3595688"/>
          <p14:tracePt t="197512" x="5657850" y="3595688"/>
          <p14:tracePt t="197529" x="5624513" y="3595688"/>
          <p14:tracePt t="197545" x="5605463" y="3590925"/>
          <p14:tracePt t="197562" x="5591175" y="3586163"/>
          <p14:tracePt t="197579" x="5581650" y="3581400"/>
          <p14:tracePt t="197595" x="5576888" y="3581400"/>
          <p14:tracePt t="204941" x="5491163" y="3619500"/>
          <p14:tracePt t="204948" x="5372100" y="3714750"/>
          <p14:tracePt t="204960" x="5229225" y="3810000"/>
          <p14:tracePt t="204976" x="4891088" y="4000500"/>
          <p14:tracePt t="204993" x="4314825" y="4338638"/>
          <p14:tracePt t="205009" x="3914775" y="4538663"/>
          <p14:tracePt t="205026" x="3376613" y="4786313"/>
          <p14:tracePt t="205043" x="3090863" y="4924425"/>
          <p14:tracePt t="205060" x="2824163" y="5024438"/>
          <p14:tracePt t="205076" x="2614613" y="5091113"/>
          <p14:tracePt t="205093" x="2509838" y="5114925"/>
          <p14:tracePt t="205110" x="2433638" y="5129213"/>
          <p14:tracePt t="205126" x="2371725" y="5129213"/>
          <p14:tracePt t="205143" x="2319338" y="5129213"/>
          <p14:tracePt t="205159" x="2281238" y="5129213"/>
          <p14:tracePt t="205176" x="2247900" y="5129213"/>
          <p14:tracePt t="205193" x="2195513" y="5129213"/>
          <p14:tracePt t="205209" x="2176463" y="5129213"/>
          <p14:tracePt t="205226" x="2162175" y="5129213"/>
          <p14:tracePt t="205243" x="2152650" y="5129213"/>
          <p14:tracePt t="205276" x="2147888" y="5129213"/>
          <p14:tracePt t="205399" x="2143125" y="5129213"/>
          <p14:tracePt t="205406" x="2138363" y="5119688"/>
          <p14:tracePt t="205414" x="2128838" y="5119688"/>
          <p14:tracePt t="205426" x="2119313" y="5110163"/>
          <p14:tracePt t="205443" x="2090738" y="5091113"/>
          <p14:tracePt t="205459" x="2076450" y="5072063"/>
          <p14:tracePt t="205476" x="2043113" y="5057775"/>
          <p14:tracePt t="205493" x="2005013" y="5033963"/>
          <p14:tracePt t="205509" x="1985963" y="5024438"/>
          <p14:tracePt t="205526" x="1976438" y="5019675"/>
          <p14:tracePt t="205543" x="1966913" y="5010150"/>
          <p14:tracePt t="205559" x="1962150" y="5005388"/>
          <p14:tracePt t="205576" x="1962150" y="5000625"/>
          <p14:tracePt t="205593" x="1957388" y="4995863"/>
          <p14:tracePt t="205626" x="1957388" y="4991100"/>
          <p14:tracePt t="206102" x="1938338" y="4991100"/>
          <p14:tracePt t="206109" x="1900238" y="4986338"/>
          <p14:tracePt t="206116" x="1866900" y="4986338"/>
          <p14:tracePt t="206126" x="1838325" y="4981575"/>
          <p14:tracePt t="206142" x="1800225" y="4976813"/>
          <p14:tracePt t="206159" x="1776413" y="4972050"/>
          <p14:tracePt t="206176" x="1771650" y="4972050"/>
          <p14:tracePt t="206231" x="1771650" y="4967288"/>
          <p14:tracePt t="206267" x="1771650" y="4962525"/>
          <p14:tracePt t="206281" x="1771650" y="4957763"/>
          <p14:tracePt t="206295" x="1776413" y="4957763"/>
          <p14:tracePt t="206302" x="1781175" y="4957763"/>
          <p14:tracePt t="206310" x="1781175" y="4953000"/>
          <p14:tracePt t="206326" x="1790700" y="4948238"/>
          <p14:tracePt t="206342" x="1795463" y="4948238"/>
          <p14:tracePt t="206367" x="1800225" y="4943475"/>
          <p14:tracePt t="206467" x="1776413" y="4938713"/>
          <p14:tracePt t="206475" x="1752600" y="4924425"/>
          <p14:tracePt t="206482" x="1733550" y="4914900"/>
          <p14:tracePt t="206492" x="1709738" y="4900613"/>
          <p14:tracePt t="206509" x="1657350" y="4867275"/>
          <p14:tracePt t="206526" x="1600200" y="4843463"/>
          <p14:tracePt t="206542" x="1581150" y="4833938"/>
          <p14:tracePt t="206559" x="1576388" y="4829175"/>
          <p14:tracePt t="206576" x="1571625" y="4829175"/>
          <p14:tracePt t="206647" x="1576388" y="4829175"/>
          <p14:tracePt t="206668" x="1581150" y="4829175"/>
          <p14:tracePt t="206676" x="1581150" y="4833938"/>
          <p14:tracePt t="206682" x="1585913" y="4833938"/>
          <p14:tracePt t="206697" x="1585913" y="4838700"/>
          <p14:tracePt t="206709" x="1590675" y="4838700"/>
          <p14:tracePt t="206726" x="1600200" y="4838700"/>
          <p14:tracePt t="206759" x="1604963" y="4843463"/>
          <p14:tracePt t="206775" x="1628775" y="4843463"/>
          <p14:tracePt t="206792" x="1652588" y="4838700"/>
          <p14:tracePt t="206809" x="1719263" y="4819650"/>
          <p14:tracePt t="206825" x="1838325" y="4795838"/>
          <p14:tracePt t="206842" x="1900238" y="4791075"/>
          <p14:tracePt t="206859" x="1952625" y="4776788"/>
          <p14:tracePt t="206876" x="1995488" y="4776788"/>
          <p14:tracePt t="206892" x="2038350" y="4776788"/>
          <p14:tracePt t="206909" x="2062163" y="4772025"/>
          <p14:tracePt t="206926" x="2076450" y="4772025"/>
          <p14:tracePt t="206942" x="2085975" y="4772025"/>
          <p14:tracePt t="206976" x="2090738" y="4772025"/>
          <p14:tracePt t="207006" x="2095500" y="4772025"/>
          <p14:tracePt t="207120" x="2100263" y="4772025"/>
          <p14:tracePt t="207421" x="2100263" y="4767263"/>
          <p14:tracePt t="207449" x="2105025" y="4767263"/>
          <p14:tracePt t="207718" x="2105025" y="4772025"/>
          <p14:tracePt t="207751" x="2109788" y="4772025"/>
          <p14:tracePt t="207959" x="2114550" y="4772025"/>
          <p14:tracePt t="207973" x="2119313" y="4772025"/>
          <p14:tracePt t="207980" x="2128838" y="4772025"/>
          <p14:tracePt t="207992" x="2133600" y="4772025"/>
          <p14:tracePt t="208008" x="2162175" y="4772025"/>
          <p14:tracePt t="208025" x="2190750" y="4772025"/>
          <p14:tracePt t="208042" x="2233613" y="4772025"/>
          <p14:tracePt t="208058" x="2305050" y="4767263"/>
          <p14:tracePt t="208075" x="2343150" y="4767263"/>
          <p14:tracePt t="208092" x="2386013" y="4767263"/>
          <p14:tracePt t="208109" x="2476500" y="4762500"/>
          <p14:tracePt t="208125" x="2543175" y="4762500"/>
          <p14:tracePt t="208142" x="2595563" y="4757738"/>
          <p14:tracePt t="208159" x="2657475" y="4752975"/>
          <p14:tracePt t="208175" x="2690813" y="4752975"/>
          <p14:tracePt t="208192" x="2752725" y="4748213"/>
          <p14:tracePt t="208208" x="2805113" y="4748213"/>
          <p14:tracePt t="208225" x="2852738" y="4748213"/>
          <p14:tracePt t="208242" x="2876550" y="4748213"/>
          <p14:tracePt t="208258" x="2886075" y="4748213"/>
          <p14:tracePt t="208275" x="2895600" y="4748213"/>
          <p14:tracePt t="208292" x="2900363" y="4748213"/>
          <p14:tracePt t="208308" x="2905125" y="4748213"/>
          <p14:tracePt t="208325" x="2914650" y="4748213"/>
          <p14:tracePt t="208342" x="2928938" y="4748213"/>
          <p14:tracePt t="208358" x="2933700" y="4748213"/>
          <p14:tracePt t="208375" x="2938463" y="4743450"/>
          <p14:tracePt t="208408" x="2947988" y="4738688"/>
          <p14:tracePt t="212038" x="2957513" y="4733925"/>
          <p14:tracePt t="212044" x="2971800" y="4733925"/>
          <p14:tracePt t="212057" x="2995613" y="4729163"/>
          <p14:tracePt t="212074" x="3048000" y="4719638"/>
          <p14:tracePt t="212090" x="3076575" y="4719638"/>
          <p14:tracePt t="212107" x="3105150" y="4714875"/>
          <p14:tracePt t="212124" x="3124200" y="4710113"/>
          <p14:tracePt t="212140" x="3138488" y="4710113"/>
          <p14:tracePt t="212157" x="3148013" y="4700588"/>
          <p14:tracePt t="212174" x="3162300" y="4700588"/>
          <p14:tracePt t="212190" x="3167063" y="4700588"/>
          <p14:tracePt t="212207" x="3176588" y="4700588"/>
          <p14:tracePt t="212224" x="3190875" y="4695825"/>
          <p14:tracePt t="212240" x="3214688" y="4695825"/>
          <p14:tracePt t="212257" x="3243263" y="4691063"/>
          <p14:tracePt t="212274" x="3295650" y="4686300"/>
          <p14:tracePt t="212290" x="3338513" y="4686300"/>
          <p14:tracePt t="212307" x="3386138" y="4676775"/>
          <p14:tracePt t="212324" x="3490913" y="4657725"/>
          <p14:tracePt t="212340" x="3567113" y="4648200"/>
          <p14:tracePt t="212357" x="3638550" y="4638675"/>
          <p14:tracePt t="212374" x="3748088" y="4629150"/>
          <p14:tracePt t="212390" x="3824288" y="4619625"/>
          <p14:tracePt t="212407" x="3876675" y="4619625"/>
          <p14:tracePt t="212424" x="3929063" y="4610100"/>
          <p14:tracePt t="212440" x="3957638" y="4605338"/>
          <p14:tracePt t="212457" x="3976688" y="4605338"/>
          <p14:tracePt t="212474" x="4000500" y="4600575"/>
          <p14:tracePt t="212490" x="4019550" y="4600575"/>
          <p14:tracePt t="212524" x="4024313" y="4600575"/>
          <p14:tracePt t="212540" x="4029075" y="4600575"/>
          <p14:tracePt t="212557" x="4038600" y="4600575"/>
          <p14:tracePt t="212574" x="4043363" y="4600575"/>
          <p14:tracePt t="212590" x="4057650" y="4600575"/>
          <p14:tracePt t="212607" x="4062413" y="4600575"/>
          <p14:tracePt t="212624" x="4067175" y="4600575"/>
          <p14:tracePt t="212640" x="4071938" y="4600575"/>
          <p14:tracePt t="212657" x="4076700" y="4600575"/>
          <p14:tracePt t="212696" x="4081463" y="4600575"/>
          <p14:tracePt t="212733" x="4086225" y="4600575"/>
          <p14:tracePt t="212847" x="4081463" y="4605338"/>
          <p14:tracePt t="212854" x="4067175" y="4605338"/>
          <p14:tracePt t="212868" x="4043363" y="4605338"/>
          <p14:tracePt t="212876" x="4024313" y="4605338"/>
          <p14:tracePt t="212890" x="4000500" y="4610100"/>
          <p14:tracePt t="212907" x="3976688" y="4610100"/>
          <p14:tracePt t="212924" x="3952875" y="4614863"/>
          <p14:tracePt t="212940" x="3914775" y="4619625"/>
          <p14:tracePt t="212957" x="3890963" y="4624388"/>
          <p14:tracePt t="212973" x="3862388" y="4633913"/>
          <p14:tracePt t="212990" x="3800475" y="4657725"/>
          <p14:tracePt t="213007" x="3771900" y="4667250"/>
          <p14:tracePt t="213023" x="3743325" y="4676775"/>
          <p14:tracePt t="213040" x="3709988" y="4691063"/>
          <p14:tracePt t="213057" x="3700463" y="4691063"/>
          <p14:tracePt t="213073" x="3695700" y="4695825"/>
          <p14:tracePt t="213090" x="3690938" y="4695825"/>
          <p14:tracePt t="213163" x="3690938" y="4700588"/>
          <p14:tracePt t="213241" x="3695700" y="4700588"/>
          <p14:tracePt t="213248" x="3700463" y="4700588"/>
          <p14:tracePt t="213263" x="3705225" y="4705350"/>
          <p14:tracePt t="213277" x="3709988" y="4705350"/>
          <p14:tracePt t="213290" x="3714750" y="4705350"/>
          <p14:tracePt t="213307" x="3729038" y="4710113"/>
          <p14:tracePt t="213340" x="3752850" y="4710113"/>
          <p14:tracePt t="213357" x="3800475" y="4714875"/>
          <p14:tracePt t="213373" x="3829050" y="4724400"/>
          <p14:tracePt t="213390" x="3857625" y="4724400"/>
          <p14:tracePt t="213407" x="3900488" y="4733925"/>
          <p14:tracePt t="213423" x="3929063" y="4738688"/>
          <p14:tracePt t="213440" x="3971925" y="4752975"/>
          <p14:tracePt t="213457" x="4038600" y="4762500"/>
          <p14:tracePt t="213473" x="4062413" y="4767263"/>
          <p14:tracePt t="213490" x="4095750" y="4767263"/>
          <p14:tracePt t="213507" x="4119563" y="4767263"/>
          <p14:tracePt t="213523" x="4138613" y="4767263"/>
          <p14:tracePt t="213540" x="4157663" y="4767263"/>
          <p14:tracePt t="213557" x="4186238" y="4767263"/>
          <p14:tracePt t="213573" x="4205288" y="4767263"/>
          <p14:tracePt t="213590" x="4224338" y="4767263"/>
          <p14:tracePt t="213607" x="4252913" y="4762500"/>
          <p14:tracePt t="213623" x="4267200" y="4762500"/>
          <p14:tracePt t="213640" x="4286250" y="4757738"/>
          <p14:tracePt t="213657" x="4300538" y="4757738"/>
          <p14:tracePt t="213673" x="4314825" y="4757738"/>
          <p14:tracePt t="213690" x="4329113" y="4757738"/>
          <p14:tracePt t="213707" x="4343400" y="4752975"/>
          <p14:tracePt t="213723" x="4348163" y="4752975"/>
          <p14:tracePt t="213740" x="4352925" y="4752975"/>
          <p14:tracePt t="213756" x="4357688" y="4752975"/>
          <p14:tracePt t="213808" x="4362450" y="4752975"/>
          <p14:tracePt t="223973" x="0" y="0"/>
        </p14:tracePtLst>
      </p14:laserTrace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8F4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8492"/>
            <a:ext cx="9144000" cy="5119580"/>
          </a:xfrm>
          <a:prstGeom prst="rect">
            <a:avLst/>
          </a:prstGeom>
        </p:spPr>
      </p:pic>
      <p:sp>
        <p:nvSpPr>
          <p:cNvPr id="3" name="Text 1"/>
          <p:cNvSpPr/>
          <p:nvPr/>
        </p:nvSpPr>
        <p:spPr>
          <a:xfrm>
            <a:off x="457200" y="457200"/>
            <a:ext cx="82296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0B2545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Present Value (PV)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457200" y="1033272"/>
            <a:ext cx="365760" cy="45720"/>
          </a:xfrm>
          <a:prstGeom prst="rect">
            <a:avLst/>
          </a:prstGeom>
          <a:solidFill>
            <a:srgbClr val="C9A961"/>
          </a:solidFill>
          <a:ln w="12700">
            <a:solidFill>
              <a:srgbClr val="C9A961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457200" y="1280160"/>
            <a:ext cx="45720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0B2545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What is Present Value?</a:t>
            </a:r>
            <a:endParaRPr lang="en-US" sz="2200" dirty="0"/>
          </a:p>
        </p:txBody>
      </p:sp>
      <p:sp>
        <p:nvSpPr>
          <p:cNvPr id="6" name="Text 4"/>
          <p:cNvSpPr/>
          <p:nvPr/>
        </p:nvSpPr>
        <p:spPr>
          <a:xfrm>
            <a:off x="457200" y="1783080"/>
            <a:ext cx="457200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PV is the value TODAY of money you will receive in the FUTURE — "discounted" backwards by removing interest.</a:t>
            </a:r>
            <a:endParaRPr lang="en-US" sz="1700" dirty="0"/>
          </a:p>
        </p:txBody>
      </p:sp>
      <p:sp>
        <p:nvSpPr>
          <p:cNvPr id="7" name="Shape 5"/>
          <p:cNvSpPr/>
          <p:nvPr/>
        </p:nvSpPr>
        <p:spPr>
          <a:xfrm>
            <a:off x="457200" y="2834640"/>
            <a:ext cx="4572000" cy="1554480"/>
          </a:xfrm>
          <a:prstGeom prst="rect">
            <a:avLst/>
          </a:prstGeom>
          <a:solidFill>
            <a:srgbClr val="0B2545"/>
          </a:solidFill>
          <a:ln w="12700">
            <a:solidFill>
              <a:srgbClr val="0B2545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457200" y="2880360"/>
            <a:ext cx="45720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kern="0" spc="300" dirty="0">
                <a:solidFill>
                  <a:srgbClr val="C9A9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Formula</a:t>
            </a:r>
            <a:endParaRPr lang="en-US" sz="1400" dirty="0"/>
          </a:p>
        </p:txBody>
      </p:sp>
      <p:sp>
        <p:nvSpPr>
          <p:cNvPr id="9" name="Text 7"/>
          <p:cNvSpPr/>
          <p:nvPr/>
        </p:nvSpPr>
        <p:spPr>
          <a:xfrm>
            <a:off x="457200" y="3246120"/>
            <a:ext cx="45720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30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PV  =  FV  ÷  (1 + r)ⁿ</a:t>
            </a:r>
            <a:endParaRPr lang="en-US" sz="3000" dirty="0"/>
          </a:p>
        </p:txBody>
      </p:sp>
      <p:sp>
        <p:nvSpPr>
          <p:cNvPr id="10" name="Text 8"/>
          <p:cNvSpPr/>
          <p:nvPr/>
        </p:nvSpPr>
        <p:spPr>
          <a:xfrm>
            <a:off x="457200" y="3931920"/>
            <a:ext cx="4572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i="1" dirty="0">
                <a:solidFill>
                  <a:srgbClr val="E8D5A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FV = future amount   ·   r = rate   ·   n = years</a:t>
            </a:r>
            <a:endParaRPr lang="en-US" sz="1400" dirty="0"/>
          </a:p>
        </p:txBody>
      </p:sp>
      <p:sp>
        <p:nvSpPr>
          <p:cNvPr id="11" name="Shape 9"/>
          <p:cNvSpPr/>
          <p:nvPr/>
        </p:nvSpPr>
        <p:spPr>
          <a:xfrm>
            <a:off x="5349240" y="1280160"/>
            <a:ext cx="3337560" cy="3108960"/>
          </a:xfrm>
          <a:prstGeom prst="rect">
            <a:avLst/>
          </a:prstGeom>
          <a:solidFill>
            <a:srgbClr val="FFFFFF"/>
          </a:solidFill>
          <a:ln w="12700">
            <a:solidFill>
              <a:srgbClr val="D9D2C2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12" name="Text 10"/>
          <p:cNvSpPr/>
          <p:nvPr/>
        </p:nvSpPr>
        <p:spPr>
          <a:xfrm>
            <a:off x="5349240" y="1371600"/>
            <a:ext cx="33375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i="1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Discounting back to today</a:t>
            </a:r>
            <a:endParaRPr lang="en-US" sz="1300" dirty="0"/>
          </a:p>
        </p:txBody>
      </p:sp>
      <p:sp>
        <p:nvSpPr>
          <p:cNvPr id="13" name="Shape 11"/>
          <p:cNvSpPr/>
          <p:nvPr/>
        </p:nvSpPr>
        <p:spPr>
          <a:xfrm>
            <a:off x="7680960" y="2103120"/>
            <a:ext cx="914400" cy="914400"/>
          </a:xfrm>
          <a:prstGeom prst="rect">
            <a:avLst/>
          </a:prstGeom>
          <a:solidFill>
            <a:srgbClr val="C9A961"/>
          </a:solidFill>
          <a:ln w="12700">
            <a:solidFill>
              <a:srgbClr val="C9A961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7680960" y="2103120"/>
            <a:ext cx="9144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0B2545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FV</a:t>
            </a:r>
            <a:endParaRPr lang="en-US" sz="1800" dirty="0"/>
          </a:p>
        </p:txBody>
      </p:sp>
      <p:sp>
        <p:nvSpPr>
          <p:cNvPr id="15" name="Text 13"/>
          <p:cNvSpPr/>
          <p:nvPr/>
        </p:nvSpPr>
        <p:spPr>
          <a:xfrm>
            <a:off x="7680960" y="2514600"/>
            <a:ext cx="9144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(future)</a:t>
            </a:r>
            <a:endParaRPr lang="en-US" sz="1100" dirty="0"/>
          </a:p>
        </p:txBody>
      </p:sp>
      <p:sp>
        <p:nvSpPr>
          <p:cNvPr id="16" name="Shape 14"/>
          <p:cNvSpPr/>
          <p:nvPr/>
        </p:nvSpPr>
        <p:spPr>
          <a:xfrm>
            <a:off x="5486400" y="2377440"/>
            <a:ext cx="640080" cy="640080"/>
          </a:xfrm>
          <a:prstGeom prst="rect">
            <a:avLst/>
          </a:prstGeom>
          <a:solidFill>
            <a:srgbClr val="0B2545"/>
          </a:solidFill>
          <a:ln w="12700">
            <a:solidFill>
              <a:srgbClr val="0B2545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5486400" y="2377440"/>
            <a:ext cx="6400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C9A961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PV</a:t>
            </a:r>
            <a:endParaRPr lang="en-US" sz="1600" dirty="0"/>
          </a:p>
        </p:txBody>
      </p:sp>
      <p:sp>
        <p:nvSpPr>
          <p:cNvPr id="18" name="Text 16"/>
          <p:cNvSpPr/>
          <p:nvPr/>
        </p:nvSpPr>
        <p:spPr>
          <a:xfrm>
            <a:off x="5486400" y="2697480"/>
            <a:ext cx="6400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dirty="0">
                <a:solidFill>
                  <a:srgbClr val="C9A9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(today)</a:t>
            </a:r>
            <a:endParaRPr lang="en-US" sz="900" dirty="0"/>
          </a:p>
        </p:txBody>
      </p:sp>
      <p:sp>
        <p:nvSpPr>
          <p:cNvPr id="19" name="Shape 17"/>
          <p:cNvSpPr/>
          <p:nvPr/>
        </p:nvSpPr>
        <p:spPr>
          <a:xfrm>
            <a:off x="7635240" y="2697480"/>
            <a:ext cx="0" cy="0"/>
          </a:xfrm>
          <a:prstGeom prst="line">
            <a:avLst/>
          </a:prstGeom>
          <a:noFill/>
          <a:ln w="38100">
            <a:solidFill>
              <a:srgbClr val="B0392E"/>
            </a:solidFill>
            <a:prstDash val="solid"/>
            <a:tailEnd type="triangle"/>
          </a:ln>
        </p:spPr>
      </p:sp>
      <p:sp>
        <p:nvSpPr>
          <p:cNvPr id="20" name="Text 18"/>
          <p:cNvSpPr/>
          <p:nvPr/>
        </p:nvSpPr>
        <p:spPr>
          <a:xfrm>
            <a:off x="6126480" y="3063240"/>
            <a:ext cx="15087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i="1" dirty="0">
                <a:solidFill>
                  <a:srgbClr val="B039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÷ (1+r)ⁿ</a:t>
            </a:r>
            <a:endParaRPr lang="en-US" sz="1400" dirty="0"/>
          </a:p>
        </p:txBody>
      </p:sp>
      <p:sp>
        <p:nvSpPr>
          <p:cNvPr id="21" name="Text 19"/>
          <p:cNvSpPr/>
          <p:nvPr/>
        </p:nvSpPr>
        <p:spPr>
          <a:xfrm>
            <a:off x="5440680" y="3703320"/>
            <a:ext cx="315468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i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Money in the future is worth less today.</a:t>
            </a:r>
            <a:endParaRPr lang="en-US" sz="1300" dirty="0"/>
          </a:p>
        </p:txBody>
      </p:sp>
      <p:sp>
        <p:nvSpPr>
          <p:cNvPr id="22" name="Shape 20"/>
          <p:cNvSpPr/>
          <p:nvPr/>
        </p:nvSpPr>
        <p:spPr>
          <a:xfrm>
            <a:off x="0" y="4983480"/>
            <a:ext cx="9144000" cy="164592"/>
          </a:xfrm>
          <a:prstGeom prst="rect">
            <a:avLst/>
          </a:prstGeom>
          <a:solidFill>
            <a:srgbClr val="0B2545"/>
          </a:solidFill>
          <a:ln w="12700">
            <a:solidFill>
              <a:srgbClr val="0B2545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365760" y="4983480"/>
            <a:ext cx="54864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kern="0" spc="200" dirty="0">
                <a:solidFill>
                  <a:srgbClr val="E8D5A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TIME VALUE OF MONEY  ·  REAL ESTATE FINANCE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2527"/>
    </mc:Choice>
    <mc:Fallback xmlns="">
      <p:transition spd="slow" advTm="16252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169" x="4467225" y="3867150"/>
          <p14:tracePt t="17329" x="4495800" y="3867150"/>
          <p14:tracePt t="17336" x="4548188" y="3867150"/>
          <p14:tracePt t="17345" x="4600575" y="3867150"/>
          <p14:tracePt t="17362" x="4738688" y="3862388"/>
          <p14:tracePt t="17378" x="4991100" y="3852863"/>
          <p14:tracePt t="17395" x="5153025" y="3848100"/>
          <p14:tracePt t="17412" x="5291138" y="3848100"/>
          <p14:tracePt t="17428" x="5534025" y="3848100"/>
          <p14:tracePt t="17445" x="5734050" y="3857625"/>
          <p14:tracePt t="17462" x="5867400" y="3862388"/>
          <p14:tracePt t="17479" x="6015038" y="3867150"/>
          <p14:tracePt t="17495" x="6086475" y="3867150"/>
          <p14:tracePt t="17512" x="6153150" y="3862388"/>
          <p14:tracePt t="17528" x="6210300" y="3848100"/>
          <p14:tracePt t="17545" x="6300788" y="3819525"/>
          <p14:tracePt t="17562" x="6362700" y="3800475"/>
          <p14:tracePt t="17578" x="6438900" y="3771900"/>
          <p14:tracePt t="17595" x="6548438" y="3738563"/>
          <p14:tracePt t="17612" x="6634163" y="3695700"/>
          <p14:tracePt t="17628" x="6738938" y="3643313"/>
          <p14:tracePt t="17645" x="6900863" y="3557588"/>
          <p14:tracePt t="17662" x="7000875" y="3505200"/>
          <p14:tracePt t="17678" x="7081838" y="3471863"/>
          <p14:tracePt t="17695" x="7177088" y="3424238"/>
          <p14:tracePt t="17712" x="7258050" y="3371850"/>
          <p14:tracePt t="17728" x="7358063" y="3295650"/>
          <p14:tracePt t="17745" x="7496175" y="3209925"/>
          <p14:tracePt t="17762" x="7577138" y="3143250"/>
          <p14:tracePt t="17778" x="7672388" y="3076575"/>
          <p14:tracePt t="17795" x="7805738" y="2971800"/>
          <p14:tracePt t="17812" x="7891463" y="2919413"/>
          <p14:tracePt t="17828" x="7972425" y="2871788"/>
          <p14:tracePt t="17845" x="8062913" y="2824163"/>
          <p14:tracePt t="17862" x="8101013" y="2805113"/>
          <p14:tracePt t="17878" x="8115300" y="2795588"/>
          <p14:tracePt t="17895" x="8129588" y="2786063"/>
          <p14:tracePt t="17928" x="8134350" y="2786063"/>
          <p14:tracePt t="17952" x="8139113" y="2786063"/>
          <p14:tracePt t="18311" x="8148638" y="2752725"/>
          <p14:tracePt t="18318" x="8172450" y="2686050"/>
          <p14:tracePt t="18328" x="8201025" y="2638425"/>
          <p14:tracePt t="18345" x="8248650" y="2552700"/>
          <p14:tracePt t="18361" x="8291513" y="2466975"/>
          <p14:tracePt t="18378" x="8296275" y="2447925"/>
          <p14:tracePt t="18395" x="8301038" y="2438400"/>
          <p14:tracePt t="18411" x="8301038" y="2433638"/>
          <p14:tracePt t="18428" x="8301038" y="2428875"/>
          <p14:tracePt t="18462" x="8291513" y="2428875"/>
          <p14:tracePt t="18478" x="8281988" y="2428875"/>
          <p14:tracePt t="18495" x="8272463" y="2428875"/>
          <p14:tracePt t="18511" x="8253413" y="2433638"/>
          <p14:tracePt t="18528" x="8243888" y="2438400"/>
          <p14:tracePt t="18545" x="8239125" y="2438400"/>
          <p14:tracePt t="18561" x="8229600" y="2443163"/>
          <p14:tracePt t="18578" x="8224838" y="2443163"/>
          <p14:tracePt t="18595" x="8220075" y="2443163"/>
          <p14:tracePt t="18611" x="8215313" y="2443163"/>
          <p14:tracePt t="18645" x="8210550" y="2447925"/>
          <p14:tracePt t="18698" x="8205788" y="2452688"/>
          <p14:tracePt t="18827" x="8205788" y="2457450"/>
          <p14:tracePt t="19322" x="8196263" y="2452688"/>
          <p14:tracePt t="19330" x="8177213" y="2428875"/>
          <p14:tracePt t="19344" x="8039100" y="2366963"/>
          <p14:tracePt t="19361" x="7862888" y="2290763"/>
          <p14:tracePt t="19378" x="7605713" y="2181225"/>
          <p14:tracePt t="19394" x="7229475" y="1995488"/>
          <p14:tracePt t="19411" x="7053263" y="1924050"/>
          <p14:tracePt t="19428" x="6934200" y="1871663"/>
          <p14:tracePt t="19444" x="6810375" y="1819275"/>
          <p14:tracePt t="19461" x="6757988" y="1790700"/>
          <p14:tracePt t="19478" x="6734175" y="1771650"/>
          <p14:tracePt t="19494" x="6705600" y="1743075"/>
          <p14:tracePt t="19511" x="6700838" y="1728788"/>
          <p14:tracePt t="19528" x="6691313" y="1719263"/>
          <p14:tracePt t="19544" x="6691313" y="1714500"/>
          <p14:tracePt t="19561" x="6691313" y="1709738"/>
          <p14:tracePt t="19902" x="6677025" y="1709738"/>
          <p14:tracePt t="19910" x="6662738" y="1709738"/>
          <p14:tracePt t="19917" x="6648450" y="1709738"/>
          <p14:tracePt t="19928" x="6634163" y="1709738"/>
          <p14:tracePt t="19944" x="6605588" y="1709738"/>
          <p14:tracePt t="19961" x="6562725" y="1709738"/>
          <p14:tracePt t="19977" x="6538913" y="1709738"/>
          <p14:tracePt t="19994" x="6534150" y="1709738"/>
          <p14:tracePt t="20011" x="6529388" y="1709738"/>
          <p14:tracePt t="20028" x="6524625" y="1709738"/>
          <p14:tracePt t="20075" x="6524625" y="1714500"/>
          <p14:tracePt t="20225" x="6529388" y="1714500"/>
          <p14:tracePt t="20290" x="6534150" y="1714500"/>
          <p14:tracePt t="20406" x="6538913" y="1714500"/>
          <p14:tracePt t="20577" x="6538913" y="1719263"/>
          <p14:tracePt t="20591" x="6548438" y="1719263"/>
          <p14:tracePt t="20656" x="6553200" y="1719263"/>
          <p14:tracePt t="20713" x="6557963" y="1719263"/>
          <p14:tracePt t="20899" x="6562725" y="1719263"/>
          <p14:tracePt t="20935" x="6567488" y="1719263"/>
          <p14:tracePt t="21000" x="6572250" y="1719263"/>
          <p14:tracePt t="21035" x="6577013" y="1719263"/>
          <p14:tracePt t="21279" x="6581775" y="1719263"/>
          <p14:tracePt t="21315" x="6586538" y="1719263"/>
          <p14:tracePt t="21322" x="6591300" y="1719263"/>
          <p14:tracePt t="21329" x="6591300" y="1724025"/>
          <p14:tracePt t="21344" x="6605588" y="1724025"/>
          <p14:tracePt t="21394" x="6643688" y="1743075"/>
          <p14:tracePt t="21401" x="6657975" y="1743075"/>
          <p14:tracePt t="21410" x="6686550" y="1747838"/>
          <p14:tracePt t="21427" x="6781800" y="1752600"/>
          <p14:tracePt t="21444" x="6919913" y="1757363"/>
          <p14:tracePt t="21460" x="7034213" y="1771650"/>
          <p14:tracePt t="21477" x="7124700" y="1785938"/>
          <p14:tracePt t="21494" x="7210425" y="1795463"/>
          <p14:tracePt t="21510" x="7239000" y="1795463"/>
          <p14:tracePt t="21527" x="7262813" y="1795463"/>
          <p14:tracePt t="21544" x="7267575" y="1795463"/>
          <p14:tracePt t="21577" x="7272338" y="1795463"/>
          <p14:tracePt t="21594" x="7277100" y="1795463"/>
          <p14:tracePt t="21610" x="7291388" y="1785938"/>
          <p14:tracePt t="21627" x="7305675" y="1781175"/>
          <p14:tracePt t="21644" x="7324725" y="1776413"/>
          <p14:tracePt t="21660" x="7353300" y="1776413"/>
          <p14:tracePt t="21677" x="7372350" y="1776413"/>
          <p14:tracePt t="21694" x="7391400" y="1776413"/>
          <p14:tracePt t="21710" x="7429500" y="1776413"/>
          <p14:tracePt t="21727" x="7467600" y="1776413"/>
          <p14:tracePt t="21744" x="7510463" y="1771650"/>
          <p14:tracePt t="21760" x="7562850" y="1771650"/>
          <p14:tracePt t="21777" x="7596188" y="1766888"/>
          <p14:tracePt t="21794" x="7620000" y="1762125"/>
          <p14:tracePt t="21810" x="7662863" y="1752600"/>
          <p14:tracePt t="21827" x="7677150" y="1747838"/>
          <p14:tracePt t="21844" x="7700963" y="1747838"/>
          <p14:tracePt t="21860" x="7710488" y="1743075"/>
          <p14:tracePt t="21877" x="7724775" y="1743075"/>
          <p14:tracePt t="21910" x="7729538" y="1743075"/>
          <p14:tracePt t="21968" x="7734300" y="1743075"/>
          <p14:tracePt t="22003" x="7739063" y="1743075"/>
          <p14:tracePt t="22039" x="7739063" y="1738313"/>
          <p14:tracePt t="22197" x="7734300" y="1738313"/>
          <p14:tracePt t="22277" x="7729538" y="1738313"/>
          <p14:tracePt t="22355" x="7720013" y="1738313"/>
          <p14:tracePt t="22391" x="7720013" y="1733550"/>
          <p14:tracePt t="22405" x="7715250" y="1733550"/>
          <p14:tracePt t="22433" x="7710488" y="1733550"/>
          <p14:tracePt t="22462" x="7705725" y="1733550"/>
          <p14:tracePt t="22476" x="7700963" y="1733550"/>
          <p14:tracePt t="22498" x="7696200" y="1733550"/>
          <p14:tracePt t="22505" x="7691438" y="1733550"/>
          <p14:tracePt t="22519" x="7686675" y="1733550"/>
          <p14:tracePt t="22527" x="7681913" y="1733550"/>
          <p14:tracePt t="22543" x="7677150" y="1733550"/>
          <p14:tracePt t="22563" x="7667625" y="1733550"/>
          <p14:tracePt t="22577" x="7662863" y="1733550"/>
          <p14:tracePt t="22593" x="7658100" y="1733550"/>
          <p14:tracePt t="22610" x="7648575" y="1733550"/>
          <p14:tracePt t="22627" x="7643813" y="1733550"/>
          <p14:tracePt t="22660" x="7639050" y="1733550"/>
          <p14:tracePt t="22677" x="7634288" y="1733550"/>
          <p14:tracePt t="22964" x="7634288" y="1738313"/>
          <p14:tracePt t="23000" x="7639050" y="1738313"/>
          <p14:tracePt t="23021" x="7639050" y="1743075"/>
          <p14:tracePt t="23036" x="7643813" y="1747838"/>
          <p14:tracePt t="23050" x="7643813" y="1752600"/>
          <p14:tracePt t="23115" x="7643813" y="1757363"/>
          <p14:tracePt t="23237" x="7639050" y="1757363"/>
          <p14:tracePt t="26277" x="7591425" y="1766888"/>
          <p14:tracePt t="26283" x="7505700" y="1790700"/>
          <p14:tracePt t="26292" x="7415213" y="1824038"/>
          <p14:tracePt t="26309" x="7239000" y="1885950"/>
          <p14:tracePt t="26325" x="7034213" y="1962150"/>
          <p14:tracePt t="26342" x="6781800" y="2052638"/>
          <p14:tracePt t="26359" x="6610350" y="2105025"/>
          <p14:tracePt t="26375" x="6491288" y="2143125"/>
          <p14:tracePt t="26392" x="6381750" y="2171700"/>
          <p14:tracePt t="26409" x="6315075" y="2190750"/>
          <p14:tracePt t="26425" x="6253163" y="2200275"/>
          <p14:tracePt t="26426" x="6229350" y="2205038"/>
          <p14:tracePt t="26442" x="6181725" y="2205038"/>
          <p14:tracePt t="26459" x="6143625" y="2205038"/>
          <p14:tracePt t="26475" x="6115050" y="2205038"/>
          <p14:tracePt t="26492" x="6081713" y="2205038"/>
          <p14:tracePt t="26509" x="6072188" y="2205038"/>
          <p14:tracePt t="26525" x="6067425" y="2209800"/>
          <p14:tracePt t="26542" x="6043613" y="2233613"/>
          <p14:tracePt t="26559" x="6019800" y="2247900"/>
          <p14:tracePt t="26575" x="5991225" y="2271713"/>
          <p14:tracePt t="26592" x="5943600" y="2333625"/>
          <p14:tracePt t="26609" x="5910263" y="2409825"/>
          <p14:tracePt t="26625" x="5876925" y="2505075"/>
          <p14:tracePt t="26642" x="5810250" y="2652713"/>
          <p14:tracePt t="26659" x="5776913" y="2743200"/>
          <p14:tracePt t="26675" x="5753100" y="2814638"/>
          <p14:tracePt t="26692" x="5729288" y="2876550"/>
          <p14:tracePt t="26709" x="5729288" y="2886075"/>
          <p14:tracePt t="26725" x="5729288" y="2890838"/>
          <p14:tracePt t="26742" x="5729288" y="2900363"/>
          <p14:tracePt t="26759" x="5729288" y="2905125"/>
          <p14:tracePt t="26792" x="5729288" y="2909888"/>
          <p14:tracePt t="26828" x="5729288" y="2919413"/>
          <p14:tracePt t="26842" x="5729288" y="2933700"/>
          <p14:tracePt t="26849" x="5738813" y="2943225"/>
          <p14:tracePt t="26858" x="5738813" y="2952750"/>
          <p14:tracePt t="26875" x="5743575" y="2986088"/>
          <p14:tracePt t="26892" x="5753100" y="3033713"/>
          <p14:tracePt t="26908" x="5757863" y="3048000"/>
          <p14:tracePt t="26925" x="5757863" y="3057525"/>
          <p14:tracePt t="26942" x="5762625" y="3062288"/>
          <p14:tracePt t="26958" x="5776913" y="3067050"/>
          <p14:tracePt t="26975" x="5786438" y="3071813"/>
          <p14:tracePt t="26992" x="5795963" y="3071813"/>
          <p14:tracePt t="27008" x="5810250" y="3071813"/>
          <p14:tracePt t="27025" x="5819775" y="3071813"/>
          <p14:tracePt t="27042" x="5838825" y="3067050"/>
          <p14:tracePt t="27058" x="5867400" y="3052763"/>
          <p14:tracePt t="27075" x="5886450" y="3048000"/>
          <p14:tracePt t="27092" x="5895975" y="3043238"/>
          <p14:tracePt t="27108" x="5910263" y="3043238"/>
          <p14:tracePt t="27165" x="5834063" y="3033713"/>
          <p14:tracePt t="27172" x="5824538" y="3024188"/>
          <p14:tracePt t="27179" x="5815013" y="3024188"/>
          <p14:tracePt t="27192" x="5805488" y="3019425"/>
          <p14:tracePt t="27208" x="5800725" y="3014663"/>
          <p14:tracePt t="27251" x="5810250" y="3014663"/>
          <p14:tracePt t="27258" x="5815013" y="3014663"/>
          <p14:tracePt t="27265" x="5819775" y="3014663"/>
          <p14:tracePt t="27275" x="5829300" y="3014663"/>
          <p14:tracePt t="27292" x="5838825" y="3014663"/>
          <p14:tracePt t="27308" x="5848350" y="3014663"/>
          <p14:tracePt t="27342" x="5853113" y="3014663"/>
          <p14:tracePt t="27380" x="5848350" y="3019425"/>
          <p14:tracePt t="27395" x="5843588" y="3024188"/>
          <p14:tracePt t="27401" x="5838825" y="3024188"/>
          <p14:tracePt t="27538" x="5838825" y="3028950"/>
          <p14:tracePt t="27575" x="5838825" y="3033713"/>
          <p14:tracePt t="27588" x="5838825" y="3038475"/>
          <p14:tracePt t="27617" x="5834063" y="3043238"/>
          <p14:tracePt t="27624" x="5829300" y="3043238"/>
          <p14:tracePt t="27753" x="5853113" y="3048000"/>
          <p14:tracePt t="27761" x="5857875" y="3048000"/>
          <p14:tracePt t="27775" x="5867400" y="3052763"/>
          <p14:tracePt t="27791" x="5881688" y="3052763"/>
          <p14:tracePt t="27808" x="5886450" y="3052763"/>
          <p14:tracePt t="27841" x="5891213" y="3052763"/>
          <p14:tracePt t="27882" x="5848350" y="3052763"/>
          <p14:tracePt t="27889" x="5843588" y="3052763"/>
          <p14:tracePt t="27896" x="5834063" y="3052763"/>
          <p14:tracePt t="27908" x="5824538" y="3052763"/>
          <p14:tracePt t="27925" x="5819775" y="3052763"/>
          <p14:tracePt t="27997" x="5862638" y="3052763"/>
          <p14:tracePt t="28003" x="5881688" y="3052763"/>
          <p14:tracePt t="28011" x="5900738" y="3057525"/>
          <p14:tracePt t="28025" x="5948363" y="3071813"/>
          <p14:tracePt t="28041" x="5986463" y="3076575"/>
          <p14:tracePt t="28058" x="6005513" y="3081338"/>
          <p14:tracePt t="28075" x="6015038" y="3081338"/>
          <p14:tracePt t="28118" x="6015038" y="3086100"/>
          <p14:tracePt t="28140" x="5972175" y="3095625"/>
          <p14:tracePt t="28154" x="5948363" y="3095625"/>
          <p14:tracePt t="28161" x="5943600" y="3095625"/>
          <p14:tracePt t="28175" x="5938838" y="3095625"/>
          <p14:tracePt t="28191" x="5934075" y="3095625"/>
          <p14:tracePt t="28233" x="5934075" y="3100388"/>
          <p14:tracePt t="28241" x="5938838" y="3100388"/>
          <p14:tracePt t="28258" x="5953125" y="3100388"/>
          <p14:tracePt t="28275" x="5962650" y="3100388"/>
          <p14:tracePt t="28291" x="5967413" y="3100388"/>
          <p14:tracePt t="28308" x="5972175" y="3100388"/>
          <p14:tracePt t="28355" x="5900738" y="3100388"/>
          <p14:tracePt t="28376" x="5815013" y="3086100"/>
          <p14:tracePt t="28383" x="5800725" y="3081338"/>
          <p14:tracePt t="28391" x="5795963" y="3076575"/>
          <p14:tracePt t="28408" x="5781675" y="3071813"/>
          <p14:tracePt t="28441" x="5781675" y="3067050"/>
          <p14:tracePt t="28462" x="5791200" y="3062288"/>
          <p14:tracePt t="28475" x="5805488" y="3062288"/>
          <p14:tracePt t="28491" x="5838825" y="3067050"/>
          <p14:tracePt t="28508" x="5857875" y="3071813"/>
          <p14:tracePt t="28525" x="5867400" y="3076575"/>
          <p14:tracePt t="28541" x="5872163" y="3076575"/>
          <p14:tracePt t="28585" x="5810250" y="3076575"/>
          <p14:tracePt t="28599" x="5762625" y="3062288"/>
          <p14:tracePt t="28608" x="5748338" y="3057525"/>
          <p14:tracePt t="28625" x="5734050" y="3048000"/>
          <p14:tracePt t="28641" x="5729288" y="3043238"/>
          <p14:tracePt t="28692" x="5734050" y="3043238"/>
          <p14:tracePt t="28699" x="5748338" y="3043238"/>
          <p14:tracePt t="28708" x="5762625" y="3043238"/>
          <p14:tracePt t="28724" x="5800725" y="3052763"/>
          <p14:tracePt t="28741" x="5824538" y="3052763"/>
          <p14:tracePt t="28758" x="5848350" y="3057525"/>
          <p14:tracePt t="28775" x="5853113" y="3057525"/>
          <p14:tracePt t="28830" x="5786438" y="3038475"/>
          <p14:tracePt t="28841" x="5772150" y="3038475"/>
          <p14:tracePt t="28858" x="5757863" y="3033713"/>
          <p14:tracePt t="28900" x="5762625" y="3033713"/>
          <p14:tracePt t="28908" x="5781675" y="3038475"/>
          <p14:tracePt t="28936" x="5853113" y="3048000"/>
          <p14:tracePt t="28943" x="5867400" y="3052763"/>
          <p14:tracePt t="28958" x="5886450" y="3062288"/>
          <p14:tracePt t="28975" x="5891213" y="3062288"/>
          <p14:tracePt t="29008" x="5895975" y="3062288"/>
          <p14:tracePt t="29043" x="5791200" y="3062288"/>
          <p14:tracePt t="29058" x="5753100" y="3062288"/>
          <p14:tracePt t="29065" x="5738813" y="3057525"/>
          <p14:tracePt t="29074" x="5729288" y="3057525"/>
          <p14:tracePt t="29091" x="5724525" y="3052763"/>
          <p14:tracePt t="29129" x="5734050" y="3052763"/>
          <p14:tracePt t="29136" x="5743575" y="3057525"/>
          <p14:tracePt t="29144" x="5762625" y="3057525"/>
          <p14:tracePt t="29158" x="5781675" y="3062288"/>
          <p14:tracePt t="29174" x="5795963" y="3062288"/>
          <p14:tracePt t="29191" x="5805488" y="3062288"/>
          <p14:tracePt t="29224" x="5810250" y="3062288"/>
          <p14:tracePt t="29273" x="5715000" y="3048000"/>
          <p14:tracePt t="29287" x="5691188" y="3043238"/>
          <p14:tracePt t="29294" x="5681663" y="3038475"/>
          <p14:tracePt t="29308" x="5672138" y="3038475"/>
          <p14:tracePt t="29324" x="5667375" y="3038475"/>
          <p14:tracePt t="29366" x="5676900" y="3038475"/>
          <p14:tracePt t="29373" x="5691188" y="3038475"/>
          <p14:tracePt t="29380" x="5700713" y="3043238"/>
          <p14:tracePt t="29391" x="5710238" y="3048000"/>
          <p14:tracePt t="29408" x="5724525" y="3048000"/>
          <p14:tracePt t="29424" x="5776913" y="3057525"/>
          <p14:tracePt t="29441" x="5786438" y="3057525"/>
          <p14:tracePt t="29458" x="5800725" y="3057525"/>
          <p14:tracePt t="29502" x="5800725" y="3062288"/>
          <p14:tracePt t="29531" x="5695950" y="3048000"/>
          <p14:tracePt t="29545" x="5653088" y="3033713"/>
          <p14:tracePt t="29552" x="5648325" y="3033713"/>
          <p14:tracePt t="29560" x="5638800" y="3028950"/>
          <p14:tracePt t="29574" x="5634038" y="3028950"/>
          <p14:tracePt t="29617" x="5648325" y="3028950"/>
          <p14:tracePt t="29624" x="5662613" y="3033713"/>
          <p14:tracePt t="29631" x="5672138" y="3038475"/>
          <p14:tracePt t="29641" x="5686425" y="3038475"/>
          <p14:tracePt t="29660" x="5729288" y="3048000"/>
          <p14:tracePt t="29674" x="5743575" y="3048000"/>
          <p14:tracePt t="29691" x="5748338" y="3052763"/>
          <p14:tracePt t="29724" x="5753100" y="3052763"/>
          <p14:tracePt t="29741" x="5748338" y="3052763"/>
          <p14:tracePt t="29760" x="5705475" y="3052763"/>
          <p14:tracePt t="29774" x="5691188" y="3052763"/>
          <p14:tracePt t="29791" x="5686425" y="3048000"/>
          <p14:tracePt t="29846" x="5691188" y="3048000"/>
          <p14:tracePt t="29853" x="5695950" y="3048000"/>
          <p14:tracePt t="29861" x="5700713" y="3048000"/>
          <p14:tracePt t="29874" x="5710238" y="3048000"/>
          <p14:tracePt t="29891" x="5715000" y="3048000"/>
          <p14:tracePt t="30126" x="5715000" y="3052763"/>
          <p14:tracePt t="30147" x="5710238" y="3052763"/>
          <p14:tracePt t="30162" x="5710238" y="3057525"/>
          <p14:tracePt t="30176" x="5705475" y="3057525"/>
          <p14:tracePt t="30233" x="5700713" y="3057525"/>
          <p14:tracePt t="30270" x="5695950" y="3057525"/>
          <p14:tracePt t="30599" x="5715000" y="3048000"/>
          <p14:tracePt t="30606" x="5772150" y="3033713"/>
          <p14:tracePt t="30614" x="5848350" y="3009900"/>
          <p14:tracePt t="30624" x="5924550" y="2986088"/>
          <p14:tracePt t="30641" x="6153150" y="2938463"/>
          <p14:tracePt t="30657" x="6534150" y="2890838"/>
          <p14:tracePt t="30674" x="6815138" y="2862263"/>
          <p14:tracePt t="30691" x="7053263" y="2857500"/>
          <p14:tracePt t="30707" x="7367588" y="2828925"/>
          <p14:tracePt t="30724" x="7572375" y="2809875"/>
          <p14:tracePt t="30741" x="7724775" y="2790825"/>
          <p14:tracePt t="30757" x="7920038" y="2771775"/>
          <p14:tracePt t="30774" x="8020050" y="2752725"/>
          <p14:tracePt t="30791" x="8081963" y="2747963"/>
          <p14:tracePt t="30807" x="8120063" y="2743200"/>
          <p14:tracePt t="30841" x="8124825" y="2743200"/>
          <p14:tracePt t="30972" x="8124825" y="2738438"/>
          <p14:tracePt t="31022" x="8124825" y="2733675"/>
          <p14:tracePt t="31043" x="8129588" y="2733675"/>
          <p14:tracePt t="31051" x="8134350" y="2733675"/>
          <p14:tracePt t="31058" x="8153400" y="2728913"/>
          <p14:tracePt t="31074" x="8177213" y="2719388"/>
          <p14:tracePt t="31090" x="8220075" y="2724150"/>
          <p14:tracePt t="31107" x="8253413" y="2733675"/>
          <p14:tracePt t="31124" x="8291513" y="2738438"/>
          <p14:tracePt t="31140" x="8296275" y="2743200"/>
          <p14:tracePt t="31157" x="8305800" y="2743200"/>
          <p14:tracePt t="31190" x="8305800" y="2747963"/>
          <p14:tracePt t="31207" x="8305800" y="2752725"/>
          <p14:tracePt t="31224" x="8305800" y="2757488"/>
          <p14:tracePt t="31240" x="8305800" y="2762250"/>
          <p14:tracePt t="31257" x="8305800" y="2771775"/>
          <p14:tracePt t="31274" x="8305800" y="2790825"/>
          <p14:tracePt t="31290" x="8301038" y="2800350"/>
          <p14:tracePt t="31307" x="8296275" y="2824163"/>
          <p14:tracePt t="31324" x="8296275" y="2838450"/>
          <p14:tracePt t="31340" x="8296275" y="2847975"/>
          <p14:tracePt t="31357" x="8296275" y="2852738"/>
          <p14:tracePt t="31374" x="8296275" y="2862263"/>
          <p14:tracePt t="31390" x="8296275" y="2867025"/>
          <p14:tracePt t="31423" x="8296275" y="2871788"/>
          <p14:tracePt t="31440" x="8310563" y="2881313"/>
          <p14:tracePt t="31457" x="8315325" y="2881313"/>
          <p14:tracePt t="31473" x="8324850" y="2881313"/>
          <p14:tracePt t="31507" x="8334375" y="2881313"/>
          <p14:tracePt t="31553" x="8329613" y="2881313"/>
          <p14:tracePt t="31560" x="8324850" y="2881313"/>
          <p14:tracePt t="31590" x="8291513" y="2876550"/>
          <p14:tracePt t="31596" x="8281988" y="2876550"/>
          <p14:tracePt t="31607" x="8277225" y="2876550"/>
          <p14:tracePt t="31624" x="8267700" y="2871788"/>
          <p14:tracePt t="31640" x="8253413" y="2871788"/>
          <p14:tracePt t="31725" x="8253413" y="2876550"/>
          <p14:tracePt t="31760" x="8253413" y="2881313"/>
          <p14:tracePt t="31768" x="8262938" y="2881313"/>
          <p14:tracePt t="31804" x="8267700" y="2881313"/>
          <p14:tracePt t="31861" x="8262938" y="2881313"/>
          <p14:tracePt t="31868" x="8253413" y="2881313"/>
          <p14:tracePt t="31875" x="8248650" y="2881313"/>
          <p14:tracePt t="31890" x="8191500" y="2881313"/>
          <p14:tracePt t="31907" x="8153400" y="2881313"/>
          <p14:tracePt t="31923" x="8129588" y="2886075"/>
          <p14:tracePt t="31940" x="8110538" y="2886075"/>
          <p14:tracePt t="31990" x="8110538" y="2890838"/>
          <p14:tracePt t="31997" x="8115300" y="2890838"/>
          <p14:tracePt t="32007" x="8120063" y="2890838"/>
          <p14:tracePt t="32023" x="8134350" y="2895600"/>
          <p14:tracePt t="32040" x="8158163" y="2900363"/>
          <p14:tracePt t="32057" x="8177213" y="2905125"/>
          <p14:tracePt t="32073" x="8186738" y="2905125"/>
          <p14:tracePt t="32090" x="8196263" y="2905125"/>
          <p14:tracePt t="32107" x="8205788" y="2905125"/>
          <p14:tracePt t="32176" x="8205788" y="2900363"/>
          <p14:tracePt t="32183" x="8196263" y="2900363"/>
          <p14:tracePt t="32190" x="8191500" y="2900363"/>
          <p14:tracePt t="32207" x="8172450" y="2895600"/>
          <p14:tracePt t="32223" x="8153400" y="2895600"/>
          <p14:tracePt t="32240" x="8148638" y="2895600"/>
          <p14:tracePt t="32257" x="8143875" y="2895600"/>
          <p14:tracePt t="32298" x="8148638" y="2890838"/>
          <p14:tracePt t="32305" x="8153400" y="2890838"/>
          <p14:tracePt t="32312" x="8162925" y="2890838"/>
          <p14:tracePt t="32323" x="8172450" y="2890838"/>
          <p14:tracePt t="32340" x="8186738" y="2890838"/>
          <p14:tracePt t="32357" x="8201025" y="2895600"/>
          <p14:tracePt t="32373" x="8205788" y="2895600"/>
          <p14:tracePt t="32390" x="8210550" y="2895600"/>
          <p14:tracePt t="32427" x="8205788" y="2895600"/>
          <p14:tracePt t="32440" x="8196263" y="2890838"/>
          <p14:tracePt t="32457" x="8162925" y="2890838"/>
          <p14:tracePt t="32473" x="8148638" y="2890838"/>
          <p14:tracePt t="32490" x="8139113" y="2890838"/>
          <p14:tracePt t="32507" x="8129588" y="2890838"/>
          <p14:tracePt t="32540" x="8124825" y="2890838"/>
          <p14:tracePt t="32893" x="8129588" y="2890838"/>
          <p14:tracePt t="33051" x="8134350" y="2890838"/>
          <p14:tracePt t="35597" x="8062913" y="2900363"/>
          <p14:tracePt t="35604" x="7924800" y="2924175"/>
          <p14:tracePt t="35611" x="7772400" y="2947988"/>
          <p14:tracePt t="35622" x="7620000" y="2990850"/>
          <p14:tracePt t="35639" x="7096125" y="3071813"/>
          <p14:tracePt t="35656" x="6729413" y="3133725"/>
          <p14:tracePt t="35672" x="6386513" y="3167063"/>
          <p14:tracePt t="35689" x="5962650" y="3186113"/>
          <p14:tracePt t="35705" x="5776913" y="3186113"/>
          <p14:tracePt t="35722" x="5657850" y="3186113"/>
          <p14:tracePt t="35739" x="5567363" y="3181350"/>
          <p14:tracePt t="35755" x="5481638" y="3171825"/>
          <p14:tracePt t="35772" x="5453063" y="3167063"/>
          <p14:tracePt t="35789" x="5448300" y="3167063"/>
          <p14:tracePt t="35805" x="5443538" y="3167063"/>
          <p14:tracePt t="35840" x="5438775" y="3167063"/>
          <p14:tracePt t="35912" x="5438775" y="3162300"/>
          <p14:tracePt t="35940" x="5438775" y="3157538"/>
          <p14:tracePt t="35948" x="5438775" y="3152775"/>
          <p14:tracePt t="35962" x="5438775" y="3148013"/>
          <p14:tracePt t="35976" x="5438775" y="3143250"/>
          <p14:tracePt t="35989" x="5438775" y="3138488"/>
          <p14:tracePt t="36005" x="5443538" y="3128963"/>
          <p14:tracePt t="36022" x="5453063" y="3119438"/>
          <p14:tracePt t="36039" x="5467350" y="3114675"/>
          <p14:tracePt t="36055" x="5495925" y="3109913"/>
          <p14:tracePt t="36072" x="5505450" y="3109913"/>
          <p14:tracePt t="36089" x="5529263" y="3109913"/>
          <p14:tracePt t="36105" x="5567363" y="3086100"/>
          <p14:tracePt t="36122" x="5614988" y="3076575"/>
          <p14:tracePt t="36139" x="5681663" y="3057525"/>
          <p14:tracePt t="36156" x="5781675" y="3038475"/>
          <p14:tracePt t="36172" x="5838825" y="3024188"/>
          <p14:tracePt t="36189" x="5886450" y="3009900"/>
          <p14:tracePt t="36205" x="5910263" y="3005138"/>
          <p14:tracePt t="36222" x="5957888" y="3000375"/>
          <p14:tracePt t="36239" x="5972175" y="3000375"/>
          <p14:tracePt t="36255" x="5991225" y="3000375"/>
          <p14:tracePt t="36289" x="5995988" y="3000375"/>
          <p14:tracePt t="36313" x="6000750" y="3000375"/>
          <p14:tracePt t="36407" x="6005513" y="3000375"/>
          <p14:tracePt t="36414" x="6024563" y="3000375"/>
          <p14:tracePt t="36422" x="6043613" y="3000375"/>
          <p14:tracePt t="36439" x="6153150" y="2981325"/>
          <p14:tracePt t="36455" x="6291263" y="2962275"/>
          <p14:tracePt t="36472" x="6596063" y="2938463"/>
          <p14:tracePt t="36489" x="6900863" y="2924175"/>
          <p14:tracePt t="36505" x="7191375" y="2909888"/>
          <p14:tracePt t="36522" x="7581900" y="2900363"/>
          <p14:tracePt t="36539" x="7767638" y="2895600"/>
          <p14:tracePt t="36555" x="7920038" y="2876550"/>
          <p14:tracePt t="36572" x="8034338" y="2857500"/>
          <p14:tracePt t="36589" x="8101013" y="2843213"/>
          <p14:tracePt t="36605" x="8143875" y="2833688"/>
          <p14:tracePt t="36622" x="8201025" y="2819400"/>
          <p14:tracePt t="36639" x="8229600" y="2814638"/>
          <p14:tracePt t="36655" x="8248650" y="2809875"/>
          <p14:tracePt t="36672" x="8286750" y="2805113"/>
          <p14:tracePt t="36688" x="8315325" y="2805113"/>
          <p14:tracePt t="36705" x="8348663" y="2800350"/>
          <p14:tracePt t="36722" x="8396288" y="2800350"/>
          <p14:tracePt t="36738" x="8420100" y="2800350"/>
          <p14:tracePt t="36755" x="8424863" y="2800350"/>
          <p14:tracePt t="36772" x="8429625" y="2800350"/>
          <p14:tracePt t="36887" x="8424863" y="2800350"/>
          <p14:tracePt t="36902" x="8420100" y="2800350"/>
          <p14:tracePt t="36923" x="8415338" y="2800350"/>
          <p14:tracePt t="36930" x="8410575" y="2800350"/>
          <p14:tracePt t="36938" x="8410575" y="2805113"/>
          <p14:tracePt t="36955" x="8405813" y="2805113"/>
          <p14:tracePt t="36972" x="8396288" y="2805113"/>
          <p14:tracePt t="36988" x="8391525" y="2809875"/>
          <p14:tracePt t="37005" x="8377238" y="2819400"/>
          <p14:tracePt t="37022" x="8362950" y="2828925"/>
          <p14:tracePt t="37038" x="8353425" y="2838450"/>
          <p14:tracePt t="37055" x="8339138" y="2843213"/>
          <p14:tracePt t="37088" x="8334375" y="2847975"/>
          <p14:tracePt t="37105" x="8329613" y="2847975"/>
          <p14:tracePt t="37122" x="8329613" y="2852738"/>
          <p14:tracePt t="37152" x="8329613" y="2857500"/>
          <p14:tracePt t="41605" x="8310563" y="2843213"/>
          <p14:tracePt t="41612" x="8305800" y="2833688"/>
          <p14:tracePt t="41626" x="8301038" y="2828925"/>
          <p14:tracePt t="41637" x="8301038" y="2824163"/>
          <p14:tracePt t="41653" x="8301038" y="2819400"/>
          <p14:tracePt t="41670" x="8291513" y="2819400"/>
          <p14:tracePt t="48954" x="8267700" y="2819400"/>
          <p14:tracePt t="48962" x="8229600" y="2828925"/>
          <p14:tracePt t="48969" x="8196263" y="2833688"/>
          <p14:tracePt t="48984" x="8110538" y="2847975"/>
          <p14:tracePt t="49001" x="8015288" y="2862263"/>
          <p14:tracePt t="49018" x="7891463" y="2871788"/>
          <p14:tracePt t="49034" x="7829550" y="2876550"/>
          <p14:tracePt t="49051" x="7767638" y="2881313"/>
          <p14:tracePt t="49068" x="7691438" y="2881313"/>
          <p14:tracePt t="49084" x="7662863" y="2881313"/>
          <p14:tracePt t="49101" x="7648575" y="2886075"/>
          <p14:tracePt t="49118" x="7634288" y="2886075"/>
          <p14:tracePt t="49183" x="7634288" y="2890838"/>
          <p14:tracePt t="49190" x="7634288" y="2895600"/>
          <p14:tracePt t="49204" x="7634288" y="2900363"/>
          <p14:tracePt t="49219" x="7643813" y="2900363"/>
          <p14:tracePt t="49234" x="7643813" y="2905125"/>
          <p14:tracePt t="49251" x="7648575" y="2905125"/>
          <p14:tracePt t="49268" x="7653338" y="2905125"/>
          <p14:tracePt t="49284" x="7662863" y="2905125"/>
          <p14:tracePt t="49301" x="7672388" y="2905125"/>
          <p14:tracePt t="49318" x="7677150" y="2905125"/>
          <p14:tracePt t="49334" x="7686675" y="2905125"/>
          <p14:tracePt t="49351" x="7691438" y="2905125"/>
          <p14:tracePt t="49368" x="7700963" y="2905125"/>
          <p14:tracePt t="49401" x="7729538" y="2895600"/>
          <p14:tracePt t="49417" x="7753350" y="2890838"/>
          <p14:tracePt t="49434" x="7786688" y="2876550"/>
          <p14:tracePt t="49451" x="7810500" y="2867025"/>
          <p14:tracePt t="49468" x="7839075" y="2852738"/>
          <p14:tracePt t="49484" x="7886700" y="2833688"/>
          <p14:tracePt t="49501" x="7910513" y="2819400"/>
          <p14:tracePt t="49518" x="7934325" y="2814638"/>
          <p14:tracePt t="49534" x="7953375" y="2809875"/>
          <p14:tracePt t="49551" x="7958138" y="2805113"/>
          <p14:tracePt t="49584" x="7962900" y="2805113"/>
          <p14:tracePt t="49928" x="7900988" y="2805113"/>
          <p14:tracePt t="49936" x="7796213" y="2805113"/>
          <p14:tracePt t="49951" x="7534275" y="2805113"/>
          <p14:tracePt t="49967" x="7229475" y="2819400"/>
          <p14:tracePt t="49984" x="6905625" y="2828925"/>
          <p14:tracePt t="50001" x="6419850" y="2843213"/>
          <p14:tracePt t="50017" x="6119813" y="2852738"/>
          <p14:tracePt t="50034" x="5919788" y="2857500"/>
          <p14:tracePt t="50051" x="5719763" y="2857500"/>
          <p14:tracePt t="50067" x="5629275" y="2852738"/>
          <p14:tracePt t="50084" x="5576888" y="2843213"/>
          <p14:tracePt t="50101" x="5534025" y="2833688"/>
          <p14:tracePt t="50117" x="5519738" y="2824163"/>
          <p14:tracePt t="50134" x="5505450" y="2819400"/>
          <p14:tracePt t="50151" x="5495925" y="2809875"/>
          <p14:tracePt t="50167" x="5495925" y="2805113"/>
          <p14:tracePt t="50184" x="5491163" y="2805113"/>
          <p14:tracePt t="50201" x="5491163" y="2795588"/>
          <p14:tracePt t="50266" x="5491163" y="2790825"/>
          <p14:tracePt t="50294" x="5495925" y="2790825"/>
          <p14:tracePt t="50330" x="5500688" y="2790825"/>
          <p14:tracePt t="50351" x="5505450" y="2790825"/>
          <p14:tracePt t="50387" x="5510213" y="2790825"/>
          <p14:tracePt t="50452" x="5514975" y="2790825"/>
          <p14:tracePt t="50488" x="5519738" y="2790825"/>
          <p14:tracePt t="50567" x="5524500" y="2790825"/>
          <p14:tracePt t="50595" x="5524500" y="2800350"/>
          <p14:tracePt t="50617" x="5529263" y="2805113"/>
          <p14:tracePt t="50638" x="5529263" y="2809875"/>
          <p14:tracePt t="50660" x="5529263" y="2814638"/>
          <p14:tracePt t="50667" x="5529263" y="2819400"/>
          <p14:tracePt t="50684" x="5538788" y="2819400"/>
          <p14:tracePt t="50703" x="5538788" y="2824163"/>
          <p14:tracePt t="50739" x="5538788" y="2828925"/>
          <p14:tracePt t="50746" x="5543550" y="2828925"/>
          <p14:tracePt t="50760" x="5543550" y="2833688"/>
          <p14:tracePt t="50767" x="5543550" y="2838450"/>
          <p14:tracePt t="50784" x="5553075" y="2843213"/>
          <p14:tracePt t="50800" x="5567363" y="2857500"/>
          <p14:tracePt t="50817" x="5595938" y="2871788"/>
          <p14:tracePt t="50834" x="5624513" y="2886075"/>
          <p14:tracePt t="50850" x="5648325" y="2900363"/>
          <p14:tracePt t="50867" x="5667375" y="2914650"/>
          <p14:tracePt t="50884" x="5695950" y="2938463"/>
          <p14:tracePt t="50900" x="5705475" y="2947988"/>
          <p14:tracePt t="50917" x="5715000" y="2957513"/>
          <p14:tracePt t="50934" x="5719763" y="2962275"/>
          <p14:tracePt t="50983" x="5719763" y="2967038"/>
          <p14:tracePt t="50990" x="5724525" y="2967038"/>
          <p14:tracePt t="51090" x="5729288" y="2967038"/>
          <p14:tracePt t="55514" x="5781675" y="2967038"/>
          <p14:tracePt t="55528" x="5962650" y="2952750"/>
          <p14:tracePt t="55536" x="6072188" y="2947988"/>
          <p14:tracePt t="55549" x="6176963" y="2938463"/>
          <p14:tracePt t="55565" x="6448425" y="2919413"/>
          <p14:tracePt t="55582" x="6643688" y="2895600"/>
          <p14:tracePt t="55599" x="6805613" y="2876550"/>
          <p14:tracePt t="55615" x="7038975" y="2838450"/>
          <p14:tracePt t="55632" x="7191375" y="2809875"/>
          <p14:tracePt t="55649" x="7353300" y="2781300"/>
          <p14:tracePt t="55665" x="7543800" y="2747963"/>
          <p14:tracePt t="55682" x="7672388" y="2724150"/>
          <p14:tracePt t="55699" x="7767638" y="2709863"/>
          <p14:tracePt t="55715" x="7905750" y="2686050"/>
          <p14:tracePt t="55732" x="7991475" y="2667000"/>
          <p14:tracePt t="55749" x="8039100" y="2652713"/>
          <p14:tracePt t="55765" x="8072438" y="2643188"/>
          <p14:tracePt t="55782" x="8081963" y="2643188"/>
          <p14:tracePt t="55815" x="8086725" y="2643188"/>
          <p14:tracePt t="56059" x="8096250" y="2643188"/>
          <p14:tracePt t="56067" x="8115300" y="2638425"/>
          <p14:tracePt t="56082" x="8148638" y="2628900"/>
          <p14:tracePt t="56099" x="8162925" y="2624138"/>
          <p14:tracePt t="56115" x="8172450" y="2619375"/>
          <p14:tracePt t="56132" x="8181975" y="2619375"/>
          <p14:tracePt t="63803" x="8215313" y="2619375"/>
          <p14:tracePt t="63812" x="8267700" y="2628900"/>
          <p14:tracePt t="63829" x="8377238" y="2647950"/>
          <p14:tracePt t="63848" x="8520113" y="2676525"/>
          <p14:tracePt t="63863" x="8620125" y="2686050"/>
          <p14:tracePt t="63879" x="8710613" y="2686050"/>
          <p14:tracePt t="63896" x="8805863" y="2690813"/>
          <p14:tracePt t="63913" x="8858250" y="2686050"/>
          <p14:tracePt t="63929" x="8915400" y="2671763"/>
          <p14:tracePt t="63946" x="9020175" y="2638425"/>
          <p14:tracePt t="63963" x="9067800" y="2619375"/>
          <p14:tracePt t="63979" x="9124950" y="2595563"/>
          <p14:tracePt t="63996" x="9139238" y="2562225"/>
          <p14:tracePt t="64012" x="9139238" y="2547938"/>
          <p14:tracePt t="64029" x="9139238" y="2538413"/>
          <p14:tracePt t="64046" x="9139238" y="2533650"/>
          <p14:tracePt t="64063" x="9139238" y="2524125"/>
          <p14:tracePt t="64079" x="9139238" y="2519363"/>
          <p14:tracePt t="64096" x="9115425" y="2505075"/>
          <p14:tracePt t="64112" x="9063038" y="2490788"/>
          <p14:tracePt t="64129" x="9015413" y="2481263"/>
          <p14:tracePt t="64146" x="8939213" y="2466975"/>
          <p14:tracePt t="64163" x="8777288" y="2419350"/>
          <p14:tracePt t="64179" x="8672513" y="2376488"/>
          <p14:tracePt t="64196" x="8562975" y="2343150"/>
          <p14:tracePt t="64213" x="8420100" y="2305050"/>
          <p14:tracePt t="64229" x="8358188" y="2286000"/>
          <p14:tracePt t="64246" x="8310563" y="2271713"/>
          <p14:tracePt t="64263" x="8262938" y="2257425"/>
          <p14:tracePt t="64279" x="8234363" y="2243138"/>
          <p14:tracePt t="64296" x="8205788" y="2233613"/>
          <p14:tracePt t="64312" x="8172450" y="2209800"/>
          <p14:tracePt t="64329" x="8158163" y="2190750"/>
          <p14:tracePt t="64346" x="8134350" y="2166938"/>
          <p14:tracePt t="64362" x="8110538" y="2147888"/>
          <p14:tracePt t="64379" x="8081963" y="2143125"/>
          <p14:tracePt t="64396" x="8053388" y="2143125"/>
          <p14:tracePt t="64412" x="8010525" y="2152650"/>
          <p14:tracePt t="64429" x="7981950" y="2162175"/>
          <p14:tracePt t="64446" x="7962900" y="2181225"/>
          <p14:tracePt t="64462" x="7905750" y="2243138"/>
          <p14:tracePt t="64479" x="7858125" y="2305050"/>
          <p14:tracePt t="64496" x="7800975" y="2395538"/>
          <p14:tracePt t="64513" x="7710488" y="2562225"/>
          <p14:tracePt t="64529" x="7643813" y="2676525"/>
          <p14:tracePt t="64546" x="7605713" y="2781300"/>
          <p14:tracePt t="64563" x="7562850" y="2919413"/>
          <p14:tracePt t="64579" x="7558088" y="3014663"/>
          <p14:tracePt t="64596" x="7553325" y="3095625"/>
          <p14:tracePt t="64612" x="7558088" y="3186113"/>
          <p14:tracePt t="64629" x="7581900" y="3333750"/>
          <p14:tracePt t="64646" x="7605713" y="3414713"/>
          <p14:tracePt t="64662" x="7648575" y="3486150"/>
          <p14:tracePt t="64679" x="7720013" y="3543300"/>
          <p14:tracePt t="64696" x="7772400" y="3576638"/>
          <p14:tracePt t="64712" x="7800975" y="3581400"/>
          <p14:tracePt t="64729" x="7924800" y="3586163"/>
          <p14:tracePt t="64746" x="8020050" y="3557588"/>
          <p14:tracePt t="64762" x="8101013" y="3509963"/>
          <p14:tracePt t="64779" x="8258175" y="3390900"/>
          <p14:tracePt t="64796" x="8343900" y="3305175"/>
          <p14:tracePt t="64812" x="8420100" y="3219450"/>
          <p14:tracePt t="64829" x="8496300" y="3062288"/>
          <p14:tracePt t="64846" x="8520113" y="2967038"/>
          <p14:tracePt t="64862" x="8524875" y="2876550"/>
          <p14:tracePt t="64879" x="8510588" y="2700338"/>
          <p14:tracePt t="64896" x="8491538" y="2571750"/>
          <p14:tracePt t="64912" x="8453438" y="2405063"/>
          <p14:tracePt t="64929" x="8386763" y="2147888"/>
          <p14:tracePt t="64946" x="8339138" y="2019300"/>
          <p14:tracePt t="64962" x="8305800" y="1919288"/>
          <p14:tracePt t="64979" x="8262938" y="1838325"/>
          <p14:tracePt t="64996" x="8253413" y="1824038"/>
          <p14:tracePt t="65012" x="8239125" y="1819275"/>
          <p14:tracePt t="65029" x="8224838" y="1824038"/>
          <p14:tracePt t="65046" x="8205788" y="1852613"/>
          <p14:tracePt t="65062" x="8196263" y="1871663"/>
          <p14:tracePt t="65079" x="8181975" y="1885950"/>
          <p14:tracePt t="65112" x="8091488" y="1976438"/>
          <p14:tracePt t="65129" x="7996238" y="2071688"/>
          <p14:tracePt t="65146" x="7934325" y="2152650"/>
          <p14:tracePt t="65162" x="7877175" y="2247900"/>
          <p14:tracePt t="65179" x="7824788" y="2347913"/>
          <p14:tracePt t="65196" x="7772400" y="2490788"/>
          <p14:tracePt t="65212" x="7748588" y="2586038"/>
          <p14:tracePt t="65229" x="7734300" y="2676525"/>
          <p14:tracePt t="65246" x="7734300" y="2776538"/>
          <p14:tracePt t="65262" x="7743825" y="2833688"/>
          <p14:tracePt t="65279" x="7767638" y="2890838"/>
          <p14:tracePt t="65280" x="7777163" y="2919413"/>
          <p14:tracePt t="65296" x="7796213" y="2957513"/>
          <p14:tracePt t="65312" x="7810500" y="2976563"/>
          <p14:tracePt t="65329" x="7824788" y="2995613"/>
          <p14:tracePt t="65345" x="7829550" y="3000375"/>
          <p14:tracePt t="65362" x="7834313" y="3005138"/>
          <p14:tracePt t="65682" x="7762875" y="3000375"/>
          <p14:tracePt t="65689" x="7643813" y="2995613"/>
          <p14:tracePt t="65696" x="7496175" y="2981325"/>
          <p14:tracePt t="65712" x="7153275" y="2947988"/>
          <p14:tracePt t="65729" x="6753225" y="2905125"/>
          <p14:tracePt t="65745" x="6357938" y="2862263"/>
          <p14:tracePt t="65762" x="5834063" y="2795588"/>
          <p14:tracePt t="65779" x="5591175" y="2743200"/>
          <p14:tracePt t="65795" x="5434013" y="2695575"/>
          <p14:tracePt t="65796" x="5376863" y="2686050"/>
          <p14:tracePt t="65812" x="5291138" y="2662238"/>
          <p14:tracePt t="65829" x="5262563" y="2657475"/>
          <p14:tracePt t="65845" x="5238750" y="2647950"/>
          <p14:tracePt t="65862" x="5229225" y="2647950"/>
          <p14:tracePt t="65879" x="5219700" y="2647950"/>
          <p14:tracePt t="65895" x="5214938" y="2657475"/>
          <p14:tracePt t="65912" x="5205413" y="2671763"/>
          <p14:tracePt t="65929" x="5195888" y="2690813"/>
          <p14:tracePt t="65945" x="5181600" y="2714625"/>
          <p14:tracePt t="65962" x="5153025" y="2762250"/>
          <p14:tracePt t="65979" x="5124450" y="2795588"/>
          <p14:tracePt t="65995" x="5095875" y="2833688"/>
          <p14:tracePt t="66012" x="5062538" y="2895600"/>
          <p14:tracePt t="66029" x="5053013" y="2909888"/>
          <p14:tracePt t="66045" x="5038725" y="2962275"/>
          <p14:tracePt t="66062" x="5033963" y="2986088"/>
          <p14:tracePt t="66079" x="5038725" y="2995613"/>
          <p14:tracePt t="66095" x="5081588" y="3024188"/>
          <p14:tracePt t="66112" x="5133975" y="3028950"/>
          <p14:tracePt t="66128" x="5286375" y="3043238"/>
          <p14:tracePt t="66145" x="5400675" y="3043238"/>
          <p14:tracePt t="66162" x="5567363" y="3019425"/>
          <p14:tracePt t="66178" x="5667375" y="2995613"/>
          <p14:tracePt t="66195" x="5753100" y="2971800"/>
          <p14:tracePt t="66212" x="5824538" y="2919413"/>
          <p14:tracePt t="66228" x="5857875" y="2876550"/>
          <p14:tracePt t="66245" x="5872163" y="2833688"/>
          <p14:tracePt t="66262" x="5881688" y="2781300"/>
          <p14:tracePt t="66278" x="5886450" y="2743200"/>
          <p14:tracePt t="66295" x="5886450" y="2690813"/>
          <p14:tracePt t="66312" x="5886450" y="2633663"/>
          <p14:tracePt t="66328" x="5886450" y="2547938"/>
          <p14:tracePt t="66345" x="5872163" y="2500313"/>
          <p14:tracePt t="66362" x="5867400" y="2471738"/>
          <p14:tracePt t="66378" x="5857875" y="2447925"/>
          <p14:tracePt t="66395" x="5853113" y="2438400"/>
          <p14:tracePt t="66412" x="5853113" y="2433638"/>
          <p14:tracePt t="66478" x="5853113" y="2438400"/>
          <p14:tracePt t="66492" x="5853113" y="2443163"/>
          <p14:tracePt t="66513" x="5853113" y="2447925"/>
          <p14:tracePt t="67847" x="5891213" y="2443163"/>
          <p14:tracePt t="67862" x="6086475" y="2405063"/>
          <p14:tracePt t="67869" x="6210300" y="2381250"/>
          <p14:tracePt t="67878" x="6315075" y="2362200"/>
          <p14:tracePt t="67895" x="6605588" y="2347913"/>
          <p14:tracePt t="67911" x="7034213" y="2343150"/>
          <p14:tracePt t="67928" x="7300913" y="2357438"/>
          <p14:tracePt t="67945" x="7581900" y="2390775"/>
          <p14:tracePt t="67961" x="7958138" y="2447925"/>
          <p14:tracePt t="67978" x="8139113" y="2471738"/>
          <p14:tracePt t="67995" x="8358188" y="2495550"/>
          <p14:tracePt t="68011" x="8667750" y="2514600"/>
          <p14:tracePt t="68028" x="8858250" y="2533650"/>
          <p14:tracePt t="68045" x="8996363" y="2538413"/>
          <p14:tracePt t="68061" x="9124950" y="2543175"/>
          <p14:tracePt t="68078" x="9139238" y="2543175"/>
          <p14:tracePt t="68142" x="9139238" y="2538413"/>
          <p14:tracePt t="68148" x="9139238" y="2533650"/>
          <p14:tracePt t="68161" x="9134475" y="2524125"/>
          <p14:tracePt t="68178" x="9134475" y="2509838"/>
          <p14:tracePt t="68195" x="9129713" y="2500313"/>
          <p14:tracePt t="68211" x="9124950" y="2490788"/>
          <p14:tracePt t="68228" x="9067800" y="2438400"/>
          <p14:tracePt t="68244" x="8986838" y="2371725"/>
          <p14:tracePt t="68261" x="8891588" y="2305050"/>
          <p14:tracePt t="68278" x="8710613" y="2190750"/>
          <p14:tracePt t="68294" x="8615363" y="2124075"/>
          <p14:tracePt t="68311" x="8548688" y="2071688"/>
          <p14:tracePt t="68328" x="8496300" y="2043113"/>
          <p14:tracePt t="68345" x="8482013" y="2038350"/>
          <p14:tracePt t="68361" x="8477250" y="2038350"/>
          <p14:tracePt t="68378" x="8467725" y="2038350"/>
          <p14:tracePt t="68394" x="8443913" y="2043113"/>
          <p14:tracePt t="68411" x="8405813" y="2047875"/>
          <p14:tracePt t="68428" x="8334375" y="2057400"/>
          <p14:tracePt t="68444" x="8229600" y="2066925"/>
          <p14:tracePt t="68461" x="8139113" y="2090738"/>
          <p14:tracePt t="68478" x="8010525" y="2124075"/>
          <p14:tracePt t="68494" x="7934325" y="2152650"/>
          <p14:tracePt t="68511" x="7877175" y="2181225"/>
          <p14:tracePt t="68528" x="7815263" y="2219325"/>
          <p14:tracePt t="68544" x="7796213" y="2247900"/>
          <p14:tracePt t="68561" x="7772400" y="2271713"/>
          <p14:tracePt t="68578" x="7758113" y="2314575"/>
          <p14:tracePt t="68594" x="7720013" y="2409825"/>
          <p14:tracePt t="68611" x="7691438" y="2462213"/>
          <p14:tracePt t="68628" x="7667625" y="2524125"/>
          <p14:tracePt t="68644" x="7634288" y="2643188"/>
          <p14:tracePt t="68661" x="7624763" y="2728913"/>
          <p14:tracePt t="68678" x="7624763" y="2819400"/>
          <p14:tracePt t="68694" x="7648575" y="2952750"/>
          <p14:tracePt t="68711" x="7667625" y="3033713"/>
          <p14:tracePt t="68728" x="7700963" y="3105150"/>
          <p14:tracePt t="68744" x="7729538" y="3195638"/>
          <p14:tracePt t="68761" x="7753350" y="3248025"/>
          <p14:tracePt t="68778" x="7767638" y="3276600"/>
          <p14:tracePt t="68794" x="7786688" y="3295650"/>
          <p14:tracePt t="68811" x="7805738" y="3309938"/>
          <p14:tracePt t="68828" x="7839075" y="3309938"/>
          <p14:tracePt t="68844" x="7948613" y="3276600"/>
          <p14:tracePt t="68861" x="8077200" y="3219450"/>
          <p14:tracePt t="68878" x="8234363" y="3152775"/>
          <p14:tracePt t="68894" x="8520113" y="3033713"/>
          <p14:tracePt t="68911" x="8653463" y="2981325"/>
          <p14:tracePt t="68928" x="8748713" y="2928938"/>
          <p14:tracePt t="68944" x="8834438" y="2862263"/>
          <p14:tracePt t="68961" x="8863013" y="2833688"/>
          <p14:tracePt t="68978" x="8877300" y="2805113"/>
          <p14:tracePt t="68994" x="8882063" y="2786063"/>
          <p14:tracePt t="69011" x="8882063" y="2776538"/>
          <p14:tracePt t="69028" x="8882063" y="2771775"/>
          <p14:tracePt t="69044" x="8858250" y="2757488"/>
          <p14:tracePt t="69061" x="8853488" y="2752725"/>
          <p14:tracePt t="69078" x="8843963" y="2743200"/>
          <p14:tracePt t="69094" x="8743950" y="2647950"/>
          <p14:tracePt t="69111" x="8634413" y="2552700"/>
          <p14:tracePt t="69128" x="8520113" y="2428875"/>
          <p14:tracePt t="69144" x="8377238" y="2309813"/>
          <p14:tracePt t="69161" x="8215313" y="2171700"/>
          <p14:tracePt t="69178" x="8158163" y="2114550"/>
          <p14:tracePt t="69194" x="8120063" y="2081213"/>
          <p14:tracePt t="69211" x="8081963" y="2052638"/>
          <p14:tracePt t="69228" x="8058150" y="2038350"/>
          <p14:tracePt t="69244" x="8043863" y="2038350"/>
          <p14:tracePt t="69261" x="8010525" y="2038350"/>
          <p14:tracePt t="69277" x="8001000" y="2043113"/>
          <p14:tracePt t="69294" x="7977188" y="2057400"/>
          <p14:tracePt t="69311" x="7958138" y="2071688"/>
          <p14:tracePt t="69327" x="7943850" y="2081213"/>
          <p14:tracePt t="69344" x="7934325" y="2095500"/>
          <p14:tracePt t="69361" x="7905750" y="2119313"/>
          <p14:tracePt t="69394" x="7862888" y="2157413"/>
          <p14:tracePt t="69411" x="7815263" y="2238375"/>
          <p14:tracePt t="69427" x="7777163" y="2309813"/>
          <p14:tracePt t="69444" x="7753350" y="2405063"/>
          <p14:tracePt t="69461" x="7715250" y="2566988"/>
          <p14:tracePt t="69477" x="7705725" y="2671763"/>
          <p14:tracePt t="69494" x="7700963" y="2786063"/>
          <p14:tracePt t="69511" x="7700963" y="2924175"/>
          <p14:tracePt t="69527" x="7710488" y="3033713"/>
          <p14:tracePt t="69544" x="7724775" y="3128963"/>
          <p14:tracePt t="69561" x="7758113" y="3228975"/>
          <p14:tracePt t="69577" x="7786688" y="3276600"/>
          <p14:tracePt t="69594" x="7796213" y="3295650"/>
          <p14:tracePt t="69611" x="7829550" y="3324225"/>
          <p14:tracePt t="69627" x="7848600" y="3333750"/>
          <p14:tracePt t="69644" x="7896225" y="3348038"/>
          <p14:tracePt t="69661" x="8024813" y="3348038"/>
          <p14:tracePt t="69677" x="8120063" y="3328988"/>
          <p14:tracePt t="69694" x="8243888" y="3300413"/>
          <p14:tracePt t="69711" x="8391525" y="3252788"/>
          <p14:tracePt t="69727" x="8648700" y="3109913"/>
          <p14:tracePt t="69744" x="8772525" y="3014663"/>
          <p14:tracePt t="69761" x="8853488" y="2938463"/>
          <p14:tracePt t="69777" x="8896350" y="2871788"/>
          <p14:tracePt t="69794" x="8901113" y="2847975"/>
          <p14:tracePt t="69811" x="8901113" y="2800350"/>
          <p14:tracePt t="69827" x="8896350" y="2781300"/>
          <p14:tracePt t="69844" x="8886825" y="2767013"/>
          <p14:tracePt t="69861" x="8863013" y="2747963"/>
          <p14:tracePt t="69877" x="8710613" y="2676525"/>
          <p14:tracePt t="69894" x="8534400" y="2609850"/>
          <p14:tracePt t="69911" x="8367713" y="2566988"/>
          <p14:tracePt t="69927" x="8153400" y="2490788"/>
          <p14:tracePt t="69944" x="8034338" y="2466975"/>
          <p14:tracePt t="69961" x="7962900" y="2447925"/>
          <p14:tracePt t="69977" x="7920038" y="2443163"/>
          <p14:tracePt t="69994" x="7905750" y="2443163"/>
          <p14:tracePt t="70011" x="7891463" y="2447925"/>
          <p14:tracePt t="70027" x="7881938" y="2457450"/>
          <p14:tracePt t="70044" x="7872413" y="2476500"/>
          <p14:tracePt t="70061" x="7862888" y="2486025"/>
          <p14:tracePt t="70364" x="7767638" y="2476500"/>
          <p14:tracePt t="70371" x="7591425" y="2443163"/>
          <p14:tracePt t="70378" x="7353300" y="2414588"/>
          <p14:tracePt t="70394" x="6896100" y="2386013"/>
          <p14:tracePt t="70410" x="6438900" y="2366963"/>
          <p14:tracePt t="70427" x="6038850" y="2366963"/>
          <p14:tracePt t="70444" x="5643563" y="2386013"/>
          <p14:tracePt t="70460" x="5467350" y="2419350"/>
          <p14:tracePt t="70477" x="5391150" y="2438400"/>
          <p14:tracePt t="70494" x="5348288" y="2452688"/>
          <p14:tracePt t="70511" x="5338763" y="2462213"/>
          <p14:tracePt t="70527" x="5338763" y="2466975"/>
          <p14:tracePt t="70544" x="5338763" y="2481263"/>
          <p14:tracePt t="70560" x="5353050" y="2490788"/>
          <p14:tracePt t="70577" x="5362575" y="2500313"/>
          <p14:tracePt t="70594" x="5391150" y="2524125"/>
          <p14:tracePt t="70610" x="5400675" y="2533650"/>
          <p14:tracePt t="70627" x="5405438" y="2562225"/>
          <p14:tracePt t="70644" x="5410200" y="2600325"/>
          <p14:tracePt t="70660" x="5410200" y="2628900"/>
          <p14:tracePt t="70677" x="5400675" y="2671763"/>
          <p14:tracePt t="70694" x="5395913" y="2719388"/>
          <p14:tracePt t="70710" x="5391150" y="2743200"/>
          <p14:tracePt t="70727" x="5391150" y="2757488"/>
          <p14:tracePt t="70744" x="5391150" y="2767013"/>
          <p14:tracePt t="70760" x="5391150" y="2781300"/>
          <p14:tracePt t="70794" x="5395913" y="2786063"/>
          <p14:tracePt t="70794" x="5400675" y="2786063"/>
          <p14:tracePt t="70810" x="5400675" y="2790825"/>
          <p14:tracePt t="70830" x="5405438" y="2795588"/>
          <p14:tracePt t="70844" x="5405438" y="2800350"/>
          <p14:tracePt t="70860" x="5410200" y="2805113"/>
          <p14:tracePt t="70877" x="5414963" y="2805113"/>
          <p14:tracePt t="70894" x="5419725" y="2809875"/>
          <p14:tracePt t="70910" x="5419725" y="2814638"/>
          <p14:tracePt t="70927" x="5424488" y="2814638"/>
          <p14:tracePt t="70960" x="5424488" y="2819400"/>
          <p14:tracePt t="70977" x="5429250" y="2819400"/>
          <p14:tracePt t="70994" x="5434013" y="2819400"/>
          <p14:tracePt t="71010" x="5438775" y="2819400"/>
          <p14:tracePt t="71053" x="5443538" y="2819400"/>
          <p14:tracePt t="71096" x="5448300" y="2819400"/>
          <p14:tracePt t="71103" x="5453063" y="2814638"/>
          <p14:tracePt t="71110" x="5462588" y="2814638"/>
          <p14:tracePt t="71127" x="5491163" y="2809875"/>
          <p14:tracePt t="71144" x="5524500" y="2809875"/>
          <p14:tracePt t="71160" x="5586413" y="2809875"/>
          <p14:tracePt t="71177" x="5634038" y="2809875"/>
          <p14:tracePt t="71194" x="5662613" y="2809875"/>
          <p14:tracePt t="71210" x="5686425" y="2809875"/>
          <p14:tracePt t="71227" x="5710238" y="2809875"/>
          <p14:tracePt t="71243" x="5715000" y="2809875"/>
          <p14:tracePt t="71260" x="5734050" y="2809875"/>
          <p14:tracePt t="71277" x="5743575" y="2809875"/>
          <p14:tracePt t="71293" x="5748338" y="2809875"/>
          <p14:tracePt t="71310" x="5757863" y="2809875"/>
          <p14:tracePt t="71327" x="5762625" y="2809875"/>
          <p14:tracePt t="71390" x="5767388" y="2809875"/>
          <p14:tracePt t="72265" x="5815013" y="2800350"/>
          <p14:tracePt t="72272" x="5876925" y="2786063"/>
          <p14:tracePt t="72287" x="6067425" y="2747963"/>
          <p14:tracePt t="72293" x="6176963" y="2733675"/>
          <p14:tracePt t="72310" x="6376988" y="2719388"/>
          <p14:tracePt t="72327" x="6619875" y="2700338"/>
          <p14:tracePt t="72343" x="7005638" y="2676525"/>
          <p14:tracePt t="72360" x="7215188" y="2671763"/>
          <p14:tracePt t="72376" x="7415213" y="2657475"/>
          <p14:tracePt t="72393" x="7643813" y="2643188"/>
          <p14:tracePt t="72410" x="7777163" y="2619375"/>
          <p14:tracePt t="72426" x="7891463" y="2605088"/>
          <p14:tracePt t="72443" x="8053388" y="2581275"/>
          <p14:tracePt t="72460" x="8148638" y="2571750"/>
          <p14:tracePt t="72476" x="8215313" y="2562225"/>
          <p14:tracePt t="72493" x="8248650" y="2557463"/>
          <p14:tracePt t="72510" x="8286750" y="2543175"/>
          <p14:tracePt t="72526" x="8305800" y="2519363"/>
          <p14:tracePt t="72543" x="8329613" y="2490788"/>
          <p14:tracePt t="72560" x="8353425" y="2462213"/>
          <p14:tracePt t="72576" x="8362950" y="2447925"/>
          <p14:tracePt t="72593" x="8367713" y="2438400"/>
          <p14:tracePt t="72610" x="8367713" y="2433638"/>
          <p14:tracePt t="72626" x="8372475" y="2428875"/>
          <p14:tracePt t="72643" x="8372475" y="2419350"/>
          <p14:tracePt t="72660" x="8386763" y="2386013"/>
          <p14:tracePt t="72676" x="8405813" y="2357438"/>
          <p14:tracePt t="72693" x="8415338" y="2328863"/>
          <p14:tracePt t="72710" x="8443913" y="2281238"/>
          <p14:tracePt t="72726" x="8448675" y="2257425"/>
          <p14:tracePt t="72743" x="8458200" y="2243138"/>
          <p14:tracePt t="72760" x="8458200" y="2233613"/>
          <p14:tracePt t="72793" x="8458200" y="2228850"/>
          <p14:tracePt t="72831" x="8453438" y="2224088"/>
          <p14:tracePt t="72838" x="8448675" y="2219325"/>
          <p14:tracePt t="72845" x="8439150" y="2219325"/>
          <p14:tracePt t="72859" x="8405813" y="2200275"/>
          <p14:tracePt t="72876" x="8343900" y="2181225"/>
          <p14:tracePt t="72893" x="8281988" y="2147888"/>
          <p14:tracePt t="72910" x="8177213" y="2095500"/>
          <p14:tracePt t="72926" x="8115300" y="2076450"/>
          <p14:tracePt t="72943" x="8072438" y="2066925"/>
          <p14:tracePt t="72960" x="8039100" y="2066925"/>
          <p14:tracePt t="72976" x="8020050" y="2076450"/>
          <p14:tracePt t="72993" x="8010525" y="2100263"/>
          <p14:tracePt t="73010" x="7986713" y="2143125"/>
          <p14:tracePt t="73026" x="7920038" y="2233613"/>
          <p14:tracePt t="73043" x="7839075" y="2352675"/>
          <p14:tracePt t="73059" x="7748588" y="2528888"/>
          <p14:tracePt t="73076" x="7634288" y="2814638"/>
          <p14:tracePt t="73093" x="7577138" y="3019425"/>
          <p14:tracePt t="73109" x="7553325" y="3157538"/>
          <p14:tracePt t="73126" x="7539038" y="3328988"/>
          <p14:tracePt t="73143" x="7548563" y="3419475"/>
          <p14:tracePt t="73160" x="7567613" y="3495675"/>
          <p14:tracePt t="73176" x="7615238" y="3586163"/>
          <p14:tracePt t="73193" x="7658100" y="3629025"/>
          <p14:tracePt t="73209" x="7710488" y="3662363"/>
          <p14:tracePt t="73226" x="7796213" y="3690938"/>
          <p14:tracePt t="73243" x="7862888" y="3686175"/>
          <p14:tracePt t="73259" x="7972425" y="3657600"/>
          <p14:tracePt t="73276" x="8158163" y="3600450"/>
          <p14:tracePt t="73293" x="8315325" y="3562350"/>
          <p14:tracePt t="73309" x="8453438" y="3509963"/>
          <p14:tracePt t="73326" x="8672513" y="3386138"/>
          <p14:tracePt t="73343" x="8777288" y="3305175"/>
          <p14:tracePt t="73359" x="8843963" y="3233738"/>
          <p14:tracePt t="73376" x="8934450" y="3067050"/>
          <p14:tracePt t="73393" x="8953500" y="2976563"/>
          <p14:tracePt t="73409" x="8972550" y="2886075"/>
          <p14:tracePt t="73426" x="8967788" y="2790825"/>
          <p14:tracePt t="73443" x="8958263" y="2752725"/>
          <p14:tracePt t="73459" x="8948738" y="2738438"/>
          <p14:tracePt t="73476" x="8920163" y="2695575"/>
          <p14:tracePt t="73493" x="8834438" y="2605088"/>
          <p14:tracePt t="73509" x="8739188" y="2514600"/>
          <p14:tracePt t="73526" x="8643938" y="2409825"/>
          <p14:tracePt t="73543" x="8596313" y="2376488"/>
          <p14:tracePt t="73559" x="8577263" y="2357438"/>
          <p14:tracePt t="73576" x="8558213" y="2352675"/>
          <p14:tracePt t="73593" x="8529638" y="2347913"/>
          <p14:tracePt t="73609" x="8472488" y="2347913"/>
          <p14:tracePt t="73626" x="8415338" y="2347913"/>
          <p14:tracePt t="73643" x="8315325" y="2338388"/>
          <p14:tracePt t="73659" x="8229600" y="2333625"/>
          <p14:tracePt t="73676" x="8143875" y="2319338"/>
          <p14:tracePt t="73693" x="8029575" y="2309813"/>
          <p14:tracePt t="73709" x="7929563" y="2300288"/>
          <p14:tracePt t="73726" x="7853363" y="2295525"/>
          <p14:tracePt t="73743" x="7781925" y="2290763"/>
          <p14:tracePt t="73759" x="7758113" y="2290763"/>
          <p14:tracePt t="73776" x="7753350" y="2300288"/>
          <p14:tracePt t="73793" x="7743825" y="2328863"/>
          <p14:tracePt t="73809" x="7743825" y="2343150"/>
          <p14:tracePt t="73826" x="7743825" y="2366963"/>
          <p14:tracePt t="73843" x="7729538" y="2424113"/>
          <p14:tracePt t="73876" x="7672388" y="2600325"/>
          <p14:tracePt t="73893" x="7648575" y="2767013"/>
          <p14:tracePt t="73909" x="7643813" y="2867025"/>
          <p14:tracePt t="73926" x="7639050" y="2967038"/>
          <p14:tracePt t="73943" x="7653338" y="3105150"/>
          <p14:tracePt t="73959" x="7672388" y="3157538"/>
          <p14:tracePt t="73976" x="7696200" y="3214688"/>
          <p14:tracePt t="73992" x="7724775" y="3276600"/>
          <p14:tracePt t="74009" x="7739063" y="3290888"/>
          <p14:tracePt t="74026" x="7743825" y="3300413"/>
          <p14:tracePt t="74042" x="7758113" y="3314700"/>
          <p14:tracePt t="74059" x="7772400" y="3314700"/>
          <p14:tracePt t="74076" x="7796213" y="3314700"/>
          <p14:tracePt t="74092" x="7862888" y="3314700"/>
          <p14:tracePt t="74109" x="7920038" y="3300413"/>
          <p14:tracePt t="74126" x="7986713" y="3290888"/>
          <p14:tracePt t="74143" x="8124825" y="3257550"/>
          <p14:tracePt t="74159" x="8210550" y="3228975"/>
          <p14:tracePt t="74176" x="8281988" y="3205163"/>
          <p14:tracePt t="74193" x="8339138" y="3162300"/>
          <p14:tracePt t="74209" x="8448675" y="3048000"/>
          <p14:tracePt t="74226" x="8510588" y="2957513"/>
          <p14:tracePt t="74242" x="8572500" y="2852738"/>
          <p14:tracePt t="74259" x="8615363" y="2719388"/>
          <p14:tracePt t="74276" x="8624888" y="2671763"/>
          <p14:tracePt t="74292" x="8624888" y="2647950"/>
          <p14:tracePt t="74309" x="8624888" y="2628900"/>
          <p14:tracePt t="74326" x="8615363" y="2595563"/>
          <p14:tracePt t="74342" x="8596313" y="2528888"/>
          <p14:tracePt t="74344" x="8572500" y="2481263"/>
          <p14:tracePt t="74359" x="8524875" y="2390775"/>
          <p14:tracePt t="74376" x="8458200" y="2290763"/>
          <p14:tracePt t="74392" x="8410575" y="2205038"/>
          <p14:tracePt t="74409" x="8358188" y="2133600"/>
          <p14:tracePt t="74426" x="8343900" y="2124075"/>
          <p14:tracePt t="74442" x="8334375" y="2114550"/>
          <p14:tracePt t="74459" x="8324850" y="2114550"/>
          <p14:tracePt t="74476" x="8301038" y="2114550"/>
          <p14:tracePt t="74492" x="8262938" y="2124075"/>
          <p14:tracePt t="74509" x="8172450" y="2128838"/>
          <p14:tracePt t="74526" x="8115300" y="2128838"/>
          <p14:tracePt t="74542" x="8029575" y="2133600"/>
          <p14:tracePt t="74559" x="7905750" y="2152650"/>
          <p14:tracePt t="74576" x="7839075" y="2176463"/>
          <p14:tracePt t="74592" x="7777163" y="2190750"/>
          <p14:tracePt t="74609" x="7720013" y="2209800"/>
          <p14:tracePt t="74626" x="7705725" y="2219325"/>
          <p14:tracePt t="74642" x="7696200" y="2228850"/>
          <p14:tracePt t="74659" x="7686675" y="2257425"/>
          <p14:tracePt t="74676" x="7686675" y="2262188"/>
          <p14:tracePt t="74692" x="7667625" y="2309813"/>
          <p14:tracePt t="74709" x="7639050" y="2371725"/>
          <p14:tracePt t="74726" x="7620000" y="2433638"/>
          <p14:tracePt t="74759" x="7600950" y="2671763"/>
          <p14:tracePt t="74776" x="7605713" y="2771775"/>
          <p14:tracePt t="74792" x="7624763" y="2857500"/>
          <p14:tracePt t="74809" x="7643813" y="2947988"/>
          <p14:tracePt t="74826" x="7691438" y="3076575"/>
          <p14:tracePt t="74842" x="7724775" y="3148013"/>
          <p14:tracePt t="74859" x="7753350" y="3228975"/>
          <p14:tracePt t="74876" x="7805738" y="3348038"/>
          <p14:tracePt t="74892" x="7843838" y="3414713"/>
          <p14:tracePt t="74909" x="7881938" y="3471863"/>
          <p14:tracePt t="74926" x="7924800" y="3500438"/>
          <p14:tracePt t="74942" x="7958138" y="3514725"/>
          <p14:tracePt t="74959" x="7991475" y="3514725"/>
          <p14:tracePt t="74976" x="8067675" y="3495675"/>
          <p14:tracePt t="74992" x="8162925" y="3462338"/>
          <p14:tracePt t="75009" x="8258175" y="3400425"/>
          <p14:tracePt t="75026" x="8367713" y="3286125"/>
          <p14:tracePt t="75042" x="8434388" y="3195638"/>
          <p14:tracePt t="75059" x="8529638" y="3038475"/>
          <p14:tracePt t="75075" x="8648700" y="2805113"/>
          <p14:tracePt t="75092" x="8691563" y="2647950"/>
          <p14:tracePt t="75109" x="8720138" y="2524125"/>
          <p14:tracePt t="75125" x="8729663" y="2338388"/>
          <p14:tracePt t="75142" x="8724900" y="2257425"/>
          <p14:tracePt t="75159" x="8710613" y="2190750"/>
          <p14:tracePt t="75175" x="8672513" y="2133600"/>
          <p14:tracePt t="75192" x="8610600" y="2081213"/>
          <p14:tracePt t="75209" x="8543925" y="2038350"/>
          <p14:tracePt t="75225" x="8434388" y="1981200"/>
          <p14:tracePt t="75242" x="8348663" y="1943100"/>
          <p14:tracePt t="75259" x="8281988" y="1933575"/>
          <p14:tracePt t="75276" x="8229600" y="1928813"/>
          <p14:tracePt t="75292" x="8186738" y="1933575"/>
          <p14:tracePt t="75309" x="8153400" y="1957388"/>
          <p14:tracePt t="75325" x="8105775" y="1976438"/>
          <p14:tracePt t="75342" x="8020050" y="2014538"/>
          <p14:tracePt t="75359" x="7972425" y="2047875"/>
          <p14:tracePt t="75375" x="7924800" y="2071688"/>
          <p14:tracePt t="75392" x="7858125" y="2124075"/>
          <p14:tracePt t="75409" x="7815263" y="2157413"/>
          <p14:tracePt t="75425" x="7786688" y="2185988"/>
          <p14:tracePt t="75442" x="7734300" y="2238375"/>
          <p14:tracePt t="75459" x="7705725" y="2286000"/>
          <p14:tracePt t="75475" x="7677150" y="2347913"/>
          <p14:tracePt t="75492" x="7653338" y="2443163"/>
          <p14:tracePt t="75509" x="7648575" y="2528888"/>
          <p14:tracePt t="75525" x="7639050" y="2600325"/>
          <p14:tracePt t="75542" x="7648575" y="2709863"/>
          <p14:tracePt t="75559" x="7658100" y="2786063"/>
          <p14:tracePt t="75575" x="7672388" y="2867025"/>
          <p14:tracePt t="75592" x="7710488" y="2981325"/>
          <p14:tracePt t="75609" x="7743825" y="3043238"/>
          <p14:tracePt t="75625" x="7772400" y="3100388"/>
          <p14:tracePt t="75642" x="7800975" y="3157538"/>
          <p14:tracePt t="75659" x="7815263" y="3171825"/>
          <p14:tracePt t="75675" x="7820025" y="3181350"/>
          <p14:tracePt t="75692" x="7824788" y="3186113"/>
          <p14:tracePt t="75709" x="7829550" y="3186113"/>
          <p14:tracePt t="75725" x="7834313" y="3186113"/>
          <p14:tracePt t="75759" x="7839075" y="3181350"/>
          <p14:tracePt t="75775" x="7843838" y="3176588"/>
          <p14:tracePt t="75792" x="7853363" y="3167063"/>
          <p14:tracePt t="75809" x="7858125" y="3162300"/>
          <p14:tracePt t="75825" x="7858125" y="3157538"/>
          <p14:tracePt t="75858" x="7862888" y="3152775"/>
          <p14:tracePt t="75875" x="7862888" y="3148013"/>
          <p14:tracePt t="75892" x="7862888" y="3143250"/>
          <p14:tracePt t="75908" x="7867650" y="3133725"/>
          <p14:tracePt t="75925" x="7867650" y="3128963"/>
          <p14:tracePt t="75942" x="7872413" y="3124200"/>
          <p14:tracePt t="76252" x="7772400" y="3119438"/>
          <p14:tracePt t="76258" x="7634288" y="3100388"/>
          <p14:tracePt t="76275" x="7239000" y="3067050"/>
          <p14:tracePt t="76292" x="6867525" y="3019425"/>
          <p14:tracePt t="76308" x="6386513" y="2928938"/>
          <p14:tracePt t="76325" x="6148388" y="2886075"/>
          <p14:tracePt t="76342" x="6000750" y="2857500"/>
          <p14:tracePt t="76358" x="5824538" y="2795588"/>
          <p14:tracePt t="76375" x="5734050" y="2757488"/>
          <p14:tracePt t="76392" x="5662613" y="2709863"/>
          <p14:tracePt t="76408" x="5576888" y="2643188"/>
          <p14:tracePt t="76425" x="5529263" y="2595563"/>
          <p14:tracePt t="76442" x="5486400" y="2557463"/>
          <p14:tracePt t="76459" x="5453063" y="2505075"/>
          <p14:tracePt t="76475" x="5443538" y="2481263"/>
          <p14:tracePt t="76492" x="5443538" y="2466975"/>
          <p14:tracePt t="76509" x="5443538" y="2447925"/>
          <p14:tracePt t="76525" x="5443538" y="2414588"/>
          <p14:tracePt t="76542" x="5453063" y="2386013"/>
          <p14:tracePt t="76558" x="5457825" y="2338388"/>
          <p14:tracePt t="76575" x="5472113" y="2252663"/>
          <p14:tracePt t="76592" x="5476875" y="2214563"/>
          <p14:tracePt t="76608" x="5481638" y="2190750"/>
          <p14:tracePt t="76625" x="5481638" y="2181225"/>
          <p14:tracePt t="76658" x="5472113" y="2185988"/>
          <p14:tracePt t="76675" x="5443538" y="2228850"/>
          <p14:tracePt t="76692" x="5419725" y="2262188"/>
          <p14:tracePt t="76708" x="5405438" y="2290763"/>
          <p14:tracePt t="76725" x="5376863" y="2328863"/>
          <p14:tracePt t="76742" x="5362575" y="2352675"/>
          <p14:tracePt t="76758" x="5343525" y="2376488"/>
          <p14:tracePt t="76775" x="5305425" y="2419350"/>
          <p14:tracePt t="76792" x="5276850" y="2476500"/>
          <p14:tracePt t="76808" x="5238750" y="2538413"/>
          <p14:tracePt t="76825" x="5181600" y="2662238"/>
          <p14:tracePt t="76842" x="5162550" y="2757488"/>
          <p14:tracePt t="76858" x="5157788" y="2833688"/>
          <p14:tracePt t="76875" x="5167313" y="2986088"/>
          <p14:tracePt t="76891" x="5205413" y="3076575"/>
          <p14:tracePt t="76908" x="5243513" y="3138488"/>
          <p14:tracePt t="76925" x="5319713" y="3224213"/>
          <p14:tracePt t="76941" x="5372100" y="3267075"/>
          <p14:tracePt t="76958" x="5419725" y="3281363"/>
          <p14:tracePt t="76975" x="5519738" y="3300413"/>
          <p14:tracePt t="76991" x="5572125" y="3290888"/>
          <p14:tracePt t="77008" x="5634038" y="3271838"/>
          <p14:tracePt t="77025" x="5748338" y="3228975"/>
          <p14:tracePt t="77042" x="5834063" y="3190875"/>
          <p14:tracePt t="77058" x="5910263" y="3133725"/>
          <p14:tracePt t="77075" x="6005513" y="3043238"/>
          <p14:tracePt t="77091" x="6062663" y="2990850"/>
          <p14:tracePt t="77108" x="6091238" y="2952750"/>
          <p14:tracePt t="77125" x="6110288" y="2900363"/>
          <p14:tracePt t="77141" x="6119813" y="2843213"/>
          <p14:tracePt t="77158" x="6129338" y="2786063"/>
          <p14:tracePt t="77175" x="6129338" y="2714625"/>
          <p14:tracePt t="77191" x="6115050" y="2605088"/>
          <p14:tracePt t="77208" x="6096000" y="2519363"/>
          <p14:tracePt t="77225" x="6062663" y="2457450"/>
          <p14:tracePt t="77241" x="6019800" y="2376488"/>
          <p14:tracePt t="77258" x="5991225" y="2328863"/>
          <p14:tracePt t="77275" x="5957888" y="2281238"/>
          <p14:tracePt t="77291" x="5905500" y="2233613"/>
          <p14:tracePt t="77308" x="5862638" y="2233613"/>
          <p14:tracePt t="77325" x="5810250" y="2243138"/>
          <p14:tracePt t="77341" x="5729288" y="2281238"/>
          <p14:tracePt t="77358" x="5672138" y="2309813"/>
          <p14:tracePt t="77375" x="5614988" y="2333625"/>
          <p14:tracePt t="77391" x="5543550" y="2376488"/>
          <p14:tracePt t="77408" x="5491163" y="2409825"/>
          <p14:tracePt t="77425" x="5438775" y="2457450"/>
          <p14:tracePt t="77441" x="5372100" y="2533650"/>
          <p14:tracePt t="77458" x="5338763" y="2590800"/>
          <p14:tracePt t="77475" x="5305425" y="2638425"/>
          <p14:tracePt t="77491" x="5267325" y="2724150"/>
          <p14:tracePt t="77508" x="5253038" y="2795588"/>
          <p14:tracePt t="77525" x="5248275" y="2833688"/>
          <p14:tracePt t="77541" x="5248275" y="2986088"/>
          <p14:tracePt t="77558" x="5262563" y="3057525"/>
          <p14:tracePt t="77575" x="5291138" y="3128963"/>
          <p14:tracePt t="77591" x="5338763" y="3200400"/>
          <p14:tracePt t="77608" x="5376863" y="3238500"/>
          <p14:tracePt t="77625" x="5429250" y="3267075"/>
          <p14:tracePt t="77641" x="5553075" y="3300413"/>
          <p14:tracePt t="77658" x="5638800" y="3305175"/>
          <p14:tracePt t="77675" x="5743575" y="3305175"/>
          <p14:tracePt t="77691" x="5843588" y="3290888"/>
          <p14:tracePt t="77708" x="5943600" y="3267075"/>
          <p14:tracePt t="77725" x="5976938" y="3248025"/>
          <p14:tracePt t="77741" x="5991225" y="3228975"/>
          <p14:tracePt t="77758" x="6005513" y="3186113"/>
          <p14:tracePt t="77775" x="6005513" y="3167063"/>
          <p14:tracePt t="77791" x="5995988" y="3124200"/>
          <p14:tracePt t="77808" x="5972175" y="3043238"/>
          <p14:tracePt t="77825" x="5938838" y="2952750"/>
          <p14:tracePt t="77841" x="5872163" y="2828925"/>
          <p14:tracePt t="77858" x="5738813" y="2614613"/>
          <p14:tracePt t="77875" x="5672138" y="2476500"/>
          <p14:tracePt t="77891" x="5629275" y="2395538"/>
          <p14:tracePt t="77908" x="5600700" y="2352675"/>
          <p14:tracePt t="77925" x="5591175" y="2343150"/>
          <p14:tracePt t="77941" x="5576888" y="2343150"/>
          <p14:tracePt t="77958" x="5557838" y="2362200"/>
          <p14:tracePt t="77975" x="5534025" y="2400300"/>
          <p14:tracePt t="77991" x="5510213" y="2438400"/>
          <p14:tracePt t="78008" x="5472113" y="2514600"/>
          <p14:tracePt t="78024" x="5429250" y="2566988"/>
          <p14:tracePt t="78041" x="5386388" y="2633663"/>
          <p14:tracePt t="78058" x="5291138" y="2781300"/>
          <p14:tracePt t="78074" x="5233988" y="2867025"/>
          <p14:tracePt t="78091" x="5181600" y="2962275"/>
          <p14:tracePt t="78108" x="5138738" y="3076575"/>
          <p14:tracePt t="78124" x="5129213" y="3114675"/>
          <p14:tracePt t="78141" x="5129213" y="3152775"/>
          <p14:tracePt t="78158" x="5143500" y="3190875"/>
          <p14:tracePt t="78175" x="5157788" y="3214688"/>
          <p14:tracePt t="78191" x="5195888" y="3243263"/>
          <p14:tracePt t="78208" x="5257800" y="3286125"/>
          <p14:tracePt t="78224" x="5300663" y="3309938"/>
          <p14:tracePt t="78241" x="5348288" y="3338513"/>
          <p14:tracePt t="78258" x="5438775" y="3357563"/>
          <p14:tracePt t="78274" x="5500688" y="3357563"/>
          <p14:tracePt t="78291" x="5548313" y="3357563"/>
          <p14:tracePt t="78308" x="5572125" y="3343275"/>
          <p14:tracePt t="78324" x="5610225" y="3314700"/>
          <p14:tracePt t="78341" x="5653088" y="3267075"/>
          <p14:tracePt t="78358" x="5705475" y="3219450"/>
          <p14:tracePt t="78374" x="5791200" y="3114675"/>
          <p14:tracePt t="78391" x="5843588" y="3019425"/>
          <p14:tracePt t="78408" x="5891213" y="2924175"/>
          <p14:tracePt t="78424" x="5953125" y="2747963"/>
          <p14:tracePt t="78441" x="5986463" y="2643188"/>
          <p14:tracePt t="78458" x="5995988" y="2552700"/>
          <p14:tracePt t="78474" x="5995988" y="2424113"/>
          <p14:tracePt t="78491" x="5981700" y="2343150"/>
          <p14:tracePt t="78508" x="5957888" y="2286000"/>
          <p14:tracePt t="78524" x="5934075" y="2209800"/>
          <p14:tracePt t="78541" x="5919788" y="2176463"/>
          <p14:tracePt t="78558" x="5910263" y="2162175"/>
          <p14:tracePt t="78574" x="5891213" y="2157413"/>
          <p14:tracePt t="78591" x="5876925" y="2157413"/>
          <p14:tracePt t="78608" x="5848350" y="2185988"/>
          <p14:tracePt t="78624" x="5805488" y="2243138"/>
          <p14:tracePt t="78641" x="5767388" y="2281238"/>
          <p14:tracePt t="78658" x="5738813" y="2314575"/>
          <p14:tracePt t="78674" x="5657850" y="2414588"/>
          <p14:tracePt t="78691" x="5600700" y="2505075"/>
          <p14:tracePt t="78708" x="5534025" y="2609850"/>
          <p14:tracePt t="78724" x="5448300" y="2776538"/>
          <p14:tracePt t="78741" x="5424488" y="2867025"/>
          <p14:tracePt t="78758" x="5400675" y="2947988"/>
          <p14:tracePt t="78774" x="5400675" y="3019425"/>
          <p14:tracePt t="78791" x="5424488" y="3090863"/>
          <p14:tracePt t="78808" x="5448300" y="3128963"/>
          <p14:tracePt t="78824" x="5467350" y="3148013"/>
          <p14:tracePt t="78841" x="5519738" y="3176588"/>
          <p14:tracePt t="78858" x="5557838" y="3186113"/>
          <p14:tracePt t="78874" x="5591175" y="3190875"/>
          <p14:tracePt t="78891" x="5653088" y="3190875"/>
          <p14:tracePt t="78908" x="5715000" y="3186113"/>
          <p14:tracePt t="78924" x="5767388" y="3176588"/>
          <p14:tracePt t="78941" x="5834063" y="3157538"/>
          <p14:tracePt t="78958" x="5876925" y="3148013"/>
          <p14:tracePt t="78974" x="5915025" y="3133725"/>
          <p14:tracePt t="78991" x="5967413" y="3114675"/>
          <p14:tracePt t="79008" x="5991225" y="3105150"/>
          <p14:tracePt t="79024" x="6010275" y="3100388"/>
          <p14:tracePt t="79041" x="6019800" y="3095625"/>
          <p14:tracePt t="79090" x="6019800" y="3090863"/>
          <p14:tracePt t="79119" x="6019800" y="3086100"/>
          <p14:tracePt t="79184" x="6019800" y="3081338"/>
          <p14:tracePt t="79219" x="6019800" y="3076575"/>
          <p14:tracePt t="79628" x="6115050" y="3048000"/>
          <p14:tracePt t="79636" x="6300788" y="3024188"/>
          <p14:tracePt t="79643" x="6477000" y="2990850"/>
          <p14:tracePt t="79657" x="6848475" y="2967038"/>
          <p14:tracePt t="79674" x="7215188" y="2947988"/>
          <p14:tracePt t="79691" x="7591425" y="2952750"/>
          <p14:tracePt t="79707" x="8062913" y="2967038"/>
          <p14:tracePt t="79724" x="8248650" y="2981325"/>
          <p14:tracePt t="79741" x="8372475" y="2986088"/>
          <p14:tracePt t="79757" x="8467725" y="3000375"/>
          <p14:tracePt t="79774" x="8491538" y="3000375"/>
          <p14:tracePt t="79791" x="8501063" y="2995613"/>
          <p14:tracePt t="79807" x="8505825" y="2995613"/>
          <p14:tracePt t="79872" x="8505825" y="2990850"/>
          <p14:tracePt t="79887" x="8510588" y="2986088"/>
          <p14:tracePt t="79901" x="8510588" y="2981325"/>
          <p14:tracePt t="79908" x="8510588" y="2976563"/>
          <p14:tracePt t="79924" x="8510588" y="2967038"/>
          <p14:tracePt t="79957" x="8510588" y="2962275"/>
          <p14:tracePt t="79974" x="8510588" y="2957513"/>
          <p14:tracePt t="79990" x="8510588" y="2952750"/>
          <p14:tracePt t="80051" x="8510588" y="2947988"/>
          <p14:tracePt t="80137" x="8505825" y="2947988"/>
          <p14:tracePt t="80209" x="8501063" y="2947988"/>
          <p14:tracePt t="80238" x="8496300" y="2947988"/>
          <p14:tracePt t="80396" x="8491538" y="2947988"/>
          <p14:tracePt t="80439" x="8486775" y="2947988"/>
          <p14:tracePt t="80675" x="8486775" y="2952750"/>
          <p14:tracePt t="80775" x="8486775" y="2957513"/>
          <p14:tracePt t="81271" x="8482013" y="2957513"/>
          <p14:tracePt t="81278" x="8472488" y="2952750"/>
          <p14:tracePt t="81290" x="8448675" y="2943225"/>
          <p14:tracePt t="81307" x="8362950" y="2900363"/>
          <p14:tracePt t="81323" x="8262938" y="2867025"/>
          <p14:tracePt t="81340" x="8177213" y="2843213"/>
          <p14:tracePt t="81357" x="8048625" y="2795588"/>
          <p14:tracePt t="81373" x="7981950" y="2776538"/>
          <p14:tracePt t="81390" x="7943850" y="2767013"/>
          <p14:tracePt t="81407" x="7929563" y="2762250"/>
          <p14:tracePt t="81440" x="7924800" y="2762250"/>
          <p14:tracePt t="81457" x="7924800" y="2757488"/>
          <p14:tracePt t="81500" x="7929563" y="2757488"/>
          <p14:tracePt t="81507" x="7934325" y="2757488"/>
          <p14:tracePt t="81523" x="7939088" y="2757488"/>
          <p14:tracePt t="81540" x="7948613" y="2752725"/>
          <p14:tracePt t="81557" x="7967663" y="2747963"/>
          <p14:tracePt t="81573" x="7991475" y="2733675"/>
          <p14:tracePt t="81590" x="8034338" y="2695575"/>
          <p14:tracePt t="81607" x="8115300" y="2614613"/>
          <p14:tracePt t="81623" x="8196263" y="2562225"/>
          <p14:tracePt t="81640" x="8286750" y="2524125"/>
          <p14:tracePt t="81657" x="8348663" y="2500313"/>
          <p14:tracePt t="81673" x="8429625" y="2466975"/>
          <p14:tracePt t="81690" x="8472488" y="2457450"/>
          <p14:tracePt t="81707" x="8496300" y="2457450"/>
          <p14:tracePt t="81723" x="8505825" y="2457450"/>
          <p14:tracePt t="81756" x="8510588" y="2457450"/>
          <p14:tracePt t="81808" x="8510588" y="2452688"/>
          <p14:tracePt t="81837" x="8515350" y="2428875"/>
          <p14:tracePt t="81844" x="8515350" y="2424113"/>
          <p14:tracePt t="81856" x="8515350" y="2414588"/>
          <p14:tracePt t="81873" x="8515350" y="2400300"/>
          <p14:tracePt t="81890" x="8515350" y="2395538"/>
          <p14:tracePt t="81906" x="8505825" y="2371725"/>
          <p14:tracePt t="81923" x="8439150" y="2271713"/>
          <p14:tracePt t="81940" x="8377238" y="2195513"/>
          <p14:tracePt t="81957" x="8310563" y="2119313"/>
          <p14:tracePt t="81973" x="8181975" y="2009775"/>
          <p14:tracePt t="81990" x="8115300" y="1957388"/>
          <p14:tracePt t="82006" x="8062913" y="1919288"/>
          <p14:tracePt t="82023" x="7986713" y="1881188"/>
          <p14:tracePt t="82040" x="7934325" y="1857375"/>
          <p14:tracePt t="82056" x="7896225" y="1847850"/>
          <p14:tracePt t="82073" x="7843838" y="1843088"/>
          <p14:tracePt t="82090" x="7815263" y="1843088"/>
          <p14:tracePt t="82106" x="7786688" y="1852613"/>
          <p14:tracePt t="82123" x="7753350" y="1885950"/>
          <p14:tracePt t="82140" x="7734300" y="1914525"/>
          <p14:tracePt t="82173" x="7677150" y="2033588"/>
          <p14:tracePt t="82190" x="7634288" y="2119313"/>
          <p14:tracePt t="82206" x="7586663" y="2200275"/>
          <p14:tracePt t="82223" x="7558088" y="2305050"/>
          <p14:tracePt t="82240" x="7519988" y="2452688"/>
          <p14:tracePt t="82256" x="7510463" y="2557463"/>
          <p14:tracePt t="82273" x="7505700" y="2671763"/>
          <p14:tracePt t="82290" x="7505700" y="2809875"/>
          <p14:tracePt t="82306" x="7510463" y="2914650"/>
          <p14:tracePt t="82323" x="7524750" y="3014663"/>
          <p14:tracePt t="82340" x="7572375" y="3133725"/>
          <p14:tracePt t="82356" x="7620000" y="3224213"/>
          <p14:tracePt t="82373" x="7672388" y="3295650"/>
          <p14:tracePt t="82390" x="7758113" y="3390900"/>
          <p14:tracePt t="82406" x="7805738" y="3429000"/>
          <p14:tracePt t="82423" x="7862888" y="3476625"/>
          <p14:tracePt t="82440" x="7977188" y="3519488"/>
          <p14:tracePt t="82456" x="8053388" y="3524250"/>
          <p14:tracePt t="82473" x="8143875" y="3519488"/>
          <p14:tracePt t="82490" x="8277225" y="3481388"/>
          <p14:tracePt t="82506" x="8339138" y="3448050"/>
          <p14:tracePt t="82523" x="8405813" y="3405188"/>
          <p14:tracePt t="82540" x="8524875" y="3271838"/>
          <p14:tracePt t="82556" x="8591550" y="3195638"/>
          <p14:tracePt t="82573" x="8658225" y="3095625"/>
          <p14:tracePt t="82590" x="8696325" y="3014663"/>
          <p14:tracePt t="82606" x="8705850" y="2986088"/>
          <p14:tracePt t="82623" x="8705850" y="2957513"/>
          <p14:tracePt t="82640" x="8691563" y="2814638"/>
          <p14:tracePt t="82656" x="8653463" y="2628900"/>
          <p14:tracePt t="82673" x="8620125" y="2390775"/>
          <p14:tracePt t="82690" x="8553450" y="2124075"/>
          <p14:tracePt t="82706" x="8524875" y="2038350"/>
          <p14:tracePt t="82723" x="8515350" y="2019300"/>
          <p14:tracePt t="82740" x="8505825" y="2005013"/>
          <p14:tracePt t="82756" x="8501063" y="2000250"/>
          <p14:tracePt t="82773" x="8496300" y="2000250"/>
          <p14:tracePt t="82790" x="8482013" y="2000250"/>
          <p14:tracePt t="82806" x="8467725" y="2000250"/>
          <p14:tracePt t="82823" x="8439150" y="2000250"/>
          <p14:tracePt t="82840" x="8372475" y="1985963"/>
          <p14:tracePt t="82856" x="8248650" y="1947863"/>
          <p14:tracePt t="82873" x="8143875" y="1924050"/>
          <p14:tracePt t="82890" x="8039100" y="1890713"/>
          <p14:tracePt t="82906" x="7920038" y="1862138"/>
          <p14:tracePt t="82923" x="7886700" y="1852613"/>
          <p14:tracePt t="82940" x="7872413" y="1852613"/>
          <p14:tracePt t="82956" x="7848600" y="1876425"/>
          <p14:tracePt t="82973" x="7839075" y="1905000"/>
          <p14:tracePt t="82989" x="7824788" y="1928813"/>
          <p14:tracePt t="83006" x="7781925" y="1981200"/>
          <p14:tracePt t="83023" x="7743825" y="2014538"/>
          <p14:tracePt t="83039" x="7705725" y="2047875"/>
          <p14:tracePt t="83056" x="7667625" y="2095500"/>
          <p14:tracePt t="83073" x="7605713" y="2205038"/>
          <p14:tracePt t="83089" x="7558088" y="2290763"/>
          <p14:tracePt t="83106" x="7524750" y="2390775"/>
          <p14:tracePt t="83123" x="7477125" y="2547938"/>
          <p14:tracePt t="83139" x="7462838" y="2647950"/>
          <p14:tracePt t="83156" x="7453313" y="2762250"/>
          <p14:tracePt t="83173" x="7458075" y="2905125"/>
          <p14:tracePt t="83189" x="7481888" y="3000375"/>
          <p14:tracePt t="83206" x="7519988" y="3128963"/>
          <p14:tracePt t="83223" x="7558088" y="3186113"/>
          <p14:tracePt t="83239" x="7591425" y="3228975"/>
          <p14:tracePt t="83256" x="7643813" y="3281363"/>
          <p14:tracePt t="83273" x="7696200" y="3314700"/>
          <p14:tracePt t="83289" x="7777163" y="3343275"/>
          <p14:tracePt t="83306" x="7924800" y="3367088"/>
          <p14:tracePt t="83323" x="8039100" y="3367088"/>
          <p14:tracePt t="83339" x="8124825" y="3367088"/>
          <p14:tracePt t="83356" x="8201025" y="3348038"/>
          <p14:tracePt t="83373" x="8305800" y="3309938"/>
          <p14:tracePt t="83389" x="8382000" y="3271838"/>
          <p14:tracePt t="83406" x="8439150" y="3228975"/>
          <p14:tracePt t="83423" x="8520113" y="3128963"/>
          <p14:tracePt t="83439" x="8572500" y="3038475"/>
          <p14:tracePt t="83456" x="8610600" y="2957513"/>
          <p14:tracePt t="83473" x="8662988" y="2843213"/>
          <p14:tracePt t="83489" x="8682038" y="2776538"/>
          <p14:tracePt t="83506" x="8691563" y="2719388"/>
          <p14:tracePt t="83523" x="8691563" y="2628900"/>
          <p14:tracePt t="83539" x="8701088" y="2538413"/>
          <p14:tracePt t="83556" x="8701088" y="2438400"/>
          <p14:tracePt t="83573" x="8696325" y="2252663"/>
          <p14:tracePt t="83589" x="8682038" y="2143125"/>
          <p14:tracePt t="83606" x="8658225" y="2085975"/>
          <p14:tracePt t="83623" x="8643938" y="2052638"/>
          <p14:tracePt t="83639" x="8639175" y="2043113"/>
          <p14:tracePt t="83656" x="8620125" y="2038350"/>
          <p14:tracePt t="83673" x="8591550" y="2038350"/>
          <p14:tracePt t="83689" x="8562975" y="2038350"/>
          <p14:tracePt t="83706" x="8510588" y="2028825"/>
          <p14:tracePt t="83723" x="8401050" y="2009775"/>
          <p14:tracePt t="83739" x="8320088" y="1990725"/>
          <p14:tracePt t="83756" x="8253413" y="1976438"/>
          <p14:tracePt t="83773" x="8143875" y="1957388"/>
          <p14:tracePt t="83789" x="8077200" y="1947863"/>
          <p14:tracePt t="83806" x="8039100" y="1952625"/>
          <p14:tracePt t="83823" x="8005763" y="1966913"/>
          <p14:tracePt t="83839" x="7991475" y="1976438"/>
          <p14:tracePt t="83856" x="7967663" y="2000250"/>
          <p14:tracePt t="83873" x="7924800" y="2038350"/>
          <p14:tracePt t="83889" x="7877175" y="2071688"/>
          <p14:tracePt t="83906" x="7839075" y="2100263"/>
          <p14:tracePt t="83923" x="7810500" y="2133600"/>
          <p14:tracePt t="83939" x="7758113" y="2214563"/>
          <p14:tracePt t="83956" x="7720013" y="2266950"/>
          <p14:tracePt t="83973" x="7681913" y="2328863"/>
          <p14:tracePt t="83989" x="7639050" y="2433638"/>
          <p14:tracePt t="84006" x="7624763" y="2490788"/>
          <p14:tracePt t="84022" x="7610475" y="2547938"/>
          <p14:tracePt t="84039" x="7600950" y="2609850"/>
          <p14:tracePt t="84056" x="7600950" y="2662238"/>
          <p14:tracePt t="84072" x="7615238" y="2728913"/>
          <p14:tracePt t="84089" x="7639050" y="2824163"/>
          <p14:tracePt t="84106" x="7667625" y="2895600"/>
          <p14:tracePt t="84122" x="7700963" y="2986088"/>
          <p14:tracePt t="84139" x="7743825" y="3086100"/>
          <p14:tracePt t="84156" x="7772400" y="3138488"/>
          <p14:tracePt t="84172" x="7815263" y="3195638"/>
          <p14:tracePt t="84189" x="7862888" y="3252788"/>
          <p14:tracePt t="84206" x="7886700" y="3276600"/>
          <p14:tracePt t="84222" x="7900988" y="3290888"/>
          <p14:tracePt t="84239" x="7915275" y="3295650"/>
          <p14:tracePt t="84256" x="7929563" y="3295650"/>
          <p14:tracePt t="84272" x="7962900" y="3295650"/>
          <p14:tracePt t="84289" x="8067675" y="3267075"/>
          <p14:tracePt t="84306" x="8153400" y="3233738"/>
          <p14:tracePt t="84322" x="8234363" y="3195638"/>
          <p14:tracePt t="84339" x="8377238" y="3128963"/>
          <p14:tracePt t="84356" x="8458200" y="3071813"/>
          <p14:tracePt t="84372" x="8529638" y="2995613"/>
          <p14:tracePt t="84389" x="8586788" y="2895600"/>
          <p14:tracePt t="84406" x="8601075" y="2857500"/>
          <p14:tracePt t="84422" x="8605838" y="2838450"/>
          <p14:tracePt t="84439" x="8605838" y="2819400"/>
          <p14:tracePt t="84456" x="8605838" y="2809875"/>
          <p14:tracePt t="84472" x="8601075" y="2805113"/>
          <p14:tracePt t="84489" x="8596313" y="2795588"/>
          <p14:tracePt t="84506" x="8596313" y="2786063"/>
          <p14:tracePt t="84522" x="8572500" y="2714625"/>
          <p14:tracePt t="84539" x="8534400" y="2619375"/>
          <p14:tracePt t="84556" x="8410575" y="2419350"/>
          <p14:tracePt t="84572" x="8315325" y="2266950"/>
          <p14:tracePt t="84589" x="8229600" y="2114550"/>
          <p14:tracePt t="84606" x="8134350" y="1971675"/>
          <p14:tracePt t="84622" x="8096250" y="1928813"/>
          <p14:tracePt t="84639" x="8077200" y="1914525"/>
          <p14:tracePt t="84656" x="8058150" y="1905000"/>
          <p14:tracePt t="84672" x="8029575" y="1905000"/>
          <p14:tracePt t="84689" x="8005763" y="1905000"/>
          <p14:tracePt t="84706" x="7943850" y="1905000"/>
          <p14:tracePt t="84722" x="7877175" y="1909763"/>
          <p14:tracePt t="84739" x="7810500" y="1914525"/>
          <p14:tracePt t="84756" x="7753350" y="1938338"/>
          <p14:tracePt t="84772" x="7720013" y="1952625"/>
          <p14:tracePt t="84789" x="7696200" y="1981200"/>
          <p14:tracePt t="84806" x="7643813" y="2038350"/>
          <p14:tracePt t="84822" x="7624763" y="2076450"/>
          <p14:tracePt t="84839" x="7600950" y="2100263"/>
          <p14:tracePt t="84856" x="7567613" y="2162175"/>
          <p14:tracePt t="84872" x="7539038" y="2219325"/>
          <p14:tracePt t="84889" x="7510463" y="2295525"/>
          <p14:tracePt t="84906" x="7491413" y="2400300"/>
          <p14:tracePt t="84922" x="7481888" y="2471738"/>
          <p14:tracePt t="84939" x="7477125" y="2562225"/>
          <p14:tracePt t="84956" x="7477125" y="2609850"/>
          <p14:tracePt t="84972" x="7486650" y="2762250"/>
          <p14:tracePt t="84989" x="7505700" y="2847975"/>
          <p14:tracePt t="85005" x="7529513" y="2924175"/>
          <p14:tracePt t="85022" x="7581900" y="3024188"/>
          <p14:tracePt t="85039" x="7629525" y="3081338"/>
          <p14:tracePt t="85055" x="7672388" y="3148013"/>
          <p14:tracePt t="85072" x="7705725" y="3200400"/>
          <p14:tracePt t="85089" x="7781925" y="3276600"/>
          <p14:tracePt t="85105" x="7834313" y="3309938"/>
          <p14:tracePt t="85122" x="7910513" y="3333750"/>
          <p14:tracePt t="85139" x="7934325" y="3343275"/>
          <p14:tracePt t="85155" x="7958138" y="3343275"/>
          <p14:tracePt t="85172" x="7981950" y="3338513"/>
          <p14:tracePt t="85189" x="8024813" y="3319463"/>
          <p14:tracePt t="85205" x="8105775" y="3281363"/>
          <p14:tracePt t="85222" x="8234363" y="3195638"/>
          <p14:tracePt t="85239" x="8305800" y="3138488"/>
          <p14:tracePt t="85255" x="8358188" y="3090863"/>
          <p14:tracePt t="85272" x="8415338" y="3033713"/>
          <p14:tracePt t="85289" x="8453438" y="2986088"/>
          <p14:tracePt t="85305" x="8486775" y="2919413"/>
          <p14:tracePt t="85322" x="8510588" y="2833688"/>
          <p14:tracePt t="85339" x="8520113" y="2781300"/>
          <p14:tracePt t="85355" x="8524875" y="2724150"/>
          <p14:tracePt t="85372" x="8520113" y="2657475"/>
          <p14:tracePt t="85389" x="8505825" y="2609850"/>
          <p14:tracePt t="85405" x="8467725" y="2533650"/>
          <p14:tracePt t="85422" x="8391525" y="2409825"/>
          <p14:tracePt t="85439" x="8339138" y="2319338"/>
          <p14:tracePt t="85455" x="8291513" y="2243138"/>
          <p14:tracePt t="85472" x="8229600" y="2143125"/>
          <p14:tracePt t="85489" x="8181975" y="2090738"/>
          <p14:tracePt t="85505" x="8134350" y="2057400"/>
          <p14:tracePt t="85522" x="8072438" y="2019300"/>
          <p14:tracePt t="85539" x="8053388" y="2014538"/>
          <p14:tracePt t="85555" x="8029575" y="2005013"/>
          <p14:tracePt t="85572" x="7986713" y="2005013"/>
          <p14:tracePt t="85589" x="7896225" y="2014538"/>
          <p14:tracePt t="85605" x="7839075" y="2024063"/>
          <p14:tracePt t="85622" x="7800975" y="2047875"/>
          <p14:tracePt t="85639" x="7762875" y="2081213"/>
          <p14:tracePt t="85655" x="7748588" y="2109788"/>
          <p14:tracePt t="85672" x="7720013" y="2152650"/>
          <p14:tracePt t="85689" x="7658100" y="2266950"/>
          <p14:tracePt t="85705" x="7620000" y="2343150"/>
          <p14:tracePt t="85722" x="7586663" y="2400300"/>
          <p14:tracePt t="85739" x="7562850" y="2490788"/>
          <p14:tracePt t="85755" x="7558088" y="2562225"/>
          <p14:tracePt t="85772" x="7558088" y="2633663"/>
          <p14:tracePt t="85789" x="7562850" y="2738438"/>
          <p14:tracePt t="85805" x="7577138" y="2809875"/>
          <p14:tracePt t="85822" x="7596188" y="2871788"/>
          <p14:tracePt t="85839" x="7615238" y="2933700"/>
          <p14:tracePt t="85855" x="7624763" y="2952750"/>
          <p14:tracePt t="85872" x="7624763" y="2962275"/>
          <p14:tracePt t="85888" x="7634288" y="2967038"/>
          <p14:tracePt t="86269" x="7577138" y="2976563"/>
          <p14:tracePt t="86276" x="7429500" y="3000375"/>
          <p14:tracePt t="86288" x="7277100" y="3033713"/>
          <p14:tracePt t="86305" x="6872288" y="3081338"/>
          <p14:tracePt t="86322" x="6653213" y="3100388"/>
          <p14:tracePt t="86338" x="6438900" y="3114675"/>
          <p14:tracePt t="86355" x="6176963" y="3100388"/>
          <p14:tracePt t="86372" x="5991225" y="3090863"/>
          <p14:tracePt t="86388" x="5853113" y="3071813"/>
          <p14:tracePt t="86405" x="5619750" y="3028950"/>
          <p14:tracePt t="86422" x="5519738" y="3000375"/>
          <p14:tracePt t="86438" x="5443538" y="2967038"/>
          <p14:tracePt t="86455" x="5367338" y="2914650"/>
          <p14:tracePt t="86472" x="5343525" y="2890838"/>
          <p14:tracePt t="86488" x="5329238" y="2867025"/>
          <p14:tracePt t="86505" x="5329238" y="2847975"/>
          <p14:tracePt t="86522" x="5329238" y="2819400"/>
          <p14:tracePt t="86538" x="5334000" y="2762250"/>
          <p14:tracePt t="86555" x="5357813" y="2624138"/>
          <p14:tracePt t="86572" x="5376863" y="2552700"/>
          <p14:tracePt t="86588" x="5395913" y="2490788"/>
          <p14:tracePt t="86605" x="5414963" y="2462213"/>
          <p14:tracePt t="86622" x="5448300" y="2438400"/>
          <p14:tracePt t="86638" x="5519738" y="2400300"/>
          <p14:tracePt t="86655" x="5667375" y="2347913"/>
          <p14:tracePt t="86672" x="5729288" y="2328863"/>
          <p14:tracePt t="86688" x="5767388" y="2319338"/>
          <p14:tracePt t="86705" x="5791200" y="2305050"/>
          <p14:tracePt t="86722" x="5800725" y="2300288"/>
          <p14:tracePt t="86738" x="5805488" y="2300288"/>
          <p14:tracePt t="86755" x="5805488" y="2295525"/>
          <p14:tracePt t="86788" x="5795963" y="2290763"/>
          <p14:tracePt t="86805" x="5772150" y="2290763"/>
          <p14:tracePt t="86822" x="5715000" y="2290763"/>
          <p14:tracePt t="86838" x="5653088" y="2290763"/>
          <p14:tracePt t="86855" x="5600700" y="2286000"/>
          <p14:tracePt t="86871" x="5553075" y="2286000"/>
          <p14:tracePt t="86888" x="5529263" y="2295525"/>
          <p14:tracePt t="86905" x="5510213" y="2314575"/>
          <p14:tracePt t="86921" x="5476875" y="2352675"/>
          <p14:tracePt t="86938" x="5448300" y="2386013"/>
          <p14:tracePt t="86955" x="5410200" y="2433638"/>
          <p14:tracePt t="86971" x="5357813" y="2500313"/>
          <p14:tracePt t="86988" x="5329238" y="2547938"/>
          <p14:tracePt t="87005" x="5295900" y="2614613"/>
          <p14:tracePt t="87021" x="5267325" y="2738438"/>
          <p14:tracePt t="87038" x="5257800" y="2805113"/>
          <p14:tracePt t="87055" x="5257800" y="2876550"/>
          <p14:tracePt t="87071" x="5262563" y="2990850"/>
          <p14:tracePt t="87088" x="5276850" y="3014663"/>
          <p14:tracePt t="87105" x="5310188" y="3095625"/>
          <p14:tracePt t="87122" x="5391150" y="3181350"/>
          <p14:tracePt t="87138" x="5457825" y="3233738"/>
          <p14:tracePt t="87155" x="5519738" y="3281363"/>
          <p14:tracePt t="87172" x="5600700" y="3338513"/>
          <p14:tracePt t="87188" x="5667375" y="3357563"/>
          <p14:tracePt t="87205" x="5719763" y="3371850"/>
          <p14:tracePt t="87221" x="5767388" y="3367088"/>
          <p14:tracePt t="87238" x="5862638" y="3343275"/>
          <p14:tracePt t="87255" x="5929313" y="3314700"/>
          <p14:tracePt t="87271" x="6005513" y="3281363"/>
          <p14:tracePt t="87288" x="6076950" y="3214688"/>
          <p14:tracePt t="87305" x="6124575" y="3167063"/>
          <p14:tracePt t="87321" x="6172200" y="3119438"/>
          <p14:tracePt t="87338" x="6234113" y="3052763"/>
          <p14:tracePt t="87355" x="6257925" y="3019425"/>
          <p14:tracePt t="87371" x="6262688" y="2986088"/>
          <p14:tracePt t="87388" x="6267450" y="2952750"/>
          <p14:tracePt t="87405" x="6253163" y="2905125"/>
          <p14:tracePt t="87421" x="6234113" y="2833688"/>
          <p14:tracePt t="87438" x="6191250" y="2700338"/>
          <p14:tracePt t="87455" x="6157913" y="2600325"/>
          <p14:tracePt t="87471" x="6138863" y="2533650"/>
          <p14:tracePt t="87488" x="6115050" y="2476500"/>
          <p14:tracePt t="87505" x="6105525" y="2466975"/>
          <p14:tracePt t="87521" x="6100763" y="2457450"/>
          <p14:tracePt t="87538" x="6053138" y="2452688"/>
          <p14:tracePt t="87555" x="6000750" y="2452688"/>
          <p14:tracePt t="87571" x="5948363" y="2447925"/>
          <p14:tracePt t="87588" x="5876925" y="2438400"/>
          <p14:tracePt t="87605" x="5834063" y="2438400"/>
          <p14:tracePt t="87621" x="5772150" y="2447925"/>
          <p14:tracePt t="87638" x="5686425" y="2471738"/>
          <p14:tracePt t="87655" x="5648325" y="2476500"/>
          <p14:tracePt t="87671" x="5624513" y="2495550"/>
          <p14:tracePt t="87688" x="5600700" y="2514600"/>
          <p14:tracePt t="87705" x="5595938" y="2533650"/>
          <p14:tracePt t="87721" x="5586413" y="2562225"/>
          <p14:tracePt t="87738" x="5553075" y="2619375"/>
          <p14:tracePt t="87755" x="5519738" y="2695575"/>
          <p14:tracePt t="87771" x="5476875" y="2757488"/>
          <p14:tracePt t="87788" x="5438775" y="2814638"/>
          <p14:tracePt t="87804" x="5386388" y="2905125"/>
          <p14:tracePt t="87821" x="5362575" y="2981325"/>
          <p14:tracePt t="87838" x="5343525" y="3043238"/>
          <p14:tracePt t="87855" x="5334000" y="3133725"/>
          <p14:tracePt t="87871" x="5334000" y="3195638"/>
          <p14:tracePt t="87888" x="5338763" y="3248025"/>
          <p14:tracePt t="87904" x="5357813" y="3328988"/>
          <p14:tracePt t="87921" x="5372100" y="3362325"/>
          <p14:tracePt t="87938" x="5410200" y="3390900"/>
          <p14:tracePt t="87954" x="5505450" y="3443288"/>
          <p14:tracePt t="87971" x="5553075" y="3471863"/>
          <p14:tracePt t="87988" x="5614988" y="3490913"/>
          <p14:tracePt t="88005" x="5719763" y="3509963"/>
          <p14:tracePt t="88021" x="5776913" y="3505200"/>
          <p14:tracePt t="88038" x="5834063" y="3486150"/>
          <p14:tracePt t="88054" x="5919788" y="3443288"/>
          <p14:tracePt t="88071" x="5972175" y="3414713"/>
          <p14:tracePt t="88088" x="6034088" y="3371850"/>
          <p14:tracePt t="88104" x="6105525" y="3290888"/>
          <p14:tracePt t="88121" x="6129338" y="3228975"/>
          <p14:tracePt t="88138" x="6153150" y="3181350"/>
          <p14:tracePt t="88154" x="6162675" y="3119438"/>
          <p14:tracePt t="88171" x="6172200" y="3062288"/>
          <p14:tracePt t="88188" x="6181725" y="3000375"/>
          <p14:tracePt t="88205" x="6196013" y="2876550"/>
          <p14:tracePt t="88221" x="6196013" y="2781300"/>
          <p14:tracePt t="88238" x="6196013" y="2681288"/>
          <p14:tracePt t="88255" x="6191250" y="2519363"/>
          <p14:tracePt t="88271" x="6186488" y="2419350"/>
          <p14:tracePt t="88288" x="6181725" y="2333625"/>
          <p14:tracePt t="88304" x="6172200" y="2262188"/>
          <p14:tracePt t="88321" x="6162675" y="2224088"/>
          <p14:tracePt t="88338" x="6157913" y="2219325"/>
          <p14:tracePt t="88354" x="6143625" y="2209800"/>
          <p14:tracePt t="88371" x="6105525" y="2214563"/>
          <p14:tracePt t="88388" x="6076950" y="2224088"/>
          <p14:tracePt t="88404" x="6034088" y="2243138"/>
          <p14:tracePt t="88421" x="5976938" y="2266950"/>
          <p14:tracePt t="88438" x="5919788" y="2300288"/>
          <p14:tracePt t="88454" x="5834063" y="2347913"/>
          <p14:tracePt t="88471" x="5715000" y="2424113"/>
          <p14:tracePt t="88488" x="5638800" y="2471738"/>
          <p14:tracePt t="88504" x="5610225" y="2500313"/>
          <p14:tracePt t="88521" x="5472113" y="2609850"/>
          <p14:tracePt t="88538" x="5414963" y="2662238"/>
          <p14:tracePt t="88554" x="5367338" y="2728913"/>
          <p14:tracePt t="88571" x="5319713" y="2800350"/>
          <p14:tracePt t="88588" x="5300663" y="2833688"/>
          <p14:tracePt t="88604" x="5286375" y="2857500"/>
          <p14:tracePt t="88621" x="5276850" y="2909888"/>
          <p14:tracePt t="88638" x="5276850" y="2943225"/>
          <p14:tracePt t="88654" x="5276850" y="2962275"/>
          <p14:tracePt t="88671" x="5286375" y="3048000"/>
          <p14:tracePt t="88688" x="5300663" y="3090863"/>
          <p14:tracePt t="88704" x="5324475" y="3143250"/>
          <p14:tracePt t="88721" x="5391150" y="3214688"/>
          <p14:tracePt t="88738" x="5467350" y="3267075"/>
          <p14:tracePt t="88754" x="5548313" y="3305175"/>
          <p14:tracePt t="88771" x="5657850" y="3333750"/>
          <p14:tracePt t="88788" x="5753100" y="3338513"/>
          <p14:tracePt t="88804" x="5838825" y="3328988"/>
          <p14:tracePt t="88821" x="5943600" y="3305175"/>
          <p14:tracePt t="88838" x="6005513" y="3267075"/>
          <p14:tracePt t="88854" x="6062663" y="3238500"/>
          <p14:tracePt t="88871" x="6110288" y="3200400"/>
          <p14:tracePt t="88887" x="6157913" y="3152775"/>
          <p14:tracePt t="88904" x="6172200" y="3133725"/>
          <p14:tracePt t="88921" x="6172200" y="3119438"/>
          <p14:tracePt t="88937" x="6176963" y="3090863"/>
          <p14:tracePt t="88954" x="6181725" y="3048000"/>
          <p14:tracePt t="88971" x="6186488" y="2971800"/>
          <p14:tracePt t="88987" x="6191250" y="2819400"/>
          <p14:tracePt t="89004" x="6191250" y="2700338"/>
          <p14:tracePt t="89021" x="6186488" y="2590800"/>
          <p14:tracePt t="89037" x="6162675" y="2466975"/>
          <p14:tracePt t="89054" x="6153150" y="2419350"/>
          <p14:tracePt t="89071" x="6143625" y="2390775"/>
          <p14:tracePt t="89087" x="6134100" y="2371725"/>
          <p14:tracePt t="89104" x="6100763" y="2357438"/>
          <p14:tracePt t="89121" x="6053138" y="2333625"/>
          <p14:tracePt t="89138" x="5962650" y="2300288"/>
          <p14:tracePt t="89154" x="5881688" y="2276475"/>
          <p14:tracePt t="89171" x="5810250" y="2252663"/>
          <p14:tracePt t="89187" x="5715000" y="2228850"/>
          <p14:tracePt t="89204" x="5691188" y="2228850"/>
          <p14:tracePt t="89221" x="5681663" y="2228850"/>
          <p14:tracePt t="89237" x="5667375" y="2243138"/>
          <p14:tracePt t="89254" x="5657850" y="2257425"/>
          <p14:tracePt t="89271" x="5653088" y="2276475"/>
          <p14:tracePt t="89287" x="5634038" y="2300288"/>
          <p14:tracePt t="89304" x="5610225" y="2324100"/>
          <p14:tracePt t="89321" x="5586413" y="2338388"/>
          <p14:tracePt t="89338" x="5553075" y="2366963"/>
          <p14:tracePt t="89354" x="5529263" y="2386013"/>
          <p14:tracePt t="89371" x="5495925" y="2424113"/>
          <p14:tracePt t="89388" x="5448300" y="2486025"/>
          <p14:tracePt t="89404" x="5424488" y="2528888"/>
          <p14:tracePt t="89421" x="5405438" y="2586038"/>
          <p14:tracePt t="89437" x="5391150" y="2647950"/>
          <p14:tracePt t="89454" x="5372100" y="2743200"/>
          <p14:tracePt t="89471" x="5367338" y="2828925"/>
          <p14:tracePt t="89487" x="5367338" y="2914650"/>
          <p14:tracePt t="89488" x="5367338" y="2947988"/>
          <p14:tracePt t="89504" x="5372100" y="3038475"/>
          <p14:tracePt t="89521" x="5386388" y="3105150"/>
          <p14:tracePt t="89537" x="5400675" y="3157538"/>
          <p14:tracePt t="89554" x="5424488" y="3228975"/>
          <p14:tracePt t="89571" x="5448300" y="3262313"/>
          <p14:tracePt t="89588" x="5495925" y="3305175"/>
          <p14:tracePt t="89604" x="5567363" y="3333750"/>
          <p14:tracePt t="89621" x="5629275" y="3357563"/>
          <p14:tracePt t="89637" x="5672138" y="3367088"/>
          <p14:tracePt t="89654" x="5734050" y="3367088"/>
          <p14:tracePt t="89671" x="5791200" y="3367088"/>
          <p14:tracePt t="89687" x="5848350" y="3362325"/>
          <p14:tracePt t="89704" x="5919788" y="3333750"/>
          <p14:tracePt t="89721" x="5986463" y="3300413"/>
          <p14:tracePt t="89737" x="6057900" y="3248025"/>
          <p14:tracePt t="89754" x="6162675" y="3148013"/>
          <p14:tracePt t="89771" x="6215063" y="3076575"/>
          <p14:tracePt t="89787" x="6257925" y="3014663"/>
          <p14:tracePt t="89804" x="6291263" y="2943225"/>
          <p14:tracePt t="89821" x="6291263" y="2909888"/>
          <p14:tracePt t="89837" x="6291263" y="2895600"/>
          <p14:tracePt t="89854" x="6281738" y="2857500"/>
          <p14:tracePt t="89870" x="6267450" y="2800350"/>
          <p14:tracePt t="89887" x="6243638" y="2700338"/>
          <p14:tracePt t="89904" x="6162675" y="2557463"/>
          <p14:tracePt t="89920" x="6096000" y="2471738"/>
          <p14:tracePt t="89937" x="6043613" y="2414588"/>
          <p14:tracePt t="89954" x="5995988" y="2376488"/>
          <p14:tracePt t="89971" x="5967413" y="2362200"/>
          <p14:tracePt t="89987" x="5953125" y="2357438"/>
          <p14:tracePt t="90004" x="5934075" y="2362200"/>
          <p14:tracePt t="90020" x="5876925" y="2386013"/>
          <p14:tracePt t="90037" x="5834063" y="2400300"/>
          <p14:tracePt t="90054" x="5795963" y="2424113"/>
          <p14:tracePt t="90070" x="5757863" y="2447925"/>
          <p14:tracePt t="90087" x="5734050" y="2471738"/>
          <p14:tracePt t="90104" x="5710238" y="2500313"/>
          <p14:tracePt t="90120" x="5653088" y="2552700"/>
          <p14:tracePt t="90137" x="5610225" y="2595563"/>
          <p14:tracePt t="90154" x="5567363" y="2619375"/>
          <p14:tracePt t="90170" x="5538788" y="2657475"/>
          <p14:tracePt t="90187" x="5519738" y="2676525"/>
          <p14:tracePt t="90204" x="5514975" y="2690813"/>
          <p14:tracePt t="90220" x="5505450" y="2709863"/>
          <p14:tracePt t="90237" x="5495925" y="2733675"/>
          <p14:tracePt t="90254" x="5495925" y="2762250"/>
          <p14:tracePt t="90270" x="5491163" y="2809875"/>
          <p14:tracePt t="90287" x="5491163" y="2847975"/>
          <p14:tracePt t="90304" x="5491163" y="2862263"/>
          <p14:tracePt t="90320" x="5514975" y="2976563"/>
          <p14:tracePt t="90337" x="5534025" y="3043238"/>
          <p14:tracePt t="90354" x="5572125" y="3105150"/>
          <p14:tracePt t="90370" x="5638800" y="3176588"/>
          <p14:tracePt t="90387" x="5681663" y="3219450"/>
          <p14:tracePt t="90404" x="5719763" y="3243263"/>
          <p14:tracePt t="90420" x="5791200" y="3257550"/>
          <p14:tracePt t="90437" x="5872163" y="3257550"/>
          <p14:tracePt t="90454" x="5948363" y="3252788"/>
          <p14:tracePt t="90471" x="6100763" y="3214688"/>
          <p14:tracePt t="90487" x="6196013" y="3190875"/>
          <p14:tracePt t="90504" x="6267450" y="3157538"/>
          <p14:tracePt t="90520" x="6329363" y="3095625"/>
          <p14:tracePt t="90537" x="6357938" y="3052763"/>
          <p14:tracePt t="90554" x="6362700" y="3019425"/>
          <p14:tracePt t="90570" x="6362700" y="3000375"/>
          <p14:tracePt t="90587" x="6362700" y="2986088"/>
          <p14:tracePt t="90604" x="6362700" y="2981325"/>
          <p14:tracePt t="90620" x="6357938" y="2981325"/>
          <p14:tracePt t="90637" x="6353175" y="2971800"/>
          <p14:tracePt t="90654" x="6348413" y="2967038"/>
          <p14:tracePt t="90670" x="6343650" y="2962275"/>
          <p14:tracePt t="90687" x="6329363" y="2928938"/>
          <p14:tracePt t="90704" x="6296025" y="2867025"/>
          <p14:tracePt t="90720" x="6253163" y="2786063"/>
          <p14:tracePt t="90737" x="6162675" y="2657475"/>
          <p14:tracePt t="90754" x="6100763" y="2557463"/>
          <p14:tracePt t="90770" x="6057900" y="2471738"/>
          <p14:tracePt t="90787" x="6005513" y="2400300"/>
          <p14:tracePt t="90804" x="5981700" y="2371725"/>
          <p14:tracePt t="90820" x="5972175" y="2357438"/>
          <p14:tracePt t="90837" x="5953125" y="2343150"/>
          <p14:tracePt t="90854" x="5943600" y="2343150"/>
          <p14:tracePt t="90870" x="5929313" y="2343150"/>
          <p14:tracePt t="90887" x="5905500" y="2343150"/>
          <p14:tracePt t="90904" x="5886450" y="2352675"/>
          <p14:tracePt t="90920" x="5876925" y="2357438"/>
          <p14:tracePt t="90937" x="5867400" y="2362200"/>
          <p14:tracePt t="90953" x="5857875" y="2371725"/>
          <p14:tracePt t="90970" x="5848350" y="2390775"/>
          <p14:tracePt t="90987" x="5829300" y="2428875"/>
          <p14:tracePt t="91003" x="5805488" y="2462213"/>
          <p14:tracePt t="91020" x="5772150" y="2505075"/>
          <p14:tracePt t="91037" x="5715000" y="2576513"/>
          <p14:tracePt t="91053" x="5672138" y="2628900"/>
          <p14:tracePt t="91070" x="5634038" y="2686050"/>
          <p14:tracePt t="91087" x="5586413" y="2786063"/>
          <p14:tracePt t="91103" x="5567363" y="2838450"/>
          <p14:tracePt t="91120" x="5562600" y="2876550"/>
          <p14:tracePt t="91137" x="5557838" y="2895600"/>
          <p14:tracePt t="91153" x="5557838" y="2905125"/>
          <p14:tracePt t="91188" x="5557838" y="2914650"/>
          <p14:tracePt t="91203" x="5562600" y="2919413"/>
          <p14:tracePt t="91220" x="5567363" y="2919413"/>
          <p14:tracePt t="91237" x="5605463" y="2952750"/>
          <p14:tracePt t="91253" x="5667375" y="2986088"/>
          <p14:tracePt t="91270" x="5734050" y="3009900"/>
          <p14:tracePt t="91287" x="5786438" y="3028950"/>
          <p14:tracePt t="91303" x="5891213" y="3038475"/>
          <p14:tracePt t="91320" x="5981700" y="3038475"/>
          <p14:tracePt t="91337" x="6062663" y="3028950"/>
          <p14:tracePt t="91353" x="6200775" y="3009900"/>
          <p14:tracePt t="91370" x="6291263" y="2986088"/>
          <p14:tracePt t="91387" x="6357938" y="2971800"/>
          <p14:tracePt t="91403" x="6419850" y="2957513"/>
          <p14:tracePt t="91420" x="6448425" y="2952750"/>
          <p14:tracePt t="91437" x="6457950" y="2947988"/>
          <p14:tracePt t="91453" x="6457950" y="2943225"/>
          <p14:tracePt t="91654" x="6457950" y="2938463"/>
          <p14:tracePt t="91661" x="6462713" y="2938463"/>
          <p14:tracePt t="91670" x="6491288" y="2933700"/>
          <p14:tracePt t="91687" x="6538913" y="2924175"/>
          <p14:tracePt t="91703" x="6605588" y="2919413"/>
          <p14:tracePt t="91720" x="6786563" y="2900363"/>
          <p14:tracePt t="91737" x="6919913" y="2890838"/>
          <p14:tracePt t="91753" x="7091363" y="2871788"/>
          <p14:tracePt t="91770" x="7286625" y="2843213"/>
          <p14:tracePt t="91787" x="7424738" y="2824163"/>
          <p14:tracePt t="91803" x="7553325" y="2795588"/>
          <p14:tracePt t="91820" x="7686675" y="2767013"/>
          <p14:tracePt t="91837" x="7929563" y="2724150"/>
          <p14:tracePt t="91853" x="8101013" y="2705100"/>
          <p14:tracePt t="91870" x="8143875" y="2705100"/>
          <p14:tracePt t="91887" x="8153400" y="2705100"/>
          <p14:tracePt t="91991" x="8148638" y="2705100"/>
          <p14:tracePt t="92063" x="8148638" y="2700338"/>
          <p14:tracePt t="92070" x="8153400" y="2690813"/>
          <p14:tracePt t="92077" x="8162925" y="2676525"/>
          <p14:tracePt t="92086" x="8167688" y="2667000"/>
          <p14:tracePt t="92103" x="8201025" y="2628900"/>
          <p14:tracePt t="92120" x="8277225" y="2533650"/>
          <p14:tracePt t="92136" x="8343900" y="2457450"/>
          <p14:tracePt t="92153" x="8372475" y="2386013"/>
          <p14:tracePt t="92170" x="8372475" y="2347913"/>
          <p14:tracePt t="92186" x="8372475" y="2343150"/>
          <p14:tracePt t="92203" x="8372475" y="2338388"/>
          <p14:tracePt t="92236" x="8320088" y="2319338"/>
          <p14:tracePt t="92253" x="8253413" y="2295525"/>
          <p14:tracePt t="92270" x="8201025" y="2271713"/>
          <p14:tracePt t="92286" x="8167688" y="2252663"/>
          <p14:tracePt t="92303" x="8158163" y="2243138"/>
          <p14:tracePt t="92320" x="8143875" y="2228850"/>
          <p14:tracePt t="92336" x="8072438" y="2190750"/>
          <p14:tracePt t="92353" x="7981950" y="2166938"/>
          <p14:tracePt t="92370" x="7896225" y="2152650"/>
          <p14:tracePt t="92386" x="7753350" y="2133600"/>
          <p14:tracePt t="92403" x="7677150" y="2128838"/>
          <p14:tracePt t="92420" x="7610475" y="2133600"/>
          <p14:tracePt t="92436" x="7510463" y="2166938"/>
          <p14:tracePt t="92453" x="7424738" y="2219325"/>
          <p14:tracePt t="92470" x="7339013" y="2271713"/>
          <p14:tracePt t="92486" x="7243763" y="2347913"/>
          <p14:tracePt t="92503" x="7186613" y="2409825"/>
          <p14:tracePt t="92520" x="7143750" y="2486025"/>
          <p14:tracePt t="92536" x="7086600" y="2624138"/>
          <p14:tracePt t="92553" x="7072313" y="2719388"/>
          <p14:tracePt t="92570" x="7058025" y="2824163"/>
          <p14:tracePt t="92586" x="7072313" y="2933700"/>
          <p14:tracePt t="92603" x="7100888" y="3005138"/>
          <p14:tracePt t="92620" x="7143750" y="3081338"/>
          <p14:tracePt t="92636" x="7196138" y="3152775"/>
          <p14:tracePt t="92653" x="7324725" y="3290888"/>
          <p14:tracePt t="92670" x="7448550" y="3362325"/>
          <p14:tracePt t="92686" x="7648575" y="3443288"/>
          <p14:tracePt t="92703" x="7777163" y="3481388"/>
          <p14:tracePt t="92720" x="7853363" y="3495675"/>
          <p14:tracePt t="92736" x="7958138" y="3495675"/>
          <p14:tracePt t="92753" x="8010525" y="3486150"/>
          <p14:tracePt t="92769" x="8062913" y="3457575"/>
          <p14:tracePt t="92786" x="8101013" y="3438525"/>
          <p14:tracePt t="92803" x="8153400" y="3381375"/>
          <p14:tracePt t="92819" x="8177213" y="3333750"/>
          <p14:tracePt t="92836" x="8220075" y="3252788"/>
          <p14:tracePt t="92853" x="8243888" y="3176588"/>
          <p14:tracePt t="92870" x="8262938" y="3119438"/>
          <p14:tracePt t="92886" x="8281988" y="3067050"/>
          <p14:tracePt t="92903" x="8296275" y="3024188"/>
          <p14:tracePt t="92919" x="8296275" y="3019425"/>
          <p14:tracePt t="92936" x="8296275" y="3009900"/>
          <p14:tracePt t="92953" x="8296275" y="3005138"/>
          <p14:tracePt t="92969" x="8296275" y="3000375"/>
          <p14:tracePt t="92986" x="8296275" y="2995613"/>
          <p14:tracePt t="93003" x="8262938" y="2947988"/>
          <p14:tracePt t="93019" x="8253413" y="2919413"/>
          <p14:tracePt t="93036" x="8239125" y="2905125"/>
          <p14:tracePt t="93037" x="8239125" y="2900363"/>
          <p14:tracePt t="93053" x="8234363" y="2895600"/>
          <p14:tracePt t="93086" x="8234363" y="2890838"/>
          <p14:tracePt t="93131" x="8229600" y="2890838"/>
          <p14:tracePt t="93152" x="8224838" y="2886075"/>
          <p14:tracePt t="93160" x="8210550" y="2886075"/>
          <p14:tracePt t="93169" x="8191500" y="2881313"/>
          <p14:tracePt t="93186" x="8115300" y="2881313"/>
          <p14:tracePt t="93203" x="7991475" y="2886075"/>
          <p14:tracePt t="93219" x="7896225" y="2895600"/>
          <p14:tracePt t="93236" x="7791450" y="2895600"/>
          <p14:tracePt t="93253" x="7620000" y="2890838"/>
          <p14:tracePt t="93269" x="7486650" y="2876550"/>
          <p14:tracePt t="93286" x="7367588" y="2857500"/>
          <p14:tracePt t="93303" x="7219950" y="2824163"/>
          <p14:tracePt t="93319" x="7158038" y="2805113"/>
          <p14:tracePt t="93336" x="7138988" y="2800350"/>
          <p14:tracePt t="93353" x="7129463" y="2795588"/>
          <p14:tracePt t="93386" x="7100888" y="2762250"/>
          <p14:tracePt t="93403" x="7062788" y="2705100"/>
          <p14:tracePt t="93419" x="6948488" y="2605088"/>
          <p14:tracePt t="93436" x="6853238" y="2547938"/>
          <p14:tracePt t="93453" x="6786563" y="2509838"/>
          <p14:tracePt t="93469" x="6653213" y="2457450"/>
          <p14:tracePt t="93486" x="6567488" y="2438400"/>
          <p14:tracePt t="93503" x="6486525" y="2419350"/>
          <p14:tracePt t="93519" x="6372225" y="2395538"/>
          <p14:tracePt t="93536" x="6286500" y="2390775"/>
          <p14:tracePt t="93553" x="6229350" y="2386013"/>
          <p14:tracePt t="93569" x="6143625" y="2386013"/>
          <p14:tracePt t="93586" x="6062663" y="2386013"/>
          <p14:tracePt t="93603" x="5991225" y="2390775"/>
          <p14:tracePt t="93619" x="5900738" y="2395538"/>
          <p14:tracePt t="93636" x="5853113" y="2405063"/>
          <p14:tracePt t="93653" x="5810250" y="2405063"/>
          <p14:tracePt t="93669" x="5757863" y="2428875"/>
          <p14:tracePt t="93686" x="5738813" y="2433638"/>
          <p14:tracePt t="93702" x="5715000" y="2443163"/>
          <p14:tracePt t="93719" x="5686425" y="2462213"/>
          <p14:tracePt t="93736" x="5672138" y="2476500"/>
          <p14:tracePt t="93753" x="5648325" y="2505075"/>
          <p14:tracePt t="93769" x="5614988" y="2557463"/>
          <p14:tracePt t="93786" x="5581650" y="2624138"/>
          <p14:tracePt t="93803" x="5543550" y="2676525"/>
          <p14:tracePt t="93819" x="5500688" y="2743200"/>
          <p14:tracePt t="93836" x="5476875" y="2781300"/>
          <p14:tracePt t="93852" x="5467350" y="2819400"/>
          <p14:tracePt t="93869" x="5462588" y="2862263"/>
          <p14:tracePt t="93886" x="5462588" y="2890838"/>
          <p14:tracePt t="93902" x="5486400" y="2924175"/>
          <p14:tracePt t="93919" x="5524500" y="2971800"/>
          <p14:tracePt t="93936" x="5553075" y="3005138"/>
          <p14:tracePt t="93952" x="5581650" y="3028950"/>
          <p14:tracePt t="93969" x="5629275" y="3076575"/>
          <p14:tracePt t="93986" x="5672138" y="3100388"/>
          <p14:tracePt t="94002" x="5729288" y="3119438"/>
          <p14:tracePt t="94019" x="5786438" y="3124200"/>
          <p14:tracePt t="94036" x="5853113" y="3119438"/>
          <p14:tracePt t="94052" x="5891213" y="3100388"/>
          <p14:tracePt t="94069" x="5948363" y="3057525"/>
          <p14:tracePt t="94086" x="6034088" y="3000375"/>
          <p14:tracePt t="94102" x="6081713" y="2947988"/>
          <p14:tracePt t="94119" x="6119813" y="2890838"/>
          <p14:tracePt t="94136" x="6148388" y="2824163"/>
          <p14:tracePt t="94152" x="6153150" y="2795588"/>
          <p14:tracePt t="94169" x="6153150" y="2767013"/>
          <p14:tracePt t="94186" x="6153150" y="2728913"/>
          <p14:tracePt t="94202" x="6138863" y="2686050"/>
          <p14:tracePt t="94219" x="6119813" y="2628900"/>
          <p14:tracePt t="94236" x="6072188" y="2528888"/>
          <p14:tracePt t="94252" x="6038850" y="2486025"/>
          <p14:tracePt t="94269" x="6019800" y="2457450"/>
          <p14:tracePt t="94286" x="5991225" y="2438400"/>
          <p14:tracePt t="94302" x="5986463" y="2438400"/>
          <p14:tracePt t="94319" x="5976938" y="2433638"/>
          <p14:tracePt t="94336" x="5972175" y="2433638"/>
          <p14:tracePt t="94369" x="5967413" y="2433638"/>
          <p14:tracePt t="94386" x="5962650" y="2433638"/>
          <p14:tracePt t="94402" x="5962650" y="2438400"/>
          <p14:tracePt t="94450" x="5962650" y="2443163"/>
          <p14:tracePt t="94479" x="5962650" y="2447925"/>
          <p14:tracePt t="94551" x="5962650" y="2452688"/>
          <p14:tracePt t="94579" x="5962650" y="2457450"/>
          <p14:tracePt t="94615" x="5962650" y="2462213"/>
          <p14:tracePt t="95182" x="6119813" y="2462213"/>
          <p14:tracePt t="95189" x="6219825" y="2462213"/>
          <p14:tracePt t="95202" x="6338888" y="2462213"/>
          <p14:tracePt t="95219" x="6677025" y="2490788"/>
          <p14:tracePt t="95236" x="6958013" y="2514600"/>
          <p14:tracePt t="95252" x="7258050" y="2552700"/>
          <p14:tracePt t="95269" x="7677150" y="2614613"/>
          <p14:tracePt t="95285" x="7948613" y="2643188"/>
          <p14:tracePt t="95302" x="8191500" y="2667000"/>
          <p14:tracePt t="95319" x="8424863" y="2690813"/>
          <p14:tracePt t="95335" x="8524875" y="2690813"/>
          <p14:tracePt t="95352" x="8582025" y="2686050"/>
          <p14:tracePt t="95369" x="8610600" y="2671763"/>
          <p14:tracePt t="95385" x="8615363" y="2667000"/>
          <p14:tracePt t="95402" x="8629650" y="2647950"/>
          <p14:tracePt t="95419" x="8639175" y="2614613"/>
          <p14:tracePt t="95435" x="8643938" y="2600325"/>
          <p14:tracePt t="95452" x="8653463" y="2571750"/>
          <p14:tracePt t="95469" x="8682038" y="2466975"/>
          <p14:tracePt t="95485" x="8696325" y="2371725"/>
          <p14:tracePt t="95502" x="8705850" y="2266950"/>
          <p14:tracePt t="95519" x="8724900" y="2162175"/>
          <p14:tracePt t="95535" x="8724900" y="2128838"/>
          <p14:tracePt t="95552" x="8724900" y="2119313"/>
          <p14:tracePt t="95569" x="8724900" y="2114550"/>
          <p14:tracePt t="95585" x="8710613" y="2109788"/>
          <p14:tracePt t="95602" x="8691563" y="2109788"/>
          <p14:tracePt t="95619" x="8572500" y="2095500"/>
          <p14:tracePt t="95635" x="8496300" y="2076450"/>
          <p14:tracePt t="95652" x="8391525" y="2047875"/>
          <p14:tracePt t="95668" x="8281988" y="2014538"/>
          <p14:tracePt t="95685" x="8162925" y="1981200"/>
          <p14:tracePt t="95702" x="8096250" y="1962150"/>
          <p14:tracePt t="95718" x="8048625" y="1957388"/>
          <p14:tracePt t="95735" x="7991475" y="1952625"/>
          <p14:tracePt t="95752" x="7972425" y="1952625"/>
          <p14:tracePt t="95768" x="7948613" y="1966913"/>
          <p14:tracePt t="95785" x="7929563" y="1981200"/>
          <p14:tracePt t="95802" x="7915275" y="1995488"/>
          <p14:tracePt t="95818" x="7900988" y="2009775"/>
          <p14:tracePt t="95835" x="7872413" y="2038350"/>
          <p14:tracePt t="95852" x="7843838" y="2066925"/>
          <p14:tracePt t="95869" x="7815263" y="2095500"/>
          <p14:tracePt t="95885" x="7767638" y="2152650"/>
          <p14:tracePt t="95902" x="7734300" y="2176463"/>
          <p14:tracePt t="95918" x="7705725" y="2209800"/>
          <p14:tracePt t="95935" x="7667625" y="2290763"/>
          <p14:tracePt t="95952" x="7658100" y="2343150"/>
          <p14:tracePt t="95968" x="7648575" y="2405063"/>
          <p14:tracePt t="95985" x="7629525" y="2495550"/>
          <p14:tracePt t="96002" x="7624763" y="2566988"/>
          <p14:tracePt t="96019" x="7615238" y="2633663"/>
          <p14:tracePt t="96035" x="7610475" y="2705100"/>
          <p14:tracePt t="96052" x="7610475" y="2747963"/>
          <p14:tracePt t="96068" x="7610475" y="2790825"/>
          <p14:tracePt t="96085" x="7610475" y="2847975"/>
          <p14:tracePt t="96102" x="7615238" y="2890838"/>
          <p14:tracePt t="96118" x="7620000" y="2919413"/>
          <p14:tracePt t="96135" x="7634288" y="2952750"/>
          <p14:tracePt t="96152" x="7639050" y="2967038"/>
          <p14:tracePt t="96168" x="7643813" y="2995613"/>
          <p14:tracePt t="96185" x="7662863" y="3028950"/>
          <p14:tracePt t="96202" x="7677150" y="3057525"/>
          <p14:tracePt t="96218" x="7705725" y="3081338"/>
          <p14:tracePt t="96235" x="7743825" y="3114675"/>
          <p14:tracePt t="96252" x="7805738" y="3157538"/>
          <p14:tracePt t="96268" x="7848600" y="3186113"/>
          <p14:tracePt t="96285" x="7877175" y="3200400"/>
          <p14:tracePt t="96302" x="7943850" y="3224213"/>
          <p14:tracePt t="96318" x="8005763" y="3228975"/>
          <p14:tracePt t="96335" x="8072438" y="3233738"/>
          <p14:tracePt t="96352" x="8181975" y="3233738"/>
          <p14:tracePt t="96368" x="8277225" y="3214688"/>
          <p14:tracePt t="96385" x="8358188" y="3200400"/>
          <p14:tracePt t="96402" x="8424863" y="3176588"/>
          <p14:tracePt t="96418" x="8453438" y="3157538"/>
          <p14:tracePt t="96435" x="8472488" y="3138488"/>
          <p14:tracePt t="96452" x="8491538" y="3081338"/>
          <p14:tracePt t="96468" x="8510588" y="3028950"/>
          <p14:tracePt t="96485" x="8529638" y="2971800"/>
          <p14:tracePt t="96502" x="8543925" y="2900363"/>
          <p14:tracePt t="96518" x="8543925" y="2833688"/>
          <p14:tracePt t="96535" x="8543925" y="2752725"/>
          <p14:tracePt t="96552" x="8515350" y="2619375"/>
          <p14:tracePt t="96568" x="8496300" y="2500313"/>
          <p14:tracePt t="96585" x="8472488" y="2386013"/>
          <p14:tracePt t="96602" x="8429625" y="2190750"/>
          <p14:tracePt t="96618" x="8401050" y="2085975"/>
          <p14:tracePt t="96635" x="8377238" y="2028825"/>
          <p14:tracePt t="96652" x="8343900" y="1995488"/>
          <p14:tracePt t="96668" x="8315325" y="1985963"/>
          <p14:tracePt t="96685" x="8286750" y="1985963"/>
          <p14:tracePt t="96702" x="8248650" y="2000250"/>
          <p14:tracePt t="96718" x="8234363" y="2005013"/>
          <p14:tracePt t="96735" x="8220075" y="2009775"/>
          <p14:tracePt t="96752" x="8215313" y="2014538"/>
          <p14:tracePt t="96768" x="8210550" y="2014538"/>
          <p14:tracePt t="96785" x="8205788" y="2024063"/>
          <p14:tracePt t="97154" x="8139113" y="2038350"/>
          <p14:tracePt t="97162" x="8020050" y="2052638"/>
          <p14:tracePt t="97169" x="7905750" y="2076450"/>
          <p14:tracePt t="97185" x="7629525" y="2119313"/>
          <p14:tracePt t="97201" x="7372350" y="2147888"/>
          <p14:tracePt t="97218" x="6991350" y="2195513"/>
          <p14:tracePt t="97235" x="6738938" y="2214563"/>
          <p14:tracePt t="97251" x="6510338" y="2228850"/>
          <p14:tracePt t="97268" x="6238875" y="2247900"/>
          <p14:tracePt t="97285" x="6110288" y="2257425"/>
          <p14:tracePt t="97301" x="6015038" y="2266950"/>
          <p14:tracePt t="97318" x="5919788" y="2295525"/>
          <p14:tracePt t="97335" x="5881688" y="2309813"/>
          <p14:tracePt t="97351" x="5848350" y="2319338"/>
          <p14:tracePt t="97368" x="5824538" y="2338388"/>
          <p14:tracePt t="97385" x="5781675" y="2376488"/>
          <p14:tracePt t="97401" x="5748338" y="2400300"/>
          <p14:tracePt t="97418" x="5705475" y="2438400"/>
          <p14:tracePt t="97435" x="5634038" y="2476500"/>
          <p14:tracePt t="97451" x="5586413" y="2500313"/>
          <p14:tracePt t="97468" x="5562600" y="2524125"/>
          <p14:tracePt t="97485" x="5534025" y="2543175"/>
          <p14:tracePt t="97501" x="5524500" y="2557463"/>
          <p14:tracePt t="97518" x="5514975" y="2571750"/>
          <p14:tracePt t="97535" x="5505450" y="2590800"/>
          <p14:tracePt t="97551" x="5500688" y="2605088"/>
          <p14:tracePt t="97568" x="5500688" y="2619375"/>
          <p14:tracePt t="97585" x="5491163" y="2667000"/>
          <p14:tracePt t="97601" x="5481638" y="2705100"/>
          <p14:tracePt t="97618" x="5462588" y="2752725"/>
          <p14:tracePt t="97634" x="5448300" y="2809875"/>
          <p14:tracePt t="97651" x="5438775" y="2847975"/>
          <p14:tracePt t="97668" x="5429250" y="2895600"/>
          <p14:tracePt t="97685" x="5424488" y="2962275"/>
          <p14:tracePt t="97701" x="5424488" y="3005138"/>
          <p14:tracePt t="97718" x="5424488" y="3048000"/>
          <p14:tracePt t="97735" x="5434013" y="3086100"/>
          <p14:tracePt t="97751" x="5438775" y="3114675"/>
          <p14:tracePt t="97768" x="5453063" y="3128963"/>
          <p14:tracePt t="97785" x="5481638" y="3176588"/>
          <p14:tracePt t="97801" x="5495925" y="3205163"/>
          <p14:tracePt t="97818" x="5510213" y="3238500"/>
          <p14:tracePt t="97835" x="5534025" y="3276600"/>
          <p14:tracePt t="97851" x="5562600" y="3295650"/>
          <p14:tracePt t="97868" x="5605463" y="3314700"/>
          <p14:tracePt t="97884" x="5662613" y="3324225"/>
          <p14:tracePt t="97901" x="5738813" y="3333750"/>
          <p14:tracePt t="97918" x="5805488" y="3333750"/>
          <p14:tracePt t="97934" x="5905500" y="3328988"/>
          <p14:tracePt t="97951" x="6048375" y="3295650"/>
          <p14:tracePt t="97968" x="6143625" y="3276600"/>
          <p14:tracePt t="97984" x="6224588" y="3243263"/>
          <p14:tracePt t="98001" x="6296025" y="3195638"/>
          <p14:tracePt t="98018" x="6329363" y="3148013"/>
          <p14:tracePt t="98034" x="6348413" y="3109913"/>
          <p14:tracePt t="98051" x="6372225" y="3033713"/>
          <p14:tracePt t="98068" x="6391275" y="2933700"/>
          <p14:tracePt t="98084" x="6415088" y="2843213"/>
          <p14:tracePt t="98101" x="6429375" y="2709863"/>
          <p14:tracePt t="98118" x="6429375" y="2614613"/>
          <p14:tracePt t="98134" x="6419850" y="2528888"/>
          <p14:tracePt t="98151" x="6391275" y="2433638"/>
          <p14:tracePt t="98168" x="6376988" y="2376488"/>
          <p14:tracePt t="98184" x="6348413" y="2319338"/>
          <p14:tracePt t="98201" x="6291263" y="2233613"/>
          <p14:tracePt t="98218" x="6229350" y="2185988"/>
          <p14:tracePt t="98234" x="6172200" y="2147888"/>
          <p14:tracePt t="98251" x="6100763" y="2119313"/>
          <p14:tracePt t="98268" x="6043613" y="2105025"/>
          <p14:tracePt t="98284" x="5986463" y="2100263"/>
          <p14:tracePt t="98301" x="5919788" y="2100263"/>
          <p14:tracePt t="98318" x="5876925" y="2114550"/>
          <p14:tracePt t="98334" x="5838825" y="2124075"/>
          <p14:tracePt t="98351" x="5781675" y="2147888"/>
          <p14:tracePt t="98368" x="5743575" y="2166938"/>
          <p14:tracePt t="98384" x="5705475" y="2181225"/>
          <p14:tracePt t="98401" x="5676900" y="2209800"/>
          <p14:tracePt t="98418" x="5629275" y="2243138"/>
          <p14:tracePt t="98434" x="5605463" y="2262188"/>
          <p14:tracePt t="98451" x="5581650" y="2290763"/>
          <p14:tracePt t="98468" x="5543550" y="2352675"/>
          <p14:tracePt t="98484" x="5510213" y="2390775"/>
          <p14:tracePt t="98501" x="5481638" y="2443163"/>
          <p14:tracePt t="98518" x="5462588" y="2528888"/>
          <p14:tracePt t="98534" x="5453063" y="2595563"/>
          <p14:tracePt t="98551" x="5448300" y="2614613"/>
          <p14:tracePt t="98568" x="5448300" y="2771775"/>
          <p14:tracePt t="98584" x="5457825" y="2838450"/>
          <p14:tracePt t="98601" x="5472113" y="2900363"/>
          <p14:tracePt t="98618" x="5500688" y="2976563"/>
          <p14:tracePt t="98634" x="5519738" y="3019425"/>
          <p14:tracePt t="98651" x="5538788" y="3062288"/>
          <p14:tracePt t="98667" x="5562600" y="3114675"/>
          <p14:tracePt t="98684" x="5576888" y="3148013"/>
          <p14:tracePt t="98701" x="5586413" y="3171825"/>
          <p14:tracePt t="98717" x="5595938" y="3190875"/>
          <p14:tracePt t="98734" x="5614988" y="3209925"/>
          <p14:tracePt t="98751" x="5648325" y="3224213"/>
          <p14:tracePt t="98768" x="5715000" y="3238500"/>
          <p14:tracePt t="98784" x="5781675" y="3248025"/>
          <p14:tracePt t="98801" x="5848350" y="3252788"/>
          <p14:tracePt t="98817" x="5991225" y="3252788"/>
          <p14:tracePt t="98834" x="6067425" y="3243263"/>
          <p14:tracePt t="98851" x="6143625" y="3238500"/>
          <p14:tracePt t="98867" x="6219825" y="3219450"/>
          <p14:tracePt t="98884" x="6248400" y="3209925"/>
          <p14:tracePt t="98901" x="6262688" y="3195638"/>
          <p14:tracePt t="98918" x="6286500" y="3171825"/>
          <p14:tracePt t="98934" x="6296025" y="3148013"/>
          <p14:tracePt t="98951" x="6300788" y="3095625"/>
          <p14:tracePt t="98968" x="6315075" y="3028950"/>
          <p14:tracePt t="98984" x="6324600" y="2981325"/>
          <p14:tracePt t="99001" x="6338888" y="2928938"/>
          <p14:tracePt t="99017" x="6343650" y="2857500"/>
          <p14:tracePt t="99034" x="6343650" y="2738438"/>
          <p14:tracePt t="99051" x="6324600" y="2657475"/>
          <p14:tracePt t="99067" x="6305550" y="2566988"/>
          <p14:tracePt t="99084" x="6243638" y="2443163"/>
          <p14:tracePt t="99101" x="6196013" y="2386013"/>
          <p14:tracePt t="99117" x="6162675" y="2357438"/>
          <p14:tracePt t="99134" x="6119813" y="2328863"/>
          <p14:tracePt t="99151" x="6096000" y="2324100"/>
          <p14:tracePt t="99167" x="6057900" y="2324100"/>
          <p14:tracePt t="99184" x="5995988" y="2328863"/>
          <p14:tracePt t="99201" x="5948363" y="2343150"/>
          <p14:tracePt t="99217" x="5910263" y="2357438"/>
          <p14:tracePt t="99234" x="5838825" y="2405063"/>
          <p14:tracePt t="99251" x="5786438" y="2433638"/>
          <p14:tracePt t="99267" x="5734050" y="2462213"/>
          <p14:tracePt t="99284" x="5686425" y="2490788"/>
          <p14:tracePt t="99301" x="5667375" y="2505075"/>
          <p14:tracePt t="99317" x="5653088" y="2514600"/>
          <p14:tracePt t="99334" x="5634038" y="2552700"/>
          <p14:tracePt t="99351" x="5619750" y="2590800"/>
          <p14:tracePt t="99367" x="5614988" y="2619375"/>
          <p14:tracePt t="99384" x="5605463" y="2686050"/>
          <p14:tracePt t="99401" x="5591175" y="2733675"/>
          <p14:tracePt t="99417" x="5586413" y="2786063"/>
          <p14:tracePt t="99434" x="5586413" y="2857500"/>
          <p14:tracePt t="99451" x="5591175" y="2914650"/>
          <p14:tracePt t="99467" x="5605463" y="2971800"/>
          <p14:tracePt t="99484" x="5634038" y="3052763"/>
          <p14:tracePt t="99501" x="5676900" y="3109913"/>
          <p14:tracePt t="99517" x="5734050" y="3152775"/>
          <p14:tracePt t="99534" x="5805488" y="3181350"/>
          <p14:tracePt t="99551" x="5886450" y="3219450"/>
          <p14:tracePt t="99567" x="5953125" y="3233738"/>
          <p14:tracePt t="99584" x="6024563" y="3238500"/>
          <p14:tracePt t="99601" x="6138863" y="3233738"/>
          <p14:tracePt t="99617" x="6205538" y="3224213"/>
          <p14:tracePt t="99634" x="6272213" y="3200400"/>
          <p14:tracePt t="99650" x="6348413" y="3171825"/>
          <p14:tracePt t="99667" x="6381750" y="3148013"/>
          <p14:tracePt t="99684" x="6415088" y="3100388"/>
          <p14:tracePt t="99700" x="6443663" y="3024188"/>
          <p14:tracePt t="99717" x="6453188" y="2971800"/>
          <p14:tracePt t="99734" x="6457950" y="2924175"/>
          <p14:tracePt t="99750" x="6462713" y="2857500"/>
          <p14:tracePt t="99767" x="6462713" y="2809875"/>
          <p14:tracePt t="99784" x="6462713" y="2747963"/>
          <p14:tracePt t="99800" x="6448425" y="2667000"/>
          <p14:tracePt t="99817" x="6424613" y="2595563"/>
          <p14:tracePt t="99834" x="6376988" y="2519363"/>
          <p14:tracePt t="99850" x="6272213" y="2400300"/>
          <p14:tracePt t="99867" x="6215063" y="2338388"/>
          <p14:tracePt t="99884" x="6143625" y="2290763"/>
          <p14:tracePt t="99900" x="6057900" y="2247900"/>
          <p14:tracePt t="99917" x="6015038" y="2243138"/>
          <p14:tracePt t="99934" x="5986463" y="2243138"/>
          <p14:tracePt t="99951" x="5938838" y="2266950"/>
          <p14:tracePt t="99967" x="5910263" y="2276475"/>
          <p14:tracePt t="99984" x="5886450" y="2290763"/>
          <p14:tracePt t="100001" x="5848350" y="2309813"/>
          <p14:tracePt t="100017" x="5819775" y="2324100"/>
          <p14:tracePt t="100034" x="5805488" y="2343150"/>
          <p14:tracePt t="100051" x="5762625" y="2386013"/>
          <p14:tracePt t="100067" x="5724525" y="2433638"/>
          <p14:tracePt t="100084" x="5695950" y="2486025"/>
          <p14:tracePt t="100100" x="5676900" y="2533650"/>
          <p14:tracePt t="100102" x="5667375" y="2562225"/>
          <p14:tracePt t="100117" x="5643563" y="2624138"/>
          <p14:tracePt t="100134" x="5634038" y="2705100"/>
          <p14:tracePt t="100150" x="5624513" y="2786063"/>
          <p14:tracePt t="100167" x="5624513" y="2909888"/>
          <p14:tracePt t="100184" x="5629275" y="3000375"/>
          <p14:tracePt t="100200" x="5634038" y="3081338"/>
          <p14:tracePt t="100217" x="5653088" y="3162300"/>
          <p14:tracePt t="100234" x="5662613" y="3200400"/>
          <p14:tracePt t="100250" x="5676900" y="3243263"/>
          <p14:tracePt t="100267" x="5695950" y="3286125"/>
          <p14:tracePt t="100284" x="5705475" y="3305175"/>
          <p14:tracePt t="100300" x="5719763" y="3314700"/>
          <p14:tracePt t="100317" x="5743575" y="3324225"/>
          <p14:tracePt t="100334" x="5762625" y="3324225"/>
          <p14:tracePt t="100350" x="5786438" y="3319463"/>
          <p14:tracePt t="100367" x="5838825" y="3300413"/>
          <p14:tracePt t="100384" x="5867400" y="3286125"/>
          <p14:tracePt t="100400" x="5915025" y="3262313"/>
          <p14:tracePt t="100417" x="5976938" y="3228975"/>
          <p14:tracePt t="100434" x="6005513" y="3205163"/>
          <p14:tracePt t="100450" x="6029325" y="3195638"/>
          <p14:tracePt t="100467" x="6053138" y="3171825"/>
          <p14:tracePt t="100484" x="6057900" y="3152775"/>
          <p14:tracePt t="100500" x="6067425" y="3119438"/>
          <p14:tracePt t="100517" x="6076950" y="3033713"/>
          <p14:tracePt t="100534" x="6081713" y="2995613"/>
          <p14:tracePt t="100550" x="6081713" y="2967038"/>
          <p14:tracePt t="100567" x="6076950" y="2914650"/>
          <p14:tracePt t="100584" x="6067425" y="2867025"/>
          <p14:tracePt t="100600" x="6038850" y="2814638"/>
          <p14:tracePt t="100617" x="5991225" y="2738438"/>
          <p14:tracePt t="100634" x="5967413" y="2709863"/>
          <p14:tracePt t="100650" x="5943600" y="2690813"/>
          <p14:tracePt t="100667" x="5929313" y="2681288"/>
          <p14:tracePt t="100684" x="5910263" y="2681288"/>
          <p14:tracePt t="100700" x="5905500" y="2681288"/>
          <p14:tracePt t="100717" x="5895975" y="2681288"/>
          <p14:tracePt t="100733" x="5881688" y="2690813"/>
          <p14:tracePt t="100750" x="5876925" y="2695575"/>
          <p14:tracePt t="100767" x="5872163" y="2700338"/>
          <p14:tracePt t="100783" x="5862638" y="2709863"/>
          <p14:tracePt t="100800" x="5862638" y="2714625"/>
          <p14:tracePt t="100817" x="5857875" y="2714625"/>
          <p14:tracePt t="100833" x="5848350" y="2724150"/>
          <p14:tracePt t="100850" x="5848350" y="2733675"/>
          <p14:tracePt t="100867" x="5838825" y="2738438"/>
          <p14:tracePt t="100883" x="5824538" y="2743200"/>
          <p14:tracePt t="100900" x="5819775" y="2752725"/>
          <p14:tracePt t="100917" x="5815013" y="2752725"/>
          <p14:tracePt t="100933" x="5795963" y="2767013"/>
          <p14:tracePt t="100950" x="5781675" y="2771775"/>
          <p14:tracePt t="100967" x="5762625" y="2781300"/>
          <p14:tracePt t="100983" x="5738813" y="2805113"/>
          <p14:tracePt t="101000" x="5729288" y="2809875"/>
          <p14:tracePt t="101017" x="5724525" y="2814638"/>
          <p14:tracePt t="101033" x="5715000" y="2828925"/>
          <p14:tracePt t="101050" x="5715000" y="2838450"/>
          <p14:tracePt t="101067" x="5715000" y="2843213"/>
          <p14:tracePt t="101084" x="5715000" y="2847975"/>
          <p14:tracePt t="101117" x="5724525" y="2857500"/>
          <p14:tracePt t="101134" x="5734050" y="2862263"/>
          <p14:tracePt t="101150" x="5743575" y="2867025"/>
          <p14:tracePt t="101167" x="5748338" y="2867025"/>
          <p14:tracePt t="101183" x="5762625" y="2881313"/>
          <p14:tracePt t="101200" x="5772150" y="2933700"/>
          <p14:tracePt t="101217" x="5786438" y="2976563"/>
          <p14:tracePt t="101233" x="5800725" y="3014663"/>
          <p14:tracePt t="101250" x="5829300" y="3067050"/>
          <p14:tracePt t="101267" x="5862638" y="3114675"/>
          <p14:tracePt t="101283" x="5891213" y="3148013"/>
          <p14:tracePt t="101300" x="5915025" y="3195638"/>
          <p14:tracePt t="101317" x="5924550" y="3219450"/>
          <p14:tracePt t="101333" x="5938838" y="3233738"/>
          <p14:tracePt t="101350" x="5957888" y="3252788"/>
          <p14:tracePt t="101367" x="5976938" y="3267075"/>
          <p14:tracePt t="101383" x="6010275" y="3276600"/>
          <p14:tracePt t="101400" x="6048375" y="3286125"/>
          <p14:tracePt t="101417" x="6081713" y="3290888"/>
          <p14:tracePt t="101433" x="6115050" y="3295650"/>
          <p14:tracePt t="101450" x="6186488" y="3319463"/>
          <p14:tracePt t="101467" x="6257925" y="3328988"/>
          <p14:tracePt t="101483" x="6324600" y="3343275"/>
          <p14:tracePt t="101500" x="6381750" y="3357563"/>
          <p14:tracePt t="101517" x="6400800" y="3362325"/>
          <p14:tracePt t="101533" x="6410325" y="3362325"/>
          <p14:tracePt t="101586" x="6415088" y="3362325"/>
          <p14:tracePt t="101651" x="6419850" y="3362325"/>
          <p14:tracePt t="102089" x="6348413" y="3371850"/>
          <p14:tracePt t="102095" x="6224588" y="3386138"/>
          <p14:tracePt t="102102" x="6124575" y="3405188"/>
          <p14:tracePt t="102117" x="5848350" y="3443288"/>
          <p14:tracePt t="102133" x="5581650" y="3476625"/>
          <p14:tracePt t="102150" x="5281613" y="3514725"/>
          <p14:tracePt t="102167" x="4924425" y="3533775"/>
          <p14:tracePt t="102183" x="4719638" y="3548063"/>
          <p14:tracePt t="102200" x="4505325" y="3562350"/>
          <p14:tracePt t="102217" x="4233863" y="3586163"/>
          <p14:tracePt t="102233" x="4043363" y="3600450"/>
          <p14:tracePt t="102250" x="3900488" y="3609975"/>
          <p14:tracePt t="102266" x="3748088" y="3619500"/>
          <p14:tracePt t="102283" x="3586163" y="3633788"/>
          <p14:tracePt t="102300" x="3495675" y="3648075"/>
          <p14:tracePt t="102316" x="3443288" y="3652838"/>
          <p14:tracePt t="102333" x="3381375" y="3662363"/>
          <p14:tracePt t="102350" x="3367088" y="3667125"/>
          <p14:tracePt t="102366" x="3357563" y="3671888"/>
          <p14:tracePt t="102383" x="3352800" y="3676650"/>
          <p14:tracePt t="102400" x="3348038" y="3676650"/>
          <p14:tracePt t="102416" x="3348038" y="3681413"/>
          <p14:tracePt t="102449" x="3348038" y="3686175"/>
          <p14:tracePt t="102468" x="3348038" y="3690938"/>
          <p14:tracePt t="102483" x="3348038" y="3695700"/>
          <p14:tracePt t="102504" x="3348038" y="3700463"/>
          <p14:tracePt t="102518" x="3352800" y="3700463"/>
          <p14:tracePt t="102533" x="3352800" y="3709988"/>
          <p14:tracePt t="102549" x="3362325" y="3709988"/>
          <p14:tracePt t="102566" x="3362325" y="3714750"/>
          <p14:tracePt t="102583" x="3376613" y="3714750"/>
          <p14:tracePt t="102640" x="3409950" y="3724275"/>
          <p14:tracePt t="102647" x="3419475" y="3724275"/>
          <p14:tracePt t="102654" x="3424238" y="3724275"/>
          <p14:tracePt t="102666" x="3433763" y="3729038"/>
          <p14:tracePt t="102683" x="3467100" y="3752850"/>
          <p14:tracePt t="102699" x="3490913" y="3767138"/>
          <p14:tracePt t="102716" x="3505200" y="3781425"/>
          <p14:tracePt t="102733" x="3519488" y="3790950"/>
          <p14:tracePt t="102749" x="3524250" y="3795713"/>
          <p14:tracePt t="102766" x="3529013" y="3800475"/>
          <p14:tracePt t="102783" x="3533775" y="3805238"/>
          <p14:tracePt t="102799" x="3543300" y="3810000"/>
          <p14:tracePt t="102816" x="3548063" y="3810000"/>
          <p14:tracePt t="102833" x="3552825" y="3810000"/>
          <p14:tracePt t="102849" x="3557588" y="3810000"/>
          <p14:tracePt t="102866" x="3562350" y="3810000"/>
          <p14:tracePt t="102883" x="3567113" y="3810000"/>
          <p14:tracePt t="102899" x="3571875" y="3810000"/>
          <p14:tracePt t="102916" x="3576638" y="3810000"/>
          <p14:tracePt t="102934" x="3581400" y="3810000"/>
          <p14:tracePt t="102949" x="3586163" y="3805238"/>
          <p14:tracePt t="102966" x="3590925" y="3800475"/>
          <p14:tracePt t="102983" x="3605213" y="3795713"/>
          <p14:tracePt t="102999" x="3614738" y="3795713"/>
          <p14:tracePt t="103016" x="3633788" y="3786188"/>
          <p14:tracePt t="103033" x="3652838" y="3781425"/>
          <p14:tracePt t="103049" x="3686175" y="3771900"/>
          <p14:tracePt t="103066" x="3714750" y="3767138"/>
          <p14:tracePt t="103083" x="3752850" y="3767138"/>
          <p14:tracePt t="103099" x="3800475" y="3762375"/>
          <p14:tracePt t="103116" x="3829050" y="3757613"/>
          <p14:tracePt t="103133" x="3862388" y="3752850"/>
          <p14:tracePt t="103149" x="3900488" y="3748088"/>
          <p14:tracePt t="103166" x="3924300" y="3748088"/>
          <p14:tracePt t="103183" x="3948113" y="3748088"/>
          <p14:tracePt t="103199" x="3981450" y="3748088"/>
          <p14:tracePt t="103216" x="3995738" y="3748088"/>
          <p14:tracePt t="103233" x="4010025" y="3748088"/>
          <p14:tracePt t="103249" x="4038600" y="3743325"/>
          <p14:tracePt t="103266" x="4057650" y="3743325"/>
          <p14:tracePt t="103283" x="4081463" y="3733800"/>
          <p14:tracePt t="103300" x="4105275" y="3733800"/>
          <p14:tracePt t="103316" x="4114800" y="3733800"/>
          <p14:tracePt t="103332" x="4119563" y="3733800"/>
          <p14:tracePt t="103386" x="4124325" y="3733800"/>
          <p14:tracePt t="103816" x="4110038" y="3733800"/>
          <p14:tracePt t="103823" x="4076700" y="3733800"/>
          <p14:tracePt t="103832" x="4038600" y="3729038"/>
          <p14:tracePt t="103849" x="3943350" y="3729038"/>
          <p14:tracePt t="103866" x="3829050" y="3729038"/>
          <p14:tracePt t="103883" x="3624263" y="3724275"/>
          <p14:tracePt t="103899" x="3500438" y="3724275"/>
          <p14:tracePt t="103916" x="3386138" y="3714750"/>
          <p14:tracePt t="103932" x="3243263" y="3709988"/>
          <p14:tracePt t="103949" x="3186113" y="3709988"/>
          <p14:tracePt t="103966" x="3148013" y="3700463"/>
          <p14:tracePt t="103982" x="3105150" y="3695700"/>
          <p14:tracePt t="103999" x="3086100" y="3695700"/>
          <p14:tracePt t="104016" x="3076575" y="3695700"/>
          <p14:tracePt t="104032" x="3067050" y="3695700"/>
          <p14:tracePt t="104049" x="3062288" y="3690938"/>
          <p14:tracePt t="104066" x="3057525" y="3690938"/>
          <p14:tracePt t="104082" x="3043238" y="3686175"/>
          <p14:tracePt t="104099" x="3019425" y="3686175"/>
          <p14:tracePt t="104116" x="2990850" y="3681413"/>
          <p14:tracePt t="104132" x="2952750" y="3676650"/>
          <p14:tracePt t="104149" x="2933700" y="3667125"/>
          <p14:tracePt t="104166" x="2924175" y="3667125"/>
          <p14:tracePt t="104182" x="2914650" y="3633788"/>
          <p14:tracePt t="104199" x="2919413" y="3609975"/>
          <p14:tracePt t="104216" x="2928938" y="3581400"/>
          <p14:tracePt t="104232" x="2943225" y="3548063"/>
          <p14:tracePt t="104249" x="2952750" y="3529013"/>
          <p14:tracePt t="104266" x="2962275" y="3509963"/>
          <p14:tracePt t="104282" x="2962275" y="3486150"/>
          <p14:tracePt t="104299" x="2962275" y="3462338"/>
          <p14:tracePt t="104316" x="2947988" y="3438525"/>
          <p14:tracePt t="104332" x="2943225" y="3429000"/>
          <p14:tracePt t="104349" x="2933700" y="3419475"/>
          <p14:tracePt t="104366" x="2914650" y="3419475"/>
          <p14:tracePt t="104383" x="2881313" y="3429000"/>
          <p14:tracePt t="104399" x="2847975" y="3433763"/>
          <p14:tracePt t="104416" x="2814638" y="3438525"/>
          <p14:tracePt t="104432" x="2795588" y="3438525"/>
          <p14:tracePt t="104449" x="2767013" y="3438525"/>
          <p14:tracePt t="104466" x="2743200" y="3448050"/>
          <p14:tracePt t="104482" x="2724150" y="3452813"/>
          <p14:tracePt t="104499" x="2690813" y="3471863"/>
          <p14:tracePt t="104516" x="2671763" y="3481388"/>
          <p14:tracePt t="104532" x="2657475" y="3490913"/>
          <p14:tracePt t="104549" x="2638425" y="3500438"/>
          <p14:tracePt t="104566" x="2633663" y="3500438"/>
          <p14:tracePt t="104599" x="2609850" y="3538538"/>
          <p14:tracePt t="104615" x="2600325" y="3557588"/>
          <p14:tracePt t="104632" x="2595563" y="3586163"/>
          <p14:tracePt t="104649" x="2581275" y="3648075"/>
          <p14:tracePt t="104665" x="2571750" y="3676650"/>
          <p14:tracePt t="104682" x="2571750" y="3719513"/>
          <p14:tracePt t="104699" x="2571750" y="3762375"/>
          <p14:tracePt t="104715" x="2590800" y="3833813"/>
          <p14:tracePt t="104732" x="2614613" y="3886200"/>
          <p14:tracePt t="104749" x="2676525" y="3976688"/>
          <p14:tracePt t="104765" x="2709863" y="4029075"/>
          <p14:tracePt t="104782" x="2743200" y="4067175"/>
          <p14:tracePt t="104799" x="2828925" y="4124325"/>
          <p14:tracePt t="104815" x="2890838" y="4148138"/>
          <p14:tracePt t="104832" x="2938463" y="4171950"/>
          <p14:tracePt t="104849" x="2981325" y="4186238"/>
          <p14:tracePt t="104865" x="3005138" y="4186238"/>
          <p14:tracePt t="104882" x="3028950" y="4186238"/>
          <p14:tracePt t="104899" x="3071813" y="4171950"/>
          <p14:tracePt t="104915" x="3095625" y="4148138"/>
          <p14:tracePt t="104932" x="3133725" y="4129088"/>
          <p14:tracePt t="104949" x="3171825" y="4100513"/>
          <p14:tracePt t="104965" x="3195638" y="4062413"/>
          <p14:tracePt t="104982" x="3209925" y="4019550"/>
          <p14:tracePt t="104999" x="3214688" y="3986213"/>
          <p14:tracePt t="105015" x="3214688" y="3924300"/>
          <p14:tracePt t="105032" x="3214688" y="3881438"/>
          <p14:tracePt t="105049" x="3214688" y="3833813"/>
          <p14:tracePt t="105065" x="3214688" y="3733800"/>
          <p14:tracePt t="105082" x="3214688" y="3667125"/>
          <p14:tracePt t="105099" x="3214688" y="3614738"/>
          <p14:tracePt t="105115" x="3205163" y="3543300"/>
          <p14:tracePt t="105132" x="3200400" y="3519488"/>
          <p14:tracePt t="105149" x="3190875" y="3500438"/>
          <p14:tracePt t="105165" x="3162300" y="3476625"/>
          <p14:tracePt t="105182" x="3143250" y="3462338"/>
          <p14:tracePt t="105199" x="3124200" y="3452813"/>
          <p14:tracePt t="105215" x="3095625" y="3443288"/>
          <p14:tracePt t="105232" x="3086100" y="3443288"/>
          <p14:tracePt t="105249" x="3076575" y="3443288"/>
          <p14:tracePt t="108040" x="3028950" y="3448050"/>
          <p14:tracePt t="108047" x="2962275" y="3462338"/>
          <p14:tracePt t="108054" x="2890838" y="3471863"/>
          <p14:tracePt t="108064" x="2790825" y="3500438"/>
          <p14:tracePt t="108081" x="2552700" y="3543300"/>
          <p14:tracePt t="108098" x="2124075" y="3662363"/>
          <p14:tracePt t="108115" x="1843088" y="3724275"/>
          <p14:tracePt t="108131" x="1562100" y="3790950"/>
          <p14:tracePt t="108148" x="1233488" y="3862388"/>
          <p14:tracePt t="108164" x="1090613" y="3886200"/>
          <p14:tracePt t="108181" x="1000125" y="3900488"/>
          <p14:tracePt t="108198" x="885825" y="3900488"/>
          <p14:tracePt t="108214" x="833438" y="3900488"/>
          <p14:tracePt t="108231" x="790575" y="3900488"/>
          <p14:tracePt t="108248" x="757238" y="3900488"/>
          <p14:tracePt t="108264" x="747713" y="3900488"/>
          <p14:tracePt t="108281" x="733425" y="3900488"/>
          <p14:tracePt t="108298" x="723900" y="3900488"/>
          <p14:tracePt t="108314" x="714375" y="3895725"/>
          <p14:tracePt t="108331" x="685800" y="3886200"/>
          <p14:tracePt t="108348" x="647700" y="3876675"/>
          <p14:tracePt t="108364" x="628650" y="3871913"/>
          <p14:tracePt t="108381" x="609600" y="3862388"/>
          <p14:tracePt t="108398" x="604838" y="3862388"/>
          <p14:tracePt t="108414" x="600075" y="3848100"/>
          <p14:tracePt t="108431" x="600075" y="3843338"/>
          <p14:tracePt t="108464" x="600075" y="3833813"/>
          <p14:tracePt t="108481" x="609600" y="3833813"/>
          <p14:tracePt t="108497" x="623888" y="3833813"/>
          <p14:tracePt t="108514" x="638175" y="3833813"/>
          <p14:tracePt t="108531" x="647700" y="3833813"/>
          <p14:tracePt t="108548" x="652463" y="3833813"/>
          <p14:tracePt t="108564" x="661988" y="3838575"/>
          <p14:tracePt t="108598" x="666750" y="3843338"/>
          <p14:tracePt t="108628" x="671513" y="3843338"/>
          <p14:tracePt t="108635" x="671513" y="3848100"/>
          <p14:tracePt t="108664" x="676275" y="3848100"/>
          <p14:tracePt t="108671" x="676275" y="3857625"/>
          <p14:tracePt t="108681" x="681038" y="3857625"/>
          <p14:tracePt t="108697" x="695325" y="3867150"/>
          <p14:tracePt t="108714" x="723900" y="3867150"/>
          <p14:tracePt t="108731" x="738188" y="3871913"/>
          <p14:tracePt t="108747" x="752475" y="3876675"/>
          <p14:tracePt t="108764" x="771525" y="3876675"/>
          <p14:tracePt t="108781" x="781050" y="3876675"/>
          <p14:tracePt t="108814" x="790575" y="3876675"/>
          <p14:tracePt t="108872" x="795338" y="3876675"/>
          <p14:tracePt t="108908" x="800100" y="3876675"/>
          <p14:tracePt t="108972" x="804863" y="3876675"/>
          <p14:tracePt t="108987" x="804863" y="3871913"/>
          <p14:tracePt t="109023" x="809625" y="3867150"/>
          <p14:tracePt t="109051" x="809625" y="3862388"/>
          <p14:tracePt t="109058" x="814388" y="3862388"/>
          <p14:tracePt t="109072" x="814388" y="3857625"/>
          <p14:tracePt t="109087" x="819150" y="3857625"/>
          <p14:tracePt t="109137" x="819150" y="3852863"/>
          <p14:tracePt t="109187" x="823913" y="3848100"/>
          <p14:tracePt t="109216" x="823913" y="3843338"/>
          <p14:tracePt t="109281" x="823913" y="3838575"/>
          <p14:tracePt t="109847" x="838200" y="3833813"/>
          <p14:tracePt t="109854" x="847725" y="3824288"/>
          <p14:tracePt t="109864" x="862013" y="3819525"/>
          <p14:tracePt t="109880" x="895350" y="3795713"/>
          <p14:tracePt t="109897" x="942975" y="3781425"/>
          <p14:tracePt t="109914" x="966788" y="3776663"/>
          <p14:tracePt t="109930" x="985838" y="3771900"/>
          <p14:tracePt t="109947" x="1000125" y="3767138"/>
          <p14:tracePt t="109964" x="1009650" y="3767138"/>
          <p14:tracePt t="110012" x="1014413" y="3767138"/>
          <p14:tracePt t="110048" x="1019175" y="3767138"/>
          <p14:tracePt t="113268" x="1023938" y="3767138"/>
          <p14:tracePt t="113275" x="1028700" y="3767138"/>
          <p14:tracePt t="113298" x="1033463" y="3767138"/>
          <p14:tracePt t="113311" x="1038225" y="3762375"/>
          <p14:tracePt t="113326" x="1047750" y="3762375"/>
          <p14:tracePt t="113340" x="1052513" y="3762375"/>
          <p14:tracePt t="113354" x="1057275" y="3762375"/>
          <p14:tracePt t="113362" x="1062038" y="3757613"/>
          <p14:tracePt t="113379" x="1066800" y="3757613"/>
          <p14:tracePt t="113396" x="1085850" y="3752850"/>
          <p14:tracePt t="113413" x="1114425" y="3743325"/>
          <p14:tracePt t="113429" x="1152525" y="3733800"/>
          <p14:tracePt t="113446" x="1200150" y="3729038"/>
          <p14:tracePt t="113462" x="1314450" y="3709988"/>
          <p14:tracePt t="113479" x="1404938" y="3690938"/>
          <p14:tracePt t="113496" x="1490663" y="3676650"/>
          <p14:tracePt t="113512" x="1614488" y="3652838"/>
          <p14:tracePt t="113529" x="1690688" y="3643313"/>
          <p14:tracePt t="113546" x="1752600" y="3633788"/>
          <p14:tracePt t="113562" x="1838325" y="3614738"/>
          <p14:tracePt t="113579" x="1890713" y="3609975"/>
          <p14:tracePt t="113596" x="1938338" y="3605213"/>
          <p14:tracePt t="113612" x="2000250" y="3605213"/>
          <p14:tracePt t="113629" x="2047875" y="3600450"/>
          <p14:tracePt t="113646" x="2105025" y="3600450"/>
          <p14:tracePt t="113662" x="2228850" y="3609975"/>
          <p14:tracePt t="113679" x="2305050" y="3624263"/>
          <p14:tracePt t="113696" x="2405063" y="3638550"/>
          <p14:tracePt t="113712" x="2514600" y="3652838"/>
          <p14:tracePt t="113729" x="2586038" y="3662363"/>
          <p14:tracePt t="113746" x="2633663" y="3671888"/>
          <p14:tracePt t="113762" x="2695575" y="3681413"/>
          <p14:tracePt t="113779" x="2714625" y="3686175"/>
          <p14:tracePt t="113796" x="2724150" y="3686175"/>
          <p14:tracePt t="113812" x="2728913" y="3686175"/>
          <p14:tracePt t="113829" x="2733675" y="3686175"/>
          <p14:tracePt t="115477" x="2743200" y="3686175"/>
          <p14:tracePt t="115483" x="2747963" y="3690938"/>
          <p14:tracePt t="115495" x="2752725" y="3690938"/>
          <p14:tracePt t="115512" x="2767013" y="3690938"/>
          <p14:tracePt t="115529" x="2771775" y="3690938"/>
          <p14:tracePt t="115545" x="2781300" y="3690938"/>
          <p14:tracePt t="115562" x="2786063" y="3690938"/>
          <p14:tracePt t="115579" x="2790825" y="3690938"/>
          <p14:tracePt t="115612" x="2805113" y="3681413"/>
          <p14:tracePt t="115628" x="2828925" y="3671888"/>
          <p14:tracePt t="115645" x="2862263" y="3652838"/>
          <p14:tracePt t="115662" x="2952750" y="3638550"/>
          <p14:tracePt t="115678" x="3090863" y="3619500"/>
          <p14:tracePt t="115695" x="3209925" y="3609975"/>
          <p14:tracePt t="115712" x="3343275" y="3595688"/>
          <p14:tracePt t="115728" x="3533775" y="3586163"/>
          <p14:tracePt t="115745" x="3643313" y="3586163"/>
          <p14:tracePt t="115762" x="3733800" y="3586163"/>
          <p14:tracePt t="115778" x="3819525" y="3586163"/>
          <p14:tracePt t="115795" x="3848100" y="3586163"/>
          <p14:tracePt t="115812" x="3867150" y="3590925"/>
          <p14:tracePt t="115828" x="3881438" y="3590925"/>
          <p14:tracePt t="115845" x="3890963" y="3595688"/>
          <p14:tracePt t="115879" x="3895725" y="3595688"/>
          <p14:tracePt t="117147" x="3905250" y="3605213"/>
          <p14:tracePt t="117154" x="3924300" y="3614738"/>
          <p14:tracePt t="117162" x="3938588" y="3619500"/>
          <p14:tracePt t="117178" x="3971925" y="3643313"/>
          <p14:tracePt t="117195" x="3995738" y="3667125"/>
          <p14:tracePt t="117211" x="4024313" y="3690938"/>
          <p14:tracePt t="117228" x="4043363" y="3700463"/>
          <p14:tracePt t="117245" x="4048125" y="3705225"/>
          <p14:tracePt t="117261" x="4057650" y="3709988"/>
          <p14:tracePt t="117278" x="4062413" y="3709988"/>
          <p14:tracePt t="117294" x="4062413" y="3719513"/>
          <p14:tracePt t="117334" x="4067175" y="3719513"/>
          <p14:tracePt t="117355" x="4067175" y="3724275"/>
          <p14:tracePt t="117369" x="4071938" y="3724275"/>
          <p14:tracePt t="117549" x="4076700" y="3724275"/>
          <p14:tracePt t="117556" x="4076700" y="3729038"/>
          <p14:tracePt t="118818" x="4052888" y="3733800"/>
          <p14:tracePt t="118825" x="3986213" y="3748088"/>
          <p14:tracePt t="118833" x="3924300" y="3757613"/>
          <p14:tracePt t="118844" x="3857625" y="3767138"/>
          <p14:tracePt t="118861" x="3652838" y="3795713"/>
          <p14:tracePt t="118877" x="3486150" y="3814763"/>
          <p14:tracePt t="118894" x="3348038" y="3819525"/>
          <p14:tracePt t="118911" x="3138488" y="3824288"/>
          <p14:tracePt t="118927" x="3024188" y="3824288"/>
          <p14:tracePt t="118944" x="2909888" y="3819525"/>
          <p14:tracePt t="118961" x="2757488" y="3814763"/>
          <p14:tracePt t="118977" x="2676525" y="3810000"/>
          <p14:tracePt t="118994" x="2609850" y="3800475"/>
          <p14:tracePt t="119011" x="2533650" y="3790950"/>
          <p14:tracePt t="119027" x="2438400" y="3767138"/>
          <p14:tracePt t="119044" x="2390775" y="3752850"/>
          <p14:tracePt t="119061" x="2352675" y="3743325"/>
          <p14:tracePt t="119077" x="2295525" y="3733800"/>
          <p14:tracePt t="119094" x="2247900" y="3733800"/>
          <p14:tracePt t="119111" x="2195513" y="3724275"/>
          <p14:tracePt t="119127" x="2133600" y="3714750"/>
          <p14:tracePt t="119144" x="2100263" y="3714750"/>
          <p14:tracePt t="119161" x="2066925" y="3709988"/>
          <p14:tracePt t="119177" x="2024063" y="3705225"/>
          <p14:tracePt t="119194" x="2009775" y="3700463"/>
          <p14:tracePt t="119211" x="1990725" y="3700463"/>
          <p14:tracePt t="119227" x="1985963" y="3700463"/>
          <p14:tracePt t="119291" x="1985963" y="3695700"/>
          <p14:tracePt t="119327" x="1990725" y="3690938"/>
          <p14:tracePt t="119334" x="1995488" y="3690938"/>
          <p14:tracePt t="119344" x="2000250" y="3690938"/>
          <p14:tracePt t="119360" x="2009775" y="3686175"/>
          <p14:tracePt t="119406" x="2043113" y="3671888"/>
          <p14:tracePt t="119420" x="2047875" y="3671888"/>
          <p14:tracePt t="119427" x="2052638" y="3671888"/>
          <p14:tracePt t="119444" x="2062163" y="3671888"/>
          <p14:tracePt t="119460" x="2071688" y="3671888"/>
          <p14:tracePt t="119477" x="2090738" y="3667125"/>
          <p14:tracePt t="119494" x="2109788" y="3667125"/>
          <p14:tracePt t="119510" x="2138363" y="3662363"/>
          <p14:tracePt t="119527" x="2157413" y="3662363"/>
          <p14:tracePt t="119544" x="2181225" y="3662363"/>
          <p14:tracePt t="119560" x="2190750" y="3662363"/>
          <p14:tracePt t="119577" x="2195513" y="3662363"/>
          <p14:tracePt t="119594" x="2205038" y="3662363"/>
          <p14:tracePt t="119657" x="2114550" y="3681413"/>
          <p14:tracePt t="119671" x="2052638" y="3667125"/>
          <p14:tracePt t="119678" x="2009775" y="3662363"/>
          <p14:tracePt t="119686" x="1962150" y="3662363"/>
          <p14:tracePt t="119694" x="1914525" y="3657600"/>
          <p14:tracePt t="119710" x="1833563" y="3652838"/>
          <p14:tracePt t="119727" x="1762125" y="3648075"/>
          <p14:tracePt t="119744" x="1638300" y="3638550"/>
          <p14:tracePt t="119760" x="1581150" y="3629025"/>
          <p14:tracePt t="119777" x="1533525" y="3624263"/>
          <p14:tracePt t="119794" x="1476375" y="3614738"/>
          <p14:tracePt t="119810" x="1443038" y="3614738"/>
          <p14:tracePt t="119827" x="1414463" y="3609975"/>
          <p14:tracePt t="119844" x="1390650" y="3609975"/>
          <p14:tracePt t="119860" x="1385888" y="3609975"/>
          <p14:tracePt t="120001" x="1385888" y="3614738"/>
          <p14:tracePt t="120022" x="1381125" y="3614738"/>
          <p14:tracePt t="120044" x="1376363" y="3619500"/>
          <p14:tracePt t="120058" x="1366838" y="3619500"/>
          <p14:tracePt t="120066" x="1362075" y="3619500"/>
          <p14:tracePt t="120077" x="1357313" y="3624263"/>
          <p14:tracePt t="120094" x="1333500" y="3624263"/>
          <p14:tracePt t="120110" x="1300163" y="3629025"/>
          <p14:tracePt t="120127" x="1271588" y="3633788"/>
          <p14:tracePt t="120144" x="1247775" y="3638550"/>
          <p14:tracePt t="120160" x="1214438" y="3643313"/>
          <p14:tracePt t="120177" x="1195388" y="3652838"/>
          <p14:tracePt t="120194" x="1181100" y="3657600"/>
          <p14:tracePt t="120210" x="1166813" y="3662363"/>
          <p14:tracePt t="120227" x="1157288" y="3667125"/>
          <p14:tracePt t="120243" x="1152525" y="3671888"/>
          <p14:tracePt t="120260" x="1152525" y="3676650"/>
          <p14:tracePt t="120293" x="1147763" y="3676650"/>
          <p14:tracePt t="123243" x="1185863" y="3676650"/>
          <p14:tracePt t="123250" x="1238250" y="3676650"/>
          <p14:tracePt t="123259" x="1300163" y="3671888"/>
          <p14:tracePt t="123276" x="1423988" y="3667125"/>
          <p14:tracePt t="123293" x="1600200" y="3662363"/>
          <p14:tracePt t="123309" x="1704975" y="3662363"/>
          <p14:tracePt t="123326" x="1800225" y="3662363"/>
          <p14:tracePt t="123343" x="1971675" y="3662363"/>
          <p14:tracePt t="123359" x="2071688" y="3662363"/>
          <p14:tracePt t="123376" x="2147888" y="3667125"/>
          <p14:tracePt t="123393" x="2247900" y="3676650"/>
          <p14:tracePt t="123409" x="2305050" y="3686175"/>
          <p14:tracePt t="123426" x="2333625" y="3686175"/>
          <p14:tracePt t="123443" x="2371725" y="3690938"/>
          <p14:tracePt t="123459" x="2400300" y="3700463"/>
          <p14:tracePt t="123476" x="2409825" y="3700463"/>
          <p14:tracePt t="123493" x="2419350" y="3700463"/>
          <p14:tracePt t="123526" x="2424113" y="3700463"/>
          <p14:tracePt t="123544" x="2424113" y="3705225"/>
          <p14:tracePt t="123559" x="2433638" y="3705225"/>
          <p14:tracePt t="123576" x="2447925" y="3705225"/>
          <p14:tracePt t="123592" x="2457450" y="3705225"/>
          <p14:tracePt t="123609" x="2471738" y="3705225"/>
          <p14:tracePt t="123626" x="2476500" y="3705225"/>
          <p14:tracePt t="123659" x="2481263" y="3705225"/>
          <p14:tracePt t="123680" x="2486025" y="3705225"/>
          <p14:tracePt t="123709" x="2486025" y="3709988"/>
          <p14:tracePt t="123737" x="2486025" y="3714750"/>
          <p14:tracePt t="123802" x="2486025" y="3719513"/>
          <p14:tracePt t="126161" x="2509838" y="3724275"/>
          <p14:tracePt t="126169" x="2528888" y="3733800"/>
          <p14:tracePt t="126177" x="2557463" y="3738563"/>
          <p14:tracePt t="126191" x="2605088" y="3757613"/>
          <p14:tracePt t="126208" x="2652713" y="3776663"/>
          <p14:tracePt t="126225" x="2719388" y="3790950"/>
          <p14:tracePt t="126242" x="2800350" y="3805238"/>
          <p14:tracePt t="126258" x="2838450" y="3810000"/>
          <p14:tracePt t="126275" x="2862263" y="3810000"/>
          <p14:tracePt t="126291" x="2876550" y="3810000"/>
          <p14:tracePt t="126308" x="2881313" y="3810000"/>
          <p14:tracePt t="126325" x="2886075" y="3810000"/>
          <p14:tracePt t="126377" x="2890838" y="3795713"/>
          <p14:tracePt t="126391" x="2890838" y="3790950"/>
          <p14:tracePt t="126398" x="2890838" y="3786188"/>
          <p14:tracePt t="126408" x="2890838" y="3781425"/>
          <p14:tracePt t="126425" x="2890838" y="3776663"/>
          <p14:tracePt t="126441" x="2890838" y="3762375"/>
          <p14:tracePt t="126458" x="2890838" y="3752850"/>
          <p14:tracePt t="126475" x="2890838" y="3748088"/>
          <p14:tracePt t="126491" x="2890838" y="3733800"/>
          <p14:tracePt t="126508" x="2890838" y="3724275"/>
          <p14:tracePt t="126525" x="2895600" y="3719513"/>
          <p14:tracePt t="126541" x="2900363" y="3705225"/>
          <p14:tracePt t="126558" x="2909888" y="3690938"/>
          <p14:tracePt t="126575" x="2943225" y="3671888"/>
          <p14:tracePt t="126591" x="3014663" y="3638550"/>
          <p14:tracePt t="126608" x="3052763" y="3619500"/>
          <p14:tracePt t="126625" x="3071813" y="3595688"/>
          <p14:tracePt t="126642" x="3100388" y="3567113"/>
          <p14:tracePt t="126658" x="3105150" y="3543300"/>
          <p14:tracePt t="126675" x="3105150" y="3529013"/>
          <p14:tracePt t="126691" x="3105150" y="3514725"/>
          <p14:tracePt t="126708" x="3100388" y="3505200"/>
          <p14:tracePt t="126725" x="3100388" y="3495675"/>
          <p14:tracePt t="126741" x="3086100" y="3486150"/>
          <p14:tracePt t="126758" x="3038475" y="3471863"/>
          <p14:tracePt t="126775" x="2981325" y="3452813"/>
          <p14:tracePt t="126791" x="2928938" y="3438525"/>
          <p14:tracePt t="126808" x="2852738" y="3400425"/>
          <p14:tracePt t="126825" x="2809875" y="3381375"/>
          <p14:tracePt t="126841" x="2771775" y="3357563"/>
          <p14:tracePt t="126858" x="2733675" y="3343275"/>
          <p14:tracePt t="126875" x="2724150" y="3343275"/>
          <p14:tracePt t="126891" x="2719388" y="3343275"/>
          <p14:tracePt t="126908" x="2705100" y="3352800"/>
          <p14:tracePt t="126925" x="2700338" y="3367088"/>
          <p14:tracePt t="126941" x="2695575" y="3381375"/>
          <p14:tracePt t="126958" x="2686050" y="3405188"/>
          <p14:tracePt t="126975" x="2681288" y="3414713"/>
          <p14:tracePt t="126991" x="2671763" y="3433763"/>
          <p14:tracePt t="127008" x="2662238" y="3452813"/>
          <p14:tracePt t="127025" x="2657475" y="3467100"/>
          <p14:tracePt t="127041" x="2652713" y="3481388"/>
          <p14:tracePt t="127058" x="2647950" y="3519488"/>
          <p14:tracePt t="127074" x="2643188" y="3557588"/>
          <p14:tracePt t="127091" x="2643188" y="3600450"/>
          <p14:tracePt t="127108" x="2647950" y="3657600"/>
          <p14:tracePt t="127125" x="2652713" y="3705225"/>
          <p14:tracePt t="127141" x="2662238" y="3757613"/>
          <p14:tracePt t="127158" x="2676525" y="3814763"/>
          <p14:tracePt t="127175" x="2690813" y="3843338"/>
          <p14:tracePt t="127191" x="2705100" y="3871913"/>
          <p14:tracePt t="127208" x="2719388" y="3890963"/>
          <p14:tracePt t="127224" x="2738438" y="3910013"/>
          <p14:tracePt t="127241" x="2757488" y="3914775"/>
          <p14:tracePt t="127258" x="2776538" y="3924300"/>
          <p14:tracePt t="127274" x="2805113" y="3924300"/>
          <p14:tracePt t="127291" x="2814638" y="3924300"/>
          <p14:tracePt t="127308" x="2852738" y="3914775"/>
          <p14:tracePt t="127324" x="2886075" y="3910013"/>
          <p14:tracePt t="127341" x="2909888" y="3905250"/>
          <p14:tracePt t="127358" x="2943225" y="3895725"/>
          <p14:tracePt t="127374" x="2971800" y="3886200"/>
          <p14:tracePt t="127391" x="2995613" y="3876675"/>
          <p14:tracePt t="127408" x="3014663" y="3867150"/>
          <p14:tracePt t="127424" x="3038475" y="3838575"/>
          <p14:tracePt t="127441" x="3057525" y="3800475"/>
          <p14:tracePt t="127458" x="3067050" y="3757613"/>
          <p14:tracePt t="127474" x="3071813" y="3714750"/>
          <p14:tracePt t="127491" x="3071813" y="3690938"/>
          <p14:tracePt t="127508" x="3067050" y="3676650"/>
          <p14:tracePt t="127524" x="3052763" y="3652838"/>
          <p14:tracePt t="127541" x="3033713" y="3629025"/>
          <p14:tracePt t="127558" x="2995613" y="3590925"/>
          <p14:tracePt t="127574" x="2943225" y="3533775"/>
          <p14:tracePt t="127591" x="2914650" y="3500438"/>
          <p14:tracePt t="127608" x="2890838" y="3476625"/>
          <p14:tracePt t="127624" x="2867025" y="3452813"/>
          <p14:tracePt t="127641" x="2857500" y="3443288"/>
          <p14:tracePt t="127658" x="2843213" y="3438525"/>
          <p14:tracePt t="127674" x="2838450" y="3438525"/>
          <p14:tracePt t="127691" x="2828925" y="3438525"/>
          <p14:tracePt t="127708" x="2814638" y="3438525"/>
          <p14:tracePt t="127725" x="2805113" y="3448050"/>
          <p14:tracePt t="127741" x="2795588" y="3462338"/>
          <p14:tracePt t="127758" x="2786063" y="3471863"/>
          <p14:tracePt t="127774" x="2776538" y="3481388"/>
          <p14:tracePt t="127791" x="2767013" y="3495675"/>
          <p14:tracePt t="127808" x="2757488" y="3505200"/>
          <p14:tracePt t="127824" x="2757488" y="3509963"/>
          <p14:tracePt t="127841" x="2752725" y="3519488"/>
          <p14:tracePt t="127858" x="2752725" y="3533775"/>
          <p14:tracePt t="127891" x="2762250" y="3595688"/>
          <p14:tracePt t="127908" x="2767013" y="3624263"/>
          <p14:tracePt t="127924" x="2767013" y="3662363"/>
          <p14:tracePt t="127941" x="2771775" y="3738563"/>
          <p14:tracePt t="127958" x="2776538" y="3776663"/>
          <p14:tracePt t="127974" x="2786063" y="3814763"/>
          <p14:tracePt t="127991" x="2805113" y="3857625"/>
          <p14:tracePt t="128008" x="2814638" y="3876675"/>
          <p14:tracePt t="128024" x="2828925" y="3900488"/>
          <p14:tracePt t="128041" x="2843213" y="3924300"/>
          <p14:tracePt t="128058" x="2847975" y="3933825"/>
          <p14:tracePt t="128074" x="2847975" y="3938588"/>
          <p14:tracePt t="128107" x="2852738" y="3938588"/>
          <p14:tracePt t="128124" x="2852738" y="3943350"/>
          <p14:tracePt t="139250" x="2814638" y="3952875"/>
          <p14:tracePt t="139257" x="2743200" y="3967163"/>
          <p14:tracePt t="139264" x="2657475" y="3981450"/>
          <p14:tracePt t="139271" x="2566988" y="4005263"/>
          <p14:tracePt t="139287" x="2371725" y="4033838"/>
          <p14:tracePt t="139304" x="2166938" y="4052888"/>
          <p14:tracePt t="139321" x="1871663" y="4071938"/>
          <p14:tracePt t="139337" x="1728788" y="4067175"/>
          <p14:tracePt t="139354" x="1595438" y="4057650"/>
          <p14:tracePt t="139370" x="1481138" y="4048125"/>
          <p14:tracePt t="139387" x="1347788" y="4014788"/>
          <p14:tracePt t="139404" x="1257300" y="4000500"/>
          <p14:tracePt t="139420" x="1185863" y="3981450"/>
          <p14:tracePt t="139437" x="1104900" y="3962400"/>
          <p14:tracePt t="139454" x="1071563" y="3957638"/>
          <p14:tracePt t="139470" x="1066800" y="3957638"/>
          <p14:tracePt t="139487" x="1057275" y="3957638"/>
          <p14:tracePt t="139520" x="1052513" y="3957638"/>
          <p14:tracePt t="139537" x="1052513" y="3952875"/>
          <p14:tracePt t="139572" x="1057275" y="3948113"/>
          <p14:tracePt t="139587" x="1062038" y="3948113"/>
          <p14:tracePt t="139594" x="1062038" y="3938588"/>
          <p14:tracePt t="139616" x="1066800" y="3938588"/>
          <p14:tracePt t="139622" x="1066800" y="3933825"/>
          <p14:tracePt t="139637" x="1071563" y="3933825"/>
          <p14:tracePt t="139654" x="1071563" y="3929063"/>
          <p14:tracePt t="139670" x="1081088" y="3924300"/>
          <p14:tracePt t="139687" x="1085850" y="3919538"/>
          <p14:tracePt t="139704" x="1090613" y="3919538"/>
          <p14:tracePt t="139720" x="1095375" y="3910013"/>
          <p14:tracePt t="139737" x="1100138" y="3910013"/>
          <p14:tracePt t="139754" x="1114425" y="3905250"/>
          <p14:tracePt t="139770" x="1123950" y="3900488"/>
          <p14:tracePt t="139787" x="1152525" y="3886200"/>
          <p14:tracePt t="139804" x="1181100" y="3876675"/>
          <p14:tracePt t="139820" x="1195388" y="3867150"/>
          <p14:tracePt t="139837" x="1214438" y="3862388"/>
          <p14:tracePt t="139854" x="1219200" y="3857625"/>
          <p14:tracePt t="139870" x="1223963" y="3857625"/>
          <p14:tracePt t="139887" x="1228725" y="3857625"/>
          <p14:tracePt t="139952" x="1233488" y="3857625"/>
          <p14:tracePt t="140010" x="1233488" y="3852863"/>
          <p14:tracePt t="140069" x="1233488" y="3848100"/>
          <p14:tracePt t="140160" x="1228725" y="3848100"/>
          <p14:tracePt t="140311" x="1223963" y="3848100"/>
          <p14:tracePt t="140375" x="1219200" y="3848100"/>
          <p14:tracePt t="140619" x="1247775" y="3843338"/>
          <p14:tracePt t="140627" x="1285875" y="3838575"/>
          <p14:tracePt t="140637" x="1319213" y="3833813"/>
          <p14:tracePt t="140653" x="1400175" y="3819525"/>
          <p14:tracePt t="140670" x="1519238" y="3810000"/>
          <p14:tracePt t="140687" x="1590675" y="3800475"/>
          <p14:tracePt t="140703" x="1643063" y="3790950"/>
          <p14:tracePt t="140720" x="1738313" y="3771900"/>
          <p14:tracePt t="140737" x="1790700" y="3762375"/>
          <p14:tracePt t="140753" x="1838325" y="3752850"/>
          <p14:tracePt t="140770" x="1885950" y="3748088"/>
          <p14:tracePt t="140787" x="1914525" y="3738563"/>
          <p14:tracePt t="140803" x="1943100" y="3733800"/>
          <p14:tracePt t="140820" x="1985963" y="3724275"/>
          <p14:tracePt t="140837" x="2009775" y="3719513"/>
          <p14:tracePt t="140853" x="2033588" y="3714750"/>
          <p14:tracePt t="140870" x="2057400" y="3714750"/>
          <p14:tracePt t="140887" x="2071688" y="3709988"/>
          <p14:tracePt t="140920" x="2076450" y="3709988"/>
          <p14:tracePt t="140936" x="2085975" y="3709988"/>
          <p14:tracePt t="140970" x="2090738" y="3705225"/>
          <p14:tracePt t="140987" x="2095500" y="3705225"/>
          <p14:tracePt t="141003" x="2100263" y="3700463"/>
          <p14:tracePt t="141020" x="2105025" y="3700463"/>
          <p14:tracePt t="141037" x="2128838" y="3695700"/>
          <p14:tracePt t="141053" x="2147888" y="3695700"/>
          <p14:tracePt t="141070" x="2171700" y="3695700"/>
          <p14:tracePt t="141086" x="2214563" y="3695700"/>
          <p14:tracePt t="141103" x="2247900" y="3695700"/>
          <p14:tracePt t="141120" x="2266950" y="3695700"/>
          <p14:tracePt t="141136" x="2286000" y="3695700"/>
          <p14:tracePt t="141153" x="2300288" y="3695700"/>
          <p14:tracePt t="141170" x="2319338" y="3695700"/>
          <p14:tracePt t="141187" x="2347913" y="3695700"/>
          <p14:tracePt t="141203" x="2386013" y="3695700"/>
          <p14:tracePt t="141220" x="2409825" y="3695700"/>
          <p14:tracePt t="141237" x="2438400" y="3700463"/>
          <p14:tracePt t="141253" x="2447925" y="3700463"/>
          <p14:tracePt t="141270" x="2452688" y="3700463"/>
          <p14:tracePt t="141286" x="2466975" y="3700463"/>
          <p14:tracePt t="141329" x="2471738" y="3700463"/>
          <p14:tracePt t="141372" x="2471738" y="3705225"/>
          <p14:tracePt t="141401" x="2476500" y="3705225"/>
          <p14:tracePt t="141458" x="2481263" y="3705225"/>
          <p14:tracePt t="141724" x="2495550" y="3705225"/>
          <p14:tracePt t="141731" x="2519363" y="3705225"/>
          <p14:tracePt t="141738" x="2552700" y="3705225"/>
          <p14:tracePt t="141753" x="2605088" y="3705225"/>
          <p14:tracePt t="141770" x="2657475" y="3705225"/>
          <p14:tracePt t="141786" x="2728913" y="3705225"/>
          <p14:tracePt t="141803" x="2828925" y="3705225"/>
          <p14:tracePt t="141820" x="2886075" y="3705225"/>
          <p14:tracePt t="141836" x="2933700" y="3700463"/>
          <p14:tracePt t="141853" x="3005138" y="3700463"/>
          <p14:tracePt t="141870" x="3038475" y="3700463"/>
          <p14:tracePt t="141886" x="3057525" y="3700463"/>
          <p14:tracePt t="141903" x="3071813" y="3700463"/>
          <p14:tracePt t="141919" x="3076575" y="3700463"/>
          <p14:tracePt t="141936" x="3081338" y="3700463"/>
          <p14:tracePt t="144298" x="3095625" y="3700463"/>
          <p14:tracePt t="144306" x="3109913" y="3700463"/>
          <p14:tracePt t="144313" x="3133725" y="3700463"/>
          <p14:tracePt t="144320" x="3143250" y="3700463"/>
          <p14:tracePt t="144336" x="3181350" y="3700463"/>
          <p14:tracePt t="144352" x="3219450" y="3709988"/>
          <p14:tracePt t="144369" x="3248025" y="3719513"/>
          <p14:tracePt t="144386" x="3281363" y="3729038"/>
          <p14:tracePt t="144402" x="3295650" y="3733800"/>
          <p14:tracePt t="144419" x="3300413" y="3738563"/>
          <p14:tracePt t="144435" x="3309938" y="3738563"/>
          <p14:tracePt t="144452" x="3309938" y="3743325"/>
          <p14:tracePt t="144485" x="3314700" y="3748088"/>
          <p14:tracePt t="144502" x="3319463" y="3748088"/>
          <p14:tracePt t="144521" x="3324225" y="3752850"/>
          <p14:tracePt t="144535" x="3333750" y="3752850"/>
          <p14:tracePt t="144557" x="3371850" y="3767138"/>
          <p14:tracePt t="144569" x="3386138" y="3767138"/>
          <p14:tracePt t="144585" x="3443288" y="3776663"/>
          <p14:tracePt t="144602" x="3495675" y="3776663"/>
          <p14:tracePt t="144619" x="3524250" y="3776663"/>
          <p14:tracePt t="144635" x="3576638" y="3781425"/>
          <p14:tracePt t="144652" x="3609975" y="3786188"/>
          <p14:tracePt t="144669" x="3633788" y="3786188"/>
          <p14:tracePt t="144685" x="3671888" y="3790950"/>
          <p14:tracePt t="144702" x="3681413" y="3790950"/>
          <p14:tracePt t="144718" x="3686175" y="3790950"/>
          <p14:tracePt t="144735" x="3690938" y="3790950"/>
          <p14:tracePt t="144779" x="3695700" y="3790950"/>
          <p14:tracePt t="144987" x="3690938" y="3790950"/>
          <p14:tracePt t="145052" x="3690938" y="3786188"/>
          <p14:tracePt t="145087" x="3690938" y="3781425"/>
          <p14:tracePt t="145137" x="3695700" y="3781425"/>
          <p14:tracePt t="145152" x="3709988" y="3781425"/>
          <p14:tracePt t="145159" x="3719513" y="3781425"/>
          <p14:tracePt t="145173" x="3752850" y="3776663"/>
          <p14:tracePt t="145185" x="3771900" y="3776663"/>
          <p14:tracePt t="145202" x="3848100" y="3767138"/>
          <p14:tracePt t="145218" x="3900488" y="3767138"/>
          <p14:tracePt t="145235" x="3943350" y="3762375"/>
          <p14:tracePt t="145252" x="3990975" y="3757613"/>
          <p14:tracePt t="145268" x="4010025" y="3757613"/>
          <p14:tracePt t="145285" x="4019550" y="3757613"/>
          <p14:tracePt t="145302" x="4033838" y="3757613"/>
          <p14:tracePt t="145318" x="4043363" y="3757613"/>
          <p14:tracePt t="145352" x="4048125" y="3757613"/>
          <p14:tracePt t="145396" x="4052888" y="3757613"/>
          <p14:tracePt t="145431" x="4057650" y="3757613"/>
          <p14:tracePt t="145467" x="4062413" y="3757613"/>
          <p14:tracePt t="145482" x="4071938" y="3757613"/>
          <p14:tracePt t="145489" x="4076700" y="3752850"/>
          <p14:tracePt t="145502" x="4081463" y="3752850"/>
          <p14:tracePt t="145518" x="4114800" y="3748088"/>
          <p14:tracePt t="145535" x="4133850" y="3743325"/>
          <p14:tracePt t="145552" x="4152900" y="3738563"/>
          <p14:tracePt t="145568" x="4176713" y="3729038"/>
          <p14:tracePt t="145585" x="4200525" y="3724275"/>
          <p14:tracePt t="145602" x="4214813" y="3719513"/>
          <p14:tracePt t="145618" x="4243388" y="3719513"/>
          <p14:tracePt t="145635" x="4257675" y="3714750"/>
          <p14:tracePt t="145652" x="4271963" y="3709988"/>
          <p14:tracePt t="145668" x="4295775" y="3709988"/>
          <p14:tracePt t="145685" x="4310063" y="3705225"/>
          <p14:tracePt t="145702" x="4329113" y="3700463"/>
          <p14:tracePt t="145718" x="4343400" y="3695700"/>
          <p14:tracePt t="145735" x="4357688" y="3690938"/>
          <p14:tracePt t="145752" x="4371975" y="3690938"/>
          <p14:tracePt t="145768" x="4400550" y="3676650"/>
          <p14:tracePt t="145785" x="4419600" y="3662363"/>
          <p14:tracePt t="145802" x="4462463" y="3648075"/>
          <p14:tracePt t="145818" x="4529138" y="3624263"/>
          <p14:tracePt t="145835" x="4576763" y="3605213"/>
          <p14:tracePt t="145851" x="4619625" y="3590925"/>
          <p14:tracePt t="145868" x="4667250" y="3562350"/>
          <p14:tracePt t="145885" x="4695825" y="3552825"/>
          <p14:tracePt t="145901" x="4719638" y="3543300"/>
          <p14:tracePt t="145918" x="4733925" y="3538538"/>
          <p14:tracePt t="145935" x="4743450" y="3533775"/>
          <p14:tracePt t="145968" x="4748213" y="3533775"/>
          <p14:tracePt t="158670" x="4776788" y="3533775"/>
          <p14:tracePt t="158684" x="4876800" y="3524250"/>
          <p14:tracePt t="158691" x="4929188" y="3524250"/>
          <p14:tracePt t="158698" x="4986338" y="3519488"/>
          <p14:tracePt t="158714" x="5091113" y="3519488"/>
          <p14:tracePt t="158730" x="5181600" y="3519488"/>
          <p14:tracePt t="158747" x="5276850" y="3519488"/>
          <p14:tracePt t="158764" x="5400675" y="3529013"/>
          <p14:tracePt t="158781" x="5453063" y="3538538"/>
          <p14:tracePt t="158797" x="5505450" y="3548063"/>
          <p14:tracePt t="158814" x="5548313" y="3562350"/>
          <p14:tracePt t="158831" x="5567363" y="3571875"/>
          <p14:tracePt t="158847" x="5581650" y="3571875"/>
          <p14:tracePt t="158864" x="5581650" y="3576638"/>
          <p14:tracePt t="158880" x="5586413" y="3576638"/>
          <p14:tracePt t="158897" x="5586413" y="3581400"/>
          <p14:tracePt t="158935" x="5586413" y="3586163"/>
          <p14:tracePt t="158949" x="5581650" y="3590925"/>
          <p14:tracePt t="158964" x="5567363" y="3595688"/>
          <p14:tracePt t="158985" x="5486400" y="3605213"/>
          <p14:tracePt t="158997" x="5467350" y="3600450"/>
          <p14:tracePt t="159014" x="5367338" y="3614738"/>
          <p14:tracePt t="159030" x="5276850" y="3624263"/>
          <p14:tracePt t="159047" x="5195888" y="3638550"/>
          <p14:tracePt t="159064" x="5057775" y="3667125"/>
          <p14:tracePt t="159080" x="4957763" y="3676650"/>
          <p14:tracePt t="159097" x="4886325" y="3690938"/>
          <p14:tracePt t="159114" x="4757738" y="3714750"/>
          <p14:tracePt t="159130" x="4691063" y="3724275"/>
          <p14:tracePt t="159147" x="4624388" y="3738563"/>
          <p14:tracePt t="159164" x="4557713" y="3762375"/>
          <p14:tracePt t="159180" x="4519613" y="3767138"/>
          <p14:tracePt t="159197" x="4505325" y="3771900"/>
          <p14:tracePt t="159214" x="4495800" y="3771900"/>
          <p14:tracePt t="161081" x="0" y="0"/>
        </p14:tracePtLst>
      </p14:laserTraceLst>
    </p:ext>
  </p:extLs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3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8492"/>
            <a:ext cx="9144000" cy="5119580"/>
          </a:xfrm>
          <a:prstGeom prst="rect">
            <a:avLst/>
          </a:prstGeom>
        </p:spPr>
      </p:pic>
      <p:sp>
        <p:nvSpPr>
          <p:cNvPr id="4" name="Shape 2"/>
          <p:cNvSpPr/>
          <p:nvPr/>
        </p:nvSpPr>
        <p:spPr>
          <a:xfrm>
            <a:off x="457200" y="1033272"/>
            <a:ext cx="365760" cy="45720"/>
          </a:xfrm>
          <a:prstGeom prst="rect">
            <a:avLst/>
          </a:prstGeom>
          <a:solidFill>
            <a:srgbClr val="C9A961"/>
          </a:solidFill>
          <a:ln w="12700">
            <a:solidFill>
              <a:srgbClr val="C9A961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457200" y="1188720"/>
            <a:ext cx="8229600" cy="640080"/>
          </a:xfrm>
          <a:prstGeom prst="rect">
            <a:avLst/>
          </a:prstGeom>
          <a:solidFill>
            <a:srgbClr val="F2EBDB"/>
          </a:solidFill>
          <a:ln w="12700">
            <a:solidFill>
              <a:srgbClr val="C9A961"/>
            </a:solidFill>
            <a:prstDash val="solid"/>
          </a:ln>
        </p:spPr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4360" y="1325880"/>
            <a:ext cx="365760" cy="365760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1097280" y="1188720"/>
            <a:ext cx="74980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Problem:  </a:t>
            </a:r>
            <a:r>
              <a:rPr lang="en-US" sz="1600" dirty="0" smtClean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future value of an investment equal </a:t>
            </a:r>
            <a:r>
              <a:rPr lang="en-US" sz="16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EGP </a:t>
            </a:r>
            <a:r>
              <a:rPr lang="en-US" sz="1600" dirty="0" smtClean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1,552,924 after 10 years </a:t>
            </a:r>
            <a:r>
              <a:rPr lang="en-US" sz="16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at 12% per year. What will it be worth </a:t>
            </a:r>
            <a:r>
              <a:rPr lang="en-US" sz="1600" dirty="0" smtClean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today?</a:t>
            </a:r>
            <a:endParaRPr lang="en-US" sz="1600" dirty="0"/>
          </a:p>
        </p:txBody>
      </p:sp>
      <p:sp>
        <p:nvSpPr>
          <p:cNvPr id="8" name="Text 5"/>
          <p:cNvSpPr/>
          <p:nvPr/>
        </p:nvSpPr>
        <p:spPr>
          <a:xfrm>
            <a:off x="457200" y="1965960"/>
            <a:ext cx="8229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0B2545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Step-by-step solution:</a:t>
            </a:r>
            <a:endParaRPr lang="en-US" sz="2000" dirty="0"/>
          </a:p>
        </p:txBody>
      </p:sp>
      <p:sp>
        <p:nvSpPr>
          <p:cNvPr id="9" name="Shape 6"/>
          <p:cNvSpPr/>
          <p:nvPr/>
        </p:nvSpPr>
        <p:spPr>
          <a:xfrm>
            <a:off x="457200" y="2377440"/>
            <a:ext cx="365760" cy="365760"/>
          </a:xfrm>
          <a:prstGeom prst="ellipse">
            <a:avLst/>
          </a:prstGeom>
          <a:solidFill>
            <a:srgbClr val="C9A961"/>
          </a:solidFill>
          <a:ln w="12700">
            <a:solidFill>
              <a:srgbClr val="C9A961"/>
            </a:solidFill>
            <a:prstDash val="solid"/>
          </a:ln>
        </p:spPr>
      </p:sp>
      <p:sp>
        <p:nvSpPr>
          <p:cNvPr id="10" name="Text 7"/>
          <p:cNvSpPr/>
          <p:nvPr/>
        </p:nvSpPr>
        <p:spPr>
          <a:xfrm>
            <a:off x="457200" y="2377440"/>
            <a:ext cx="365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0B2545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1</a:t>
            </a:r>
            <a:endParaRPr lang="en-US" sz="1600" dirty="0"/>
          </a:p>
        </p:txBody>
      </p:sp>
      <p:sp>
        <p:nvSpPr>
          <p:cNvPr id="11" name="Text 8"/>
          <p:cNvSpPr/>
          <p:nvPr/>
        </p:nvSpPr>
        <p:spPr>
          <a:xfrm>
            <a:off x="960120" y="2377440"/>
            <a:ext cx="14630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Identify</a:t>
            </a:r>
            <a:endParaRPr lang="en-US" sz="1500" dirty="0"/>
          </a:p>
        </p:txBody>
      </p:sp>
      <p:sp>
        <p:nvSpPr>
          <p:cNvPr id="12" name="Text 9"/>
          <p:cNvSpPr/>
          <p:nvPr/>
        </p:nvSpPr>
        <p:spPr>
          <a:xfrm>
            <a:off x="2468880" y="2377440"/>
            <a:ext cx="62179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400" dirty="0" smtClean="0">
                <a:solidFill>
                  <a:srgbClr val="1A1A1A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FV </a:t>
            </a:r>
            <a:r>
              <a:rPr lang="en-US" sz="1400" dirty="0">
                <a:solidFill>
                  <a:srgbClr val="1A1A1A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= </a:t>
            </a: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1,552,924</a:t>
            </a:r>
            <a:r>
              <a:rPr lang="en-US" sz="1400" dirty="0" smtClean="0">
                <a:solidFill>
                  <a:srgbClr val="1A1A1A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</a:t>
            </a:r>
            <a:r>
              <a:rPr lang="en-US" sz="1400" dirty="0">
                <a:solidFill>
                  <a:srgbClr val="1A1A1A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·   r = 12% = 0.12   ·   n = 10</a:t>
            </a:r>
            <a:endParaRPr lang="en-US" sz="1400" dirty="0"/>
          </a:p>
        </p:txBody>
      </p:sp>
      <p:sp>
        <p:nvSpPr>
          <p:cNvPr id="13" name="Shape 10"/>
          <p:cNvSpPr/>
          <p:nvPr/>
        </p:nvSpPr>
        <p:spPr>
          <a:xfrm>
            <a:off x="457200" y="2834640"/>
            <a:ext cx="365760" cy="365760"/>
          </a:xfrm>
          <a:prstGeom prst="ellipse">
            <a:avLst/>
          </a:prstGeom>
          <a:solidFill>
            <a:srgbClr val="C9A961"/>
          </a:solidFill>
          <a:ln w="12700">
            <a:solidFill>
              <a:srgbClr val="C9A961"/>
            </a:solidFill>
            <a:prstDash val="solid"/>
          </a:ln>
        </p:spPr>
      </p:sp>
      <p:sp>
        <p:nvSpPr>
          <p:cNvPr id="14" name="Text 11"/>
          <p:cNvSpPr/>
          <p:nvPr/>
        </p:nvSpPr>
        <p:spPr>
          <a:xfrm>
            <a:off x="457200" y="2834640"/>
            <a:ext cx="365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0B2545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2</a:t>
            </a:r>
            <a:endParaRPr lang="en-US" sz="1600" dirty="0"/>
          </a:p>
        </p:txBody>
      </p:sp>
      <p:sp>
        <p:nvSpPr>
          <p:cNvPr id="15" name="Text 12"/>
          <p:cNvSpPr/>
          <p:nvPr/>
        </p:nvSpPr>
        <p:spPr>
          <a:xfrm>
            <a:off x="960120" y="2834640"/>
            <a:ext cx="14630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Apply formula</a:t>
            </a:r>
            <a:endParaRPr lang="en-US" sz="1500" dirty="0"/>
          </a:p>
        </p:txBody>
      </p:sp>
      <p:sp>
        <p:nvSpPr>
          <p:cNvPr id="16" name="Text 13"/>
          <p:cNvSpPr/>
          <p:nvPr/>
        </p:nvSpPr>
        <p:spPr>
          <a:xfrm>
            <a:off x="2468880" y="2834640"/>
            <a:ext cx="62179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 smtClean="0">
                <a:solidFill>
                  <a:srgbClr val="1A1A1A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PV  </a:t>
            </a:r>
            <a:r>
              <a:rPr lang="en-US" sz="1400" dirty="0">
                <a:solidFill>
                  <a:srgbClr val="1A1A1A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=  </a:t>
            </a:r>
            <a:r>
              <a:rPr lang="en-US" sz="1400" dirty="0" smtClean="0">
                <a:solidFill>
                  <a:srgbClr val="1A1A1A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FV / </a:t>
            </a:r>
            <a:r>
              <a:rPr lang="en-US" sz="1400" dirty="0">
                <a:solidFill>
                  <a:srgbClr val="1A1A1A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(1 + r)ⁿ</a:t>
            </a:r>
            <a:endParaRPr lang="en-US" sz="1400" dirty="0"/>
          </a:p>
        </p:txBody>
      </p:sp>
      <p:sp>
        <p:nvSpPr>
          <p:cNvPr id="17" name="Shape 14"/>
          <p:cNvSpPr/>
          <p:nvPr/>
        </p:nvSpPr>
        <p:spPr>
          <a:xfrm>
            <a:off x="457200" y="3291840"/>
            <a:ext cx="365760" cy="365760"/>
          </a:xfrm>
          <a:prstGeom prst="ellipse">
            <a:avLst/>
          </a:prstGeom>
          <a:solidFill>
            <a:srgbClr val="C9A961"/>
          </a:solidFill>
          <a:ln w="12700">
            <a:solidFill>
              <a:srgbClr val="C9A961"/>
            </a:solidFill>
            <a:prstDash val="solid"/>
          </a:ln>
        </p:spPr>
      </p:sp>
      <p:sp>
        <p:nvSpPr>
          <p:cNvPr id="18" name="Text 15"/>
          <p:cNvSpPr/>
          <p:nvPr/>
        </p:nvSpPr>
        <p:spPr>
          <a:xfrm>
            <a:off x="457200" y="3291840"/>
            <a:ext cx="365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0B2545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3</a:t>
            </a:r>
            <a:endParaRPr lang="en-US" sz="1600" dirty="0"/>
          </a:p>
        </p:txBody>
      </p:sp>
      <p:sp>
        <p:nvSpPr>
          <p:cNvPr id="19" name="Text 16"/>
          <p:cNvSpPr/>
          <p:nvPr/>
        </p:nvSpPr>
        <p:spPr>
          <a:xfrm>
            <a:off x="960120" y="3291840"/>
            <a:ext cx="14630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Substitute</a:t>
            </a:r>
            <a:endParaRPr lang="en-US" sz="1500" dirty="0"/>
          </a:p>
        </p:txBody>
      </p:sp>
      <p:sp>
        <p:nvSpPr>
          <p:cNvPr id="20" name="Text 17"/>
          <p:cNvSpPr/>
          <p:nvPr/>
        </p:nvSpPr>
        <p:spPr>
          <a:xfrm>
            <a:off x="2468880" y="3291840"/>
            <a:ext cx="62179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400" dirty="0" smtClean="0">
                <a:solidFill>
                  <a:srgbClr val="1A1A1A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PV  =  1,552,924 / (1.12)¹⁰  </a:t>
            </a:r>
            <a:r>
              <a:rPr lang="en-US" sz="1400" dirty="0">
                <a:solidFill>
                  <a:srgbClr val="1A1A1A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= 1,552,924 </a:t>
            </a:r>
            <a:r>
              <a:rPr lang="en-US" sz="1400" dirty="0" smtClean="0">
                <a:solidFill>
                  <a:srgbClr val="1A1A1A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/ 3.1058</a:t>
            </a:r>
            <a:endParaRPr lang="en-US" sz="1400" dirty="0"/>
          </a:p>
        </p:txBody>
      </p:sp>
      <p:sp>
        <p:nvSpPr>
          <p:cNvPr id="21" name="Shape 18"/>
          <p:cNvSpPr/>
          <p:nvPr/>
        </p:nvSpPr>
        <p:spPr>
          <a:xfrm>
            <a:off x="457200" y="3749040"/>
            <a:ext cx="365760" cy="365760"/>
          </a:xfrm>
          <a:prstGeom prst="ellipse">
            <a:avLst/>
          </a:prstGeom>
          <a:solidFill>
            <a:srgbClr val="C9A961"/>
          </a:solidFill>
          <a:ln w="12700">
            <a:solidFill>
              <a:srgbClr val="C9A961"/>
            </a:solidFill>
            <a:prstDash val="solid"/>
          </a:ln>
        </p:spPr>
      </p:sp>
      <p:sp>
        <p:nvSpPr>
          <p:cNvPr id="22" name="Text 19"/>
          <p:cNvSpPr/>
          <p:nvPr/>
        </p:nvSpPr>
        <p:spPr>
          <a:xfrm>
            <a:off x="457200" y="3749040"/>
            <a:ext cx="365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0B2545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4</a:t>
            </a:r>
            <a:endParaRPr lang="en-US" sz="1600" dirty="0"/>
          </a:p>
        </p:txBody>
      </p:sp>
      <p:sp>
        <p:nvSpPr>
          <p:cNvPr id="23" name="Text 20"/>
          <p:cNvSpPr/>
          <p:nvPr/>
        </p:nvSpPr>
        <p:spPr>
          <a:xfrm>
            <a:off x="960120" y="3749040"/>
            <a:ext cx="14630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Result</a:t>
            </a:r>
            <a:endParaRPr lang="en-US" sz="1500" dirty="0"/>
          </a:p>
        </p:txBody>
      </p:sp>
      <p:sp>
        <p:nvSpPr>
          <p:cNvPr id="24" name="Text 21"/>
          <p:cNvSpPr/>
          <p:nvPr/>
        </p:nvSpPr>
        <p:spPr>
          <a:xfrm>
            <a:off x="2468880" y="3749040"/>
            <a:ext cx="62179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 smtClean="0">
                <a:solidFill>
                  <a:srgbClr val="1A1A1A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PV  </a:t>
            </a:r>
            <a:r>
              <a:rPr lang="en-US" sz="1400" dirty="0">
                <a:solidFill>
                  <a:srgbClr val="1A1A1A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≈  EGP </a:t>
            </a:r>
            <a:r>
              <a:rPr lang="en-US" sz="1400" dirty="0" smtClean="0">
                <a:solidFill>
                  <a:srgbClr val="1A1A1A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500,000</a:t>
            </a:r>
            <a:endParaRPr lang="en-US" sz="1400" dirty="0"/>
          </a:p>
        </p:txBody>
      </p:sp>
      <p:sp>
        <p:nvSpPr>
          <p:cNvPr id="28" name="Shape 24"/>
          <p:cNvSpPr/>
          <p:nvPr/>
        </p:nvSpPr>
        <p:spPr>
          <a:xfrm>
            <a:off x="0" y="4983480"/>
            <a:ext cx="9144000" cy="164592"/>
          </a:xfrm>
          <a:prstGeom prst="rect">
            <a:avLst/>
          </a:prstGeom>
          <a:solidFill>
            <a:srgbClr val="0B2545"/>
          </a:solidFill>
          <a:ln w="12700">
            <a:solidFill>
              <a:srgbClr val="0B2545"/>
            </a:solidFill>
            <a:prstDash val="solid"/>
          </a:ln>
        </p:spPr>
      </p:sp>
      <p:sp>
        <p:nvSpPr>
          <p:cNvPr id="29" name="Text 25"/>
          <p:cNvSpPr/>
          <p:nvPr/>
        </p:nvSpPr>
        <p:spPr>
          <a:xfrm>
            <a:off x="365760" y="4983480"/>
            <a:ext cx="54864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kern="0" spc="200" dirty="0">
                <a:solidFill>
                  <a:srgbClr val="E8D5A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TIME VALUE OF MONEY  ·  REAL ESTATE FINANCE</a:t>
            </a:r>
            <a:endParaRPr lang="en-US" sz="900" dirty="0"/>
          </a:p>
        </p:txBody>
      </p:sp>
    </p:spTree>
    <p:extLst>
      <p:ext uri="{BB962C8B-B14F-4D97-AF65-F5344CB8AC3E}">
        <p14:creationId xmlns:p14="http://schemas.microsoft.com/office/powerpoint/2010/main" val="882840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656"/>
    </mc:Choice>
    <mc:Fallback xmlns="">
      <p:transition spd="slow" advTm="11365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7107" x="5229225" y="3352800"/>
          <p14:tracePt t="7590" x="5186363" y="3338513"/>
          <p14:tracePt t="7597" x="5124450" y="3324225"/>
          <p14:tracePt t="7604" x="5019675" y="3295650"/>
          <p14:tracePt t="7617" x="4881563" y="3267075"/>
          <p14:tracePt t="7634" x="4424363" y="3119438"/>
          <p14:tracePt t="7651" x="4100513" y="3009900"/>
          <p14:tracePt t="7667" x="3810000" y="2905125"/>
          <p14:tracePt t="7684" x="3467100" y="2786063"/>
          <p14:tracePt t="7701" x="3324225" y="2728913"/>
          <p14:tracePt t="7717" x="3228975" y="2676525"/>
          <p14:tracePt t="7734" x="3119438" y="2600325"/>
          <p14:tracePt t="7750" x="3062288" y="2557463"/>
          <p14:tracePt t="7767" x="3014663" y="2528888"/>
          <p14:tracePt t="7784" x="2971800" y="2486025"/>
          <p14:tracePt t="7800" x="2952750" y="2462213"/>
          <p14:tracePt t="7817" x="2943225" y="2443163"/>
          <p14:tracePt t="7834" x="2933700" y="2419350"/>
          <p14:tracePt t="7850" x="2933700" y="2414588"/>
          <p14:tracePt t="7867" x="2924175" y="2409825"/>
          <p14:tracePt t="8257" x="2886075" y="2395538"/>
          <p14:tracePt t="8264" x="2809875" y="2371725"/>
          <p14:tracePt t="8271" x="2719388" y="2338388"/>
          <p14:tracePt t="8284" x="2609850" y="2305050"/>
          <p14:tracePt t="8300" x="2262188" y="2171700"/>
          <p14:tracePt t="8317" x="2047875" y="2095500"/>
          <p14:tracePt t="8334" x="1833563" y="2005013"/>
          <p14:tracePt t="8350" x="1600200" y="1890713"/>
          <p14:tracePt t="8367" x="1500188" y="1833563"/>
          <p14:tracePt t="8384" x="1423988" y="1785938"/>
          <p14:tracePt t="8400" x="1347788" y="1738313"/>
          <p14:tracePt t="8417" x="1338263" y="1728788"/>
          <p14:tracePt t="8434" x="1323975" y="1714500"/>
          <p14:tracePt t="8450" x="1319213" y="1700213"/>
          <p14:tracePt t="8467" x="1319213" y="1685925"/>
          <p14:tracePt t="8484" x="1323975" y="1676400"/>
          <p14:tracePt t="8501" x="1333500" y="1662113"/>
          <p14:tracePt t="8517" x="1333500" y="1657350"/>
          <p14:tracePt t="8534" x="1338263" y="1652588"/>
          <p14:tracePt t="8550" x="1338263" y="1643063"/>
          <p14:tracePt t="8567" x="1357313" y="1619250"/>
          <p14:tracePt t="8584" x="1366838" y="1609725"/>
          <p14:tracePt t="8600" x="1395413" y="1595438"/>
          <p14:tracePt t="8617" x="1466850" y="1566863"/>
          <p14:tracePt t="8633" x="1547813" y="1547813"/>
          <p14:tracePt t="8650" x="1652588" y="1533525"/>
          <p14:tracePt t="8667" x="1819275" y="1524000"/>
          <p14:tracePt t="8684" x="1957388" y="1519238"/>
          <p14:tracePt t="8700" x="2062163" y="1519238"/>
          <p14:tracePt t="8717" x="2190750" y="1528763"/>
          <p14:tracePt t="8734" x="2238375" y="1528763"/>
          <p14:tracePt t="8750" x="2266950" y="1533525"/>
          <p14:tracePt t="8767" x="2276475" y="1533525"/>
          <p14:tracePt t="8784" x="2281238" y="1533525"/>
          <p14:tracePt t="9247" x="2338388" y="1538288"/>
          <p14:tracePt t="9255" x="2386013" y="1538288"/>
          <p14:tracePt t="9262" x="2438400" y="1547813"/>
          <p14:tracePt t="9269" x="2490788" y="1557338"/>
          <p14:tracePt t="9283" x="2614613" y="1571625"/>
          <p14:tracePt t="9300" x="2719388" y="1585913"/>
          <p14:tracePt t="9317" x="2800350" y="1600200"/>
          <p14:tracePt t="9333" x="2876550" y="1600200"/>
          <p14:tracePt t="9350" x="2919413" y="1600200"/>
          <p14:tracePt t="9367" x="2947988" y="1595438"/>
          <p14:tracePt t="9383" x="2971800" y="1595438"/>
          <p14:tracePt t="9400" x="2976563" y="1595438"/>
          <p14:tracePt t="9433" x="2981325" y="1595438"/>
          <p14:tracePt t="9506" x="2990850" y="1595438"/>
          <p14:tracePt t="9513" x="3000375" y="1590675"/>
          <p14:tracePt t="9520" x="3009900" y="1590675"/>
          <p14:tracePt t="9533" x="3014663" y="1590675"/>
          <p14:tracePt t="9550" x="3052763" y="1585913"/>
          <p14:tracePt t="9567" x="3086100" y="1581150"/>
          <p14:tracePt t="9583" x="3143250" y="1576388"/>
          <p14:tracePt t="9600" x="3214688" y="1576388"/>
          <p14:tracePt t="9617" x="3262313" y="1576388"/>
          <p14:tracePt t="9633" x="3290888" y="1576388"/>
          <p14:tracePt t="9650" x="3314700" y="1576388"/>
          <p14:tracePt t="11285" x="3328988" y="1571625"/>
          <p14:tracePt t="11293" x="3352800" y="1571625"/>
          <p14:tracePt t="11300" x="3367088" y="1571625"/>
          <p14:tracePt t="11316" x="3409950" y="1566863"/>
          <p14:tracePt t="11333" x="3443288" y="1566863"/>
          <p14:tracePt t="11350" x="3481388" y="1562100"/>
          <p14:tracePt t="11366" x="3495675" y="1557338"/>
          <p14:tracePt t="11383" x="3509963" y="1557338"/>
          <p14:tracePt t="11400" x="3514725" y="1557338"/>
          <p14:tracePt t="11416" x="3529013" y="1557338"/>
          <p14:tracePt t="11433" x="3543300" y="1557338"/>
          <p14:tracePt t="11449" x="3562350" y="1552575"/>
          <p14:tracePt t="11466" x="3595688" y="1547813"/>
          <p14:tracePt t="11483" x="3619500" y="1547813"/>
          <p14:tracePt t="11499" x="3643313" y="1543050"/>
          <p14:tracePt t="11516" x="3667125" y="1543050"/>
          <p14:tracePt t="11533" x="3681413" y="1543050"/>
          <p14:tracePt t="11549" x="3690938" y="1543050"/>
          <p14:tracePt t="11566" x="3695700" y="1543050"/>
          <p14:tracePt t="11601" x="3705225" y="1543050"/>
          <p14:tracePt t="11651" x="3709988" y="1543050"/>
          <p14:tracePt t="11723" x="3714750" y="1543050"/>
          <p14:tracePt t="12627" x="3743325" y="1538288"/>
          <p14:tracePt t="12634" x="3795713" y="1533525"/>
          <p14:tracePt t="12649" x="3905250" y="1509713"/>
          <p14:tracePt t="12665" x="4057650" y="1485900"/>
          <p14:tracePt t="12682" x="4257675" y="1443038"/>
          <p14:tracePt t="12699" x="4572000" y="1390650"/>
          <p14:tracePt t="12715" x="4719638" y="1362075"/>
          <p14:tracePt t="12732" x="4862513" y="1338263"/>
          <p14:tracePt t="12749" x="4976813" y="1319213"/>
          <p14:tracePt t="12765" x="5029200" y="1309688"/>
          <p14:tracePt t="12782" x="5057775" y="1309688"/>
          <p14:tracePt t="12799" x="5081588" y="1304925"/>
          <p14:tracePt t="12816" x="5091113" y="1304925"/>
          <p14:tracePt t="12850" x="5095875" y="1304925"/>
          <p14:tracePt t="12928" x="5105400" y="1304925"/>
          <p14:tracePt t="12957" x="5110163" y="1304925"/>
          <p14:tracePt t="12971" x="5119688" y="1309688"/>
          <p14:tracePt t="12978" x="5124450" y="1314450"/>
          <p14:tracePt t="12986" x="5129213" y="1319213"/>
          <p14:tracePt t="12999" x="5143500" y="1328738"/>
          <p14:tracePt t="13015" x="5167313" y="1362075"/>
          <p14:tracePt t="13032" x="5186363" y="1390650"/>
          <p14:tracePt t="13049" x="5195888" y="1419225"/>
          <p14:tracePt t="13065" x="5210175" y="1452563"/>
          <p14:tracePt t="13082" x="5214938" y="1462088"/>
          <p14:tracePt t="13099" x="5214938" y="1476375"/>
          <p14:tracePt t="13115" x="5214938" y="1485900"/>
          <p14:tracePt t="13132" x="5214938" y="1490663"/>
          <p14:tracePt t="13149" x="5214938" y="1495425"/>
          <p14:tracePt t="13182" x="5214938" y="1500188"/>
          <p14:tracePt t="13854" x="5233988" y="1504950"/>
          <p14:tracePt t="13861" x="5262563" y="1504950"/>
          <p14:tracePt t="13868" x="5291138" y="1504950"/>
          <p14:tracePt t="13882" x="5329238" y="1504950"/>
          <p14:tracePt t="13898" x="5429250" y="1504950"/>
          <p14:tracePt t="13915" x="5476875" y="1504950"/>
          <p14:tracePt t="13932" x="5529263" y="1504950"/>
          <p14:tracePt t="13948" x="5576888" y="1504950"/>
          <p14:tracePt t="13965" x="5595938" y="1504950"/>
          <p14:tracePt t="13982" x="5614988" y="1504950"/>
          <p14:tracePt t="13998" x="5638800" y="1504950"/>
          <p14:tracePt t="14015" x="5643563" y="1504950"/>
          <p14:tracePt t="14032" x="5648325" y="1504950"/>
          <p14:tracePt t="14048" x="5653088" y="1504950"/>
          <p14:tracePt t="14120" x="5657850" y="1504950"/>
          <p14:tracePt t="14148" x="5662613" y="1504950"/>
          <p14:tracePt t="14184" x="5667375" y="1504950"/>
          <p14:tracePt t="14256" x="5672138" y="1504950"/>
          <p14:tracePt t="14321" x="5676900" y="1504950"/>
          <p14:tracePt t="14393" x="5681663" y="1504950"/>
          <p14:tracePt t="23168" x="5705475" y="1500188"/>
          <p14:tracePt t="23182" x="5810250" y="1466850"/>
          <p14:tracePt t="23189" x="5862638" y="1452563"/>
          <p14:tracePt t="23197" x="5905500" y="1438275"/>
          <p14:tracePt t="23212" x="5995988" y="1433513"/>
          <p14:tracePt t="23229" x="6062663" y="1428750"/>
          <p14:tracePt t="23245" x="6143625" y="1428750"/>
          <p14:tracePt t="23262" x="6267450" y="1433513"/>
          <p14:tracePt t="23279" x="6329363" y="1438275"/>
          <p14:tracePt t="23295" x="6410325" y="1447800"/>
          <p14:tracePt t="23312" x="6519863" y="1462088"/>
          <p14:tracePt t="23329" x="6596063" y="1466850"/>
          <p14:tracePt t="23345" x="6648450" y="1466850"/>
          <p14:tracePt t="23362" x="6762750" y="1471613"/>
          <p14:tracePt t="23379" x="6829425" y="1471613"/>
          <p14:tracePt t="23395" x="6877050" y="1471613"/>
          <p14:tracePt t="23412" x="6910388" y="1471613"/>
          <p14:tracePt t="23429" x="6919913" y="1471613"/>
          <p14:tracePt t="23445" x="6924675" y="1471613"/>
          <p14:tracePt t="23462" x="6934200" y="1471613"/>
          <p14:tracePt t="23498" x="6938963" y="1471613"/>
          <p14:tracePt t="23535" x="6943725" y="1471613"/>
          <p14:tracePt t="23555" x="6943725" y="1476375"/>
          <p14:tracePt t="23627" x="6943725" y="1481138"/>
          <p14:tracePt t="23799" x="6948488" y="1481138"/>
          <p14:tracePt t="23871" x="6953250" y="1481138"/>
          <p14:tracePt t="23885" x="6958013" y="1485900"/>
          <p14:tracePt t="23893" x="6962775" y="1485900"/>
          <p14:tracePt t="23899" x="6967538" y="1485900"/>
          <p14:tracePt t="23912" x="6972300" y="1485900"/>
          <p14:tracePt t="23928" x="6977063" y="1485900"/>
          <p14:tracePt t="23945" x="6981825" y="1485900"/>
          <p14:tracePt t="23971" x="6986588" y="1485900"/>
          <p14:tracePt t="23985" x="6991350" y="1485900"/>
          <p14:tracePt t="23995" x="6996113" y="1485900"/>
          <p14:tracePt t="24012" x="7005638" y="1485900"/>
          <p14:tracePt t="24028" x="7015163" y="1485900"/>
          <p14:tracePt t="24045" x="7024688" y="1485900"/>
          <p14:tracePt t="24062" x="7029450" y="1485900"/>
          <p14:tracePt t="24078" x="7038975" y="1485900"/>
          <p14:tracePt t="24095" x="7048500" y="1485900"/>
          <p14:tracePt t="24112" x="7058025" y="1490663"/>
          <p14:tracePt t="24129" x="7077075" y="1495425"/>
          <p14:tracePt t="24145" x="7091363" y="1495425"/>
          <p14:tracePt t="24162" x="7100888" y="1500188"/>
          <p14:tracePt t="24178" x="7115175" y="1500188"/>
          <p14:tracePt t="24179" x="7119938" y="1504950"/>
          <p14:tracePt t="24195" x="7129463" y="1504950"/>
          <p14:tracePt t="24212" x="7148513" y="1504950"/>
          <p14:tracePt t="24228" x="7158038" y="1504950"/>
          <p14:tracePt t="24245" x="7181850" y="1504950"/>
          <p14:tracePt t="24262" x="7191375" y="1504950"/>
          <p14:tracePt t="24295" x="7196138" y="1504950"/>
          <p14:tracePt t="24312" x="7200900" y="1504950"/>
          <p14:tracePt t="24330" x="7205663" y="1504950"/>
          <p14:tracePt t="24366" x="7210425" y="1504950"/>
          <p14:tracePt t="25607" x="7239000" y="1504950"/>
          <p14:tracePt t="25614" x="7281863" y="1509713"/>
          <p14:tracePt t="25622" x="7334250" y="1509713"/>
          <p14:tracePt t="25629" x="7377113" y="1514475"/>
          <p14:tracePt t="25644" x="7500938" y="1538288"/>
          <p14:tracePt t="25661" x="7572375" y="1552575"/>
          <p14:tracePt t="25678" x="7648575" y="1571625"/>
          <p14:tracePt t="25695" x="7743825" y="1595438"/>
          <p14:tracePt t="25711" x="7781925" y="1600200"/>
          <p14:tracePt t="25728" x="7805738" y="1604963"/>
          <p14:tracePt t="25744" x="7824788" y="1609725"/>
          <p14:tracePt t="25778" x="7829550" y="1609725"/>
          <p14:tracePt t="25887" x="7829550" y="1614488"/>
          <p14:tracePt t="25988" x="7834313" y="1614488"/>
          <p14:tracePt t="26153" x="7839075" y="1614488"/>
          <p14:tracePt t="26182" x="7848600" y="1614488"/>
          <p14:tracePt t="26196" x="7853363" y="1609725"/>
          <p14:tracePt t="26210" x="7858125" y="1609725"/>
          <p14:tracePt t="26217" x="7858125" y="1604963"/>
          <p14:tracePt t="26228" x="7862888" y="1604963"/>
          <p14:tracePt t="26244" x="7867650" y="1604963"/>
          <p14:tracePt t="26261" x="7872413" y="1604963"/>
          <p14:tracePt t="26296" x="7872413" y="1600200"/>
          <p14:tracePt t="26310" x="7877175" y="1600200"/>
          <p14:tracePt t="26921" x="7896225" y="1595438"/>
          <p14:tracePt t="26927" x="7905750" y="1590675"/>
          <p14:tracePt t="26934" x="7915275" y="1590675"/>
          <p14:tracePt t="26944" x="7924800" y="1590675"/>
          <p14:tracePt t="26961" x="7939088" y="1576388"/>
          <p14:tracePt t="26977" x="7953375" y="1576388"/>
          <p14:tracePt t="26994" x="7958138" y="1576388"/>
          <p14:tracePt t="27011" x="7962900" y="1571625"/>
          <p14:tracePt t="27044" x="7967663" y="1571625"/>
          <p14:tracePt t="27064" x="7972425" y="1571625"/>
          <p14:tracePt t="27523" x="7972425" y="1566863"/>
          <p14:tracePt t="29540" x="7915275" y="1585913"/>
          <p14:tracePt t="29547" x="7810500" y="1628775"/>
          <p14:tracePt t="29560" x="7643813" y="1671638"/>
          <p14:tracePt t="29577" x="7077075" y="1752600"/>
          <p14:tracePt t="29593" x="6619875" y="1781175"/>
          <p14:tracePt t="29610" x="6148388" y="1809750"/>
          <p14:tracePt t="29626" x="5438775" y="1814513"/>
          <p14:tracePt t="29643" x="5014913" y="1814513"/>
          <p14:tracePt t="29660" x="4638675" y="1814513"/>
          <p14:tracePt t="29676" x="4210050" y="1814513"/>
          <p14:tracePt t="29693" x="3986213" y="1824038"/>
          <p14:tracePt t="29710" x="3871913" y="1828800"/>
          <p14:tracePt t="29726" x="3786188" y="1843088"/>
          <p14:tracePt t="29743" x="3771900" y="1843088"/>
          <p14:tracePt t="29760" x="3767138" y="1852613"/>
          <p14:tracePt t="30106" x="3690938" y="1852613"/>
          <p14:tracePt t="30114" x="3581400" y="1843088"/>
          <p14:tracePt t="30121" x="3462338" y="1833563"/>
          <p14:tracePt t="30129" x="3314700" y="1828800"/>
          <p14:tracePt t="30143" x="3038475" y="1804988"/>
          <p14:tracePt t="30160" x="2743200" y="1776413"/>
          <p14:tracePt t="30176" x="2590800" y="1762125"/>
          <p14:tracePt t="30193" x="2419350" y="1747838"/>
          <p14:tracePt t="30210" x="2366963" y="1747838"/>
          <p14:tracePt t="30226" x="2352675" y="1747838"/>
          <p14:tracePt t="30243" x="2347913" y="1747838"/>
          <p14:tracePt t="30336" x="2352675" y="1747838"/>
          <p14:tracePt t="30401" x="2357438" y="1747838"/>
          <p14:tracePt t="30458" x="2362200" y="1747838"/>
          <p14:tracePt t="30465" x="2362200" y="1752600"/>
          <p14:tracePt t="30476" x="2366963" y="1752600"/>
          <p14:tracePt t="30493" x="2371725" y="1752600"/>
          <p14:tracePt t="30530" x="2376488" y="1752600"/>
          <p14:tracePt t="30594" x="2381250" y="1752600"/>
          <p14:tracePt t="30659" x="2386013" y="1752600"/>
          <p14:tracePt t="30695" x="2390775" y="1752600"/>
          <p14:tracePt t="30731" x="2395538" y="1752600"/>
          <p14:tracePt t="30803" x="2400300" y="1757363"/>
          <p14:tracePt t="30875" x="2405063" y="1757363"/>
          <p14:tracePt t="30903" x="2409825" y="1757363"/>
          <p14:tracePt t="34534" x="2386013" y="1776413"/>
          <p14:tracePt t="34541" x="2333625" y="1814513"/>
          <p14:tracePt t="34548" x="2281238" y="1847850"/>
          <p14:tracePt t="34558" x="2205038" y="1895475"/>
          <p14:tracePt t="34575" x="2047875" y="1971675"/>
          <p14:tracePt t="34592" x="1781175" y="2081213"/>
          <p14:tracePt t="34608" x="1643063" y="2133600"/>
          <p14:tracePt t="34625" x="1500188" y="2176463"/>
          <p14:tracePt t="34641" x="1333500" y="2214563"/>
          <p14:tracePt t="34658" x="1266825" y="2233613"/>
          <p14:tracePt t="34675" x="1228725" y="2243138"/>
          <p14:tracePt t="34692" x="1190625" y="2247900"/>
          <p14:tracePt t="34708" x="1185863" y="2247900"/>
          <p14:tracePt t="34756" x="1185863" y="2243138"/>
          <p14:tracePt t="34770" x="1190625" y="2238375"/>
          <p14:tracePt t="34777" x="1195388" y="2238375"/>
          <p14:tracePt t="34828" x="1219200" y="2238375"/>
          <p14:tracePt t="34835" x="1223963" y="2243138"/>
          <p14:tracePt t="34843" x="1233488" y="2257425"/>
          <p14:tracePt t="34858" x="1252538" y="2290763"/>
          <p14:tracePt t="34875" x="1271588" y="2324100"/>
          <p14:tracePt t="34892" x="1300163" y="2362200"/>
          <p14:tracePt t="34908" x="1357313" y="2424113"/>
          <p14:tracePt t="34925" x="1390650" y="2466975"/>
          <p14:tracePt t="34941" x="1419225" y="2505075"/>
          <p14:tracePt t="34958" x="1457325" y="2562225"/>
          <p14:tracePt t="34975" x="1481138" y="2590800"/>
          <p14:tracePt t="34991" x="1495425" y="2605088"/>
          <p14:tracePt t="35008" x="1514475" y="2633663"/>
          <p14:tracePt t="35025" x="1528763" y="2652713"/>
          <p14:tracePt t="35041" x="1533525" y="2657475"/>
          <p14:tracePt t="35058" x="1543050" y="2667000"/>
          <p14:tracePt t="35075" x="1547813" y="2667000"/>
          <p14:tracePt t="35091" x="1557338" y="2671763"/>
          <p14:tracePt t="35108" x="1581150" y="2671763"/>
          <p14:tracePt t="35125" x="1595438" y="2671763"/>
          <p14:tracePt t="35141" x="1619250" y="2671763"/>
          <p14:tracePt t="35158" x="1652588" y="2671763"/>
          <p14:tracePt t="35175" x="1685925" y="2671763"/>
          <p14:tracePt t="35191" x="1733550" y="2667000"/>
          <p14:tracePt t="35208" x="1843088" y="2657475"/>
          <p14:tracePt t="35225" x="1933575" y="2657475"/>
          <p14:tracePt t="35241" x="2047875" y="2652713"/>
          <p14:tracePt t="35258" x="2219325" y="2638425"/>
          <p14:tracePt t="35275" x="2333625" y="2633663"/>
          <p14:tracePt t="35291" x="2438400" y="2628900"/>
          <p14:tracePt t="35308" x="2566988" y="2619375"/>
          <p14:tracePt t="35325" x="2657475" y="2614613"/>
          <p14:tracePt t="35341" x="2738438" y="2609850"/>
          <p14:tracePt t="35358" x="2800350" y="2605088"/>
          <p14:tracePt t="35375" x="2819400" y="2605088"/>
          <p14:tracePt t="35391" x="2824163" y="2605088"/>
          <p14:tracePt t="35582" x="2824163" y="2609850"/>
          <p14:tracePt t="35595" x="2819400" y="2609850"/>
          <p14:tracePt t="35610" x="2809875" y="2614613"/>
          <p14:tracePt t="35617" x="2805113" y="2614613"/>
          <p14:tracePt t="35624" x="2800350" y="2614613"/>
          <p14:tracePt t="35641" x="2790825" y="2614613"/>
          <p14:tracePt t="35658" x="2776538" y="2614613"/>
          <p14:tracePt t="35674" x="2762250" y="2614613"/>
          <p14:tracePt t="35708" x="2757488" y="2614613"/>
          <p14:tracePt t="35724" x="2747963" y="2619375"/>
          <p14:tracePt t="35761" x="2747963" y="2624138"/>
          <p14:tracePt t="35775" x="2743200" y="2624138"/>
          <p14:tracePt t="37439" x="2733675" y="2624138"/>
          <p14:tracePt t="37447" x="2728913" y="2624138"/>
          <p14:tracePt t="37457" x="2724150" y="2628900"/>
          <p14:tracePt t="37474" x="2709863" y="2628900"/>
          <p14:tracePt t="37490" x="2686050" y="2633663"/>
          <p14:tracePt t="37507" x="2667000" y="2638425"/>
          <p14:tracePt t="37524" x="2657475" y="2638425"/>
          <p14:tracePt t="37557" x="2652713" y="2638425"/>
          <p14:tracePt t="37576" x="2647950" y="2638425"/>
          <p14:tracePt t="37770" x="2652713" y="2638425"/>
          <p14:tracePt t="38049" x="2657475" y="2638425"/>
          <p14:tracePt t="38143" x="2662238" y="2638425"/>
          <p14:tracePt t="38236" x="2662238" y="2643188"/>
          <p14:tracePt t="38372" x="2667000" y="2647950"/>
          <p14:tracePt t="38523" x="2671763" y="2647950"/>
          <p14:tracePt t="38954" x="2671763" y="2643188"/>
          <p14:tracePt t="39506" x="2676525" y="2643188"/>
          <p14:tracePt t="39915" x="2681288" y="2643188"/>
          <p14:tracePt t="40080" x="2686050" y="2643188"/>
          <p14:tracePt t="40144" x="2690813" y="2647950"/>
          <p14:tracePt t="40180" x="2695575" y="2647950"/>
          <p14:tracePt t="40187" x="2700338" y="2647950"/>
          <p14:tracePt t="40202" x="2705100" y="2652713"/>
          <p14:tracePt t="40216" x="2705100" y="2657475"/>
          <p14:tracePt t="40223" x="2709863" y="2657475"/>
          <p14:tracePt t="40240" x="2714625" y="2657475"/>
          <p14:tracePt t="40256" x="2719388" y="2667000"/>
          <p14:tracePt t="40273" x="2728913" y="2667000"/>
          <p14:tracePt t="40289" x="2738438" y="2676525"/>
          <p14:tracePt t="40306" x="2743200" y="2676525"/>
          <p14:tracePt t="40323" x="2767013" y="2686050"/>
          <p14:tracePt t="40340" x="2790825" y="2686050"/>
          <p14:tracePt t="40356" x="2824163" y="2695575"/>
          <p14:tracePt t="40373" x="2852738" y="2695575"/>
          <p14:tracePt t="40389" x="2890838" y="2705100"/>
          <p14:tracePt t="40406" x="2914650" y="2705100"/>
          <p14:tracePt t="40423" x="2947988" y="2705100"/>
          <p14:tracePt t="40439" x="3000375" y="2705100"/>
          <p14:tracePt t="40456" x="3043238" y="2705100"/>
          <p14:tracePt t="40473" x="3090863" y="2700338"/>
          <p14:tracePt t="40489" x="3152775" y="2690813"/>
          <p14:tracePt t="40506" x="3195638" y="2681288"/>
          <p14:tracePt t="40523" x="3233738" y="2676525"/>
          <p14:tracePt t="40539" x="3295650" y="2667000"/>
          <p14:tracePt t="40556" x="3328988" y="2657475"/>
          <p14:tracePt t="40573" x="3348038" y="2652713"/>
          <p14:tracePt t="40589" x="3381375" y="2643188"/>
          <p14:tracePt t="40606" x="3395663" y="2638425"/>
          <p14:tracePt t="40623" x="3409950" y="2638425"/>
          <p14:tracePt t="40639" x="3419475" y="2633663"/>
          <p14:tracePt t="40675" x="3424238" y="2633663"/>
          <p14:tracePt t="41163" x="3457575" y="2638425"/>
          <p14:tracePt t="41170" x="3476625" y="2643188"/>
          <p14:tracePt t="41177" x="3500438" y="2652713"/>
          <p14:tracePt t="41189" x="3529013" y="2657475"/>
          <p14:tracePt t="41206" x="3609975" y="2681288"/>
          <p14:tracePt t="41223" x="3657600" y="2690813"/>
          <p14:tracePt t="41239" x="3686175" y="2695575"/>
          <p14:tracePt t="41256" x="3724275" y="2700338"/>
          <p14:tracePt t="41273" x="3743325" y="2700338"/>
          <p14:tracePt t="41289" x="3767138" y="2700338"/>
          <p14:tracePt t="41306" x="3790950" y="2700338"/>
          <p14:tracePt t="41322" x="3800475" y="2700338"/>
          <p14:tracePt t="41339" x="3810000" y="2700338"/>
          <p14:tracePt t="41356" x="3819525" y="2700338"/>
          <p14:tracePt t="41373" x="3838575" y="2695575"/>
          <p14:tracePt t="41389" x="3862388" y="2695575"/>
          <p14:tracePt t="41406" x="3886200" y="2695575"/>
          <p14:tracePt t="41422" x="3933825" y="2690813"/>
          <p14:tracePt t="41439" x="3986213" y="2690813"/>
          <p14:tracePt t="41456" x="4062413" y="2690813"/>
          <p14:tracePt t="41472" x="4181475" y="2690813"/>
          <p14:tracePt t="41489" x="4291013" y="2690813"/>
          <p14:tracePt t="41506" x="4391025" y="2690813"/>
          <p14:tracePt t="41522" x="4529138" y="2690813"/>
          <p14:tracePt t="41539" x="4619625" y="2690813"/>
          <p14:tracePt t="41556" x="4686300" y="2686050"/>
          <p14:tracePt t="41572" x="4743450" y="2686050"/>
          <p14:tracePt t="41589" x="4762500" y="2686050"/>
          <p14:tracePt t="41622" x="4767263" y="2686050"/>
          <p14:tracePt t="42032" x="4781550" y="2686050"/>
          <p14:tracePt t="42039" x="4795838" y="2686050"/>
          <p14:tracePt t="42046" x="4810125" y="2686050"/>
          <p14:tracePt t="42056" x="4819650" y="2686050"/>
          <p14:tracePt t="42072" x="4838700" y="2686050"/>
          <p14:tracePt t="42089" x="4876800" y="2686050"/>
          <p14:tracePt t="42106" x="4905375" y="2686050"/>
          <p14:tracePt t="42122" x="4929188" y="2686050"/>
          <p14:tracePt t="42139" x="4962525" y="2686050"/>
          <p14:tracePt t="42156" x="4981575" y="2686050"/>
          <p14:tracePt t="42172" x="5000625" y="2681288"/>
          <p14:tracePt t="42189" x="5029200" y="2681288"/>
          <p14:tracePt t="42205" x="5053013" y="2676525"/>
          <p14:tracePt t="42222" x="5072063" y="2676525"/>
          <p14:tracePt t="42239" x="5110163" y="2676525"/>
          <p14:tracePt t="42256" x="5181600" y="2676525"/>
          <p14:tracePt t="42289" x="5286375" y="2676525"/>
          <p14:tracePt t="42290" x="5295900" y="2676525"/>
          <p14:tracePt t="42305" x="5338763" y="2686050"/>
          <p14:tracePt t="42322" x="5400675" y="2690813"/>
          <p14:tracePt t="42339" x="5457825" y="2705100"/>
          <p14:tracePt t="42355" x="5562600" y="2724150"/>
          <p14:tracePt t="42372" x="5572125" y="2728913"/>
          <p14:tracePt t="42389" x="5572125" y="2733675"/>
          <p14:tracePt t="42850" x="5610225" y="2728913"/>
          <p14:tracePt t="42857" x="5667375" y="2709863"/>
          <p14:tracePt t="42864" x="5743575" y="2690813"/>
          <p14:tracePt t="42872" x="5815013" y="2676525"/>
          <p14:tracePt t="42889" x="5957888" y="2657475"/>
          <p14:tracePt t="42905" x="6081713" y="2643188"/>
          <p14:tracePt t="42922" x="6238875" y="2638425"/>
          <p14:tracePt t="42939" x="6300788" y="2647950"/>
          <p14:tracePt t="42955" x="6338888" y="2652713"/>
          <p14:tracePt t="42972" x="6372225" y="2662238"/>
          <p14:tracePt t="42989" x="6386513" y="2667000"/>
          <p14:tracePt t="43005" x="6396038" y="2667000"/>
          <p14:tracePt t="43022" x="6396038" y="2671763"/>
          <p14:tracePt t="43039" x="6400800" y="2671763"/>
          <p14:tracePt t="43094" x="6405563" y="2671763"/>
          <p14:tracePt t="43101" x="6405563" y="2676525"/>
          <p14:tracePt t="43230" x="6415088" y="2676525"/>
          <p14:tracePt t="43237" x="6419850" y="2676525"/>
          <p14:tracePt t="43244" x="6429375" y="2681288"/>
          <p14:tracePt t="43255" x="6434138" y="2681288"/>
          <p14:tracePt t="43272" x="6453188" y="2686050"/>
          <p14:tracePt t="43288" x="6467475" y="2686050"/>
          <p14:tracePt t="43305" x="6486525" y="2690813"/>
          <p14:tracePt t="43322" x="6496050" y="2690813"/>
          <p14:tracePt t="43338" x="6510338" y="2690813"/>
          <p14:tracePt t="43355" x="6515100" y="2690813"/>
          <p14:tracePt t="43372" x="6519863" y="2690813"/>
          <p14:tracePt t="43405" x="6524625" y="2690813"/>
          <p14:tracePt t="43453" x="6529388" y="2690813"/>
          <p14:tracePt t="44485" x="6477000" y="2705100"/>
          <p14:tracePt t="44493" x="6353175" y="2728913"/>
          <p14:tracePt t="44505" x="6219825" y="2767013"/>
          <p14:tracePt t="44521" x="5762625" y="2871788"/>
          <p14:tracePt t="44538" x="5391150" y="2957513"/>
          <p14:tracePt t="44555" x="4995863" y="3043238"/>
          <p14:tracePt t="44571" x="4324350" y="3181350"/>
          <p14:tracePt t="44588" x="3871913" y="3252788"/>
          <p14:tracePt t="44605" x="3419475" y="3324225"/>
          <p14:tracePt t="44622" x="2790825" y="3405188"/>
          <p14:tracePt t="44638" x="2443163" y="3448050"/>
          <p14:tracePt t="44655" x="2147888" y="3476625"/>
          <p14:tracePt t="44672" x="1905000" y="3495675"/>
          <p14:tracePt t="44688" x="1828800" y="3495675"/>
          <p14:tracePt t="44705" x="1785938" y="3500438"/>
          <p14:tracePt t="44721" x="1771650" y="3500438"/>
          <p14:tracePt t="45282" x="1766888" y="3495675"/>
          <p14:tracePt t="45289" x="1747838" y="3457575"/>
          <p14:tracePt t="45296" x="1709738" y="3424238"/>
          <p14:tracePt t="45304" x="1666875" y="3381375"/>
          <p14:tracePt t="45321" x="1576388" y="3257550"/>
          <p14:tracePt t="45338" x="1490663" y="3119438"/>
          <p14:tracePt t="45339" x="1457325" y="3067050"/>
          <p14:tracePt t="45354" x="1404938" y="2957513"/>
          <p14:tracePt t="45371" x="1362075" y="2857500"/>
          <p14:tracePt t="45388" x="1338263" y="2781300"/>
          <p14:tracePt t="45404" x="1319213" y="2738438"/>
          <p14:tracePt t="45421" x="1319213" y="2733675"/>
          <p14:tracePt t="45438" x="1319213" y="2728913"/>
          <p14:tracePt t="45533" x="1319213" y="2733675"/>
          <p14:tracePt t="45547" x="1319213" y="2738438"/>
          <p14:tracePt t="45562" x="1319213" y="2743200"/>
          <p14:tracePt t="45569" x="1319213" y="2747963"/>
          <p14:tracePt t="45583" x="1319213" y="2752725"/>
          <p14:tracePt t="45598" x="1319213" y="2757488"/>
          <p14:tracePt t="45613" x="1319213" y="2762250"/>
          <p14:tracePt t="45621" x="1319213" y="2767013"/>
          <p14:tracePt t="45638" x="1314450" y="2771775"/>
          <p14:tracePt t="45655" x="1309688" y="2786063"/>
          <p14:tracePt t="45671" x="1309688" y="2800350"/>
          <p14:tracePt t="45688" x="1319213" y="2814638"/>
          <p14:tracePt t="45704" x="1347788" y="2843213"/>
          <p14:tracePt t="45721" x="1395413" y="2876550"/>
          <p14:tracePt t="45738" x="1438275" y="2905125"/>
          <p14:tracePt t="45754" x="1481138" y="2952750"/>
          <p14:tracePt t="45771" x="1581150" y="3038475"/>
          <p14:tracePt t="45788" x="1638300" y="3086100"/>
          <p14:tracePt t="45805" x="1681163" y="3114675"/>
          <p14:tracePt t="45821" x="1733550" y="3167063"/>
          <p14:tracePt t="45838" x="1762125" y="3181350"/>
          <p14:tracePt t="45854" x="1785938" y="3200400"/>
          <p14:tracePt t="45871" x="1804988" y="3209925"/>
          <p14:tracePt t="45888" x="1819275" y="3214688"/>
          <p14:tracePt t="45904" x="1824038" y="3219450"/>
          <p14:tracePt t="45921" x="1828800" y="3219450"/>
          <p14:tracePt t="45971" x="1833563" y="3219450"/>
          <p14:tracePt t="46000" x="1843088" y="3219450"/>
          <p14:tracePt t="46007" x="1852613" y="3219450"/>
          <p14:tracePt t="46021" x="1857375" y="3219450"/>
          <p14:tracePt t="46028" x="1866900" y="3219450"/>
          <p14:tracePt t="46037" x="1876425" y="3219450"/>
          <p14:tracePt t="46054" x="1885950" y="3219450"/>
          <p14:tracePt t="46071" x="1890713" y="3219450"/>
          <p14:tracePt t="46088" x="1895475" y="3219450"/>
          <p14:tracePt t="46104" x="1900238" y="3219450"/>
          <p14:tracePt t="46122" x="1905000" y="3219450"/>
          <p14:tracePt t="46258" x="1909763" y="3219450"/>
          <p14:tracePt t="46875" x="1909763" y="3214688"/>
          <p14:tracePt t="46896" x="1914525" y="3214688"/>
          <p14:tracePt t="46903" x="1919288" y="3214688"/>
          <p14:tracePt t="46911" x="1928813" y="3209925"/>
          <p14:tracePt t="46921" x="1943100" y="3209925"/>
          <p14:tracePt t="46937" x="1971675" y="3200400"/>
          <p14:tracePt t="46954" x="2019300" y="3200400"/>
          <p14:tracePt t="46971" x="2057400" y="3200400"/>
          <p14:tracePt t="46987" x="2095500" y="3195638"/>
          <p14:tracePt t="47004" x="2133600" y="3195638"/>
          <p14:tracePt t="47021" x="2162175" y="3190875"/>
          <p14:tracePt t="47037" x="2195513" y="3186113"/>
          <p14:tracePt t="47054" x="2252663" y="3181350"/>
          <p14:tracePt t="47071" x="2281238" y="3181350"/>
          <p14:tracePt t="47087" x="2295525" y="3176588"/>
          <p14:tracePt t="47104" x="2319338" y="3176588"/>
          <p14:tracePt t="47121" x="2324100" y="3171825"/>
          <p14:tracePt t="47137" x="2328863" y="3171825"/>
          <p14:tracePt t="47154" x="2338388" y="3167063"/>
          <p14:tracePt t="47170" x="2352675" y="3167063"/>
          <p14:tracePt t="47187" x="2376488" y="3167063"/>
          <p14:tracePt t="47204" x="2414588" y="3171825"/>
          <p14:tracePt t="47221" x="2486025" y="3176588"/>
          <p14:tracePt t="47237" x="2528888" y="3181350"/>
          <p14:tracePt t="47254" x="2571750" y="3186113"/>
          <p14:tracePt t="47270" x="2652713" y="3190875"/>
          <p14:tracePt t="47287" x="2705100" y="3195638"/>
          <p14:tracePt t="47304" x="2762250" y="3195638"/>
          <p14:tracePt t="47320" x="2805113" y="3195638"/>
          <p14:tracePt t="47337" x="2824163" y="3195638"/>
          <p14:tracePt t="47354" x="2828925" y="3195638"/>
          <p14:tracePt t="47370" x="2833688" y="3195638"/>
          <p14:tracePt t="47879" x="2824163" y="3195638"/>
          <p14:tracePt t="47887" x="2800350" y="3195638"/>
          <p14:tracePt t="47894" x="2776538" y="3195638"/>
          <p14:tracePt t="47904" x="2757488" y="3195638"/>
          <p14:tracePt t="47920" x="2733675" y="3195638"/>
          <p14:tracePt t="47937" x="2681288" y="3190875"/>
          <p14:tracePt t="47954" x="2647950" y="3186113"/>
          <p14:tracePt t="47970" x="2614613" y="3181350"/>
          <p14:tracePt t="47987" x="2586038" y="3176588"/>
          <p14:tracePt t="48004" x="2571750" y="3176588"/>
          <p14:tracePt t="48020" x="2566988" y="3176588"/>
          <p14:tracePt t="48054" x="2562225" y="3171825"/>
          <p14:tracePt t="48070" x="2562225" y="3162300"/>
          <p14:tracePt t="48087" x="2562225" y="3157538"/>
          <p14:tracePt t="48104" x="2562225" y="3152775"/>
          <p14:tracePt t="48120" x="2562225" y="3148013"/>
          <p14:tracePt t="48137" x="2566988" y="3148013"/>
          <p14:tracePt t="48153" x="2566988" y="3143250"/>
          <p14:tracePt t="48170" x="2571750" y="3143250"/>
          <p14:tracePt t="48187" x="2581275" y="3138488"/>
          <p14:tracePt t="48220" x="2586038" y="3138488"/>
          <p14:tracePt t="48238" x="2590800" y="3138488"/>
          <p14:tracePt t="48281" x="2609850" y="3138488"/>
          <p14:tracePt t="48288" x="2614613" y="3138488"/>
          <p14:tracePt t="48295" x="2624138" y="3138488"/>
          <p14:tracePt t="48303" x="2633663" y="3138488"/>
          <p14:tracePt t="48320" x="2662238" y="3138488"/>
          <p14:tracePt t="48337" x="2695575" y="3138488"/>
          <p14:tracePt t="48353" x="2762250" y="3138488"/>
          <p14:tracePt t="48370" x="2824163" y="3138488"/>
          <p14:tracePt t="48387" x="2862263" y="3138488"/>
          <p14:tracePt t="48403" x="2924175" y="3143250"/>
          <p14:tracePt t="48420" x="2952750" y="3148013"/>
          <p14:tracePt t="48437" x="2981325" y="3148013"/>
          <p14:tracePt t="48453" x="3028950" y="3152775"/>
          <p14:tracePt t="48470" x="3057525" y="3152775"/>
          <p14:tracePt t="48487" x="3081338" y="3152775"/>
          <p14:tracePt t="48503" x="3100388" y="3152775"/>
          <p14:tracePt t="48520" x="3114675" y="3152775"/>
          <p14:tracePt t="48553" x="3119438" y="3152775"/>
          <p14:tracePt t="48575" x="3124200" y="3152775"/>
          <p14:tracePt t="48611" x="3128963" y="3152775"/>
          <p14:tracePt t="48683" x="3133725" y="3152775"/>
          <p14:tracePt t="48689" x="3138488" y="3152775"/>
          <p14:tracePt t="48704" x="3148013" y="3152775"/>
          <p14:tracePt t="48711" x="3152775" y="3152775"/>
          <p14:tracePt t="48720" x="3157538" y="3152775"/>
          <p14:tracePt t="48737" x="3181350" y="3152775"/>
          <p14:tracePt t="48756" x="3214688" y="3152775"/>
          <p14:tracePt t="48770" x="3238500" y="3152775"/>
          <p14:tracePt t="48787" x="3252788" y="3152775"/>
          <p14:tracePt t="48803" x="3271838" y="3152775"/>
          <p14:tracePt t="48820" x="3286125" y="3152775"/>
          <p14:tracePt t="48837" x="3300413" y="3152775"/>
          <p14:tracePt t="48883" x="3305175" y="3152775"/>
          <p14:tracePt t="51961" x="3324225" y="3152775"/>
          <p14:tracePt t="51968" x="3352800" y="3152775"/>
          <p14:tracePt t="51975" x="3390900" y="3152775"/>
          <p14:tracePt t="51986" x="3424238" y="3148013"/>
          <p14:tracePt t="52002" x="3490913" y="3143250"/>
          <p14:tracePt t="52019" x="3586163" y="3138488"/>
          <p14:tracePt t="52036" x="3657600" y="3138488"/>
          <p14:tracePt t="52052" x="3729038" y="3128963"/>
          <p14:tracePt t="52069" x="3805238" y="3114675"/>
          <p14:tracePt t="52086" x="3848100" y="3109913"/>
          <p14:tracePt t="52102" x="3905250" y="3095625"/>
          <p14:tracePt t="52119" x="3943350" y="3086100"/>
          <p14:tracePt t="52136" x="3957638" y="3081338"/>
          <p14:tracePt t="52169" x="3962400" y="3081338"/>
          <p14:tracePt t="52185" x="3967163" y="3081338"/>
          <p14:tracePt t="52613" x="3976688" y="3086100"/>
          <p14:tracePt t="52621" x="3995738" y="3090863"/>
          <p14:tracePt t="52628" x="4005263" y="3100388"/>
          <p14:tracePt t="52635" x="4019550" y="3105150"/>
          <p14:tracePt t="52652" x="4062413" y="3119438"/>
          <p14:tracePt t="52669" x="4095750" y="3133725"/>
          <p14:tracePt t="52686" x="4133850" y="3133725"/>
          <p14:tracePt t="52702" x="4152900" y="3138488"/>
          <p14:tracePt t="52719" x="4162425" y="3138488"/>
          <p14:tracePt t="52735" x="4181475" y="3138488"/>
          <p14:tracePt t="52752" x="4186238" y="3138488"/>
          <p14:tracePt t="52785" x="4191000" y="3138488"/>
          <p14:tracePt t="53188" x="4200525" y="3138488"/>
          <p14:tracePt t="53195" x="4214813" y="3138488"/>
          <p14:tracePt t="53202" x="4229100" y="3138488"/>
          <p14:tracePt t="53219" x="4262438" y="3133725"/>
          <p14:tracePt t="53235" x="4281488" y="3128963"/>
          <p14:tracePt t="53252" x="4310063" y="3124200"/>
          <p14:tracePt t="53268" x="4329113" y="3124200"/>
          <p14:tracePt t="53285" x="4338638" y="3124200"/>
          <p14:tracePt t="53302" x="4348163" y="3124200"/>
          <p14:tracePt t="53318" x="4352925" y="3124200"/>
          <p14:tracePt t="53335" x="4362450" y="3124200"/>
          <p14:tracePt t="53352" x="4367213" y="3124200"/>
          <p14:tracePt t="53368" x="4371975" y="3124200"/>
          <p14:tracePt t="53385" x="4376738" y="3124200"/>
          <p14:tracePt t="53403" x="4386263" y="3119438"/>
          <p14:tracePt t="53418" x="4400550" y="3109913"/>
          <p14:tracePt t="53435" x="4405313" y="3109913"/>
          <p14:tracePt t="53452" x="4410075" y="3105150"/>
          <p14:tracePt t="53468" x="4419600" y="3095625"/>
          <p14:tracePt t="53502" x="4424363" y="3090863"/>
          <p14:tracePt t="53518" x="4429125" y="3081338"/>
          <p14:tracePt t="53552" x="4433888" y="3076575"/>
          <p14:tracePt t="53568" x="4433888" y="3071813"/>
          <p14:tracePt t="53589" x="4433888" y="3067050"/>
          <p14:tracePt t="53602" x="4438650" y="3067050"/>
          <p14:tracePt t="53632" x="4438650" y="3062288"/>
          <p14:tracePt t="55010" x="4433888" y="3062288"/>
          <p14:tracePt t="55017" x="4414838" y="3067050"/>
          <p14:tracePt t="55024" x="4381500" y="3076575"/>
          <p14:tracePt t="55035" x="4338638" y="3086100"/>
          <p14:tracePt t="55051" x="4248150" y="3114675"/>
          <p14:tracePt t="55068" x="4124325" y="3162300"/>
          <p14:tracePt t="55085" x="4019550" y="3200400"/>
          <p14:tracePt t="55101" x="3914775" y="3248025"/>
          <p14:tracePt t="55118" x="3771900" y="3305175"/>
          <p14:tracePt t="55134" x="3662363" y="3338513"/>
          <p14:tracePt t="55151" x="3567113" y="3371850"/>
          <p14:tracePt t="55168" x="3429000" y="3405188"/>
          <p14:tracePt t="55184" x="3319463" y="3438525"/>
          <p14:tracePt t="55201" x="3224213" y="3462338"/>
          <p14:tracePt t="55218" x="3100388" y="3500438"/>
          <p14:tracePt t="55234" x="3033713" y="3524250"/>
          <p14:tracePt t="55251" x="2971800" y="3538538"/>
          <p14:tracePt t="55268" x="2919413" y="3548063"/>
          <p14:tracePt t="55284" x="2890838" y="3552825"/>
          <p14:tracePt t="55301" x="2862263" y="3557588"/>
          <p14:tracePt t="55318" x="2809875" y="3567113"/>
          <p14:tracePt t="55334" x="2762250" y="3571875"/>
          <p14:tracePt t="55351" x="2719388" y="3576638"/>
          <p14:tracePt t="55368" x="2695575" y="3581400"/>
          <p14:tracePt t="55384" x="2657475" y="3586163"/>
          <p14:tracePt t="55401" x="2633663" y="3590925"/>
          <p14:tracePt t="55418" x="2619375" y="3595688"/>
          <p14:tracePt t="55434" x="2590800" y="3600450"/>
          <p14:tracePt t="55451" x="2586038" y="3600450"/>
          <p14:tracePt t="55468" x="2576513" y="3600450"/>
          <p14:tracePt t="55505" x="2571750" y="3600450"/>
          <p14:tracePt t="55677" x="2576513" y="3600450"/>
          <p14:tracePt t="55692" x="2581275" y="3600450"/>
          <p14:tracePt t="55699" x="2581275" y="3595688"/>
          <p14:tracePt t="55706" x="2586038" y="3595688"/>
          <p14:tracePt t="55727" x="2590800" y="3595688"/>
          <p14:tracePt t="55735" x="2590800" y="3590925"/>
          <p14:tracePt t="55763" x="2595563" y="3590925"/>
          <p14:tracePt t="55777" x="2600325" y="3590925"/>
          <p14:tracePt t="55785" x="2600325" y="3586163"/>
          <p14:tracePt t="55821" x="2605088" y="3586163"/>
          <p14:tracePt t="55842" x="2605088" y="3581400"/>
          <p14:tracePt t="55849" x="2609850" y="3581400"/>
          <p14:tracePt t="55885" x="2614613" y="3581400"/>
          <p14:tracePt t="55972" x="2624138" y="3571875"/>
          <p14:tracePt t="55978" x="2628900" y="3571875"/>
          <p14:tracePt t="55986" x="2638425" y="3571875"/>
          <p14:tracePt t="56007" x="2700338" y="3581400"/>
          <p14:tracePt t="56017" x="2719388" y="3581400"/>
          <p14:tracePt t="56034" x="2771775" y="3586163"/>
          <p14:tracePt t="56051" x="2867025" y="3600450"/>
          <p14:tracePt t="56067" x="2914650" y="3609975"/>
          <p14:tracePt t="56084" x="2981325" y="3624263"/>
          <p14:tracePt t="56101" x="3076575" y="3629025"/>
          <p14:tracePt t="56118" x="3128963" y="3633788"/>
          <p14:tracePt t="56134" x="3162300" y="3633788"/>
          <p14:tracePt t="56151" x="3200400" y="3638550"/>
          <p14:tracePt t="56167" x="3224213" y="3638550"/>
          <p14:tracePt t="56184" x="3248025" y="3638550"/>
          <p14:tracePt t="56201" x="3281363" y="3638550"/>
          <p14:tracePt t="56218" x="3300413" y="3638550"/>
          <p14:tracePt t="56234" x="3314700" y="3638550"/>
          <p14:tracePt t="56251" x="3333750" y="3638550"/>
          <p14:tracePt t="56267" x="3343275" y="3638550"/>
          <p14:tracePt t="56284" x="3348038" y="3638550"/>
          <p14:tracePt t="56301" x="3362325" y="3643313"/>
          <p14:tracePt t="56317" x="3367088" y="3643313"/>
          <p14:tracePt t="56334" x="3376613" y="3643313"/>
          <p14:tracePt t="56351" x="3390900" y="3643313"/>
          <p14:tracePt t="56367" x="3395663" y="3643313"/>
          <p14:tracePt t="56384" x="3405188" y="3643313"/>
          <p14:tracePt t="56401" x="3419475" y="3643313"/>
          <p14:tracePt t="56417" x="3438525" y="3643313"/>
          <p14:tracePt t="56434" x="3448050" y="3643313"/>
          <p14:tracePt t="56451" x="3452813" y="3643313"/>
          <p14:tracePt t="56467" x="3462338" y="3643313"/>
          <p14:tracePt t="56503" x="3467100" y="3643313"/>
          <p14:tracePt t="56531" x="3471863" y="3643313"/>
          <p14:tracePt t="56567" x="3476625" y="3643313"/>
          <p14:tracePt t="58655" x="3490913" y="3638550"/>
          <p14:tracePt t="58663" x="3505200" y="3633788"/>
          <p14:tracePt t="58669" x="3533775" y="3633788"/>
          <p14:tracePt t="58683" x="3586163" y="3624263"/>
          <p14:tracePt t="58700" x="3652838" y="3605213"/>
          <p14:tracePt t="58717" x="3705225" y="3600450"/>
          <p14:tracePt t="58733" x="3781425" y="3586163"/>
          <p14:tracePt t="58750" x="3833813" y="3567113"/>
          <p14:tracePt t="58767" x="3910013" y="3557588"/>
          <p14:tracePt t="58783" x="3986213" y="3538538"/>
          <p14:tracePt t="58800" x="4029075" y="3529013"/>
          <p14:tracePt t="58817" x="4062413" y="3519488"/>
          <p14:tracePt t="58833" x="4090988" y="3514725"/>
          <p14:tracePt t="58850" x="4095750" y="3514725"/>
          <p14:tracePt t="58867" x="4100513" y="3514725"/>
          <p14:tracePt t="58883" x="4105275" y="3514725"/>
          <p14:tracePt t="58917" x="4110038" y="3514725"/>
          <p14:tracePt t="58978" x="4114800" y="3514725"/>
          <p14:tracePt t="58984" x="4119563" y="3514725"/>
          <p14:tracePt t="58992" x="4129088" y="3514725"/>
          <p14:tracePt t="59000" x="4138613" y="3514725"/>
          <p14:tracePt t="59016" x="4157663" y="3514725"/>
          <p14:tracePt t="59033" x="4181475" y="3514725"/>
          <p14:tracePt t="59050" x="4219575" y="3519488"/>
          <p14:tracePt t="59067" x="4252913" y="3519488"/>
          <p14:tracePt t="59083" x="4291013" y="3519488"/>
          <p14:tracePt t="59100" x="4333875" y="3533775"/>
          <p14:tracePt t="59116" x="4367213" y="3533775"/>
          <p14:tracePt t="59133" x="4391025" y="3538538"/>
          <p14:tracePt t="59150" x="4414838" y="3548063"/>
          <p14:tracePt t="59166" x="4424363" y="3548063"/>
          <p14:tracePt t="59183" x="4429125" y="3548063"/>
          <p14:tracePt t="59200" x="4433888" y="3548063"/>
          <p14:tracePt t="59666" x="4443413" y="3548063"/>
          <p14:tracePt t="59673" x="4452938" y="3552825"/>
          <p14:tracePt t="59683" x="4467225" y="3557588"/>
          <p14:tracePt t="59700" x="4486275" y="3557588"/>
          <p14:tracePt t="59716" x="4505325" y="3567113"/>
          <p14:tracePt t="59733" x="4510088" y="3567113"/>
          <p14:tracePt t="59750" x="4514850" y="3571875"/>
          <p14:tracePt t="59766" x="4524375" y="3571875"/>
          <p14:tracePt t="59800" x="4533900" y="3581400"/>
          <p14:tracePt t="59816" x="4538663" y="3581400"/>
          <p14:tracePt t="59853" x="4538663" y="3586163"/>
          <p14:tracePt t="59866" x="4543425" y="3586163"/>
          <p14:tracePt t="59925" x="4548188" y="3586163"/>
          <p14:tracePt t="60040" x="4552950" y="3590925"/>
          <p14:tracePt t="60061" x="4557713" y="3590925"/>
          <p14:tracePt t="60068" x="4562475" y="3595688"/>
          <p14:tracePt t="60075" x="4567238" y="3595688"/>
          <p14:tracePt t="60083" x="4572000" y="3595688"/>
          <p14:tracePt t="60100" x="4581525" y="3595688"/>
          <p14:tracePt t="60116" x="4595813" y="3600450"/>
          <p14:tracePt t="60133" x="4610100" y="3600450"/>
          <p14:tracePt t="60149" x="4619625" y="3605213"/>
          <p14:tracePt t="60166" x="4629150" y="3605213"/>
          <p14:tracePt t="60183" x="4643438" y="3605213"/>
          <p14:tracePt t="60199" x="4652963" y="3609975"/>
          <p14:tracePt t="60216" x="4657725" y="3609975"/>
          <p14:tracePt t="60233" x="4662488" y="3609975"/>
          <p14:tracePt t="60269" x="4667250" y="3609975"/>
          <p14:tracePt t="60298" x="4672013" y="3609975"/>
          <p14:tracePt t="60369" x="4676775" y="3609975"/>
          <p14:tracePt t="60441" x="4681538" y="3609975"/>
          <p14:tracePt t="60578" x="4686300" y="3609975"/>
          <p14:tracePt t="61353" x="4700588" y="3609975"/>
          <p14:tracePt t="61360" x="4714875" y="3609975"/>
          <p14:tracePt t="61367" x="4733925" y="3609975"/>
          <p14:tracePt t="61383" x="4762500" y="3609975"/>
          <p14:tracePt t="61399" x="4786313" y="3609975"/>
          <p14:tracePt t="61416" x="4810125" y="3605213"/>
          <p14:tracePt t="61432" x="4843463" y="3605213"/>
          <p14:tracePt t="61449" x="4857750" y="3600450"/>
          <p14:tracePt t="61466" x="4881563" y="3600450"/>
          <p14:tracePt t="61482" x="4914900" y="3595688"/>
          <p14:tracePt t="61499" x="4929188" y="3590925"/>
          <p14:tracePt t="61516" x="4953000" y="3586163"/>
          <p14:tracePt t="61532" x="4976813" y="3581400"/>
          <p14:tracePt t="61549" x="4981575" y="3576638"/>
          <p14:tracePt t="61566" x="4986338" y="3576638"/>
          <p14:tracePt t="61582" x="4995863" y="3576638"/>
          <p14:tracePt t="61616" x="5000625" y="3576638"/>
          <p14:tracePt t="61632" x="5010150" y="3571875"/>
          <p14:tracePt t="61649" x="5014913" y="3571875"/>
          <p14:tracePt t="61666" x="5019675" y="3571875"/>
          <p14:tracePt t="61682" x="5038725" y="3562350"/>
          <p14:tracePt t="61699" x="5048250" y="3562350"/>
          <p14:tracePt t="61716" x="5057775" y="3557588"/>
          <p14:tracePt t="61732" x="5076825" y="3557588"/>
          <p14:tracePt t="61749" x="5086350" y="3557588"/>
          <p14:tracePt t="61766" x="5095875" y="3552825"/>
          <p14:tracePt t="61782" x="5100638" y="3548063"/>
          <p14:tracePt t="61799" x="5105400" y="3548063"/>
          <p14:tracePt t="61816" x="5110163" y="3548063"/>
          <p14:tracePt t="61854" x="5114925" y="3548063"/>
          <p14:tracePt t="61970" x="5114925" y="3543300"/>
          <p14:tracePt t="62694" x="5129213" y="3543300"/>
          <p14:tracePt t="62701" x="5133975" y="3543300"/>
          <p14:tracePt t="62709" x="5148263" y="3543300"/>
          <p14:tracePt t="62716" x="5162550" y="3543300"/>
          <p14:tracePt t="62732" x="5191125" y="3543300"/>
          <p14:tracePt t="62749" x="5233988" y="3548063"/>
          <p14:tracePt t="62765" x="5305425" y="3552825"/>
          <p14:tracePt t="62782" x="5343525" y="3552825"/>
          <p14:tracePt t="62799" x="5376863" y="3557588"/>
          <p14:tracePt t="62816" x="5414963" y="3557588"/>
          <p14:tracePt t="62832" x="5438775" y="3557588"/>
          <p14:tracePt t="62849" x="5453063" y="3557588"/>
          <p14:tracePt t="62865" x="5467350" y="3557588"/>
          <p14:tracePt t="62882" x="5481638" y="3557588"/>
          <p14:tracePt t="62899" x="5481638" y="3552825"/>
          <p14:tracePt t="62932" x="5486400" y="3552825"/>
          <p14:tracePt t="63440" x="5505450" y="3552825"/>
          <p14:tracePt t="63447" x="5538788" y="3552825"/>
          <p14:tracePt t="63455" x="5572125" y="3552825"/>
          <p14:tracePt t="63465" x="5595938" y="3552825"/>
          <p14:tracePt t="63482" x="5643563" y="3557588"/>
          <p14:tracePt t="63498" x="5700713" y="3562350"/>
          <p14:tracePt t="63515" x="5715000" y="3562350"/>
          <p14:tracePt t="63532" x="5729288" y="3567113"/>
          <p14:tracePt t="63548" x="5748338" y="3567113"/>
          <p14:tracePt t="63565" x="5767388" y="3567113"/>
          <p14:tracePt t="63582" x="5776913" y="3567113"/>
          <p14:tracePt t="63598" x="5795963" y="3571875"/>
          <p14:tracePt t="63615" x="5810250" y="3571875"/>
          <p14:tracePt t="63632" x="5815013" y="3576638"/>
          <p14:tracePt t="63648" x="5829300" y="3576638"/>
          <p14:tracePt t="63665" x="5834063" y="3576638"/>
          <p14:tracePt t="63682" x="5838825" y="3576638"/>
          <p14:tracePt t="63698" x="5843588" y="3576638"/>
          <p14:tracePt t="63715" x="5857875" y="3586163"/>
          <p14:tracePt t="63732" x="5862638" y="3586163"/>
          <p14:tracePt t="63748" x="5881688" y="3586163"/>
          <p14:tracePt t="63765" x="5895975" y="3586163"/>
          <p14:tracePt t="63782" x="5910263" y="3586163"/>
          <p14:tracePt t="63798" x="5953125" y="3586163"/>
          <p14:tracePt t="63815" x="5991225" y="3586163"/>
          <p14:tracePt t="63832" x="6038850" y="3586163"/>
          <p14:tracePt t="63848" x="6072188" y="3581400"/>
          <p14:tracePt t="63865" x="6124575" y="3581400"/>
          <p14:tracePt t="63882" x="6162675" y="3576638"/>
          <p14:tracePt t="63898" x="6196013" y="3576638"/>
          <p14:tracePt t="63915" x="6243638" y="3571875"/>
          <p14:tracePt t="63932" x="6267450" y="3571875"/>
          <p14:tracePt t="63948" x="6281738" y="3571875"/>
          <p14:tracePt t="63965" x="6310313" y="3567113"/>
          <p14:tracePt t="63982" x="6329363" y="3567113"/>
          <p14:tracePt t="63998" x="6348413" y="3562350"/>
          <p14:tracePt t="64015" x="6386513" y="3557588"/>
          <p14:tracePt t="64031" x="6415088" y="3557588"/>
          <p14:tracePt t="64048" x="6448425" y="3557588"/>
          <p14:tracePt t="64065" x="6496050" y="3552825"/>
          <p14:tracePt t="64081" x="6529388" y="3552825"/>
          <p14:tracePt t="64098" x="6572250" y="3552825"/>
          <p14:tracePt t="64115" x="6648450" y="3552825"/>
          <p14:tracePt t="64131" x="6705600" y="3557588"/>
          <p14:tracePt t="64148" x="6753225" y="3557588"/>
          <p14:tracePt t="64165" x="6810375" y="3557588"/>
          <p14:tracePt t="64181" x="6848475" y="3557588"/>
          <p14:tracePt t="64198" x="6891338" y="3557588"/>
          <p14:tracePt t="64215" x="6929438" y="3557588"/>
          <p14:tracePt t="64231" x="6943725" y="3557588"/>
          <p14:tracePt t="64248" x="6962775" y="3557588"/>
          <p14:tracePt t="64265" x="6967538" y="3557588"/>
          <p14:tracePt t="64315" x="6972300" y="3557588"/>
          <p14:tracePt t="82136" x="6934200" y="3581400"/>
          <p14:tracePt t="82143" x="6872288" y="3609975"/>
          <p14:tracePt t="82151" x="6786563" y="3652838"/>
          <p14:tracePt t="82159" x="6677025" y="3705225"/>
          <p14:tracePt t="82175" x="6505575" y="3790950"/>
          <p14:tracePt t="82192" x="6315075" y="3862388"/>
          <p14:tracePt t="82209" x="6057900" y="3952875"/>
          <p14:tracePt t="82225" x="5905500" y="3995738"/>
          <p14:tracePt t="82242" x="5767388" y="4029075"/>
          <p14:tracePt t="82259" x="5614988" y="4071938"/>
          <p14:tracePt t="82275" x="5534025" y="4086225"/>
          <p14:tracePt t="82292" x="5448300" y="4105275"/>
          <p14:tracePt t="82309" x="5343525" y="4133850"/>
          <p14:tracePt t="82325" x="5267325" y="4148138"/>
          <p14:tracePt t="82342" x="5200650" y="4167188"/>
          <p14:tracePt t="82359" x="5129213" y="4181475"/>
          <p14:tracePt t="82375" x="5091113" y="4191000"/>
          <p14:tracePt t="82392" x="5062538" y="4195763"/>
          <p14:tracePt t="82409" x="5000625" y="4214813"/>
          <p14:tracePt t="82425" x="4957763" y="4224338"/>
          <p14:tracePt t="82442" x="4924425" y="4229100"/>
          <p14:tracePt t="82832" x="4819650" y="4229100"/>
          <p14:tracePt t="82839" x="4686300" y="4238625"/>
          <p14:tracePt t="82846" x="4529138" y="4238625"/>
          <p14:tracePt t="82858" x="4386263" y="4238625"/>
          <p14:tracePt t="82875" x="4010025" y="4233863"/>
          <p14:tracePt t="82892" x="3810000" y="4229100"/>
          <p14:tracePt t="82909" x="3662363" y="4224338"/>
          <p14:tracePt t="82925" x="3495675" y="4214813"/>
          <p14:tracePt t="82942" x="3429000" y="4205288"/>
          <p14:tracePt t="82959" x="3371850" y="4195763"/>
          <p14:tracePt t="82975" x="3295650" y="4181475"/>
          <p14:tracePt t="82992" x="3248025" y="4171950"/>
          <p14:tracePt t="83008" x="3214688" y="4167188"/>
          <p14:tracePt t="83025" x="3190875" y="4162425"/>
          <p14:tracePt t="83042" x="3152775" y="4148138"/>
          <p14:tracePt t="83059" x="3128963" y="4143375"/>
          <p14:tracePt t="83075" x="3090863" y="4138613"/>
          <p14:tracePt t="83092" x="3062288" y="4138613"/>
          <p14:tracePt t="83108" x="3038475" y="4138613"/>
          <p14:tracePt t="83125" x="3014663" y="4138613"/>
          <p14:tracePt t="83142" x="2995613" y="4143375"/>
          <p14:tracePt t="83158" x="2981325" y="4148138"/>
          <p14:tracePt t="83175" x="2976563" y="4152900"/>
          <p14:tracePt t="83192" x="2967038" y="4157663"/>
          <p14:tracePt t="83208" x="2957513" y="4162425"/>
          <p14:tracePt t="83593" x="2938463" y="4162425"/>
          <p14:tracePt t="83599" x="2914650" y="4162425"/>
          <p14:tracePt t="83608" x="2890838" y="4162425"/>
          <p14:tracePt t="83625" x="2852738" y="4162425"/>
          <p14:tracePt t="83642" x="2824163" y="4162425"/>
          <p14:tracePt t="83658" x="2790825" y="4157663"/>
          <p14:tracePt t="83675" x="2781300" y="4152900"/>
          <p14:tracePt t="83692" x="2757488" y="4148138"/>
          <p14:tracePt t="83708" x="2719388" y="4138613"/>
          <p14:tracePt t="83725" x="2681288" y="4124325"/>
          <p14:tracePt t="83741" x="2662238" y="4114800"/>
          <p14:tracePt t="83758" x="2624138" y="4100513"/>
          <p14:tracePt t="83775" x="2609850" y="4086225"/>
          <p14:tracePt t="83791" x="2595563" y="4076700"/>
          <p14:tracePt t="83808" x="2581275" y="4067175"/>
          <p14:tracePt t="83825" x="2576513" y="4052888"/>
          <p14:tracePt t="83841" x="2576513" y="4048125"/>
          <p14:tracePt t="83872" x="2576513" y="4043363"/>
          <p14:tracePt t="83923" x="2581275" y="4043363"/>
          <p14:tracePt t="83936" x="2586038" y="4043363"/>
          <p14:tracePt t="83944" x="2590800" y="4043363"/>
          <p14:tracePt t="83965" x="2595563" y="4043363"/>
          <p14:tracePt t="83987" x="2600325" y="4043363"/>
          <p14:tracePt t="84030" x="2609850" y="4048125"/>
          <p14:tracePt t="84037" x="2614613" y="4048125"/>
          <p14:tracePt t="84044" x="2614613" y="4052888"/>
          <p14:tracePt t="84058" x="2628900" y="4052888"/>
          <p14:tracePt t="84075" x="2652713" y="4062413"/>
          <p14:tracePt t="84091" x="2700338" y="4067175"/>
          <p14:tracePt t="84108" x="2733675" y="4067175"/>
          <p14:tracePt t="84125" x="2790825" y="4076700"/>
          <p14:tracePt t="84141" x="2838450" y="4086225"/>
          <p14:tracePt t="84158" x="2881313" y="4090988"/>
          <p14:tracePt t="84175" x="2962275" y="4100513"/>
          <p14:tracePt t="84191" x="3009900" y="4105275"/>
          <p14:tracePt t="84208" x="3071813" y="4110038"/>
          <p14:tracePt t="84225" x="3176588" y="4110038"/>
          <p14:tracePt t="84241" x="3233738" y="4110038"/>
          <p14:tracePt t="84258" x="3281363" y="4110038"/>
          <p14:tracePt t="84275" x="3352800" y="4110038"/>
          <p14:tracePt t="84291" x="3390900" y="4110038"/>
          <p14:tracePt t="84308" x="3424238" y="4110038"/>
          <p14:tracePt t="84325" x="3462338" y="4110038"/>
          <p14:tracePt t="84341" x="3471863" y="4100513"/>
          <p14:tracePt t="84358" x="3481388" y="4100513"/>
          <p14:tracePt t="84375" x="3486150" y="4100513"/>
          <p14:tracePt t="84391" x="3490913" y="4100513"/>
          <p14:tracePt t="84424" x="3495675" y="4100513"/>
          <p14:tracePt t="84489" x="3500438" y="4100513"/>
          <p14:tracePt t="84525" x="3505200" y="4100513"/>
          <p14:tracePt t="84532" x="3514725" y="4100513"/>
          <p14:tracePt t="84541" x="3519488" y="4100513"/>
          <p14:tracePt t="84558" x="3533775" y="4100513"/>
          <p14:tracePt t="84575" x="3576638" y="4100513"/>
          <p14:tracePt t="84591" x="3609975" y="4100513"/>
          <p14:tracePt t="84608" x="3648075" y="4100513"/>
          <p14:tracePt t="84625" x="3686175" y="4095750"/>
          <p14:tracePt t="84641" x="3705225" y="4095750"/>
          <p14:tracePt t="84658" x="3719513" y="4095750"/>
          <p14:tracePt t="84675" x="3729038" y="4090988"/>
          <p14:tracePt t="84691" x="3733800" y="4090988"/>
          <p14:tracePt t="84708" x="3738563" y="4090988"/>
          <p14:tracePt t="84761" x="3743325" y="4090988"/>
          <p14:tracePt t="112770" x="0" y="0"/>
        </p14:tracePtLst>
      </p14:laserTraceLst>
    </p:ext>
  </p:extLs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8F4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8492"/>
            <a:ext cx="9144000" cy="5119580"/>
          </a:xfrm>
          <a:prstGeom prst="rect">
            <a:avLst/>
          </a:prstGeom>
        </p:spPr>
      </p:pic>
      <p:sp>
        <p:nvSpPr>
          <p:cNvPr id="3" name="Text 1"/>
          <p:cNvSpPr/>
          <p:nvPr/>
        </p:nvSpPr>
        <p:spPr>
          <a:xfrm>
            <a:off x="457200" y="457200"/>
            <a:ext cx="82296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0B2545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Compounding vs. Discounting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457200" y="1033272"/>
            <a:ext cx="365760" cy="45720"/>
          </a:xfrm>
          <a:prstGeom prst="rect">
            <a:avLst/>
          </a:prstGeom>
          <a:solidFill>
            <a:srgbClr val="C9A961"/>
          </a:solidFill>
          <a:ln w="12700">
            <a:solidFill>
              <a:srgbClr val="C9A961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457200" y="1280160"/>
            <a:ext cx="4023360" cy="3383280"/>
          </a:xfrm>
          <a:prstGeom prst="rect">
            <a:avLst/>
          </a:prstGeom>
          <a:solidFill>
            <a:srgbClr val="FFFFFF"/>
          </a:solidFill>
          <a:ln w="12700">
            <a:solidFill>
              <a:srgbClr val="D9D2C2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6" name="Shape 4"/>
          <p:cNvSpPr/>
          <p:nvPr/>
        </p:nvSpPr>
        <p:spPr>
          <a:xfrm>
            <a:off x="457200" y="1280160"/>
            <a:ext cx="4023360" cy="502920"/>
          </a:xfrm>
          <a:prstGeom prst="rect">
            <a:avLst/>
          </a:prstGeom>
          <a:solidFill>
            <a:srgbClr val="0B2545"/>
          </a:solidFill>
          <a:ln w="12700">
            <a:solidFill>
              <a:srgbClr val="0B2545"/>
            </a:solidFill>
            <a:prstDash val="solid"/>
          </a:ln>
        </p:spPr>
      </p:sp>
      <p:pic>
        <p:nvPicPr>
          <p:cNvPr id="7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0080" y="1371600"/>
            <a:ext cx="320040" cy="320040"/>
          </a:xfrm>
          <a:prstGeom prst="rect">
            <a:avLst/>
          </a:prstGeom>
        </p:spPr>
      </p:pic>
      <p:sp>
        <p:nvSpPr>
          <p:cNvPr id="8" name="Text 5"/>
          <p:cNvSpPr/>
          <p:nvPr/>
        </p:nvSpPr>
        <p:spPr>
          <a:xfrm>
            <a:off x="1051560" y="1280160"/>
            <a:ext cx="33832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kern="0" spc="100" dirty="0">
                <a:solidFill>
                  <a:srgbClr val="C9A9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COMPOUNDING  →  Forward in time</a:t>
            </a:r>
            <a:endParaRPr lang="en-US" sz="1500" dirty="0"/>
          </a:p>
        </p:txBody>
      </p:sp>
      <p:sp>
        <p:nvSpPr>
          <p:cNvPr id="9" name="Text 6"/>
          <p:cNvSpPr/>
          <p:nvPr/>
        </p:nvSpPr>
        <p:spPr>
          <a:xfrm>
            <a:off x="457200" y="1920240"/>
            <a:ext cx="40233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rgbClr val="0B2545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PV  ⟶  FV</a:t>
            </a:r>
            <a:endParaRPr lang="en-US" sz="2600" dirty="0"/>
          </a:p>
        </p:txBody>
      </p:sp>
      <p:sp>
        <p:nvSpPr>
          <p:cNvPr id="10" name="Text 7"/>
          <p:cNvSpPr/>
          <p:nvPr/>
        </p:nvSpPr>
        <p:spPr>
          <a:xfrm>
            <a:off x="640080" y="2606040"/>
            <a:ext cx="36576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Use FV when:</a:t>
            </a:r>
            <a:endParaRPr lang="en-US" sz="1600" dirty="0"/>
          </a:p>
        </p:txBody>
      </p:sp>
      <p:sp>
        <p:nvSpPr>
          <p:cNvPr id="11" name="Text 8"/>
          <p:cNvSpPr/>
          <p:nvPr/>
        </p:nvSpPr>
        <p:spPr>
          <a:xfrm>
            <a:off x="777240" y="2971800"/>
            <a:ext cx="3703320" cy="1554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Saving for a future down payment</a:t>
            </a:r>
            <a:endParaRPr lang="en-US" sz="140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Forecasting property appreciation</a:t>
            </a:r>
            <a:endParaRPr lang="en-US" sz="140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Projecting reserve fund balances</a:t>
            </a:r>
            <a:endParaRPr lang="en-US" sz="1400" dirty="0"/>
          </a:p>
        </p:txBody>
      </p:sp>
      <p:sp>
        <p:nvSpPr>
          <p:cNvPr id="12" name="Shape 9"/>
          <p:cNvSpPr/>
          <p:nvPr/>
        </p:nvSpPr>
        <p:spPr>
          <a:xfrm>
            <a:off x="4663440" y="1280160"/>
            <a:ext cx="4023360" cy="3383280"/>
          </a:xfrm>
          <a:prstGeom prst="rect">
            <a:avLst/>
          </a:prstGeom>
          <a:solidFill>
            <a:srgbClr val="FFFFFF"/>
          </a:solidFill>
          <a:ln w="12700">
            <a:solidFill>
              <a:srgbClr val="D9D2C2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13" name="Shape 10"/>
          <p:cNvSpPr/>
          <p:nvPr/>
        </p:nvSpPr>
        <p:spPr>
          <a:xfrm>
            <a:off x="4663440" y="1280160"/>
            <a:ext cx="4023360" cy="502920"/>
          </a:xfrm>
          <a:prstGeom prst="rect">
            <a:avLst/>
          </a:prstGeom>
          <a:solidFill>
            <a:srgbClr val="C9A961"/>
          </a:solidFill>
          <a:ln w="12700">
            <a:solidFill>
              <a:srgbClr val="C9A961"/>
            </a:solidFill>
            <a:prstDash val="solid"/>
          </a:ln>
        </p:spPr>
      </p:sp>
      <p:pic>
        <p:nvPicPr>
          <p:cNvPr id="14" name="Image 1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46320" y="1371600"/>
            <a:ext cx="320040" cy="320040"/>
          </a:xfrm>
          <a:prstGeom prst="rect">
            <a:avLst/>
          </a:prstGeom>
        </p:spPr>
      </p:pic>
      <p:sp>
        <p:nvSpPr>
          <p:cNvPr id="15" name="Text 11"/>
          <p:cNvSpPr/>
          <p:nvPr/>
        </p:nvSpPr>
        <p:spPr>
          <a:xfrm>
            <a:off x="5257800" y="1280160"/>
            <a:ext cx="33832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kern="0" spc="100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DISCOUNTING  ←  Back to today</a:t>
            </a:r>
            <a:endParaRPr lang="en-US" sz="1500" dirty="0"/>
          </a:p>
        </p:txBody>
      </p:sp>
      <p:sp>
        <p:nvSpPr>
          <p:cNvPr id="16" name="Text 12"/>
          <p:cNvSpPr/>
          <p:nvPr/>
        </p:nvSpPr>
        <p:spPr>
          <a:xfrm>
            <a:off x="4663440" y="1920240"/>
            <a:ext cx="40233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rgbClr val="0B2545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PV  ⟵  FV</a:t>
            </a:r>
            <a:endParaRPr lang="en-US" sz="2600" dirty="0"/>
          </a:p>
        </p:txBody>
      </p:sp>
      <p:sp>
        <p:nvSpPr>
          <p:cNvPr id="17" name="Text 13"/>
          <p:cNvSpPr/>
          <p:nvPr/>
        </p:nvSpPr>
        <p:spPr>
          <a:xfrm>
            <a:off x="4846320" y="2606040"/>
            <a:ext cx="36576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Use PV when:</a:t>
            </a:r>
            <a:endParaRPr lang="en-US" sz="1600" dirty="0"/>
          </a:p>
        </p:txBody>
      </p:sp>
      <p:sp>
        <p:nvSpPr>
          <p:cNvPr id="18" name="Text 14"/>
          <p:cNvSpPr/>
          <p:nvPr/>
        </p:nvSpPr>
        <p:spPr>
          <a:xfrm>
            <a:off x="4983480" y="2971800"/>
            <a:ext cx="3703320" cy="1554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Valuing future rental income today</a:t>
            </a:r>
            <a:endParaRPr lang="en-US" sz="140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Pricing a property's expected sale</a:t>
            </a:r>
            <a:endParaRPr lang="en-US" sz="140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Comparing investment alternatives</a:t>
            </a:r>
            <a:endParaRPr lang="en-US" sz="1400" dirty="0"/>
          </a:p>
        </p:txBody>
      </p:sp>
      <p:sp>
        <p:nvSpPr>
          <p:cNvPr id="19" name="Shape 15"/>
          <p:cNvSpPr/>
          <p:nvPr/>
        </p:nvSpPr>
        <p:spPr>
          <a:xfrm>
            <a:off x="0" y="4983480"/>
            <a:ext cx="9144000" cy="164592"/>
          </a:xfrm>
          <a:prstGeom prst="rect">
            <a:avLst/>
          </a:prstGeom>
          <a:solidFill>
            <a:srgbClr val="0B2545"/>
          </a:solidFill>
          <a:ln w="12700">
            <a:solidFill>
              <a:srgbClr val="0B2545"/>
            </a:solidFill>
            <a:prstDash val="solid"/>
          </a:ln>
        </p:spPr>
      </p:sp>
      <p:sp>
        <p:nvSpPr>
          <p:cNvPr id="20" name="Text 16"/>
          <p:cNvSpPr/>
          <p:nvPr/>
        </p:nvSpPr>
        <p:spPr>
          <a:xfrm>
            <a:off x="365760" y="4983480"/>
            <a:ext cx="54864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kern="0" spc="200" dirty="0">
                <a:solidFill>
                  <a:srgbClr val="E8D5A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TIME VALUE OF MONEY  ·  REAL ESTATE FINANCE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5266"/>
    </mc:Choice>
    <mc:Fallback xmlns="">
      <p:transition spd="slow" advTm="27526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1391" x="4919663" y="3876675"/>
          <p14:tracePt t="11631" x="4872038" y="3871913"/>
          <p14:tracePt t="11638" x="4781550" y="3857625"/>
          <p14:tracePt t="11653" x="4510088" y="3790950"/>
          <p14:tracePt t="11670" x="4171950" y="3681413"/>
          <p14:tracePt t="11686" x="3781425" y="3548063"/>
          <p14:tracePt t="11703" x="3171825" y="3281363"/>
          <p14:tracePt t="11720" x="2795588" y="3114675"/>
          <p14:tracePt t="11736" x="2433638" y="2938463"/>
          <p14:tracePt t="11753" x="2066925" y="2714625"/>
          <p14:tracePt t="11770" x="1919288" y="2633663"/>
          <p14:tracePt t="11786" x="1828800" y="2586038"/>
          <p14:tracePt t="11803" x="1781175" y="2552700"/>
          <p14:tracePt t="11820" x="1771650" y="2543175"/>
          <p14:tracePt t="11853" x="1771650" y="2538413"/>
          <p14:tracePt t="12226" x="1781175" y="2519363"/>
          <p14:tracePt t="12232" x="1785938" y="2500313"/>
          <p14:tracePt t="12239" x="1795463" y="2486025"/>
          <p14:tracePt t="12253" x="1819275" y="2447925"/>
          <p14:tracePt t="12269" x="1828800" y="2419350"/>
          <p14:tracePt t="12286" x="1833563" y="2405063"/>
          <p14:tracePt t="12303" x="1833563" y="2400300"/>
          <p14:tracePt t="12319" x="1838325" y="2400300"/>
          <p14:tracePt t="12339" x="1838325" y="2395538"/>
          <p14:tracePt t="12390" x="1838325" y="2386013"/>
          <p14:tracePt t="12426" x="1838325" y="2381250"/>
          <p14:tracePt t="12490" x="1838325" y="2376488"/>
          <p14:tracePt t="12590" x="1838325" y="2381250"/>
          <p14:tracePt t="12597" x="1838325" y="2390775"/>
          <p14:tracePt t="12612" x="1838325" y="2395538"/>
          <p14:tracePt t="12619" x="1838325" y="2400300"/>
          <p14:tracePt t="12636" x="1843088" y="2405063"/>
          <p14:tracePt t="12653" x="1847850" y="2414588"/>
          <p14:tracePt t="12669" x="1857375" y="2419350"/>
          <p14:tracePt t="12686" x="1890713" y="2428875"/>
          <p14:tracePt t="12703" x="1947863" y="2428875"/>
          <p14:tracePt t="12719" x="2052638" y="2414588"/>
          <p14:tracePt t="12736" x="2114550" y="2409825"/>
          <p14:tracePt t="12753" x="2171700" y="2400300"/>
          <p14:tracePt t="12769" x="2228850" y="2386013"/>
          <p14:tracePt t="12786" x="2252663" y="2376488"/>
          <p14:tracePt t="12802" x="2262188" y="2371725"/>
          <p14:tracePt t="12819" x="2262188" y="2366963"/>
          <p14:tracePt t="12836" x="2266950" y="2362200"/>
          <p14:tracePt t="12852" x="2266950" y="2352675"/>
          <p14:tracePt t="12869" x="2266950" y="2343150"/>
          <p14:tracePt t="12886" x="2266950" y="2314575"/>
          <p14:tracePt t="12902" x="2257425" y="2233613"/>
          <p14:tracePt t="12919" x="2200275" y="2052638"/>
          <p14:tracePt t="12936" x="2157413" y="1914525"/>
          <p14:tracePt t="12952" x="2124075" y="1804988"/>
          <p14:tracePt t="12969" x="2095500" y="1709738"/>
          <p14:tracePt t="12986" x="2076450" y="1662113"/>
          <p14:tracePt t="13019" x="2066925" y="1657350"/>
          <p14:tracePt t="13036" x="2047875" y="1666875"/>
          <p14:tracePt t="13052" x="2000250" y="1685925"/>
          <p14:tracePt t="13069" x="1933575" y="1714500"/>
          <p14:tracePt t="13086" x="1828800" y="1766888"/>
          <p14:tracePt t="13102" x="1752600" y="1795463"/>
          <p14:tracePt t="13119" x="1681163" y="1828800"/>
          <p14:tracePt t="13136" x="1619250" y="1852613"/>
          <p14:tracePt t="13152" x="1595438" y="1866900"/>
          <p14:tracePt t="13169" x="1585913" y="1871663"/>
          <p14:tracePt t="13186" x="1571625" y="1900238"/>
          <p14:tracePt t="13202" x="1562100" y="1919288"/>
          <p14:tracePt t="13219" x="1562100" y="1957388"/>
          <p14:tracePt t="13236" x="1562100" y="2024063"/>
          <p14:tracePt t="13252" x="1562100" y="2076450"/>
          <p14:tracePt t="13269" x="1581150" y="2119313"/>
          <p14:tracePt t="13286" x="1609725" y="2195513"/>
          <p14:tracePt t="13302" x="1638300" y="2247900"/>
          <p14:tracePt t="13319" x="1676400" y="2295525"/>
          <p14:tracePt t="13336" x="1752600" y="2352675"/>
          <p14:tracePt t="13352" x="1814513" y="2381250"/>
          <p14:tracePt t="13369" x="1881188" y="2400300"/>
          <p14:tracePt t="13386" x="1990725" y="2419350"/>
          <p14:tracePt t="13402" x="2028825" y="2419350"/>
          <p14:tracePt t="13419" x="2133600" y="2419350"/>
          <p14:tracePt t="13436" x="2238375" y="2400300"/>
          <p14:tracePt t="13452" x="2305050" y="2386013"/>
          <p14:tracePt t="13469" x="2357438" y="2362200"/>
          <p14:tracePt t="13485" x="2395538" y="2324100"/>
          <p14:tracePt t="13502" x="2419350" y="2281238"/>
          <p14:tracePt t="13519" x="2438400" y="2233613"/>
          <p14:tracePt t="13536" x="2447925" y="2166938"/>
          <p14:tracePt t="13552" x="2443163" y="2095500"/>
          <p14:tracePt t="13569" x="2424113" y="2005013"/>
          <p14:tracePt t="13586" x="2366963" y="1885950"/>
          <p14:tracePt t="13602" x="2300288" y="1814513"/>
          <p14:tracePt t="13619" x="2209800" y="1743075"/>
          <p14:tracePt t="13636" x="2109788" y="1685925"/>
          <p14:tracePt t="13652" x="2033588" y="1666875"/>
          <p14:tracePt t="13669" x="1957388" y="1662113"/>
          <p14:tracePt t="13686" x="1852613" y="1700213"/>
          <p14:tracePt t="13702" x="1757363" y="1733550"/>
          <p14:tracePt t="13719" x="1676400" y="1781175"/>
          <p14:tracePt t="13736" x="1614488" y="1814513"/>
          <p14:tracePt t="13752" x="1571625" y="1838325"/>
          <p14:tracePt t="13769" x="1562100" y="1852613"/>
          <p14:tracePt t="13786" x="1552575" y="1862138"/>
          <p14:tracePt t="13802" x="1552575" y="1881188"/>
          <p14:tracePt t="13819" x="1552575" y="1900238"/>
          <p14:tracePt t="13836" x="1552575" y="1938338"/>
          <p14:tracePt t="13852" x="1566863" y="2014538"/>
          <p14:tracePt t="13869" x="1581150" y="2085975"/>
          <p14:tracePt t="13886" x="1609725" y="2166938"/>
          <p14:tracePt t="13902" x="1662113" y="2281238"/>
          <p14:tracePt t="13919" x="1695450" y="2338388"/>
          <p14:tracePt t="13935" x="1728788" y="2381250"/>
          <p14:tracePt t="13952" x="1762125" y="2428875"/>
          <p14:tracePt t="13969" x="1843088" y="2500313"/>
          <p14:tracePt t="13985" x="1905000" y="2543175"/>
          <p14:tracePt t="14002" x="2014538" y="2586038"/>
          <p14:tracePt t="14019" x="2081213" y="2600325"/>
          <p14:tracePt t="14035" x="2124075" y="2605088"/>
          <p14:tracePt t="14052" x="2176463" y="2605088"/>
          <p14:tracePt t="14069" x="2205038" y="2586038"/>
          <p14:tracePt t="14085" x="2252663" y="2547938"/>
          <p14:tracePt t="14102" x="2319338" y="2471738"/>
          <p14:tracePt t="14119" x="2357438" y="2424113"/>
          <p14:tracePt t="14135" x="2386013" y="2352675"/>
          <p14:tracePt t="14152" x="2409825" y="2252663"/>
          <p14:tracePt t="14169" x="2409825" y="2214563"/>
          <p14:tracePt t="14185" x="2409825" y="2190750"/>
          <p14:tracePt t="14202" x="2390775" y="2157413"/>
          <p14:tracePt t="14219" x="2333625" y="2085975"/>
          <p14:tracePt t="14235" x="2233613" y="2000250"/>
          <p14:tracePt t="14252" x="2057400" y="1866900"/>
          <p14:tracePt t="14269" x="1928813" y="1804988"/>
          <p14:tracePt t="14285" x="1847850" y="1776413"/>
          <p14:tracePt t="14302" x="1790700" y="1762125"/>
          <p14:tracePt t="14319" x="1771650" y="1766888"/>
          <p14:tracePt t="14335" x="1766888" y="1766888"/>
          <p14:tracePt t="14352" x="1747838" y="1781175"/>
          <p14:tracePt t="14369" x="1733550" y="1800225"/>
          <p14:tracePt t="14385" x="1709738" y="1828800"/>
          <p14:tracePt t="14402" x="1671638" y="1890713"/>
          <p14:tracePt t="14419" x="1614488" y="2009775"/>
          <p14:tracePt t="14435" x="1576388" y="2109788"/>
          <p14:tracePt t="14452" x="1557338" y="2214563"/>
          <p14:tracePt t="14469" x="1533525" y="2324100"/>
          <p14:tracePt t="14485" x="1533525" y="2386013"/>
          <p14:tracePt t="14502" x="1547813" y="2438400"/>
          <p14:tracePt t="14519" x="1595438" y="2533650"/>
          <p14:tracePt t="14535" x="1633538" y="2590800"/>
          <p14:tracePt t="14552" x="1685925" y="2657475"/>
          <p14:tracePt t="14569" x="1752600" y="2733675"/>
          <p14:tracePt t="14585" x="1795463" y="2771775"/>
          <p14:tracePt t="14602" x="1838325" y="2805113"/>
          <p14:tracePt t="14619" x="1905000" y="2828925"/>
          <p14:tracePt t="14635" x="1943100" y="2833688"/>
          <p14:tracePt t="14652" x="1971675" y="2833688"/>
          <p14:tracePt t="14669" x="2005013" y="2819400"/>
          <p14:tracePt t="14686" x="2028825" y="2800350"/>
          <p14:tracePt t="14702" x="2066925" y="2757488"/>
          <p14:tracePt t="14718" x="2162175" y="2662238"/>
          <p14:tracePt t="14735" x="2224088" y="2562225"/>
          <p14:tracePt t="14752" x="2266950" y="2457450"/>
          <p14:tracePt t="14768" x="2309813" y="2286000"/>
          <p14:tracePt t="14785" x="2314575" y="2166938"/>
          <p14:tracePt t="14802" x="2314575" y="2076450"/>
          <p14:tracePt t="14818" x="2300288" y="1933575"/>
          <p14:tracePt t="14835" x="2276475" y="1862138"/>
          <p14:tracePt t="14852" x="2252663" y="1819275"/>
          <p14:tracePt t="14868" x="2166938" y="1766888"/>
          <p14:tracePt t="14885" x="2081213" y="1752600"/>
          <p14:tracePt t="14902" x="1976438" y="1743075"/>
          <p14:tracePt t="14918" x="1809750" y="1747838"/>
          <p14:tracePt t="14935" x="1728788" y="1757363"/>
          <p14:tracePt t="14952" x="1681163" y="1771650"/>
          <p14:tracePt t="14968" x="1628775" y="1785938"/>
          <p14:tracePt t="14985" x="1609725" y="1800225"/>
          <p14:tracePt t="15002" x="1590675" y="1828800"/>
          <p14:tracePt t="15019" x="1552575" y="1885950"/>
          <p14:tracePt t="15035" x="1538288" y="1919288"/>
          <p14:tracePt t="15052" x="1528763" y="1957388"/>
          <p14:tracePt t="15069" x="1519238" y="2000250"/>
          <p14:tracePt t="15085" x="1509713" y="2081213"/>
          <p14:tracePt t="15102" x="1509713" y="2166938"/>
          <p14:tracePt t="15119" x="1514475" y="2281238"/>
          <p14:tracePt t="15135" x="1524000" y="2352675"/>
          <p14:tracePt t="15152" x="1543050" y="2419350"/>
          <p14:tracePt t="15169" x="1562100" y="2481263"/>
          <p14:tracePt t="15185" x="1600200" y="2552700"/>
          <p14:tracePt t="15202" x="1614488" y="2581275"/>
          <p14:tracePt t="15218" x="1638300" y="2614613"/>
          <p14:tracePt t="15235" x="1676400" y="2671763"/>
          <p14:tracePt t="15252" x="1690688" y="2700338"/>
          <p14:tracePt t="15268" x="1704975" y="2719388"/>
          <p14:tracePt t="15285" x="1709738" y="2733675"/>
          <p14:tracePt t="15302" x="1719263" y="2733675"/>
          <p14:tracePt t="15318" x="1733550" y="2743200"/>
          <p14:tracePt t="15335" x="1771650" y="2747963"/>
          <p14:tracePt t="15352" x="1814513" y="2747963"/>
          <p14:tracePt t="15368" x="1847850" y="2747963"/>
          <p14:tracePt t="15385" x="1881188" y="2743200"/>
          <p14:tracePt t="15402" x="1885950" y="2743200"/>
          <p14:tracePt t="15418" x="1890713" y="2738438"/>
          <p14:tracePt t="15452" x="1895475" y="2738438"/>
          <p14:tracePt t="15485" x="1900238" y="2733675"/>
          <p14:tracePt t="15506" x="1900238" y="2728913"/>
          <p14:tracePt t="15535" x="1900238" y="2724150"/>
          <p14:tracePt t="15571" x="1900238" y="2719388"/>
          <p14:tracePt t="15643" x="1900238" y="2709863"/>
          <p14:tracePt t="15707" x="1900238" y="2705100"/>
          <p14:tracePt t="15886" x="1900238" y="2700338"/>
          <p14:tracePt t="15958" x="1900238" y="2695575"/>
          <p14:tracePt t="16116" x="1895475" y="2695575"/>
          <p14:tracePt t="16495" x="1895475" y="2662238"/>
          <p14:tracePt t="16503" x="1909763" y="2609850"/>
          <p14:tracePt t="16518" x="1928813" y="2500313"/>
          <p14:tracePt t="16535" x="1947863" y="2409825"/>
          <p14:tracePt t="16552" x="1966913" y="2295525"/>
          <p14:tracePt t="16568" x="1985963" y="2228850"/>
          <p14:tracePt t="16585" x="2000250" y="2185988"/>
          <p14:tracePt t="16601" x="2009775" y="2162175"/>
          <p14:tracePt t="16618" x="2019300" y="2143125"/>
          <p14:tracePt t="16635" x="2019300" y="2138363"/>
          <p14:tracePt t="16681" x="2019300" y="2133600"/>
          <p14:tracePt t="16688" x="2014538" y="2133600"/>
          <p14:tracePt t="16702" x="2005013" y="2128838"/>
          <p14:tracePt t="16718" x="1952625" y="2085975"/>
          <p14:tracePt t="16735" x="1847850" y="2005013"/>
          <p14:tracePt t="16751" x="1747838" y="1919288"/>
          <p14:tracePt t="16768" x="1600200" y="1824038"/>
          <p14:tracePt t="16784" x="1514475" y="1776413"/>
          <p14:tracePt t="16801" x="1485900" y="1762125"/>
          <p14:tracePt t="16818" x="1462088" y="1757363"/>
          <p14:tracePt t="16834" x="1457325" y="1757363"/>
          <p14:tracePt t="16868" x="1457325" y="1762125"/>
          <p14:tracePt t="16884" x="1457325" y="1771650"/>
          <p14:tracePt t="16901" x="1457325" y="1781175"/>
          <p14:tracePt t="16918" x="1462088" y="1809750"/>
          <p14:tracePt t="16934" x="1462088" y="1838325"/>
          <p14:tracePt t="16951" x="1462088" y="1895475"/>
          <p14:tracePt t="16968" x="1452563" y="1995488"/>
          <p14:tracePt t="16984" x="1447800" y="2066925"/>
          <p14:tracePt t="17001" x="1452563" y="2162175"/>
          <p14:tracePt t="17018" x="1476375" y="2276475"/>
          <p14:tracePt t="17034" x="1490663" y="2347913"/>
          <p14:tracePt t="17051" x="1509713" y="2405063"/>
          <p14:tracePt t="17068" x="1543050" y="2481263"/>
          <p14:tracePt t="17084" x="1562100" y="2514600"/>
          <p14:tracePt t="17101" x="1576388" y="2533650"/>
          <p14:tracePt t="17118" x="1600200" y="2557463"/>
          <p14:tracePt t="17134" x="1614488" y="2566988"/>
          <p14:tracePt t="17151" x="1652588" y="2571750"/>
          <p14:tracePt t="17168" x="1738313" y="2571750"/>
          <p14:tracePt t="17184" x="1785938" y="2571750"/>
          <p14:tracePt t="17201" x="1828800" y="2571750"/>
          <p14:tracePt t="17218" x="1876425" y="2566988"/>
          <p14:tracePt t="17234" x="1919288" y="2557463"/>
          <p14:tracePt t="17251" x="1985963" y="2543175"/>
          <p14:tracePt t="17268" x="2043113" y="2528888"/>
          <p14:tracePt t="17284" x="2138363" y="2500313"/>
          <p14:tracePt t="17301" x="2224088" y="2490788"/>
          <p14:tracePt t="17318" x="2338388" y="2471738"/>
          <p14:tracePt t="17334" x="2428875" y="2466975"/>
          <p14:tracePt t="17351" x="2528888" y="2462213"/>
          <p14:tracePt t="17368" x="2633663" y="2462213"/>
          <p14:tracePt t="17384" x="2786063" y="2466975"/>
          <p14:tracePt t="17401" x="2886075" y="2476500"/>
          <p14:tracePt t="17418" x="2957513" y="2486025"/>
          <p14:tracePt t="17434" x="3057525" y="2495550"/>
          <p14:tracePt t="17451" x="3119438" y="2495550"/>
          <p14:tracePt t="17468" x="3162300" y="2490788"/>
          <p14:tracePt t="17484" x="3219450" y="2481263"/>
          <p14:tracePt t="17501" x="3248025" y="2471738"/>
          <p14:tracePt t="17518" x="3281363" y="2457450"/>
          <p14:tracePt t="17534" x="3314700" y="2443163"/>
          <p14:tracePt t="17551" x="3343275" y="2438400"/>
          <p14:tracePt t="17568" x="3362325" y="2419350"/>
          <p14:tracePt t="17584" x="3400425" y="2400300"/>
          <p14:tracePt t="17601" x="3424238" y="2381250"/>
          <p14:tracePt t="17618" x="3452813" y="2352675"/>
          <p14:tracePt t="17634" x="3490913" y="2286000"/>
          <p14:tracePt t="17651" x="3500438" y="2233613"/>
          <p14:tracePt t="17667" x="3500438" y="2185988"/>
          <p14:tracePt t="17684" x="3500438" y="2147888"/>
          <p14:tracePt t="17701" x="3500438" y="2133600"/>
          <p14:tracePt t="17718" x="3500438" y="2128838"/>
          <p14:tracePt t="17734" x="3490913" y="2105025"/>
          <p14:tracePt t="17751" x="3438525" y="2071688"/>
          <p14:tracePt t="17768" x="3386138" y="2024063"/>
          <p14:tracePt t="17784" x="3343275" y="1971675"/>
          <p14:tracePt t="17801" x="3328988" y="1957388"/>
          <p14:tracePt t="17818" x="3324225" y="1957388"/>
          <p14:tracePt t="17834" x="3324225" y="1952625"/>
          <p14:tracePt t="17907" x="3319463" y="1947863"/>
          <p14:tracePt t="17913" x="3314700" y="1943100"/>
          <p14:tracePt t="17921" x="3309938" y="1938338"/>
          <p14:tracePt t="17934" x="3295650" y="1933575"/>
          <p14:tracePt t="17951" x="3276600" y="1924050"/>
          <p14:tracePt t="17967" x="3252788" y="1914525"/>
          <p14:tracePt t="17984" x="3219450" y="1905000"/>
          <p14:tracePt t="18001" x="3205163" y="1905000"/>
          <p14:tracePt t="18017" x="3176588" y="1905000"/>
          <p14:tracePt t="18034" x="3148013" y="1905000"/>
          <p14:tracePt t="18051" x="3090863" y="1909763"/>
          <p14:tracePt t="18067" x="3043238" y="1924050"/>
          <p14:tracePt t="18084" x="2976563" y="1933575"/>
          <p14:tracePt t="18101" x="2890838" y="1962150"/>
          <p14:tracePt t="18117" x="2847975" y="1976438"/>
          <p14:tracePt t="18134" x="2814638" y="1985963"/>
          <p14:tracePt t="18151" x="2776538" y="2014538"/>
          <p14:tracePt t="18167" x="2752725" y="2038350"/>
          <p14:tracePt t="18184" x="2724150" y="2062163"/>
          <p14:tracePt t="18201" x="2705100" y="2090738"/>
          <p14:tracePt t="18217" x="2690813" y="2114550"/>
          <p14:tracePt t="18234" x="2686050" y="2157413"/>
          <p14:tracePt t="18251" x="2681288" y="2243138"/>
          <p14:tracePt t="18267" x="2681288" y="2300288"/>
          <p14:tracePt t="18284" x="2686050" y="2371725"/>
          <p14:tracePt t="18301" x="2714625" y="2495550"/>
          <p14:tracePt t="18317" x="2738438" y="2571750"/>
          <p14:tracePt t="18334" x="2767013" y="2638425"/>
          <p14:tracePt t="18351" x="2800350" y="2709863"/>
          <p14:tracePt t="18367" x="2814638" y="2738438"/>
          <p14:tracePt t="18384" x="2828925" y="2762250"/>
          <p14:tracePt t="18401" x="2867025" y="2786063"/>
          <p14:tracePt t="18417" x="2914650" y="2800350"/>
          <p14:tracePt t="18434" x="2971800" y="2805113"/>
          <p14:tracePt t="18451" x="3057525" y="2800350"/>
          <p14:tracePt t="18467" x="3119438" y="2786063"/>
          <p14:tracePt t="18484" x="3176588" y="2767013"/>
          <p14:tracePt t="18501" x="3252788" y="2719388"/>
          <p14:tracePt t="18517" x="3271838" y="2700338"/>
          <p14:tracePt t="18534" x="3324225" y="2643188"/>
          <p14:tracePt t="18551" x="3371850" y="2547938"/>
          <p14:tracePt t="18567" x="3405188" y="2476500"/>
          <p14:tracePt t="18584" x="3424238" y="2409825"/>
          <p14:tracePt t="18601" x="3457575" y="2305050"/>
          <p14:tracePt t="18617" x="3471863" y="2224088"/>
          <p14:tracePt t="18634" x="3490913" y="2152650"/>
          <p14:tracePt t="18651" x="3500438" y="2066925"/>
          <p14:tracePt t="18667" x="3500438" y="2024063"/>
          <p14:tracePt t="18684" x="3495675" y="1976438"/>
          <p14:tracePt t="18701" x="3476625" y="1928813"/>
          <p14:tracePt t="18717" x="3471863" y="1919288"/>
          <p14:tracePt t="18734" x="3471863" y="1909763"/>
          <p14:tracePt t="18751" x="3467100" y="1905000"/>
          <p14:tracePt t="18784" x="3452813" y="1900238"/>
          <p14:tracePt t="18801" x="3438525" y="1890713"/>
          <p14:tracePt t="18817" x="3390900" y="1871663"/>
          <p14:tracePt t="18834" x="3348038" y="1866900"/>
          <p14:tracePt t="18850" x="3290888" y="1862138"/>
          <p14:tracePt t="18867" x="3214688" y="1862138"/>
          <p14:tracePt t="18884" x="3162300" y="1866900"/>
          <p14:tracePt t="18900" x="3119438" y="1871663"/>
          <p14:tracePt t="18917" x="3048000" y="1885950"/>
          <p14:tracePt t="18934" x="3000375" y="1895475"/>
          <p14:tracePt t="18950" x="2943225" y="1905000"/>
          <p14:tracePt t="18967" x="2890838" y="1933575"/>
          <p14:tracePt t="18984" x="2862263" y="1947863"/>
          <p14:tracePt t="19000" x="2833688" y="1971675"/>
          <p14:tracePt t="19017" x="2790825" y="2009775"/>
          <p14:tracePt t="19034" x="2767013" y="2047875"/>
          <p14:tracePt t="19050" x="2747963" y="2071688"/>
          <p14:tracePt t="19067" x="2714625" y="2147888"/>
          <p14:tracePt t="19084" x="2709863" y="2214563"/>
          <p14:tracePt t="19100" x="2705100" y="2286000"/>
          <p14:tracePt t="19117" x="2714625" y="2390775"/>
          <p14:tracePt t="19134" x="2728913" y="2462213"/>
          <p14:tracePt t="19150" x="2757488" y="2533650"/>
          <p14:tracePt t="19167" x="2786063" y="2609850"/>
          <p14:tracePt t="19184" x="2805113" y="2643188"/>
          <p14:tracePt t="19200" x="2833688" y="2681288"/>
          <p14:tracePt t="19217" x="2862263" y="2724150"/>
          <p14:tracePt t="19234" x="2876550" y="2747963"/>
          <p14:tracePt t="19250" x="2895600" y="2762250"/>
          <p14:tracePt t="19267" x="2924175" y="2771775"/>
          <p14:tracePt t="19284" x="2967038" y="2776538"/>
          <p14:tracePt t="19300" x="3019425" y="2757488"/>
          <p14:tracePt t="19317" x="3114675" y="2724150"/>
          <p14:tracePt t="19334" x="3190875" y="2686050"/>
          <p14:tracePt t="19350" x="3271838" y="2638425"/>
          <p14:tracePt t="19367" x="3371850" y="2552700"/>
          <p14:tracePt t="19384" x="3424238" y="2476500"/>
          <p14:tracePt t="19400" x="3467100" y="2390775"/>
          <p14:tracePt t="19417" x="3500438" y="2305050"/>
          <p14:tracePt t="19434" x="3529013" y="2176463"/>
          <p14:tracePt t="19450" x="3543300" y="2095500"/>
          <p14:tracePt t="19467" x="3552825" y="2038350"/>
          <p14:tracePt t="19484" x="3552825" y="1966913"/>
          <p14:tracePt t="19500" x="3548063" y="1938338"/>
          <p14:tracePt t="19517" x="3533775" y="1914525"/>
          <p14:tracePt t="19534" x="3505200" y="1866900"/>
          <p14:tracePt t="19550" x="3448050" y="1828800"/>
          <p14:tracePt t="19567" x="3376613" y="1785938"/>
          <p14:tracePt t="19584" x="3243263" y="1757363"/>
          <p14:tracePt t="19600" x="3171825" y="1747838"/>
          <p14:tracePt t="19617" x="3095625" y="1743075"/>
          <p14:tracePt t="19634" x="2990850" y="1752600"/>
          <p14:tracePt t="19650" x="2943225" y="1757363"/>
          <p14:tracePt t="19667" x="2895600" y="1762125"/>
          <p14:tracePt t="19684" x="2852738" y="1771650"/>
          <p14:tracePt t="19700" x="2819400" y="1781175"/>
          <p14:tracePt t="19717" x="2786063" y="1795463"/>
          <p14:tracePt t="19733" x="2752725" y="1819275"/>
          <p14:tracePt t="19750" x="2743200" y="1828800"/>
          <p14:tracePt t="19767" x="2738438" y="1838325"/>
          <p14:tracePt t="19784" x="2724150" y="1866900"/>
          <p14:tracePt t="19800" x="2724150" y="1890713"/>
          <p14:tracePt t="19817" x="2728913" y="1919288"/>
          <p14:tracePt t="19834" x="2747963" y="1995488"/>
          <p14:tracePt t="19850" x="2781300" y="2066925"/>
          <p14:tracePt t="19867" x="2805113" y="2147888"/>
          <p14:tracePt t="19884" x="2857500" y="2257425"/>
          <p14:tracePt t="19900" x="2886075" y="2338388"/>
          <p14:tracePt t="19917" x="2900363" y="2409825"/>
          <p14:tracePt t="19933" x="2914650" y="2481263"/>
          <p14:tracePt t="19950" x="2924175" y="2514600"/>
          <p14:tracePt t="19967" x="2924175" y="2524125"/>
          <p14:tracePt t="19983" x="2928938" y="2524125"/>
          <p14:tracePt t="20000" x="2928938" y="2528888"/>
          <p14:tracePt t="20034" x="2933700" y="2528888"/>
          <p14:tracePt t="20050" x="2943225" y="2528888"/>
          <p14:tracePt t="20067" x="2967038" y="2528888"/>
          <p14:tracePt t="20084" x="3014663" y="2524125"/>
          <p14:tracePt t="20100" x="3052763" y="2514600"/>
          <p14:tracePt t="20117" x="3090863" y="2495550"/>
          <p14:tracePt t="20134" x="3143250" y="2452688"/>
          <p14:tracePt t="20150" x="3186113" y="2400300"/>
          <p14:tracePt t="20167" x="3224213" y="2343150"/>
          <p14:tracePt t="20184" x="3267075" y="2295525"/>
          <p14:tracePt t="20200" x="3328988" y="2219325"/>
          <p14:tracePt t="20217" x="3357563" y="2181225"/>
          <p14:tracePt t="20233" x="3376613" y="2147888"/>
          <p14:tracePt t="20234" x="3390900" y="2133600"/>
          <p14:tracePt t="20250" x="3400425" y="2119313"/>
          <p14:tracePt t="20267" x="3405188" y="2105025"/>
          <p14:tracePt t="20283" x="3405188" y="2095500"/>
          <p14:tracePt t="20317" x="3405188" y="2090738"/>
          <p14:tracePt t="20335" x="3405188" y="2085975"/>
          <p14:tracePt t="20378" x="3405188" y="2081213"/>
          <p14:tracePt t="20392" x="3386138" y="2066925"/>
          <p14:tracePt t="20400" x="3352800" y="2047875"/>
          <p14:tracePt t="20417" x="3267075" y="2009775"/>
          <p14:tracePt t="20433" x="3186113" y="1981200"/>
          <p14:tracePt t="20450" x="3071813" y="1938338"/>
          <p14:tracePt t="20467" x="3000375" y="1924050"/>
          <p14:tracePt t="20483" x="2943225" y="1919288"/>
          <p14:tracePt t="20500" x="2881313" y="1919288"/>
          <p14:tracePt t="20517" x="2852738" y="1928813"/>
          <p14:tracePt t="20533" x="2828925" y="1933575"/>
          <p14:tracePt t="20550" x="2781300" y="1952625"/>
          <p14:tracePt t="20567" x="2757488" y="1966913"/>
          <p14:tracePt t="20583" x="2733675" y="1981200"/>
          <p14:tracePt t="20600" x="2705100" y="2000250"/>
          <p14:tracePt t="20617" x="2681288" y="2028825"/>
          <p14:tracePt t="20633" x="2662238" y="2066925"/>
          <p14:tracePt t="20650" x="2647950" y="2138363"/>
          <p14:tracePt t="20666" x="2643188" y="2181225"/>
          <p14:tracePt t="20683" x="2638425" y="2214563"/>
          <p14:tracePt t="20700" x="2638425" y="2276475"/>
          <p14:tracePt t="20717" x="2647950" y="2333625"/>
          <p14:tracePt t="20733" x="2662238" y="2386013"/>
          <p14:tracePt t="20750" x="2695575" y="2447925"/>
          <p14:tracePt t="20766" x="2724150" y="2476500"/>
          <p14:tracePt t="20783" x="2767013" y="2514600"/>
          <p14:tracePt t="20800" x="2833688" y="2547938"/>
          <p14:tracePt t="20817" x="2881313" y="2586038"/>
          <p14:tracePt t="20833" x="2981325" y="2628900"/>
          <p14:tracePt t="20850" x="3086100" y="2671763"/>
          <p14:tracePt t="20866" x="3143250" y="2686050"/>
          <p14:tracePt t="20883" x="3176588" y="2690813"/>
          <p14:tracePt t="20900" x="3205163" y="2690813"/>
          <p14:tracePt t="20916" x="3248025" y="2690813"/>
          <p14:tracePt t="20933" x="3286125" y="2676525"/>
          <p14:tracePt t="20950" x="3338513" y="2647950"/>
          <p14:tracePt t="20966" x="3400425" y="2595563"/>
          <p14:tracePt t="20983" x="3438525" y="2547938"/>
          <p14:tracePt t="21000" x="3476625" y="2486025"/>
          <p14:tracePt t="21016" x="3505200" y="2381250"/>
          <p14:tracePt t="21033" x="3524250" y="2300288"/>
          <p14:tracePt t="21050" x="3533775" y="2233613"/>
          <p14:tracePt t="21066" x="3538538" y="2119313"/>
          <p14:tracePt t="21083" x="3538538" y="2047875"/>
          <p14:tracePt t="21100" x="3538538" y="1990725"/>
          <p14:tracePt t="21116" x="3529013" y="1938338"/>
          <p14:tracePt t="21133" x="3524250" y="1900238"/>
          <p14:tracePt t="21150" x="3509963" y="1876425"/>
          <p14:tracePt t="21166" x="3495675" y="1847850"/>
          <p14:tracePt t="21183" x="3476625" y="1824038"/>
          <p14:tracePt t="21200" x="3438525" y="1809750"/>
          <p14:tracePt t="21216" x="3371850" y="1790700"/>
          <p14:tracePt t="21233" x="3319463" y="1790700"/>
          <p14:tracePt t="21250" x="3267075" y="1790700"/>
          <p14:tracePt t="21266" x="3219450" y="1790700"/>
          <p14:tracePt t="21283" x="3176588" y="1795463"/>
          <p14:tracePt t="21300" x="3128963" y="1814513"/>
          <p14:tracePt t="21316" x="3043238" y="1852613"/>
          <p14:tracePt t="21333" x="3005138" y="1881188"/>
          <p14:tracePt t="21350" x="2957513" y="1919288"/>
          <p14:tracePt t="21366" x="2895600" y="1966913"/>
          <p14:tracePt t="21383" x="2852738" y="2005013"/>
          <p14:tracePt t="21400" x="2809875" y="2038350"/>
          <p14:tracePt t="21416" x="2771775" y="2085975"/>
          <p14:tracePt t="21433" x="2752725" y="2105025"/>
          <p14:tracePt t="21450" x="2738438" y="2138363"/>
          <p14:tracePt t="21466" x="2728913" y="2166938"/>
          <p14:tracePt t="21483" x="2724150" y="2190750"/>
          <p14:tracePt t="21500" x="2724150" y="2205038"/>
          <p14:tracePt t="21516" x="2733675" y="2238375"/>
          <p14:tracePt t="21533" x="2743200" y="2276475"/>
          <p14:tracePt t="21550" x="2762250" y="2319338"/>
          <p14:tracePt t="21566" x="2781300" y="2366963"/>
          <p14:tracePt t="21583" x="2814638" y="2428875"/>
          <p14:tracePt t="21600" x="2843213" y="2462213"/>
          <p14:tracePt t="21616" x="2862263" y="2490788"/>
          <p14:tracePt t="21633" x="2886075" y="2519363"/>
          <p14:tracePt t="21650" x="2895600" y="2528888"/>
          <p14:tracePt t="21666" x="2909888" y="2538413"/>
          <p14:tracePt t="21683" x="2928938" y="2547938"/>
          <p14:tracePt t="21700" x="2952750" y="2547938"/>
          <p14:tracePt t="21716" x="2971800" y="2547938"/>
          <p14:tracePt t="21733" x="3014663" y="2524125"/>
          <p14:tracePt t="21749" x="3033713" y="2509838"/>
          <p14:tracePt t="21766" x="3067050" y="2486025"/>
          <p14:tracePt t="21783" x="3109913" y="2457450"/>
          <p14:tracePt t="21799" x="3133725" y="2438400"/>
          <p14:tracePt t="21816" x="3152775" y="2414588"/>
          <p14:tracePt t="21833" x="3181350" y="2386013"/>
          <p14:tracePt t="21849" x="3190875" y="2371725"/>
          <p14:tracePt t="21866" x="3205163" y="2357438"/>
          <p14:tracePt t="21883" x="3214688" y="2338388"/>
          <p14:tracePt t="21899" x="3214688" y="2333625"/>
          <p14:tracePt t="21916" x="3219450" y="2328863"/>
          <p14:tracePt t="21933" x="3224213" y="2309813"/>
          <p14:tracePt t="21966" x="3233738" y="2295525"/>
          <p14:tracePt t="21983" x="3238500" y="2281238"/>
          <p14:tracePt t="21999" x="3243263" y="2271713"/>
          <p14:tracePt t="22016" x="3248025" y="2252663"/>
          <p14:tracePt t="22033" x="3267075" y="2219325"/>
          <p14:tracePt t="22049" x="3271838" y="2190750"/>
          <p14:tracePt t="22066" x="3281363" y="2166938"/>
          <p14:tracePt t="22083" x="3290888" y="2143125"/>
          <p14:tracePt t="22100" x="3295650" y="2128838"/>
          <p14:tracePt t="22116" x="3300413" y="2124075"/>
          <p14:tracePt t="22133" x="3300413" y="2119313"/>
          <p14:tracePt t="22176" x="3300413" y="2114550"/>
          <p14:tracePt t="25337" x="3238500" y="2138363"/>
          <p14:tracePt t="25343" x="3162300" y="2185988"/>
          <p14:tracePt t="25350" x="3086100" y="2228850"/>
          <p14:tracePt t="25365" x="2871788" y="2352675"/>
          <p14:tracePt t="25382" x="2705100" y="2452688"/>
          <p14:tracePt t="25398" x="2562225" y="2519363"/>
          <p14:tracePt t="25415" x="2386013" y="2590800"/>
          <p14:tracePt t="25432" x="2309813" y="2624138"/>
          <p14:tracePt t="25448" x="2257425" y="2643188"/>
          <p14:tracePt t="25465" x="2219325" y="2662238"/>
          <p14:tracePt t="25482" x="2205038" y="2667000"/>
          <p14:tracePt t="25498" x="2200275" y="2671763"/>
          <p14:tracePt t="25532" x="2195513" y="2671763"/>
          <p14:tracePt t="25730" x="2195513" y="2667000"/>
          <p14:tracePt t="25751" x="2195513" y="2662238"/>
          <p14:tracePt t="25773" x="2195513" y="2657475"/>
          <p14:tracePt t="25837" x="2195513" y="2652713"/>
          <p14:tracePt t="27027" x="2195513" y="2647950"/>
          <p14:tracePt t="27056" x="2195513" y="2638425"/>
          <p14:tracePt t="27062" x="2171700" y="2614613"/>
          <p14:tracePt t="27069" x="2152650" y="2586038"/>
          <p14:tracePt t="27081" x="2133600" y="2562225"/>
          <p14:tracePt t="27098" x="2043113" y="2457450"/>
          <p14:tracePt t="27114" x="1995488" y="2409825"/>
          <p14:tracePt t="27131" x="1962150" y="2386013"/>
          <p14:tracePt t="27148" x="1947863" y="2357438"/>
          <p14:tracePt t="27164" x="1938338" y="2357438"/>
          <p14:tracePt t="27181" x="1938338" y="2352675"/>
          <p14:tracePt t="27198" x="1933575" y="2352675"/>
          <p14:tracePt t="27255" x="1928813" y="2352675"/>
          <p14:tracePt t="27342" x="1924050" y="2352675"/>
          <p14:tracePt t="27399" x="1919288" y="2352675"/>
          <p14:tracePt t="28574" x="1938338" y="2366963"/>
          <p14:tracePt t="28582" x="1947863" y="2366963"/>
          <p14:tracePt t="28597" x="1990725" y="2381250"/>
          <p14:tracePt t="28614" x="2019300" y="2381250"/>
          <p14:tracePt t="28630" x="2138363" y="2395538"/>
          <p14:tracePt t="28647" x="2209800" y="2400300"/>
          <p14:tracePt t="28664" x="2257425" y="2400300"/>
          <p14:tracePt t="28681" x="2395538" y="2400300"/>
          <p14:tracePt t="28697" x="2481263" y="2400300"/>
          <p14:tracePt t="28714" x="2543175" y="2400300"/>
          <p14:tracePt t="28731" x="2595563" y="2400300"/>
          <p14:tracePt t="28747" x="2643188" y="2400300"/>
          <p14:tracePt t="28764" x="2662238" y="2405063"/>
          <p14:tracePt t="28780" x="2676525" y="2405063"/>
          <p14:tracePt t="28797" x="2681288" y="2405063"/>
          <p14:tracePt t="28814" x="2686050" y="2405063"/>
          <p14:tracePt t="28911" x="2686050" y="2409825"/>
          <p14:tracePt t="28925" x="2686050" y="2419350"/>
          <p14:tracePt t="28946" x="2681288" y="2419350"/>
          <p14:tracePt t="28953" x="2681288" y="2424113"/>
          <p14:tracePt t="28968" x="2676525" y="2424113"/>
          <p14:tracePt t="28980" x="2676525" y="2428875"/>
          <p14:tracePt t="28997" x="2667000" y="2428875"/>
          <p14:tracePt t="29014" x="2662238" y="2428875"/>
          <p14:tracePt t="29030" x="2657475" y="2428875"/>
          <p14:tracePt t="29047" x="2647950" y="2438400"/>
          <p14:tracePt t="29064" x="2638425" y="2438400"/>
          <p14:tracePt t="29081" x="2595563" y="2466975"/>
          <p14:tracePt t="29097" x="2481263" y="2533650"/>
          <p14:tracePt t="29114" x="2405063" y="2600325"/>
          <p14:tracePt t="29131" x="2309813" y="2686050"/>
          <p14:tracePt t="29147" x="2162175" y="2828925"/>
          <p14:tracePt t="29164" x="2090738" y="2909888"/>
          <p14:tracePt t="29181" x="2019300" y="2995613"/>
          <p14:tracePt t="29197" x="1943100" y="3086100"/>
          <p14:tracePt t="29214" x="1909763" y="3124200"/>
          <p14:tracePt t="29230" x="1895475" y="3138488"/>
          <p14:tracePt t="29247" x="1881188" y="3152775"/>
          <p14:tracePt t="29264" x="1876425" y="3157538"/>
          <p14:tracePt t="29280" x="1866900" y="3167063"/>
          <p14:tracePt t="29297" x="1857375" y="3186113"/>
          <p14:tracePt t="29314" x="1847850" y="3200400"/>
          <p14:tracePt t="29330" x="1843088" y="3224213"/>
          <p14:tracePt t="29347" x="1833563" y="3248025"/>
          <p14:tracePt t="29364" x="1814513" y="3276600"/>
          <p14:tracePt t="29380" x="1809750" y="3295650"/>
          <p14:tracePt t="29397" x="1800225" y="3319463"/>
          <p14:tracePt t="29414" x="1790700" y="3338513"/>
          <p14:tracePt t="29430" x="1781175" y="3352800"/>
          <p14:tracePt t="29447" x="1776413" y="3367088"/>
          <p14:tracePt t="29464" x="1762125" y="3386138"/>
          <p14:tracePt t="29480" x="1757363" y="3405188"/>
          <p14:tracePt t="29497" x="1747838" y="3414713"/>
          <p14:tracePt t="29514" x="1738313" y="3438525"/>
          <p14:tracePt t="29530" x="1728788" y="3452813"/>
          <p14:tracePt t="29547" x="1728788" y="3462338"/>
          <p14:tracePt t="29564" x="1719263" y="3471863"/>
          <p14:tracePt t="29597" x="1714500" y="3476625"/>
          <p14:tracePt t="30007" x="1700213" y="3481388"/>
          <p14:tracePt t="30014" x="1690688" y="3490913"/>
          <p14:tracePt t="30030" x="1652588" y="3500438"/>
          <p14:tracePt t="30047" x="1624013" y="3519488"/>
          <p14:tracePt t="30064" x="1590675" y="3529013"/>
          <p14:tracePt t="30080" x="1576388" y="3533775"/>
          <p14:tracePt t="30097" x="1566863" y="3533775"/>
          <p14:tracePt t="30113" x="1562100" y="3533775"/>
          <p14:tracePt t="30130" x="1562100" y="3538538"/>
          <p14:tracePt t="30163" x="1557338" y="3538538"/>
          <p14:tracePt t="30215" x="1552575" y="3538538"/>
          <p14:tracePt t="30251" x="1547813" y="3538538"/>
          <p14:tracePt t="30279" x="1547813" y="3543300"/>
          <p14:tracePt t="30308" x="1547813" y="3548063"/>
          <p14:tracePt t="30329" x="1543050" y="3548063"/>
          <p14:tracePt t="30336" x="1538288" y="3557588"/>
          <p14:tracePt t="30347" x="1528763" y="3562350"/>
          <p14:tracePt t="30363" x="1495425" y="3581400"/>
          <p14:tracePt t="30380" x="1452563" y="3600450"/>
          <p14:tracePt t="30397" x="1419225" y="3619500"/>
          <p14:tracePt t="30413" x="1395413" y="3638550"/>
          <p14:tracePt t="30430" x="1366838" y="3652838"/>
          <p14:tracePt t="30447" x="1352550" y="3657600"/>
          <p14:tracePt t="30463" x="1347788" y="3662363"/>
          <p14:tracePt t="30480" x="1343025" y="3667125"/>
          <p14:tracePt t="30523" x="1338263" y="3667125"/>
          <p14:tracePt t="30594" x="1338263" y="3662363"/>
          <p14:tracePt t="30659" x="1338263" y="3657600"/>
          <p14:tracePt t="30687" x="1338263" y="3652838"/>
          <p14:tracePt t="30745" x="1338263" y="3648075"/>
          <p14:tracePt t="30810" x="1338263" y="3643313"/>
          <p14:tracePt t="30874" x="1338263" y="3638550"/>
          <p14:tracePt t="30931" x="1338263" y="3633788"/>
          <p14:tracePt t="32207" x="1352550" y="3629025"/>
          <p14:tracePt t="32214" x="1381125" y="3619500"/>
          <p14:tracePt t="32229" x="1443038" y="3609975"/>
          <p14:tracePt t="32246" x="1476375" y="3609975"/>
          <p14:tracePt t="32263" x="1576388" y="3605213"/>
          <p14:tracePt t="32279" x="1685925" y="3600450"/>
          <p14:tracePt t="32296" x="1752600" y="3600450"/>
          <p14:tracePt t="32313" x="1804988" y="3600450"/>
          <p14:tracePt t="32329" x="1876425" y="3600450"/>
          <p14:tracePt t="32346" x="1919288" y="3600450"/>
          <p14:tracePt t="32363" x="1981200" y="3605213"/>
          <p14:tracePt t="32379" x="2057400" y="3609975"/>
          <p14:tracePt t="32396" x="2095500" y="3619500"/>
          <p14:tracePt t="32413" x="2124075" y="3629025"/>
          <p14:tracePt t="32429" x="2181225" y="3638550"/>
          <p14:tracePt t="32446" x="2214563" y="3643313"/>
          <p14:tracePt t="32463" x="2247900" y="3648075"/>
          <p14:tracePt t="32479" x="2286000" y="3657600"/>
          <p14:tracePt t="32496" x="2324100" y="3662363"/>
          <p14:tracePt t="32513" x="2347913" y="3667125"/>
          <p14:tracePt t="32529" x="2400300" y="3676650"/>
          <p14:tracePt t="32546" x="2438400" y="3681413"/>
          <p14:tracePt t="32562" x="2466975" y="3686175"/>
          <p14:tracePt t="32579" x="2514600" y="3686175"/>
          <p14:tracePt t="32596" x="2533650" y="3690938"/>
          <p14:tracePt t="32612" x="2566988" y="3700463"/>
          <p14:tracePt t="32629" x="2609850" y="3700463"/>
          <p14:tracePt t="32646" x="2643188" y="3700463"/>
          <p14:tracePt t="32663" x="2676525" y="3700463"/>
          <p14:tracePt t="32679" x="2724150" y="3705225"/>
          <p14:tracePt t="32696" x="2752725" y="3709988"/>
          <p14:tracePt t="32712" x="2781300" y="3709988"/>
          <p14:tracePt t="32729" x="2819400" y="3709988"/>
          <p14:tracePt t="32746" x="2838450" y="3709988"/>
          <p14:tracePt t="32762" x="2857500" y="3705225"/>
          <p14:tracePt t="32779" x="2871788" y="3705225"/>
          <p14:tracePt t="58106" x="2852738" y="3714750"/>
          <p14:tracePt t="58114" x="2833688" y="3729038"/>
          <p14:tracePt t="58122" x="2814638" y="3748088"/>
          <p14:tracePt t="58137" x="2776538" y="3762375"/>
          <p14:tracePt t="58154" x="2752725" y="3771900"/>
          <p14:tracePt t="58171" x="2733675" y="3786188"/>
          <p14:tracePt t="58187" x="2719388" y="3786188"/>
          <p14:tracePt t="58204" x="2719388" y="3781425"/>
          <p14:tracePt t="58220" x="2709863" y="3771900"/>
          <p14:tracePt t="58237" x="2705100" y="3767138"/>
          <p14:tracePt t="58254" x="2705100" y="3757613"/>
          <p14:tracePt t="58271" x="2705100" y="3752850"/>
          <p14:tracePt t="58287" x="2705100" y="3748088"/>
          <p14:tracePt t="58501" x="2709863" y="3743325"/>
          <p14:tracePt t="58529" x="2709863" y="3738563"/>
          <p14:tracePt t="58536" x="2714625" y="3738563"/>
          <p14:tracePt t="58578" x="2714625" y="3733800"/>
          <p14:tracePt t="58585" x="2719388" y="3733800"/>
          <p14:tracePt t="58593" x="2719388" y="3729038"/>
          <p14:tracePt t="58604" x="2724150" y="3724275"/>
          <p14:tracePt t="58621" x="2728913" y="3724275"/>
          <p14:tracePt t="58637" x="2728913" y="3719513"/>
          <p14:tracePt t="58654" x="2728913" y="3714750"/>
          <p14:tracePt t="58670" x="2733675" y="3705225"/>
          <p14:tracePt t="58687" x="2733675" y="3686175"/>
          <p14:tracePt t="58704" x="2733675" y="3681413"/>
          <p14:tracePt t="58743" x="2733675" y="3676650"/>
          <p14:tracePt t="58965" x="2733675" y="3681413"/>
          <p14:tracePt t="59026" x="2733675" y="3686175"/>
          <p14:tracePt t="59094" x="2733675" y="3690938"/>
          <p14:tracePt t="59610" x="2738438" y="3690938"/>
          <p14:tracePt t="59775" x="2738438" y="3695700"/>
          <p14:tracePt t="69073" x="2733675" y="3695700"/>
          <p14:tracePt t="69101" x="2728913" y="3695700"/>
          <p14:tracePt t="69122" x="2724150" y="3695700"/>
          <p14:tracePt t="69187" x="2719388" y="3695700"/>
          <p14:tracePt t="69216" x="2714625" y="3695700"/>
          <p14:tracePt t="69244" x="2709863" y="3695700"/>
          <p14:tracePt t="69251" x="2705100" y="3695700"/>
          <p14:tracePt t="69267" x="2686050" y="3695700"/>
          <p14:tracePt t="69283" x="2667000" y="3686175"/>
          <p14:tracePt t="69300" x="2638425" y="3686175"/>
          <p14:tracePt t="69317" x="2600325" y="3676650"/>
          <p14:tracePt t="69334" x="2576513" y="3671888"/>
          <p14:tracePt t="69350" x="2552700" y="3671888"/>
          <p14:tracePt t="69367" x="2538413" y="3671888"/>
          <p14:tracePt t="69383" x="2533650" y="3671888"/>
          <p14:tracePt t="69417" x="2524125" y="3671888"/>
          <p14:tracePt t="69433" x="2514600" y="3671888"/>
          <p14:tracePt t="69450" x="2490788" y="3671888"/>
          <p14:tracePt t="69467" x="2447925" y="3671888"/>
          <p14:tracePt t="69483" x="2395538" y="3671888"/>
          <p14:tracePt t="69500" x="2338388" y="3671888"/>
          <p14:tracePt t="69517" x="2224088" y="3671888"/>
          <p14:tracePt t="69533" x="2152650" y="3671888"/>
          <p14:tracePt t="69550" x="2100263" y="3671888"/>
          <p14:tracePt t="69567" x="2062163" y="3671888"/>
          <p14:tracePt t="69583" x="2038350" y="3671888"/>
          <p14:tracePt t="69600" x="2033588" y="3671888"/>
          <p14:tracePt t="69617" x="2024063" y="3671888"/>
          <p14:tracePt t="69633" x="2019300" y="3671888"/>
          <p14:tracePt t="69650" x="2014538" y="3671888"/>
          <p14:tracePt t="69667" x="2005013" y="3671888"/>
          <p14:tracePt t="69683" x="2000250" y="3671888"/>
          <p14:tracePt t="69700" x="1990725" y="3676650"/>
          <p14:tracePt t="69717" x="1981200" y="3681413"/>
          <p14:tracePt t="69733" x="1976438" y="3681413"/>
          <p14:tracePt t="69750" x="1971675" y="3686175"/>
          <p14:tracePt t="69767" x="1966913" y="3690938"/>
          <p14:tracePt t="69783" x="1957388" y="3700463"/>
          <p14:tracePt t="69800" x="1943100" y="3719513"/>
          <p14:tracePt t="69817" x="1933575" y="3738563"/>
          <p14:tracePt t="69833" x="1914525" y="3767138"/>
          <p14:tracePt t="69850" x="1909763" y="3776663"/>
          <p14:tracePt t="69867" x="1905000" y="3795713"/>
          <p14:tracePt t="69883" x="1905000" y="3814763"/>
          <p14:tracePt t="69900" x="1905000" y="3824288"/>
          <p14:tracePt t="69917" x="1909763" y="3829050"/>
          <p14:tracePt t="69918" x="1909763" y="3833813"/>
          <p14:tracePt t="69933" x="1914525" y="3852863"/>
          <p14:tracePt t="69950" x="1919288" y="3871913"/>
          <p14:tracePt t="69966" x="1919288" y="3895725"/>
          <p14:tracePt t="69983" x="1919288" y="3914775"/>
          <p14:tracePt t="70000" x="1924050" y="3938588"/>
          <p14:tracePt t="70016" x="1924050" y="3948113"/>
          <p14:tracePt t="70033" x="1928813" y="3962400"/>
          <p14:tracePt t="70066" x="1928813" y="3967163"/>
          <p14:tracePt t="70111" x="1933575" y="3967163"/>
          <p14:tracePt t="70125" x="1933575" y="3971925"/>
          <p14:tracePt t="70276" x="1938338" y="3971925"/>
          <p14:tracePt t="70327" x="1938338" y="3967163"/>
          <p14:tracePt t="71265" x="1938338" y="3962400"/>
          <p14:tracePt t="71279" x="1933575" y="3957638"/>
          <p14:tracePt t="71293" x="1933575" y="3952875"/>
          <p14:tracePt t="71308" x="1928813" y="3952875"/>
          <p14:tracePt t="71337" x="1928813" y="3948113"/>
          <p14:tracePt t="71372" x="1928813" y="3943350"/>
          <p14:tracePt t="71574" x="1919288" y="3943350"/>
          <p14:tracePt t="71710" x="1924050" y="3948113"/>
          <p14:tracePt t="71723" x="1924050" y="3952875"/>
          <p14:tracePt t="71738" x="1928813" y="3952875"/>
          <p14:tracePt t="71749" x="1928813" y="3957638"/>
          <p14:tracePt t="71781" x="1928813" y="3962400"/>
          <p14:tracePt t="71911" x="1919288" y="3962400"/>
          <p14:tracePt t="71924" x="1909763" y="3957638"/>
          <p14:tracePt t="71946" x="1905000" y="3952875"/>
          <p14:tracePt t="71953" x="1900238" y="3952875"/>
          <p14:tracePt t="71974" x="1900238" y="3948113"/>
          <p14:tracePt t="71982" x="1895475" y="3948113"/>
          <p14:tracePt t="71999" x="1895475" y="3943350"/>
          <p14:tracePt t="72017" x="1890713" y="3943350"/>
          <p14:tracePt t="72032" x="1890713" y="3938588"/>
          <p14:tracePt t="72053" x="1885950" y="3938588"/>
          <p14:tracePt t="72275" x="1885950" y="3933825"/>
          <p14:tracePt t="72461" x="1890713" y="3933825"/>
          <p14:tracePt t="72497" x="1895475" y="3933825"/>
          <p14:tracePt t="72526" x="1900238" y="3933825"/>
          <p14:tracePt t="72555" x="1905000" y="3933825"/>
          <p14:tracePt t="72748" x="1905000" y="3929063"/>
          <p14:tracePt t="73228" x="1909763" y="3929063"/>
          <p14:tracePt t="73480" x="1909763" y="3924300"/>
          <p14:tracePt t="73895" x="1914525" y="3924300"/>
          <p14:tracePt t="73909" x="1914525" y="3929063"/>
          <p14:tracePt t="73974" x="1914525" y="3933825"/>
          <p14:tracePt t="74239" x="1919288" y="3933825"/>
          <p14:tracePt t="74532" x="1924050" y="3933825"/>
          <p14:tracePt t="74647" x="1928813" y="3933825"/>
          <p14:tracePt t="75851" x="1928813" y="3929063"/>
          <p14:tracePt t="76496" x="1933575" y="3929063"/>
          <p14:tracePt t="76582" x="1938338" y="3929063"/>
          <p14:tracePt t="76617" x="1943100" y="3929063"/>
          <p14:tracePt t="76754" x="1943100" y="3933825"/>
          <p14:tracePt t="76761" x="1947863" y="3933825"/>
          <p14:tracePt t="76825" x="1952625" y="3933825"/>
          <p14:tracePt t="76897" x="1957388" y="3933825"/>
          <p14:tracePt t="76933" x="1962150" y="3933825"/>
          <p14:tracePt t="76983" x="1966913" y="3933825"/>
          <p14:tracePt t="76997" x="1966913" y="3938588"/>
          <p14:tracePt t="77011" x="1971675" y="3938588"/>
          <p14:tracePt t="77040" x="1976438" y="3938588"/>
          <p14:tracePt t="77076" x="1981200" y="3938588"/>
          <p14:tracePt t="77148" x="1985963" y="3938588"/>
          <p14:tracePt t="77449" x="1990725" y="3938588"/>
          <p14:tracePt t="77558" x="1995488" y="3938588"/>
          <p14:tracePt t="77643" x="2000250" y="3938588"/>
          <p14:tracePt t="77757" x="2005013" y="3943350"/>
          <p14:tracePt t="77771" x="2005013" y="3948113"/>
          <p14:tracePt t="77792" x="2005013" y="3952875"/>
          <p14:tracePt t="77814" x="2014538" y="3952875"/>
          <p14:tracePt t="77821" x="2014538" y="3957638"/>
          <p14:tracePt t="77830" x="2024063" y="3962400"/>
          <p14:tracePt t="77847" x="2047875" y="3962400"/>
          <p14:tracePt t="77864" x="2090738" y="3962400"/>
          <p14:tracePt t="77880" x="2109788" y="3962400"/>
          <p14:tracePt t="77897" x="2128838" y="3957638"/>
          <p14:tracePt t="77914" x="2152650" y="3952875"/>
          <p14:tracePt t="77930" x="2162175" y="3948113"/>
          <p14:tracePt t="77947" x="2171700" y="3948113"/>
          <p14:tracePt t="77964" x="2185988" y="3948113"/>
          <p14:tracePt t="77980" x="2190750" y="3938588"/>
          <p14:tracePt t="77997" x="2195513" y="3938588"/>
          <p14:tracePt t="78014" x="2200275" y="3938588"/>
          <p14:tracePt t="78030" x="2209800" y="3938588"/>
          <p14:tracePt t="78047" x="2214563" y="3938588"/>
          <p14:tracePt t="78064" x="2219325" y="3938588"/>
          <p14:tracePt t="78080" x="2233613" y="3938588"/>
          <p14:tracePt t="78097" x="2243138" y="3938588"/>
          <p14:tracePt t="78114" x="2247900" y="3938588"/>
          <p14:tracePt t="78130" x="2262188" y="3938588"/>
          <p14:tracePt t="78147" x="2271713" y="3938588"/>
          <p14:tracePt t="78164" x="2276475" y="3943350"/>
          <p14:tracePt t="78180" x="2281238" y="3943350"/>
          <p14:tracePt t="78197" x="2290763" y="3943350"/>
          <p14:tracePt t="78214" x="2295525" y="3948113"/>
          <p14:tracePt t="78231" x="2300288" y="3948113"/>
          <p14:tracePt t="78247" x="2319338" y="3948113"/>
          <p14:tracePt t="78264" x="2328863" y="3948113"/>
          <p14:tracePt t="78280" x="2352675" y="3952875"/>
          <p14:tracePt t="78297" x="2362200" y="3952875"/>
          <p14:tracePt t="78314" x="2386013" y="3957638"/>
          <p14:tracePt t="78330" x="2419350" y="3957638"/>
          <p14:tracePt t="78347" x="2438400" y="3957638"/>
          <p14:tracePt t="78364" x="2462213" y="3962400"/>
          <p14:tracePt t="78380" x="2495550" y="3962400"/>
          <p14:tracePt t="78397" x="2509838" y="3962400"/>
          <p14:tracePt t="78414" x="2538413" y="3962400"/>
          <p14:tracePt t="78430" x="2576513" y="3962400"/>
          <p14:tracePt t="78447" x="2605088" y="3962400"/>
          <p14:tracePt t="78464" x="2638425" y="3967163"/>
          <p14:tracePt t="78480" x="2671763" y="3971925"/>
          <p14:tracePt t="78497" x="2700338" y="3976688"/>
          <p14:tracePt t="78514" x="2719388" y="3976688"/>
          <p14:tracePt t="78530" x="2771775" y="3976688"/>
          <p14:tracePt t="78547" x="2790825" y="3971925"/>
          <p14:tracePt t="78564" x="2814638" y="3971925"/>
          <p14:tracePt t="78580" x="2847975" y="3962400"/>
          <p14:tracePt t="78597" x="2852738" y="3962400"/>
          <p14:tracePt t="78614" x="2862263" y="3962400"/>
          <p14:tracePt t="78630" x="2871788" y="3962400"/>
          <p14:tracePt t="78647" x="2881313" y="3957638"/>
          <p14:tracePt t="78680" x="2886075" y="3957638"/>
          <p14:tracePt t="78697" x="2890838" y="3957638"/>
          <p14:tracePt t="78753" x="2895600" y="3957638"/>
          <p14:tracePt t="78767" x="2895600" y="3952875"/>
          <p14:tracePt t="78788" x="2900363" y="3952875"/>
          <p14:tracePt t="78889" x="2900363" y="3948113"/>
          <p14:tracePt t="78968" x="2900363" y="3943350"/>
          <p14:tracePt t="79118" x="2900363" y="3938588"/>
          <p14:tracePt t="79198" x="2900363" y="3933825"/>
          <p14:tracePt t="79211" x="2895600" y="3929063"/>
          <p14:tracePt t="79218" x="2890838" y="3929063"/>
          <p14:tracePt t="79230" x="2881313" y="3929063"/>
          <p14:tracePt t="79247" x="2857500" y="3919538"/>
          <p14:tracePt t="79263" x="2847975" y="3919538"/>
          <p14:tracePt t="79280" x="2828925" y="3914775"/>
          <p14:tracePt t="79297" x="2809875" y="3905250"/>
          <p14:tracePt t="79313" x="2805113" y="3900488"/>
          <p14:tracePt t="79330" x="2795588" y="3900488"/>
          <p14:tracePt t="79347" x="2786063" y="3895725"/>
          <p14:tracePt t="79363" x="2767013" y="3890963"/>
          <p14:tracePt t="79380" x="2733675" y="3881438"/>
          <p14:tracePt t="79397" x="2671763" y="3862388"/>
          <p14:tracePt t="79413" x="2571750" y="3852863"/>
          <p14:tracePt t="79430" x="2509838" y="3848100"/>
          <p14:tracePt t="79447" x="2457450" y="3843338"/>
          <p14:tracePt t="79463" x="2414588" y="3843338"/>
          <p14:tracePt t="79480" x="2405063" y="3843338"/>
          <p14:tracePt t="79498" x="2400300" y="3843338"/>
          <p14:tracePt t="79519" x="2395538" y="3843338"/>
          <p14:tracePt t="79591" x="2390775" y="3843338"/>
          <p14:tracePt t="79627" x="2386013" y="3843338"/>
          <p14:tracePt t="79677" x="2381250" y="3848100"/>
          <p14:tracePt t="79691" x="2376488" y="3848100"/>
          <p14:tracePt t="79698" x="2371725" y="3852863"/>
          <p14:tracePt t="79713" x="2352675" y="3852863"/>
          <p14:tracePt t="79730" x="2328863" y="3857625"/>
          <p14:tracePt t="79746" x="2300288" y="3871913"/>
          <p14:tracePt t="79763" x="2266950" y="3871913"/>
          <p14:tracePt t="79780" x="2243138" y="3876675"/>
          <p14:tracePt t="79798" x="2228850" y="3881438"/>
          <p14:tracePt t="79813" x="2209800" y="3886200"/>
          <p14:tracePt t="79830" x="2205038" y="3886200"/>
          <p14:tracePt t="79863" x="2200275" y="3886200"/>
          <p14:tracePt t="92216" x="2200275" y="3895725"/>
          <p14:tracePt t="92223" x="2205038" y="3905250"/>
          <p14:tracePt t="92231" x="2209800" y="3929063"/>
          <p14:tracePt t="92242" x="2219325" y="3943350"/>
          <p14:tracePt t="92259" x="2238375" y="3990975"/>
          <p14:tracePt t="92276" x="2247900" y="4019550"/>
          <p14:tracePt t="92292" x="2262188" y="4043363"/>
          <p14:tracePt t="92309" x="2286000" y="4090988"/>
          <p14:tracePt t="92326" x="2300288" y="4133850"/>
          <p14:tracePt t="92342" x="2309813" y="4176713"/>
          <p14:tracePt t="92359" x="2319338" y="4219575"/>
          <p14:tracePt t="92376" x="2324100" y="4229100"/>
          <p14:tracePt t="92392" x="2324100" y="4243388"/>
          <p14:tracePt t="92409" x="2328863" y="4252913"/>
          <p14:tracePt t="92442" x="2328863" y="4262438"/>
          <p14:tracePt t="92459" x="2333625" y="4267200"/>
          <p14:tracePt t="92492" x="2343150" y="4271963"/>
          <p14:tracePt t="92509" x="2357438" y="4276725"/>
          <p14:tracePt t="92526" x="2371725" y="4281488"/>
          <p14:tracePt t="92542" x="2390775" y="4281488"/>
          <p14:tracePt t="92559" x="2433638" y="4281488"/>
          <p14:tracePt t="92576" x="2476500" y="4281488"/>
          <p14:tracePt t="92592" x="2509838" y="4281488"/>
          <p14:tracePt t="92609" x="2547938" y="4276725"/>
          <p14:tracePt t="92625" x="2571750" y="4276725"/>
          <p14:tracePt t="92642" x="2595563" y="4276725"/>
          <p14:tracePt t="92659" x="2624138" y="4276725"/>
          <p14:tracePt t="92675" x="2638425" y="4276725"/>
          <p14:tracePt t="92692" x="2647950" y="4276725"/>
          <p14:tracePt t="92709" x="2662238" y="4276725"/>
          <p14:tracePt t="92725" x="2667000" y="4276725"/>
          <p14:tracePt t="92742" x="2671763" y="4276725"/>
          <p14:tracePt t="92775" x="2676525" y="4276725"/>
          <p14:tracePt t="92817" x="2681288" y="4276725"/>
          <p14:tracePt t="92831" x="2681288" y="4271963"/>
          <p14:tracePt t="105778" x="2690813" y="4271963"/>
          <p14:tracePt t="105788" x="2705100" y="4271963"/>
          <p14:tracePt t="105804" x="2743200" y="4271963"/>
          <p14:tracePt t="105821" x="2824163" y="4262438"/>
          <p14:tracePt t="105838" x="2914650" y="4238625"/>
          <p14:tracePt t="105854" x="3014663" y="4195763"/>
          <p14:tracePt t="105871" x="3219450" y="4071938"/>
          <p14:tracePt t="105888" x="3352800" y="3967163"/>
          <p14:tracePt t="105904" x="3471863" y="3886200"/>
          <p14:tracePt t="105921" x="3633788" y="3781425"/>
          <p14:tracePt t="105938" x="3719513" y="3729038"/>
          <p14:tracePt t="105954" x="3776663" y="3671888"/>
          <p14:tracePt t="105971" x="3838575" y="3624263"/>
          <p14:tracePt t="105988" x="3881438" y="3590925"/>
          <p14:tracePt t="106004" x="3914775" y="3576638"/>
          <p14:tracePt t="106021" x="3962400" y="3552825"/>
          <p14:tracePt t="106038" x="3995738" y="3543300"/>
          <p14:tracePt t="106054" x="4019550" y="3533775"/>
          <p14:tracePt t="106071" x="4071938" y="3505200"/>
          <p14:tracePt t="106088" x="4148138" y="3467100"/>
          <p14:tracePt t="106104" x="4224338" y="3419475"/>
          <p14:tracePt t="106121" x="4405313" y="3319463"/>
          <p14:tracePt t="106138" x="4567238" y="3238500"/>
          <p14:tracePt t="106154" x="4748213" y="3148013"/>
          <p14:tracePt t="106171" x="5014913" y="3000375"/>
          <p14:tracePt t="106188" x="5200650" y="2895600"/>
          <p14:tracePt t="106204" x="5334000" y="2824163"/>
          <p14:tracePt t="106221" x="5495925" y="2724150"/>
          <p14:tracePt t="106238" x="5581650" y="2667000"/>
          <p14:tracePt t="106254" x="5638800" y="2614613"/>
          <p14:tracePt t="106271" x="5695950" y="2576513"/>
          <p14:tracePt t="106288" x="5719763" y="2557463"/>
          <p14:tracePt t="106304" x="5738813" y="2543175"/>
          <p14:tracePt t="106321" x="5781675" y="2514600"/>
          <p14:tracePt t="106338" x="5815013" y="2490788"/>
          <p14:tracePt t="106354" x="5838825" y="2476500"/>
          <p14:tracePt t="106371" x="5876925" y="2452688"/>
          <p14:tracePt t="106387" x="5891213" y="2447925"/>
          <p14:tracePt t="106404" x="5905500" y="2438400"/>
          <p14:tracePt t="106421" x="5910263" y="2428875"/>
          <p14:tracePt t="106437" x="5919788" y="2424113"/>
          <p14:tracePt t="106486" x="5924550" y="2424113"/>
          <p14:tracePt t="106500" x="5924550" y="2419350"/>
          <p14:tracePt t="106522" x="5929313" y="2419350"/>
          <p14:tracePt t="106895" x="5915025" y="2314575"/>
          <p14:tracePt t="106902" x="5900738" y="2166938"/>
          <p14:tracePt t="106909" x="5876925" y="1990725"/>
          <p14:tracePt t="106921" x="5843588" y="1814513"/>
          <p14:tracePt t="106937" x="5795963" y="1409700"/>
          <p14:tracePt t="106954" x="5781675" y="1290638"/>
          <p14:tracePt t="106971" x="5781675" y="1247775"/>
          <p14:tracePt t="106987" x="5776913" y="1233488"/>
          <p14:tracePt t="107082" x="5776913" y="1238250"/>
          <p14:tracePt t="107088" x="5776913" y="1243013"/>
          <p14:tracePt t="107104" x="5776913" y="1257300"/>
          <p14:tracePt t="107121" x="5776913" y="1266825"/>
          <p14:tracePt t="107137" x="5776913" y="1281113"/>
          <p14:tracePt t="107154" x="5791200" y="1304925"/>
          <p14:tracePt t="107170" x="5791200" y="1319213"/>
          <p14:tracePt t="107187" x="5795963" y="1328738"/>
          <p14:tracePt t="107204" x="5805488" y="1362075"/>
          <p14:tracePt t="107221" x="5819775" y="1404938"/>
          <p14:tracePt t="107237" x="5834063" y="1457325"/>
          <p14:tracePt t="107254" x="5853113" y="1519238"/>
          <p14:tracePt t="107271" x="5862638" y="1557338"/>
          <p14:tracePt t="107287" x="5872163" y="1581150"/>
          <p14:tracePt t="107304" x="5876925" y="1614488"/>
          <p14:tracePt t="107320" x="5881688" y="1628775"/>
          <p14:tracePt t="107337" x="5886450" y="1643063"/>
          <p14:tracePt t="107354" x="5891213" y="1647825"/>
          <p14:tracePt t="107370" x="5891213" y="1652588"/>
          <p14:tracePt t="107410" x="5895975" y="1652588"/>
          <p14:tracePt t="110850" x="5891213" y="1652588"/>
          <p14:tracePt t="110892" x="5886450" y="1652588"/>
          <p14:tracePt t="110906" x="5886450" y="1657350"/>
          <p14:tracePt t="110950" x="5881688" y="1657350"/>
          <p14:tracePt t="110978" x="5881688" y="1662113"/>
          <p14:tracePt t="112375" x="5881688" y="1676400"/>
          <p14:tracePt t="112382" x="5881688" y="1695450"/>
          <p14:tracePt t="112389" x="5881688" y="1709738"/>
          <p14:tracePt t="112402" x="5886450" y="1724025"/>
          <p14:tracePt t="112419" x="5895975" y="1771650"/>
          <p14:tracePt t="112436" x="5900738" y="1809750"/>
          <p14:tracePt t="112452" x="5919788" y="1843088"/>
          <p14:tracePt t="112469" x="5929313" y="1885950"/>
          <p14:tracePt t="112485" x="5938838" y="1909763"/>
          <p14:tracePt t="112502" x="5943600" y="1933575"/>
          <p14:tracePt t="112519" x="5957888" y="1971675"/>
          <p14:tracePt t="112535" x="5967413" y="2005013"/>
          <p14:tracePt t="112552" x="5976938" y="2028825"/>
          <p14:tracePt t="112569" x="5991225" y="2062163"/>
          <p14:tracePt t="112585" x="5995988" y="2085975"/>
          <p14:tracePt t="112602" x="6000750" y="2105025"/>
          <p14:tracePt t="112619" x="6015038" y="2147888"/>
          <p14:tracePt t="112635" x="6024563" y="2181225"/>
          <p14:tracePt t="112652" x="6034088" y="2209800"/>
          <p14:tracePt t="112669" x="6043613" y="2252663"/>
          <p14:tracePt t="112685" x="6048375" y="2281238"/>
          <p14:tracePt t="112702" x="6053138" y="2305050"/>
          <p14:tracePt t="112719" x="6062663" y="2324100"/>
          <p14:tracePt t="112735" x="6062663" y="2328863"/>
          <p14:tracePt t="112752" x="6062663" y="2333625"/>
          <p14:tracePt t="112785" x="6062663" y="2338388"/>
          <p14:tracePt t="112912" x="6067425" y="2338388"/>
          <p14:tracePt t="113292" x="6076950" y="2338388"/>
          <p14:tracePt t="113299" x="6091238" y="2338388"/>
          <p14:tracePt t="113306" x="6105525" y="2338388"/>
          <p14:tracePt t="113318" x="6119813" y="2338388"/>
          <p14:tracePt t="113335" x="6148388" y="2338388"/>
          <p14:tracePt t="113352" x="6157913" y="2338388"/>
          <p14:tracePt t="113368" x="6162675" y="2338388"/>
          <p14:tracePt t="113406" x="6167438" y="2338388"/>
          <p14:tracePt t="113442" x="6172200" y="2338388"/>
          <p14:tracePt t="122096" x="6172200" y="2357438"/>
          <p14:tracePt t="122104" x="6172200" y="2376488"/>
          <p14:tracePt t="122115" x="6172200" y="2390775"/>
          <p14:tracePt t="122132" x="6172200" y="2414588"/>
          <p14:tracePt t="122149" x="6172200" y="2424113"/>
          <p14:tracePt t="122166" x="6167438" y="2452688"/>
          <p14:tracePt t="122182" x="6134100" y="2562225"/>
          <p14:tracePt t="122199" x="6105525" y="2652713"/>
          <p14:tracePt t="122216" x="6091238" y="2724150"/>
          <p14:tracePt t="122232" x="6062663" y="2814638"/>
          <p14:tracePt t="122249" x="6053138" y="2867025"/>
          <p14:tracePt t="122266" x="6038850" y="2914650"/>
          <p14:tracePt t="122282" x="6029325" y="2981325"/>
          <p14:tracePt t="122299" x="6024563" y="3048000"/>
          <p14:tracePt t="122316" x="6024563" y="3109913"/>
          <p14:tracePt t="122332" x="6019800" y="3200400"/>
          <p14:tracePt t="122349" x="6015038" y="3238500"/>
          <p14:tracePt t="122365" x="6015038" y="3257550"/>
          <p14:tracePt t="122382" x="6010275" y="3267075"/>
          <p14:tracePt t="122399" x="6010275" y="3271838"/>
          <p14:tracePt t="122416" x="6000750" y="3286125"/>
          <p14:tracePt t="122432" x="5967413" y="3328988"/>
          <p14:tracePt t="122449" x="5938838" y="3371850"/>
          <p14:tracePt t="122465" x="5919788" y="3405188"/>
          <p14:tracePt t="122482" x="5900738" y="3429000"/>
          <p14:tracePt t="122499" x="5895975" y="3438525"/>
          <p14:tracePt t="122516" x="5891213" y="3438525"/>
          <p14:tracePt t="122532" x="5886450" y="3443288"/>
          <p14:tracePt t="122549" x="5876925" y="3452813"/>
          <p14:tracePt t="122565" x="5862638" y="3471863"/>
          <p14:tracePt t="122582" x="5834063" y="3490913"/>
          <p14:tracePt t="122599" x="5786438" y="3524250"/>
          <p14:tracePt t="122615" x="5738813" y="3543300"/>
          <p14:tracePt t="122632" x="5695950" y="3576638"/>
          <p14:tracePt t="122649" x="5638800" y="3619500"/>
          <p14:tracePt t="122665" x="5619750" y="3638550"/>
          <p14:tracePt t="122682" x="5605463" y="3652838"/>
          <p14:tracePt t="122699" x="5595938" y="3657600"/>
          <p14:tracePt t="122715" x="5591175" y="3657600"/>
          <p14:tracePt t="122732" x="5591175" y="3662363"/>
          <p14:tracePt t="122749" x="5586413" y="3662363"/>
          <p14:tracePt t="122765" x="5586413" y="3667125"/>
          <p14:tracePt t="122798" x="5581650" y="3667125"/>
          <p14:tracePt t="122941" x="5581650" y="3662363"/>
          <p14:tracePt t="122963" x="5581650" y="3657600"/>
          <p14:tracePt t="123028" x="5591175" y="3633788"/>
          <p14:tracePt t="123041" x="5600700" y="3629025"/>
          <p14:tracePt t="123049" x="5610225" y="3624263"/>
          <p14:tracePt t="123065" x="5624513" y="3624263"/>
          <p14:tracePt t="123082" x="5648325" y="3624263"/>
          <p14:tracePt t="123098" x="5691188" y="3629025"/>
          <p14:tracePt t="123115" x="5710238" y="3629025"/>
          <p14:tracePt t="123132" x="5729288" y="3638550"/>
          <p14:tracePt t="123149" x="5748338" y="3643313"/>
          <p14:tracePt t="123165" x="5762625" y="3643313"/>
          <p14:tracePt t="123182" x="5767388" y="3648075"/>
          <p14:tracePt t="123199" x="5781675" y="3648075"/>
          <p14:tracePt t="123215" x="5786438" y="3648075"/>
          <p14:tracePt t="123249" x="5791200" y="3648075"/>
          <p14:tracePt t="123265" x="5795963" y="3652838"/>
          <p14:tracePt t="123282" x="5800725" y="3652838"/>
          <p14:tracePt t="123315" x="5805488" y="3652838"/>
          <p14:tracePt t="123343" x="5805488" y="3657600"/>
          <p14:tracePt t="123350" x="5810250" y="3657600"/>
          <p14:tracePt t="123386" x="5815013" y="3657600"/>
          <p14:tracePt t="123458" x="5819775" y="3657600"/>
          <p14:tracePt t="123515" x="5819775" y="3652838"/>
          <p14:tracePt t="123536" x="5819775" y="3648075"/>
          <p14:tracePt t="123608" x="5819775" y="3643313"/>
          <p14:tracePt t="123658" x="5819775" y="3638550"/>
          <p14:tracePt t="123694" x="5819775" y="3633788"/>
          <p14:tracePt t="123715" x="5824538" y="3633788"/>
          <p14:tracePt t="123730" x="5838825" y="3633788"/>
          <p14:tracePt t="123736" x="5843588" y="3633788"/>
          <p14:tracePt t="123748" x="5853113" y="3633788"/>
          <p14:tracePt t="123765" x="5876925" y="3633788"/>
          <p14:tracePt t="123782" x="5886450" y="3633788"/>
          <p14:tracePt t="123798" x="5895975" y="3633788"/>
          <p14:tracePt t="123815" x="5905500" y="3633788"/>
          <p14:tracePt t="123851" x="5910263" y="3633788"/>
          <p14:tracePt t="123923" x="5915025" y="3633788"/>
          <p14:tracePt t="123987" x="5924550" y="3633788"/>
          <p14:tracePt t="124001" x="5924550" y="3638550"/>
          <p14:tracePt t="124052" x="5924550" y="3643313"/>
          <p14:tracePt t="124123" x="5929313" y="3643313"/>
          <p14:tracePt t="124131" x="5934075" y="3648075"/>
          <p14:tracePt t="124138" x="5938838" y="3648075"/>
          <p14:tracePt t="124148" x="5948363" y="3648075"/>
          <p14:tracePt t="124165" x="5962650" y="3648075"/>
          <p14:tracePt t="124181" x="6005513" y="3648075"/>
          <p14:tracePt t="124198" x="6043613" y="3648075"/>
          <p14:tracePt t="124215" x="6086475" y="3648075"/>
          <p14:tracePt t="124231" x="6157913" y="3643313"/>
          <p14:tracePt t="124248" x="6191250" y="3633788"/>
          <p14:tracePt t="124265" x="6210300" y="3633788"/>
          <p14:tracePt t="124281" x="6238875" y="3629025"/>
          <p14:tracePt t="124298" x="6248400" y="3629025"/>
          <p14:tracePt t="124315" x="6257925" y="3629025"/>
          <p14:tracePt t="124331" x="6262688" y="3629025"/>
          <p14:tracePt t="124374" x="6267450" y="3629025"/>
          <p14:tracePt t="124410" x="6272213" y="3629025"/>
          <p14:tracePt t="124560" x="6276975" y="3629025"/>
          <p14:tracePt t="124589" x="6281738" y="3629025"/>
          <p14:tracePt t="124603" x="6281738" y="3633788"/>
          <p14:tracePt t="124610" x="6291263" y="3633788"/>
          <p14:tracePt t="124625" x="6296025" y="3633788"/>
          <p14:tracePt t="124639" x="6305550" y="3633788"/>
          <p14:tracePt t="124648" x="6310313" y="3633788"/>
          <p14:tracePt t="124665" x="6324600" y="3633788"/>
          <p14:tracePt t="124682" x="6353175" y="3629025"/>
          <p14:tracePt t="124698" x="6381750" y="3629025"/>
          <p14:tracePt t="124715" x="6415088" y="3619500"/>
          <p14:tracePt t="124731" x="6462713" y="3614738"/>
          <p14:tracePt t="124748" x="6548438" y="3605213"/>
          <p14:tracePt t="124765" x="6596063" y="3600450"/>
          <p14:tracePt t="124781" x="6629400" y="3600450"/>
          <p14:tracePt t="124798" x="6653213" y="3590925"/>
          <p14:tracePt t="124815" x="6662738" y="3590925"/>
          <p14:tracePt t="124848" x="6667500" y="3590925"/>
          <p14:tracePt t="125055" x="6672263" y="3590925"/>
          <p14:tracePt t="125062" x="6681788" y="3590925"/>
          <p14:tracePt t="125069" x="6691313" y="3595688"/>
          <p14:tracePt t="125081" x="6710363" y="3595688"/>
          <p14:tracePt t="125098" x="6791325" y="3605213"/>
          <p14:tracePt t="125115" x="6843713" y="3614738"/>
          <p14:tracePt t="125131" x="6891338" y="3619500"/>
          <p14:tracePt t="125148" x="6943725" y="3629025"/>
          <p14:tracePt t="125164" x="6981825" y="3633788"/>
          <p14:tracePt t="125181" x="7010400" y="3638550"/>
          <p14:tracePt t="125198" x="7038975" y="3638550"/>
          <p14:tracePt t="125215" x="7043738" y="3638550"/>
          <p14:tracePt t="125231" x="7048500" y="3638550"/>
          <p14:tracePt t="125284" x="7053263" y="3638550"/>
          <p14:tracePt t="125320" x="7058025" y="3638550"/>
          <p14:tracePt t="125349" x="7062788" y="3638550"/>
          <p14:tracePt t="125355" x="7062788" y="3633788"/>
          <p14:tracePt t="125364" x="7067550" y="3633788"/>
          <p14:tracePt t="125381" x="7077075" y="3633788"/>
          <p14:tracePt t="125398" x="7086600" y="3629025"/>
          <p14:tracePt t="125414" x="7100888" y="3624263"/>
          <p14:tracePt t="125431" x="7119938" y="3619500"/>
          <p14:tracePt t="125448" x="7143750" y="3614738"/>
          <p14:tracePt t="125464" x="7200900" y="3590925"/>
          <p14:tracePt t="125481" x="7229475" y="3581400"/>
          <p14:tracePt t="125498" x="7272338" y="3571875"/>
          <p14:tracePt t="125514" x="7324725" y="3552825"/>
          <p14:tracePt t="125531" x="7334250" y="3548063"/>
          <p14:tracePt t="125548" x="7343775" y="3548063"/>
          <p14:tracePt t="125564" x="7348538" y="3548063"/>
          <p14:tracePt t="125581" x="7353300" y="3548063"/>
          <p14:tracePt t="125721" x="7358063" y="3548063"/>
          <p14:tracePt t="125736" x="7362825" y="3548063"/>
          <p14:tracePt t="125742" x="7367588" y="3548063"/>
          <p14:tracePt t="125749" x="7377113" y="3548063"/>
          <p14:tracePt t="125764" x="7400925" y="3548063"/>
          <p14:tracePt t="125781" x="7424738" y="3548063"/>
          <p14:tracePt t="125798" x="7443788" y="3552825"/>
          <p14:tracePt t="125814" x="7462838" y="3552825"/>
          <p14:tracePt t="125831" x="7467600" y="3552825"/>
          <p14:tracePt t="125848" x="7472363" y="3552825"/>
          <p14:tracePt t="125907" x="7477125" y="3552825"/>
          <p14:tracePt t="125943" x="7481888" y="3552825"/>
          <p14:tracePt t="146434" x="7453313" y="3562350"/>
          <p14:tracePt t="146442" x="7410450" y="3571875"/>
          <p14:tracePt t="146457" x="7310438" y="3590925"/>
          <p14:tracePt t="146474" x="7229475" y="3624263"/>
          <p14:tracePt t="146491" x="7115175" y="3671888"/>
          <p14:tracePt t="146507" x="7062788" y="3700463"/>
          <p14:tracePt t="146524" x="7005638" y="3719513"/>
          <p14:tracePt t="146541" x="6972300" y="3733800"/>
          <p14:tracePt t="146557" x="6934200" y="3752850"/>
          <p14:tracePt t="146574" x="6919913" y="3762375"/>
          <p14:tracePt t="146591" x="6905625" y="3771900"/>
          <p14:tracePt t="146607" x="6877050" y="3786188"/>
          <p14:tracePt t="146624" x="6862763" y="3795713"/>
          <p14:tracePt t="146641" x="6834188" y="3805238"/>
          <p14:tracePt t="146657" x="6791325" y="3824288"/>
          <p14:tracePt t="146674" x="6748463" y="3838575"/>
          <p14:tracePt t="146690" x="6710363" y="3852863"/>
          <p14:tracePt t="146707" x="6643688" y="3890963"/>
          <p14:tracePt t="146724" x="6581775" y="3919538"/>
          <p14:tracePt t="146741" x="6524625" y="3938588"/>
          <p14:tracePt t="146757" x="6462713" y="3967163"/>
          <p14:tracePt t="146774" x="6429375" y="3976688"/>
          <p14:tracePt t="146791" x="6400800" y="3986213"/>
          <p14:tracePt t="146807" x="6357938" y="3990975"/>
          <p14:tracePt t="146824" x="6329363" y="3995738"/>
          <p14:tracePt t="146841" x="6315075" y="3995738"/>
          <p14:tracePt t="146842" x="6300788" y="3990975"/>
          <p14:tracePt t="146857" x="6286500" y="3990975"/>
          <p14:tracePt t="146874" x="6272213" y="3981450"/>
          <p14:tracePt t="146891" x="6253163" y="3981450"/>
          <p14:tracePt t="146907" x="6234113" y="3976688"/>
          <p14:tracePt t="146924" x="6224588" y="3976688"/>
          <p14:tracePt t="146941" x="6200775" y="3976688"/>
          <p14:tracePt t="146957" x="6172200" y="3976688"/>
          <p14:tracePt t="146974" x="6143625" y="3976688"/>
          <p14:tracePt t="146990" x="6110288" y="3971925"/>
          <p14:tracePt t="147007" x="6072188" y="3971925"/>
          <p14:tracePt t="147024" x="6043613" y="3971925"/>
          <p14:tracePt t="147040" x="6038850" y="3976688"/>
          <p14:tracePt t="147057" x="6029325" y="3976688"/>
          <p14:tracePt t="147074" x="6024563" y="3976688"/>
          <p14:tracePt t="147091" x="6024563" y="3981450"/>
          <p14:tracePt t="147215" x="6029325" y="3981450"/>
          <p14:tracePt t="147244" x="6034088" y="3981450"/>
          <p14:tracePt t="147251" x="6038850" y="3981450"/>
          <p14:tracePt t="147258" x="6043613" y="3990975"/>
          <p14:tracePt t="147274" x="6067425" y="3990975"/>
          <p14:tracePt t="147290" x="6105525" y="4000500"/>
          <p14:tracePt t="147307" x="6143625" y="4010025"/>
          <p14:tracePt t="147324" x="6196013" y="4019550"/>
          <p14:tracePt t="147340" x="6224588" y="4033838"/>
          <p14:tracePt t="147357" x="6267450" y="4038600"/>
          <p14:tracePt t="147374" x="6315075" y="4043363"/>
          <p14:tracePt t="147390" x="6343650" y="4048125"/>
          <p14:tracePt t="147407" x="6362700" y="4048125"/>
          <p14:tracePt t="147424" x="6381750" y="4052888"/>
          <p14:tracePt t="147440" x="6386513" y="4052888"/>
          <p14:tracePt t="147474" x="6391275" y="4052888"/>
          <p14:tracePt t="147624" x="6396038" y="4052888"/>
          <p14:tracePt t="147645" x="6400800" y="4052888"/>
          <p14:tracePt t="147653" x="6405563" y="4052888"/>
          <p14:tracePt t="147660" x="6405563" y="4048125"/>
          <p14:tracePt t="147674" x="6415088" y="4048125"/>
          <p14:tracePt t="147690" x="6429375" y="4043363"/>
          <p14:tracePt t="147707" x="6453188" y="4038600"/>
          <p14:tracePt t="147723" x="6496050" y="4029075"/>
          <p14:tracePt t="147740" x="6534150" y="4024313"/>
          <p14:tracePt t="147757" x="6572250" y="4019550"/>
          <p14:tracePt t="147773" x="6619875" y="4010025"/>
          <p14:tracePt t="147790" x="6638925" y="4000500"/>
          <p14:tracePt t="147807" x="6667500" y="4000500"/>
          <p14:tracePt t="147824" x="6691313" y="3990975"/>
          <p14:tracePt t="147840" x="6705600" y="3986213"/>
          <p14:tracePt t="147857" x="6715125" y="3986213"/>
          <p14:tracePt t="147881" x="6724650" y="3986213"/>
          <p14:tracePt t="147939" x="6729413" y="3986213"/>
          <p14:tracePt t="148003" x="6734175" y="3986213"/>
          <p14:tracePt t="148024" x="6738938" y="3986213"/>
          <p14:tracePt t="148032" x="6743700" y="3986213"/>
          <p14:tracePt t="148040" x="6748463" y="3986213"/>
          <p14:tracePt t="148057" x="6767513" y="3981450"/>
          <p14:tracePt t="148073" x="6786563" y="3976688"/>
          <p14:tracePt t="148090" x="6815138" y="3976688"/>
          <p14:tracePt t="148107" x="6843713" y="3971925"/>
          <p14:tracePt t="148123" x="6877050" y="3962400"/>
          <p14:tracePt t="148140" x="6958013" y="3952875"/>
          <p14:tracePt t="148157" x="7010400" y="3948113"/>
          <p14:tracePt t="148173" x="7058025" y="3943350"/>
          <p14:tracePt t="148190" x="7134225" y="3938588"/>
          <p14:tracePt t="148207" x="7172325" y="3933825"/>
          <p14:tracePt t="148223" x="7215188" y="3929063"/>
          <p14:tracePt t="148240" x="7253288" y="3929063"/>
          <p14:tracePt t="148257" x="7267575" y="3929063"/>
          <p14:tracePt t="148273" x="7277100" y="3929063"/>
          <p14:tracePt t="148290" x="7281863" y="3929063"/>
          <p14:tracePt t="148325" x="7286625" y="3929063"/>
          <p14:tracePt t="148361" x="7291388" y="3929063"/>
          <p14:tracePt t="148426" x="7296150" y="3929063"/>
          <p14:tracePt t="148562" x="7300913" y="3929063"/>
          <p14:tracePt t="170137" x="7291388" y="3929063"/>
          <p14:tracePt t="170146" x="7277100" y="3933825"/>
          <p14:tracePt t="170153" x="7258050" y="3933825"/>
          <p14:tracePt t="170166" x="7210425" y="3948113"/>
          <p14:tracePt t="170183" x="7153275" y="3967163"/>
          <p14:tracePt t="170199" x="7086600" y="3981450"/>
          <p14:tracePt t="170216" x="6962775" y="4005263"/>
          <p14:tracePt t="170233" x="6877050" y="4033838"/>
          <p14:tracePt t="170249" x="6786563" y="4067175"/>
          <p14:tracePt t="170266" x="6629400" y="4114800"/>
          <p14:tracePt t="170283" x="6548438" y="4148138"/>
          <p14:tracePt t="170299" x="6467475" y="4181475"/>
          <p14:tracePt t="170316" x="6362700" y="4214813"/>
          <p14:tracePt t="170333" x="6305550" y="4238625"/>
          <p14:tracePt t="170349" x="6272213" y="4243388"/>
          <p14:tracePt t="170366" x="6243638" y="4252913"/>
          <p14:tracePt t="170383" x="6234113" y="4252913"/>
          <p14:tracePt t="170399" x="6224588" y="4252913"/>
          <p14:tracePt t="170416" x="6210300" y="4257675"/>
          <p14:tracePt t="170433" x="6196013" y="4257675"/>
          <p14:tracePt t="170449" x="6186488" y="4262438"/>
          <p14:tracePt t="170466" x="6172200" y="4262438"/>
          <p14:tracePt t="170482" x="6167438" y="4262438"/>
          <p14:tracePt t="170516" x="6157913" y="4262438"/>
          <p14:tracePt t="170533" x="6153150" y="4262438"/>
          <p14:tracePt t="170567" x="6148388" y="4262438"/>
          <p14:tracePt t="170624" x="6143625" y="4262438"/>
          <p14:tracePt t="170638" x="6138863" y="4262438"/>
          <p14:tracePt t="170652" x="6134100" y="4262438"/>
          <p14:tracePt t="170659" x="6134100" y="4257675"/>
          <p14:tracePt t="170667" x="6124575" y="4252913"/>
          <p14:tracePt t="170682" x="6119813" y="4248150"/>
          <p14:tracePt t="170699" x="6110288" y="4238625"/>
          <p14:tracePt t="170716" x="6091238" y="4224338"/>
          <p14:tracePt t="170732" x="6076950" y="4205288"/>
          <p14:tracePt t="170749" x="6062663" y="4195763"/>
          <p14:tracePt t="170766" x="6057900" y="4191000"/>
          <p14:tracePt t="170782" x="6053138" y="4191000"/>
          <p14:tracePt t="274773" x="0" y="0"/>
        </p14:tracePtLst>
      </p14:laserTraceLst>
    </p:ext>
  </p:extLs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8F4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8492"/>
            <a:ext cx="9144000" cy="5119580"/>
          </a:xfrm>
          <a:prstGeom prst="rect">
            <a:avLst/>
          </a:prstGeom>
        </p:spPr>
      </p:pic>
      <p:sp>
        <p:nvSpPr>
          <p:cNvPr id="3" name="Text 1"/>
          <p:cNvSpPr/>
          <p:nvPr/>
        </p:nvSpPr>
        <p:spPr>
          <a:xfrm>
            <a:off x="457200" y="457200"/>
            <a:ext cx="82296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0B2545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Simple vs. Compound Interest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457200" y="1033272"/>
            <a:ext cx="365760" cy="45720"/>
          </a:xfrm>
          <a:prstGeom prst="rect">
            <a:avLst/>
          </a:prstGeom>
          <a:solidFill>
            <a:srgbClr val="C9A961"/>
          </a:solidFill>
          <a:ln w="12700">
            <a:solidFill>
              <a:srgbClr val="C9A961"/>
            </a:solidFill>
            <a:prstDash val="solid"/>
          </a:ln>
        </p:spPr>
      </p:sp>
      <p:graphicFrame>
        <p:nvGraphicFramePr>
          <p:cNvPr id="11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1234440"/>
          <a:ext cx="8229600" cy="2606040"/>
        </p:xfrm>
        <a:graphic>
          <a:graphicData uri="http://schemas.openxmlformats.org/drawingml/2006/table">
            <a:tbl>
              <a:tblPr/>
              <a:tblGrid>
                <a:gridCol w="2743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1148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300" b="1" dirty="0">
                          <a:solidFill>
                            <a:srgbClr val="C9A961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FEATURE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54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300" b="1" dirty="0">
                          <a:solidFill>
                            <a:srgbClr val="C9A961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SIMPLE INTEREST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54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300" b="1" dirty="0">
                          <a:solidFill>
                            <a:srgbClr val="C9A961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COMPOUND INTEREST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54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4864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300" b="1" dirty="0">
                          <a:solidFill>
                            <a:srgbClr val="0B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Interest is earned on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3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Original principal only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3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Principal + accumulated interest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4864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300" b="1" dirty="0">
                          <a:solidFill>
                            <a:srgbClr val="0B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Formula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300" dirty="0">
                          <a:solidFill>
                            <a:srgbClr val="1A1A1A"/>
                          </a:solidFill>
                          <a:latin typeface="Consolas" pitchFamily="34" charset="0"/>
                          <a:ea typeface="Consolas" pitchFamily="34" charset="-122"/>
                          <a:cs typeface="Consolas" pitchFamily="34" charset="-120"/>
                        </a:rPr>
                        <a:t>FV = PV × (1 + r·n)</a:t>
                      </a:r>
                      <a:endParaRPr lang="en-US" sz="1300" dirty="0">
                        <a:latin typeface="Consolas" charset="0"/>
                        <a:ea typeface="Consolas" charset="0"/>
                        <a:cs typeface="Consolas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300" dirty="0">
                          <a:solidFill>
                            <a:srgbClr val="1A1A1A"/>
                          </a:solidFill>
                          <a:latin typeface="Consolas" pitchFamily="34" charset="0"/>
                          <a:ea typeface="Consolas" pitchFamily="34" charset="-122"/>
                          <a:cs typeface="Consolas" pitchFamily="34" charset="-120"/>
                        </a:rPr>
                        <a:t>FV = PV × (1 + r)ⁿ</a:t>
                      </a:r>
                      <a:endParaRPr lang="en-US" sz="1300" dirty="0">
                        <a:latin typeface="Consolas" charset="0"/>
                        <a:ea typeface="Consolas" charset="0"/>
                        <a:cs typeface="Consolas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4864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300" b="1" dirty="0">
                          <a:solidFill>
                            <a:srgbClr val="0B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EGP 100,000 at 10% — 5 yrs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3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EGP 150,000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300" b="1" dirty="0">
                          <a:solidFill>
                            <a:srgbClr val="2D7A4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EGP 161,051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4864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300" b="1" dirty="0">
                          <a:solidFill>
                            <a:srgbClr val="0B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Used in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3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Short-term loans, T-bills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3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Mortgages, investments, savings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6" name="Shape 3"/>
          <p:cNvSpPr/>
          <p:nvPr/>
        </p:nvSpPr>
        <p:spPr>
          <a:xfrm>
            <a:off x="457200" y="4160520"/>
            <a:ext cx="8229600" cy="640080"/>
          </a:xfrm>
          <a:prstGeom prst="rect">
            <a:avLst/>
          </a:prstGeom>
          <a:solidFill>
            <a:srgbClr val="C9A961"/>
          </a:solidFill>
          <a:ln w="12700">
            <a:solidFill>
              <a:srgbClr val="C9A961"/>
            </a:solidFill>
            <a:prstDash val="solid"/>
          </a:ln>
        </p:spPr>
      </p:sp>
      <p:pic>
        <p:nvPicPr>
          <p:cNvPr id="7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0080" y="4297680"/>
            <a:ext cx="365760" cy="365760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1097280" y="4160520"/>
            <a:ext cx="74980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KEY INSIGHT:  Compound interest = "interest on interest" — it's why time + reinvestment build wealth.</a:t>
            </a:r>
            <a:endParaRPr lang="en-US" sz="1400" dirty="0"/>
          </a:p>
        </p:txBody>
      </p:sp>
      <p:sp>
        <p:nvSpPr>
          <p:cNvPr id="9" name="Shape 5"/>
          <p:cNvSpPr/>
          <p:nvPr/>
        </p:nvSpPr>
        <p:spPr>
          <a:xfrm>
            <a:off x="0" y="4983480"/>
            <a:ext cx="9144000" cy="164592"/>
          </a:xfrm>
          <a:prstGeom prst="rect">
            <a:avLst/>
          </a:prstGeom>
          <a:solidFill>
            <a:srgbClr val="0B2545"/>
          </a:solidFill>
          <a:ln w="12700">
            <a:solidFill>
              <a:srgbClr val="0B2545"/>
            </a:solidFill>
            <a:prstDash val="solid"/>
          </a:ln>
        </p:spPr>
      </p:sp>
      <p:sp>
        <p:nvSpPr>
          <p:cNvPr id="10" name="Text 6"/>
          <p:cNvSpPr/>
          <p:nvPr/>
        </p:nvSpPr>
        <p:spPr>
          <a:xfrm>
            <a:off x="365760" y="4983480"/>
            <a:ext cx="54864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kern="0" spc="200" dirty="0">
                <a:solidFill>
                  <a:srgbClr val="E8D5A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TIME VALUE OF MONEY  ·  REAL ESTATE FINANCE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2583"/>
    </mc:Choice>
    <mc:Fallback xmlns="">
      <p:transition spd="slow" advTm="27258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4111" x="6529388" y="3390900"/>
          <p14:tracePt t="14593" x="6496050" y="3371850"/>
          <p14:tracePt t="14600" x="6415088" y="3328988"/>
          <p14:tracePt t="14608" x="6305550" y="3286125"/>
          <p14:tracePt t="14615" x="6172200" y="3224213"/>
          <p14:tracePt t="14632" x="5900738" y="3057525"/>
          <p14:tracePt t="14649" x="5586413" y="2871788"/>
          <p14:tracePt t="14665" x="5110163" y="2566988"/>
          <p14:tracePt t="14682" x="4833938" y="2376488"/>
          <p14:tracePt t="14699" x="4576763" y="2200275"/>
          <p14:tracePt t="14715" x="4291013" y="1957388"/>
          <p14:tracePt t="14732" x="4148138" y="1843088"/>
          <p14:tracePt t="14749" x="4067175" y="1781175"/>
          <p14:tracePt t="14765" x="4010025" y="1733550"/>
          <p14:tracePt t="14782" x="4005263" y="1719263"/>
          <p14:tracePt t="14822" x="4005263" y="1724025"/>
          <p14:tracePt t="22118" x="3971925" y="1738313"/>
          <p14:tracePt t="22125" x="3924300" y="1752600"/>
          <p14:tracePt t="22132" x="3876675" y="1762125"/>
          <p14:tracePt t="22146" x="3767138" y="1785938"/>
          <p14:tracePt t="22163" x="3652838" y="1790700"/>
          <p14:tracePt t="22179" x="3538538" y="1790700"/>
          <p14:tracePt t="22196" x="3362325" y="1757363"/>
          <p14:tracePt t="22213" x="3257550" y="1728788"/>
          <p14:tracePt t="22229" x="3157538" y="1695450"/>
          <p14:tracePt t="22246" x="3033713" y="1633538"/>
          <p14:tracePt t="22263" x="2981325" y="1604963"/>
          <p14:tracePt t="22279" x="2947988" y="1571625"/>
          <p14:tracePt t="22296" x="2914650" y="1533525"/>
          <p14:tracePt t="22313" x="2900363" y="1490663"/>
          <p14:tracePt t="22330" x="2886075" y="1443038"/>
          <p14:tracePt t="22346" x="2886075" y="1376363"/>
          <p14:tracePt t="22363" x="2886075" y="1314450"/>
          <p14:tracePt t="22379" x="2900363" y="1257300"/>
          <p14:tracePt t="22396" x="2909888" y="1200150"/>
          <p14:tracePt t="22413" x="2914650" y="1181100"/>
          <p14:tracePt t="22454" x="2919413" y="1181100"/>
          <p14:tracePt t="22812" x="2862263" y="1176338"/>
          <p14:tracePt t="22819" x="2781300" y="1171575"/>
          <p14:tracePt t="22829" x="2667000" y="1152525"/>
          <p14:tracePt t="22846" x="2428875" y="1100138"/>
          <p14:tracePt t="22863" x="2081213" y="1004888"/>
          <p14:tracePt t="22879" x="1914525" y="962025"/>
          <p14:tracePt t="22896" x="1795463" y="928688"/>
          <p14:tracePt t="22913" x="1666875" y="895350"/>
          <p14:tracePt t="22929" x="1609725" y="881063"/>
          <p14:tracePt t="22946" x="1585913" y="876300"/>
          <p14:tracePt t="22962" x="1562100" y="876300"/>
          <p14:tracePt t="22979" x="1557338" y="866775"/>
          <p14:tracePt t="22996" x="1552575" y="866775"/>
          <p14:tracePt t="23029" x="1547813" y="871538"/>
          <p14:tracePt t="23063" x="1547813" y="876300"/>
          <p14:tracePt t="23070" x="1543050" y="876300"/>
          <p14:tracePt t="23085" x="1543050" y="881063"/>
          <p14:tracePt t="23099" x="1538288" y="885825"/>
          <p14:tracePt t="23127" x="1533525" y="890588"/>
          <p14:tracePt t="23163" x="1528763" y="895350"/>
          <p14:tracePt t="23170" x="1528763" y="900113"/>
          <p14:tracePt t="23185" x="1528763" y="904875"/>
          <p14:tracePt t="23206" x="1528763" y="909638"/>
          <p14:tracePt t="23242" x="1528763" y="914400"/>
          <p14:tracePt t="23271" x="1533525" y="914400"/>
          <p14:tracePt t="23278" x="1533525" y="919163"/>
          <p14:tracePt t="23292" x="1538288" y="919163"/>
          <p14:tracePt t="23313" x="1543050" y="923925"/>
          <p14:tracePt t="23335" x="1547813" y="923925"/>
          <p14:tracePt t="23379" x="1557338" y="928688"/>
          <p14:tracePt t="23385" x="1571625" y="933450"/>
          <p14:tracePt t="23396" x="1590675" y="938213"/>
          <p14:tracePt t="23412" x="1638300" y="952500"/>
          <p14:tracePt t="23429" x="1724025" y="976313"/>
          <p14:tracePt t="23446" x="1781175" y="985838"/>
          <p14:tracePt t="23462" x="1833563" y="1000125"/>
          <p14:tracePt t="23479" x="1933575" y="1014413"/>
          <p14:tracePt t="23496" x="2000250" y="1028700"/>
          <p14:tracePt t="23512" x="2047875" y="1038225"/>
          <p14:tracePt t="23529" x="2085975" y="1042988"/>
          <p14:tracePt t="23546" x="2100263" y="1047750"/>
          <p14:tracePt t="23562" x="2124075" y="1052513"/>
          <p14:tracePt t="23579" x="2133600" y="1052513"/>
          <p14:tracePt t="23596" x="2143125" y="1057275"/>
          <p14:tracePt t="23612" x="2147888" y="1057275"/>
          <p14:tracePt t="23629" x="2152650" y="1057275"/>
          <p14:tracePt t="23662" x="2152650" y="1062038"/>
          <p14:tracePt t="23679" x="2157413" y="1062038"/>
          <p14:tracePt t="23700" x="2162175" y="1062038"/>
          <p14:tracePt t="23714" x="2166938" y="1062038"/>
          <p14:tracePt t="23730" x="2171700" y="1062038"/>
          <p14:tracePt t="23758" x="2171700" y="1066800"/>
          <p14:tracePt t="23772" x="2176463" y="1066800"/>
          <p14:tracePt t="23815" x="2181225" y="1066800"/>
          <p14:tracePt t="23850" x="2185988" y="1066800"/>
          <p14:tracePt t="23908" x="2190750" y="1066800"/>
          <p14:tracePt t="23980" x="2195513" y="1066800"/>
          <p14:tracePt t="23987" x="2195513" y="1071563"/>
          <p14:tracePt t="24015" x="2200275" y="1071563"/>
          <p14:tracePt t="24044" x="2205038" y="1071563"/>
          <p14:tracePt t="24425" x="2233613" y="1071563"/>
          <p14:tracePt t="24430" x="2257425" y="1066800"/>
          <p14:tracePt t="24445" x="2290763" y="1062038"/>
          <p14:tracePt t="24462" x="2428875" y="1038225"/>
          <p14:tracePt t="24479" x="2514600" y="1019175"/>
          <p14:tracePt t="24495" x="2647950" y="990600"/>
          <p14:tracePt t="24512" x="2747963" y="971550"/>
          <p14:tracePt t="24529" x="2847975" y="957263"/>
          <p14:tracePt t="24545" x="2981325" y="928688"/>
          <p14:tracePt t="24562" x="3076575" y="909638"/>
          <p14:tracePt t="24579" x="3162300" y="900113"/>
          <p14:tracePt t="24595" x="3257550" y="885825"/>
          <p14:tracePt t="24612" x="3309938" y="876300"/>
          <p14:tracePt t="24629" x="3362325" y="862013"/>
          <p14:tracePt t="24645" x="3424238" y="862013"/>
          <p14:tracePt t="24662" x="3457575" y="852488"/>
          <p14:tracePt t="24679" x="3476625" y="852488"/>
          <p14:tracePt t="24695" x="3500438" y="847725"/>
          <p14:tracePt t="24712" x="3505200" y="847725"/>
          <p14:tracePt t="24729" x="3509963" y="847725"/>
          <p14:tracePt t="25426" x="3529013" y="847725"/>
          <p14:tracePt t="25433" x="3562350" y="852488"/>
          <p14:tracePt t="25445" x="3600450" y="852488"/>
          <p14:tracePt t="25462" x="3695700" y="857250"/>
          <p14:tracePt t="25478" x="3762375" y="862013"/>
          <p14:tracePt t="25495" x="3838575" y="862013"/>
          <p14:tracePt t="25512" x="3957638" y="862013"/>
          <p14:tracePt t="25528" x="4048125" y="862013"/>
          <p14:tracePt t="25545" x="4138613" y="866775"/>
          <p14:tracePt t="25562" x="4252913" y="876300"/>
          <p14:tracePt t="25578" x="4324350" y="890588"/>
          <p14:tracePt t="25595" x="4386263" y="895350"/>
          <p14:tracePt t="25612" x="4476750" y="909638"/>
          <p14:tracePt t="25628" x="4529138" y="914400"/>
          <p14:tracePt t="25645" x="4572000" y="923925"/>
          <p14:tracePt t="25662" x="4633913" y="938213"/>
          <p14:tracePt t="25679" x="4657725" y="942975"/>
          <p14:tracePt t="25695" x="4686300" y="947738"/>
          <p14:tracePt t="25712" x="4710113" y="947738"/>
          <p14:tracePt t="25728" x="4724400" y="952500"/>
          <p14:tracePt t="25745" x="4738688" y="952500"/>
          <p14:tracePt t="25762" x="4757738" y="957263"/>
          <p14:tracePt t="25778" x="4767263" y="962025"/>
          <p14:tracePt t="25795" x="4781550" y="962025"/>
          <p14:tracePt t="25812" x="4791075" y="966788"/>
          <p14:tracePt t="25848" x="4795838" y="966788"/>
          <p14:tracePt t="25984" x="4800600" y="966788"/>
          <p14:tracePt t="26100" x="4805363" y="966788"/>
          <p14:tracePt t="31863" x="4786313" y="985838"/>
          <p14:tracePt t="31870" x="4757738" y="1019175"/>
          <p14:tracePt t="31877" x="4733925" y="1042988"/>
          <p14:tracePt t="31893" x="4657725" y="1114425"/>
          <p14:tracePt t="31909" x="4572000" y="1190625"/>
          <p14:tracePt t="31926" x="4443413" y="1309688"/>
          <p14:tracePt t="31943" x="4333875" y="1376363"/>
          <p14:tracePt t="31959" x="4214813" y="1428750"/>
          <p14:tracePt t="31976" x="4110038" y="1485900"/>
          <p14:tracePt t="31993" x="3886200" y="1562100"/>
          <p14:tracePt t="32009" x="3762375" y="1585913"/>
          <p14:tracePt t="32026" x="3600450" y="1624013"/>
          <p14:tracePt t="32043" x="3414713" y="1652588"/>
          <p14:tracePt t="32059" x="3271838" y="1681163"/>
          <p14:tracePt t="32076" x="3157538" y="1695450"/>
          <p14:tracePt t="32093" x="3000375" y="1743075"/>
          <p14:tracePt t="32109" x="2909888" y="1781175"/>
          <p14:tracePt t="32126" x="2838450" y="1814513"/>
          <p14:tracePt t="32143" x="2762250" y="1866900"/>
          <p14:tracePt t="32159" x="2733675" y="1900238"/>
          <p14:tracePt t="32176" x="2714625" y="1924050"/>
          <p14:tracePt t="32193" x="2709863" y="1952625"/>
          <p14:tracePt t="32530" x="2657475" y="2009775"/>
          <p14:tracePt t="32536" x="2562225" y="2100263"/>
          <p14:tracePt t="32543" x="2438400" y="2205038"/>
          <p14:tracePt t="32559" x="2205038" y="2433638"/>
          <p14:tracePt t="32576" x="1938338" y="2652713"/>
          <p14:tracePt t="32593" x="1681163" y="2881313"/>
          <p14:tracePt t="32609" x="1581150" y="2957513"/>
          <p14:tracePt t="32626" x="1519238" y="2995613"/>
          <p14:tracePt t="32643" x="1466850" y="3019425"/>
          <p14:tracePt t="32659" x="1457325" y="3028950"/>
          <p14:tracePt t="32676" x="1452563" y="3028950"/>
          <p14:tracePt t="32693" x="1447800" y="3028950"/>
          <p14:tracePt t="32779" x="1433513" y="3043238"/>
          <p14:tracePt t="32787" x="1409700" y="3057525"/>
          <p14:tracePt t="32793" x="1385888" y="3076575"/>
          <p14:tracePt t="32809" x="1319213" y="3124200"/>
          <p14:tracePt t="32826" x="1243013" y="3171825"/>
          <p14:tracePt t="32842" x="1166813" y="3209925"/>
          <p14:tracePt t="32859" x="1095375" y="3252788"/>
          <p14:tracePt t="32876" x="1057275" y="3271838"/>
          <p14:tracePt t="32892" x="1038225" y="3276600"/>
          <p14:tracePt t="32909" x="1019175" y="3286125"/>
          <p14:tracePt t="32926" x="1014413" y="3286125"/>
          <p14:tracePt t="32959" x="1009650" y="3286125"/>
          <p14:tracePt t="32995" x="1009650" y="3281363"/>
          <p14:tracePt t="33030" x="1009650" y="3276600"/>
          <p14:tracePt t="33044" x="1014413" y="3276600"/>
          <p14:tracePt t="33051" x="1014413" y="3271838"/>
          <p14:tracePt t="33066" x="1014413" y="3267075"/>
          <p14:tracePt t="33076" x="1014413" y="3262313"/>
          <p14:tracePt t="33092" x="1023938" y="3257550"/>
          <p14:tracePt t="33109" x="1028700" y="3238500"/>
          <p14:tracePt t="33126" x="1033463" y="3233738"/>
          <p14:tracePt t="33142" x="1042988" y="3224213"/>
          <p14:tracePt t="33159" x="1052513" y="3200400"/>
          <p14:tracePt t="33176" x="1076325" y="3171825"/>
          <p14:tracePt t="33192" x="1114425" y="3148013"/>
          <p14:tracePt t="33209" x="1185863" y="3105150"/>
          <p14:tracePt t="33226" x="1228725" y="3100388"/>
          <p14:tracePt t="33242" x="1252538" y="3090863"/>
          <p14:tracePt t="33259" x="1271588" y="3090863"/>
          <p14:tracePt t="33276" x="1276350" y="3090863"/>
          <p14:tracePt t="33309" x="1281113" y="3090863"/>
          <p14:tracePt t="33331" x="1285875" y="3090863"/>
          <p14:tracePt t="33342" x="1290638" y="3095625"/>
          <p14:tracePt t="33359" x="1290638" y="3100388"/>
          <p14:tracePt t="33376" x="1295400" y="3105150"/>
          <p14:tracePt t="33392" x="1295400" y="3109913"/>
          <p14:tracePt t="33409" x="1295400" y="3114675"/>
          <p14:tracePt t="33432" x="1300163" y="3119438"/>
          <p14:tracePt t="33446" x="1300163" y="3124200"/>
          <p14:tracePt t="33459" x="1304925" y="3124200"/>
          <p14:tracePt t="33476" x="1304925" y="3128963"/>
          <p14:tracePt t="33492" x="1309688" y="3128963"/>
          <p14:tracePt t="33509" x="1314450" y="3133725"/>
          <p14:tracePt t="33553" x="1319213" y="3133725"/>
          <p14:tracePt t="33589" x="1323975" y="3133725"/>
          <p14:tracePt t="33653" x="1328738" y="3133725"/>
          <p14:tracePt t="33675" x="1328738" y="3138488"/>
          <p14:tracePt t="33689" x="1328738" y="3143250"/>
          <p14:tracePt t="33725" x="1266825" y="3157538"/>
          <p14:tracePt t="33732" x="1243013" y="3157538"/>
          <p14:tracePt t="33742" x="1214438" y="3157538"/>
          <p14:tracePt t="33759" x="1152525" y="3157538"/>
          <p14:tracePt t="33775" x="1071563" y="3157538"/>
          <p14:tracePt t="33792" x="1028700" y="3157538"/>
          <p14:tracePt t="33809" x="985838" y="3157538"/>
          <p14:tracePt t="33825" x="952500" y="3157538"/>
          <p14:tracePt t="33842" x="942975" y="3157538"/>
          <p14:tracePt t="33911" x="947738" y="3157538"/>
          <p14:tracePt t="33919" x="952500" y="3157538"/>
          <p14:tracePt t="33925" x="957263" y="3157538"/>
          <p14:tracePt t="33976" x="1000125" y="3143250"/>
          <p14:tracePt t="33983" x="1009650" y="3138488"/>
          <p14:tracePt t="33992" x="1023938" y="3138488"/>
          <p14:tracePt t="34009" x="1066800" y="3138488"/>
          <p14:tracePt t="34025" x="1157288" y="3138488"/>
          <p14:tracePt t="34042" x="1204913" y="3133725"/>
          <p14:tracePt t="34059" x="1228725" y="3133725"/>
          <p14:tracePt t="34075" x="1252538" y="3133725"/>
          <p14:tracePt t="34109" x="1257300" y="3133725"/>
          <p14:tracePt t="34183" x="1238250" y="3138488"/>
          <p14:tracePt t="34190" x="1223963" y="3138488"/>
          <p14:tracePt t="34197" x="1214438" y="3138488"/>
          <p14:tracePt t="34209" x="1204913" y="3138488"/>
          <p14:tracePt t="34225" x="1181100" y="3133725"/>
          <p14:tracePt t="34242" x="1157288" y="3124200"/>
          <p14:tracePt t="34259" x="1152525" y="3124200"/>
          <p14:tracePt t="34276" x="1152525" y="3119438"/>
          <p14:tracePt t="34312" x="1162050" y="3119438"/>
          <p14:tracePt t="34325" x="1166813" y="3119438"/>
          <p14:tracePt t="34342" x="1181100" y="3119438"/>
          <p14:tracePt t="34383" x="1219200" y="3119438"/>
          <p14:tracePt t="34391" x="1223963" y="3119438"/>
          <p14:tracePt t="34398" x="1233488" y="3124200"/>
          <p14:tracePt t="34409" x="1243013" y="3124200"/>
          <p14:tracePt t="34425" x="1252538" y="3124200"/>
          <p14:tracePt t="34442" x="1271588" y="3128963"/>
          <p14:tracePt t="34459" x="1276350" y="3128963"/>
          <p14:tracePt t="34475" x="1281113" y="3128963"/>
          <p14:tracePt t="34509" x="1285875" y="3128963"/>
          <p14:tracePt t="34541" x="1290638" y="3128963"/>
          <p14:tracePt t="34648" x="1295400" y="3128963"/>
          <p14:tracePt t="34656" x="1300163" y="3138488"/>
          <p14:tracePt t="34663" x="1319213" y="3143250"/>
          <p14:tracePt t="34675" x="1338263" y="3148013"/>
          <p14:tracePt t="34692" x="1385888" y="3157538"/>
          <p14:tracePt t="34709" x="1414463" y="3162300"/>
          <p14:tracePt t="34725" x="1438275" y="3162300"/>
          <p14:tracePt t="34742" x="1462088" y="3162300"/>
          <p14:tracePt t="34759" x="1481138" y="3162300"/>
          <p14:tracePt t="34775" x="1500188" y="3162300"/>
          <p14:tracePt t="34792" x="1552575" y="3162300"/>
          <p14:tracePt t="34809" x="1590675" y="3162300"/>
          <p14:tracePt t="34825" x="1624013" y="3162300"/>
          <p14:tracePt t="34842" x="1652588" y="3162300"/>
          <p14:tracePt t="34858" x="1666875" y="3167063"/>
          <p14:tracePt t="34875" x="1676400" y="3167063"/>
          <p14:tracePt t="34892" x="1695450" y="3167063"/>
          <p14:tracePt t="34908" x="1700213" y="3167063"/>
          <p14:tracePt t="34925" x="1709738" y="3167063"/>
          <p14:tracePt t="34942" x="1724025" y="3167063"/>
          <p14:tracePt t="34958" x="1738313" y="3167063"/>
          <p14:tracePt t="34975" x="1747838" y="3167063"/>
          <p14:tracePt t="34992" x="1771650" y="3157538"/>
          <p14:tracePt t="35008" x="1785938" y="3157538"/>
          <p14:tracePt t="35025" x="1795463" y="3152775"/>
          <p14:tracePt t="35042" x="1804988" y="3148013"/>
          <p14:tracePt t="35058" x="1804988" y="3143250"/>
          <p14:tracePt t="35075" x="1809750" y="3143250"/>
          <p14:tracePt t="35108" x="1814513" y="3143250"/>
          <p14:tracePt t="35171" x="1819275" y="3143250"/>
          <p14:tracePt t="35200" x="1819275" y="3138488"/>
          <p14:tracePt t="35207" x="1824038" y="3138488"/>
          <p14:tracePt t="35981" x="1824038" y="3143250"/>
          <p14:tracePt t="36820" x="1828800" y="3143250"/>
          <p14:tracePt t="37306" x="1833563" y="3143250"/>
          <p14:tracePt t="37378" x="1838325" y="3152775"/>
          <p14:tracePt t="37385" x="1847850" y="3152775"/>
          <p14:tracePt t="37392" x="1857375" y="3162300"/>
          <p14:tracePt t="37408" x="1876425" y="3167063"/>
          <p14:tracePt t="37424" x="1914525" y="3167063"/>
          <p14:tracePt t="37441" x="2000250" y="3171825"/>
          <p14:tracePt t="37458" x="2062163" y="3176588"/>
          <p14:tracePt t="37474" x="2119313" y="3176588"/>
          <p14:tracePt t="37491" x="2181225" y="3176588"/>
          <p14:tracePt t="37508" x="2238375" y="3176588"/>
          <p14:tracePt t="37524" x="2266950" y="3171825"/>
          <p14:tracePt t="37541" x="2281238" y="3171825"/>
          <p14:tracePt t="37558" x="2286000" y="3167063"/>
          <p14:tracePt t="37574" x="2290763" y="3167063"/>
          <p14:tracePt t="37635" x="2295525" y="3167063"/>
          <p14:tracePt t="37671" x="2300288" y="3167063"/>
          <p14:tracePt t="37707" x="2300288" y="3162300"/>
          <p14:tracePt t="37780" x="2300288" y="3152775"/>
          <p14:tracePt t="37843" x="2300288" y="3148013"/>
          <p14:tracePt t="38552" x="2343150" y="3138488"/>
          <p14:tracePt t="38559" x="2409825" y="3119438"/>
          <p14:tracePt t="38566" x="2466975" y="3109913"/>
          <p14:tracePt t="38574" x="2547938" y="3100388"/>
          <p14:tracePt t="38591" x="2719388" y="3076575"/>
          <p14:tracePt t="38607" x="2852738" y="3071813"/>
          <p14:tracePt t="38624" x="3052763" y="3071813"/>
          <p14:tracePt t="38641" x="3148013" y="3081338"/>
          <p14:tracePt t="38657" x="3219450" y="3086100"/>
          <p14:tracePt t="38674" x="3300413" y="3095625"/>
          <p14:tracePt t="38690" x="3333750" y="3095625"/>
          <p14:tracePt t="38707" x="3352800" y="3095625"/>
          <p14:tracePt t="38724" x="3386138" y="3100388"/>
          <p14:tracePt t="38740" x="3405188" y="3105150"/>
          <p14:tracePt t="38757" x="3414713" y="3105150"/>
          <p14:tracePt t="38774" x="3433763" y="3109913"/>
          <p14:tracePt t="38791" x="3438525" y="3109913"/>
          <p14:tracePt t="38839" x="3443288" y="3109913"/>
          <p14:tracePt t="38875" x="3448050" y="3109913"/>
          <p14:tracePt t="38881" x="3457575" y="3109913"/>
          <p14:tracePt t="38896" x="3462338" y="3109913"/>
          <p14:tracePt t="38907" x="3471863" y="3114675"/>
          <p14:tracePt t="38924" x="3490913" y="3119438"/>
          <p14:tracePt t="38940" x="3500438" y="3119438"/>
          <p14:tracePt t="38957" x="3505200" y="3124200"/>
          <p14:tracePt t="38974" x="3514725" y="3124200"/>
          <p14:tracePt t="38990" x="3533775" y="3124200"/>
          <p14:tracePt t="39007" x="3567113" y="3128963"/>
          <p14:tracePt t="39024" x="3595688" y="3138488"/>
          <p14:tracePt t="39040" x="3652838" y="3162300"/>
          <p14:tracePt t="39057" x="3690938" y="3176588"/>
          <p14:tracePt t="39074" x="3709988" y="3186113"/>
          <p14:tracePt t="39090" x="3724275" y="3186113"/>
          <p14:tracePt t="39107" x="3729038" y="3195638"/>
          <p14:tracePt t="39891" x="3724275" y="3167063"/>
          <p14:tracePt t="39899" x="3714750" y="3086100"/>
          <p14:tracePt t="39907" x="3695700" y="2995613"/>
          <p14:tracePt t="39923" x="3662363" y="2776538"/>
          <p14:tracePt t="39940" x="3638550" y="2505075"/>
          <p14:tracePt t="39957" x="3614738" y="2133600"/>
          <p14:tracePt t="39974" x="3614738" y="2005013"/>
          <p14:tracePt t="39990" x="3614738" y="1900238"/>
          <p14:tracePt t="40007" x="3614738" y="1833563"/>
          <p14:tracePt t="40024" x="3614738" y="1819275"/>
          <p14:tracePt t="40113" x="3614738" y="1814513"/>
          <p14:tracePt t="40150" x="3614738" y="1800225"/>
          <p14:tracePt t="40156" x="3609975" y="1757363"/>
          <p14:tracePt t="40164" x="3600450" y="1738313"/>
          <p14:tracePt t="40173" x="3586163" y="1695450"/>
          <p14:tracePt t="40190" x="3543300" y="1600200"/>
          <p14:tracePt t="40207" x="3495675" y="1462088"/>
          <p14:tracePt t="40223" x="3476625" y="1395413"/>
          <p14:tracePt t="40240" x="3467100" y="1352550"/>
          <p14:tracePt t="40257" x="3467100" y="1333500"/>
          <p14:tracePt t="40372" x="3462338" y="1338263"/>
          <p14:tracePt t="40393" x="3462338" y="1343025"/>
          <p14:tracePt t="40400" x="3471863" y="1352550"/>
          <p14:tracePt t="40407" x="3486150" y="1362075"/>
          <p14:tracePt t="40423" x="3562350" y="1376363"/>
          <p14:tracePt t="40440" x="3624263" y="1385888"/>
          <p14:tracePt t="40457" x="3709988" y="1400175"/>
          <p14:tracePt t="40473" x="3786188" y="1414463"/>
          <p14:tracePt t="40490" x="3852863" y="1419225"/>
          <p14:tracePt t="40507" x="3938588" y="1428750"/>
          <p14:tracePt t="40523" x="3986213" y="1428750"/>
          <p14:tracePt t="40540" x="4019550" y="1433513"/>
          <p14:tracePt t="40557" x="4057650" y="1438275"/>
          <p14:tracePt t="40573" x="4081463" y="1438275"/>
          <p14:tracePt t="40590" x="4095750" y="1443038"/>
          <p14:tracePt t="40607" x="4124325" y="1457325"/>
          <p14:tracePt t="40623" x="4157663" y="1471613"/>
          <p14:tracePt t="40640" x="4181475" y="1481138"/>
          <p14:tracePt t="40656" x="4195763" y="1490663"/>
          <p14:tracePt t="40673" x="4210050" y="1504950"/>
          <p14:tracePt t="40690" x="4219575" y="1509713"/>
          <p14:tracePt t="40706" x="4224338" y="1524000"/>
          <p14:tracePt t="40723" x="4229100" y="1528763"/>
          <p14:tracePt t="40740" x="4229100" y="1533525"/>
          <p14:tracePt t="40757" x="4233863" y="1543050"/>
          <p14:tracePt t="40773" x="4233863" y="1547813"/>
          <p14:tracePt t="40790" x="4233863" y="1552575"/>
          <p14:tracePt t="40823" x="4233863" y="1562100"/>
          <p14:tracePt t="40856" x="4233863" y="1566863"/>
          <p14:tracePt t="40880" x="4233863" y="1571625"/>
          <p14:tracePt t="40916" x="4233863" y="1576388"/>
          <p14:tracePt t="40952" x="4233863" y="1581150"/>
          <p14:tracePt t="41009" x="4229100" y="1581150"/>
          <p14:tracePt t="41111" x="4224338" y="1581150"/>
          <p14:tracePt t="41832" x="4214813" y="1609725"/>
          <p14:tracePt t="41840" x="4191000" y="1647825"/>
          <p14:tracePt t="41847" x="4171950" y="1690688"/>
          <p14:tracePt t="41856" x="4138613" y="1733550"/>
          <p14:tracePt t="41873" x="4076700" y="1847850"/>
          <p14:tracePt t="41889" x="3986213" y="2009775"/>
          <p14:tracePt t="41906" x="3943350" y="2095500"/>
          <p14:tracePt t="41923" x="3910013" y="2166938"/>
          <p14:tracePt t="41940" x="3876675" y="2262188"/>
          <p14:tracePt t="41956" x="3867150" y="2300288"/>
          <p14:tracePt t="41973" x="3857625" y="2324100"/>
          <p14:tracePt t="41989" x="3843338" y="2357438"/>
          <p14:tracePt t="42006" x="3833813" y="2376488"/>
          <p14:tracePt t="42023" x="3824288" y="2400300"/>
          <p14:tracePt t="42040" x="3795713" y="2466975"/>
          <p14:tracePt t="42056" x="3781425" y="2519363"/>
          <p14:tracePt t="42073" x="3762375" y="2562225"/>
          <p14:tracePt t="42090" x="3743325" y="2628900"/>
          <p14:tracePt t="42106" x="3729038" y="2676525"/>
          <p14:tracePt t="42123" x="3724275" y="2728913"/>
          <p14:tracePt t="42140" x="3714750" y="2790825"/>
          <p14:tracePt t="42156" x="3714750" y="2947988"/>
          <p14:tracePt t="42173" x="3724275" y="3043238"/>
          <p14:tracePt t="42189" x="3729038" y="3119438"/>
          <p14:tracePt t="42206" x="3738563" y="3205163"/>
          <p14:tracePt t="42223" x="3743325" y="3238500"/>
          <p14:tracePt t="42239" x="3743325" y="3252788"/>
          <p14:tracePt t="42273" x="3743325" y="3262313"/>
          <p14:tracePt t="42413" x="3743325" y="3257550"/>
          <p14:tracePt t="42471" x="3743325" y="3252788"/>
          <p14:tracePt t="44598" x="3643313" y="3238500"/>
          <p14:tracePt t="44604" x="3467100" y="3224213"/>
          <p14:tracePt t="44611" x="3286125" y="3224213"/>
          <p14:tracePt t="44622" x="3090863" y="3214688"/>
          <p14:tracePt t="44639" x="2738438" y="3209925"/>
          <p14:tracePt t="44655" x="2252663" y="3209925"/>
          <p14:tracePt t="44672" x="1966913" y="3219450"/>
          <p14:tracePt t="44689" x="1771650" y="3219450"/>
          <p14:tracePt t="44705" x="1543050" y="3219450"/>
          <p14:tracePt t="44722" x="1447800" y="3219450"/>
          <p14:tracePt t="44739" x="1376363" y="3214688"/>
          <p14:tracePt t="44755" x="1314450" y="3214688"/>
          <p14:tracePt t="44772" x="1300163" y="3209925"/>
          <p14:tracePt t="44788" x="1290638" y="3209925"/>
          <p14:tracePt t="44805" x="1285875" y="3209925"/>
          <p14:tracePt t="44862" x="1281113" y="3214688"/>
          <p14:tracePt t="44869" x="1276350" y="3214688"/>
          <p14:tracePt t="44876" x="1271588" y="3219450"/>
          <p14:tracePt t="44890" x="1262063" y="3224213"/>
          <p14:tracePt t="44905" x="1252538" y="3228975"/>
          <p14:tracePt t="44922" x="1243013" y="3228975"/>
          <p14:tracePt t="44939" x="1228725" y="3228975"/>
          <p14:tracePt t="44955" x="1219200" y="3228975"/>
          <p14:tracePt t="44972" x="1214438" y="3228975"/>
          <p14:tracePt t="44988" x="1209675" y="3228975"/>
          <p14:tracePt t="45005" x="1204913" y="3228975"/>
          <p14:tracePt t="45039" x="1200150" y="3224213"/>
          <p14:tracePt t="45055" x="1195388" y="3224213"/>
          <p14:tracePt t="45072" x="1195388" y="3219450"/>
          <p14:tracePt t="45088" x="1190625" y="3219450"/>
          <p14:tracePt t="45105" x="1176338" y="3209925"/>
          <p14:tracePt t="45122" x="1162050" y="3200400"/>
          <p14:tracePt t="45138" x="1147763" y="3190875"/>
          <p14:tracePt t="45155" x="1128713" y="3186113"/>
          <p14:tracePt t="45172" x="1123950" y="3176588"/>
          <p14:tracePt t="45189" x="1119188" y="3176588"/>
          <p14:tracePt t="45205" x="1109663" y="3162300"/>
          <p14:tracePt t="45222" x="1104900" y="3162300"/>
          <p14:tracePt t="45238" x="1104900" y="3157538"/>
          <p14:tracePt t="45255" x="1104900" y="3152775"/>
          <p14:tracePt t="45313" x="1104900" y="3148013"/>
          <p14:tracePt t="45349" x="1104900" y="3143250"/>
          <p14:tracePt t="45392" x="1114425" y="3143250"/>
          <p14:tracePt t="45457" x="1119188" y="3143250"/>
          <p14:tracePt t="45528" x="1123950" y="3143250"/>
          <p14:tracePt t="45592" x="1128713" y="3143250"/>
          <p14:tracePt t="45643" x="1133475" y="3143250"/>
          <p14:tracePt t="45657" x="1133475" y="3148013"/>
          <p14:tracePt t="46918" x="1138238" y="3148013"/>
          <p14:tracePt t="46925" x="1147763" y="3148013"/>
          <p14:tracePt t="46932" x="1152525" y="3148013"/>
          <p14:tracePt t="46947" x="1181100" y="3148013"/>
          <p14:tracePt t="46954" x="1195388" y="3148013"/>
          <p14:tracePt t="46971" x="1228725" y="3148013"/>
          <p14:tracePt t="46988" x="1247775" y="3152775"/>
          <p14:tracePt t="47004" x="1271588" y="3152775"/>
          <p14:tracePt t="47021" x="1276350" y="3152775"/>
          <p14:tracePt t="47054" x="1285875" y="3152775"/>
          <p14:tracePt t="47088" x="1290638" y="3152775"/>
          <p14:tracePt t="47104" x="1290638" y="3162300"/>
          <p14:tracePt t="47147" x="1290638" y="3167063"/>
          <p14:tracePt t="47176" x="1281113" y="3171825"/>
          <p14:tracePt t="47183" x="1276350" y="3171825"/>
          <p14:tracePt t="47211" x="1214438" y="3167063"/>
          <p14:tracePt t="47226" x="1176338" y="3157538"/>
          <p14:tracePt t="47233" x="1166813" y="3157538"/>
          <p14:tracePt t="47240" x="1152525" y="3152775"/>
          <p14:tracePt t="47254" x="1128713" y="3143250"/>
          <p14:tracePt t="47271" x="1104900" y="3138488"/>
          <p14:tracePt t="47288" x="1090613" y="3138488"/>
          <p14:tracePt t="47304" x="1062038" y="3133725"/>
          <p14:tracePt t="47321" x="1047750" y="3128963"/>
          <p14:tracePt t="47338" x="1042988" y="3128963"/>
          <p14:tracePt t="47354" x="1038225" y="3128963"/>
          <p14:tracePt t="47388" x="1033463" y="3128963"/>
          <p14:tracePt t="47498" x="1028700" y="3128963"/>
          <p14:tracePt t="47727" x="1028700" y="3124200"/>
          <p14:tracePt t="47734" x="1033463" y="3119438"/>
          <p14:tracePt t="47741" x="1038225" y="3119438"/>
          <p14:tracePt t="47756" x="1038225" y="3114675"/>
          <p14:tracePt t="47771" x="1042988" y="3114675"/>
          <p14:tracePt t="47799" x="1052513" y="3114675"/>
          <p14:tracePt t="47835" x="1057275" y="3114675"/>
          <p14:tracePt t="47885" x="1062038" y="3114675"/>
          <p14:tracePt t="47949" x="1066800" y="3114675"/>
          <p14:tracePt t="47985" x="1071563" y="3114675"/>
          <p14:tracePt t="48021" x="1076325" y="3114675"/>
          <p14:tracePt t="48035" x="1076325" y="3119438"/>
          <p14:tracePt t="48042" x="1081088" y="3119438"/>
          <p14:tracePt t="48107" x="1100138" y="3128963"/>
          <p14:tracePt t="48128" x="1109663" y="3128963"/>
          <p14:tracePt t="48135" x="1114425" y="3128963"/>
          <p14:tracePt t="48142" x="1119188" y="3128963"/>
          <p14:tracePt t="48154" x="1123950" y="3133725"/>
          <p14:tracePt t="48171" x="1166813" y="3138488"/>
          <p14:tracePt t="48187" x="1219200" y="3143250"/>
          <p14:tracePt t="48204" x="1281113" y="3148013"/>
          <p14:tracePt t="48221" x="1347788" y="3157538"/>
          <p14:tracePt t="48237" x="1385888" y="3157538"/>
          <p14:tracePt t="48254" x="1433513" y="3162300"/>
          <p14:tracePt t="48271" x="1500188" y="3162300"/>
          <p14:tracePt t="48287" x="1533525" y="3162300"/>
          <p14:tracePt t="48304" x="1562100" y="3162300"/>
          <p14:tracePt t="48321" x="1576388" y="3162300"/>
          <p14:tracePt t="48337" x="1600200" y="3157538"/>
          <p14:tracePt t="48354" x="1609725" y="3157538"/>
          <p14:tracePt t="48371" x="1619250" y="3152775"/>
          <p14:tracePt t="48387" x="1633538" y="3152775"/>
          <p14:tracePt t="48404" x="1657350" y="3152775"/>
          <p14:tracePt t="48421" x="1676400" y="3148013"/>
          <p14:tracePt t="48437" x="1719263" y="3143250"/>
          <p14:tracePt t="48454" x="1747838" y="3138488"/>
          <p14:tracePt t="48471" x="1771650" y="3133725"/>
          <p14:tracePt t="48472" x="1781175" y="3133725"/>
          <p14:tracePt t="48487" x="1804988" y="3128963"/>
          <p14:tracePt t="48504" x="1824038" y="3119438"/>
          <p14:tracePt t="48520" x="1847850" y="3114675"/>
          <p14:tracePt t="48537" x="1871663" y="3109913"/>
          <p14:tracePt t="48554" x="1881188" y="3109913"/>
          <p14:tracePt t="48570" x="1881188" y="3105150"/>
          <p14:tracePt t="48587" x="1885950" y="3105150"/>
          <p14:tracePt t="48651" x="1890713" y="3105150"/>
          <p14:tracePt t="48866" x="1885950" y="3109913"/>
          <p14:tracePt t="48894" x="1881188" y="3109913"/>
          <p14:tracePt t="48909" x="1876425" y="3109913"/>
          <p14:tracePt t="48945" x="1871663" y="3109913"/>
          <p14:tracePt t="48959" x="1866900" y="3109913"/>
          <p14:tracePt t="48980" x="1862138" y="3109913"/>
          <p14:tracePt t="49045" x="1857375" y="3109913"/>
          <p14:tracePt t="49109" x="1852613" y="3109913"/>
          <p14:tracePt t="49145" x="1852613" y="3114675"/>
          <p14:tracePt t="49195" x="1852613" y="3119438"/>
          <p14:tracePt t="49396" x="1847850" y="3119438"/>
          <p14:tracePt t="49439" x="1843088" y="3119438"/>
          <p14:tracePt t="49503" x="1838325" y="3119438"/>
          <p14:tracePt t="49704" x="1833563" y="3119438"/>
          <p14:tracePt t="51387" x="1838325" y="3119438"/>
          <p14:tracePt t="51401" x="1843088" y="3119438"/>
          <p14:tracePt t="51415" x="1847850" y="3119438"/>
          <p14:tracePt t="51444" x="1852613" y="3119438"/>
          <p14:tracePt t="51458" x="1857375" y="3119438"/>
          <p14:tracePt t="51509" x="1862138" y="3119438"/>
          <p14:tracePt t="51545" x="1866900" y="3119438"/>
          <p14:tracePt t="51551" x="1866900" y="3124200"/>
          <p14:tracePt t="51616" x="1871663" y="3124200"/>
          <p14:tracePt t="51644" x="1881188" y="3124200"/>
          <p14:tracePt t="51651" x="1890713" y="3124200"/>
          <p14:tracePt t="51658" x="1895475" y="3124200"/>
          <p14:tracePt t="51669" x="1905000" y="3124200"/>
          <p14:tracePt t="51686" x="1938338" y="3124200"/>
          <p14:tracePt t="51703" x="2009775" y="3124200"/>
          <p14:tracePt t="51720" x="2066925" y="3124200"/>
          <p14:tracePt t="51736" x="2114550" y="3124200"/>
          <p14:tracePt t="51753" x="2157413" y="3124200"/>
          <p14:tracePt t="51770" x="2171700" y="3124200"/>
          <p14:tracePt t="51786" x="2185988" y="3119438"/>
          <p14:tracePt t="51803" x="2205038" y="3119438"/>
          <p14:tracePt t="51819" x="2214563" y="3114675"/>
          <p14:tracePt t="51836" x="2228850" y="3114675"/>
          <p14:tracePt t="51853" x="2243138" y="3105150"/>
          <p14:tracePt t="51869" x="2247900" y="3105150"/>
          <p14:tracePt t="51886" x="2257425" y="3105150"/>
          <p14:tracePt t="51903" x="2262188" y="3105150"/>
          <p14:tracePt t="51919" x="2266950" y="3105150"/>
          <p14:tracePt t="51936" x="2276475" y="3105150"/>
          <p14:tracePt t="51953" x="2295525" y="3100388"/>
          <p14:tracePt t="51969" x="2305050" y="3095625"/>
          <p14:tracePt t="51986" x="2319338" y="3095625"/>
          <p14:tracePt t="52003" x="2324100" y="3095625"/>
          <p14:tracePt t="52019" x="2328863" y="3095625"/>
          <p14:tracePt t="52074" x="2333625" y="3095625"/>
          <p14:tracePt t="52132" x="2333625" y="3090863"/>
          <p14:tracePt t="53592" x="2328863" y="3090863"/>
          <p14:tracePt t="53621" x="2324100" y="3090863"/>
          <p14:tracePt t="54723" x="2319338" y="3090863"/>
          <p14:tracePt t="54759" x="2314575" y="3090863"/>
          <p14:tracePt t="55640" x="2309813" y="3090863"/>
          <p14:tracePt t="55927" x="2305050" y="3090863"/>
          <p14:tracePt t="56550" x="2300288" y="3090863"/>
          <p14:tracePt t="56736" x="2262188" y="3090863"/>
          <p14:tracePt t="56750" x="2224088" y="3090863"/>
          <p14:tracePt t="56758" x="2185988" y="3090863"/>
          <p14:tracePt t="56768" x="2138363" y="3090863"/>
          <p14:tracePt t="56784" x="2033588" y="3100388"/>
          <p14:tracePt t="56801" x="1881188" y="3109913"/>
          <p14:tracePt t="56818" x="1766888" y="3119438"/>
          <p14:tracePt t="56834" x="1666875" y="3128963"/>
          <p14:tracePt t="56851" x="1538288" y="3143250"/>
          <p14:tracePt t="56868" x="1452563" y="3148013"/>
          <p14:tracePt t="56884" x="1395413" y="3152775"/>
          <p14:tracePt t="56901" x="1314450" y="3157538"/>
          <p14:tracePt t="56918" x="1276350" y="3157538"/>
          <p14:tracePt t="56935" x="1176338" y="3162300"/>
          <p14:tracePt t="56951" x="1114425" y="3162300"/>
          <p14:tracePt t="56968" x="1081088" y="3162300"/>
          <p14:tracePt t="56984" x="1057275" y="3157538"/>
          <p14:tracePt t="57001" x="1028700" y="3152775"/>
          <p14:tracePt t="57018" x="1009650" y="3152775"/>
          <p14:tracePt t="57034" x="995363" y="3152775"/>
          <p14:tracePt t="57051" x="976313" y="3152775"/>
          <p14:tracePt t="57068" x="971550" y="3152775"/>
          <p14:tracePt t="57084" x="966788" y="3152775"/>
          <p14:tracePt t="57144" x="976313" y="3152775"/>
          <p14:tracePt t="57158" x="981075" y="3157538"/>
          <p14:tracePt t="57165" x="981075" y="3162300"/>
          <p14:tracePt t="57173" x="990600" y="3162300"/>
          <p14:tracePt t="57188" x="1000125" y="3162300"/>
          <p14:tracePt t="57201" x="1004888" y="3171825"/>
          <p14:tracePt t="57218" x="1014413" y="3171825"/>
          <p14:tracePt t="57251" x="1023938" y="3171825"/>
          <p14:tracePt t="57268" x="1028700" y="3171825"/>
          <p14:tracePt t="57284" x="1033463" y="3171825"/>
          <p14:tracePt t="57301" x="1033463" y="3176588"/>
          <p14:tracePt t="57317" x="1038225" y="3176588"/>
          <p14:tracePt t="57388" x="1042988" y="3176588"/>
          <p14:tracePt t="57460" x="1047750" y="3176588"/>
          <p14:tracePt t="57495" x="1047750" y="3181350"/>
          <p14:tracePt t="57531" x="1052513" y="3181350"/>
          <p14:tracePt t="57703" x="1052513" y="3186113"/>
          <p14:tracePt t="57789" x="1052513" y="3190875"/>
          <p14:tracePt t="57839" x="1057275" y="3190875"/>
          <p14:tracePt t="57960" x="1057275" y="3195638"/>
          <p14:tracePt t="58892" x="1090613" y="3195638"/>
          <p14:tracePt t="58906" x="1238250" y="3167063"/>
          <p14:tracePt t="58913" x="1319213" y="3162300"/>
          <p14:tracePt t="58921" x="1428750" y="3148013"/>
          <p14:tracePt t="58934" x="1524000" y="3143250"/>
          <p14:tracePt t="58950" x="1962150" y="3109913"/>
          <p14:tracePt t="58967" x="2300288" y="3100388"/>
          <p14:tracePt t="58984" x="2590800" y="3105150"/>
          <p14:tracePt t="59000" x="3009900" y="3119438"/>
          <p14:tracePt t="59017" x="3243263" y="3128963"/>
          <p14:tracePt t="59034" x="3367088" y="3133725"/>
          <p14:tracePt t="59035" x="3414713" y="3133725"/>
          <p14:tracePt t="59050" x="3495675" y="3138488"/>
          <p14:tracePt t="59067" x="3514725" y="3143250"/>
          <p14:tracePt t="59084" x="3524250" y="3143250"/>
          <p14:tracePt t="59100" x="3529013" y="3143250"/>
          <p14:tracePt t="59142" x="3529013" y="3148013"/>
          <p14:tracePt t="59214" x="3529013" y="3152775"/>
          <p14:tracePt t="59242" x="3529013" y="3157538"/>
          <p14:tracePt t="59279" x="3529013" y="3162300"/>
          <p14:tracePt t="59351" x="3529013" y="3167063"/>
          <p14:tracePt t="59364" x="3529013" y="3171825"/>
          <p14:tracePt t="59371" x="3543300" y="3181350"/>
          <p14:tracePt t="59384" x="3562350" y="3186113"/>
          <p14:tracePt t="59400" x="3614738" y="3214688"/>
          <p14:tracePt t="59417" x="3648075" y="3238500"/>
          <p14:tracePt t="59434" x="3671888" y="3252788"/>
          <p14:tracePt t="59450" x="3719513" y="3276600"/>
          <p14:tracePt t="59467" x="3733800" y="3281363"/>
          <p14:tracePt t="59484" x="3738563" y="3281363"/>
          <p14:tracePt t="59500" x="3748088" y="3281363"/>
          <p14:tracePt t="59517" x="3757613" y="3286125"/>
          <p14:tracePt t="59550" x="3762375" y="3286125"/>
          <p14:tracePt t="59601" x="3767138" y="3286125"/>
          <p14:tracePt t="59666" x="3771900" y="3286125"/>
          <p14:tracePt t="59722" x="3781425" y="3286125"/>
          <p14:tracePt t="59780" x="3786188" y="3286125"/>
          <p14:tracePt t="59816" x="3786188" y="3281363"/>
          <p14:tracePt t="59823" x="3795713" y="3276600"/>
          <p14:tracePt t="59833" x="3795713" y="3267075"/>
          <p14:tracePt t="59850" x="3814763" y="3252788"/>
          <p14:tracePt t="59867" x="3838575" y="3214688"/>
          <p14:tracePt t="59883" x="3852863" y="3195638"/>
          <p14:tracePt t="59900" x="3857625" y="3181350"/>
          <p14:tracePt t="59917" x="3867150" y="3162300"/>
          <p14:tracePt t="59933" x="3867150" y="3157538"/>
          <p14:tracePt t="59995" x="3867150" y="3152775"/>
          <p14:tracePt t="63161" x="3833813" y="3157538"/>
          <p14:tracePt t="63168" x="3781425" y="3167063"/>
          <p14:tracePt t="63175" x="3733800" y="3176588"/>
          <p14:tracePt t="63182" x="3667125" y="3181350"/>
          <p14:tracePt t="63199" x="3524250" y="3209925"/>
          <p14:tracePt t="63216" x="3386138" y="3219450"/>
          <p14:tracePt t="63232" x="3200400" y="3224213"/>
          <p14:tracePt t="63249" x="3095625" y="3224213"/>
          <p14:tracePt t="63266" x="2990850" y="3214688"/>
          <p14:tracePt t="63282" x="2809875" y="3205163"/>
          <p14:tracePt t="63299" x="2700338" y="3195638"/>
          <p14:tracePt t="63316" x="2581275" y="3190875"/>
          <p14:tracePt t="63332" x="2419350" y="3176588"/>
          <p14:tracePt t="63349" x="2309813" y="3157538"/>
          <p14:tracePt t="63365" x="2214563" y="3152775"/>
          <p14:tracePt t="63382" x="2081213" y="3148013"/>
          <p14:tracePt t="63399" x="1985963" y="3148013"/>
          <p14:tracePt t="63415" x="1895475" y="3148013"/>
          <p14:tracePt t="63432" x="1776413" y="3157538"/>
          <p14:tracePt t="63449" x="1704975" y="3157538"/>
          <p14:tracePt t="63465" x="1647825" y="3162300"/>
          <p14:tracePt t="63482" x="1609725" y="3162300"/>
          <p14:tracePt t="63499" x="1600200" y="3162300"/>
          <p14:tracePt t="63841" x="1543050" y="3167063"/>
          <p14:tracePt t="63848" x="1476375" y="3167063"/>
          <p14:tracePt t="63855" x="1414463" y="3167063"/>
          <p14:tracePt t="63865" x="1357313" y="3167063"/>
          <p14:tracePt t="63882" x="1257300" y="3157538"/>
          <p14:tracePt t="63899" x="1162050" y="3133725"/>
          <p14:tracePt t="63915" x="1128713" y="3124200"/>
          <p14:tracePt t="63932" x="1123950" y="3119438"/>
          <p14:tracePt t="63949" x="1119188" y="3114675"/>
          <p14:tracePt t="64013" x="1123950" y="3109913"/>
          <p14:tracePt t="64035" x="1128713" y="3109913"/>
          <p14:tracePt t="64049" x="1138238" y="3109913"/>
          <p14:tracePt t="64063" x="1147763" y="3109913"/>
          <p14:tracePt t="64078" x="1152525" y="3109913"/>
          <p14:tracePt t="64092" x="1157288" y="3109913"/>
          <p14:tracePt t="64106" x="1162050" y="3109913"/>
          <p14:tracePt t="64115" x="1162050" y="3114675"/>
          <p14:tracePt t="64135" x="1166813" y="3114675"/>
          <p14:tracePt t="64149" x="1166813" y="3119438"/>
          <p14:tracePt t="64166" x="1171575" y="3124200"/>
          <p14:tracePt t="64185" x="1176338" y="3124200"/>
          <p14:tracePt t="64199" x="1176338" y="3128963"/>
          <p14:tracePt t="64221" x="1176338" y="3133725"/>
          <p14:tracePt t="64232" x="1181100" y="3133725"/>
          <p14:tracePt t="64257" x="1185863" y="3138488"/>
          <p14:tracePt t="64271" x="1190625" y="3138488"/>
          <p14:tracePt t="64343" x="1209675" y="3152775"/>
          <p14:tracePt t="64350" x="1214438" y="3152775"/>
          <p14:tracePt t="64357" x="1219200" y="3152775"/>
          <p14:tracePt t="64365" x="1223963" y="3157538"/>
          <p14:tracePt t="64382" x="1262063" y="3157538"/>
          <p14:tracePt t="64399" x="1323975" y="3157538"/>
          <p14:tracePt t="64415" x="1428750" y="3152775"/>
          <p14:tracePt t="64432" x="1490663" y="3148013"/>
          <p14:tracePt t="64448" x="1543050" y="3148013"/>
          <p14:tracePt t="64465" x="1628775" y="3138488"/>
          <p14:tracePt t="64482" x="1666875" y="3138488"/>
          <p14:tracePt t="64499" x="1700213" y="3133725"/>
          <p14:tracePt t="64515" x="1747838" y="3133725"/>
          <p14:tracePt t="64532" x="1781175" y="3133725"/>
          <p14:tracePt t="64548" x="1819275" y="3133725"/>
          <p14:tracePt t="64565" x="1852613" y="3133725"/>
          <p14:tracePt t="64582" x="1857375" y="3133725"/>
          <p14:tracePt t="64598" x="1866900" y="3133725"/>
          <p14:tracePt t="64615" x="1871663" y="3133725"/>
          <p14:tracePt t="64680" x="1876425" y="3133725"/>
          <p14:tracePt t="64715" x="1881188" y="3133725"/>
          <p14:tracePt t="64844" x="1885950" y="3133725"/>
          <p14:tracePt t="64888" x="1895475" y="3133725"/>
          <p14:tracePt t="64895" x="1900238" y="3133725"/>
          <p14:tracePt t="64901" x="1914525" y="3133725"/>
          <p14:tracePt t="64915" x="1928813" y="3133725"/>
          <p14:tracePt t="64932" x="2000250" y="3128963"/>
          <p14:tracePt t="64949" x="2066925" y="3124200"/>
          <p14:tracePt t="64965" x="2128838" y="3114675"/>
          <p14:tracePt t="64982" x="2205038" y="3100388"/>
          <p14:tracePt t="64998" x="2247900" y="3090863"/>
          <p14:tracePt t="65015" x="2290763" y="3086100"/>
          <p14:tracePt t="65032" x="2347913" y="3081338"/>
          <p14:tracePt t="65048" x="2371725" y="3081338"/>
          <p14:tracePt t="65065" x="2386013" y="3076575"/>
          <p14:tracePt t="65082" x="2395538" y="3076575"/>
          <p14:tracePt t="65098" x="2405063" y="3076575"/>
          <p14:tracePt t="65132" x="2409825" y="3076575"/>
          <p14:tracePt t="65148" x="2414588" y="3076575"/>
          <p14:tracePt t="65210" x="2424113" y="3076575"/>
          <p14:tracePt t="65862" x="2409825" y="3076575"/>
          <p14:tracePt t="65868" x="2376488" y="3076575"/>
          <p14:tracePt t="65881" x="2324100" y="3086100"/>
          <p14:tracePt t="65898" x="2105025" y="3109913"/>
          <p14:tracePt t="65915" x="1952625" y="3124200"/>
          <p14:tracePt t="65931" x="1785938" y="3143250"/>
          <p14:tracePt t="65948" x="1600200" y="3152775"/>
          <p14:tracePt t="65965" x="1500188" y="3162300"/>
          <p14:tracePt t="65981" x="1414463" y="3167063"/>
          <p14:tracePt t="65998" x="1343025" y="3167063"/>
          <p14:tracePt t="66015" x="1323975" y="3167063"/>
          <p14:tracePt t="66031" x="1319213" y="3167063"/>
          <p14:tracePt t="66048" x="1309688" y="3167063"/>
          <p14:tracePt t="66081" x="1309688" y="3162300"/>
          <p14:tracePt t="66112" x="1309688" y="3157538"/>
          <p14:tracePt t="66220" x="1309688" y="3152775"/>
          <p14:tracePt t="66234" x="1300163" y="3152775"/>
          <p14:tracePt t="66241" x="1290638" y="3148013"/>
          <p14:tracePt t="66248" x="1266825" y="3143250"/>
          <p14:tracePt t="66265" x="1200150" y="3133725"/>
          <p14:tracePt t="66281" x="1143000" y="3128963"/>
          <p14:tracePt t="66298" x="1076325" y="3124200"/>
          <p14:tracePt t="66315" x="1052513" y="3124200"/>
          <p14:tracePt t="66331" x="1038225" y="3124200"/>
          <p14:tracePt t="66348" x="1033463" y="3124200"/>
          <p14:tracePt t="66456" x="1038225" y="3119438"/>
          <p14:tracePt t="66484" x="1042988" y="3119438"/>
          <p14:tracePt t="66499" x="1047750" y="3119438"/>
          <p14:tracePt t="66513" x="1052513" y="3119438"/>
          <p14:tracePt t="66542" x="1057275" y="3119438"/>
          <p14:tracePt t="66556" x="1062038" y="3119438"/>
          <p14:tracePt t="66600" x="1066800" y="3124200"/>
          <p14:tracePt t="66606" x="1071563" y="3124200"/>
          <p14:tracePt t="66614" x="1076325" y="3128963"/>
          <p14:tracePt t="66631" x="1090613" y="3133725"/>
          <p14:tracePt t="66648" x="1123950" y="3138488"/>
          <p14:tracePt t="66665" x="1195388" y="3143250"/>
          <p14:tracePt t="66681" x="1257300" y="3148013"/>
          <p14:tracePt t="66698" x="1314450" y="3148013"/>
          <p14:tracePt t="66715" x="1395413" y="3152775"/>
          <p14:tracePt t="66731" x="1443038" y="3152775"/>
          <p14:tracePt t="66748" x="1476375" y="3152775"/>
          <p14:tracePt t="66764" x="1509713" y="3152775"/>
          <p14:tracePt t="66781" x="1533525" y="3152775"/>
          <p14:tracePt t="66798" x="1557338" y="3152775"/>
          <p14:tracePt t="66814" x="1604963" y="3152775"/>
          <p14:tracePt t="66831" x="1638300" y="3152775"/>
          <p14:tracePt t="66848" x="1666875" y="3148013"/>
          <p14:tracePt t="66864" x="1690688" y="3148013"/>
          <p14:tracePt t="66881" x="1704975" y="3148013"/>
          <p14:tracePt t="66898" x="1714500" y="3148013"/>
          <p14:tracePt t="66914" x="1733550" y="3143250"/>
          <p14:tracePt t="66931" x="1738313" y="3143250"/>
          <p14:tracePt t="66948" x="1747838" y="3143250"/>
          <p14:tracePt t="66964" x="1752600" y="3143250"/>
          <p14:tracePt t="66981" x="1757363" y="3143250"/>
          <p14:tracePt t="67043" x="1762125" y="3143250"/>
          <p14:tracePt t="67280" x="1766888" y="3143250"/>
          <p14:tracePt t="67380" x="1771650" y="3143250"/>
          <p14:tracePt t="67394" x="1776413" y="3143250"/>
          <p14:tracePt t="67401" x="1781175" y="3143250"/>
          <p14:tracePt t="67414" x="1785938" y="3143250"/>
          <p14:tracePt t="67431" x="1814513" y="3138488"/>
          <p14:tracePt t="67448" x="1833563" y="3138488"/>
          <p14:tracePt t="67464" x="1857375" y="3133725"/>
          <p14:tracePt t="67481" x="1895475" y="3128963"/>
          <p14:tracePt t="67498" x="1919288" y="3128963"/>
          <p14:tracePt t="67514" x="1938338" y="3124200"/>
          <p14:tracePt t="67531" x="1981200" y="3124200"/>
          <p14:tracePt t="67548" x="2014538" y="3124200"/>
          <p14:tracePt t="67564" x="2052638" y="3119438"/>
          <p14:tracePt t="67581" x="2105025" y="3119438"/>
          <p14:tracePt t="67598" x="2128838" y="3119438"/>
          <p14:tracePt t="67614" x="2152650" y="3119438"/>
          <p14:tracePt t="67631" x="2190750" y="3119438"/>
          <p14:tracePt t="67647" x="2214563" y="3119438"/>
          <p14:tracePt t="67664" x="2233613" y="3119438"/>
          <p14:tracePt t="67681" x="2262188" y="3119438"/>
          <p14:tracePt t="67698" x="2281238" y="3114675"/>
          <p14:tracePt t="67714" x="2290763" y="3114675"/>
          <p14:tracePt t="67731" x="2295525" y="3114675"/>
          <p14:tracePt t="67764" x="2300288" y="3114675"/>
          <p14:tracePt t="67795" x="2305050" y="3114675"/>
          <p14:tracePt t="67896" x="2309813" y="3114675"/>
          <p14:tracePt t="80544" x="2314575" y="3128963"/>
          <p14:tracePt t="80551" x="2314575" y="3148013"/>
          <p14:tracePt t="80560" x="2319338" y="3167063"/>
          <p14:tracePt t="80576" x="2333625" y="3219450"/>
          <p14:tracePt t="80593" x="2357438" y="3267075"/>
          <p14:tracePt t="80610" x="2366963" y="3286125"/>
          <p14:tracePt t="80626" x="2414588" y="3357563"/>
          <p14:tracePt t="80643" x="2471738" y="3433763"/>
          <p14:tracePt t="80660" x="2514600" y="3486150"/>
          <p14:tracePt t="80676" x="2552700" y="3529013"/>
          <p14:tracePt t="80693" x="2590800" y="3567113"/>
          <p14:tracePt t="80710" x="2662238" y="3619500"/>
          <p14:tracePt t="80726" x="2714625" y="3648075"/>
          <p14:tracePt t="80743" x="2757488" y="3676650"/>
          <p14:tracePt t="80760" x="2819400" y="3719513"/>
          <p14:tracePt t="80776" x="2838450" y="3743325"/>
          <p14:tracePt t="80793" x="2881313" y="3771900"/>
          <p14:tracePt t="80810" x="2943225" y="3805238"/>
          <p14:tracePt t="80826" x="2986088" y="3810000"/>
          <p14:tracePt t="80843" x="3033713" y="3810000"/>
          <p14:tracePt t="80860" x="3124200" y="3814763"/>
          <p14:tracePt t="80876" x="3195638" y="3810000"/>
          <p14:tracePt t="80893" x="3267075" y="3810000"/>
          <p14:tracePt t="80910" x="3367088" y="3805238"/>
          <p14:tracePt t="80926" x="3457575" y="3800475"/>
          <p14:tracePt t="80943" x="3533775" y="3795713"/>
          <p14:tracePt t="80960" x="3624263" y="3795713"/>
          <p14:tracePt t="80976" x="3671888" y="3795713"/>
          <p14:tracePt t="80993" x="3709988" y="3800475"/>
          <p14:tracePt t="81010" x="3733800" y="3800475"/>
          <p14:tracePt t="81043" x="3738563" y="3800475"/>
          <p14:tracePt t="81102" x="3743325" y="3800475"/>
          <p14:tracePt t="81246" x="3748088" y="3800475"/>
          <p14:tracePt t="81260" x="3748088" y="3790950"/>
          <p14:tracePt t="81274" x="3748088" y="3786188"/>
          <p14:tracePt t="81288" x="3743325" y="3781425"/>
          <p14:tracePt t="81303" x="3743325" y="3776663"/>
          <p14:tracePt t="81310" x="3738563" y="3771900"/>
          <p14:tracePt t="81326" x="3733800" y="3767138"/>
          <p14:tracePt t="81343" x="3724275" y="3757613"/>
          <p14:tracePt t="81359" x="3714750" y="3752850"/>
          <p14:tracePt t="81376" x="3709988" y="3752850"/>
          <p14:tracePt t="81393" x="3700463" y="3752850"/>
          <p14:tracePt t="81409" x="3686175" y="3752850"/>
          <p14:tracePt t="81443" x="3676650" y="3752850"/>
          <p14:tracePt t="81476" x="3671888" y="3752850"/>
          <p14:tracePt t="81510" x="3671888" y="3757613"/>
          <p14:tracePt t="81546" x="3671888" y="3762375"/>
          <p14:tracePt t="81582" x="3671888" y="3767138"/>
          <p14:tracePt t="81625" x="3676650" y="3767138"/>
          <p14:tracePt t="81632" x="3681413" y="3771900"/>
          <p14:tracePt t="81643" x="3686175" y="3771900"/>
          <p14:tracePt t="81659" x="3686175" y="3776663"/>
          <p14:tracePt t="81676" x="3705225" y="3776663"/>
          <p14:tracePt t="81693" x="3714750" y="3781425"/>
          <p14:tracePt t="81709" x="3719513" y="3781425"/>
          <p14:tracePt t="81726" x="3729038" y="3786188"/>
          <p14:tracePt t="81743" x="3733800" y="3790950"/>
          <p14:tracePt t="81759" x="3738563" y="3795713"/>
          <p14:tracePt t="81776" x="3743325" y="3795713"/>
          <p14:tracePt t="81809" x="3748088" y="3795713"/>
          <p14:tracePt t="81826" x="3752850" y="3795713"/>
          <p14:tracePt t="81890" x="3757613" y="3795713"/>
          <p14:tracePt t="81961" x="3748088" y="3795713"/>
          <p14:tracePt t="81968" x="3748088" y="3790950"/>
          <p14:tracePt t="81976" x="3743325" y="3790950"/>
          <p14:tracePt t="81993" x="3724275" y="3786188"/>
          <p14:tracePt t="82009" x="3705225" y="3786188"/>
          <p14:tracePt t="82026" x="3667125" y="3786188"/>
          <p14:tracePt t="82042" x="3652838" y="3786188"/>
          <p14:tracePt t="82059" x="3643313" y="3786188"/>
          <p14:tracePt t="82076" x="3638550" y="3786188"/>
          <p14:tracePt t="82119" x="3633788" y="3786188"/>
          <p14:tracePt t="82155" x="3629025" y="3786188"/>
          <p14:tracePt t="82219" x="3629025" y="3781425"/>
          <p14:tracePt t="82312" x="3633788" y="3776663"/>
          <p14:tracePt t="82326" x="3638550" y="3776663"/>
          <p14:tracePt t="82333" x="3648075" y="3776663"/>
          <p14:tracePt t="82342" x="3652838" y="3776663"/>
          <p14:tracePt t="82359" x="3662363" y="3776663"/>
          <p14:tracePt t="82376" x="3671888" y="3776663"/>
          <p14:tracePt t="82392" x="3724275" y="3776663"/>
          <p14:tracePt t="82409" x="3743325" y="3776663"/>
          <p14:tracePt t="82426" x="3781425" y="3771900"/>
          <p14:tracePt t="82442" x="3843338" y="3752850"/>
          <p14:tracePt t="82459" x="3905250" y="3733800"/>
          <p14:tracePt t="82476" x="3971925" y="3714750"/>
          <p14:tracePt t="82492" x="4062413" y="3695700"/>
          <p14:tracePt t="82509" x="4105275" y="3690938"/>
          <p14:tracePt t="82526" x="4129088" y="3686175"/>
          <p14:tracePt t="82542" x="4138613" y="3686175"/>
          <p14:tracePt t="82663" x="4138613" y="3690938"/>
          <p14:tracePt t="82692" x="4143375" y="3690938"/>
          <p14:tracePt t="82742" x="4143375" y="3695700"/>
          <p14:tracePt t="82763" x="4148138" y="3695700"/>
          <p14:tracePt t="82770" x="4157663" y="3700463"/>
          <p14:tracePt t="82777" x="4167188" y="3709988"/>
          <p14:tracePt t="82792" x="4205288" y="3709988"/>
          <p14:tracePt t="82809" x="4243388" y="3714750"/>
          <p14:tracePt t="82826" x="4281488" y="3719513"/>
          <p14:tracePt t="82842" x="4329113" y="3724275"/>
          <p14:tracePt t="82859" x="4348163" y="3729038"/>
          <p14:tracePt t="82876" x="4362450" y="3729038"/>
          <p14:tracePt t="82892" x="4381500" y="3729038"/>
          <p14:tracePt t="82909" x="4386263" y="3733800"/>
          <p14:tracePt t="82926" x="4391025" y="3733800"/>
          <p14:tracePt t="82942" x="4395788" y="3733800"/>
          <p14:tracePt t="82959" x="4400550" y="3733800"/>
          <p14:tracePt t="85742" x="4352925" y="3733800"/>
          <p14:tracePt t="85750" x="4281488" y="3748088"/>
          <p14:tracePt t="85758" x="4200525" y="3752850"/>
          <p14:tracePt t="85775" x="3990975" y="3757613"/>
          <p14:tracePt t="85791" x="3733800" y="3762375"/>
          <p14:tracePt t="85808" x="3600450" y="3757613"/>
          <p14:tracePt t="85825" x="3519488" y="3752850"/>
          <p14:tracePt t="85841" x="3471863" y="3748088"/>
          <p14:tracePt t="85858" x="3462338" y="3743325"/>
          <p14:tracePt t="85875" x="3457575" y="3743325"/>
          <p14:tracePt t="85999" x="3462338" y="3743325"/>
          <p14:tracePt t="86021" x="3471863" y="3743325"/>
          <p14:tracePt t="99426" x="3529013" y="3724275"/>
          <p14:tracePt t="99439" x="3776663" y="3629025"/>
          <p14:tracePt t="99446" x="3910013" y="3581400"/>
          <p14:tracePt t="99454" x="4000500" y="3552825"/>
          <p14:tracePt t="99470" x="4210050" y="3490913"/>
          <p14:tracePt t="99487" x="4414838" y="3438525"/>
          <p14:tracePt t="99503" x="4629150" y="3376613"/>
          <p14:tracePt t="99520" x="4743450" y="3352800"/>
          <p14:tracePt t="99537" x="4843463" y="3324225"/>
          <p14:tracePt t="99553" x="4948238" y="3300413"/>
          <p14:tracePt t="99570" x="5038725" y="3276600"/>
          <p14:tracePt t="99587" x="5133975" y="3257550"/>
          <p14:tracePt t="99604" x="5319713" y="3219450"/>
          <p14:tracePt t="99620" x="5457825" y="3190875"/>
          <p14:tracePt t="99637" x="5619750" y="3157538"/>
          <p14:tracePt t="99654" x="5843588" y="3119438"/>
          <p14:tracePt t="99670" x="5962650" y="3095625"/>
          <p14:tracePt t="99687" x="6081713" y="3076575"/>
          <p14:tracePt t="99703" x="6138863" y="3062288"/>
          <p14:tracePt t="99720" x="6176963" y="3052763"/>
          <p14:tracePt t="99737" x="6181725" y="3048000"/>
          <p14:tracePt t="99753" x="6186488" y="3048000"/>
          <p14:tracePt t="99797" x="6191250" y="3043238"/>
          <p14:tracePt t="99804" x="6215063" y="3028950"/>
          <p14:tracePt t="99820" x="6262688" y="2995613"/>
          <p14:tracePt t="99837" x="6334125" y="2943225"/>
          <p14:tracePt t="99853" x="6405563" y="2895600"/>
          <p14:tracePt t="99870" x="6529388" y="2790825"/>
          <p14:tracePt t="99886" x="6624638" y="2700338"/>
          <p14:tracePt t="99903" x="6710363" y="2624138"/>
          <p14:tracePt t="99920" x="6805613" y="2524125"/>
          <p14:tracePt t="99936" x="6858000" y="2471738"/>
          <p14:tracePt t="99953" x="6896100" y="2433638"/>
          <p14:tracePt t="99970" x="6924675" y="2395538"/>
          <p14:tracePt t="99986" x="6934200" y="2390775"/>
          <p14:tracePt t="100003" x="6934200" y="2386013"/>
          <p14:tracePt t="100020" x="6938963" y="2386013"/>
          <p14:tracePt t="100371" x="6948488" y="2362200"/>
          <p14:tracePt t="100378" x="6958013" y="2333625"/>
          <p14:tracePt t="100386" x="6972300" y="2309813"/>
          <p14:tracePt t="100403" x="6996113" y="2257425"/>
          <p14:tracePt t="100420" x="7024688" y="2205038"/>
          <p14:tracePt t="100436" x="7034213" y="2185988"/>
          <p14:tracePt t="100453" x="7038975" y="2176463"/>
          <p14:tracePt t="100470" x="7043738" y="2166938"/>
          <p14:tracePt t="100486" x="7048500" y="2162175"/>
          <p14:tracePt t="100520" x="7053263" y="2162175"/>
          <p14:tracePt t="100536" x="7058025" y="2147888"/>
          <p14:tracePt t="100553" x="7067550" y="2128838"/>
          <p14:tracePt t="100570" x="7077075" y="2105025"/>
          <p14:tracePt t="100586" x="7105650" y="2057400"/>
          <p14:tracePt t="100603" x="7119938" y="2038350"/>
          <p14:tracePt t="100620" x="7134225" y="2019300"/>
          <p14:tracePt t="100636" x="7143750" y="2000250"/>
          <p14:tracePt t="100653" x="7148513" y="1995488"/>
          <p14:tracePt t="100670" x="7153275" y="1990725"/>
          <p14:tracePt t="100686" x="7153275" y="1985963"/>
          <p14:tracePt t="100736" x="7153275" y="1981200"/>
          <p14:tracePt t="100800" x="7153275" y="1976438"/>
          <p14:tracePt t="100850" x="7153275" y="1966913"/>
          <p14:tracePt t="100886" x="7153275" y="1962150"/>
          <p14:tracePt t="100893" x="7153275" y="1952625"/>
          <p14:tracePt t="100903" x="7148513" y="1924050"/>
          <p14:tracePt t="100920" x="7143750" y="1890713"/>
          <p14:tracePt t="100936" x="7143750" y="1862138"/>
          <p14:tracePt t="100953" x="7138988" y="1828800"/>
          <p14:tracePt t="100970" x="7134225" y="1804988"/>
          <p14:tracePt t="100986" x="7134225" y="1790700"/>
          <p14:tracePt t="101019" x="7134225" y="1785938"/>
          <p14:tracePt t="101108" x="7134225" y="1781175"/>
          <p14:tracePt t="101208" x="7129463" y="1781175"/>
          <p14:tracePt t="101258" x="7124700" y="1781175"/>
          <p14:tracePt t="101265" x="7119938" y="1781175"/>
          <p14:tracePt t="101288" x="7110413" y="1781175"/>
          <p14:tracePt t="101301" x="7105650" y="1781175"/>
          <p14:tracePt t="101309" x="7100888" y="1781175"/>
          <p14:tracePt t="101319" x="7091363" y="1785938"/>
          <p14:tracePt t="101336" x="7086600" y="1785938"/>
          <p14:tracePt t="101353" x="7067550" y="1790700"/>
          <p14:tracePt t="101369" x="7062788" y="1790700"/>
          <p14:tracePt t="101386" x="7058025" y="1790700"/>
          <p14:tracePt t="101403" x="7024688" y="1790700"/>
          <p14:tracePt t="101419" x="6977063" y="1781175"/>
          <p14:tracePt t="101436" x="6929438" y="1776413"/>
          <p14:tracePt t="101453" x="6862763" y="1771650"/>
          <p14:tracePt t="101469" x="6843713" y="1762125"/>
          <p14:tracePt t="101486" x="6829425" y="1762125"/>
          <p14:tracePt t="101503" x="6824663" y="1762125"/>
          <p14:tracePt t="101519" x="6819900" y="1762125"/>
          <p14:tracePt t="101552" x="6819900" y="1757363"/>
          <p14:tracePt t="101609" x="6805613" y="1743075"/>
          <p14:tracePt t="101616" x="6791325" y="1733550"/>
          <p14:tracePt t="101624" x="6767513" y="1719263"/>
          <p14:tracePt t="101636" x="6738938" y="1700213"/>
          <p14:tracePt t="101653" x="6662738" y="1666875"/>
          <p14:tracePt t="101669" x="6629400" y="1652588"/>
          <p14:tracePt t="101686" x="6600825" y="1643063"/>
          <p14:tracePt t="101702" x="6577013" y="1633538"/>
          <p14:tracePt t="101719" x="6572250" y="1628775"/>
          <p14:tracePt t="101736" x="6567488" y="1624013"/>
          <p14:tracePt t="101769" x="6562725" y="1619250"/>
          <p14:tracePt t="101817" x="6562725" y="1614488"/>
          <p14:tracePt t="101940" x="6562725" y="1609725"/>
          <p14:tracePt t="101981" x="6567488" y="1609725"/>
          <p14:tracePt t="102003" x="6572250" y="1609725"/>
          <p14:tracePt t="102061" x="6577013" y="1604963"/>
          <p14:tracePt t="102068" x="6586538" y="1604963"/>
          <p14:tracePt t="102075" x="6591300" y="1604963"/>
          <p14:tracePt t="102086" x="6600825" y="1604963"/>
          <p14:tracePt t="102102" x="6629400" y="1604963"/>
          <p14:tracePt t="102119" x="6700838" y="1604963"/>
          <p14:tracePt t="102136" x="6743700" y="1604963"/>
          <p14:tracePt t="102152" x="6781800" y="1604963"/>
          <p14:tracePt t="102169" x="6829425" y="1604963"/>
          <p14:tracePt t="102186" x="6853238" y="1600200"/>
          <p14:tracePt t="102202" x="6891338" y="1600200"/>
          <p14:tracePt t="102219" x="6943725" y="1590675"/>
          <p14:tracePt t="102236" x="6981825" y="1590675"/>
          <p14:tracePt t="102252" x="7015163" y="1585913"/>
          <p14:tracePt t="102269" x="7038975" y="1585913"/>
          <p14:tracePt t="102286" x="7062788" y="1585913"/>
          <p14:tracePt t="102302" x="7086600" y="1585913"/>
          <p14:tracePt t="102319" x="7134225" y="1581150"/>
          <p14:tracePt t="102336" x="7162800" y="1576388"/>
          <p14:tracePt t="102352" x="7181850" y="1576388"/>
          <p14:tracePt t="102369" x="7200900" y="1576388"/>
          <p14:tracePt t="102386" x="7205663" y="1576388"/>
          <p14:tracePt t="102426" x="7210425" y="1576388"/>
          <p14:tracePt t="107468" x="7200900" y="1581150"/>
          <p14:tracePt t="107475" x="7158038" y="1595438"/>
          <p14:tracePt t="107484" x="7119938" y="1619250"/>
          <p14:tracePt t="107501" x="7038975" y="1662113"/>
          <p14:tracePt t="107518" x="6915150" y="1738313"/>
          <p14:tracePt t="107534" x="6862763" y="1781175"/>
          <p14:tracePt t="107551" x="6838950" y="1795463"/>
          <p14:tracePt t="107568" x="6819900" y="1819275"/>
          <p14:tracePt t="107584" x="6815138" y="1819275"/>
          <p14:tracePt t="107601" x="6810375" y="1824038"/>
          <p14:tracePt t="107617" x="6805613" y="1828800"/>
          <p14:tracePt t="107669" x="6796088" y="1828800"/>
          <p14:tracePt t="107719" x="6796088" y="1833563"/>
          <p14:tracePt t="107833" x="6796088" y="1838325"/>
          <p14:tracePt t="107862" x="6796088" y="1843088"/>
          <p14:tracePt t="107890" x="6791325" y="1843088"/>
          <p14:tracePt t="107898" x="6791325" y="1847850"/>
          <p14:tracePt t="107905" x="6786563" y="1847850"/>
          <p14:tracePt t="107917" x="6781800" y="1847850"/>
          <p14:tracePt t="107934" x="6734175" y="1862138"/>
          <p14:tracePt t="107950" x="6681788" y="1885950"/>
          <p14:tracePt t="107967" x="6638925" y="1905000"/>
          <p14:tracePt t="107984" x="6553200" y="1957388"/>
          <p14:tracePt t="108000" x="6491288" y="1990725"/>
          <p14:tracePt t="108017" x="6438900" y="2014538"/>
          <p14:tracePt t="108034" x="6386513" y="2047875"/>
          <p14:tracePt t="108050" x="6362700" y="2057400"/>
          <p14:tracePt t="108067" x="6353175" y="2066925"/>
          <p14:tracePt t="108084" x="6343650" y="2076450"/>
          <p14:tracePt t="108100" x="6329363" y="2085975"/>
          <p14:tracePt t="108117" x="6324600" y="2095500"/>
          <p14:tracePt t="108134" x="6310313" y="2105025"/>
          <p14:tracePt t="108150" x="6291263" y="2114550"/>
          <p14:tracePt t="108167" x="6272213" y="2138363"/>
          <p14:tracePt t="108184" x="6243638" y="2157413"/>
          <p14:tracePt t="108200" x="6219825" y="2176463"/>
          <p14:tracePt t="108217" x="6215063" y="2176463"/>
          <p14:tracePt t="108234" x="6210300" y="2181225"/>
          <p14:tracePt t="108320" x="6219825" y="2181225"/>
          <p14:tracePt t="108327" x="6219825" y="2176463"/>
          <p14:tracePt t="108334" x="6229350" y="2166938"/>
          <p14:tracePt t="108350" x="6238875" y="2162175"/>
          <p14:tracePt t="108370" x="6291263" y="2119313"/>
          <p14:tracePt t="108385" x="6329363" y="2100263"/>
          <p14:tracePt t="108400" x="6348413" y="2090738"/>
          <p14:tracePt t="108417" x="6376988" y="2090738"/>
          <p14:tracePt t="108434" x="6405563" y="2085975"/>
          <p14:tracePt t="108450" x="6438900" y="2085975"/>
          <p14:tracePt t="108467" x="6453188" y="2085975"/>
          <p14:tracePt t="108484" x="6457950" y="2085975"/>
          <p14:tracePt t="108500" x="6467475" y="2085975"/>
          <p14:tracePt t="108517" x="6467475" y="2090738"/>
          <p14:tracePt t="108534" x="6472238" y="2090738"/>
          <p14:tracePt t="108550" x="6472238" y="2105025"/>
          <p14:tracePt t="108567" x="6467475" y="2109788"/>
          <p14:tracePt t="108600" x="6338888" y="2114550"/>
          <p14:tracePt t="108617" x="6310313" y="2105025"/>
          <p14:tracePt t="108633" x="6262688" y="2095500"/>
          <p14:tracePt t="108650" x="6205538" y="2090738"/>
          <p14:tracePt t="108667" x="6181725" y="2085975"/>
          <p14:tracePt t="108683" x="6167438" y="2081213"/>
          <p14:tracePt t="108735" x="6172200" y="2081213"/>
          <p14:tracePt t="108742" x="6181725" y="2076450"/>
          <p14:tracePt t="108750" x="6186488" y="2071688"/>
          <p14:tracePt t="108767" x="6200775" y="2071688"/>
          <p14:tracePt t="108783" x="6210300" y="2066925"/>
          <p14:tracePt t="108800" x="6229350" y="2066925"/>
          <p14:tracePt t="108817" x="6234113" y="2066925"/>
          <p14:tracePt t="108833" x="6238875" y="2066925"/>
          <p14:tracePt t="110147" x="6262688" y="2066925"/>
          <p14:tracePt t="110153" x="6305550" y="2066925"/>
          <p14:tracePt t="110167" x="6357938" y="2066925"/>
          <p14:tracePt t="110183" x="6481763" y="2057400"/>
          <p14:tracePt t="110200" x="6543675" y="2052638"/>
          <p14:tracePt t="110216" x="6610350" y="2052638"/>
          <p14:tracePt t="110233" x="6657975" y="2052638"/>
          <p14:tracePt t="110250" x="6677025" y="2052638"/>
          <p14:tracePt t="110266" x="6696075" y="2052638"/>
          <p14:tracePt t="110283" x="6710363" y="2052638"/>
          <p14:tracePt t="110300" x="6719888" y="2052638"/>
          <p14:tracePt t="110316" x="6724650" y="2052638"/>
          <p14:tracePt t="110333" x="6734175" y="2052638"/>
          <p14:tracePt t="110350" x="6748463" y="2052638"/>
          <p14:tracePt t="110366" x="6753225" y="2052638"/>
          <p14:tracePt t="110383" x="6757988" y="2052638"/>
          <p14:tracePt t="110400" x="6762750" y="2052638"/>
          <p14:tracePt t="110416" x="6767513" y="2052638"/>
          <p14:tracePt t="110433" x="6786563" y="2052638"/>
          <p14:tracePt t="110450" x="6815138" y="2052638"/>
          <p14:tracePt t="110466" x="6848475" y="2052638"/>
          <p14:tracePt t="110483" x="6900863" y="2047875"/>
          <p14:tracePt t="110500" x="6934200" y="2047875"/>
          <p14:tracePt t="110516" x="6962775" y="2047875"/>
          <p14:tracePt t="110533" x="7015163" y="2038350"/>
          <p14:tracePt t="110550" x="7048500" y="2038350"/>
          <p14:tracePt t="110566" x="7086600" y="2033588"/>
          <p14:tracePt t="110583" x="7124700" y="2033588"/>
          <p14:tracePt t="110600" x="7148513" y="2033588"/>
          <p14:tracePt t="110616" x="7167563" y="2033588"/>
          <p14:tracePt t="110633" x="7200900" y="2033588"/>
          <p14:tracePt t="110650" x="7219950" y="2033588"/>
          <p14:tracePt t="110666" x="7234238" y="2033588"/>
          <p14:tracePt t="110683" x="7248525" y="2033588"/>
          <p14:tracePt t="110716" x="7253288" y="2033588"/>
          <p14:tracePt t="110733" x="7258050" y="2033588"/>
          <p14:tracePt t="110749" x="7267575" y="2033588"/>
          <p14:tracePt t="110766" x="7281863" y="2033588"/>
          <p14:tracePt t="110783" x="7296150" y="2033588"/>
          <p14:tracePt t="110799" x="7310438" y="2033588"/>
          <p14:tracePt t="110816" x="7315200" y="2033588"/>
          <p14:tracePt t="110833" x="7329488" y="2033588"/>
          <p14:tracePt t="110849" x="7353300" y="2033588"/>
          <p14:tracePt t="110866" x="7381875" y="2033588"/>
          <p14:tracePt t="110883" x="7458075" y="2033588"/>
          <p14:tracePt t="110899" x="7519988" y="2028825"/>
          <p14:tracePt t="110916" x="7577138" y="2028825"/>
          <p14:tracePt t="110933" x="7639050" y="2028825"/>
          <p14:tracePt t="110949" x="7748588" y="2028825"/>
          <p14:tracePt t="110966" x="7805738" y="2028825"/>
          <p14:tracePt t="110983" x="7858125" y="2028825"/>
          <p14:tracePt t="110999" x="7934325" y="2043113"/>
          <p14:tracePt t="111016" x="7986713" y="2047875"/>
          <p14:tracePt t="111033" x="8020050" y="2047875"/>
          <p14:tracePt t="111049" x="8058150" y="2047875"/>
          <p14:tracePt t="111066" x="8072438" y="2047875"/>
          <p14:tracePt t="111083" x="8077200" y="2047875"/>
          <p14:tracePt t="111116" x="8081963" y="2047875"/>
          <p14:tracePt t="113935" x="8034338" y="2076450"/>
          <p14:tracePt t="113942" x="7934325" y="2124075"/>
          <p14:tracePt t="113950" x="7858125" y="2176463"/>
          <p14:tracePt t="113965" x="7653338" y="2290763"/>
          <p14:tracePt t="113982" x="7429500" y="2414588"/>
          <p14:tracePt t="113999" x="7248525" y="2500313"/>
          <p14:tracePt t="114015" x="6967538" y="2628900"/>
          <p14:tracePt t="114032" x="6848475" y="2686050"/>
          <p14:tracePt t="114049" x="6686550" y="2747963"/>
          <p14:tracePt t="114065" x="6600825" y="2776538"/>
          <p14:tracePt t="114082" x="6553200" y="2786063"/>
          <p14:tracePt t="114098" x="6529388" y="2790825"/>
          <p14:tracePt t="114115" x="6491288" y="2795588"/>
          <p14:tracePt t="114132" x="6467475" y="2795588"/>
          <p14:tracePt t="114148" x="6448425" y="2790825"/>
          <p14:tracePt t="114165" x="6405563" y="2781300"/>
          <p14:tracePt t="114182" x="6376988" y="2776538"/>
          <p14:tracePt t="114198" x="6367463" y="2771775"/>
          <p14:tracePt t="114215" x="6343650" y="2762250"/>
          <p14:tracePt t="114232" x="6334125" y="2762250"/>
          <p14:tracePt t="114248" x="6329363" y="2762250"/>
          <p14:tracePt t="114314" x="6329363" y="2757488"/>
          <p14:tracePt t="114321" x="6334125" y="2757488"/>
          <p14:tracePt t="114332" x="6338888" y="2757488"/>
          <p14:tracePt t="114348" x="6348413" y="2752725"/>
          <p14:tracePt t="114365" x="6391275" y="2752725"/>
          <p14:tracePt t="114382" x="6481763" y="2752725"/>
          <p14:tracePt t="114398" x="6600825" y="2752725"/>
          <p14:tracePt t="114415" x="6824663" y="2752725"/>
          <p14:tracePt t="114432" x="6996113" y="2757488"/>
          <p14:tracePt t="114448" x="7124700" y="2762250"/>
          <p14:tracePt t="114465" x="7224713" y="2767013"/>
          <p14:tracePt t="114482" x="7248525" y="2767013"/>
          <p14:tracePt t="114498" x="7258050" y="2767013"/>
          <p14:tracePt t="114551" x="7253288" y="2767013"/>
          <p14:tracePt t="114572" x="7162800" y="2762250"/>
          <p14:tracePt t="114579" x="7119938" y="2757488"/>
          <p14:tracePt t="114586" x="7058025" y="2752725"/>
          <p14:tracePt t="114598" x="6991350" y="2747963"/>
          <p14:tracePt t="114615" x="6734175" y="2724150"/>
          <p14:tracePt t="114631" x="6577013" y="2714625"/>
          <p14:tracePt t="114648" x="6424613" y="2705100"/>
          <p14:tracePt t="114665" x="6300788" y="2695575"/>
          <p14:tracePt t="114681" x="6267450" y="2695575"/>
          <p14:tracePt t="114698" x="6257925" y="2695575"/>
          <p14:tracePt t="114758" x="6262688" y="2695575"/>
          <p14:tracePt t="114765" x="6267450" y="2695575"/>
          <p14:tracePt t="114772" x="6272213" y="2695575"/>
          <p14:tracePt t="114781" x="6281738" y="2686050"/>
          <p14:tracePt t="114798" x="6286500" y="2686050"/>
          <p14:tracePt t="114815" x="6338888" y="2681288"/>
          <p14:tracePt t="114831" x="6415088" y="2676525"/>
          <p14:tracePt t="114848" x="6496050" y="2667000"/>
          <p14:tracePt t="114865" x="6677025" y="2652713"/>
          <p14:tracePt t="114881" x="6796088" y="2633663"/>
          <p14:tracePt t="114898" x="6877050" y="2628900"/>
          <p14:tracePt t="114915" x="6962775" y="2624138"/>
          <p14:tracePt t="114931" x="7058025" y="2614613"/>
          <p14:tracePt t="114948" x="7110413" y="2614613"/>
          <p14:tracePt t="114965" x="7148513" y="2614613"/>
          <p14:tracePt t="114981" x="7191375" y="2614613"/>
          <p14:tracePt t="114998" x="7205663" y="2614613"/>
          <p14:tracePt t="115015" x="7210425" y="2614613"/>
          <p14:tracePt t="115060" x="7196138" y="2609850"/>
          <p14:tracePt t="115080" x="7091363" y="2576513"/>
          <p14:tracePt t="115088" x="7034213" y="2571750"/>
          <p14:tracePt t="115098" x="6948488" y="2566988"/>
          <p14:tracePt t="115115" x="6762750" y="2562225"/>
          <p14:tracePt t="115131" x="6410325" y="2562225"/>
          <p14:tracePt t="115148" x="6181725" y="2576513"/>
          <p14:tracePt t="115165" x="6053138" y="2600325"/>
          <p14:tracePt t="115181" x="5929313" y="2614613"/>
          <p14:tracePt t="115198" x="5895975" y="2614613"/>
          <p14:tracePt t="115215" x="5881688" y="2619375"/>
          <p14:tracePt t="115231" x="5872163" y="2619375"/>
          <p14:tracePt t="115288" x="5867400" y="2619375"/>
          <p14:tracePt t="115331" x="5867400" y="2624138"/>
          <p14:tracePt t="115633" x="5772150" y="2624138"/>
          <p14:tracePt t="115639" x="5576888" y="2624138"/>
          <p14:tracePt t="115648" x="5381625" y="2624138"/>
          <p14:tracePt t="115665" x="4967288" y="2633663"/>
          <p14:tracePt t="115682" x="4457700" y="2647950"/>
          <p14:tracePt t="115698" x="4219575" y="2652713"/>
          <p14:tracePt t="115715" x="4081463" y="2671763"/>
          <p14:tracePt t="115731" x="3995738" y="2686050"/>
          <p14:tracePt t="115748" x="3943350" y="2686050"/>
          <p14:tracePt t="115765" x="3938588" y="2686050"/>
          <p14:tracePt t="115798" x="3938588" y="2681288"/>
          <p14:tracePt t="115815" x="3962400" y="2671763"/>
          <p14:tracePt t="115831" x="3976688" y="2667000"/>
          <p14:tracePt t="115865" x="4162425" y="2652713"/>
          <p14:tracePt t="115881" x="4314825" y="2667000"/>
          <p14:tracePt t="115898" x="4743450" y="2705100"/>
          <p14:tracePt t="115915" x="5186363" y="2776538"/>
          <p14:tracePt t="115931" x="5562600" y="2847975"/>
          <p14:tracePt t="115948" x="5953125" y="2962275"/>
          <p14:tracePt t="115964" x="6076950" y="3005138"/>
          <p14:tracePt t="115981" x="6124575" y="3028950"/>
          <p14:tracePt t="115998" x="6138863" y="3033713"/>
          <p14:tracePt t="116031" x="6138863" y="3038475"/>
          <p14:tracePt t="116048" x="6129338" y="3048000"/>
          <p14:tracePt t="116064" x="6062663" y="3057525"/>
          <p14:tracePt t="116081" x="5981700" y="3062288"/>
          <p14:tracePt t="116098" x="5772150" y="3090863"/>
          <p14:tracePt t="116115" x="5581650" y="3100388"/>
          <p14:tracePt t="116131" x="5376863" y="3119438"/>
          <p14:tracePt t="116148" x="5129213" y="3152775"/>
          <p14:tracePt t="116165" x="5014913" y="3167063"/>
          <p14:tracePt t="116181" x="4938713" y="3171825"/>
          <p14:tracePt t="116198" x="4900613" y="3176588"/>
          <p14:tracePt t="116214" x="4895850" y="3176588"/>
          <p14:tracePt t="116231" x="4891088" y="3176588"/>
          <p14:tracePt t="116758" x="4810125" y="3181350"/>
          <p14:tracePt t="116763" x="4691063" y="3181350"/>
          <p14:tracePt t="116771" x="4538663" y="3181350"/>
          <p14:tracePt t="116781" x="4357688" y="3181350"/>
          <p14:tracePt t="116798" x="3943350" y="3176588"/>
          <p14:tracePt t="116814" x="3276600" y="3143250"/>
          <p14:tracePt t="116831" x="2819400" y="3124200"/>
          <p14:tracePt t="116847" x="2390775" y="3105150"/>
          <p14:tracePt t="116864" x="1900238" y="3071813"/>
          <p14:tracePt t="116881" x="1704975" y="3071813"/>
          <p14:tracePt t="116898" x="1600200" y="3071813"/>
          <p14:tracePt t="116914" x="1500188" y="3081338"/>
          <p14:tracePt t="116931" x="1462088" y="3086100"/>
          <p14:tracePt t="116947" x="1423988" y="3086100"/>
          <p14:tracePt t="116964" x="1390650" y="3081338"/>
          <p14:tracePt t="116981" x="1366838" y="3076575"/>
          <p14:tracePt t="116998" x="1347788" y="3071813"/>
          <p14:tracePt t="117014" x="1319213" y="3062288"/>
          <p14:tracePt t="117031" x="1295400" y="3062288"/>
          <p14:tracePt t="117048" x="1266825" y="3062288"/>
          <p14:tracePt t="117064" x="1228725" y="3062288"/>
          <p14:tracePt t="117081" x="1214438" y="3062288"/>
          <p14:tracePt t="117097" x="1195388" y="3057525"/>
          <p14:tracePt t="117114" x="1185863" y="3052763"/>
          <p14:tracePt t="117131" x="1181100" y="3052763"/>
          <p14:tracePt t="117165" x="1176338" y="3052763"/>
          <p14:tracePt t="117293" x="1176338" y="3048000"/>
          <p14:tracePt t="117322" x="1176338" y="3043238"/>
          <p14:tracePt t="117343" x="1181100" y="3043238"/>
          <p14:tracePt t="117372" x="1181100" y="3038475"/>
          <p14:tracePt t="117386" x="1185863" y="3038475"/>
          <p14:tracePt t="117422" x="1190625" y="3038475"/>
          <p14:tracePt t="117429" x="1190625" y="3033713"/>
          <p14:tracePt t="117487" x="1195388" y="3033713"/>
          <p14:tracePt t="117523" x="1200150" y="3033713"/>
          <p14:tracePt t="117544" x="1204913" y="3033713"/>
          <p14:tracePt t="117580" x="1209675" y="3033713"/>
          <p14:tracePt t="117644" x="1214438" y="3033713"/>
          <p14:tracePt t="117658" x="1214438" y="3038475"/>
          <p14:tracePt t="117681" x="1219200" y="3038475"/>
          <p14:tracePt t="117702" x="1219200" y="3043238"/>
          <p14:tracePt t="117723" x="1228725" y="3048000"/>
          <p14:tracePt t="117737" x="1228725" y="3052763"/>
          <p14:tracePt t="117746" x="1238250" y="3052763"/>
          <p14:tracePt t="117759" x="1243013" y="3057525"/>
          <p14:tracePt t="117766" x="1243013" y="3062288"/>
          <p14:tracePt t="117780" x="1247775" y="3062288"/>
          <p14:tracePt t="117797" x="1257300" y="3067050"/>
          <p14:tracePt t="117814" x="1262063" y="3071813"/>
          <p14:tracePt t="117830" x="1266825" y="3076575"/>
          <p14:tracePt t="117864" x="1271588" y="3081338"/>
          <p14:tracePt t="117880" x="1276350" y="3086100"/>
          <p14:tracePt t="117914" x="1281113" y="3090863"/>
          <p14:tracePt t="117930" x="1290638" y="3095625"/>
          <p14:tracePt t="117952" x="1290638" y="3100388"/>
          <p14:tracePt t="117964" x="1295400" y="3105150"/>
          <p14:tracePt t="117980" x="1300163" y="3109913"/>
          <p14:tracePt t="117997" x="1300163" y="3114675"/>
          <p14:tracePt t="118030" x="1309688" y="3124200"/>
          <p14:tracePt t="118064" x="1309688" y="3128963"/>
          <p14:tracePt t="118080" x="1319213" y="3138488"/>
          <p14:tracePt t="118097" x="1319213" y="3143250"/>
          <p14:tracePt t="118114" x="1319213" y="3148013"/>
          <p14:tracePt t="118130" x="1319213" y="3152775"/>
          <p14:tracePt t="118147" x="1304925" y="3162300"/>
          <p14:tracePt t="118164" x="1300163" y="3162300"/>
          <p14:tracePt t="118180" x="1257300" y="3162300"/>
          <p14:tracePt t="118200" x="1209675" y="3162300"/>
          <p14:tracePt t="118204" x="1204913" y="3157538"/>
          <p14:tracePt t="118214" x="1195388" y="3152775"/>
          <p14:tracePt t="118231" x="1171575" y="3148013"/>
          <p14:tracePt t="118247" x="1166813" y="3148013"/>
          <p14:tracePt t="118264" x="1162050" y="3143250"/>
          <p14:tracePt t="118280" x="1157288" y="3143250"/>
          <p14:tracePt t="118297" x="1152525" y="3143250"/>
          <p14:tracePt t="118331" x="1152525" y="3138488"/>
          <p14:tracePt t="118467" x="1157288" y="3138488"/>
          <p14:tracePt t="118503" x="1162050" y="3138488"/>
          <p14:tracePt t="118561" x="1166813" y="3138488"/>
          <p14:tracePt t="118639" x="1171575" y="3138488"/>
          <p14:tracePt t="119449" x="1176338" y="3138488"/>
          <p14:tracePt t="119635" x="1176338" y="3133725"/>
          <p14:tracePt t="120573" x="1181100" y="3133725"/>
          <p14:tracePt t="121926" x="1185863" y="3105150"/>
          <p14:tracePt t="121933" x="1190625" y="3105150"/>
          <p14:tracePt t="121946" x="1209675" y="3095625"/>
          <p14:tracePt t="121962" x="1347788" y="3071813"/>
          <p14:tracePt t="121979" x="1500188" y="3057525"/>
          <p14:tracePt t="121996" x="1652588" y="3052763"/>
          <p14:tracePt t="122012" x="1857375" y="3038475"/>
          <p14:tracePt t="122029" x="1966913" y="3043238"/>
          <p14:tracePt t="122046" x="2043113" y="3048000"/>
          <p14:tracePt t="122062" x="2090738" y="3052763"/>
          <p14:tracePt t="122079" x="2100263" y="3057525"/>
          <p14:tracePt t="122096" x="2114550" y="3057525"/>
          <p14:tracePt t="122112" x="2133600" y="3057525"/>
          <p14:tracePt t="122129" x="2152650" y="3062288"/>
          <p14:tracePt t="122146" x="2185988" y="3062288"/>
          <p14:tracePt t="122162" x="2233613" y="3062288"/>
          <p14:tracePt t="122179" x="2262188" y="3062288"/>
          <p14:tracePt t="122196" x="2281238" y="3067050"/>
          <p14:tracePt t="122212" x="2305050" y="3067050"/>
          <p14:tracePt t="122229" x="2309813" y="3067050"/>
          <p14:tracePt t="122255" x="2314575" y="3067050"/>
          <p14:tracePt t="122306" x="2314575" y="3071813"/>
          <p14:tracePt t="122341" x="2314575" y="3076575"/>
          <p14:tracePt t="122413" x="2314575" y="3081338"/>
          <p14:tracePt t="123244" x="2271713" y="3086100"/>
          <p14:tracePt t="123251" x="2185988" y="3090863"/>
          <p14:tracePt t="123262" x="2090738" y="3100388"/>
          <p14:tracePt t="123279" x="1928813" y="3105150"/>
          <p14:tracePt t="123295" x="1671638" y="3124200"/>
          <p14:tracePt t="123312" x="1562100" y="3138488"/>
          <p14:tracePt t="123329" x="1466850" y="3143250"/>
          <p14:tracePt t="123345" x="1343025" y="3152775"/>
          <p14:tracePt t="123362" x="1290638" y="3157538"/>
          <p14:tracePt t="123378" x="1257300" y="3162300"/>
          <p14:tracePt t="123395" x="1214438" y="3162300"/>
          <p14:tracePt t="123412" x="1181100" y="3167063"/>
          <p14:tracePt t="123429" x="1147763" y="3171825"/>
          <p14:tracePt t="123446" x="1109663" y="3181350"/>
          <p14:tracePt t="123462" x="1090613" y="3186113"/>
          <p14:tracePt t="123479" x="1066800" y="3190875"/>
          <p14:tracePt t="123495" x="1042988" y="3190875"/>
          <p14:tracePt t="123512" x="1019175" y="3200400"/>
          <p14:tracePt t="123529" x="1004888" y="3205163"/>
          <p14:tracePt t="123545" x="985838" y="3209925"/>
          <p14:tracePt t="123562" x="981075" y="3209925"/>
          <p14:tracePt t="123595" x="976313" y="3219450"/>
          <p14:tracePt t="123612" x="976313" y="3224213"/>
          <p14:tracePt t="123645" x="981075" y="3233738"/>
          <p14:tracePt t="123662" x="985838" y="3233738"/>
          <p14:tracePt t="123679" x="995363" y="3233738"/>
          <p14:tracePt t="123695" x="1004888" y="3228975"/>
          <p14:tracePt t="123712" x="1014413" y="3228975"/>
          <p14:tracePt t="123729" x="1019175" y="3224213"/>
          <p14:tracePt t="123745" x="1028700" y="3214688"/>
          <p14:tracePt t="123762" x="1033463" y="3209925"/>
          <p14:tracePt t="123795" x="1071563" y="3195638"/>
          <p14:tracePt t="123812" x="1100138" y="3186113"/>
          <p14:tracePt t="123828" x="1138238" y="3176588"/>
          <p14:tracePt t="123845" x="1171575" y="3171825"/>
          <p14:tracePt t="123862" x="1185863" y="3167063"/>
          <p14:tracePt t="123878" x="1200150" y="3162300"/>
          <p14:tracePt t="123895" x="1204913" y="3162300"/>
          <p14:tracePt t="123953" x="1209675" y="3162300"/>
          <p14:tracePt t="124082" x="1204913" y="3162300"/>
          <p14:tracePt t="124089" x="1204913" y="3167063"/>
          <p14:tracePt t="124096" x="1195388" y="3167063"/>
          <p14:tracePt t="124112" x="1185863" y="3167063"/>
          <p14:tracePt t="124128" x="1176338" y="3167063"/>
          <p14:tracePt t="124145" x="1166813" y="3167063"/>
          <p14:tracePt t="124162" x="1162050" y="3176588"/>
          <p14:tracePt t="124178" x="1157288" y="3176588"/>
          <p14:tracePt t="124218" x="1166813" y="3181350"/>
          <p14:tracePt t="124261" x="1209675" y="3186113"/>
          <p14:tracePt t="124268" x="1228725" y="3186113"/>
          <p14:tracePt t="124278" x="1247775" y="3186113"/>
          <p14:tracePt t="124295" x="1323975" y="3186113"/>
          <p14:tracePt t="124312" x="1462088" y="3181350"/>
          <p14:tracePt t="124328" x="1543050" y="3181350"/>
          <p14:tracePt t="124345" x="1633538" y="3181350"/>
          <p14:tracePt t="124361" x="1738313" y="3176588"/>
          <p14:tracePt t="124378" x="1776413" y="3167063"/>
          <p14:tracePt t="124395" x="1795463" y="3162300"/>
          <p14:tracePt t="124411" x="1804988" y="3157538"/>
          <p14:tracePt t="124454" x="1809750" y="3157538"/>
          <p14:tracePt t="124490" x="1814513" y="3157538"/>
          <p14:tracePt t="124504" x="1814513" y="3152775"/>
          <p14:tracePt t="124526" x="1819275" y="3152775"/>
          <p14:tracePt t="124540" x="1824038" y="3148013"/>
          <p14:tracePt t="124547" x="1828800" y="3143250"/>
          <p14:tracePt t="124561" x="1847850" y="3128963"/>
          <p14:tracePt t="124578" x="1852613" y="3124200"/>
          <p14:tracePt t="124595" x="1857375" y="3124200"/>
          <p14:tracePt t="124611" x="1862138" y="3124200"/>
          <p14:tracePt t="124628" x="1866900" y="3119438"/>
          <p14:tracePt t="124669" x="1862138" y="3119438"/>
          <p14:tracePt t="124678" x="1857375" y="3119438"/>
          <p14:tracePt t="124695" x="1843088" y="3119438"/>
          <p14:tracePt t="124711" x="1828800" y="3119438"/>
          <p14:tracePt t="124728" x="1804988" y="3119438"/>
          <p14:tracePt t="124745" x="1800225" y="3119438"/>
          <p14:tracePt t="124762" x="1781175" y="3119438"/>
          <p14:tracePt t="124778" x="1771650" y="3119438"/>
          <p14:tracePt t="124795" x="1766888" y="3119438"/>
          <p14:tracePt t="124812" x="1762125" y="3119438"/>
          <p14:tracePt t="124905" x="1766888" y="3119438"/>
          <p14:tracePt t="124912" x="1771650" y="3114675"/>
          <p14:tracePt t="124919" x="1776413" y="3114675"/>
          <p14:tracePt t="124928" x="1781175" y="3114675"/>
          <p14:tracePt t="124945" x="1785938" y="3114675"/>
          <p14:tracePt t="124961" x="1790700" y="3114675"/>
          <p14:tracePt t="124978" x="1795463" y="3114675"/>
          <p14:tracePt t="124995" x="1800225" y="3114675"/>
          <p14:tracePt t="125011" x="1800225" y="3109913"/>
          <p14:tracePt t="125041" x="1771650" y="3105150"/>
          <p14:tracePt t="125048" x="1766888" y="3105150"/>
          <p14:tracePt t="125061" x="1757363" y="3100388"/>
          <p14:tracePt t="125078" x="1738313" y="3100388"/>
          <p14:tracePt t="125095" x="1728788" y="3100388"/>
          <p14:tracePt t="125164" x="1733550" y="3100388"/>
          <p14:tracePt t="125170" x="1743075" y="3100388"/>
          <p14:tracePt t="125178" x="1752600" y="3100388"/>
          <p14:tracePt t="125195" x="1762125" y="3100388"/>
          <p14:tracePt t="125211" x="1771650" y="3105150"/>
          <p14:tracePt t="125228" x="1776413" y="3105150"/>
          <p14:tracePt t="125244" x="1781175" y="3109913"/>
          <p14:tracePt t="125261" x="1785938" y="3109913"/>
          <p14:tracePt t="125342" x="1785938" y="3114675"/>
          <p14:tracePt t="125364" x="1790700" y="3114675"/>
          <p14:tracePt t="125407" x="1824038" y="3124200"/>
          <p14:tracePt t="125414" x="1843088" y="3128963"/>
          <p14:tracePt t="125420" x="1862138" y="3128963"/>
          <p14:tracePt t="125428" x="1890713" y="3128963"/>
          <p14:tracePt t="125444" x="1962150" y="3133725"/>
          <p14:tracePt t="125461" x="2033588" y="3133725"/>
          <p14:tracePt t="125478" x="2171700" y="3133725"/>
          <p14:tracePt t="125495" x="2247900" y="3143250"/>
          <p14:tracePt t="125511" x="2309813" y="3138488"/>
          <p14:tracePt t="125528" x="2362200" y="3138488"/>
          <p14:tracePt t="125544" x="2381250" y="3133725"/>
          <p14:tracePt t="125561" x="2386013" y="3133725"/>
          <p14:tracePt t="125578" x="2390775" y="3133725"/>
          <p14:tracePt t="125672" x="2390775" y="3128963"/>
          <p14:tracePt t="125730" x="2386013" y="3128963"/>
          <p14:tracePt t="125736" x="2386013" y="3124200"/>
          <p14:tracePt t="125757" x="2381250" y="3124200"/>
          <p14:tracePt t="125772" x="2376488" y="3124200"/>
          <p14:tracePt t="125786" x="2376488" y="3119438"/>
          <p14:tracePt t="125794" x="2371725" y="3119438"/>
          <p14:tracePt t="125811" x="2366963" y="3119438"/>
          <p14:tracePt t="125828" x="2357438" y="3119438"/>
          <p14:tracePt t="125844" x="2352675" y="3119438"/>
          <p14:tracePt t="125861" x="2338388" y="3114675"/>
          <p14:tracePt t="125878" x="2324100" y="3114675"/>
          <p14:tracePt t="125894" x="2319338" y="3114675"/>
          <p14:tracePt t="125911" x="2314575" y="3114675"/>
          <p14:tracePt t="125928" x="2309813" y="3114675"/>
          <p14:tracePt t="125944" x="2305050" y="3114675"/>
          <p14:tracePt t="125978" x="2295525" y="3114675"/>
          <p14:tracePt t="126015" x="2290763" y="3114675"/>
          <p14:tracePt t="126860" x="2300288" y="3114675"/>
          <p14:tracePt t="127677" x="2305050" y="3114675"/>
          <p14:tracePt t="127705" x="2309813" y="3114675"/>
          <p14:tracePt t="127720" x="2314575" y="3114675"/>
          <p14:tracePt t="127727" x="2319338" y="3109913"/>
          <p14:tracePt t="127741" x="2324100" y="3109913"/>
          <p14:tracePt t="127749" x="2328863" y="3109913"/>
          <p14:tracePt t="127760" x="2333625" y="3109913"/>
          <p14:tracePt t="127784" x="2338388" y="3109913"/>
          <p14:tracePt t="127863" x="2305050" y="3109913"/>
          <p14:tracePt t="127870" x="2290763" y="3109913"/>
          <p14:tracePt t="127877" x="2266950" y="3109913"/>
          <p14:tracePt t="127894" x="2171700" y="3119438"/>
          <p14:tracePt t="127910" x="2047875" y="3128963"/>
          <p14:tracePt t="127927" x="1828800" y="3152775"/>
          <p14:tracePt t="127944" x="1676400" y="3176588"/>
          <p14:tracePt t="127960" x="1547813" y="3186113"/>
          <p14:tracePt t="127977" x="1414463" y="3200400"/>
          <p14:tracePt t="127994" x="1366838" y="3205163"/>
          <p14:tracePt t="128010" x="1333500" y="3205163"/>
          <p14:tracePt t="128027" x="1304925" y="3205163"/>
          <p14:tracePt t="128044" x="1285875" y="3205163"/>
          <p14:tracePt t="128060" x="1262063" y="3200400"/>
          <p14:tracePt t="128077" x="1223963" y="3195638"/>
          <p14:tracePt t="128094" x="1195388" y="3186113"/>
          <p14:tracePt t="128110" x="1152525" y="3167063"/>
          <p14:tracePt t="128127" x="1104900" y="3157538"/>
          <p14:tracePt t="128143" x="1057275" y="3148013"/>
          <p14:tracePt t="128160" x="1038225" y="3143250"/>
          <p14:tracePt t="128177" x="1028700" y="3138488"/>
          <p14:tracePt t="128194" x="1023938" y="3133725"/>
          <p14:tracePt t="128210" x="1019175" y="3133725"/>
          <p14:tracePt t="128378" x="1023938" y="3133725"/>
          <p14:tracePt t="128393" x="1028700" y="3133725"/>
          <p14:tracePt t="128400" x="1042988" y="3133725"/>
          <p14:tracePt t="128410" x="1052513" y="3133725"/>
          <p14:tracePt t="128436" x="1119188" y="3124200"/>
          <p14:tracePt t="128450" x="1185863" y="3109913"/>
          <p14:tracePt t="128460" x="1219200" y="3100388"/>
          <p14:tracePt t="128477" x="1333500" y="3076575"/>
          <p14:tracePt t="128493" x="1585913" y="3024188"/>
          <p14:tracePt t="128510" x="1804988" y="2990850"/>
          <p14:tracePt t="128527" x="2038350" y="2962275"/>
          <p14:tracePt t="128543" x="2362200" y="2933700"/>
          <p14:tracePt t="128560" x="2566988" y="2919413"/>
          <p14:tracePt t="128577" x="2747963" y="2919413"/>
          <p14:tracePt t="128593" x="2986088" y="2919413"/>
          <p14:tracePt t="128610" x="3109913" y="2919413"/>
          <p14:tracePt t="128627" x="3209925" y="2919413"/>
          <p14:tracePt t="128643" x="3319463" y="2919413"/>
          <p14:tracePt t="128660" x="3381375" y="2924175"/>
          <p14:tracePt t="128677" x="3409950" y="2924175"/>
          <p14:tracePt t="128693" x="3462338" y="2928938"/>
          <p14:tracePt t="128710" x="3609975" y="2952750"/>
          <p14:tracePt t="128743" x="3867150" y="3071813"/>
          <p14:tracePt t="128760" x="3948113" y="3109913"/>
          <p14:tracePt t="128777" x="4005263" y="3138488"/>
          <p14:tracePt t="128793" x="4057650" y="3162300"/>
          <p14:tracePt t="128810" x="4071938" y="3162300"/>
          <p14:tracePt t="128843" x="4071938" y="3167063"/>
          <p14:tracePt t="128916" x="4071938" y="3171825"/>
          <p14:tracePt t="129870" x="4148138" y="3162300"/>
          <p14:tracePt t="129883" x="4462463" y="3109913"/>
          <p14:tracePt t="129890" x="4629150" y="3076575"/>
          <p14:tracePt t="129897" x="4776788" y="3052763"/>
          <p14:tracePt t="129910" x="4938713" y="3028950"/>
          <p14:tracePt t="129926" x="5472113" y="2981325"/>
          <p14:tracePt t="129943" x="5781675" y="2971800"/>
          <p14:tracePt t="129960" x="6053138" y="2971800"/>
          <p14:tracePt t="129976" x="6357938" y="2971800"/>
          <p14:tracePt t="129993" x="6491288" y="2971800"/>
          <p14:tracePt t="130010" x="6596063" y="2976563"/>
          <p14:tracePt t="130026" x="6691313" y="2986088"/>
          <p14:tracePt t="130043" x="6724650" y="2990850"/>
          <p14:tracePt t="130060" x="6738938" y="2995613"/>
          <p14:tracePt t="130076" x="6748463" y="2995613"/>
          <p14:tracePt t="130093" x="6748463" y="3000375"/>
          <p14:tracePt t="130126" x="6748463" y="3005138"/>
          <p14:tracePt t="130183" x="6748463" y="3009900"/>
          <p14:tracePt t="130205" x="6748463" y="3014663"/>
          <p14:tracePt t="130226" x="6748463" y="3019425"/>
          <p14:tracePt t="130240" x="6748463" y="3028950"/>
          <p14:tracePt t="130255" x="6748463" y="3033713"/>
          <p14:tracePt t="130262" x="6743700" y="3038475"/>
          <p14:tracePt t="130276" x="6738938" y="3043238"/>
          <p14:tracePt t="130293" x="6738938" y="3048000"/>
          <p14:tracePt t="130309" x="6734175" y="3052763"/>
          <p14:tracePt t="130326" x="6724650" y="3067050"/>
          <p14:tracePt t="130343" x="6715125" y="3076575"/>
          <p14:tracePt t="130360" x="6705600" y="3086100"/>
          <p14:tracePt t="130376" x="6700838" y="3095625"/>
          <p14:tracePt t="130393" x="6696075" y="3100388"/>
          <p14:tracePt t="130413" x="6691313" y="3100388"/>
          <p14:tracePt t="130434" x="6691313" y="3105150"/>
          <p14:tracePt t="130470" x="6691313" y="3109913"/>
          <p14:tracePt t="134466" x="6629400" y="3138488"/>
          <p14:tracePt t="134473" x="6538913" y="3195638"/>
          <p14:tracePt t="134480" x="6453188" y="3252788"/>
          <p14:tracePt t="134491" x="6329363" y="3314700"/>
          <p14:tracePt t="134508" x="6096000" y="3409950"/>
          <p14:tracePt t="134525" x="5667375" y="3538538"/>
          <p14:tracePt t="134542" x="5400675" y="3605213"/>
          <p14:tracePt t="134558" x="5172075" y="3648075"/>
          <p14:tracePt t="134575" x="4910138" y="3700463"/>
          <p14:tracePt t="134591" x="4805363" y="3709988"/>
          <p14:tracePt t="134608" x="4719638" y="3719513"/>
          <p14:tracePt t="134625" x="4638675" y="3729038"/>
          <p14:tracePt t="134641" x="4614863" y="3729038"/>
          <p14:tracePt t="134658" x="4600575" y="3733800"/>
          <p14:tracePt t="134675" x="4591050" y="3733800"/>
          <p14:tracePt t="134691" x="4586288" y="3738563"/>
          <p14:tracePt t="134709" x="4586288" y="3743325"/>
          <p14:tracePt t="135074" x="4514850" y="3743325"/>
          <p14:tracePt t="135081" x="4357688" y="3743325"/>
          <p14:tracePt t="135091" x="4191000" y="3743325"/>
          <p14:tracePt t="135108" x="3771900" y="3724275"/>
          <p14:tracePt t="135124" x="3057525" y="3643313"/>
          <p14:tracePt t="135141" x="2614613" y="3562350"/>
          <p14:tracePt t="135158" x="2200275" y="3500438"/>
          <p14:tracePt t="135175" x="1724025" y="3367088"/>
          <p14:tracePt t="135191" x="1547813" y="3305175"/>
          <p14:tracePt t="135208" x="1447800" y="3271838"/>
          <p14:tracePt t="135225" x="1385888" y="3248025"/>
          <p14:tracePt t="135241" x="1371600" y="3248025"/>
          <p14:tracePt t="135670" x="1362075" y="3243263"/>
          <p14:tracePt t="135676" x="1333500" y="3233738"/>
          <p14:tracePt t="135683" x="1309688" y="3219450"/>
          <p14:tracePt t="135691" x="1276350" y="3195638"/>
          <p14:tracePt t="135708" x="1214438" y="3157538"/>
          <p14:tracePt t="135725" x="1157288" y="3124200"/>
          <p14:tracePt t="135741" x="1090613" y="3086100"/>
          <p14:tracePt t="135758" x="1076325" y="3081338"/>
          <p14:tracePt t="135774" x="1071563" y="3076575"/>
          <p14:tracePt t="135808" x="1066800" y="3076575"/>
          <p14:tracePt t="135862" x="1071563" y="3081338"/>
          <p14:tracePt t="135869" x="1071563" y="3086100"/>
          <p14:tracePt t="135876" x="1076325" y="3086100"/>
          <p14:tracePt t="135891" x="1076325" y="3090863"/>
          <p14:tracePt t="135908" x="1085850" y="3105150"/>
          <p14:tracePt t="135924" x="1085850" y="3109913"/>
          <p14:tracePt t="135941" x="1095375" y="3114675"/>
          <p14:tracePt t="135958" x="1095375" y="3119438"/>
          <p14:tracePt t="135974" x="1100138" y="3119438"/>
          <p14:tracePt t="135998" x="1100138" y="3124200"/>
          <p14:tracePt t="136055" x="1109663" y="3124200"/>
          <p14:tracePt t="136062" x="1114425" y="3124200"/>
          <p14:tracePt t="136077" x="1119188" y="3133725"/>
          <p14:tracePt t="136091" x="1123950" y="3133725"/>
          <p14:tracePt t="136108" x="1133475" y="3133725"/>
          <p14:tracePt t="136141" x="1138238" y="3138488"/>
          <p14:tracePt t="136157" x="1143000" y="3138488"/>
          <p14:tracePt t="136174" x="1152525" y="3143250"/>
          <p14:tracePt t="136191" x="1162050" y="3148013"/>
          <p14:tracePt t="136208" x="1166813" y="3148013"/>
          <p14:tracePt t="136224" x="1171575" y="3152775"/>
          <p14:tracePt t="136263" x="1176338" y="3152775"/>
          <p14:tracePt t="136299" x="1181100" y="3152775"/>
          <p14:tracePt t="136328" x="1185863" y="3152775"/>
          <p14:tracePt t="136363" x="1185863" y="3162300"/>
          <p14:tracePt t="136392" x="1190625" y="3162300"/>
          <p14:tracePt t="136399" x="1195388" y="3162300"/>
          <p14:tracePt t="136413" x="1200150" y="3167063"/>
          <p14:tracePt t="136424" x="1214438" y="3171825"/>
          <p14:tracePt t="136441" x="1219200" y="3171825"/>
          <p14:tracePt t="136457" x="1243013" y="3176588"/>
          <p14:tracePt t="136474" x="1257300" y="3181350"/>
          <p14:tracePt t="136491" x="1271588" y="3181350"/>
          <p14:tracePt t="136507" x="1295400" y="3186113"/>
          <p14:tracePt t="136524" x="1319213" y="3190875"/>
          <p14:tracePt t="136541" x="1333500" y="3190875"/>
          <p14:tracePt t="136557" x="1352550" y="3195638"/>
          <p14:tracePt t="136574" x="1362075" y="3195638"/>
          <p14:tracePt t="136608" x="1371600" y="3200400"/>
          <p14:tracePt t="136624" x="1376363" y="3200400"/>
          <p14:tracePt t="136650" x="1381125" y="3200400"/>
          <p14:tracePt t="136664" x="1385888" y="3200400"/>
          <p14:tracePt t="136674" x="1390650" y="3200400"/>
          <p14:tracePt t="136691" x="1400175" y="3205163"/>
          <p14:tracePt t="136707" x="1419225" y="3205163"/>
          <p14:tracePt t="136724" x="1433513" y="3209925"/>
          <p14:tracePt t="136741" x="1452563" y="3209925"/>
          <p14:tracePt t="136757" x="1485900" y="3209925"/>
          <p14:tracePt t="136774" x="1519238" y="3209925"/>
          <p14:tracePt t="136791" x="1566863" y="3209925"/>
          <p14:tracePt t="136807" x="1657350" y="3200400"/>
          <p14:tracePt t="136824" x="1724025" y="3195638"/>
          <p14:tracePt t="136841" x="1776413" y="3190875"/>
          <p14:tracePt t="136857" x="1814513" y="3190875"/>
          <p14:tracePt t="136874" x="1828800" y="3186113"/>
          <p14:tracePt t="136908" x="1833563" y="3186113"/>
          <p14:tracePt t="136937" x="1838325" y="3186113"/>
          <p14:tracePt t="136972" x="1843088" y="3186113"/>
          <p14:tracePt t="137094" x="1843088" y="3181350"/>
          <p14:tracePt t="137101" x="1838325" y="3181350"/>
          <p14:tracePt t="137108" x="1833563" y="3181350"/>
          <p14:tracePt t="137124" x="1833563" y="3176588"/>
          <p14:tracePt t="137141" x="1824038" y="3171825"/>
          <p14:tracePt t="137174" x="1819275" y="3171825"/>
          <p14:tracePt t="137191" x="1819275" y="3167063"/>
          <p14:tracePt t="137208" x="1814513" y="3167063"/>
          <p14:tracePt t="137224" x="1809750" y="3167063"/>
          <p14:tracePt t="137252" x="1804988" y="3167063"/>
          <p14:tracePt t="137280" x="1804988" y="3162300"/>
          <p14:tracePt t="137323" x="1800225" y="3162300"/>
          <p14:tracePt t="151789" x="1781175" y="3162300"/>
          <p14:tracePt t="151795" x="1762125" y="3162300"/>
          <p14:tracePt t="151803" x="1743075" y="3162300"/>
          <p14:tracePt t="151819" x="1700213" y="3157538"/>
          <p14:tracePt t="151836" x="1647825" y="3152775"/>
          <p14:tracePt t="151852" x="1538288" y="3143250"/>
          <p14:tracePt t="151869" x="1462088" y="3138488"/>
          <p14:tracePt t="151886" x="1390650" y="3128963"/>
          <p14:tracePt t="151902" x="1300163" y="3124200"/>
          <p14:tracePt t="151919" x="1252538" y="3114675"/>
          <p14:tracePt t="151936" x="1219200" y="3114675"/>
          <p14:tracePt t="151952" x="1181100" y="3114675"/>
          <p14:tracePt t="151969" x="1162050" y="3114675"/>
          <p14:tracePt t="151986" x="1147763" y="3114675"/>
          <p14:tracePt t="152002" x="1123950" y="3114675"/>
          <p14:tracePt t="152019" x="1109663" y="3114675"/>
          <p14:tracePt t="152036" x="1095375" y="3114675"/>
          <p14:tracePt t="152052" x="1071563" y="3114675"/>
          <p14:tracePt t="152069" x="1062038" y="3114675"/>
          <p14:tracePt t="152086" x="1047750" y="3109913"/>
          <p14:tracePt t="152102" x="1033463" y="3109913"/>
          <p14:tracePt t="152119" x="1023938" y="3109913"/>
          <p14:tracePt t="152196" x="1023938" y="3114675"/>
          <p14:tracePt t="152217" x="1023938" y="3119438"/>
          <p14:tracePt t="152239" x="1023938" y="3124200"/>
          <p14:tracePt t="152246" x="1028700" y="3124200"/>
          <p14:tracePt t="152282" x="1033463" y="3124200"/>
          <p14:tracePt t="152354" x="1038225" y="3124200"/>
          <p14:tracePt t="167765" x="1081088" y="3128963"/>
          <p14:tracePt t="167771" x="1138238" y="3138488"/>
          <p14:tracePt t="167780" x="1195388" y="3143250"/>
          <p14:tracePt t="167797" x="1328738" y="3148013"/>
          <p14:tracePt t="167814" x="1562100" y="3157538"/>
          <p14:tracePt t="167830" x="1781175" y="3157538"/>
          <p14:tracePt t="167847" x="1981200" y="3152775"/>
          <p14:tracePt t="167864" x="2309813" y="3148013"/>
          <p14:tracePt t="167880" x="2547938" y="3133725"/>
          <p14:tracePt t="167897" x="2747963" y="3124200"/>
          <p14:tracePt t="167914" x="3062288" y="3128963"/>
          <p14:tracePt t="167930" x="3267075" y="3138488"/>
          <p14:tracePt t="167947" x="3452813" y="3148013"/>
          <p14:tracePt t="167964" x="3752850" y="3152775"/>
          <p14:tracePt t="167980" x="4005263" y="3162300"/>
          <p14:tracePt t="167997" x="4276725" y="3157538"/>
          <p14:tracePt t="168014" x="4691063" y="3157538"/>
          <p14:tracePt t="168030" x="4943475" y="3162300"/>
          <p14:tracePt t="168047" x="5181600" y="3167063"/>
          <p14:tracePt t="168064" x="5381625" y="3181350"/>
          <p14:tracePt t="168080" x="5710238" y="3195638"/>
          <p14:tracePt t="168097" x="5848350" y="3214688"/>
          <p14:tracePt t="168113" x="5967413" y="3228975"/>
          <p14:tracePt t="168130" x="6091238" y="3243263"/>
          <p14:tracePt t="168147" x="6138863" y="3248025"/>
          <p14:tracePt t="168163" x="6162675" y="3252788"/>
          <p14:tracePt t="168180" x="6167438" y="3252788"/>
          <p14:tracePt t="168509" x="6200775" y="3243263"/>
          <p14:tracePt t="168515" x="6238875" y="3238500"/>
          <p14:tracePt t="168522" x="6272213" y="3228975"/>
          <p14:tracePt t="168530" x="6300788" y="3224213"/>
          <p14:tracePt t="168547" x="6367463" y="3205163"/>
          <p14:tracePt t="168563" x="6419850" y="3195638"/>
          <p14:tracePt t="168580" x="6477000" y="3176588"/>
          <p14:tracePt t="168597" x="6505575" y="3171825"/>
          <p14:tracePt t="168613" x="6515100" y="3162300"/>
          <p14:tracePt t="168630" x="6529388" y="3162300"/>
          <p14:tracePt t="168647" x="6534150" y="3157538"/>
          <p14:tracePt t="168663" x="6543675" y="3148013"/>
          <p14:tracePt t="168680" x="6553200" y="3138488"/>
          <p14:tracePt t="168697" x="6557963" y="3133725"/>
          <p14:tracePt t="168713" x="6567488" y="3128963"/>
          <p14:tracePt t="168730" x="6567488" y="3124200"/>
          <p14:tracePt t="168747" x="6572250" y="3124200"/>
          <p14:tracePt t="168763" x="6572250" y="3119438"/>
          <p14:tracePt t="168796" x="6577013" y="3119438"/>
          <p14:tracePt t="168813" x="6577013" y="3114675"/>
          <p14:tracePt t="168831" x="6581775" y="3109913"/>
          <p14:tracePt t="168859" x="6581775" y="3105150"/>
          <p14:tracePt t="169010" x="6581775" y="3109913"/>
          <p14:tracePt t="169024" x="6581775" y="3114675"/>
          <p14:tracePt t="169045" x="6581775" y="3119438"/>
          <p14:tracePt t="169074" x="6581775" y="3124200"/>
          <p14:tracePt t="169088" x="6581775" y="3128963"/>
          <p14:tracePt t="169117" x="6581775" y="3133725"/>
          <p14:tracePt t="169124" x="6581775" y="3138488"/>
          <p14:tracePt t="169131" x="6581775" y="3143250"/>
          <p14:tracePt t="169153" x="6581775" y="3148013"/>
          <p14:tracePt t="169163" x="6577013" y="3148013"/>
          <p14:tracePt t="169180" x="6577013" y="3152775"/>
          <p14:tracePt t="169203" x="6577013" y="3157538"/>
          <p14:tracePt t="169217" x="6577013" y="3162300"/>
          <p14:tracePt t="169230" x="6577013" y="3167063"/>
          <p14:tracePt t="169253" x="6577013" y="3171825"/>
          <p14:tracePt t="169275" x="6577013" y="3176588"/>
          <p14:tracePt t="169303" x="6577013" y="3181350"/>
          <p14:tracePt t="169361" x="6577013" y="3186113"/>
          <p14:tracePt t="169382" x="6572250" y="3186113"/>
          <p14:tracePt t="169403" x="6572250" y="3195638"/>
          <p14:tracePt t="169410" x="6567488" y="3195638"/>
          <p14:tracePt t="169425" x="6562725" y="3195638"/>
          <p14:tracePt t="169454" x="6557963" y="3195638"/>
          <p14:tracePt t="169462" x="6557963" y="3200400"/>
          <p14:tracePt t="169475" x="6548438" y="3200400"/>
          <p14:tracePt t="169526" x="6543675" y="3200400"/>
          <p14:tracePt t="169675" x="6543675" y="3205163"/>
          <p14:tracePt t="169748" x="6543675" y="3209925"/>
          <p14:tracePt t="169776" x="6553200" y="3209925"/>
          <p14:tracePt t="169783" x="6553200" y="3214688"/>
          <p14:tracePt t="169819" x="6557963" y="3214688"/>
          <p14:tracePt t="169876" x="6562725" y="3214688"/>
          <p14:tracePt t="169904" x="6567488" y="3209925"/>
          <p14:tracePt t="169955" x="6572250" y="3209925"/>
          <p14:tracePt t="169962" x="6572250" y="3205163"/>
          <p14:tracePt t="170019" x="6572250" y="3200400"/>
          <p14:tracePt t="170069" x="6577013" y="3200400"/>
          <p14:tracePt t="170076" x="6577013" y="3190875"/>
          <p14:tracePt t="170105" x="6581775" y="3190875"/>
          <p14:tracePt t="170141" x="6586538" y="3190875"/>
          <p14:tracePt t="170213" x="6591300" y="3190875"/>
          <p14:tracePt t="170277" x="6596063" y="3190875"/>
          <p14:tracePt t="170284" x="6596063" y="3195638"/>
          <p14:tracePt t="170306" x="6600825" y="3195638"/>
          <p14:tracePt t="170313" x="6605588" y="3195638"/>
          <p14:tracePt t="170329" x="6610350" y="3200400"/>
          <p14:tracePt t="170346" x="6619875" y="3205163"/>
          <p14:tracePt t="170363" x="6638925" y="3209925"/>
          <p14:tracePt t="170379" x="6643688" y="3214688"/>
          <p14:tracePt t="170396" x="6653213" y="3219450"/>
          <p14:tracePt t="170413" x="6657975" y="3219450"/>
          <p14:tracePt t="170429" x="6657975" y="3224213"/>
          <p14:tracePt t="170446" x="6662738" y="3224213"/>
          <p14:tracePt t="170463" x="6667500" y="3224213"/>
          <p14:tracePt t="170496" x="6672263" y="3224213"/>
          <p14:tracePt t="170556" x="6677025" y="3224213"/>
          <p14:tracePt t="170628" x="6681788" y="3224213"/>
          <p14:tracePt t="170657" x="6681788" y="3219450"/>
          <p14:tracePt t="170663" x="6686550" y="3219450"/>
          <p14:tracePt t="170721" x="6686550" y="3214688"/>
          <p14:tracePt t="170728" x="6691313" y="3214688"/>
          <p14:tracePt t="170764" x="6696075" y="3214688"/>
          <p14:tracePt t="170800" x="6700838" y="3214688"/>
          <p14:tracePt t="170835" x="6700838" y="3209925"/>
          <p14:tracePt t="170864" x="6705600" y="3209925"/>
          <p14:tracePt t="170914" x="6705600" y="3205163"/>
          <p14:tracePt t="170936" x="6710363" y="3205163"/>
          <p14:tracePt t="170986" x="6710363" y="3200400"/>
          <p14:tracePt t="171000" x="6715125" y="3200400"/>
          <p14:tracePt t="171007" x="6715125" y="3195638"/>
          <p14:tracePt t="171021" x="6715125" y="3190875"/>
          <p14:tracePt t="171050" x="6715125" y="3186113"/>
          <p14:tracePt t="171079" x="6715125" y="3181350"/>
          <p14:tracePt t="171122" x="6715125" y="3176588"/>
          <p14:tracePt t="171193" x="6715125" y="3171825"/>
          <p14:tracePt t="171373" x="6715125" y="3167063"/>
          <p14:tracePt t="178111" x="6710363" y="3186113"/>
          <p14:tracePt t="178119" x="6700838" y="3228975"/>
          <p14:tracePt t="178127" x="6686550" y="3271838"/>
          <p14:tracePt t="178143" x="6638925" y="3352800"/>
          <p14:tracePt t="178160" x="6586538" y="3429000"/>
          <p14:tracePt t="178177" x="6491288" y="3543300"/>
          <p14:tracePt t="178193" x="6434138" y="3633788"/>
          <p14:tracePt t="178210" x="6381750" y="3705225"/>
          <p14:tracePt t="178227" x="6291263" y="3843338"/>
          <p14:tracePt t="178243" x="6234113" y="3929063"/>
          <p14:tracePt t="178260" x="6186488" y="4000500"/>
          <p14:tracePt t="178277" x="6148388" y="4062413"/>
          <p14:tracePt t="178293" x="6134100" y="4095750"/>
          <p14:tracePt t="178310" x="6115050" y="4124325"/>
          <p14:tracePt t="178327" x="6091238" y="4186238"/>
          <p14:tracePt t="178343" x="6062663" y="4233863"/>
          <p14:tracePt t="178360" x="6038850" y="4271963"/>
          <p14:tracePt t="178377" x="5986463" y="4324350"/>
          <p14:tracePt t="178393" x="5948363" y="4357688"/>
          <p14:tracePt t="178410" x="5905500" y="4391025"/>
          <p14:tracePt t="178427" x="5843588" y="4443413"/>
          <p14:tracePt t="178443" x="5791200" y="4471988"/>
          <p14:tracePt t="178460" x="5743575" y="4500563"/>
          <p14:tracePt t="178477" x="5657850" y="4543425"/>
          <p14:tracePt t="178493" x="5600700" y="4562475"/>
          <p14:tracePt t="178510" x="5538788" y="4581525"/>
          <p14:tracePt t="178527" x="5467350" y="4586288"/>
          <p14:tracePt t="178543" x="5424488" y="4586288"/>
          <p14:tracePt t="178560" x="5376863" y="4581525"/>
          <p14:tracePt t="178576" x="5300663" y="4557713"/>
          <p14:tracePt t="178593" x="5253038" y="4548188"/>
          <p14:tracePt t="178610" x="5205413" y="4529138"/>
          <p14:tracePt t="178626" x="5133975" y="4505325"/>
          <p14:tracePt t="178643" x="5091113" y="4505325"/>
          <p14:tracePt t="178660" x="5062538" y="4505325"/>
          <p14:tracePt t="178676" x="5019675" y="4505325"/>
          <p14:tracePt t="178693" x="5000625" y="4505325"/>
          <p14:tracePt t="178710" x="4991100" y="4505325"/>
          <p14:tracePt t="178727" x="4986338" y="4505325"/>
          <p14:tracePt t="179049" x="4929188" y="4510088"/>
          <p14:tracePt t="179056" x="4819650" y="4514850"/>
          <p14:tracePt t="179063" x="4738688" y="4519613"/>
          <p14:tracePt t="179076" x="4624388" y="4519613"/>
          <p14:tracePt t="179093" x="4357688" y="4538663"/>
          <p14:tracePt t="179110" x="4257675" y="4538663"/>
          <p14:tracePt t="179126" x="4195763" y="4538663"/>
          <p14:tracePt t="179143" x="4167188" y="4538663"/>
          <p14:tracePt t="179235" x="4171950" y="4538663"/>
          <p14:tracePt t="179307" x="4176713" y="4538663"/>
          <p14:tracePt t="179321" x="4176713" y="4543425"/>
          <p14:tracePt t="179343" x="4181475" y="4543425"/>
          <p14:tracePt t="179371" x="4186238" y="4543425"/>
          <p14:tracePt t="179386" x="4186238" y="4548188"/>
          <p14:tracePt t="179393" x="4191000" y="4548188"/>
          <p14:tracePt t="179400" x="4191000" y="4552950"/>
          <p14:tracePt t="179414" x="4195763" y="4552950"/>
          <p14:tracePt t="179426" x="4195763" y="4557713"/>
          <p14:tracePt t="179443" x="4205288" y="4557713"/>
          <p14:tracePt t="179460" x="4210050" y="4562475"/>
          <p14:tracePt t="179494" x="4214813" y="4562475"/>
          <p14:tracePt t="179544" x="4219575" y="4567238"/>
          <p14:tracePt t="179579" x="4224338" y="4572000"/>
          <p14:tracePt t="179651" x="4229100" y="4576763"/>
          <p14:tracePt t="179680" x="4229100" y="4581525"/>
          <p14:tracePt t="179686" x="4233863" y="4581525"/>
          <p14:tracePt t="179715" x="4238625" y="4586288"/>
          <p14:tracePt t="183891" x="4200525" y="4586288"/>
          <p14:tracePt t="183898" x="4143375" y="4591050"/>
          <p14:tracePt t="183908" x="4076700" y="4591050"/>
          <p14:tracePt t="183925" x="3929063" y="4600575"/>
          <p14:tracePt t="183942" x="3681413" y="4600575"/>
          <p14:tracePt t="183958" x="3514725" y="4591050"/>
          <p14:tracePt t="183975" x="3319463" y="4567238"/>
          <p14:tracePt t="183992" x="3038475" y="4491038"/>
          <p14:tracePt t="184008" x="2843213" y="4438650"/>
          <p14:tracePt t="184025" x="2705100" y="4395788"/>
          <p14:tracePt t="184041" x="2528888" y="4333875"/>
          <p14:tracePt t="184058" x="2433638" y="4300538"/>
          <p14:tracePt t="184075" x="2362200" y="4257675"/>
          <p14:tracePt t="184091" x="2290763" y="4210050"/>
          <p14:tracePt t="184108" x="2262188" y="4195763"/>
          <p14:tracePt t="184125" x="2252663" y="4186238"/>
          <p14:tracePt t="184142" x="2247900" y="4181475"/>
          <p14:tracePt t="184177" x="2252663" y="4181475"/>
          <p14:tracePt t="184191" x="2257425" y="4195763"/>
          <p14:tracePt t="184208" x="2262188" y="4200525"/>
          <p14:tracePt t="184225" x="2266950" y="4205288"/>
          <p14:tracePt t="184607" x="2238375" y="4162425"/>
          <p14:tracePt t="184614" x="2190750" y="4086225"/>
          <p14:tracePt t="184625" x="2138363" y="4005263"/>
          <p14:tracePt t="184641" x="1995488" y="3795713"/>
          <p14:tracePt t="184658" x="1909763" y="3676650"/>
          <p14:tracePt t="184675" x="1838325" y="3581400"/>
          <p14:tracePt t="184692" x="1771650" y="3481388"/>
          <p14:tracePt t="184708" x="1733550" y="3433763"/>
          <p14:tracePt t="184725" x="1704975" y="3390900"/>
          <p14:tracePt t="184741" x="1695450" y="3362325"/>
          <p14:tracePt t="184758" x="1685925" y="3333750"/>
          <p14:tracePt t="184775" x="1681163" y="3319463"/>
          <p14:tracePt t="184791" x="1676400" y="3309938"/>
          <p14:tracePt t="184808" x="1666875" y="3286125"/>
          <p14:tracePt t="184825" x="1662113" y="3267075"/>
          <p14:tracePt t="184841" x="1652588" y="3243263"/>
          <p14:tracePt t="184858" x="1633538" y="3190875"/>
          <p14:tracePt t="184875" x="1628775" y="3162300"/>
          <p14:tracePt t="184891" x="1619250" y="3138488"/>
          <p14:tracePt t="184908" x="1609725" y="3114675"/>
          <p14:tracePt t="184941" x="1609725" y="3109913"/>
          <p14:tracePt t="184964" x="1609725" y="3105150"/>
          <p14:tracePt t="184986" x="1600200" y="3105150"/>
          <p14:tracePt t="186941" x="1581150" y="3105150"/>
          <p14:tracePt t="186948" x="1543050" y="3100388"/>
          <p14:tracePt t="186957" x="1514475" y="3095625"/>
          <p14:tracePt t="186974" x="1423988" y="3086100"/>
          <p14:tracePt t="186990" x="1285875" y="3071813"/>
          <p14:tracePt t="187007" x="1181100" y="3062288"/>
          <p14:tracePt t="187024" x="1076325" y="3052763"/>
          <p14:tracePt t="187040" x="938213" y="3038475"/>
          <p14:tracePt t="187057" x="876300" y="3028950"/>
          <p14:tracePt t="187074" x="838200" y="3024188"/>
          <p14:tracePt t="187090" x="819150" y="3019425"/>
          <p14:tracePt t="187149" x="823913" y="3019425"/>
          <p14:tracePt t="187155" x="828675" y="3024188"/>
          <p14:tracePt t="187162" x="833438" y="3024188"/>
          <p14:tracePt t="187174" x="838200" y="3024188"/>
          <p14:tracePt t="187190" x="852488" y="3033713"/>
          <p14:tracePt t="187207" x="862013" y="3033713"/>
          <p14:tracePt t="187224" x="866775" y="3033713"/>
          <p14:tracePt t="187240" x="871538" y="3033713"/>
          <p14:tracePt t="187241" x="881063" y="3033713"/>
          <p14:tracePt t="187263" x="890588" y="3033713"/>
          <p14:tracePt t="187274" x="895350" y="3033713"/>
          <p14:tracePt t="187290" x="919163" y="3033713"/>
          <p14:tracePt t="187307" x="976313" y="3033713"/>
          <p14:tracePt t="187324" x="1047750" y="3038475"/>
          <p14:tracePt t="187340" x="1114425" y="3043238"/>
          <p14:tracePt t="187357" x="1233488" y="3052763"/>
          <p14:tracePt t="187374" x="1309688" y="3052763"/>
          <p14:tracePt t="187390" x="1381125" y="3052763"/>
          <p14:tracePt t="187407" x="1466850" y="3057525"/>
          <p14:tracePt t="187424" x="1524000" y="3057525"/>
          <p14:tracePt t="187440" x="1585913" y="3062288"/>
          <p14:tracePt t="187457" x="1666875" y="3062288"/>
          <p14:tracePt t="187474" x="1714500" y="3062288"/>
          <p14:tracePt t="187490" x="1752600" y="3062288"/>
          <p14:tracePt t="187507" x="1814513" y="3062288"/>
          <p14:tracePt t="187524" x="1843088" y="3062288"/>
          <p14:tracePt t="187540" x="1871663" y="3062288"/>
          <p14:tracePt t="187557" x="1905000" y="3062288"/>
          <p14:tracePt t="187574" x="1919288" y="3062288"/>
          <p14:tracePt t="187607" x="1924050" y="3062288"/>
          <p14:tracePt t="187657" x="1928813" y="3062288"/>
          <p14:tracePt t="187764" x="1933575" y="3062288"/>
          <p14:tracePt t="187893" x="1938338" y="3067050"/>
          <p14:tracePt t="187900" x="1952625" y="3067050"/>
          <p14:tracePt t="187907" x="1966913" y="3071813"/>
          <p14:tracePt t="187923" x="2009775" y="3071813"/>
          <p14:tracePt t="187940" x="2052638" y="3076575"/>
          <p14:tracePt t="187957" x="2119313" y="3081338"/>
          <p14:tracePt t="187973" x="2152650" y="3081338"/>
          <p14:tracePt t="187990" x="2181225" y="3081338"/>
          <p14:tracePt t="188007" x="2209800" y="3086100"/>
          <p14:tracePt t="188023" x="2233613" y="3086100"/>
          <p14:tracePt t="188040" x="2252663" y="3086100"/>
          <p14:tracePt t="188057" x="2271713" y="3086100"/>
          <p14:tracePt t="188073" x="2290763" y="3090863"/>
          <p14:tracePt t="188090" x="2300288" y="3090863"/>
          <p14:tracePt t="188107" x="2305050" y="3090863"/>
          <p14:tracePt t="188158" x="2309813" y="3090863"/>
          <p14:tracePt t="188230" x="2314575" y="3090863"/>
          <p14:tracePt t="188273" x="2319338" y="3090863"/>
          <p14:tracePt t="188337" x="2324100" y="3090863"/>
          <p14:tracePt t="188359" x="2324100" y="3086100"/>
          <p14:tracePt t="202644" x="2352675" y="3086100"/>
          <p14:tracePt t="202651" x="2386013" y="3086100"/>
          <p14:tracePt t="202658" x="2414588" y="3086100"/>
          <p14:tracePt t="202668" x="2447925" y="3086100"/>
          <p14:tracePt t="202685" x="2552700" y="3081338"/>
          <p14:tracePt t="202702" x="2719388" y="3057525"/>
          <p14:tracePt t="202718" x="2833688" y="3014663"/>
          <p14:tracePt t="202735" x="2957513" y="2967038"/>
          <p14:tracePt t="202752" x="3128963" y="2881313"/>
          <p14:tracePt t="202768" x="3257550" y="2824163"/>
          <p14:tracePt t="202785" x="3357563" y="2781300"/>
          <p14:tracePt t="202802" x="3448050" y="2738438"/>
          <p14:tracePt t="202818" x="3471863" y="2728913"/>
          <p14:tracePt t="202835" x="3490913" y="2724150"/>
          <p14:tracePt t="202852" x="3524250" y="2695575"/>
          <p14:tracePt t="202868" x="3562350" y="2676525"/>
          <p14:tracePt t="202885" x="3595688" y="2652713"/>
          <p14:tracePt t="202902" x="3662363" y="2600325"/>
          <p14:tracePt t="202918" x="3733800" y="2562225"/>
          <p14:tracePt t="202935" x="3843338" y="2505075"/>
          <p14:tracePt t="202952" x="4119563" y="2357438"/>
          <p14:tracePt t="202968" x="4391025" y="2228850"/>
          <p14:tracePt t="202985" x="4705350" y="2128838"/>
          <p14:tracePt t="203002" x="5219700" y="1985963"/>
          <p14:tracePt t="203018" x="5562600" y="1919288"/>
          <p14:tracePt t="203035" x="5876925" y="1871663"/>
          <p14:tracePt t="203052" x="6334125" y="1838325"/>
          <p14:tracePt t="203068" x="6567488" y="1838325"/>
          <p14:tracePt t="203085" x="6681788" y="1843088"/>
          <p14:tracePt t="203101" x="6786563" y="1862138"/>
          <p14:tracePt t="203118" x="6805613" y="1866900"/>
          <p14:tracePt t="203135" x="6824663" y="1876425"/>
          <p14:tracePt t="203474" x="6834188" y="1838325"/>
          <p14:tracePt t="203482" x="6848475" y="1781175"/>
          <p14:tracePt t="203489" x="6858000" y="1724025"/>
          <p14:tracePt t="203501" x="6877050" y="1671638"/>
          <p14:tracePt t="203518" x="6905625" y="1571625"/>
          <p14:tracePt t="203535" x="6905625" y="1547813"/>
          <p14:tracePt t="203551" x="6910388" y="1538288"/>
          <p14:tracePt t="203582" x="6910388" y="1533525"/>
          <p14:tracePt t="203646" x="6915150" y="1533525"/>
          <p14:tracePt t="203689" x="6919913" y="1533525"/>
          <p14:tracePt t="203747" x="6929438" y="1538288"/>
          <p14:tracePt t="203754" x="6929438" y="1547813"/>
          <p14:tracePt t="203775" x="6943725" y="1571625"/>
          <p14:tracePt t="203785" x="6953250" y="1581150"/>
          <p14:tracePt t="203801" x="6977063" y="1619250"/>
          <p14:tracePt t="203818" x="7058025" y="1695450"/>
          <p14:tracePt t="203835" x="7124700" y="1747838"/>
          <p14:tracePt t="203851" x="7181850" y="1795463"/>
          <p14:tracePt t="203868" x="7258050" y="1866900"/>
          <p14:tracePt t="203885" x="7300913" y="1924050"/>
          <p14:tracePt t="203901" x="7324725" y="1971675"/>
          <p14:tracePt t="203918" x="7348538" y="2019300"/>
          <p14:tracePt t="203935" x="7353300" y="2033588"/>
          <p14:tracePt t="203951" x="7358063" y="2043113"/>
          <p14:tracePt t="203968" x="7358063" y="2047875"/>
          <p14:tracePt t="204026" x="7358063" y="2052638"/>
          <p14:tracePt t="204112" x="7358063" y="2057400"/>
          <p14:tracePt t="204727" x="7353300" y="2057400"/>
          <p14:tracePt t="204741" x="7348538" y="2047875"/>
          <p14:tracePt t="204756" x="7343775" y="2047875"/>
          <p14:tracePt t="204777" x="7315200" y="2038350"/>
          <p14:tracePt t="204785" x="7296150" y="2033588"/>
          <p14:tracePt t="204792" x="7277100" y="2033588"/>
          <p14:tracePt t="204801" x="7248525" y="2028825"/>
          <p14:tracePt t="204818" x="7219950" y="2028825"/>
          <p14:tracePt t="204834" x="7191375" y="2024063"/>
          <p14:tracePt t="204851" x="7186613" y="2024063"/>
          <p14:tracePt t="204868" x="7181850" y="2019300"/>
          <p14:tracePt t="204884" x="7177088" y="2019300"/>
          <p14:tracePt t="204985" x="7181850" y="2019300"/>
          <p14:tracePt t="204999" x="7186613" y="2019300"/>
          <p14:tracePt t="205006" x="7191375" y="2019300"/>
          <p14:tracePt t="205018" x="7191375" y="2024063"/>
          <p14:tracePt t="205034" x="7205663" y="2028825"/>
          <p14:tracePt t="205051" x="7215188" y="2028825"/>
          <p14:tracePt t="205068" x="7219950" y="2028825"/>
          <p14:tracePt t="205084" x="7224713" y="2033588"/>
          <p14:tracePt t="205101" x="7229475" y="2033588"/>
          <p14:tracePt t="205118" x="7234238" y="2038350"/>
          <p14:tracePt t="205134" x="7239000" y="2038350"/>
          <p14:tracePt t="205151" x="7243763" y="2038350"/>
          <p14:tracePt t="205168" x="7248525" y="2038350"/>
          <p14:tracePt t="205184" x="7253288" y="2038350"/>
          <p14:tracePt t="205201" x="7258050" y="2038350"/>
          <p14:tracePt t="205234" x="7262813" y="2043113"/>
          <p14:tracePt t="205251" x="7267575" y="2043113"/>
          <p14:tracePt t="205280" x="7272338" y="2043113"/>
          <p14:tracePt t="205307" x="7277100" y="2043113"/>
          <p14:tracePt t="205314" x="7277100" y="2047875"/>
          <p14:tracePt t="205372" x="7281863" y="2047875"/>
          <p14:tracePt t="205430" x="7281863" y="2052638"/>
          <p14:tracePt t="205443" x="7286625" y="2052638"/>
          <p14:tracePt t="205593" x="7291388" y="2052638"/>
          <p14:tracePt t="205680" x="7296150" y="2052638"/>
          <p14:tracePt t="205759" x="7300913" y="2052638"/>
          <p14:tracePt t="205773" x="7300913" y="2047875"/>
          <p14:tracePt t="205809" x="7300913" y="2043113"/>
          <p14:tracePt t="206152" x="7305675" y="2043113"/>
          <p14:tracePt t="206360" x="7305675" y="2047875"/>
          <p14:tracePt t="206418" x="7310438" y="2047875"/>
          <p14:tracePt t="206424" x="7315200" y="2052638"/>
          <p14:tracePt t="206434" x="7319963" y="2057400"/>
          <p14:tracePt t="206450" x="7334250" y="2062163"/>
          <p14:tracePt t="206467" x="7362825" y="2081213"/>
          <p14:tracePt t="206484" x="7372350" y="2081213"/>
          <p14:tracePt t="206500" x="7381875" y="2090738"/>
          <p14:tracePt t="206517" x="7386638" y="2090738"/>
          <p14:tracePt t="206534" x="7391400" y="2090738"/>
          <p14:tracePt t="206550" x="7396163" y="2095500"/>
          <p14:tracePt t="206567" x="7400925" y="2095500"/>
          <p14:tracePt t="206600" x="7405688" y="2095500"/>
          <p14:tracePt t="206617" x="7410450" y="2100263"/>
          <p14:tracePt t="206634" x="7419975" y="2100263"/>
          <p14:tracePt t="206650" x="7424738" y="2105025"/>
          <p14:tracePt t="206684" x="7429500" y="2105025"/>
          <p14:tracePt t="206754" x="7434263" y="2105025"/>
          <p14:tracePt t="206790" x="7439025" y="2105025"/>
          <p14:tracePt t="207033" x="7439025" y="2109788"/>
          <p14:tracePt t="207112" x="7439025" y="2114550"/>
          <p14:tracePt t="207205" x="7439025" y="2119313"/>
          <p14:tracePt t="207241" x="7439025" y="2124075"/>
          <p14:tracePt t="207313" x="7439025" y="2128838"/>
          <p14:tracePt t="207485" x="7439025" y="2124075"/>
          <p14:tracePt t="207520" x="7439025" y="2119313"/>
          <p14:tracePt t="207556" x="7434263" y="2119313"/>
          <p14:tracePt t="207585" x="7434263" y="2114550"/>
          <p14:tracePt t="207807" x="7429500" y="2114550"/>
          <p14:tracePt t="208272" x="7353300" y="2109788"/>
          <p14:tracePt t="208279" x="7205663" y="2095500"/>
          <p14:tracePt t="208286" x="7005638" y="2066925"/>
          <p14:tracePt t="208300" x="6567488" y="2014538"/>
          <p14:tracePt t="208317" x="6105525" y="1966913"/>
          <p14:tracePt t="208333" x="5586413" y="1938338"/>
          <p14:tracePt t="208350" x="4810125" y="1933575"/>
          <p14:tracePt t="208366" x="4276725" y="1962150"/>
          <p14:tracePt t="208383" x="3814763" y="2019300"/>
          <p14:tracePt t="208400" x="3457575" y="2095500"/>
          <p14:tracePt t="208416" x="3100388" y="2176463"/>
          <p14:tracePt t="208433" x="2990850" y="2205038"/>
          <p14:tracePt t="208450" x="2924175" y="2219325"/>
          <p14:tracePt t="208466" x="2890838" y="2233613"/>
          <p14:tracePt t="208483" x="2886075" y="2233613"/>
          <p14:tracePt t="208516" x="2886075" y="2238375"/>
          <p14:tracePt t="208896" x="2852738" y="2247900"/>
          <p14:tracePt t="208902" x="2805113" y="2266950"/>
          <p14:tracePt t="208909" x="2762250" y="2281238"/>
          <p14:tracePt t="208917" x="2719388" y="2295525"/>
          <p14:tracePt t="208933" x="2652713" y="2314575"/>
          <p14:tracePt t="208950" x="2571750" y="2328863"/>
          <p14:tracePt t="208966" x="2457450" y="2347913"/>
          <p14:tracePt t="208983" x="2386013" y="2352675"/>
          <p14:tracePt t="209000" x="2328863" y="2357438"/>
          <p14:tracePt t="209017" x="2224088" y="2362200"/>
          <p14:tracePt t="209033" x="2181225" y="2362200"/>
          <p14:tracePt t="209050" x="2143125" y="2362200"/>
          <p14:tracePt t="209066" x="2114550" y="2362200"/>
          <p14:tracePt t="209083" x="2109788" y="2362200"/>
          <p14:tracePt t="209160" x="2109788" y="2366963"/>
          <p14:tracePt t="209190" x="2105025" y="2366963"/>
          <p14:tracePt t="209218" x="2100263" y="2371725"/>
          <p14:tracePt t="209225" x="2095500" y="2371725"/>
          <p14:tracePt t="209233" x="2090738" y="2381250"/>
          <p14:tracePt t="209249" x="2076450" y="2395538"/>
          <p14:tracePt t="209266" x="2052638" y="2414588"/>
          <p14:tracePt t="209283" x="2009775" y="2447925"/>
          <p14:tracePt t="209299" x="1981200" y="2466975"/>
          <p14:tracePt t="209316" x="1957388" y="2476500"/>
          <p14:tracePt t="209333" x="1928813" y="2490788"/>
          <p14:tracePt t="209349" x="1924050" y="2495550"/>
          <p14:tracePt t="209366" x="1919288" y="2495550"/>
          <p14:tracePt t="209383" x="1909763" y="2500313"/>
          <p14:tracePt t="209400" x="1905000" y="2505075"/>
          <p14:tracePt t="209416" x="1895475" y="2505075"/>
          <p14:tracePt t="209433" x="1885950" y="2514600"/>
          <p14:tracePt t="209449" x="1881188" y="2514600"/>
          <p14:tracePt t="209466" x="1881188" y="2519363"/>
          <p14:tracePt t="209483" x="1876425" y="2519363"/>
          <p14:tracePt t="209612" x="1876425" y="2528888"/>
          <p14:tracePt t="209619" x="1876425" y="2543175"/>
          <p14:tracePt t="209625" x="1881188" y="2557463"/>
          <p14:tracePt t="209633" x="1890713" y="2576513"/>
          <p14:tracePt t="209654" x="1933575" y="2652713"/>
          <p14:tracePt t="209666" x="1957388" y="2676525"/>
          <p14:tracePt t="209683" x="2062163" y="2757488"/>
          <p14:tracePt t="209699" x="2143125" y="2800350"/>
          <p14:tracePt t="209716" x="2247900" y="2838450"/>
          <p14:tracePt t="209733" x="2419350" y="2862263"/>
          <p14:tracePt t="209749" x="2543175" y="2876550"/>
          <p14:tracePt t="209766" x="2676525" y="2876550"/>
          <p14:tracePt t="209783" x="2886075" y="2867025"/>
          <p14:tracePt t="209799" x="3033713" y="2862263"/>
          <p14:tracePt t="209816" x="3143250" y="2852738"/>
          <p14:tracePt t="209833" x="3286125" y="2843213"/>
          <p14:tracePt t="209849" x="3348038" y="2833688"/>
          <p14:tracePt t="209866" x="3381375" y="2819400"/>
          <p14:tracePt t="209883" x="3395663" y="2819400"/>
          <p14:tracePt t="209916" x="3400425" y="2819400"/>
          <p14:tracePt t="210069" x="3400425" y="2814638"/>
          <p14:tracePt t="210084" x="3400425" y="2805113"/>
          <p14:tracePt t="210091" x="3395663" y="2805113"/>
          <p14:tracePt t="210119" x="3390900" y="2762250"/>
          <p14:tracePt t="210127" x="3386138" y="2757488"/>
          <p14:tracePt t="210134" x="3386138" y="2752725"/>
          <p14:tracePt t="210149" x="3381375" y="2733675"/>
          <p14:tracePt t="210166" x="3381375" y="2724150"/>
          <p14:tracePt t="210182" x="3367088" y="2652713"/>
          <p14:tracePt t="210199" x="3348038" y="2562225"/>
          <p14:tracePt t="210216" x="3333750" y="2481263"/>
          <p14:tracePt t="210232" x="3328988" y="2447925"/>
          <p14:tracePt t="210249" x="3324225" y="2428875"/>
          <p14:tracePt t="210342" x="3324225" y="2433638"/>
          <p14:tracePt t="210363" x="3324225" y="2438400"/>
          <p14:tracePt t="210370" x="3328988" y="2438400"/>
          <p14:tracePt t="210435" x="3328988" y="2443163"/>
          <p14:tracePt t="210492" x="3333750" y="2447925"/>
          <p14:tracePt t="210521" x="3333750" y="2452688"/>
          <p14:tracePt t="210535" x="3333750" y="2457450"/>
          <p14:tracePt t="210542" x="3333750" y="2462213"/>
          <p14:tracePt t="210557" x="3343275" y="2466975"/>
          <p14:tracePt t="210578" x="3343275" y="2476500"/>
          <p14:tracePt t="210607" x="3343275" y="2486025"/>
          <p14:tracePt t="210614" x="3343275" y="2495550"/>
          <p14:tracePt t="210630" x="3343275" y="2500313"/>
          <p14:tracePt t="210635" x="3348038" y="2500313"/>
          <p14:tracePt t="210649" x="3352800" y="2514600"/>
          <p14:tracePt t="210666" x="3362325" y="2528888"/>
          <p14:tracePt t="210682" x="3381375" y="2547938"/>
          <p14:tracePt t="210699" x="3400425" y="2571750"/>
          <p14:tracePt t="210716" x="3419475" y="2581275"/>
          <p14:tracePt t="210732" x="3424238" y="2586038"/>
          <p14:tracePt t="210749" x="3429000" y="2595563"/>
          <p14:tracePt t="210815" x="3429000" y="2600325"/>
          <p14:tracePt t="210901" x="3433763" y="2600325"/>
          <p14:tracePt t="213049" x="3452813" y="2600325"/>
          <p14:tracePt t="213056" x="3467100" y="2600325"/>
          <p14:tracePt t="213065" x="3481388" y="2600325"/>
          <p14:tracePt t="213082" x="3509963" y="2600325"/>
          <p14:tracePt t="213098" x="3548063" y="2600325"/>
          <p14:tracePt t="213115" x="3619500" y="2600325"/>
          <p14:tracePt t="213132" x="3667125" y="2609850"/>
          <p14:tracePt t="213148" x="3705225" y="2609850"/>
          <p14:tracePt t="213165" x="3738563" y="2609850"/>
          <p14:tracePt t="213181" x="3748088" y="2609850"/>
          <p14:tracePt t="213198" x="3757613" y="2614613"/>
          <p14:tracePt t="213215" x="3762375" y="2614613"/>
          <p14:tracePt t="213264" x="3767138" y="2614613"/>
          <p14:tracePt t="213329" x="3771900" y="2614613"/>
          <p14:tracePt t="213343" x="3776663" y="2614613"/>
          <p14:tracePt t="213357" x="3781425" y="2614613"/>
          <p14:tracePt t="213365" x="3786188" y="2614613"/>
          <p14:tracePt t="213400" x="3790950" y="2614613"/>
          <p14:tracePt t="213457" x="3795713" y="2614613"/>
          <p14:tracePt t="213464" x="3800475" y="2614613"/>
          <p14:tracePt t="213471" x="3810000" y="2614613"/>
          <p14:tracePt t="213481" x="3819525" y="2614613"/>
          <p14:tracePt t="213498" x="3829050" y="2614613"/>
          <p14:tracePt t="213515" x="3833813" y="2614613"/>
          <p14:tracePt t="213531" x="3838575" y="2614613"/>
          <p14:tracePt t="213548" x="3843338" y="2614613"/>
          <p14:tracePt t="213581" x="3848100" y="2614613"/>
          <p14:tracePt t="213737" x="3852863" y="2614613"/>
          <p14:tracePt t="213765" x="3852863" y="2609850"/>
          <p14:tracePt t="213801" x="3852863" y="2605088"/>
          <p14:tracePt t="213809" x="3857625" y="2605088"/>
          <p14:tracePt t="214274" x="3867150" y="2605088"/>
          <p14:tracePt t="214281" x="3876675" y="2605088"/>
          <p14:tracePt t="214290" x="3881438" y="2605088"/>
          <p14:tracePt t="214298" x="3886200" y="2605088"/>
          <p14:tracePt t="214314" x="3890963" y="2605088"/>
          <p14:tracePt t="214331" x="3895725" y="2605088"/>
          <p14:tracePt t="214348" x="3900488" y="2605088"/>
          <p14:tracePt t="215005" x="3910013" y="2605088"/>
          <p14:tracePt t="215012" x="3914775" y="2605088"/>
          <p14:tracePt t="215019" x="3919538" y="2605088"/>
          <p14:tracePt t="215031" x="3924300" y="2605088"/>
          <p14:tracePt t="215048" x="3938588" y="2605088"/>
          <p14:tracePt t="215064" x="3943350" y="2605088"/>
          <p14:tracePt t="215081" x="3948113" y="2605088"/>
          <p14:tracePt t="215097" x="3952875" y="2605088"/>
          <p14:tracePt t="215114" x="3962400" y="2605088"/>
          <p14:tracePt t="215131" x="3967163" y="2605088"/>
          <p14:tracePt t="215148" x="3976688" y="2609850"/>
          <p14:tracePt t="215164" x="3981450" y="2609850"/>
          <p14:tracePt t="215181" x="3990975" y="2614613"/>
          <p14:tracePt t="215219" x="3995738" y="2614613"/>
          <p14:tracePt t="215255" x="4000500" y="2614613"/>
          <p14:tracePt t="215350" x="4005263" y="2614613"/>
          <p14:tracePt t="215362" x="4010025" y="2614613"/>
          <p14:tracePt t="215370" x="4024313" y="2614613"/>
          <p14:tracePt t="215381" x="4029075" y="2614613"/>
          <p14:tracePt t="215398" x="4038600" y="2614613"/>
          <p14:tracePt t="215414" x="4067175" y="2614613"/>
          <p14:tracePt t="215431" x="4086225" y="2614613"/>
          <p14:tracePt t="215447" x="4105275" y="2614613"/>
          <p14:tracePt t="215464" x="4133850" y="2614613"/>
          <p14:tracePt t="215481" x="4152900" y="2614613"/>
          <p14:tracePt t="215497" x="4176713" y="2614613"/>
          <p14:tracePt t="215514" x="4195763" y="2614613"/>
          <p14:tracePt t="215531" x="4200525" y="2614613"/>
          <p14:tracePt t="215548" x="4205288" y="2614613"/>
          <p14:tracePt t="215564" x="4210050" y="2614613"/>
          <p14:tracePt t="215606" x="4214813" y="2614613"/>
          <p14:tracePt t="215621" x="4219575" y="2614613"/>
          <p14:tracePt t="215628" x="4224338" y="2614613"/>
          <p14:tracePt t="215635" x="4229100" y="2614613"/>
          <p14:tracePt t="215647" x="4233863" y="2614613"/>
          <p14:tracePt t="215664" x="4262438" y="2614613"/>
          <p14:tracePt t="215681" x="4291013" y="2614613"/>
          <p14:tracePt t="215697" x="4319588" y="2609850"/>
          <p14:tracePt t="215714" x="4376738" y="2605088"/>
          <p14:tracePt t="215731" x="4414838" y="2605088"/>
          <p14:tracePt t="215747" x="4452938" y="2600325"/>
          <p14:tracePt t="215764" x="4491038" y="2590800"/>
          <p14:tracePt t="215781" x="4500563" y="2590800"/>
          <p14:tracePt t="215797" x="4510088" y="2590800"/>
          <p14:tracePt t="215835" x="4514850" y="2590800"/>
          <p14:tracePt t="215950" x="4519613" y="2590800"/>
          <p14:tracePt t="216322" x="4519613" y="2595563"/>
          <p14:tracePt t="216430" x="4519613" y="2600325"/>
          <p14:tracePt t="216459" x="4519613" y="2605088"/>
          <p14:tracePt t="216466" x="4529138" y="2605088"/>
          <p14:tracePt t="216480" x="4543425" y="2609850"/>
          <p14:tracePt t="216487" x="4548188" y="2609850"/>
          <p14:tracePt t="216497" x="4557713" y="2609850"/>
          <p14:tracePt t="216514" x="4586288" y="2614613"/>
          <p14:tracePt t="216530" x="4624388" y="2614613"/>
          <p14:tracePt t="216547" x="4662488" y="2614613"/>
          <p14:tracePt t="216564" x="4691063" y="2614613"/>
          <p14:tracePt t="216580" x="4729163" y="2614613"/>
          <p14:tracePt t="216597" x="4738688" y="2614613"/>
          <p14:tracePt t="216614" x="4743450" y="2614613"/>
          <p14:tracePt t="216647" x="4748213" y="2614613"/>
          <p14:tracePt t="216666" x="4752975" y="2614613"/>
          <p14:tracePt t="216745" x="4757738" y="2614613"/>
          <p14:tracePt t="222548" x="4757738" y="2605088"/>
          <p14:tracePt t="222575" x="4757738" y="2600325"/>
          <p14:tracePt t="222597" x="4757738" y="2595563"/>
          <p14:tracePt t="222633" x="4757738" y="2590800"/>
          <p14:tracePt t="222669" x="4757738" y="2586038"/>
          <p14:tracePt t="222704" x="4757738" y="2581275"/>
          <p14:tracePt t="222719" x="4752975" y="2581275"/>
          <p14:tracePt t="222790" x="4748213" y="2581275"/>
          <p14:tracePt t="222976" x="4748213" y="2586038"/>
          <p14:tracePt t="222983" x="4752975" y="2586038"/>
          <p14:tracePt t="222995" x="4757738" y="2586038"/>
          <p14:tracePt t="223012" x="4767263" y="2590800"/>
          <p14:tracePt t="223028" x="4772025" y="2595563"/>
          <p14:tracePt t="223045" x="4776788" y="2595563"/>
          <p14:tracePt t="223062" x="4786313" y="2605088"/>
          <p14:tracePt t="223078" x="4791075" y="2605088"/>
          <p14:tracePt t="223095" x="4791075" y="2609850"/>
          <p14:tracePt t="223112" x="4795838" y="2609850"/>
          <p14:tracePt t="223206" x="4795838" y="2605088"/>
          <p14:tracePt t="223220" x="4795838" y="2600325"/>
          <p14:tracePt t="223227" x="4791075" y="2600325"/>
          <p14:tracePt t="223234" x="4786313" y="2600325"/>
          <p14:tracePt t="223245" x="4781550" y="2595563"/>
          <p14:tracePt t="223263" x="4776788" y="2595563"/>
          <p14:tracePt t="223278" x="4776788" y="2590800"/>
          <p14:tracePt t="223295" x="4772025" y="2590800"/>
          <p14:tracePt t="223313" x="4767263" y="2590800"/>
          <p14:tracePt t="223328" x="4762500" y="2590800"/>
          <p14:tracePt t="223345" x="4757738" y="2590800"/>
          <p14:tracePt t="223361" x="4752975" y="2590800"/>
          <p14:tracePt t="223378" x="4748213" y="2590800"/>
          <p14:tracePt t="223395" x="4743450" y="2590800"/>
          <p14:tracePt t="223442" x="4738688" y="2590800"/>
          <p14:tracePt t="223471" x="4733925" y="2590800"/>
          <p14:tracePt t="223499" x="4729163" y="2590800"/>
          <p14:tracePt t="223557" x="4724400" y="2590800"/>
          <p14:tracePt t="223666" x="4733925" y="2590800"/>
          <p14:tracePt t="223671" x="4738688" y="2590800"/>
          <p14:tracePt t="223679" x="4743450" y="2595563"/>
          <p14:tracePt t="223694" x="4757738" y="2600325"/>
          <p14:tracePt t="223711" x="4772025" y="2600325"/>
          <p14:tracePt t="223728" x="4781550" y="2605088"/>
          <p14:tracePt t="223744" x="4800600" y="2609850"/>
          <p14:tracePt t="223761" x="4810125" y="2609850"/>
          <p14:tracePt t="223778" x="4819650" y="2609850"/>
          <p14:tracePt t="223795" x="4848225" y="2609850"/>
          <p14:tracePt t="223811" x="4876800" y="2609850"/>
          <p14:tracePt t="223828" x="4914900" y="2609850"/>
          <p14:tracePt t="223845" x="4986338" y="2605088"/>
          <p14:tracePt t="223861" x="5024438" y="2600325"/>
          <p14:tracePt t="223878" x="5048250" y="2600325"/>
          <p14:tracePt t="223911" x="5057775" y="2600325"/>
          <p14:tracePt t="223943" x="5053013" y="2595563"/>
          <p14:tracePt t="223950" x="5038725" y="2590800"/>
          <p14:tracePt t="223965" x="4976813" y="2586038"/>
          <p14:tracePt t="223978" x="4943475" y="2576513"/>
          <p14:tracePt t="223995" x="4833938" y="2571750"/>
          <p14:tracePt t="224011" x="4743450" y="2557463"/>
          <p14:tracePt t="224028" x="4686300" y="2557463"/>
          <p14:tracePt t="224044" x="4652963" y="2552700"/>
          <p14:tracePt t="224078" x="4643438" y="2552700"/>
          <p14:tracePt t="224094" x="4652963" y="2552700"/>
          <p14:tracePt t="224111" x="4672013" y="2547938"/>
          <p14:tracePt t="224128" x="4695825" y="2547938"/>
          <p14:tracePt t="224144" x="4719638" y="2552700"/>
          <p14:tracePt t="224161" x="4748213" y="2562225"/>
          <p14:tracePt t="224178" x="4762500" y="2566988"/>
          <p14:tracePt t="224194" x="4772025" y="2571750"/>
          <p14:tracePt t="224211" x="4772025" y="2576513"/>
          <p14:tracePt t="224244" x="4776788" y="2576513"/>
          <p14:tracePt t="224294" x="4748213" y="2576513"/>
          <p14:tracePt t="224316" x="4691063" y="2552700"/>
          <p14:tracePt t="224323" x="4676775" y="2547938"/>
          <p14:tracePt t="224330" x="4672013" y="2547938"/>
          <p14:tracePt t="224344" x="4662488" y="2547938"/>
          <p14:tracePt t="224361" x="4662488" y="2543175"/>
          <p14:tracePt t="224395" x="4667250" y="2543175"/>
          <p14:tracePt t="224402" x="4672013" y="2543175"/>
          <p14:tracePt t="224411" x="4681538" y="2543175"/>
          <p14:tracePt t="224428" x="4695825" y="2543175"/>
          <p14:tracePt t="224444" x="4705350" y="2547938"/>
          <p14:tracePt t="224461" x="4714875" y="2552700"/>
          <p14:tracePt t="224502" x="4719638" y="2552700"/>
          <p14:tracePt t="224645" x="4719638" y="2557463"/>
          <p14:tracePt t="224667" x="4724400" y="2557463"/>
          <p14:tracePt t="224681" x="4724400" y="2562225"/>
          <p14:tracePt t="224695" x="4729163" y="2562225"/>
          <p14:tracePt t="224731" x="4729163" y="2566988"/>
          <p14:tracePt t="224739" x="4733925" y="2566988"/>
          <p14:tracePt t="224759" x="4733925" y="2571750"/>
          <p14:tracePt t="224767" x="4738688" y="2571750"/>
          <p14:tracePt t="224777" x="4743450" y="2571750"/>
          <p14:tracePt t="224794" x="4748213" y="2576513"/>
          <p14:tracePt t="224811" x="4757738" y="2576513"/>
          <p14:tracePt t="224828" x="4762500" y="2581275"/>
          <p14:tracePt t="224844" x="4767263" y="2581275"/>
          <p14:tracePt t="224861" x="4772025" y="2581275"/>
          <p14:tracePt t="224910" x="4776788" y="2581275"/>
          <p14:tracePt t="224982" x="4748213" y="2581275"/>
          <p14:tracePt t="225003" x="4705350" y="2576513"/>
          <p14:tracePt t="225010" x="4700588" y="2576513"/>
          <p14:tracePt t="225017" x="4695825" y="2571750"/>
          <p14:tracePt t="225032" x="4691063" y="2571750"/>
          <p14:tracePt t="225089" x="4700588" y="2576513"/>
          <p14:tracePt t="225096" x="4705350" y="2581275"/>
          <p14:tracePt t="225118" x="4738688" y="2590800"/>
          <p14:tracePt t="225125" x="4743450" y="2590800"/>
          <p14:tracePt t="225139" x="4748213" y="2590800"/>
          <p14:tracePt t="225146" x="4757738" y="2590800"/>
          <p14:tracePt t="225161" x="4762500" y="2590800"/>
          <p14:tracePt t="225177" x="4767263" y="2590800"/>
          <p14:tracePt t="225204" x="4772025" y="2590800"/>
          <p14:tracePt t="225254" x="4772025" y="2586038"/>
          <p14:tracePt t="225332" x="4776788" y="2586038"/>
          <p14:tracePt t="225369" x="4781550" y="2586038"/>
          <p14:tracePt t="225920" x="4781550" y="2581275"/>
          <p14:tracePt t="225984" x="4781550" y="2576513"/>
          <p14:tracePt t="226020" x="4781550" y="2571750"/>
          <p14:tracePt t="226049" x="4781550" y="2566988"/>
          <p14:tracePt t="226113" x="4781550" y="2562225"/>
          <p14:tracePt t="226163" x="4776788" y="2562225"/>
          <p14:tracePt t="226443" x="4781550" y="2562225"/>
          <p14:tracePt t="232402" x="4776788" y="2562225"/>
          <p14:tracePt t="232416" x="4772025" y="2557463"/>
          <p14:tracePt t="232423" x="4772025" y="2552700"/>
          <p14:tracePt t="232430" x="4767263" y="2552700"/>
          <p14:tracePt t="232442" x="4767263" y="2547938"/>
          <p14:tracePt t="232459" x="4767263" y="2543175"/>
          <p14:tracePt t="232475" x="4767263" y="2538413"/>
          <p14:tracePt t="232502" x="4767263" y="2533650"/>
          <p14:tracePt t="232509" x="4772025" y="2533650"/>
          <p14:tracePt t="232525" x="4781550" y="2533650"/>
          <p14:tracePt t="232542" x="4786313" y="2538413"/>
          <p14:tracePt t="232559" x="4800600" y="2547938"/>
          <p14:tracePt t="232575" x="4810125" y="2557463"/>
          <p14:tracePt t="232592" x="4814888" y="2562225"/>
          <p14:tracePt t="232609" x="4819650" y="2571750"/>
          <p14:tracePt t="232625" x="4819650" y="2576513"/>
          <p14:tracePt t="232642" x="4819650" y="2581275"/>
          <p14:tracePt t="232659" x="4824413" y="2581275"/>
          <p14:tracePt t="232760" x="4814888" y="2533650"/>
          <p14:tracePt t="232774" x="4805363" y="2500313"/>
          <p14:tracePt t="232781" x="4805363" y="2490788"/>
          <p14:tracePt t="232792" x="4805363" y="2486025"/>
          <p14:tracePt t="232808" x="4805363" y="2476500"/>
          <p14:tracePt t="232875" x="4810125" y="2481263"/>
          <p14:tracePt t="232881" x="4810125" y="2486025"/>
          <p14:tracePt t="232891" x="4814888" y="2490788"/>
          <p14:tracePt t="232908" x="4819650" y="2505075"/>
          <p14:tracePt t="232925" x="4829175" y="2524125"/>
          <p14:tracePt t="232941" x="4829175" y="2533650"/>
          <p14:tracePt t="232958" x="4829175" y="2538413"/>
          <p14:tracePt t="232975" x="4829175" y="2543175"/>
          <p14:tracePt t="232991" x="4829175" y="2547938"/>
          <p14:tracePt t="233053" x="4824413" y="2552700"/>
          <p14:tracePt t="233068" x="4824413" y="2562225"/>
          <p14:tracePt t="233075" x="4829175" y="2562225"/>
          <p14:tracePt t="233082" x="4829175" y="2571750"/>
          <p14:tracePt t="233104" x="4829175" y="2576513"/>
          <p14:tracePt t="233110" x="4829175" y="2581275"/>
          <p14:tracePt t="233132" x="4829175" y="2586038"/>
          <p14:tracePt t="233232" x="4829175" y="2571750"/>
          <p14:tracePt t="233240" x="4829175" y="2562225"/>
          <p14:tracePt t="233247" x="4829175" y="2557463"/>
          <p14:tracePt t="233269" x="4829175" y="2552700"/>
          <p14:tracePt t="233318" x="4829175" y="2562225"/>
          <p14:tracePt t="233326" x="4833938" y="2566988"/>
          <p14:tracePt t="233340" x="4833938" y="2576513"/>
          <p14:tracePt t="233361" x="4833938" y="2581275"/>
          <p14:tracePt t="233440" x="4833938" y="2576513"/>
          <p14:tracePt t="233447" x="4833938" y="2571750"/>
          <p14:tracePt t="233469" x="4833938" y="2566988"/>
          <p14:tracePt t="233526" x="4833938" y="2571750"/>
          <p14:tracePt t="233540" x="4833938" y="2576513"/>
          <p14:tracePt t="233548" x="4833938" y="2581275"/>
          <p14:tracePt t="233562" x="4833938" y="2586038"/>
          <p14:tracePt t="233648" x="4819650" y="2557463"/>
          <p14:tracePt t="233655" x="4819650" y="2547938"/>
          <p14:tracePt t="233669" x="4819650" y="2543175"/>
          <p14:tracePt t="233727" x="4819650" y="2547938"/>
          <p14:tracePt t="233734" x="4819650" y="2552700"/>
          <p14:tracePt t="233741" x="4819650" y="2562225"/>
          <p14:tracePt t="233758" x="4819650" y="2566988"/>
          <p14:tracePt t="233774" x="4819650" y="2571750"/>
          <p14:tracePt t="233841" x="4819650" y="2566988"/>
          <p14:tracePt t="233848" x="4819650" y="2562225"/>
          <p14:tracePt t="233858" x="4819650" y="2557463"/>
          <p14:tracePt t="233874" x="4819650" y="2552700"/>
          <p14:tracePt t="233942" x="4819650" y="2562225"/>
          <p14:tracePt t="233949" x="4819650" y="2566988"/>
          <p14:tracePt t="233963" x="4819650" y="2571750"/>
          <p14:tracePt t="233992" x="4819650" y="2576513"/>
          <p14:tracePt t="234042" x="4819650" y="2571750"/>
          <p14:tracePt t="234050" x="4819650" y="2566988"/>
          <p14:tracePt t="234058" x="4819650" y="2562225"/>
          <p14:tracePt t="234074" x="4819650" y="2552700"/>
          <p14:tracePt t="234091" x="4819650" y="2547938"/>
          <p14:tracePt t="234142" x="4819650" y="2562225"/>
          <p14:tracePt t="234156" x="4819650" y="2566988"/>
          <p14:tracePt t="234164" x="4814888" y="2576513"/>
          <p14:tracePt t="234178" x="4814888" y="2581275"/>
          <p14:tracePt t="234191" x="4810125" y="2581275"/>
          <p14:tracePt t="234214" x="4781550" y="2595563"/>
          <p14:tracePt t="234250" x="4743450" y="2557463"/>
          <p14:tracePt t="234257" x="4738688" y="2552700"/>
          <p14:tracePt t="234264" x="4733925" y="2538413"/>
          <p14:tracePt t="234274" x="4733925" y="2533650"/>
          <p14:tracePt t="234291" x="4729163" y="2533650"/>
          <p14:tracePt t="234308" x="4729163" y="2528888"/>
          <p14:tracePt t="234324" x="4729163" y="2524125"/>
          <p14:tracePt t="234393" x="4729163" y="2528888"/>
          <p14:tracePt t="234414" x="4733925" y="2528888"/>
          <p14:tracePt t="234421" x="4738688" y="2533650"/>
          <p14:tracePt t="234429" x="4743450" y="2533650"/>
          <p14:tracePt t="234441" x="4748213" y="2533650"/>
          <p14:tracePt t="234458" x="4762500" y="2543175"/>
          <p14:tracePt t="234491" x="4800600" y="2552700"/>
          <p14:tracePt t="234508" x="4819650" y="2562225"/>
          <p14:tracePt t="234524" x="4829175" y="2562225"/>
          <p14:tracePt t="234565" x="4833938" y="2562225"/>
          <p14:tracePt t="234659" x="4838700" y="2562225"/>
          <p14:tracePt t="235023" x="4843463" y="2562225"/>
          <p14:tracePt t="235030" x="4852988" y="2562225"/>
          <p14:tracePt t="235041" x="4862513" y="2562225"/>
          <p14:tracePt t="235057" x="4924425" y="2562225"/>
          <p14:tracePt t="235074" x="5110163" y="2562225"/>
          <p14:tracePt t="235091" x="5319713" y="2557463"/>
          <p14:tracePt t="235108" x="5600700" y="2543175"/>
          <p14:tracePt t="235124" x="6067425" y="2486025"/>
          <p14:tracePt t="235141" x="6338888" y="2462213"/>
          <p14:tracePt t="235157" x="6557963" y="2433638"/>
          <p14:tracePt t="235174" x="6810375" y="2405063"/>
          <p14:tracePt t="235191" x="6924675" y="2400300"/>
          <p14:tracePt t="235208" x="6996113" y="2400300"/>
          <p14:tracePt t="235224" x="7048500" y="2405063"/>
          <p14:tracePt t="235241" x="7067550" y="2414588"/>
          <p14:tracePt t="235274" x="7067550" y="2424113"/>
          <p14:tracePt t="235754" x="7067550" y="2443163"/>
          <p14:tracePt t="235761" x="7072313" y="2471738"/>
          <p14:tracePt t="235774" x="7077075" y="2495550"/>
          <p14:tracePt t="235790" x="7086600" y="2557463"/>
          <p14:tracePt t="235807" x="7086600" y="2566988"/>
          <p14:tracePt t="235824" x="7091363" y="2571750"/>
          <p14:tracePt t="235841" x="7091363" y="2581275"/>
          <p14:tracePt t="235882" x="7096125" y="2581275"/>
          <p14:tracePt t="235904" x="7100888" y="2581275"/>
          <p14:tracePt t="235911" x="7105650" y="2586038"/>
          <p14:tracePt t="235924" x="7110413" y="2586038"/>
          <p14:tracePt t="235941" x="7134225" y="2595563"/>
          <p14:tracePt t="235957" x="7143750" y="2600325"/>
          <p14:tracePt t="235974" x="7172325" y="2609850"/>
          <p14:tracePt t="235991" x="7191375" y="2619375"/>
          <p14:tracePt t="236007" x="7200900" y="2628900"/>
          <p14:tracePt t="236024" x="7205663" y="2628900"/>
          <p14:tracePt t="236061" x="7205663" y="2633663"/>
          <p14:tracePt t="236083" x="7210425" y="2633663"/>
          <p14:tracePt t="236119" x="7215188" y="2633663"/>
          <p14:tracePt t="236312" x="7210425" y="2633663"/>
          <p14:tracePt t="236391" x="7205663" y="2633663"/>
          <p14:tracePt t="236456" x="7200900" y="2633663"/>
          <p14:tracePt t="236492" x="7196138" y="2633663"/>
          <p14:tracePt t="236527" x="7191375" y="2633663"/>
          <p14:tracePt t="236613" x="7186613" y="2633663"/>
          <p14:tracePt t="237651" x="7191375" y="2638425"/>
          <p14:tracePt t="237658" x="7200900" y="2638425"/>
          <p14:tracePt t="237666" x="7219950" y="2638425"/>
          <p14:tracePt t="237673" x="7234238" y="2638425"/>
          <p14:tracePt t="237690" x="7286625" y="2638425"/>
          <p14:tracePt t="237707" x="7334250" y="2633663"/>
          <p14:tracePt t="237723" x="7391400" y="2624138"/>
          <p14:tracePt t="237740" x="7405688" y="2624138"/>
          <p14:tracePt t="237757" x="7410450" y="2624138"/>
          <p14:tracePt t="237773" x="7415213" y="2624138"/>
          <p14:tracePt t="237790" x="7419975" y="2624138"/>
          <p14:tracePt t="237909" x="7424738" y="2624138"/>
          <p14:tracePt t="237960" x="7424738" y="2619375"/>
          <p14:tracePt t="237981" x="7429500" y="2619375"/>
          <p14:tracePt t="238003" x="7434263" y="2619375"/>
          <p14:tracePt t="238009" x="7439025" y="2619375"/>
          <p14:tracePt t="238016" x="7443788" y="2614613"/>
          <p14:tracePt t="238024" x="7453313" y="2614613"/>
          <p14:tracePt t="238040" x="7458075" y="2614613"/>
          <p14:tracePt t="238056" x="7477125" y="2614613"/>
          <p14:tracePt t="238073" x="7505700" y="2605088"/>
          <p14:tracePt t="238090" x="7558088" y="2595563"/>
          <p14:tracePt t="238106" x="7596188" y="2590800"/>
          <p14:tracePt t="238123" x="7620000" y="2586038"/>
          <p14:tracePt t="238140" x="7648575" y="2581275"/>
          <p14:tracePt t="238156" x="7658100" y="2576513"/>
          <p14:tracePt t="238173" x="7662863" y="2576513"/>
          <p14:tracePt t="238190" x="7662863" y="2571750"/>
          <p14:tracePt t="238223" x="7667625" y="2566988"/>
          <p14:tracePt t="238256" x="7672388" y="2562225"/>
          <p14:tracePt t="238273" x="7672388" y="2557463"/>
          <p14:tracePt t="238290" x="7681913" y="2547938"/>
          <p14:tracePt t="238306" x="7686675" y="2538413"/>
          <p14:tracePt t="238323" x="7691438" y="2533650"/>
          <p14:tracePt t="238356" x="7691438" y="2528888"/>
          <p14:tracePt t="238375" x="7696200" y="2528888"/>
          <p14:tracePt t="238390" x="7696200" y="2524125"/>
          <p14:tracePt t="238439" x="7696200" y="2519363"/>
          <p14:tracePt t="238460" x="7696200" y="2514600"/>
          <p14:tracePt t="238497" x="7696200" y="2509838"/>
          <p14:tracePt t="238533" x="7691438" y="2509838"/>
          <p14:tracePt t="238583" x="7686675" y="2509838"/>
          <p14:tracePt t="238676" x="7681913" y="2509838"/>
          <p14:tracePt t="238798" x="7677150" y="2509838"/>
          <p14:tracePt t="238833" x="7677150" y="2514600"/>
          <p14:tracePt t="238862" x="7677150" y="2519363"/>
          <p14:tracePt t="238876" x="7672388" y="2519363"/>
          <p14:tracePt t="239177" x="7672388" y="2524125"/>
          <p14:tracePt t="241069" x="7662863" y="2528888"/>
          <p14:tracePt t="241082" x="7658100" y="2533650"/>
          <p14:tracePt t="241089" x="7658100" y="2538413"/>
          <p14:tracePt t="241105" x="7653338" y="2538413"/>
          <p14:tracePt t="241125" x="7653338" y="2533650"/>
          <p14:tracePt t="241139" x="7672388" y="2509838"/>
          <p14:tracePt t="241155" x="7681913" y="2490788"/>
          <p14:tracePt t="241172" x="7691438" y="2486025"/>
          <p14:tracePt t="241189" x="7691438" y="2481263"/>
          <p14:tracePt t="241222" x="7667625" y="2500313"/>
          <p14:tracePt t="241239" x="7648575" y="2524125"/>
          <p14:tracePt t="241255" x="7634288" y="2538413"/>
          <p14:tracePt t="241272" x="7629525" y="2543175"/>
          <p14:tracePt t="241305" x="7629525" y="2538413"/>
          <p14:tracePt t="241322" x="7653338" y="2519363"/>
          <p14:tracePt t="241339" x="7662863" y="2505075"/>
          <p14:tracePt t="241355" x="7667625" y="2495550"/>
          <p14:tracePt t="241372" x="7667625" y="2490788"/>
          <p14:tracePt t="241412" x="7667625" y="2495550"/>
          <p14:tracePt t="241422" x="7662863" y="2500313"/>
          <p14:tracePt t="241440" x="7658100" y="2500313"/>
          <p14:tracePt t="241455" x="7658100" y="2505075"/>
          <p14:tracePt t="241699" x="7658100" y="2509838"/>
          <p14:tracePt t="241741" x="7658100" y="2514600"/>
          <p14:tracePt t="241756" x="7658100" y="2519363"/>
          <p14:tracePt t="241785" x="7658100" y="2524125"/>
          <p14:tracePt t="241813" x="7662863" y="2524125"/>
          <p14:tracePt t="241842" x="7667625" y="2524125"/>
          <p14:tracePt t="241856" x="7672388" y="2524125"/>
          <p14:tracePt t="254749" x="7653338" y="2533650"/>
          <p14:tracePt t="254755" x="7615238" y="2543175"/>
          <p14:tracePt t="254767" x="7567613" y="2552700"/>
          <p14:tracePt t="254784" x="7448550" y="2581275"/>
          <p14:tracePt t="254801" x="7358063" y="2595563"/>
          <p14:tracePt t="254817" x="7262813" y="2609850"/>
          <p14:tracePt t="254834" x="7143750" y="2633663"/>
          <p14:tracePt t="254851" x="7072313" y="2652713"/>
          <p14:tracePt t="254867" x="6986588" y="2681288"/>
          <p14:tracePt t="254884" x="6867525" y="2719388"/>
          <p14:tracePt t="254901" x="6810375" y="2752725"/>
          <p14:tracePt t="254917" x="6753225" y="2786063"/>
          <p14:tracePt t="254934" x="6681788" y="2828925"/>
          <p14:tracePt t="254951" x="6657975" y="2843213"/>
          <p14:tracePt t="254968" x="6638925" y="2862263"/>
          <p14:tracePt t="254984" x="6619875" y="2881313"/>
          <p14:tracePt t="255001" x="6605588" y="2895600"/>
          <p14:tracePt t="255018" x="6600825" y="2905125"/>
          <p14:tracePt t="255034" x="6596063" y="2924175"/>
          <p14:tracePt t="255051" x="6591300" y="2933700"/>
          <p14:tracePt t="255067" x="6591300" y="2938463"/>
          <p14:tracePt t="255535" x="6548438" y="2957513"/>
          <p14:tracePt t="255543" x="6486525" y="3000375"/>
          <p14:tracePt t="255550" x="6424613" y="3033713"/>
          <p14:tracePt t="255567" x="6253163" y="3128963"/>
          <p14:tracePt t="255584" x="6048375" y="3209925"/>
          <p14:tracePt t="255600" x="5686425" y="3357563"/>
          <p14:tracePt t="255617" x="5405438" y="3457575"/>
          <p14:tracePt t="255634" x="5114925" y="3562350"/>
          <p14:tracePt t="255650" x="4686300" y="3700463"/>
          <p14:tracePt t="255667" x="4391025" y="3781425"/>
          <p14:tracePt t="255684" x="4157663" y="3838575"/>
          <p14:tracePt t="255686" x="4057650" y="3867150"/>
          <p14:tracePt t="255700" x="3886200" y="3910013"/>
          <p14:tracePt t="255717" x="3776663" y="3943350"/>
          <p14:tracePt t="255734" x="3686175" y="3971925"/>
          <p14:tracePt t="255751" x="3605213" y="4000500"/>
          <p14:tracePt t="255767" x="3567113" y="4014788"/>
          <p14:tracePt t="255784" x="3552825" y="4019550"/>
          <p14:tracePt t="255800" x="3538538" y="4019550"/>
          <p14:tracePt t="255817" x="3538538" y="4024313"/>
          <p14:tracePt t="255834" x="3533775" y="4024313"/>
          <p14:tracePt t="256187" x="3409950" y="4033838"/>
          <p14:tracePt t="256194" x="3200400" y="4052888"/>
          <p14:tracePt t="256201" x="3005138" y="4062413"/>
          <p14:tracePt t="256217" x="2652713" y="4076700"/>
          <p14:tracePt t="256234" x="2338388" y="4076700"/>
          <p14:tracePt t="256250" x="2105025" y="4076700"/>
          <p14:tracePt t="256267" x="1852613" y="4052888"/>
          <p14:tracePt t="256284" x="1752600" y="4033838"/>
          <p14:tracePt t="256300" x="1681163" y="4014788"/>
          <p14:tracePt t="256317" x="1619250" y="3976688"/>
          <p14:tracePt t="256334" x="1604963" y="3957638"/>
          <p14:tracePt t="256350" x="1600200" y="3938588"/>
          <p14:tracePt t="256367" x="1604963" y="3933825"/>
          <p14:tracePt t="256384" x="1628775" y="3919538"/>
          <p14:tracePt t="256400" x="1643063" y="3919538"/>
          <p14:tracePt t="256417" x="1666875" y="3919538"/>
          <p14:tracePt t="256433" x="1671638" y="3919538"/>
          <p14:tracePt t="256450" x="1681163" y="3919538"/>
          <p14:tracePt t="256467" x="1685925" y="3919538"/>
          <p14:tracePt t="256484" x="1690688" y="3914775"/>
          <p14:tracePt t="256500" x="1690688" y="3910013"/>
          <p14:tracePt t="256533" x="1643063" y="3876675"/>
          <p14:tracePt t="256550" x="1590675" y="3867150"/>
          <p14:tracePt t="256567" x="1514475" y="3857625"/>
          <p14:tracePt t="256583" x="1466850" y="3848100"/>
          <p14:tracePt t="256600" x="1414463" y="3829050"/>
          <p14:tracePt t="256617" x="1338263" y="3810000"/>
          <p14:tracePt t="256633" x="1295400" y="3805238"/>
          <p14:tracePt t="256650" x="1266825" y="3790950"/>
          <p14:tracePt t="256667" x="1257300" y="3786188"/>
          <p14:tracePt t="256702" x="1257300" y="3781425"/>
          <p14:tracePt t="256717" x="1262063" y="3781425"/>
          <p14:tracePt t="256753" x="1304925" y="3781425"/>
          <p14:tracePt t="256774" x="1438275" y="3781425"/>
          <p14:tracePt t="256781" x="1495425" y="3781425"/>
          <p14:tracePt t="256789" x="1557338" y="3781425"/>
          <p14:tracePt t="256800" x="1628775" y="3781425"/>
          <p14:tracePt t="256817" x="1947863" y="3781425"/>
          <p14:tracePt t="256833" x="2157413" y="3781425"/>
          <p14:tracePt t="256850" x="2390775" y="3781425"/>
          <p14:tracePt t="256867" x="2628900" y="3781425"/>
          <p14:tracePt t="256883" x="2947988" y="3795713"/>
          <p14:tracePt t="256900" x="3167063" y="3814763"/>
          <p14:tracePt t="256917" x="3448050" y="3833813"/>
          <p14:tracePt t="256933" x="3619500" y="3857625"/>
          <p14:tracePt t="256950" x="3771900" y="3886200"/>
          <p14:tracePt t="256967" x="3962400" y="3938588"/>
          <p14:tracePt t="256983" x="4052888" y="3962400"/>
          <p14:tracePt t="257000" x="4105275" y="3976688"/>
          <p14:tracePt t="257017" x="4133850" y="3986213"/>
          <p14:tracePt t="257033" x="4143375" y="3986213"/>
          <p14:tracePt t="257197" x="4143375" y="3981450"/>
          <p14:tracePt t="257211" x="4143375" y="3976688"/>
          <p14:tracePt t="257218" x="4143375" y="3971925"/>
          <p14:tracePt t="257225" x="4143375" y="3967163"/>
          <p14:tracePt t="257233" x="4143375" y="3962400"/>
          <p14:tracePt t="257250" x="4143375" y="3952875"/>
          <p14:tracePt t="257266" x="4143375" y="3943350"/>
          <p14:tracePt t="257283" x="4143375" y="3933825"/>
          <p14:tracePt t="257300" x="4143375" y="3914775"/>
          <p14:tracePt t="257316" x="4143375" y="3905250"/>
          <p14:tracePt t="257333" x="4143375" y="3900488"/>
          <p14:tracePt t="257350" x="4143375" y="3890963"/>
          <p14:tracePt t="257397" x="4143375" y="3886200"/>
          <p14:tracePt t="257477" x="4143375" y="3881438"/>
          <p14:tracePt t="257763" x="4143375" y="3886200"/>
          <p14:tracePt t="257834" x="4143375" y="3895725"/>
          <p14:tracePt t="258142" x="4143375" y="3900488"/>
          <p14:tracePt t="261387" x="4252913" y="3914775"/>
          <p14:tracePt t="261393" x="4300538" y="3924300"/>
          <p14:tracePt t="261401" x="4357688" y="3933825"/>
          <p14:tracePt t="261415" x="4486275" y="3943350"/>
          <p14:tracePt t="261432" x="4610100" y="3952875"/>
          <p14:tracePt t="261449" x="4795838" y="3943350"/>
          <p14:tracePt t="261465" x="5129213" y="3895725"/>
          <p14:tracePt t="261482" x="5395913" y="3824288"/>
          <p14:tracePt t="261499" x="5672138" y="3729038"/>
          <p14:tracePt t="261515" x="6029325" y="3614738"/>
          <p14:tracePt t="261532" x="6257925" y="3533775"/>
          <p14:tracePt t="261549" x="6472238" y="3438525"/>
          <p14:tracePt t="261565" x="6791325" y="3295650"/>
          <p14:tracePt t="261582" x="6996113" y="3200400"/>
          <p14:tracePt t="261599" x="7124700" y="3157538"/>
          <p14:tracePt t="261615" x="7262813" y="3114675"/>
          <p14:tracePt t="261632" x="7315200" y="3095625"/>
          <p14:tracePt t="261649" x="7362825" y="3090863"/>
          <p14:tracePt t="261665" x="7419975" y="3090863"/>
          <p14:tracePt t="261682" x="7434263" y="3090863"/>
          <p14:tracePt t="261698" x="7458075" y="3100388"/>
          <p14:tracePt t="261715" x="7477125" y="3109913"/>
          <p14:tracePt t="261732" x="7496175" y="3133725"/>
          <p14:tracePt t="261748" x="7515225" y="3162300"/>
          <p14:tracePt t="261765" x="7543800" y="3233738"/>
          <p14:tracePt t="261782" x="7562850" y="3286125"/>
          <p14:tracePt t="261799" x="7581900" y="3328988"/>
          <p14:tracePt t="261815" x="7600950" y="3367088"/>
          <p14:tracePt t="261832" x="7624763" y="3429000"/>
          <p14:tracePt t="261848" x="7639050" y="3462338"/>
          <p14:tracePt t="261865" x="7643813" y="3500438"/>
          <p14:tracePt t="261882" x="7648575" y="3533775"/>
          <p14:tracePt t="261898" x="7653338" y="3552825"/>
          <p14:tracePt t="261915" x="7653338" y="3567113"/>
          <p14:tracePt t="261932" x="7653338" y="3590925"/>
          <p14:tracePt t="261948" x="7653338" y="3605213"/>
          <p14:tracePt t="261965" x="7653338" y="3614738"/>
          <p14:tracePt t="261998" x="7653338" y="3619500"/>
          <p14:tracePt t="262017" x="7653338" y="3624263"/>
          <p14:tracePt t="262032" x="7648575" y="3648075"/>
          <p14:tracePt t="262048" x="7648575" y="3676650"/>
          <p14:tracePt t="262065" x="7634288" y="3719513"/>
          <p14:tracePt t="262082" x="7615238" y="3771900"/>
          <p14:tracePt t="262098" x="7600950" y="3790950"/>
          <p14:tracePt t="262115" x="7586663" y="3819525"/>
          <p14:tracePt t="262132" x="7534275" y="3871913"/>
          <p14:tracePt t="262148" x="7491413" y="3919538"/>
          <p14:tracePt t="262165" x="7419975" y="3976688"/>
          <p14:tracePt t="262182" x="7334250" y="4019550"/>
          <p14:tracePt t="262198" x="7305675" y="4029075"/>
          <p14:tracePt t="262215" x="7281863" y="4029075"/>
          <p14:tracePt t="262232" x="7262813" y="4024313"/>
          <p14:tracePt t="262248" x="7253288" y="4014788"/>
          <p14:tracePt t="262265" x="7119938" y="3910013"/>
          <p14:tracePt t="262282" x="6815138" y="3676650"/>
          <p14:tracePt t="262298" x="6653213" y="3557588"/>
          <p14:tracePt t="262315" x="6586538" y="3500438"/>
          <p14:tracePt t="262331" x="6548438" y="3467100"/>
          <p14:tracePt t="262348" x="6543675" y="3462338"/>
          <p14:tracePt t="262389" x="6543675" y="3457575"/>
          <p14:tracePt t="262504" x="6543675" y="3462338"/>
          <p14:tracePt t="262518" x="6548438" y="3462338"/>
          <p14:tracePt t="262525" x="6553200" y="3467100"/>
          <p14:tracePt t="262532" x="6557963" y="3476625"/>
          <p14:tracePt t="262548" x="6562725" y="3481388"/>
          <p14:tracePt t="262565" x="6567488" y="3490913"/>
          <p14:tracePt t="262582" x="6577013" y="3495675"/>
          <p14:tracePt t="262598" x="6591300" y="3514725"/>
          <p14:tracePt t="262615" x="6605588" y="3557588"/>
          <p14:tracePt t="262631" x="6629400" y="3595688"/>
          <p14:tracePt t="262648" x="6653213" y="3648075"/>
          <p14:tracePt t="262665" x="6662738" y="3690938"/>
          <p14:tracePt t="262682" x="6672263" y="3724275"/>
          <p14:tracePt t="262698" x="6681788" y="3757613"/>
          <p14:tracePt t="262715" x="6681788" y="3767138"/>
          <p14:tracePt t="262748" x="6681788" y="3771900"/>
          <p14:tracePt t="272094" x="0" y="0"/>
        </p14:tracePtLst>
      </p14:laserTraceLst>
    </p:ext>
  </p:extLs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8F4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8492"/>
            <a:ext cx="9144000" cy="5119580"/>
          </a:xfrm>
          <a:prstGeom prst="rect">
            <a:avLst/>
          </a:prstGeom>
        </p:spPr>
      </p:pic>
      <p:sp>
        <p:nvSpPr>
          <p:cNvPr id="3" name="Text 1"/>
          <p:cNvSpPr/>
          <p:nvPr/>
        </p:nvSpPr>
        <p:spPr>
          <a:xfrm>
            <a:off x="457200" y="457200"/>
            <a:ext cx="82296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0B2545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The Power of Compounding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457200" y="1033272"/>
            <a:ext cx="365760" cy="45720"/>
          </a:xfrm>
          <a:prstGeom prst="rect">
            <a:avLst/>
          </a:prstGeom>
          <a:solidFill>
            <a:srgbClr val="C9A961"/>
          </a:solidFill>
          <a:ln w="12700">
            <a:solidFill>
              <a:srgbClr val="C9A961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457200" y="1188720"/>
            <a:ext cx="8229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i="1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EGP 100,000 invested at 10% for 30 years — see the difference:</a:t>
            </a:r>
            <a:endParaRPr lang="en-US" sz="1800" dirty="0"/>
          </a:p>
        </p:txBody>
      </p:sp>
      <p:graphicFrame>
        <p:nvGraphicFramePr>
          <p:cNvPr id="6" name="Chart 0"/>
          <p:cNvGraphicFramePr/>
          <p:nvPr/>
        </p:nvGraphicFramePr>
        <p:xfrm>
          <a:off x="457200" y="1691640"/>
          <a:ext cx="8229600" cy="30175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7" name="Text 4"/>
          <p:cNvSpPr/>
          <p:nvPr/>
        </p:nvSpPr>
        <p:spPr>
          <a:xfrm>
            <a:off x="457200" y="4572000"/>
            <a:ext cx="82296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i="1" dirty="0">
                <a:solidFill>
                  <a:srgbClr val="2D7A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After 30 years: Simple = EGP 400k   |   Compound = EGP 1.74 M  →  4.4× more!</a:t>
            </a:r>
            <a:endParaRPr lang="en-US" sz="1400" dirty="0"/>
          </a:p>
        </p:txBody>
      </p:sp>
      <p:sp>
        <p:nvSpPr>
          <p:cNvPr id="8" name="Shape 5"/>
          <p:cNvSpPr/>
          <p:nvPr/>
        </p:nvSpPr>
        <p:spPr>
          <a:xfrm>
            <a:off x="0" y="4983480"/>
            <a:ext cx="9144000" cy="164592"/>
          </a:xfrm>
          <a:prstGeom prst="rect">
            <a:avLst/>
          </a:prstGeom>
          <a:solidFill>
            <a:srgbClr val="0B2545"/>
          </a:solidFill>
          <a:ln w="12700">
            <a:solidFill>
              <a:srgbClr val="0B2545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365760" y="4983480"/>
            <a:ext cx="54864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kern="0" spc="200" dirty="0">
                <a:solidFill>
                  <a:srgbClr val="E8D5A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TIME VALUE OF MONEY  ·  REAL ESTATE FINANCE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2908"/>
    </mc:Choice>
    <mc:Fallback xmlns="">
      <p:transition spd="slow" advTm="9290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7739" x="3948113" y="3762375"/>
          <p14:tracePt t="11482" x="3905250" y="3781425"/>
          <p14:tracePt t="11488" x="3819525" y="3800475"/>
          <p14:tracePt t="11495" x="3738563" y="3829050"/>
          <p14:tracePt t="11504" x="3648075" y="3848100"/>
          <p14:tracePt t="11520" x="3429000" y="3914775"/>
          <p14:tracePt t="11537" x="3228975" y="3948113"/>
          <p14:tracePt t="11554" x="2962275" y="4010025"/>
          <p14:tracePt t="11570" x="2843213" y="4033838"/>
          <p14:tracePt t="11587" x="2724150" y="4048125"/>
          <p14:tracePt t="11604" x="2552700" y="4076700"/>
          <p14:tracePt t="11620" x="2476500" y="4090988"/>
          <p14:tracePt t="11637" x="2395538" y="4100513"/>
          <p14:tracePt t="11654" x="2305050" y="4110038"/>
          <p14:tracePt t="11670" x="2257425" y="4114800"/>
          <p14:tracePt t="11687" x="2224088" y="4124325"/>
          <p14:tracePt t="11704" x="2185988" y="4129088"/>
          <p14:tracePt t="11720" x="2143125" y="4133850"/>
          <p14:tracePt t="11737" x="2105025" y="4138613"/>
          <p14:tracePt t="11754" x="2038350" y="4143375"/>
          <p14:tracePt t="11770" x="2014538" y="4143375"/>
          <p14:tracePt t="11787" x="1995488" y="4143375"/>
          <p14:tracePt t="11804" x="1990725" y="4143375"/>
          <p14:tracePt t="11837" x="1985963" y="4133850"/>
          <p14:tracePt t="11854" x="2019300" y="4081463"/>
          <p14:tracePt t="11870" x="2109788" y="3976688"/>
          <p14:tracePt t="11887" x="2295525" y="3757613"/>
          <p14:tracePt t="11904" x="2719388" y="3352800"/>
          <p14:tracePt t="11920" x="2905125" y="3195638"/>
          <p14:tracePt t="11937" x="3471863" y="2776538"/>
          <p14:tracePt t="11954" x="3862388" y="2566988"/>
          <p14:tracePt t="11970" x="4076700" y="2481263"/>
          <p14:tracePt t="11987" x="4200525" y="2433638"/>
          <p14:tracePt t="12003" x="4271963" y="2405063"/>
          <p14:tracePt t="12020" x="4310063" y="2395538"/>
          <p14:tracePt t="12037" x="4314825" y="2395538"/>
          <p14:tracePt t="12369" x="4343400" y="2352675"/>
          <p14:tracePt t="12376" x="4400550" y="2295525"/>
          <p14:tracePt t="12387" x="4452938" y="2238375"/>
          <p14:tracePt t="12403" x="4562475" y="2138363"/>
          <p14:tracePt t="12421" x="4676775" y="2038350"/>
          <p14:tracePt t="12437" x="4743450" y="1981200"/>
          <p14:tracePt t="12453" x="4810125" y="1943100"/>
          <p14:tracePt t="12470" x="4852988" y="1914525"/>
          <p14:tracePt t="12487" x="4867275" y="1914525"/>
          <p14:tracePt t="12520" x="4872038" y="1914525"/>
          <p14:tracePt t="12548" x="4867275" y="1909763"/>
          <p14:tracePt t="12562" x="4833938" y="1909763"/>
          <p14:tracePt t="12570" x="4819650" y="1905000"/>
          <p14:tracePt t="12587" x="4776788" y="1905000"/>
          <p14:tracePt t="12603" x="4676775" y="1905000"/>
          <p14:tracePt t="12620" x="4471988" y="1905000"/>
          <p14:tracePt t="12637" x="4291013" y="1900238"/>
          <p14:tracePt t="12653" x="4124325" y="1900238"/>
          <p14:tracePt t="12670" x="3905250" y="1900238"/>
          <p14:tracePt t="12687" x="3800475" y="1900238"/>
          <p14:tracePt t="12703" x="3729038" y="1900238"/>
          <p14:tracePt t="12720" x="3671888" y="1905000"/>
          <p14:tracePt t="12737" x="3662363" y="1905000"/>
          <p14:tracePt t="12754" x="3657600" y="1905000"/>
          <p14:tracePt t="12835" x="3652838" y="1905000"/>
          <p14:tracePt t="12842" x="3643313" y="1909763"/>
          <p14:tracePt t="12853" x="3633788" y="1914525"/>
          <p14:tracePt t="12870" x="3576638" y="1924050"/>
          <p14:tracePt t="12887" x="3543300" y="1928813"/>
          <p14:tracePt t="12903" x="3514725" y="1928813"/>
          <p14:tracePt t="12920" x="3490913" y="1928813"/>
          <p14:tracePt t="12937" x="3486150" y="1928813"/>
          <p14:tracePt t="12977" x="3481388" y="1928813"/>
          <p14:tracePt t="13014" x="3481388" y="1933575"/>
          <p14:tracePt t="13057" x="3476625" y="1933575"/>
          <p14:tracePt t="13064" x="3471863" y="1938338"/>
          <p14:tracePt t="13071" x="3467100" y="1938338"/>
          <p14:tracePt t="13086" x="3452813" y="1947863"/>
          <p14:tracePt t="13103" x="3424238" y="1952625"/>
          <p14:tracePt t="13120" x="3409950" y="1957388"/>
          <p14:tracePt t="13137" x="3386138" y="1962150"/>
          <p14:tracePt t="13153" x="3381375" y="1962150"/>
          <p14:tracePt t="13170" x="3376613" y="1962150"/>
          <p14:tracePt t="13243" x="3381375" y="1962150"/>
          <p14:tracePt t="13250" x="3386138" y="1962150"/>
          <p14:tracePt t="13257" x="3390900" y="1962150"/>
          <p14:tracePt t="13293" x="3462338" y="1938338"/>
          <p14:tracePt t="13300" x="3471863" y="1938338"/>
          <p14:tracePt t="13307" x="3495675" y="1938338"/>
          <p14:tracePt t="13321" x="3557588" y="1943100"/>
          <p14:tracePt t="13336" x="3652838" y="1957388"/>
          <p14:tracePt t="13353" x="3733800" y="1957388"/>
          <p14:tracePt t="13370" x="3829050" y="1971675"/>
          <p14:tracePt t="13386" x="3981450" y="1971675"/>
          <p14:tracePt t="13403" x="4071938" y="1976438"/>
          <p14:tracePt t="13420" x="4138613" y="1976438"/>
          <p14:tracePt t="13436" x="4233863" y="1981200"/>
          <p14:tracePt t="13453" x="4262438" y="1985963"/>
          <p14:tracePt t="13470" x="4276725" y="1985963"/>
          <p14:tracePt t="13486" x="4286250" y="1985963"/>
          <p14:tracePt t="13503" x="4286250" y="1990725"/>
          <p14:tracePt t="13520" x="4281488" y="1995488"/>
          <p14:tracePt t="13536" x="4238625" y="1995488"/>
          <p14:tracePt t="13553" x="4200525" y="1995488"/>
          <p14:tracePt t="13570" x="4143375" y="1981200"/>
          <p14:tracePt t="13586" x="4067175" y="1971675"/>
          <p14:tracePt t="13603" x="3986213" y="1966913"/>
          <p14:tracePt t="13620" x="3919538" y="1962150"/>
          <p14:tracePt t="13636" x="3843338" y="1952625"/>
          <p14:tracePt t="13653" x="3824288" y="1952625"/>
          <p14:tracePt t="13670" x="3814763" y="1952625"/>
          <p14:tracePt t="13686" x="3810000" y="1952625"/>
          <p14:tracePt t="13730" x="3819525" y="1952625"/>
          <p14:tracePt t="13737" x="3819525" y="1957388"/>
          <p14:tracePt t="13753" x="3829050" y="1957388"/>
          <p14:tracePt t="13787" x="3871913" y="1971675"/>
          <p14:tracePt t="13803" x="3905250" y="1971675"/>
          <p14:tracePt t="13820" x="3962400" y="1985963"/>
          <p14:tracePt t="13837" x="4005263" y="2000250"/>
          <p14:tracePt t="13853" x="4024313" y="2000250"/>
          <p14:tracePt t="13870" x="4029075" y="2005013"/>
          <p14:tracePt t="13903" x="4029075" y="2009775"/>
          <p14:tracePt t="13923" x="4024313" y="2009775"/>
          <p14:tracePt t="13937" x="4000500" y="2009775"/>
          <p14:tracePt t="13953" x="3986213" y="2009775"/>
          <p14:tracePt t="13970" x="3971925" y="2009775"/>
          <p14:tracePt t="13986" x="3967163" y="2009775"/>
          <p14:tracePt t="14081" x="3971925" y="2009775"/>
          <p14:tracePt t="14088" x="3976688" y="2009775"/>
          <p14:tracePt t="14095" x="3981450" y="2009775"/>
          <p14:tracePt t="14103" x="3986213" y="2009775"/>
          <p14:tracePt t="14167" x="4019550" y="2009775"/>
          <p14:tracePt t="14174" x="4024313" y="2009775"/>
          <p14:tracePt t="14186" x="4033838" y="2009775"/>
          <p14:tracePt t="14203" x="4076700" y="2009775"/>
          <p14:tracePt t="14219" x="4143375" y="2014538"/>
          <p14:tracePt t="14236" x="4219575" y="2024063"/>
          <p14:tracePt t="14253" x="4343400" y="2038350"/>
          <p14:tracePt t="14269" x="4433888" y="2057400"/>
          <p14:tracePt t="14286" x="4514850" y="2066925"/>
          <p14:tracePt t="14303" x="4619625" y="2090738"/>
          <p14:tracePt t="14319" x="4686300" y="2100263"/>
          <p14:tracePt t="14336" x="4752975" y="2109788"/>
          <p14:tracePt t="14353" x="4838700" y="2128838"/>
          <p14:tracePt t="14369" x="4876800" y="2128838"/>
          <p14:tracePt t="14386" x="4905375" y="2133600"/>
          <p14:tracePt t="14403" x="4919663" y="2138363"/>
          <p14:tracePt t="14439" x="4924425" y="2138363"/>
          <p14:tracePt t="14474" x="4929188" y="2138363"/>
          <p14:tracePt t="14525" x="4933950" y="2138363"/>
          <p14:tracePt t="14532" x="4943475" y="2138363"/>
          <p14:tracePt t="14539" x="4953000" y="2133600"/>
          <p14:tracePt t="14553" x="4981575" y="2119313"/>
          <p14:tracePt t="14569" x="5029200" y="2105025"/>
          <p14:tracePt t="14586" x="5076825" y="2081213"/>
          <p14:tracePt t="14603" x="5138738" y="2062163"/>
          <p14:tracePt t="14619" x="5181600" y="2047875"/>
          <p14:tracePt t="14636" x="5229225" y="2028825"/>
          <p14:tracePt t="14653" x="5272088" y="2014538"/>
          <p14:tracePt t="14669" x="5310188" y="2005013"/>
          <p14:tracePt t="14686" x="5329238" y="2000250"/>
          <p14:tracePt t="14703" x="5338763" y="2000250"/>
          <p14:tracePt t="14725" x="5343525" y="2000250"/>
          <p14:tracePt t="15742" x="5324475" y="2000250"/>
          <p14:tracePt t="15750" x="5291138" y="2000250"/>
          <p14:tracePt t="15756" x="5262563" y="2005013"/>
          <p14:tracePt t="15769" x="5248275" y="2005013"/>
          <p14:tracePt t="15786" x="5210175" y="2005013"/>
          <p14:tracePt t="15802" x="5200650" y="2014538"/>
          <p14:tracePt t="15836" x="5195888" y="2014538"/>
          <p14:tracePt t="15863" x="5191125" y="2014538"/>
          <p14:tracePt t="16094" x="5191125" y="2019300"/>
          <p14:tracePt t="16358" x="5195888" y="2019300"/>
          <p14:tracePt t="18543" x="5157788" y="2033588"/>
          <p14:tracePt t="18549" x="5067300" y="2071688"/>
          <p14:tracePt t="18556" x="5024438" y="2085975"/>
          <p14:tracePt t="18568" x="4991100" y="2100263"/>
          <p14:tracePt t="18585" x="4881563" y="2147888"/>
          <p14:tracePt t="18601" x="4762500" y="2200275"/>
          <p14:tracePt t="18618" x="4700588" y="2224088"/>
          <p14:tracePt t="18635" x="4552950" y="2295525"/>
          <p14:tracePt t="18651" x="4457700" y="2347913"/>
          <p14:tracePt t="18668" x="4324350" y="2452688"/>
          <p14:tracePt t="18685" x="4105275" y="2624138"/>
          <p14:tracePt t="18701" x="3933825" y="2790825"/>
          <p14:tracePt t="18718" x="3805238" y="2914650"/>
          <p14:tracePt t="18735" x="3605213" y="3119438"/>
          <p14:tracePt t="18751" x="3500438" y="3257550"/>
          <p14:tracePt t="18768" x="3390900" y="3405188"/>
          <p14:tracePt t="18785" x="3290888" y="3557588"/>
          <p14:tracePt t="18786" x="3262313" y="3600450"/>
          <p14:tracePt t="18801" x="3214688" y="3686175"/>
          <p14:tracePt t="18818" x="3181350" y="3757613"/>
          <p14:tracePt t="18835" x="3167063" y="3805238"/>
          <p14:tracePt t="18851" x="3162300" y="3833813"/>
          <p14:tracePt t="19216" x="3067050" y="3871913"/>
          <p14:tracePt t="19223" x="2895600" y="3938588"/>
          <p14:tracePt t="19234" x="2709863" y="4019550"/>
          <p14:tracePt t="19251" x="2095500" y="4243388"/>
          <p14:tracePt t="19268" x="1724025" y="4386263"/>
          <p14:tracePt t="19284" x="1414463" y="4495800"/>
          <p14:tracePt t="19301" x="1138238" y="4581525"/>
          <p14:tracePt t="19318" x="1033463" y="4600575"/>
          <p14:tracePt t="19335" x="981075" y="4610100"/>
          <p14:tracePt t="19351" x="962025" y="4610100"/>
          <p14:tracePt t="19387" x="957263" y="4605338"/>
          <p14:tracePt t="19402" x="957263" y="4595813"/>
          <p14:tracePt t="19418" x="957263" y="4586288"/>
          <p14:tracePt t="19434" x="962025" y="4576763"/>
          <p14:tracePt t="19451" x="966788" y="4552950"/>
          <p14:tracePt t="19468" x="966788" y="4543425"/>
          <p14:tracePt t="19484" x="971550" y="4529138"/>
          <p14:tracePt t="19501" x="971550" y="4524375"/>
          <p14:tracePt t="19518" x="976313" y="4519613"/>
          <p14:tracePt t="19534" x="976313" y="4510088"/>
          <p14:tracePt t="19551" x="985838" y="4491038"/>
          <p14:tracePt t="19568" x="1014413" y="4467225"/>
          <p14:tracePt t="19584" x="1033463" y="4457700"/>
          <p14:tracePt t="19601" x="1052513" y="4448175"/>
          <p14:tracePt t="19618" x="1090613" y="4443413"/>
          <p14:tracePt t="19634" x="1114425" y="4438650"/>
          <p14:tracePt t="19651" x="1133475" y="4433888"/>
          <p14:tracePt t="19668" x="1162050" y="4429125"/>
          <p14:tracePt t="19684" x="1195388" y="4429125"/>
          <p14:tracePt t="19701" x="1233488" y="4429125"/>
          <p14:tracePt t="19718" x="1319213" y="4433888"/>
          <p14:tracePt t="19734" x="1371600" y="4438650"/>
          <p14:tracePt t="19751" x="1447800" y="4448175"/>
          <p14:tracePt t="19768" x="1557338" y="4457700"/>
          <p14:tracePt t="19784" x="1604963" y="4462463"/>
          <p14:tracePt t="19801" x="1638300" y="4462463"/>
          <p14:tracePt t="19818" x="1657350" y="4467225"/>
          <p14:tracePt t="19851" x="1657350" y="4471988"/>
          <p14:tracePt t="19868" x="1662113" y="4471988"/>
          <p14:tracePt t="20069" x="1666875" y="4471988"/>
          <p14:tracePt t="20082" x="1681163" y="4471988"/>
          <p14:tracePt t="20089" x="1700213" y="4471988"/>
          <p14:tracePt t="20101" x="1719263" y="4467225"/>
          <p14:tracePt t="20117" x="1800225" y="4457700"/>
          <p14:tracePt t="20134" x="1838325" y="4452938"/>
          <p14:tracePt t="20151" x="1871663" y="4452938"/>
          <p14:tracePt t="20167" x="1914525" y="4448175"/>
          <p14:tracePt t="20184" x="1938338" y="4443413"/>
          <p14:tracePt t="20201" x="1976438" y="4429125"/>
          <p14:tracePt t="20218" x="2028825" y="4424363"/>
          <p14:tracePt t="20234" x="2052638" y="4419600"/>
          <p14:tracePt t="20251" x="2062163" y="4419600"/>
          <p14:tracePt t="20268" x="2066925" y="4419600"/>
          <p14:tracePt t="20301" x="2071688" y="4419600"/>
          <p14:tracePt t="20462" x="2066925" y="4419600"/>
          <p14:tracePt t="20498" x="2062163" y="4424363"/>
          <p14:tracePt t="20526" x="2057400" y="4424363"/>
          <p14:tracePt t="20533" x="2052638" y="4429125"/>
          <p14:tracePt t="20548" x="2047875" y="4429125"/>
          <p14:tracePt t="20562" x="2043113" y="4429125"/>
          <p14:tracePt t="20583" x="2038350" y="4429125"/>
          <p14:tracePt t="20605" x="2033588" y="4429125"/>
          <p14:tracePt t="20626" x="2028825" y="4429125"/>
          <p14:tracePt t="20634" x="2024063" y="4429125"/>
          <p14:tracePt t="20641" x="2019300" y="4429125"/>
          <p14:tracePt t="20655" x="2014538" y="4429125"/>
          <p14:tracePt t="20667" x="2014538" y="4424363"/>
          <p14:tracePt t="20684" x="2000250" y="4424363"/>
          <p14:tracePt t="20701" x="1995488" y="4424363"/>
          <p14:tracePt t="20717" x="1990725" y="4419600"/>
          <p14:tracePt t="20734" x="1985963" y="4419600"/>
          <p14:tracePt t="20751" x="1985963" y="4414838"/>
          <p14:tracePt t="20767" x="1981200" y="4410075"/>
          <p14:tracePt t="20784" x="1981200" y="4405313"/>
          <p14:tracePt t="20800" x="1962150" y="4391025"/>
          <p14:tracePt t="20817" x="1819275" y="4367213"/>
          <p14:tracePt t="20834" x="1647825" y="4310063"/>
          <p14:tracePt t="20850" x="1533525" y="4281488"/>
          <p14:tracePt t="20867" x="1443038" y="4262438"/>
          <p14:tracePt t="20884" x="1404938" y="4257675"/>
          <p14:tracePt t="20901" x="1400175" y="4257675"/>
          <p14:tracePt t="20935" x="1400175" y="4262438"/>
          <p14:tracePt t="20950" x="1414463" y="4267200"/>
          <p14:tracePt t="20967" x="1433513" y="4271963"/>
          <p14:tracePt t="20984" x="1443038" y="4271963"/>
          <p14:tracePt t="21000" x="1452563" y="4271963"/>
          <p14:tracePt t="21017" x="1457325" y="4271963"/>
          <p14:tracePt t="21050" x="1476375" y="4271963"/>
          <p14:tracePt t="21067" x="1485900" y="4271963"/>
          <p14:tracePt t="21084" x="1500188" y="4271963"/>
          <p14:tracePt t="21100" x="1509713" y="4271963"/>
          <p14:tracePt t="21117" x="1524000" y="4271963"/>
          <p14:tracePt t="21134" x="1533525" y="4271963"/>
          <p14:tracePt t="21150" x="1562100" y="4271963"/>
          <p14:tracePt t="21167" x="1585913" y="4271963"/>
          <p14:tracePt t="21184" x="1609725" y="4271963"/>
          <p14:tracePt t="21200" x="1647825" y="4271963"/>
          <p14:tracePt t="21217" x="1671638" y="4276725"/>
          <p14:tracePt t="21234" x="1690688" y="4276725"/>
          <p14:tracePt t="21250" x="1704975" y="4281488"/>
          <p14:tracePt t="21267" x="1709738" y="4281488"/>
          <p14:tracePt t="21284" x="1714500" y="4281488"/>
          <p14:tracePt t="21317" x="1719263" y="4281488"/>
          <p14:tracePt t="21335" x="1724025" y="4281488"/>
          <p14:tracePt t="21393" x="1728788" y="4281488"/>
          <p14:tracePt t="21407" x="1728788" y="4286250"/>
          <p14:tracePt t="21436" x="1733550" y="4286250"/>
          <p14:tracePt t="21443" x="1738313" y="4291013"/>
          <p14:tracePt t="21450" x="1743075" y="4291013"/>
          <p14:tracePt t="21467" x="1771650" y="4291013"/>
          <p14:tracePt t="21484" x="1800225" y="4300538"/>
          <p14:tracePt t="21500" x="1852613" y="4310063"/>
          <p14:tracePt t="21517" x="1890713" y="4319588"/>
          <p14:tracePt t="21534" x="1914525" y="4329113"/>
          <p14:tracePt t="21550" x="1957388" y="4348163"/>
          <p14:tracePt t="21567" x="2000250" y="4357688"/>
          <p14:tracePt t="21584" x="2052638" y="4371975"/>
          <p14:tracePt t="21600" x="2119313" y="4386263"/>
          <p14:tracePt t="21617" x="2162175" y="4391025"/>
          <p14:tracePt t="21634" x="2205038" y="4405313"/>
          <p14:tracePt t="21650" x="2286000" y="4414838"/>
          <p14:tracePt t="21667" x="2328863" y="4419600"/>
          <p14:tracePt t="21684" x="2362200" y="4419600"/>
          <p14:tracePt t="21700" x="2405063" y="4424363"/>
          <p14:tracePt t="21717" x="2424113" y="4429125"/>
          <p14:tracePt t="21734" x="2447925" y="4433888"/>
          <p14:tracePt t="21750" x="2481263" y="4448175"/>
          <p14:tracePt t="21767" x="2505075" y="4448175"/>
          <p14:tracePt t="21784" x="2519363" y="4452938"/>
          <p14:tracePt t="21800" x="2543175" y="4462463"/>
          <p14:tracePt t="22182" x="2557463" y="4462463"/>
          <p14:tracePt t="22188" x="2571750" y="4462463"/>
          <p14:tracePt t="22200" x="2590800" y="4462463"/>
          <p14:tracePt t="22217" x="2628900" y="4462463"/>
          <p14:tracePt t="22233" x="2647950" y="4462463"/>
          <p14:tracePt t="22250" x="2667000" y="4462463"/>
          <p14:tracePt t="22267" x="2681288" y="4462463"/>
          <p14:tracePt t="22283" x="2695575" y="4462463"/>
          <p14:tracePt t="22300" x="2705100" y="4462463"/>
          <p14:tracePt t="22317" x="2728913" y="4462463"/>
          <p14:tracePt t="22333" x="2743200" y="4462463"/>
          <p14:tracePt t="22350" x="2757488" y="4462463"/>
          <p14:tracePt t="22367" x="2771775" y="4462463"/>
          <p14:tracePt t="22383" x="2781300" y="4462463"/>
          <p14:tracePt t="22400" x="2786063" y="4462463"/>
          <p14:tracePt t="22417" x="2795588" y="4462463"/>
          <p14:tracePt t="22433" x="2800350" y="4462463"/>
          <p14:tracePt t="22450" x="2805113" y="4462463"/>
          <p14:tracePt t="22467" x="2819400" y="4457700"/>
          <p14:tracePt t="22483" x="2824163" y="4457700"/>
          <p14:tracePt t="22500" x="2833688" y="4457700"/>
          <p14:tracePt t="22517" x="2843213" y="4457700"/>
          <p14:tracePt t="22533" x="2847975" y="4452938"/>
          <p14:tracePt t="22567" x="2847975" y="4448175"/>
          <p14:tracePt t="22583" x="2852738" y="4448175"/>
          <p14:tracePt t="22632" x="2857500" y="4448175"/>
          <p14:tracePt t="22668" x="2862263" y="4448175"/>
          <p14:tracePt t="22746" x="2867025" y="4448175"/>
          <p14:tracePt t="22826" x="2862263" y="4448175"/>
          <p14:tracePt t="22861" x="2857500" y="4448175"/>
          <p14:tracePt t="22875" x="2847975" y="4443413"/>
          <p14:tracePt t="22890" x="2843213" y="4443413"/>
          <p14:tracePt t="22904" x="2838450" y="4443413"/>
          <p14:tracePt t="22918" x="2833688" y="4443413"/>
          <p14:tracePt t="22954" x="2828925" y="4443413"/>
          <p14:tracePt t="22997" x="2824163" y="4443413"/>
          <p14:tracePt t="23004" x="2819400" y="4443413"/>
          <p14:tracePt t="23019" x="2814638" y="4443413"/>
          <p14:tracePt t="23033" x="2805113" y="4443413"/>
          <p14:tracePt t="23050" x="2800350" y="4443413"/>
          <p14:tracePt t="23066" x="2781300" y="4438650"/>
          <p14:tracePt t="23083" x="2767013" y="4438650"/>
          <p14:tracePt t="23100" x="2752725" y="4433888"/>
          <p14:tracePt t="23116" x="2743200" y="4433888"/>
          <p14:tracePt t="23133" x="2733675" y="4433888"/>
          <p14:tracePt t="23150" x="2728913" y="4433888"/>
          <p14:tracePt t="23183" x="2719388" y="4433888"/>
          <p14:tracePt t="23200" x="2714625" y="4429125"/>
          <p14:tracePt t="23233" x="2700338" y="4424363"/>
          <p14:tracePt t="23250" x="2667000" y="4424363"/>
          <p14:tracePt t="23266" x="2633663" y="4424363"/>
          <p14:tracePt t="23283" x="2595563" y="4424363"/>
          <p14:tracePt t="23300" x="2547938" y="4424363"/>
          <p14:tracePt t="23316" x="2528888" y="4424363"/>
          <p14:tracePt t="23333" x="2524125" y="4424363"/>
          <p14:tracePt t="23334" x="2524125" y="4419600"/>
          <p14:tracePt t="23350" x="2519363" y="4419600"/>
          <p14:tracePt t="23366" x="2519363" y="4414838"/>
          <p14:tracePt t="23406" x="2519363" y="4410075"/>
          <p14:tracePt t="23420" x="2524125" y="4400550"/>
          <p14:tracePt t="23434" x="2528888" y="4400550"/>
          <p14:tracePt t="23441" x="2528888" y="4395788"/>
          <p14:tracePt t="23450" x="2538413" y="4395788"/>
          <p14:tracePt t="23466" x="2543175" y="4391025"/>
          <p14:tracePt t="23483" x="2552700" y="4386263"/>
          <p14:tracePt t="23500" x="2566988" y="4381500"/>
          <p14:tracePt t="23516" x="2576513" y="4381500"/>
          <p14:tracePt t="23533" x="2595563" y="4381500"/>
          <p14:tracePt t="23566" x="2633663" y="4386263"/>
          <p14:tracePt t="23583" x="2647950" y="4386263"/>
          <p14:tracePt t="23600" x="2690813" y="4391025"/>
          <p14:tracePt t="23616" x="2719388" y="4391025"/>
          <p14:tracePt t="23633" x="2747963" y="4391025"/>
          <p14:tracePt t="23650" x="2771775" y="4391025"/>
          <p14:tracePt t="23666" x="2781300" y="4391025"/>
          <p14:tracePt t="23683" x="2786063" y="4391025"/>
          <p14:tracePt t="23700" x="2790825" y="4391025"/>
          <p14:tracePt t="23764" x="2728913" y="4391025"/>
          <p14:tracePt t="23778" x="2690813" y="4386263"/>
          <p14:tracePt t="23792" x="2657475" y="4376738"/>
          <p14:tracePt t="23799" x="2647950" y="4376738"/>
          <p14:tracePt t="23816" x="2633663" y="4376738"/>
          <p14:tracePt t="23833" x="2624138" y="4376738"/>
          <p14:tracePt t="23849" x="2624138" y="4367213"/>
          <p14:tracePt t="23871" x="2619375" y="4367213"/>
          <p14:tracePt t="23900" x="2619375" y="4371975"/>
          <p14:tracePt t="23943" x="2624138" y="4371975"/>
          <p14:tracePt t="23950" x="2628900" y="4371975"/>
          <p14:tracePt t="23964" x="2638425" y="4371975"/>
          <p14:tracePt t="23971" x="2643188" y="4371975"/>
          <p14:tracePt t="23986" x="2647950" y="4371975"/>
          <p14:tracePt t="24000" x="2652713" y="4371975"/>
          <p14:tracePt t="24016" x="2657475" y="4371975"/>
          <p14:tracePt t="24033" x="2662238" y="4371975"/>
          <p14:tracePt t="24049" x="2671763" y="4371975"/>
          <p14:tracePt t="24107" x="2643188" y="4371975"/>
          <p14:tracePt t="24129" x="2609850" y="4371975"/>
          <p14:tracePt t="24136" x="2605088" y="4371975"/>
          <p14:tracePt t="24143" x="2600325" y="4367213"/>
          <p14:tracePt t="24157" x="2595563" y="4367213"/>
          <p14:tracePt t="24222" x="2600325" y="4367213"/>
          <p14:tracePt t="24236" x="2605088" y="4367213"/>
          <p14:tracePt t="24251" x="2614613" y="4367213"/>
          <p14:tracePt t="24279" x="2624138" y="4367213"/>
          <p14:tracePt t="24286" x="2628900" y="4367213"/>
          <p14:tracePt t="24300" x="2633663" y="4367213"/>
          <p14:tracePt t="24322" x="2643188" y="4367213"/>
          <p14:tracePt t="24387" x="2590800" y="4362450"/>
          <p14:tracePt t="24394" x="2586038" y="4362450"/>
          <p14:tracePt t="24401" x="2576513" y="4362450"/>
          <p14:tracePt t="24416" x="2562225" y="4357688"/>
          <p14:tracePt t="24433" x="2552700" y="4357688"/>
          <p14:tracePt t="24449" x="2547938" y="4357688"/>
          <p14:tracePt t="24487" x="2557463" y="4357688"/>
          <p14:tracePt t="24499" x="2562225" y="4357688"/>
          <p14:tracePt t="24516" x="2576513" y="4367213"/>
          <p14:tracePt t="24533" x="2581275" y="4367213"/>
          <p14:tracePt t="24549" x="2600325" y="4367213"/>
          <p14:tracePt t="24566" x="2614613" y="4367213"/>
          <p14:tracePt t="24599" x="2624138" y="4367213"/>
          <p14:tracePt t="24637" x="2614613" y="4367213"/>
          <p14:tracePt t="24645" x="2609850" y="4367213"/>
          <p14:tracePt t="24658" x="2605088" y="4371975"/>
          <p14:tracePt t="24666" x="2600325" y="4371975"/>
          <p14:tracePt t="24759" x="2605088" y="4371975"/>
          <p14:tracePt t="24795" x="2609850" y="4371975"/>
          <p14:tracePt t="24875" x="2614613" y="4371975"/>
          <p14:tracePt t="24881" x="2633663" y="4371975"/>
          <p14:tracePt t="24888" x="2671763" y="4371975"/>
          <p14:tracePt t="24899" x="2709863" y="4371975"/>
          <p14:tracePt t="24916" x="2781300" y="4371975"/>
          <p14:tracePt t="24933" x="2933700" y="4371975"/>
          <p14:tracePt t="24949" x="3024188" y="4367213"/>
          <p14:tracePt t="24966" x="3086100" y="4357688"/>
          <p14:tracePt t="24983" x="3105150" y="4357688"/>
          <p14:tracePt t="24999" x="3109913" y="4352925"/>
          <p14:tracePt t="25203" x="3028950" y="4348163"/>
          <p14:tracePt t="25217" x="3000375" y="4343400"/>
          <p14:tracePt t="25225" x="2976563" y="4338638"/>
          <p14:tracePt t="25232" x="2967038" y="4338638"/>
          <p14:tracePt t="25249" x="2947988" y="4338638"/>
          <p14:tracePt t="25266" x="2938463" y="4333875"/>
          <p14:tracePt t="25282" x="2928938" y="4333875"/>
          <p14:tracePt t="25354" x="2938463" y="4333875"/>
          <p14:tracePt t="25360" x="2943225" y="4333875"/>
          <p14:tracePt t="25367" x="2952750" y="4333875"/>
          <p14:tracePt t="25382" x="2967038" y="4333875"/>
          <p14:tracePt t="25399" x="2971800" y="4333875"/>
          <p14:tracePt t="25416" x="2976563" y="4333875"/>
          <p14:tracePt t="25432" x="2981325" y="4333875"/>
          <p14:tracePt t="25489" x="2947988" y="4319588"/>
          <p14:tracePt t="25496" x="2933700" y="4319588"/>
          <p14:tracePt t="25504" x="2928938" y="4319588"/>
          <p14:tracePt t="25518" x="2924175" y="4319588"/>
          <p14:tracePt t="25532" x="2919413" y="4319588"/>
          <p14:tracePt t="25605" x="2924175" y="4319588"/>
          <p14:tracePt t="25611" x="2928938" y="4319588"/>
          <p14:tracePt t="25618" x="2928938" y="4324350"/>
          <p14:tracePt t="25632" x="2938463" y="4324350"/>
          <p14:tracePt t="25649" x="2943225" y="4324350"/>
          <p14:tracePt t="25676" x="2947988" y="4324350"/>
          <p14:tracePt t="25769" x="2952750" y="4324350"/>
          <p14:tracePt t="25834" x="2957513" y="4324350"/>
          <p14:tracePt t="25856" x="2971800" y="4291013"/>
          <p14:tracePt t="25862" x="2976563" y="4281488"/>
          <p14:tracePt t="25869" x="2976563" y="4267200"/>
          <p14:tracePt t="25885" x="2976563" y="4243388"/>
          <p14:tracePt t="25899" x="2976563" y="4224338"/>
          <p14:tracePt t="25916" x="2976563" y="4210050"/>
          <p14:tracePt t="25932" x="2971800" y="4200525"/>
          <p14:tracePt t="25949" x="2971800" y="4195763"/>
          <p14:tracePt t="25965" x="2967038" y="4195763"/>
          <p14:tracePt t="25999" x="2967038" y="4191000"/>
          <p14:tracePt t="26026" x="2962275" y="4191000"/>
          <p14:tracePt t="26034" x="2962275" y="4186238"/>
          <p14:tracePt t="26077" x="2957513" y="4186238"/>
          <p14:tracePt t="26098" x="2957513" y="4181475"/>
          <p14:tracePt t="26134" x="2957513" y="4176713"/>
          <p14:tracePt t="26170" x="2957513" y="4171950"/>
          <p14:tracePt t="26184" x="2952750" y="4171950"/>
          <p14:tracePt t="26327" x="2947988" y="4181475"/>
          <p14:tracePt t="26334" x="2947988" y="4186238"/>
          <p14:tracePt t="26349" x="2947988" y="4191000"/>
          <p14:tracePt t="26356" x="2947988" y="4200525"/>
          <p14:tracePt t="26365" x="2947988" y="4210050"/>
          <p14:tracePt t="26382" x="2952750" y="4219575"/>
          <p14:tracePt t="26399" x="2957513" y="4243388"/>
          <p14:tracePt t="26415" x="2962275" y="4257675"/>
          <p14:tracePt t="26432" x="2967038" y="4271963"/>
          <p14:tracePt t="26449" x="2971800" y="4291013"/>
          <p14:tracePt t="26465" x="2976563" y="4295775"/>
          <p14:tracePt t="26482" x="2976563" y="4305300"/>
          <p14:tracePt t="26499" x="2976563" y="4314825"/>
          <p14:tracePt t="26532" x="2981325" y="4324350"/>
          <p14:tracePt t="26549" x="2981325" y="4329113"/>
          <p14:tracePt t="26565" x="2981325" y="4333875"/>
          <p14:tracePt t="26582" x="2981325" y="4338638"/>
          <p14:tracePt t="26615" x="2986088" y="4338638"/>
          <p14:tracePt t="26632" x="2986088" y="4343400"/>
          <p14:tracePt t="26714" x="2990850" y="4343400"/>
          <p14:tracePt t="26728" x="2995613" y="4338638"/>
          <p14:tracePt t="26742" x="3000375" y="4329113"/>
          <p14:tracePt t="26750" x="3000375" y="4324350"/>
          <p14:tracePt t="26765" x="3000375" y="4310063"/>
          <p14:tracePt t="26782" x="3000375" y="4300538"/>
          <p14:tracePt t="26799" x="3000375" y="4291013"/>
          <p14:tracePt t="26815" x="3000375" y="4276725"/>
          <p14:tracePt t="26848" x="3000375" y="4267200"/>
          <p14:tracePt t="26865" x="3000375" y="4262438"/>
          <p14:tracePt t="26882" x="3000375" y="4257675"/>
          <p14:tracePt t="28325" x="3014663" y="4257675"/>
          <p14:tracePt t="28332" x="3052763" y="4257675"/>
          <p14:tracePt t="28340" x="3090863" y="4257675"/>
          <p14:tracePt t="28355" x="3176588" y="4257675"/>
          <p14:tracePt t="28365" x="3214688" y="4257675"/>
          <p14:tracePt t="28381" x="3262313" y="4257675"/>
          <p14:tracePt t="28398" x="3490913" y="4271963"/>
          <p14:tracePt t="28415" x="3586163" y="4281488"/>
          <p14:tracePt t="28431" x="3686175" y="4291013"/>
          <p14:tracePt t="28448" x="3824288" y="4314825"/>
          <p14:tracePt t="28465" x="3895725" y="4324350"/>
          <p14:tracePt t="28481" x="3962400" y="4338638"/>
          <p14:tracePt t="28498" x="4067175" y="4367213"/>
          <p14:tracePt t="28515" x="4129088" y="4376738"/>
          <p14:tracePt t="28531" x="4176713" y="4391025"/>
          <p14:tracePt t="28549" x="4229100" y="4405313"/>
          <p14:tracePt t="28565" x="4252913" y="4405313"/>
          <p14:tracePt t="28581" x="4267200" y="4405313"/>
          <p14:tracePt t="28598" x="4276725" y="4410075"/>
          <p14:tracePt t="28633" x="4281488" y="4410075"/>
          <p14:tracePt t="28648" x="4286250" y="4419600"/>
          <p14:tracePt t="28665" x="4286250" y="4424363"/>
          <p14:tracePt t="28681" x="4286250" y="4433888"/>
          <p14:tracePt t="28698" x="4291013" y="4443413"/>
          <p14:tracePt t="28715" x="4291013" y="4452938"/>
          <p14:tracePt t="28731" x="4291013" y="4457700"/>
          <p14:tracePt t="28748" x="4291013" y="4467225"/>
          <p14:tracePt t="28765" x="4291013" y="4471988"/>
          <p14:tracePt t="28781" x="4267200" y="4481513"/>
          <p14:tracePt t="28798" x="4257675" y="4481513"/>
          <p14:tracePt t="28815" x="4214813" y="4481513"/>
          <p14:tracePt t="28831" x="4195763" y="4481513"/>
          <p14:tracePt t="28848" x="4186238" y="4471988"/>
          <p14:tracePt t="28865" x="4181475" y="4467225"/>
          <p14:tracePt t="28881" x="4176713" y="4457700"/>
          <p14:tracePt t="28898" x="4167188" y="4452938"/>
          <p14:tracePt t="28914" x="4167188" y="4448175"/>
          <p14:tracePt t="28931" x="4167188" y="4443413"/>
          <p14:tracePt t="28948" x="4162425" y="4429125"/>
          <p14:tracePt t="28964" x="4157663" y="4424363"/>
          <p14:tracePt t="28981" x="4157663" y="4419600"/>
          <p14:tracePt t="28998" x="4152900" y="4400550"/>
          <p14:tracePt t="29015" x="4152900" y="4386263"/>
          <p14:tracePt t="29031" x="4148138" y="4362450"/>
          <p14:tracePt t="29048" x="4133850" y="4333875"/>
          <p14:tracePt t="29065" x="4124325" y="4319588"/>
          <p14:tracePt t="29081" x="4110038" y="4300538"/>
          <p14:tracePt t="29098" x="4090988" y="4281488"/>
          <p14:tracePt t="29114" x="4081463" y="4267200"/>
          <p14:tracePt t="29131" x="4067175" y="4257675"/>
          <p14:tracePt t="29148" x="4062413" y="4248150"/>
          <p14:tracePt t="29164" x="4057650" y="4243388"/>
          <p14:tracePt t="29181" x="4057650" y="4238625"/>
          <p14:tracePt t="29198" x="4057650" y="4233863"/>
          <p14:tracePt t="29214" x="4052888" y="4229100"/>
          <p14:tracePt t="29285" x="4048125" y="4229100"/>
          <p14:tracePt t="29299" x="4048125" y="4224338"/>
          <p14:tracePt t="29335" x="4048125" y="4219575"/>
          <p14:tracePt t="29356" x="4038600" y="4219575"/>
          <p14:tracePt t="29365" x="4038600" y="4214813"/>
          <p14:tracePt t="29371" x="4033838" y="4205288"/>
          <p14:tracePt t="29381" x="4029075" y="4200525"/>
          <p14:tracePt t="29398" x="4024313" y="4181475"/>
          <p14:tracePt t="29414" x="4000500" y="4148138"/>
          <p14:tracePt t="29431" x="3990975" y="4119563"/>
          <p14:tracePt t="29448" x="3981450" y="4095750"/>
          <p14:tracePt t="29464" x="3962400" y="4067175"/>
          <p14:tracePt t="29481" x="3957638" y="4052888"/>
          <p14:tracePt t="29498" x="3952875" y="4043363"/>
          <p14:tracePt t="29557" x="3952875" y="4048125"/>
          <p14:tracePt t="29564" x="3952875" y="4052888"/>
          <p14:tracePt t="29572" x="3952875" y="4062413"/>
          <p14:tracePt t="29581" x="3952875" y="4067175"/>
          <p14:tracePt t="29598" x="3952875" y="4076700"/>
          <p14:tracePt t="29629" x="3962400" y="4152900"/>
          <p14:tracePt t="29636" x="3967163" y="4171950"/>
          <p14:tracePt t="29648" x="3976688" y="4186238"/>
          <p14:tracePt t="29664" x="4010025" y="4257675"/>
          <p14:tracePt t="29681" x="4043363" y="4305300"/>
          <p14:tracePt t="29698" x="4095750" y="4338638"/>
          <p14:tracePt t="29714" x="4162425" y="4376738"/>
          <p14:tracePt t="29731" x="4300538" y="4414838"/>
          <p14:tracePt t="29748" x="4371975" y="4429125"/>
          <p14:tracePt t="29764" x="4476750" y="4438650"/>
          <p14:tracePt t="29781" x="4529138" y="4448175"/>
          <p14:tracePt t="29798" x="4581525" y="4452938"/>
          <p14:tracePt t="29814" x="4681538" y="4443413"/>
          <p14:tracePt t="29831" x="4757738" y="4438650"/>
          <p14:tracePt t="29848" x="4824413" y="4429125"/>
          <p14:tracePt t="29864" x="4938713" y="4419600"/>
          <p14:tracePt t="29881" x="5010150" y="4410075"/>
          <p14:tracePt t="29898" x="5076825" y="4400550"/>
          <p14:tracePt t="29914" x="5124450" y="4391025"/>
          <p14:tracePt t="29931" x="5195888" y="4376738"/>
          <p14:tracePt t="29947" x="5243513" y="4357688"/>
          <p14:tracePt t="29964" x="5291138" y="4338638"/>
          <p14:tracePt t="29981" x="5353050" y="4310063"/>
          <p14:tracePt t="29997" x="5381625" y="4295775"/>
          <p14:tracePt t="30014" x="5395913" y="4286250"/>
          <p14:tracePt t="30031" x="5400675" y="4276725"/>
          <p14:tracePt t="30064" x="5405438" y="4276725"/>
          <p14:tracePt t="30094" x="5405438" y="4271963"/>
          <p14:tracePt t="30109" x="5362575" y="4267200"/>
          <p14:tracePt t="30123" x="5314950" y="4267200"/>
          <p14:tracePt t="30131" x="5291138" y="4267200"/>
          <p14:tracePt t="30147" x="5233988" y="4262438"/>
          <p14:tracePt t="30164" x="5176838" y="4262438"/>
          <p14:tracePt t="30181" x="5072063" y="4257675"/>
          <p14:tracePt t="30197" x="5014913" y="4252913"/>
          <p14:tracePt t="30214" x="4976813" y="4252913"/>
          <p14:tracePt t="30231" x="4953000" y="4248150"/>
          <p14:tracePt t="30274" x="4953000" y="4243388"/>
          <p14:tracePt t="30281" x="4953000" y="4238625"/>
          <p14:tracePt t="30297" x="4976813" y="4229100"/>
          <p14:tracePt t="30314" x="5019675" y="4219575"/>
          <p14:tracePt t="30331" x="5095875" y="4214813"/>
          <p14:tracePt t="30347" x="5205413" y="4186238"/>
          <p14:tracePt t="30364" x="5324475" y="4167188"/>
          <p14:tracePt t="30381" x="5529263" y="4114800"/>
          <p14:tracePt t="30397" x="5672138" y="4081463"/>
          <p14:tracePt t="30414" x="5781675" y="4062413"/>
          <p14:tracePt t="30431" x="5919788" y="4024313"/>
          <p14:tracePt t="30447" x="5976938" y="4014788"/>
          <p14:tracePt t="30464" x="6019800" y="4014788"/>
          <p14:tracePt t="30481" x="6043613" y="4010025"/>
          <p14:tracePt t="30497" x="6048375" y="4010025"/>
          <p14:tracePt t="30514" x="6053138" y="4010025"/>
          <p14:tracePt t="30717" x="6053138" y="4014788"/>
          <p14:tracePt t="30732" x="6053138" y="4019550"/>
          <p14:tracePt t="30774" x="6053138" y="4024313"/>
          <p14:tracePt t="30782" x="6053138" y="4029075"/>
          <p14:tracePt t="30796" x="6053138" y="4033838"/>
          <p14:tracePt t="30817" x="6048375" y="4038600"/>
          <p14:tracePt t="30832" x="6048375" y="4043363"/>
          <p14:tracePt t="30853" x="6048375" y="4052888"/>
          <p14:tracePt t="30868" x="6048375" y="4062413"/>
          <p14:tracePt t="30890" x="6048375" y="4067175"/>
          <p14:tracePt t="30896" x="6048375" y="4071938"/>
          <p14:tracePt t="30911" x="6048375" y="4076700"/>
          <p14:tracePt t="30925" x="6048375" y="4086225"/>
          <p14:tracePt t="30939" x="6048375" y="4095750"/>
          <p14:tracePt t="30953" x="6048375" y="4100513"/>
          <p14:tracePt t="30964" x="6048375" y="4110038"/>
          <p14:tracePt t="30981" x="6048375" y="4124325"/>
          <p14:tracePt t="30997" x="6048375" y="4152900"/>
          <p14:tracePt t="31014" x="6048375" y="4157663"/>
          <p14:tracePt t="31061" x="6048375" y="4148138"/>
          <p14:tracePt t="31075" x="6048375" y="4119563"/>
          <p14:tracePt t="31090" x="6053138" y="4057650"/>
          <p14:tracePt t="31104" x="6053138" y="3971925"/>
          <p14:tracePt t="31114" x="6057900" y="3929063"/>
          <p14:tracePt t="31130" x="6067425" y="3833813"/>
          <p14:tracePt t="31147" x="6086475" y="3724275"/>
          <p14:tracePt t="31164" x="6091238" y="3676650"/>
          <p14:tracePt t="31180" x="6091238" y="3657600"/>
          <p14:tracePt t="31197" x="6091238" y="3648075"/>
          <p14:tracePt t="31326" x="6091238" y="3657600"/>
          <p14:tracePt t="31333" x="6091238" y="3667125"/>
          <p14:tracePt t="31340" x="6091238" y="3671888"/>
          <p14:tracePt t="31348" x="6091238" y="3681413"/>
          <p14:tracePt t="31364" x="6091238" y="3709988"/>
          <p14:tracePt t="31380" x="6091238" y="3729038"/>
          <p14:tracePt t="31397" x="6091238" y="3786188"/>
          <p14:tracePt t="31414" x="6086475" y="3862388"/>
          <p14:tracePt t="31430" x="6081713" y="3933825"/>
          <p14:tracePt t="31447" x="6067425" y="4029075"/>
          <p14:tracePt t="31464" x="6067425" y="4071938"/>
          <p14:tracePt t="31480" x="6067425" y="4095750"/>
          <p14:tracePt t="31497" x="6067425" y="4110038"/>
          <p14:tracePt t="31514" x="6067425" y="4148138"/>
          <p14:tracePt t="31530" x="6067425" y="4181475"/>
          <p14:tracePt t="31547" x="6067425" y="4205288"/>
          <p14:tracePt t="31564" x="6067425" y="4229100"/>
          <p14:tracePt t="31597" x="6067425" y="4233863"/>
          <p14:tracePt t="31627" x="6067425" y="4229100"/>
          <p14:tracePt t="31641" x="6062663" y="4195763"/>
          <p14:tracePt t="31655" x="6062663" y="4129088"/>
          <p14:tracePt t="31663" x="6062663" y="4090988"/>
          <p14:tracePt t="31680" x="6062663" y="3995738"/>
          <p14:tracePt t="31697" x="6062663" y="3862388"/>
          <p14:tracePt t="31714" x="6062663" y="3705225"/>
          <p14:tracePt t="31730" x="6062663" y="3638550"/>
          <p14:tracePt t="31747" x="6062663" y="3605213"/>
          <p14:tracePt t="31764" x="6062663" y="3590925"/>
          <p14:tracePt t="31834" x="6062663" y="3600450"/>
          <p14:tracePt t="31842" x="6062663" y="3605213"/>
          <p14:tracePt t="31849" x="6062663" y="3609975"/>
          <p14:tracePt t="31863" x="6062663" y="3624263"/>
          <p14:tracePt t="31880" x="6062663" y="3671888"/>
          <p14:tracePt t="31897" x="6067425" y="3729038"/>
          <p14:tracePt t="31913" x="6076950" y="3862388"/>
          <p14:tracePt t="31930" x="6091238" y="3990975"/>
          <p14:tracePt t="31947" x="6091238" y="4129088"/>
          <p14:tracePt t="31964" x="6091238" y="4300538"/>
          <p14:tracePt t="31980" x="6091238" y="4391025"/>
          <p14:tracePt t="31997" x="6091238" y="4429125"/>
          <p14:tracePt t="32014" x="6091238" y="4443413"/>
          <p14:tracePt t="32071" x="6091238" y="4429125"/>
          <p14:tracePt t="32078" x="6091238" y="4414838"/>
          <p14:tracePt t="32085" x="6091238" y="4400550"/>
          <p14:tracePt t="32107" x="6091238" y="4348163"/>
          <p14:tracePt t="32114" x="6091238" y="4333875"/>
          <p14:tracePt t="32130" x="6091238" y="4281488"/>
          <p14:tracePt t="32147" x="6091238" y="4219575"/>
          <p14:tracePt t="32164" x="6100763" y="4114800"/>
          <p14:tracePt t="32180" x="6115050" y="3976688"/>
          <p14:tracePt t="32197" x="6134100" y="3895725"/>
          <p14:tracePt t="32214" x="6138863" y="3848100"/>
          <p14:tracePt t="32230" x="6143625" y="3843338"/>
          <p14:tracePt t="32247" x="6148388" y="3838575"/>
          <p14:tracePt t="32329" x="6148388" y="3843338"/>
          <p14:tracePt t="32336" x="6153150" y="3843338"/>
          <p14:tracePt t="32347" x="6153150" y="3848100"/>
          <p14:tracePt t="32363" x="6153150" y="3862388"/>
          <p14:tracePt t="32380" x="6153150" y="3867150"/>
          <p14:tracePt t="32397" x="6153150" y="3876675"/>
          <p14:tracePt t="32413" x="6153150" y="3886200"/>
          <p14:tracePt t="32430" x="6143625" y="3890963"/>
          <p14:tracePt t="32447" x="6143625" y="3895725"/>
          <p14:tracePt t="32480" x="6138863" y="3900488"/>
          <p14:tracePt t="33126" x="6143625" y="3900488"/>
          <p14:tracePt t="33131" x="6157913" y="3890963"/>
          <p14:tracePt t="33138" x="6176963" y="3890963"/>
          <p14:tracePt t="33146" x="6196013" y="3886200"/>
          <p14:tracePt t="33163" x="6238875" y="3876675"/>
          <p14:tracePt t="33180" x="6291263" y="3862388"/>
          <p14:tracePt t="33196" x="6381750" y="3838575"/>
          <p14:tracePt t="33213" x="6467475" y="3819525"/>
          <p14:tracePt t="33230" x="6557963" y="3805238"/>
          <p14:tracePt t="33246" x="6691313" y="3786188"/>
          <p14:tracePt t="33263" x="6786563" y="3771900"/>
          <p14:tracePt t="33280" x="6886575" y="3757613"/>
          <p14:tracePt t="33296" x="7043738" y="3743325"/>
          <p14:tracePt t="33313" x="7153275" y="3729038"/>
          <p14:tracePt t="33330" x="7300913" y="3700463"/>
          <p14:tracePt t="33346" x="7491413" y="3657600"/>
          <p14:tracePt t="33363" x="7643813" y="3624263"/>
          <p14:tracePt t="33380" x="7772400" y="3586163"/>
          <p14:tracePt t="33396" x="7910513" y="3529013"/>
          <p14:tracePt t="33413" x="7981950" y="3490913"/>
          <p14:tracePt t="33430" x="8043863" y="3462338"/>
          <p14:tracePt t="33446" x="8105775" y="3424238"/>
          <p14:tracePt t="33463" x="8139113" y="3395663"/>
          <p14:tracePt t="33480" x="8177213" y="3357563"/>
          <p14:tracePt t="33496" x="8215313" y="3281363"/>
          <p14:tracePt t="33513" x="8243888" y="3238500"/>
          <p14:tracePt t="33530" x="8272463" y="3186113"/>
          <p14:tracePt t="33546" x="8310563" y="3100388"/>
          <p14:tracePt t="33563" x="8334375" y="3024188"/>
          <p14:tracePt t="33580" x="8348663" y="2971800"/>
          <p14:tracePt t="33596" x="8362950" y="2938463"/>
          <p14:tracePt t="33613" x="8362950" y="2933700"/>
          <p14:tracePt t="33629" x="8362950" y="2928938"/>
          <p14:tracePt t="33733" x="8362950" y="2924175"/>
          <p14:tracePt t="33747" x="8362950" y="2914650"/>
          <p14:tracePt t="33754" x="8367713" y="2862263"/>
          <p14:tracePt t="33763" x="8367713" y="2828925"/>
          <p14:tracePt t="33779" x="8367713" y="2781300"/>
          <p14:tracePt t="33796" x="8358188" y="2747963"/>
          <p14:tracePt t="33813" x="8358188" y="2733675"/>
          <p14:tracePt t="33830" x="8358188" y="2728913"/>
          <p14:tracePt t="33846" x="8353425" y="2728913"/>
          <p14:tracePt t="33880" x="8348663" y="2728913"/>
          <p14:tracePt t="33896" x="8343900" y="2728913"/>
          <p14:tracePt t="33919" x="8339138" y="2728913"/>
          <p14:tracePt t="34005" x="8329613" y="2728913"/>
          <p14:tracePt t="34041" x="8324850" y="2728913"/>
          <p14:tracePt t="34047" x="8305800" y="2709863"/>
          <p14:tracePt t="34055" x="8277225" y="2690813"/>
          <p14:tracePt t="34063" x="8248650" y="2657475"/>
          <p14:tracePt t="34079" x="8191500" y="2566988"/>
          <p14:tracePt t="34096" x="8129588" y="2486025"/>
          <p14:tracePt t="34113" x="8062913" y="2400300"/>
          <p14:tracePt t="34129" x="8043863" y="2366963"/>
          <p14:tracePt t="34146" x="8034338" y="2362200"/>
          <p14:tracePt t="34163" x="8029575" y="2362200"/>
          <p14:tracePt t="34284" x="8029575" y="2366963"/>
          <p14:tracePt t="34291" x="8029575" y="2371725"/>
          <p14:tracePt t="34298" x="8029575" y="2376488"/>
          <p14:tracePt t="34313" x="8029575" y="2381250"/>
          <p14:tracePt t="34329" x="8029575" y="2390775"/>
          <p14:tracePt t="34346" x="8029575" y="2400300"/>
          <p14:tracePt t="34363" x="8029575" y="2433638"/>
          <p14:tracePt t="34379" x="8024813" y="2466975"/>
          <p14:tracePt t="34396" x="8024813" y="2519363"/>
          <p14:tracePt t="34413" x="8024813" y="2638425"/>
          <p14:tracePt t="34429" x="8024813" y="2743200"/>
          <p14:tracePt t="34446" x="8034338" y="2838450"/>
          <p14:tracePt t="34463" x="8048625" y="2981325"/>
          <p14:tracePt t="34479" x="8053388" y="3067050"/>
          <p14:tracePt t="34496" x="8058150" y="3133725"/>
          <p14:tracePt t="34513" x="8062913" y="3205163"/>
          <p14:tracePt t="34529" x="8067675" y="3257550"/>
          <p14:tracePt t="34546" x="8067675" y="3324225"/>
          <p14:tracePt t="34563" x="8067675" y="3419475"/>
          <p14:tracePt t="34579" x="8067675" y="3490913"/>
          <p14:tracePt t="34596" x="8067675" y="3562350"/>
          <p14:tracePt t="34613" x="8067675" y="3662363"/>
          <p14:tracePt t="34629" x="8067675" y="3714750"/>
          <p14:tracePt t="34646" x="8067675" y="3771900"/>
          <p14:tracePt t="34663" x="8067675" y="3829050"/>
          <p14:tracePt t="34679" x="8067675" y="3905250"/>
          <p14:tracePt t="34696" x="8062913" y="3943350"/>
          <p14:tracePt t="34713" x="8062913" y="3962400"/>
          <p14:tracePt t="34729" x="8062913" y="3976688"/>
          <p14:tracePt t="34746" x="8062913" y="3981450"/>
          <p14:tracePt t="34763" x="8062913" y="3986213"/>
          <p14:tracePt t="34779" x="8062913" y="4014788"/>
          <p14:tracePt t="34796" x="8058150" y="4043363"/>
          <p14:tracePt t="34813" x="8058150" y="4057650"/>
          <p14:tracePt t="34829" x="8058150" y="4071938"/>
          <p14:tracePt t="34846" x="8058150" y="4076700"/>
          <p14:tracePt t="34879" x="8058150" y="4081463"/>
          <p14:tracePt t="34958" x="8053388" y="4081463"/>
          <p14:tracePt t="34964" x="8048625" y="4076700"/>
          <p14:tracePt t="34971" x="8043863" y="4071938"/>
          <p14:tracePt t="34979" x="8043863" y="4057650"/>
          <p14:tracePt t="34996" x="8039100" y="4038600"/>
          <p14:tracePt t="35012" x="8034338" y="4010025"/>
          <p14:tracePt t="35029" x="8024813" y="3929063"/>
          <p14:tracePt t="35046" x="8024813" y="3833813"/>
          <p14:tracePt t="35062" x="8024813" y="3709988"/>
          <p14:tracePt t="35079" x="8034338" y="3462338"/>
          <p14:tracePt t="35096" x="8039100" y="3224213"/>
          <p14:tracePt t="35112" x="8043863" y="3038475"/>
          <p14:tracePt t="35129" x="8043863" y="2819400"/>
          <p14:tracePt t="35146" x="8048625" y="2705100"/>
          <p14:tracePt t="35162" x="8048625" y="2624138"/>
          <p14:tracePt t="35179" x="8053388" y="2505075"/>
          <p14:tracePt t="35196" x="8058150" y="2471738"/>
          <p14:tracePt t="35212" x="8058150" y="2457450"/>
          <p14:tracePt t="35251" x="8067675" y="2457450"/>
          <p14:tracePt t="35287" x="8072438" y="2462213"/>
          <p14:tracePt t="35308" x="8072438" y="2466975"/>
          <p14:tracePt t="35329" x="8072438" y="2471738"/>
          <p14:tracePt t="35336" x="8077200" y="2471738"/>
          <p14:tracePt t="35351" x="8077200" y="2476500"/>
          <p14:tracePt t="35365" x="8081963" y="2481263"/>
          <p14:tracePt t="35379" x="8081963" y="2490788"/>
          <p14:tracePt t="35396" x="8086725" y="2519363"/>
          <p14:tracePt t="35429" x="8091488" y="2605088"/>
          <p14:tracePt t="35446" x="8105775" y="2705100"/>
          <p14:tracePt t="35462" x="8110538" y="2809875"/>
          <p14:tracePt t="35479" x="8115300" y="2943225"/>
          <p14:tracePt t="35496" x="8120063" y="3148013"/>
          <p14:tracePt t="35512" x="8120063" y="3290888"/>
          <p14:tracePt t="35529" x="8124825" y="3405188"/>
          <p14:tracePt t="35546" x="8124825" y="3567113"/>
          <p14:tracePt t="35562" x="8124825" y="3671888"/>
          <p14:tracePt t="35579" x="8124825" y="3757613"/>
          <p14:tracePt t="35596" x="8124825" y="3867150"/>
          <p14:tracePt t="35612" x="8120063" y="3919538"/>
          <p14:tracePt t="35629" x="8120063" y="3943350"/>
          <p14:tracePt t="35645" x="8120063" y="3962400"/>
          <p14:tracePt t="35679" x="8120063" y="3971925"/>
          <p14:tracePt t="35696" x="8120063" y="3995738"/>
          <p14:tracePt t="35712" x="8115300" y="4014788"/>
          <p14:tracePt t="35729" x="8105775" y="4033838"/>
          <p14:tracePt t="35745" x="8105775" y="4043363"/>
          <p14:tracePt t="35762" x="8101013" y="4043363"/>
          <p14:tracePt t="35779" x="8101013" y="4048125"/>
          <p14:tracePt t="35796" x="8077200" y="4086225"/>
          <p14:tracePt t="35812" x="8053388" y="4133850"/>
          <p14:tracePt t="35829" x="8034338" y="4186238"/>
          <p14:tracePt t="35845" x="8015288" y="4224338"/>
          <p14:tracePt t="35862" x="8010525" y="4233863"/>
          <p14:tracePt t="35879" x="8010525" y="4238625"/>
          <p14:tracePt t="35895" x="8005763" y="4238625"/>
          <p14:tracePt t="35929" x="8005763" y="4210050"/>
          <p14:tracePt t="35945" x="8015288" y="4110038"/>
          <p14:tracePt t="35962" x="8034338" y="4048125"/>
          <p14:tracePt t="35979" x="8058150" y="3962400"/>
          <p14:tracePt t="35995" x="8096250" y="3814763"/>
          <p14:tracePt t="36012" x="8110538" y="3719513"/>
          <p14:tracePt t="36029" x="8129588" y="3590925"/>
          <p14:tracePt t="36045" x="8158163" y="3362325"/>
          <p14:tracePt t="36062" x="8181975" y="3181350"/>
          <p14:tracePt t="36079" x="8196263" y="3014663"/>
          <p14:tracePt t="36096" x="8215313" y="2857500"/>
          <p14:tracePt t="36112" x="8220075" y="2776538"/>
          <p14:tracePt t="36129" x="8220075" y="2743200"/>
          <p14:tracePt t="36146" x="8220075" y="2728913"/>
          <p14:tracePt t="36162" x="8220075" y="2724150"/>
          <p14:tracePt t="36239" x="8220075" y="2709863"/>
          <p14:tracePt t="36247" x="8220075" y="2681288"/>
          <p14:tracePt t="36254" x="8224838" y="2662238"/>
          <p14:tracePt t="36262" x="8224838" y="2633663"/>
          <p14:tracePt t="36279" x="8224838" y="2605088"/>
          <p14:tracePt t="36295" x="8229600" y="2547938"/>
          <p14:tracePt t="36312" x="8229600" y="2476500"/>
          <p14:tracePt t="36329" x="8229600" y="2462213"/>
          <p14:tracePt t="36345" x="8229600" y="2457450"/>
          <p14:tracePt t="36362" x="8229600" y="2452688"/>
          <p14:tracePt t="36404" x="8224838" y="2452688"/>
          <p14:tracePt t="36426" x="8224838" y="2457450"/>
          <p14:tracePt t="36440" x="8224838" y="2466975"/>
          <p14:tracePt t="36447" x="8220075" y="2486025"/>
          <p14:tracePt t="36462" x="8205788" y="2566988"/>
          <p14:tracePt t="36479" x="8191500" y="2671763"/>
          <p14:tracePt t="36495" x="8177213" y="2800350"/>
          <p14:tracePt t="36512" x="8153400" y="2990850"/>
          <p14:tracePt t="36529" x="8139113" y="3114675"/>
          <p14:tracePt t="36545" x="8129588" y="3248025"/>
          <p14:tracePt t="36562" x="8120063" y="3462338"/>
          <p14:tracePt t="36579" x="8120063" y="3595688"/>
          <p14:tracePt t="36595" x="8124825" y="3709988"/>
          <p14:tracePt t="36612" x="8139113" y="3852863"/>
          <p14:tracePt t="36629" x="8139113" y="3924300"/>
          <p14:tracePt t="36645" x="8143875" y="3976688"/>
          <p14:tracePt t="36662" x="8143875" y="4019550"/>
          <p14:tracePt t="36679" x="8143875" y="4048125"/>
          <p14:tracePt t="36695" x="8143875" y="4071938"/>
          <p14:tracePt t="36712" x="8143875" y="4090988"/>
          <p14:tracePt t="36748" x="8143875" y="4095750"/>
          <p14:tracePt t="36827" x="8148638" y="4095750"/>
          <p14:tracePt t="36855" x="8148638" y="4090988"/>
          <p14:tracePt t="36869" x="8153400" y="4090988"/>
          <p14:tracePt t="37164" x="8162925" y="4019550"/>
          <p14:tracePt t="37171" x="8167688" y="3938588"/>
          <p14:tracePt t="37178" x="8181975" y="3852863"/>
          <p14:tracePt t="37195" x="8191500" y="3719513"/>
          <p14:tracePt t="37212" x="8205788" y="3624263"/>
          <p14:tracePt t="37228" x="8205788" y="3581400"/>
          <p14:tracePt t="37245" x="8205788" y="3576638"/>
          <p14:tracePt t="37278" x="8201025" y="3576638"/>
          <p14:tracePt t="37295" x="8186738" y="3595688"/>
          <p14:tracePt t="37312" x="8172450" y="3619500"/>
          <p14:tracePt t="37328" x="8110538" y="3690938"/>
          <p14:tracePt t="37345" x="8053388" y="3767138"/>
          <p14:tracePt t="37362" x="7996238" y="3857625"/>
          <p14:tracePt t="37378" x="7915275" y="3971925"/>
          <p14:tracePt t="37395" x="7862888" y="4033838"/>
          <p14:tracePt t="37412" x="7815263" y="4090988"/>
          <p14:tracePt t="37428" x="7777163" y="4157663"/>
          <p14:tracePt t="37445" x="7767638" y="4181475"/>
          <p14:tracePt t="37462" x="7762875" y="4186238"/>
          <p14:tracePt t="37478" x="7762875" y="4191000"/>
          <p14:tracePt t="37514" x="7762875" y="4195763"/>
          <p14:tracePt t="37564" x="7762875" y="4200525"/>
          <p14:tracePt t="37571" x="7767638" y="4205288"/>
          <p14:tracePt t="37579" x="7767638" y="4210050"/>
          <p14:tracePt t="37595" x="7767638" y="4219575"/>
          <p14:tracePt t="37612" x="7767638" y="4224338"/>
          <p14:tracePt t="37645" x="7767638" y="4229100"/>
          <p14:tracePt t="37680" x="7762875" y="4229100"/>
          <p14:tracePt t="37708" x="7758113" y="4219575"/>
          <p14:tracePt t="37715" x="7753350" y="4200525"/>
          <p14:tracePt t="37722" x="7753350" y="4191000"/>
          <p14:tracePt t="37729" x="7753350" y="4176713"/>
          <p14:tracePt t="37745" x="7753350" y="4152900"/>
          <p14:tracePt t="37761" x="7758113" y="4129088"/>
          <p14:tracePt t="37778" x="7758113" y="4124325"/>
          <p14:tracePt t="37795" x="7758113" y="4119563"/>
          <p14:tracePt t="37829" x="7762875" y="4119563"/>
          <p14:tracePt t="56925" x="7743825" y="4119563"/>
          <p14:tracePt t="56932" x="7691438" y="4119563"/>
          <p14:tracePt t="56939" x="7634288" y="4119563"/>
          <p14:tracePt t="56955" x="7519988" y="4119563"/>
          <p14:tracePt t="56972" x="7396163" y="4119563"/>
          <p14:tracePt t="56989" x="7200900" y="4124325"/>
          <p14:tracePt t="57005" x="7058025" y="4124325"/>
          <p14:tracePt t="57022" x="6900863" y="4119563"/>
          <p14:tracePt t="57039" x="6629400" y="4119563"/>
          <p14:tracePt t="57055" x="6405563" y="4119563"/>
          <p14:tracePt t="57072" x="6172200" y="4119563"/>
          <p14:tracePt t="57089" x="5795963" y="4119563"/>
          <p14:tracePt t="57105" x="5548313" y="4119563"/>
          <p14:tracePt t="57122" x="5353050" y="4110038"/>
          <p14:tracePt t="57138" x="5200650" y="4100513"/>
          <p14:tracePt t="57155" x="5024438" y="4076700"/>
          <p14:tracePt t="57172" x="4943475" y="4048125"/>
          <p14:tracePt t="57188" x="4876800" y="4024313"/>
          <p14:tracePt t="57205" x="4781550" y="3976688"/>
          <p14:tracePt t="57222" x="4719638" y="3948113"/>
          <p14:tracePt t="57238" x="4657725" y="3914775"/>
          <p14:tracePt t="57255" x="4524375" y="3862388"/>
          <p14:tracePt t="57272" x="4424363" y="3810000"/>
          <p14:tracePt t="57288" x="4305300" y="3729038"/>
          <p14:tracePt t="57305" x="4086225" y="3519488"/>
          <p14:tracePt t="57322" x="3914775" y="3314700"/>
          <p14:tracePt t="57338" x="3719513" y="3067050"/>
          <p14:tracePt t="57355" x="3471863" y="2657475"/>
          <p14:tracePt t="57372" x="3348038" y="2395538"/>
          <p14:tracePt t="57388" x="3228975" y="2181225"/>
          <p14:tracePt t="57405" x="3128963" y="2005013"/>
          <p14:tracePt t="57422" x="3100388" y="1952625"/>
          <p14:tracePt t="57438" x="3086100" y="1943100"/>
          <p14:tracePt t="57455" x="3081338" y="1933575"/>
          <p14:tracePt t="57791" x="3005138" y="1871663"/>
          <p14:tracePt t="57798" x="2905125" y="1757363"/>
          <p14:tracePt t="57805" x="2790825" y="1647825"/>
          <p14:tracePt t="57821" x="2571750" y="1414463"/>
          <p14:tracePt t="57838" x="2395538" y="1219200"/>
          <p14:tracePt t="57855" x="2228850" y="1028700"/>
          <p14:tracePt t="57871" x="2162175" y="952500"/>
          <p14:tracePt t="57888" x="2124075" y="881063"/>
          <p14:tracePt t="57905" x="2081213" y="814388"/>
          <p14:tracePt t="57921" x="2071688" y="800100"/>
          <p14:tracePt t="57938" x="2071688" y="795338"/>
          <p14:tracePt t="57971" x="2071688" y="790575"/>
          <p14:tracePt t="57999" x="2076450" y="790575"/>
          <p14:tracePt t="58006" x="2081213" y="790575"/>
          <p14:tracePt t="58027" x="2085975" y="790575"/>
          <p14:tracePt t="58056" x="2085975" y="795338"/>
          <p14:tracePt t="58085" x="2090738" y="795338"/>
          <p14:tracePt t="58121" x="2090738" y="804863"/>
          <p14:tracePt t="58135" x="2095500" y="804863"/>
          <p14:tracePt t="58142" x="2100263" y="809625"/>
          <p14:tracePt t="58155" x="2105025" y="814388"/>
          <p14:tracePt t="58171" x="2109788" y="833438"/>
          <p14:tracePt t="58188" x="2119313" y="838200"/>
          <p14:tracePt t="58205" x="2162175" y="857250"/>
          <p14:tracePt t="58221" x="2290763" y="876300"/>
          <p14:tracePt t="58238" x="2366963" y="881063"/>
          <p14:tracePt t="58255" x="2481263" y="885825"/>
          <p14:tracePt t="58271" x="2647950" y="890588"/>
          <p14:tracePt t="58288" x="2733675" y="895350"/>
          <p14:tracePt t="58305" x="2824163" y="895350"/>
          <p14:tracePt t="58321" x="2943225" y="895350"/>
          <p14:tracePt t="58338" x="3009900" y="895350"/>
          <p14:tracePt t="58354" x="3081338" y="895350"/>
          <p14:tracePt t="58371" x="3171825" y="885825"/>
          <p14:tracePt t="58388" x="3214688" y="885825"/>
          <p14:tracePt t="58405" x="3257550" y="885825"/>
          <p14:tracePt t="58421" x="3300413" y="881063"/>
          <p14:tracePt t="58438" x="3328988" y="881063"/>
          <p14:tracePt t="58455" x="3348038" y="881063"/>
          <p14:tracePt t="58471" x="3400425" y="885825"/>
          <p14:tracePt t="58488" x="3419475" y="890588"/>
          <p14:tracePt t="58505" x="3438525" y="890588"/>
          <p14:tracePt t="58521" x="3471863" y="890588"/>
          <p14:tracePt t="58538" x="3481388" y="895350"/>
          <p14:tracePt t="58554" x="3490913" y="895350"/>
          <p14:tracePt t="58571" x="3505200" y="895350"/>
          <p14:tracePt t="58588" x="3514725" y="900113"/>
          <p14:tracePt t="58604" x="3519488" y="900113"/>
          <p14:tracePt t="58621" x="3538538" y="900113"/>
          <p14:tracePt t="64393" x="3509963" y="895350"/>
          <p14:tracePt t="64400" x="3443288" y="885825"/>
          <p14:tracePt t="64408" x="3390900" y="881063"/>
          <p14:tracePt t="64419" x="3328988" y="871538"/>
          <p14:tracePt t="64436" x="3152775" y="857250"/>
          <p14:tracePt t="64453" x="3014663" y="857250"/>
          <p14:tracePt t="64469" x="2876550" y="857250"/>
          <p14:tracePt t="64486" x="2595563" y="876300"/>
          <p14:tracePt t="64503" x="2395538" y="890588"/>
          <p14:tracePt t="64519" x="2176463" y="909638"/>
          <p14:tracePt t="64536" x="1833563" y="952500"/>
          <p14:tracePt t="64553" x="1619250" y="995363"/>
          <p14:tracePt t="64569" x="1433513" y="1023938"/>
          <p14:tracePt t="64586" x="1262063" y="1076325"/>
          <p14:tracePt t="64603" x="1200150" y="1104900"/>
          <p14:tracePt t="64619" x="1166813" y="1114425"/>
          <p14:tracePt t="64636" x="1162050" y="1123950"/>
          <p14:tracePt t="64653" x="1157288" y="1143000"/>
          <p14:tracePt t="64669" x="1171575" y="1157288"/>
          <p14:tracePt t="64686" x="1190625" y="1176338"/>
          <p14:tracePt t="64702" x="1209675" y="1266825"/>
          <p14:tracePt t="64719" x="1233488" y="1376363"/>
          <p14:tracePt t="64736" x="1252538" y="1490663"/>
          <p14:tracePt t="64753" x="1323975" y="1724025"/>
          <p14:tracePt t="64769" x="1423988" y="1876425"/>
          <p14:tracePt t="64786" x="1533525" y="2066925"/>
          <p14:tracePt t="64802" x="1809750" y="2419350"/>
          <p14:tracePt t="64819" x="2024063" y="2671763"/>
          <p14:tracePt t="64836" x="2257425" y="2933700"/>
          <p14:tracePt t="64852" x="2733675" y="3367088"/>
          <p14:tracePt t="64869" x="3095625" y="3633788"/>
          <p14:tracePt t="64886" x="3400425" y="3833813"/>
          <p14:tracePt t="64902" x="3752850" y="3976688"/>
          <p14:tracePt t="64919" x="4191000" y="4148138"/>
          <p14:tracePt t="65274" x="4157663" y="4200525"/>
          <p14:tracePt t="65281" x="4114800" y="4257675"/>
          <p14:tracePt t="65289" x="4062413" y="4314825"/>
          <p14:tracePt t="65302" x="3957638" y="4405313"/>
          <p14:tracePt t="65319" x="3852863" y="4495800"/>
          <p14:tracePt t="65336" x="3762375" y="4567238"/>
          <p14:tracePt t="65352" x="3609975" y="4662488"/>
          <p14:tracePt t="65369" x="3514725" y="4719638"/>
          <p14:tracePt t="65385" x="3429000" y="4767263"/>
          <p14:tracePt t="65402" x="3338513" y="4814888"/>
          <p14:tracePt t="65419" x="3214688" y="4867275"/>
          <p14:tracePt t="65435" x="3148013" y="4891088"/>
          <p14:tracePt t="65452" x="3071813" y="4919663"/>
          <p14:tracePt t="65469" x="2981325" y="4943475"/>
          <p14:tracePt t="65485" x="2924175" y="4962525"/>
          <p14:tracePt t="65502" x="2890838" y="4972050"/>
          <p14:tracePt t="65519" x="2843213" y="4976813"/>
          <p14:tracePt t="65535" x="2814638" y="4981575"/>
          <p14:tracePt t="65552" x="2771775" y="4986338"/>
          <p14:tracePt t="65569" x="2705100" y="4991100"/>
          <p14:tracePt t="65585" x="2662238" y="5000625"/>
          <p14:tracePt t="65602" x="2628900" y="5005388"/>
          <p14:tracePt t="65619" x="2586038" y="5005388"/>
          <p14:tracePt t="65635" x="2562225" y="5005388"/>
          <p14:tracePt t="65652" x="2538413" y="5000625"/>
          <p14:tracePt t="65669" x="2509838" y="4991100"/>
          <p14:tracePt t="65685" x="2495550" y="4986338"/>
          <p14:tracePt t="65702" x="2490788" y="4981575"/>
          <p14:tracePt t="65719" x="2486025" y="4976813"/>
          <p14:tracePt t="65735" x="2481263" y="4967288"/>
          <p14:tracePt t="65752" x="2481263" y="4962525"/>
          <p14:tracePt t="65769" x="2481263" y="4957763"/>
          <p14:tracePt t="66105" x="2471738" y="4943475"/>
          <p14:tracePt t="66112" x="2447925" y="4924425"/>
          <p14:tracePt t="66120" x="2424113" y="4900613"/>
          <p14:tracePt t="66135" x="2386013" y="4867275"/>
          <p14:tracePt t="66152" x="2352675" y="4848225"/>
          <p14:tracePt t="66169" x="2333625" y="4838700"/>
          <p14:tracePt t="66185" x="2333625" y="4833938"/>
          <p14:tracePt t="66248" x="2333625" y="4838700"/>
          <p14:tracePt t="66255" x="2338388" y="4843463"/>
          <p14:tracePt t="66263" x="2343150" y="4848225"/>
          <p14:tracePt t="66270" x="2347913" y="4852988"/>
          <p14:tracePt t="66285" x="2386013" y="4872038"/>
          <p14:tracePt t="66302" x="2438400" y="4876800"/>
          <p14:tracePt t="66319" x="2495550" y="4876800"/>
          <p14:tracePt t="66335" x="2619375" y="4857750"/>
          <p14:tracePt t="66352" x="2709863" y="4843463"/>
          <p14:tracePt t="66368" x="2781300" y="4838700"/>
          <p14:tracePt t="66385" x="2876550" y="4833938"/>
          <p14:tracePt t="66402" x="2928938" y="4829175"/>
          <p14:tracePt t="66418" x="2976563" y="4829175"/>
          <p14:tracePt t="66435" x="3009900" y="4829175"/>
          <p14:tracePt t="66452" x="3024188" y="4829175"/>
          <p14:tracePt t="66485" x="3033713" y="4833938"/>
          <p14:tracePt t="66502" x="3043238" y="4838700"/>
          <p14:tracePt t="66519" x="3052763" y="4838700"/>
          <p14:tracePt t="66535" x="3076575" y="4848225"/>
          <p14:tracePt t="66552" x="3086100" y="4852988"/>
          <p14:tracePt t="66568" x="3100388" y="4857750"/>
          <p14:tracePt t="66585" x="3109913" y="4857750"/>
          <p14:tracePt t="66602" x="3119438" y="4857750"/>
          <p14:tracePt t="66618" x="3128963" y="4857750"/>
          <p14:tracePt t="66635" x="3133725" y="4857750"/>
          <p14:tracePt t="66671" x="3138488" y="4857750"/>
          <p14:tracePt t="66714" x="3148013" y="4857750"/>
          <p14:tracePt t="66721" x="3152775" y="4857750"/>
          <p14:tracePt t="66728" x="3162300" y="4857750"/>
          <p14:tracePt t="66735" x="3171825" y="4857750"/>
          <p14:tracePt t="66752" x="3190875" y="4848225"/>
          <p14:tracePt t="66768" x="3205163" y="4848225"/>
          <p14:tracePt t="66785" x="3224213" y="4848225"/>
          <p14:tracePt t="66802" x="3228975" y="4848225"/>
          <p14:tracePt t="66818" x="3233738" y="4848225"/>
          <p14:tracePt t="66865" x="3238500" y="4848225"/>
          <p14:tracePt t="66979" x="3248025" y="4848225"/>
          <p14:tracePt t="66986" x="3257550" y="4848225"/>
          <p14:tracePt t="66993" x="3262313" y="4843463"/>
          <p14:tracePt t="67002" x="3271838" y="4843463"/>
          <p14:tracePt t="67018" x="3300413" y="4838700"/>
          <p14:tracePt t="67035" x="3328988" y="4833938"/>
          <p14:tracePt t="67052" x="3390900" y="4824413"/>
          <p14:tracePt t="67068" x="3419475" y="4819650"/>
          <p14:tracePt t="67085" x="3438525" y="4819650"/>
          <p14:tracePt t="67102" x="3509963" y="4805363"/>
          <p14:tracePt t="67118" x="3543300" y="4805363"/>
          <p14:tracePt t="67135" x="3576638" y="4805363"/>
          <p14:tracePt t="67136" x="3586163" y="4805363"/>
          <p14:tracePt t="67152" x="3609975" y="4805363"/>
          <p14:tracePt t="67168" x="3624263" y="4805363"/>
          <p14:tracePt t="67185" x="3633788" y="4805363"/>
          <p14:tracePt t="67201" x="3638550" y="4805363"/>
          <p14:tracePt t="67235" x="3648075" y="4805363"/>
          <p14:tracePt t="67251" x="3662363" y="4805363"/>
          <p14:tracePt t="67268" x="3671888" y="4810125"/>
          <p14:tracePt t="67285" x="3681413" y="4810125"/>
          <p14:tracePt t="67301" x="3700463" y="4814888"/>
          <p14:tracePt t="67318" x="3709988" y="4814888"/>
          <p14:tracePt t="67335" x="3719513" y="4819650"/>
          <p14:tracePt t="67351" x="3738563" y="4819650"/>
          <p14:tracePt t="67368" x="3757613" y="4819650"/>
          <p14:tracePt t="67385" x="3771900" y="4819650"/>
          <p14:tracePt t="67401" x="3795713" y="4819650"/>
          <p14:tracePt t="67418" x="3800475" y="4824413"/>
          <p14:tracePt t="67435" x="3819525" y="4824413"/>
          <p14:tracePt t="67451" x="3843338" y="4824413"/>
          <p14:tracePt t="67468" x="3862388" y="4824413"/>
          <p14:tracePt t="67485" x="3881438" y="4829175"/>
          <p14:tracePt t="67501" x="3910013" y="4829175"/>
          <p14:tracePt t="67518" x="3924300" y="4829175"/>
          <p14:tracePt t="67535" x="3929063" y="4829175"/>
          <p14:tracePt t="67551" x="3933825" y="4829175"/>
          <p14:tracePt t="67602" x="3938588" y="4829175"/>
          <p14:tracePt t="67609" x="3952875" y="4829175"/>
          <p14:tracePt t="67618" x="3957638" y="4829175"/>
          <p14:tracePt t="67635" x="3967163" y="4829175"/>
          <p14:tracePt t="67651" x="3986213" y="4829175"/>
          <p14:tracePt t="67668" x="3990975" y="4829175"/>
          <p14:tracePt t="67702" x="3995738" y="4829175"/>
          <p14:tracePt t="67817" x="4000500" y="4829175"/>
          <p14:tracePt t="68705" x="3943350" y="4757738"/>
          <p14:tracePt t="68718" x="3843338" y="4629150"/>
          <p14:tracePt t="68735" x="3609975" y="4314825"/>
          <p14:tracePt t="68751" x="3257550" y="3786188"/>
          <p14:tracePt t="68768" x="3014663" y="3424238"/>
          <p14:tracePt t="68784" x="2700338" y="2981325"/>
          <p14:tracePt t="68801" x="2543175" y="2781300"/>
          <p14:tracePt t="68818" x="2414588" y="2586038"/>
          <p14:tracePt t="68834" x="2281238" y="2357438"/>
          <p14:tracePt t="68851" x="2219325" y="2257425"/>
          <p14:tracePt t="68868" x="2166938" y="2162175"/>
          <p14:tracePt t="68884" x="2114550" y="2071688"/>
          <p14:tracePt t="68901" x="2090738" y="2033588"/>
          <p14:tracePt t="68918" x="2081213" y="2019300"/>
          <p14:tracePt t="68934" x="2066925" y="2005013"/>
          <p14:tracePt t="68951" x="2062163" y="2000250"/>
          <p14:tracePt t="69265" x="2005013" y="1952625"/>
          <p14:tracePt t="69271" x="1895475" y="1866900"/>
          <p14:tracePt t="69284" x="1766888" y="1771650"/>
          <p14:tracePt t="69301" x="1447800" y="1495425"/>
          <p14:tracePt t="69317" x="1309688" y="1381125"/>
          <p14:tracePt t="69334" x="1181100" y="1285875"/>
          <p14:tracePt t="69351" x="1138238" y="1266825"/>
          <p14:tracePt t="69367" x="1119188" y="1252538"/>
          <p14:tracePt t="69384" x="1114425" y="1247775"/>
          <p14:tracePt t="69435" x="1119188" y="1252538"/>
          <p14:tracePt t="69442" x="1123950" y="1257300"/>
          <p14:tracePt t="69451" x="1133475" y="1262063"/>
          <p14:tracePt t="69467" x="1138238" y="1271588"/>
          <p14:tracePt t="69484" x="1138238" y="1276350"/>
          <p14:tracePt t="69501" x="1147763" y="1290638"/>
          <p14:tracePt t="69517" x="1147763" y="1295400"/>
          <p14:tracePt t="69534" x="1147763" y="1300163"/>
          <p14:tracePt t="69551" x="1147763" y="1304925"/>
          <p14:tracePt t="69584" x="1147763" y="1309688"/>
          <p14:tracePt t="69601" x="1152525" y="1319213"/>
          <p14:tracePt t="69617" x="1162050" y="1323975"/>
          <p14:tracePt t="69634" x="1176338" y="1338263"/>
          <p14:tracePt t="69651" x="1219200" y="1371600"/>
          <p14:tracePt t="69667" x="1238250" y="1395413"/>
          <p14:tracePt t="69684" x="1262063" y="1419225"/>
          <p14:tracePt t="69701" x="1295400" y="1457325"/>
          <p14:tracePt t="69717" x="1323975" y="1485900"/>
          <p14:tracePt t="69734" x="1343025" y="1500188"/>
          <p14:tracePt t="69751" x="1366838" y="1519238"/>
          <p14:tracePt t="69767" x="1371600" y="1524000"/>
          <p14:tracePt t="69784" x="1376363" y="1524000"/>
          <p14:tracePt t="69822" x="1381125" y="1524000"/>
          <p14:tracePt t="69858" x="1385888" y="1524000"/>
          <p14:tracePt t="69894" x="1390650" y="1524000"/>
          <p14:tracePt t="70045" x="1390650" y="1519238"/>
          <p14:tracePt t="70109" x="1390650" y="1514475"/>
          <p14:tracePt t="70194" x="1400175" y="1514475"/>
          <p14:tracePt t="70202" x="1423988" y="1514475"/>
          <p14:tracePt t="70209" x="1443038" y="1519238"/>
          <p14:tracePt t="70217" x="1466850" y="1519238"/>
          <p14:tracePt t="70234" x="1528763" y="1519238"/>
          <p14:tracePt t="70251" x="1614488" y="1519238"/>
          <p14:tracePt t="70267" x="1747838" y="1519238"/>
          <p14:tracePt t="70284" x="1833563" y="1519238"/>
          <p14:tracePt t="70300" x="1928813" y="1519238"/>
          <p14:tracePt t="70317" x="2005013" y="1514475"/>
          <p14:tracePt t="70334" x="2028825" y="1514475"/>
          <p14:tracePt t="70350" x="2033588" y="1514475"/>
          <p14:tracePt t="70367" x="2038350" y="1514475"/>
          <p14:tracePt t="70395" x="2038350" y="1509713"/>
          <p14:tracePt t="70416" x="1962150" y="1485900"/>
          <p14:tracePt t="70423" x="1943100" y="1481138"/>
          <p14:tracePt t="70434" x="1905000" y="1476375"/>
          <p14:tracePt t="70450" x="1828800" y="1462088"/>
          <p14:tracePt t="70467" x="1676400" y="1423988"/>
          <p14:tracePt t="70484" x="1600200" y="1409700"/>
          <p14:tracePt t="70500" x="1543050" y="1385888"/>
          <p14:tracePt t="70517" x="1504950" y="1381125"/>
          <p14:tracePt t="70550" x="1500188" y="1381125"/>
          <p14:tracePt t="70610" x="1504950" y="1381125"/>
          <p14:tracePt t="70617" x="1509713" y="1385888"/>
          <p14:tracePt t="70624" x="1514475" y="1390650"/>
          <p14:tracePt t="70634" x="1519238" y="1400175"/>
          <p14:tracePt t="70653" x="1538288" y="1419225"/>
          <p14:tracePt t="70667" x="1543050" y="1419225"/>
          <p14:tracePt t="70684" x="1543050" y="1423988"/>
          <p14:tracePt t="70725" x="1524000" y="1433513"/>
          <p14:tracePt t="70731" x="1495425" y="1428750"/>
          <p14:tracePt t="70739" x="1452563" y="1428750"/>
          <p14:tracePt t="70750" x="1400175" y="1428750"/>
          <p14:tracePt t="70767" x="1262063" y="1423988"/>
          <p14:tracePt t="70784" x="1209675" y="1419225"/>
          <p14:tracePt t="70800" x="1185863" y="1419225"/>
          <p14:tracePt t="70817" x="1181100" y="1419225"/>
          <p14:tracePt t="70853" x="1190625" y="1419225"/>
          <p14:tracePt t="70874" x="1223963" y="1438275"/>
          <p14:tracePt t="70884" x="1238250" y="1443038"/>
          <p14:tracePt t="70900" x="1257300" y="1443038"/>
          <p14:tracePt t="70917" x="1281113" y="1447800"/>
          <p14:tracePt t="70934" x="1285875" y="1447800"/>
          <p14:tracePt t="70950" x="1290638" y="1447800"/>
          <p14:tracePt t="70967" x="1290638" y="1452563"/>
          <p14:tracePt t="71000" x="1276350" y="1462088"/>
          <p14:tracePt t="71017" x="1271588" y="1462088"/>
          <p14:tracePt t="71034" x="1262063" y="1462088"/>
          <p14:tracePt t="71075" x="1266825" y="1462088"/>
          <p14:tracePt t="71082" x="1271588" y="1462088"/>
          <p14:tracePt t="71089" x="1285875" y="1466850"/>
          <p14:tracePt t="71100" x="1295400" y="1466850"/>
          <p14:tracePt t="71117" x="1328738" y="1471613"/>
          <p14:tracePt t="71134" x="1352550" y="1471613"/>
          <p14:tracePt t="71150" x="1357313" y="1476375"/>
          <p14:tracePt t="71167" x="1362075" y="1476375"/>
          <p14:tracePt t="71269" x="1357313" y="1476375"/>
          <p14:tracePt t="71304" x="1366838" y="1476375"/>
          <p14:tracePt t="71311" x="1381125" y="1476375"/>
          <p14:tracePt t="71326" x="1390650" y="1476375"/>
          <p14:tracePt t="71333" x="1395413" y="1476375"/>
          <p14:tracePt t="71350" x="1404938" y="1476375"/>
          <p14:tracePt t="71368" x="1409700" y="1476375"/>
          <p14:tracePt t="71383" x="1414463" y="1476375"/>
          <p14:tracePt t="71400" x="1423988" y="1481138"/>
          <p14:tracePt t="71417" x="1443038" y="1490663"/>
          <p14:tracePt t="71433" x="1504950" y="1557338"/>
          <p14:tracePt t="71450" x="1566863" y="1614488"/>
          <p14:tracePt t="71467" x="1628775" y="1671638"/>
          <p14:tracePt t="71483" x="1752600" y="1762125"/>
          <p14:tracePt t="71500" x="1852613" y="1847850"/>
          <p14:tracePt t="71517" x="1952625" y="1947863"/>
          <p14:tracePt t="71533" x="2252663" y="2266950"/>
          <p14:tracePt t="71550" x="2414588" y="2457450"/>
          <p14:tracePt t="71567" x="2600325" y="2700338"/>
          <p14:tracePt t="71583" x="2838450" y="3038475"/>
          <p14:tracePt t="71600" x="2986088" y="3267075"/>
          <p14:tracePt t="71617" x="3081338" y="3433763"/>
          <p14:tracePt t="71633" x="3190875" y="3614738"/>
          <p14:tracePt t="71650" x="3233738" y="3695700"/>
          <p14:tracePt t="71667" x="3248025" y="3719513"/>
          <p14:tracePt t="72035" x="3252788" y="3776663"/>
          <p14:tracePt t="72042" x="3267075" y="3838575"/>
          <p14:tracePt t="72050" x="3276600" y="3895725"/>
          <p14:tracePt t="72067" x="3319463" y="4005263"/>
          <p14:tracePt t="72083" x="3367088" y="4124325"/>
          <p14:tracePt t="72100" x="3429000" y="4267200"/>
          <p14:tracePt t="72117" x="3462338" y="4324350"/>
          <p14:tracePt t="72133" x="3481388" y="4367213"/>
          <p14:tracePt t="72150" x="3500438" y="4410075"/>
          <p14:tracePt t="72166" x="3509963" y="4419600"/>
          <p14:tracePt t="72183" x="3509963" y="4429125"/>
          <p14:tracePt t="72200" x="3509963" y="4433888"/>
          <p14:tracePt t="72243" x="3509963" y="4438650"/>
          <p14:tracePt t="72730" x="3538538" y="4467225"/>
          <p14:tracePt t="72737" x="3557588" y="4481513"/>
          <p14:tracePt t="72750" x="3581400" y="4500563"/>
          <p14:tracePt t="72766" x="3643313" y="4552950"/>
          <p14:tracePt t="72783" x="3686175" y="4595813"/>
          <p14:tracePt t="72800" x="3719513" y="4633913"/>
          <p14:tracePt t="72816" x="3762375" y="4681538"/>
          <p14:tracePt t="72833" x="3771900" y="4700588"/>
          <p14:tracePt t="72850" x="3795713" y="4710113"/>
          <p14:tracePt t="72866" x="3805238" y="4719638"/>
          <p14:tracePt t="72883" x="3819525" y="4719638"/>
          <p14:tracePt t="72900" x="3819525" y="4729163"/>
          <p14:tracePt t="72933" x="3829050" y="4733925"/>
          <p14:tracePt t="72950" x="3833813" y="4738688"/>
          <p14:tracePt t="72966" x="3857625" y="4757738"/>
          <p14:tracePt t="72983" x="3871913" y="4772025"/>
          <p14:tracePt t="73000" x="3890963" y="4781550"/>
          <p14:tracePt t="73016" x="3905250" y="4800600"/>
          <p14:tracePt t="73033" x="3910013" y="4805363"/>
          <p14:tracePt t="73050" x="3914775" y="4805363"/>
          <p14:tracePt t="73083" x="3919538" y="4810125"/>
          <p14:tracePt t="73231" x="3924300" y="4810125"/>
          <p14:tracePt t="73310" x="3929063" y="4810125"/>
          <p14:tracePt t="73331" x="3933825" y="4810125"/>
          <p14:tracePt t="73353" x="3938588" y="4810125"/>
          <p14:tracePt t="73367" x="3943350" y="4810125"/>
          <p14:tracePt t="73439" x="3948113" y="4810125"/>
          <p14:tracePt t="73539" x="3952875" y="4810125"/>
          <p14:tracePt t="73704" x="3952875" y="4805363"/>
          <p14:tracePt t="73775" x="3952875" y="4795838"/>
          <p14:tracePt t="73840" x="3952875" y="4791075"/>
          <p14:tracePt t="74041" x="3952875" y="4800600"/>
          <p14:tracePt t="74047" x="3957638" y="4800600"/>
          <p14:tracePt t="74062" x="3976688" y="4805363"/>
          <p14:tracePt t="74069" x="3995738" y="4805363"/>
          <p14:tracePt t="74083" x="4019550" y="4805363"/>
          <p14:tracePt t="74099" x="4105275" y="4805363"/>
          <p14:tracePt t="74116" x="4152900" y="4805363"/>
          <p14:tracePt t="74133" x="4200525" y="4805363"/>
          <p14:tracePt t="74149" x="4286250" y="4805363"/>
          <p14:tracePt t="74166" x="4338638" y="4805363"/>
          <p14:tracePt t="74183" x="4381500" y="4805363"/>
          <p14:tracePt t="74184" x="4410075" y="4805363"/>
          <p14:tracePt t="74199" x="4452938" y="4805363"/>
          <p14:tracePt t="74216" x="4500563" y="4805363"/>
          <p14:tracePt t="74233" x="4529138" y="4805363"/>
          <p14:tracePt t="74249" x="4552950" y="4805363"/>
          <p14:tracePt t="74266" x="4557713" y="4805363"/>
          <p14:tracePt t="74299" x="4586288" y="4805363"/>
          <p14:tracePt t="74316" x="4605338" y="4805363"/>
          <p14:tracePt t="74332" x="4629150" y="4805363"/>
          <p14:tracePt t="74349" x="4662488" y="4795838"/>
          <p14:tracePt t="74366" x="4681538" y="4791075"/>
          <p14:tracePt t="74383" x="4691063" y="4791075"/>
          <p14:tracePt t="74736" x="4710113" y="4791075"/>
          <p14:tracePt t="74743" x="4743450" y="4791075"/>
          <p14:tracePt t="74750" x="4772025" y="4795838"/>
          <p14:tracePt t="74766" x="4829175" y="4795838"/>
          <p14:tracePt t="74782" x="4872038" y="4800600"/>
          <p14:tracePt t="74799" x="4895850" y="4800600"/>
          <p14:tracePt t="74816" x="4924425" y="4805363"/>
          <p14:tracePt t="74832" x="4938713" y="4805363"/>
          <p14:tracePt t="74866" x="4943475" y="4805363"/>
          <p14:tracePt t="74894" x="4948238" y="4805363"/>
          <p14:tracePt t="74972" x="4953000" y="4805363"/>
          <p14:tracePt t="74993" x="4957763" y="4805363"/>
          <p14:tracePt t="75000" x="4967288" y="4805363"/>
          <p14:tracePt t="75007" x="4976813" y="4805363"/>
          <p14:tracePt t="75015" x="4981575" y="4805363"/>
          <p14:tracePt t="75032" x="5005388" y="4805363"/>
          <p14:tracePt t="75049" x="5029200" y="4810125"/>
          <p14:tracePt t="75066" x="5067300" y="4810125"/>
          <p14:tracePt t="75082" x="5081588" y="4810125"/>
          <p14:tracePt t="75099" x="5095875" y="4810125"/>
          <p14:tracePt t="75115" x="5114925" y="4810125"/>
          <p14:tracePt t="75132" x="5129213" y="4805363"/>
          <p14:tracePt t="75149" x="5143500" y="4805363"/>
          <p14:tracePt t="75165" x="5172075" y="4805363"/>
          <p14:tracePt t="75182" x="5186363" y="4805363"/>
          <p14:tracePt t="75199" x="5200650" y="4805363"/>
          <p14:tracePt t="75215" x="5210175" y="4805363"/>
          <p14:tracePt t="75232" x="5219700" y="4805363"/>
          <p14:tracePt t="75249" x="5229225" y="4805363"/>
          <p14:tracePt t="75265" x="5243513" y="4805363"/>
          <p14:tracePt t="75282" x="5253038" y="4805363"/>
          <p14:tracePt t="75299" x="5267325" y="4805363"/>
          <p14:tracePt t="75315" x="5276850" y="4805363"/>
          <p14:tracePt t="75332" x="5281613" y="4805363"/>
          <p14:tracePt t="75349" x="5291138" y="4805363"/>
          <p14:tracePt t="75394" x="5295900" y="4805363"/>
          <p14:tracePt t="75623" x="5300663" y="4805363"/>
          <p14:tracePt t="75631" x="5305425" y="4810125"/>
          <p14:tracePt t="75638" x="5310188" y="4814888"/>
          <p14:tracePt t="75649" x="5324475" y="4814888"/>
          <p14:tracePt t="75665" x="5343525" y="4824413"/>
          <p14:tracePt t="75682" x="5391150" y="4833938"/>
          <p14:tracePt t="75699" x="5424488" y="4843463"/>
          <p14:tracePt t="75715" x="5453063" y="4848225"/>
          <p14:tracePt t="75716" x="5467350" y="4852988"/>
          <p14:tracePt t="75732" x="5486400" y="4862513"/>
          <p14:tracePt t="75749" x="5519738" y="4872038"/>
          <p14:tracePt t="75765" x="5548313" y="4876800"/>
          <p14:tracePt t="75782" x="5576888" y="4881563"/>
          <p14:tracePt t="75799" x="5591175" y="4886325"/>
          <p14:tracePt t="75815" x="5595938" y="4886325"/>
          <p14:tracePt t="75832" x="5600700" y="4886325"/>
          <p14:tracePt t="75853" x="5610225" y="4886325"/>
          <p14:tracePt t="75917" x="5614988" y="4886325"/>
          <p14:tracePt t="76054" x="5619750" y="4886325"/>
          <p14:tracePt t="76111" x="5619750" y="4881563"/>
          <p14:tracePt t="76125" x="5624513" y="4881563"/>
          <p14:tracePt t="76132" x="5624513" y="4876800"/>
          <p14:tracePt t="76146" x="5624513" y="4872038"/>
          <p14:tracePt t="76168" x="5624513" y="4867275"/>
          <p14:tracePt t="76182" x="5624513" y="4862513"/>
          <p14:tracePt t="76196" x="5624513" y="4857750"/>
          <p14:tracePt t="76204" x="5619750" y="4852988"/>
          <p14:tracePt t="76218" x="5614988" y="4848225"/>
          <p14:tracePt t="76233" x="5605463" y="4843463"/>
          <p14:tracePt t="76248" x="5595938" y="4838700"/>
          <p14:tracePt t="76265" x="5591175" y="4833938"/>
          <p14:tracePt t="76282" x="5581650" y="4829175"/>
          <p14:tracePt t="76298" x="5567363" y="4824413"/>
          <p14:tracePt t="76315" x="5557838" y="4824413"/>
          <p14:tracePt t="76332" x="5548313" y="4824413"/>
          <p14:tracePt t="76348" x="5538788" y="4819650"/>
          <p14:tracePt t="76382" x="5529263" y="4819650"/>
          <p14:tracePt t="76398" x="5510213" y="4814888"/>
          <p14:tracePt t="76415" x="5438775" y="4805363"/>
          <p14:tracePt t="76432" x="5353050" y="4786313"/>
          <p14:tracePt t="76448" x="5243513" y="4772025"/>
          <p14:tracePt t="76465" x="5153025" y="4757738"/>
          <p14:tracePt t="76482" x="5067300" y="4752975"/>
          <p14:tracePt t="76498" x="5005388" y="4748213"/>
          <p14:tracePt t="76515" x="4995863" y="4748213"/>
          <p14:tracePt t="76532" x="4991100" y="4748213"/>
          <p14:tracePt t="76565" x="4986338" y="4748213"/>
          <p14:tracePt t="76679" x="4981575" y="4748213"/>
          <p14:tracePt t="76741" x="4976813" y="4748213"/>
          <p14:tracePt t="77028" x="4976813" y="4752975"/>
          <p14:tracePt t="77063" x="4981575" y="4757738"/>
          <p14:tracePt t="77093" x="4981575" y="4762500"/>
          <p14:tracePt t="77106" x="4986338" y="4762500"/>
          <p14:tracePt t="77142" x="4991100" y="4762500"/>
          <p14:tracePt t="77150" x="4995863" y="4762500"/>
          <p14:tracePt t="77157" x="5000625" y="4767263"/>
          <p14:tracePt t="77171" x="5005388" y="4767263"/>
          <p14:tracePt t="77207" x="5048250" y="4776788"/>
          <p14:tracePt t="77214" x="5053013" y="4776788"/>
          <p14:tracePt t="77222" x="5076825" y="4781550"/>
          <p14:tracePt t="77231" x="5095875" y="4781550"/>
          <p14:tracePt t="77248" x="5148263" y="4781550"/>
          <p14:tracePt t="77249" x="5186363" y="4786313"/>
          <p14:tracePt t="77265" x="5272088" y="4786313"/>
          <p14:tracePt t="77281" x="5367338" y="4791075"/>
          <p14:tracePt t="77298" x="5443538" y="4795838"/>
          <p14:tracePt t="77315" x="5576888" y="4800600"/>
          <p14:tracePt t="77332" x="5667375" y="4800600"/>
          <p14:tracePt t="77348" x="5729288" y="4805363"/>
          <p14:tracePt t="77365" x="5815013" y="4810125"/>
          <p14:tracePt t="77381" x="5867400" y="4810125"/>
          <p14:tracePt t="77398" x="5910263" y="4814888"/>
          <p14:tracePt t="77415" x="5938838" y="4819650"/>
          <p14:tracePt t="77431" x="5948363" y="4824413"/>
          <p14:tracePt t="77448" x="5953125" y="4824413"/>
          <p14:tracePt t="77465" x="5957888" y="4824413"/>
          <p14:tracePt t="77498" x="5957888" y="4829175"/>
          <p14:tracePt t="77601" x="5962650" y="4829175"/>
          <p14:tracePt t="77751" x="5957888" y="4829175"/>
          <p14:tracePt t="77765" x="5953125" y="4829175"/>
          <p14:tracePt t="77773" x="5948363" y="4829175"/>
          <p14:tracePt t="77794" x="5943600" y="4829175"/>
          <p14:tracePt t="77801" x="5938838" y="4829175"/>
          <p14:tracePt t="77815" x="5934075" y="4824413"/>
          <p14:tracePt t="77831" x="5924550" y="4824413"/>
          <p14:tracePt t="77848" x="5919788" y="4819650"/>
          <p14:tracePt t="77865" x="5915025" y="4819650"/>
          <p14:tracePt t="77881" x="5905500" y="4819650"/>
          <p14:tracePt t="77898" x="5900738" y="4819650"/>
          <p14:tracePt t="77915" x="5895975" y="4819650"/>
          <p14:tracePt t="77937" x="5891213" y="4819650"/>
          <p14:tracePt t="77966" x="5886450" y="4819650"/>
          <p14:tracePt t="78038" x="5881688" y="4819650"/>
          <p14:tracePt t="79914" x="5876925" y="4819650"/>
          <p14:tracePt t="79928" x="5867400" y="4824413"/>
          <p14:tracePt t="79935" x="5857875" y="4838700"/>
          <p14:tracePt t="79947" x="5848350" y="4843463"/>
          <p14:tracePt t="79964" x="5824538" y="4857750"/>
          <p14:tracePt t="79980" x="5772150" y="4881563"/>
          <p14:tracePt t="79997" x="5743575" y="4900613"/>
          <p14:tracePt t="80014" x="5719763" y="4910138"/>
          <p14:tracePt t="80031" x="5710238" y="4910138"/>
          <p14:tracePt t="80047" x="5705475" y="4914900"/>
          <p14:tracePt t="80093" x="5700713" y="4914900"/>
          <p14:tracePt t="80179" x="5700713" y="4910138"/>
          <p14:tracePt t="80267" x="5700713" y="4905375"/>
          <p14:tracePt t="85143" x="5715000" y="4895850"/>
          <p14:tracePt t="85150" x="5748338" y="4886325"/>
          <p14:tracePt t="85162" x="5786438" y="4876800"/>
          <p14:tracePt t="85179" x="5929313" y="4857750"/>
          <p14:tracePt t="85195" x="6024563" y="4852988"/>
          <p14:tracePt t="85212" x="6157913" y="4848225"/>
          <p14:tracePt t="85229" x="6329363" y="4848225"/>
          <p14:tracePt t="85245" x="6462713" y="4838700"/>
          <p14:tracePt t="85262" x="6586538" y="4838700"/>
          <p14:tracePt t="85279" x="6757988" y="4838700"/>
          <p14:tracePt t="85295" x="6872288" y="4848225"/>
          <p14:tracePt t="85312" x="6967538" y="4862513"/>
          <p14:tracePt t="85329" x="7086600" y="4867275"/>
          <p14:tracePt t="85345" x="7143750" y="4867275"/>
          <p14:tracePt t="85362" x="7158038" y="4867275"/>
          <p14:tracePt t="85379" x="7177088" y="4867275"/>
          <p14:tracePt t="85415" x="7181850" y="4867275"/>
          <p14:tracePt t="85473" x="7181850" y="4862513"/>
          <p14:tracePt t="85480" x="7181850" y="4857750"/>
          <p14:tracePt t="85501" x="7181850" y="4852988"/>
          <p14:tracePt t="85515" x="7177088" y="4848225"/>
          <p14:tracePt t="85522" x="7172325" y="4843463"/>
          <p14:tracePt t="85530" x="7167563" y="4843463"/>
          <p14:tracePt t="85545" x="7162800" y="4833938"/>
          <p14:tracePt t="85562" x="7158038" y="4833938"/>
          <p14:tracePt t="85579" x="7148513" y="4824413"/>
          <p14:tracePt t="85595" x="7129463" y="4824413"/>
          <p14:tracePt t="85612" x="7110413" y="4829175"/>
          <p14:tracePt t="85629" x="7086600" y="4833938"/>
          <p14:tracePt t="85645" x="7043738" y="4838700"/>
          <p14:tracePt t="85662" x="7029450" y="4843463"/>
          <p14:tracePt t="85679" x="7024688" y="4843463"/>
          <p14:tracePt t="85695" x="7019925" y="4843463"/>
          <p14:tracePt t="85802" x="7015163" y="4843463"/>
          <p14:tracePt t="85845" x="7010400" y="4843463"/>
          <p14:tracePt t="85881" x="7005638" y="4843463"/>
          <p14:tracePt t="85888" x="7000875" y="4848225"/>
          <p14:tracePt t="85895" x="6986588" y="4852988"/>
          <p14:tracePt t="85912" x="6967538" y="4852988"/>
          <p14:tracePt t="85929" x="6953250" y="4852988"/>
          <p14:tracePt t="85945" x="6938963" y="4852988"/>
          <p14:tracePt t="86003" x="6934200" y="4852988"/>
          <p14:tracePt t="86855" x="6924675" y="4852988"/>
          <p14:tracePt t="86870" x="6919913" y="4852988"/>
          <p14:tracePt t="86876" x="6915150" y="4852988"/>
          <p14:tracePt t="86891" x="6910388" y="4852988"/>
          <p14:tracePt t="86955" x="6905625" y="4852988"/>
          <p14:tracePt t="89641" x="6872288" y="4848225"/>
          <p14:tracePt t="89648" x="6819900" y="4824413"/>
          <p14:tracePt t="89661" x="6748463" y="4786313"/>
          <p14:tracePt t="89679" x="6405563" y="4619625"/>
          <p14:tracePt t="89694" x="6138863" y="4510088"/>
          <p14:tracePt t="89711" x="5819775" y="4391025"/>
          <p14:tracePt t="89727" x="5395913" y="4233863"/>
          <p14:tracePt t="89744" x="5105400" y="4119563"/>
          <p14:tracePt t="89761" x="4819650" y="3990975"/>
          <p14:tracePt t="89777" x="4452938" y="3767138"/>
          <p14:tracePt t="89794" x="4229100" y="3614738"/>
          <p14:tracePt t="89811" x="4062413" y="3476625"/>
          <p14:tracePt t="89827" x="3848100" y="3281363"/>
          <p14:tracePt t="89844" x="3752850" y="3190875"/>
          <p14:tracePt t="89861" x="3676650" y="3128963"/>
          <p14:tracePt t="89877" x="3600450" y="3057525"/>
          <p14:tracePt t="89894" x="3567113" y="3033713"/>
          <p14:tracePt t="89911" x="3548063" y="3019425"/>
          <p14:tracePt t="89927" x="3538538" y="3014663"/>
          <p14:tracePt t="89964" x="3538538" y="3019425"/>
          <p14:tracePt t="89977" x="3538538" y="3024188"/>
          <p14:tracePt t="90300" x="3486150" y="2995613"/>
          <p14:tracePt t="90307" x="3390900" y="2914650"/>
          <p14:tracePt t="90314" x="3257550" y="2795588"/>
          <p14:tracePt t="90327" x="3119438" y="2681288"/>
          <p14:tracePt t="90344" x="2690813" y="2252663"/>
          <p14:tracePt t="90360" x="2424113" y="1966913"/>
          <p14:tracePt t="90377" x="2219325" y="1700213"/>
          <p14:tracePt t="90394" x="2028825" y="1423988"/>
          <p14:tracePt t="90410" x="1957388" y="1319213"/>
          <p14:tracePt t="90427" x="1924050" y="1257300"/>
          <p14:tracePt t="90444" x="1905000" y="1214438"/>
          <p14:tracePt t="90460" x="1900238" y="1214438"/>
          <p14:tracePt t="90500" x="1909763" y="1219200"/>
          <p14:tracePt t="90510" x="1919288" y="1228725"/>
          <p14:tracePt t="90527" x="1924050" y="1238250"/>
          <p14:tracePt t="90544" x="1928813" y="1257300"/>
          <p14:tracePt t="90560" x="1933575" y="1262063"/>
          <p14:tracePt t="92401" x="0" y="0"/>
        </p14:tracePtLst>
      </p14:laserTraceLst>
    </p:ext>
  </p:extLs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8F4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8492"/>
            <a:ext cx="9144000" cy="5119580"/>
          </a:xfrm>
          <a:prstGeom prst="rect">
            <a:avLst/>
          </a:prstGeom>
        </p:spPr>
      </p:pic>
      <p:sp>
        <p:nvSpPr>
          <p:cNvPr id="3" name="Text 1"/>
          <p:cNvSpPr/>
          <p:nvPr/>
        </p:nvSpPr>
        <p:spPr>
          <a:xfrm>
            <a:off x="457200" y="457200"/>
            <a:ext cx="82296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0B2545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More Periods = More Growth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457200" y="1033272"/>
            <a:ext cx="365760" cy="45720"/>
          </a:xfrm>
          <a:prstGeom prst="rect">
            <a:avLst/>
          </a:prstGeom>
          <a:solidFill>
            <a:srgbClr val="C9A961"/>
          </a:solidFill>
          <a:ln w="12700">
            <a:solidFill>
              <a:srgbClr val="C9A961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457200" y="1188720"/>
            <a:ext cx="8229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i="1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Same 12% annual rate. Same EGP 100,000. The frequency changes the result:</a:t>
            </a:r>
            <a:endParaRPr lang="en-US" sz="1600" dirty="0"/>
          </a:p>
        </p:txBody>
      </p:sp>
      <p:graphicFrame>
        <p:nvGraphicFramePr>
          <p:cNvPr id="13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1691640"/>
          <a:ext cx="8229600" cy="2331720"/>
        </p:xfrm>
        <a:graphic>
          <a:graphicData uri="http://schemas.openxmlformats.org/drawingml/2006/table">
            <a:tbl>
              <a:tblPr/>
              <a:tblGrid>
                <a:gridCol w="1828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774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9456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1148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300" b="1" dirty="0">
                          <a:solidFill>
                            <a:srgbClr val="C9A961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FREQUENCY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54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b="1" dirty="0">
                          <a:solidFill>
                            <a:srgbClr val="C9A961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PERIODS / YEAR (m)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54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b="1" dirty="0">
                          <a:solidFill>
                            <a:srgbClr val="C9A961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FORMULA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54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b="1" dirty="0">
                          <a:solidFill>
                            <a:srgbClr val="C9A961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FV after 1 year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54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4048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300" b="1" dirty="0">
                          <a:solidFill>
                            <a:srgbClr val="0B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Annual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dirty="0">
                          <a:solidFill>
                            <a:srgbClr val="000000"/>
                          </a:solidFill>
                          <a:latin typeface="Consolas" pitchFamily="34" charset="0"/>
                          <a:ea typeface="Consolas" pitchFamily="34" charset="-122"/>
                          <a:cs typeface="Consolas" pitchFamily="34" charset="-120"/>
                        </a:rPr>
                        <a:t>(1 + 0.12)¹</a:t>
                      </a:r>
                      <a:endParaRPr lang="en-US" sz="1300" dirty="0">
                        <a:latin typeface="Consolas" charset="0"/>
                        <a:ea typeface="Consolas" charset="0"/>
                        <a:cs typeface="Consolas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112,000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4048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300" b="1" dirty="0">
                          <a:solidFill>
                            <a:srgbClr val="0B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Semi-annual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dirty="0">
                          <a:solidFill>
                            <a:srgbClr val="000000"/>
                          </a:solidFill>
                          <a:latin typeface="Consolas" pitchFamily="34" charset="0"/>
                          <a:ea typeface="Consolas" pitchFamily="34" charset="-122"/>
                          <a:cs typeface="Consolas" pitchFamily="34" charset="-120"/>
                        </a:rPr>
                        <a:t>(1 + 0.06)²</a:t>
                      </a:r>
                      <a:endParaRPr lang="en-US" sz="1300" dirty="0">
                        <a:latin typeface="Consolas" charset="0"/>
                        <a:ea typeface="Consolas" charset="0"/>
                        <a:cs typeface="Consolas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112,360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4048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300" b="1" dirty="0">
                          <a:solidFill>
                            <a:srgbClr val="0B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Quarterly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4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dirty="0">
                          <a:solidFill>
                            <a:srgbClr val="000000"/>
                          </a:solidFill>
                          <a:latin typeface="Consolas" pitchFamily="34" charset="0"/>
                          <a:ea typeface="Consolas" pitchFamily="34" charset="-122"/>
                          <a:cs typeface="Consolas" pitchFamily="34" charset="-120"/>
                        </a:rPr>
                        <a:t>(1 + 0.03)⁴</a:t>
                      </a:r>
                      <a:endParaRPr lang="en-US" sz="1300" dirty="0">
                        <a:latin typeface="Consolas" charset="0"/>
                        <a:ea typeface="Consolas" charset="0"/>
                        <a:cs typeface="Consolas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112,551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4048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300" b="1" dirty="0">
                          <a:solidFill>
                            <a:srgbClr val="0B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Monthly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12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dirty="0">
                          <a:solidFill>
                            <a:srgbClr val="000000"/>
                          </a:solidFill>
                          <a:latin typeface="Consolas" pitchFamily="34" charset="0"/>
                          <a:ea typeface="Consolas" pitchFamily="34" charset="-122"/>
                          <a:cs typeface="Consolas" pitchFamily="34" charset="-120"/>
                        </a:rPr>
                        <a:t>(1 + 0.01)¹²</a:t>
                      </a:r>
                      <a:endParaRPr lang="en-US" sz="1300" dirty="0">
                        <a:latin typeface="Consolas" charset="0"/>
                        <a:ea typeface="Consolas" charset="0"/>
                        <a:cs typeface="Consolas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112,683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4048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300" b="1" dirty="0">
                          <a:solidFill>
                            <a:srgbClr val="0B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Daily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EBDB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365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EBDB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dirty="0">
                          <a:solidFill>
                            <a:srgbClr val="000000"/>
                          </a:solidFill>
                          <a:latin typeface="Consolas" pitchFamily="34" charset="0"/>
                          <a:ea typeface="Consolas" pitchFamily="34" charset="-122"/>
                          <a:cs typeface="Consolas" pitchFamily="34" charset="-120"/>
                        </a:rPr>
                        <a:t>(1 + 0.12/365)³⁶⁵</a:t>
                      </a:r>
                      <a:endParaRPr lang="en-US" sz="1300" dirty="0">
                        <a:latin typeface="Consolas" charset="0"/>
                        <a:ea typeface="Consolas" charset="0"/>
                        <a:cs typeface="Consolas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EBDB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b="1" dirty="0">
                          <a:solidFill>
                            <a:srgbClr val="2D7A4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112,747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EBD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7" name="Shape 4"/>
          <p:cNvSpPr/>
          <p:nvPr/>
        </p:nvSpPr>
        <p:spPr>
          <a:xfrm>
            <a:off x="457200" y="4297680"/>
            <a:ext cx="8229600" cy="502920"/>
          </a:xfrm>
          <a:prstGeom prst="rect">
            <a:avLst/>
          </a:prstGeom>
          <a:solidFill>
            <a:srgbClr val="C9A961"/>
          </a:solidFill>
          <a:ln w="12700">
            <a:solidFill>
              <a:srgbClr val="C9A961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457200" y="4297680"/>
            <a:ext cx="82296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0B2545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Formula:  FV  =  PV × ( 1 + r/m )^(m·n)</a:t>
            </a:r>
            <a:endParaRPr lang="en-US" sz="1800" dirty="0"/>
          </a:p>
        </p:txBody>
      </p:sp>
      <p:sp>
        <p:nvSpPr>
          <p:cNvPr id="9" name="Shape 6"/>
          <p:cNvSpPr/>
          <p:nvPr/>
        </p:nvSpPr>
        <p:spPr>
          <a:xfrm>
            <a:off x="0" y="4983480"/>
            <a:ext cx="9144000" cy="164592"/>
          </a:xfrm>
          <a:prstGeom prst="rect">
            <a:avLst/>
          </a:prstGeom>
          <a:solidFill>
            <a:srgbClr val="0B2545"/>
          </a:solidFill>
          <a:ln w="12700">
            <a:solidFill>
              <a:srgbClr val="0B2545"/>
            </a:solidFill>
            <a:prstDash val="solid"/>
          </a:ln>
        </p:spPr>
      </p:sp>
      <p:sp>
        <p:nvSpPr>
          <p:cNvPr id="10" name="Text 7"/>
          <p:cNvSpPr/>
          <p:nvPr/>
        </p:nvSpPr>
        <p:spPr>
          <a:xfrm>
            <a:off x="365760" y="4983480"/>
            <a:ext cx="54864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kern="0" spc="200" dirty="0">
                <a:solidFill>
                  <a:srgbClr val="E8D5A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TIME VALUE OF MONEY  ·  REAL ESTATE FINANCE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2695"/>
    </mc:Choice>
    <mc:Fallback xmlns="">
      <p:transition spd="slow" advTm="22269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2100" x="5129213" y="3886200"/>
          <p14:tracePt t="23968" x="5110163" y="3886200"/>
          <p14:tracePt t="23975" x="5057775" y="3886200"/>
          <p14:tracePt t="23982" x="5005388" y="3881438"/>
          <p14:tracePt t="23996" x="4886325" y="3881438"/>
          <p14:tracePt t="24013" x="4752975" y="3876675"/>
          <p14:tracePt t="24030" x="4629150" y="3862388"/>
          <p14:tracePt t="24046" x="4414838" y="3843338"/>
          <p14:tracePt t="24063" x="4305300" y="3819525"/>
          <p14:tracePt t="24080" x="4210050" y="3800475"/>
          <p14:tracePt t="24096" x="4062413" y="3762375"/>
          <p14:tracePt t="24113" x="3995738" y="3743325"/>
          <p14:tracePt t="24130" x="3933825" y="3719513"/>
          <p14:tracePt t="24146" x="3876675" y="3681413"/>
          <p14:tracePt t="24163" x="3852863" y="3671888"/>
          <p14:tracePt t="24180" x="3848100" y="3667125"/>
          <p14:tracePt t="24196" x="3843338" y="3657600"/>
          <p14:tracePt t="24213" x="3843338" y="3648075"/>
          <p14:tracePt t="24230" x="3843338" y="3643313"/>
          <p14:tracePt t="24246" x="3848100" y="3638550"/>
          <p14:tracePt t="24263" x="3895725" y="3567113"/>
          <p14:tracePt t="24280" x="3962400" y="3476625"/>
          <p14:tracePt t="24296" x="4062413" y="3376613"/>
          <p14:tracePt t="24313" x="4214813" y="3228975"/>
          <p14:tracePt t="24330" x="4362450" y="3124200"/>
          <p14:tracePt t="24346" x="4495800" y="3033713"/>
          <p14:tracePt t="24363" x="4662488" y="2947988"/>
          <p14:tracePt t="24380" x="4767263" y="2895600"/>
          <p14:tracePt t="24396" x="4852988" y="2847975"/>
          <p14:tracePt t="24413" x="4924425" y="2800350"/>
          <p14:tracePt t="24430" x="4953000" y="2781300"/>
          <p14:tracePt t="24446" x="4962525" y="2771775"/>
          <p14:tracePt t="24463" x="4967288" y="2771775"/>
          <p14:tracePt t="24496" x="4972050" y="2771775"/>
          <p14:tracePt t="24935" x="4910138" y="2767013"/>
          <p14:tracePt t="24942" x="4781550" y="2767013"/>
          <p14:tracePt t="24949" x="4686300" y="2757488"/>
          <p14:tracePt t="24963" x="4376738" y="2728913"/>
          <p14:tracePt t="24979" x="4067175" y="2686050"/>
          <p14:tracePt t="24996" x="3762375" y="2657475"/>
          <p14:tracePt t="25013" x="3448050" y="2609850"/>
          <p14:tracePt t="25030" x="3114675" y="2557463"/>
          <p14:tracePt t="25046" x="2919413" y="2524125"/>
          <p14:tracePt t="25063" x="2781300" y="2505075"/>
          <p14:tracePt t="25079" x="2600325" y="2466975"/>
          <p14:tracePt t="25096" x="2509838" y="2447925"/>
          <p14:tracePt t="25113" x="2452688" y="2424113"/>
          <p14:tracePt t="25129" x="2395538" y="2400300"/>
          <p14:tracePt t="25146" x="2381250" y="2395538"/>
          <p14:tracePt t="25163" x="2366963" y="2386013"/>
          <p14:tracePt t="25179" x="2357438" y="2381250"/>
          <p14:tracePt t="27935" x="2362200" y="2357438"/>
          <p14:tracePt t="27943" x="2386013" y="2319338"/>
          <p14:tracePt t="27950" x="2414588" y="2271713"/>
          <p14:tracePt t="27962" x="2438400" y="2209800"/>
          <p14:tracePt t="27978" x="2552700" y="2043113"/>
          <p14:tracePt t="27995" x="2652713" y="1876425"/>
          <p14:tracePt t="28012" x="2719388" y="1738313"/>
          <p14:tracePt t="28028" x="2819400" y="1595438"/>
          <p14:tracePt t="28045" x="2886075" y="1509713"/>
          <p14:tracePt t="28062" x="2943225" y="1438275"/>
          <p14:tracePt t="28078" x="3000375" y="1366838"/>
          <p14:tracePt t="28095" x="3024188" y="1347788"/>
          <p14:tracePt t="28112" x="3028950" y="1333500"/>
          <p14:tracePt t="28129" x="3033713" y="1328738"/>
          <p14:tracePt t="28165" x="3038475" y="1328738"/>
          <p14:tracePt t="28358" x="3043238" y="1328738"/>
          <p14:tracePt t="28365" x="3048000" y="1338263"/>
          <p14:tracePt t="28372" x="3057525" y="1352550"/>
          <p14:tracePt t="28379" x="3067050" y="1362075"/>
          <p14:tracePt t="28395" x="3124200" y="1404938"/>
          <p14:tracePt t="28411" x="3176588" y="1447800"/>
          <p14:tracePt t="28428" x="3238500" y="1490663"/>
          <p14:tracePt t="28445" x="3309938" y="1547813"/>
          <p14:tracePt t="28462" x="3362325" y="1581150"/>
          <p14:tracePt t="28478" x="3414713" y="1600200"/>
          <p14:tracePt t="28495" x="3462338" y="1604963"/>
          <p14:tracePt t="28511" x="3476625" y="1609725"/>
          <p14:tracePt t="28528" x="3495675" y="1609725"/>
          <p14:tracePt t="28545" x="3514725" y="1609725"/>
          <p14:tracePt t="28561" x="3524250" y="1609725"/>
          <p14:tracePt t="28578" x="3533775" y="1609725"/>
          <p14:tracePt t="28595" x="3543300" y="1604963"/>
          <p14:tracePt t="28611" x="3552825" y="1600200"/>
          <p14:tracePt t="28628" x="3557588" y="1600200"/>
          <p14:tracePt t="28645" x="3562350" y="1600200"/>
          <p14:tracePt t="28661" x="3567113" y="1600200"/>
          <p14:tracePt t="28678" x="3567113" y="1595438"/>
          <p14:tracePt t="28695" x="3571875" y="1595438"/>
          <p14:tracePt t="28728" x="3576638" y="1595438"/>
          <p14:tracePt t="28816" x="3576638" y="1590675"/>
          <p14:tracePt t="28852" x="3576638" y="1585913"/>
          <p14:tracePt t="28888" x="3576638" y="1581150"/>
          <p14:tracePt t="28909" x="3576638" y="1576388"/>
          <p14:tracePt t="28938" x="3576638" y="1571625"/>
          <p14:tracePt t="28960" x="3576638" y="1566863"/>
          <p14:tracePt t="28973" x="3576638" y="1562100"/>
          <p14:tracePt t="28988" x="3576638" y="1557338"/>
          <p14:tracePt t="29017" x="3576638" y="1552575"/>
          <p14:tracePt t="29031" x="3576638" y="1547813"/>
          <p14:tracePt t="29060" x="3576638" y="1543050"/>
          <p14:tracePt t="29081" x="3576638" y="1538288"/>
          <p14:tracePt t="29117" x="3576638" y="1533525"/>
          <p14:tracePt t="29146" x="3576638" y="1528763"/>
          <p14:tracePt t="29174" x="3576638" y="1524000"/>
          <p14:tracePt t="29296" x="3571875" y="1524000"/>
          <p14:tracePt t="29311" x="3567113" y="1524000"/>
          <p14:tracePt t="29339" x="3562350" y="1524000"/>
          <p14:tracePt t="29361" x="3557588" y="1524000"/>
          <p14:tracePt t="29375" x="3557588" y="1519238"/>
          <p14:tracePt t="29382" x="3552825" y="1519238"/>
          <p14:tracePt t="29395" x="3548063" y="1519238"/>
          <p14:tracePt t="29411" x="3533775" y="1514475"/>
          <p14:tracePt t="29428" x="3495675" y="1500188"/>
          <p14:tracePt t="29444" x="3433763" y="1476375"/>
          <p14:tracePt t="29461" x="3348038" y="1438275"/>
          <p14:tracePt t="29478" x="3309938" y="1428750"/>
          <p14:tracePt t="29495" x="3286125" y="1419225"/>
          <p14:tracePt t="29511" x="3276600" y="1419225"/>
          <p14:tracePt t="29528" x="3271838" y="1419225"/>
          <p14:tracePt t="29544" x="3252788" y="1419225"/>
          <p14:tracePt t="29561" x="3157538" y="1419225"/>
          <p14:tracePt t="29578" x="3095625" y="1423988"/>
          <p14:tracePt t="29594" x="3005138" y="1433513"/>
          <p14:tracePt t="29611" x="2862263" y="1443038"/>
          <p14:tracePt t="29628" x="2786063" y="1447800"/>
          <p14:tracePt t="29645" x="2667000" y="1466850"/>
          <p14:tracePt t="29661" x="2443163" y="1495425"/>
          <p14:tracePt t="29678" x="2209800" y="1533525"/>
          <p14:tracePt t="29694" x="1962150" y="1566863"/>
          <p14:tracePt t="29711" x="1571625" y="1643063"/>
          <p14:tracePt t="29728" x="1357313" y="1685925"/>
          <p14:tracePt t="29744" x="1214438" y="1704975"/>
          <p14:tracePt t="29761" x="1090613" y="1733550"/>
          <p14:tracePt t="29778" x="1033463" y="1733550"/>
          <p14:tracePt t="29794" x="1014413" y="1733550"/>
          <p14:tracePt t="29811" x="1000125" y="1728788"/>
          <p14:tracePt t="29828" x="1000125" y="1714500"/>
          <p14:tracePt t="29844" x="1000125" y="1709738"/>
          <p14:tracePt t="29861" x="1004888" y="1690688"/>
          <p14:tracePt t="29878" x="1009650" y="1685925"/>
          <p14:tracePt t="29894" x="1009650" y="1676400"/>
          <p14:tracePt t="29911" x="1019175" y="1671638"/>
          <p14:tracePt t="29928" x="1023938" y="1671638"/>
          <p14:tracePt t="29944" x="1033463" y="1662113"/>
          <p14:tracePt t="29978" x="1038225" y="1662113"/>
          <p14:tracePt t="29994" x="1038225" y="1657350"/>
          <p14:tracePt t="30019" x="1042988" y="1657350"/>
          <p14:tracePt t="30027" x="1042988" y="1652588"/>
          <p14:tracePt t="30044" x="1042988" y="1647825"/>
          <p14:tracePt t="30061" x="1042988" y="1643063"/>
          <p14:tracePt t="30078" x="1042988" y="1628775"/>
          <p14:tracePt t="30094" x="1047750" y="1624013"/>
          <p14:tracePt t="30111" x="1047750" y="1619250"/>
          <p14:tracePt t="30128" x="1052513" y="1604963"/>
          <p14:tracePt t="30144" x="1062038" y="1595438"/>
          <p14:tracePt t="30161" x="1071563" y="1585913"/>
          <p14:tracePt t="30177" x="1100138" y="1552575"/>
          <p14:tracePt t="30194" x="1104900" y="1528763"/>
          <p14:tracePt t="30211" x="1114425" y="1514475"/>
          <p14:tracePt t="30227" x="1128713" y="1490663"/>
          <p14:tracePt t="30244" x="1133475" y="1481138"/>
          <p14:tracePt t="30261" x="1133475" y="1471613"/>
          <p14:tracePt t="30277" x="1133475" y="1466850"/>
          <p14:tracePt t="30334" x="1133475" y="1462088"/>
          <p14:tracePt t="31137" x="1133475" y="1466850"/>
          <p14:tracePt t="31172" x="1133475" y="1471613"/>
          <p14:tracePt t="31202" x="1143000" y="1476375"/>
          <p14:tracePt t="31208" x="1147763" y="1481138"/>
          <p14:tracePt t="31215" x="1157288" y="1485900"/>
          <p14:tracePt t="31227" x="1166813" y="1490663"/>
          <p14:tracePt t="31244" x="1181100" y="1490663"/>
          <p14:tracePt t="31261" x="1209675" y="1500188"/>
          <p14:tracePt t="31277" x="1223963" y="1504950"/>
          <p14:tracePt t="31294" x="1238250" y="1509713"/>
          <p14:tracePt t="31311" x="1247775" y="1514475"/>
          <p14:tracePt t="31327" x="1257300" y="1514475"/>
          <p14:tracePt t="31344" x="1276350" y="1514475"/>
          <p14:tracePt t="31361" x="1285875" y="1514475"/>
          <p14:tracePt t="31377" x="1295400" y="1514475"/>
          <p14:tracePt t="31394" x="1309688" y="1519238"/>
          <p14:tracePt t="31410" x="1319213" y="1519238"/>
          <p14:tracePt t="31427" x="1333500" y="1519238"/>
          <p14:tracePt t="31444" x="1352550" y="1524000"/>
          <p14:tracePt t="31460" x="1366838" y="1524000"/>
          <p14:tracePt t="31477" x="1381125" y="1524000"/>
          <p14:tracePt t="31494" x="1400175" y="1524000"/>
          <p14:tracePt t="31510" x="1409700" y="1524000"/>
          <p14:tracePt t="31544" x="1414463" y="1524000"/>
          <p14:tracePt t="31595" x="1419225" y="1524000"/>
          <p14:tracePt t="31652" x="1428750" y="1524000"/>
          <p14:tracePt t="31810" x="1433513" y="1524000"/>
          <p14:tracePt t="34381" x="1452563" y="1528763"/>
          <p14:tracePt t="34388" x="1481138" y="1543050"/>
          <p14:tracePt t="34395" x="1504950" y="1562100"/>
          <p14:tracePt t="34410" x="1585913" y="1590675"/>
          <p14:tracePt t="34426" x="1652588" y="1624013"/>
          <p14:tracePt t="34443" x="1714500" y="1647825"/>
          <p14:tracePt t="34460" x="1809750" y="1690688"/>
          <p14:tracePt t="34476" x="1876425" y="1719263"/>
          <p14:tracePt t="34493" x="1943100" y="1738313"/>
          <p14:tracePt t="34509" x="2038350" y="1776413"/>
          <p14:tracePt t="34526" x="2109788" y="1800225"/>
          <p14:tracePt t="34543" x="2162175" y="1814513"/>
          <p14:tracePt t="34560" x="2238375" y="1838325"/>
          <p14:tracePt t="34576" x="2271713" y="1847850"/>
          <p14:tracePt t="34593" x="2300288" y="1862138"/>
          <p14:tracePt t="34610" x="2333625" y="1871663"/>
          <p14:tracePt t="34626" x="2371725" y="1881188"/>
          <p14:tracePt t="34643" x="2414588" y="1895475"/>
          <p14:tracePt t="34660" x="2476500" y="1914525"/>
          <p14:tracePt t="34676" x="2505075" y="1924050"/>
          <p14:tracePt t="34693" x="2533650" y="1943100"/>
          <p14:tracePt t="34710" x="2562225" y="1957388"/>
          <p14:tracePt t="34726" x="2595563" y="1976438"/>
          <p14:tracePt t="34743" x="2614613" y="1990725"/>
          <p14:tracePt t="34760" x="2633663" y="2005013"/>
          <p14:tracePt t="34776" x="2647950" y="2014538"/>
          <p14:tracePt t="34793" x="2652713" y="2019300"/>
          <p14:tracePt t="34826" x="2657475" y="2028825"/>
          <p14:tracePt t="34875" x="2657475" y="2033588"/>
          <p14:tracePt t="34911" x="2657475" y="2038350"/>
          <p14:tracePt t="34947" x="2657475" y="2043113"/>
          <p14:tracePt t="34997" x="2652713" y="2047875"/>
          <p14:tracePt t="35004" x="2643188" y="2052638"/>
          <p14:tracePt t="35011" x="2638425" y="2052638"/>
          <p14:tracePt t="35026" x="2595563" y="2076450"/>
          <p14:tracePt t="35043" x="2514600" y="2105025"/>
          <p14:tracePt t="35059" x="2400300" y="2152650"/>
          <p14:tracePt t="35076" x="2200275" y="2219325"/>
          <p14:tracePt t="35093" x="2014538" y="2286000"/>
          <p14:tracePt t="35109" x="1824038" y="2352675"/>
          <p14:tracePt t="35126" x="1524000" y="2471738"/>
          <p14:tracePt t="35143" x="1381125" y="2514600"/>
          <p14:tracePt t="35159" x="1252538" y="2547938"/>
          <p14:tracePt t="35176" x="1123950" y="2576513"/>
          <p14:tracePt t="35193" x="1085850" y="2581275"/>
          <p14:tracePt t="35209" x="1071563" y="2581275"/>
          <p14:tracePt t="35226" x="1066800" y="2581275"/>
          <p14:tracePt t="35276" x="1066800" y="2576513"/>
          <p14:tracePt t="35319" x="1066800" y="2571750"/>
          <p14:tracePt t="35333" x="1066800" y="2566988"/>
          <p14:tracePt t="35355" x="1066800" y="2562225"/>
          <p14:tracePt t="35362" x="1066800" y="2557463"/>
          <p14:tracePt t="35376" x="1071563" y="2547938"/>
          <p14:tracePt t="35383" x="1071563" y="2543175"/>
          <p14:tracePt t="35392" x="1071563" y="2533650"/>
          <p14:tracePt t="35409" x="1071563" y="2519363"/>
          <p14:tracePt t="35426" x="1071563" y="2500313"/>
          <p14:tracePt t="35443" x="1071563" y="2490788"/>
          <p14:tracePt t="35459" x="1071563" y="2486025"/>
          <p14:tracePt t="35476" x="1071563" y="2481263"/>
          <p14:tracePt t="35492" x="1071563" y="2471738"/>
          <p14:tracePt t="35509" x="1071563" y="2466975"/>
          <p14:tracePt t="35542" x="1071563" y="2462213"/>
          <p14:tracePt t="35591" x="1071563" y="2457450"/>
          <p14:tracePt t="35620" x="1076325" y="2457450"/>
          <p14:tracePt t="35663" x="1081088" y="2457450"/>
          <p14:tracePt t="35670" x="1085850" y="2457450"/>
          <p14:tracePt t="35684" x="1090613" y="2462213"/>
          <p14:tracePt t="35700" x="1100138" y="2462213"/>
          <p14:tracePt t="35709" x="1109663" y="2466975"/>
          <p14:tracePt t="35726" x="1152525" y="2466975"/>
          <p14:tracePt t="35742" x="1238250" y="2457450"/>
          <p14:tracePt t="35759" x="1290638" y="2452688"/>
          <p14:tracePt t="35776" x="1328738" y="2443163"/>
          <p14:tracePt t="35792" x="1385888" y="2438400"/>
          <p14:tracePt t="35809" x="1414463" y="2433638"/>
          <p14:tracePt t="35826" x="1433513" y="2433638"/>
          <p14:tracePt t="35842" x="1457325" y="2433638"/>
          <p14:tracePt t="35859" x="1462088" y="2433638"/>
          <p14:tracePt t="35892" x="1466850" y="2433638"/>
          <p14:tracePt t="35949" x="1462088" y="2433638"/>
          <p14:tracePt t="35971" x="1414463" y="2433638"/>
          <p14:tracePt t="35978" x="1404938" y="2433638"/>
          <p14:tracePt t="35985" x="1385888" y="2433638"/>
          <p14:tracePt t="35992" x="1376363" y="2433638"/>
          <p14:tracePt t="36009" x="1347788" y="2428875"/>
          <p14:tracePt t="36026" x="1300163" y="2424113"/>
          <p14:tracePt t="36042" x="1200150" y="2400300"/>
          <p14:tracePt t="36059" x="1138238" y="2390775"/>
          <p14:tracePt t="36075" x="1085850" y="2381250"/>
          <p14:tracePt t="36092" x="1042988" y="2376488"/>
          <p14:tracePt t="36109" x="1038225" y="2376488"/>
          <p14:tracePt t="36126" x="1033463" y="2376488"/>
          <p14:tracePt t="36193" x="1038225" y="2376488"/>
          <p14:tracePt t="36200" x="1042988" y="2376488"/>
          <p14:tracePt t="36209" x="1052513" y="2376488"/>
          <p14:tracePt t="36243" x="1085850" y="2386013"/>
          <p14:tracePt t="36251" x="1104900" y="2390775"/>
          <p14:tracePt t="36259" x="1138238" y="2395538"/>
          <p14:tracePt t="36275" x="1204913" y="2395538"/>
          <p14:tracePt t="36292" x="1285875" y="2405063"/>
          <p14:tracePt t="36309" x="1314450" y="2405063"/>
          <p14:tracePt t="36326" x="1328738" y="2409825"/>
          <p14:tracePt t="36342" x="1333500" y="2409825"/>
          <p14:tracePt t="36359" x="1343025" y="2409825"/>
          <p14:tracePt t="36422" x="1281113" y="2390775"/>
          <p14:tracePt t="36429" x="1257300" y="2386013"/>
          <p14:tracePt t="36436" x="1219200" y="2381250"/>
          <p14:tracePt t="36443" x="1176338" y="2381250"/>
          <p14:tracePt t="36459" x="1085850" y="2376488"/>
          <p14:tracePt t="36475" x="1004888" y="2371725"/>
          <p14:tracePt t="36492" x="938213" y="2371725"/>
          <p14:tracePt t="36509" x="909638" y="2371725"/>
          <p14:tracePt t="36551" x="914400" y="2371725"/>
          <p14:tracePt t="36559" x="923925" y="2371725"/>
          <p14:tracePt t="36575" x="938213" y="2371725"/>
          <p14:tracePt t="36609" x="1004888" y="2371725"/>
          <p14:tracePt t="36625" x="1052513" y="2366963"/>
          <p14:tracePt t="36642" x="1100138" y="2366963"/>
          <p14:tracePt t="36659" x="1162050" y="2366963"/>
          <p14:tracePt t="36675" x="1176338" y="2366963"/>
          <p14:tracePt t="36692" x="1181100" y="2366963"/>
          <p14:tracePt t="36709" x="1185863" y="2366963"/>
          <p14:tracePt t="36744" x="1176338" y="2366963"/>
          <p14:tracePt t="36759" x="1147763" y="2366963"/>
          <p14:tracePt t="36775" x="1095375" y="2366963"/>
          <p14:tracePt t="36792" x="1066800" y="2366963"/>
          <p14:tracePt t="36809" x="1042988" y="2362200"/>
          <p14:tracePt t="36825" x="1033463" y="2362200"/>
          <p14:tracePt t="36842" x="1028700" y="2362200"/>
          <p14:tracePt t="36895" x="1038225" y="2362200"/>
          <p14:tracePt t="36902" x="1052513" y="2362200"/>
          <p14:tracePt t="36909" x="1057275" y="2362200"/>
          <p14:tracePt t="36938" x="1109663" y="2362200"/>
          <p14:tracePt t="36945" x="1123950" y="2362200"/>
          <p14:tracePt t="36959" x="1147763" y="2366963"/>
          <p14:tracePt t="36975" x="1176338" y="2366963"/>
          <p14:tracePt t="36992" x="1190625" y="2366963"/>
          <p14:tracePt t="37009" x="1200150" y="2371725"/>
          <p14:tracePt t="37025" x="1204913" y="2371725"/>
          <p14:tracePt t="37095" x="1204913" y="2376488"/>
          <p14:tracePt t="37102" x="1200150" y="2376488"/>
          <p14:tracePt t="37109" x="1195388" y="2376488"/>
          <p14:tracePt t="37125" x="1185863" y="2376488"/>
          <p14:tracePt t="37142" x="1181100" y="2376488"/>
          <p14:tracePt t="37160" x="1176338" y="2376488"/>
          <p14:tracePt t="37231" x="1181100" y="2376488"/>
          <p14:tracePt t="37245" x="1185863" y="2376488"/>
          <p14:tracePt t="37267" x="1190625" y="2376488"/>
          <p14:tracePt t="37274" x="1195388" y="2376488"/>
          <p14:tracePt t="37331" x="1200150" y="2376488"/>
          <p14:tracePt t="37618" x="1185863" y="2376488"/>
          <p14:tracePt t="37625" x="1171575" y="2376488"/>
          <p14:tracePt t="37633" x="1143000" y="2376488"/>
          <p14:tracePt t="37642" x="1109663" y="2376488"/>
          <p14:tracePt t="37659" x="1042988" y="2390775"/>
          <p14:tracePt t="37675" x="952500" y="2405063"/>
          <p14:tracePt t="37692" x="904875" y="2409825"/>
          <p14:tracePt t="37708" x="876300" y="2414588"/>
          <p14:tracePt t="37725" x="857250" y="2419350"/>
          <p14:tracePt t="37758" x="852488" y="2419350"/>
          <p14:tracePt t="37826" x="857250" y="2419350"/>
          <p14:tracePt t="37840" x="866775" y="2419350"/>
          <p14:tracePt t="37854" x="871538" y="2419350"/>
          <p14:tracePt t="37861" x="871538" y="2414588"/>
          <p14:tracePt t="37875" x="881063" y="2414588"/>
          <p14:tracePt t="37892" x="885825" y="2414588"/>
          <p14:tracePt t="37925" x="890588" y="2414588"/>
          <p14:tracePt t="37942" x="895350" y="2414588"/>
          <p14:tracePt t="37958" x="900113" y="2414588"/>
          <p14:tracePt t="37975" x="904875" y="2414588"/>
          <p14:tracePt t="37992" x="914400" y="2414588"/>
          <p14:tracePt t="38008" x="919163" y="2419350"/>
          <p14:tracePt t="38042" x="928688" y="2419350"/>
          <p14:tracePt t="38058" x="933450" y="2419350"/>
          <p14:tracePt t="38091" x="942975" y="2419350"/>
          <p14:tracePt t="38125" x="947738" y="2419350"/>
          <p14:tracePt t="38142" x="952500" y="2424113"/>
          <p14:tracePt t="38158" x="957263" y="2424113"/>
          <p14:tracePt t="38175" x="962025" y="2424113"/>
          <p14:tracePt t="38191" x="971550" y="2424113"/>
          <p14:tracePt t="38208" x="976313" y="2424113"/>
          <p14:tracePt t="38242" x="981075" y="2424113"/>
          <p14:tracePt t="38277" x="985838" y="2424113"/>
          <p14:tracePt t="38313" x="990600" y="2424113"/>
          <p14:tracePt t="38406" x="995363" y="2424113"/>
          <p14:tracePt t="38571" x="995363" y="2419350"/>
          <p14:tracePt t="38585" x="1000125" y="2419350"/>
          <p14:tracePt t="38893" x="1000125" y="2414588"/>
          <p14:tracePt t="39002" x="1004888" y="2414588"/>
          <p14:tracePt t="39079" x="1014413" y="2409825"/>
          <p14:tracePt t="39086" x="1028700" y="2409825"/>
          <p14:tracePt t="39093" x="1047750" y="2405063"/>
          <p14:tracePt t="39108" x="1090613" y="2400300"/>
          <p14:tracePt t="39125" x="1138238" y="2390775"/>
          <p14:tracePt t="39141" x="1176338" y="2381250"/>
          <p14:tracePt t="39158" x="1252538" y="2371725"/>
          <p14:tracePt t="39175" x="1304925" y="2357438"/>
          <p14:tracePt t="39191" x="1352550" y="2357438"/>
          <p14:tracePt t="39208" x="1423988" y="2347913"/>
          <p14:tracePt t="39224" x="1466850" y="2338388"/>
          <p14:tracePt t="39241" x="1524000" y="2333625"/>
          <p14:tracePt t="39258" x="1624013" y="2319338"/>
          <p14:tracePt t="39274" x="1690688" y="2309813"/>
          <p14:tracePt t="39291" x="1766888" y="2305050"/>
          <p14:tracePt t="39308" x="1900238" y="2290763"/>
          <p14:tracePt t="39324" x="2005013" y="2271713"/>
          <p14:tracePt t="39341" x="2138363" y="2247900"/>
          <p14:tracePt t="39358" x="2409825" y="2205038"/>
          <p14:tracePt t="39374" x="2571750" y="2171700"/>
          <p14:tracePt t="39391" x="2709863" y="2157413"/>
          <p14:tracePt t="39408" x="2876550" y="2124075"/>
          <p14:tracePt t="39425" x="2967038" y="2114550"/>
          <p14:tracePt t="39441" x="3033713" y="2105025"/>
          <p14:tracePt t="39458" x="3090863" y="2100263"/>
          <p14:tracePt t="39474" x="3109913" y="2100263"/>
          <p14:tracePt t="39491" x="3124200" y="2100263"/>
          <p14:tracePt t="39524" x="3128963" y="2100263"/>
          <p14:tracePt t="39709" x="3128963" y="2105025"/>
          <p14:tracePt t="39738" x="3133725" y="2109788"/>
          <p14:tracePt t="39752" x="3138488" y="2119313"/>
          <p14:tracePt t="39759" x="3148013" y="2138363"/>
          <p14:tracePt t="39774" x="3190875" y="2185988"/>
          <p14:tracePt t="39791" x="3233738" y="2219325"/>
          <p14:tracePt t="39808" x="3271838" y="2266950"/>
          <p14:tracePt t="39824" x="3333750" y="2343150"/>
          <p14:tracePt t="39841" x="3367088" y="2381250"/>
          <p14:tracePt t="39858" x="3386138" y="2405063"/>
          <p14:tracePt t="39874" x="3386138" y="2414588"/>
          <p14:tracePt t="39891" x="3390900" y="2419350"/>
          <p14:tracePt t="40304" x="3386138" y="2419350"/>
          <p14:tracePt t="40311" x="3371850" y="2414588"/>
          <p14:tracePt t="40318" x="3362325" y="2409825"/>
          <p14:tracePt t="40325" x="3357563" y="2405063"/>
          <p14:tracePt t="40341" x="3333750" y="2395538"/>
          <p14:tracePt t="40357" x="3286125" y="2386013"/>
          <p14:tracePt t="40374" x="3238500" y="2376488"/>
          <p14:tracePt t="40391" x="3209925" y="2371725"/>
          <p14:tracePt t="40407" x="3205163" y="2366963"/>
          <p14:tracePt t="40424" x="3200400" y="2366963"/>
          <p14:tracePt t="40441" x="3195638" y="2366963"/>
          <p14:tracePt t="40490" x="3200400" y="2366963"/>
          <p14:tracePt t="40497" x="3205163" y="2366963"/>
          <p14:tracePt t="40513" x="3214688" y="2366963"/>
          <p14:tracePt t="40524" x="3219450" y="2366963"/>
          <p14:tracePt t="40541" x="3228975" y="2366963"/>
          <p14:tracePt t="40557" x="3233738" y="2366963"/>
          <p14:tracePt t="40591" x="3238500" y="2366963"/>
          <p14:tracePt t="40607" x="3243263" y="2366963"/>
          <p14:tracePt t="40624" x="3243263" y="2371725"/>
          <p14:tracePt t="40641" x="3248025" y="2376488"/>
          <p14:tracePt t="40676" x="3248025" y="2381250"/>
          <p14:tracePt t="40704" x="3248025" y="2386013"/>
          <p14:tracePt t="40726" x="3248025" y="2390775"/>
          <p14:tracePt t="40733" x="3243263" y="2390775"/>
          <p14:tracePt t="40754" x="3238500" y="2390775"/>
          <p14:tracePt t="40804" x="3233738" y="2390775"/>
          <p14:tracePt t="40877" x="3228975" y="2390775"/>
          <p14:tracePt t="41141" x="3228975" y="2386013"/>
          <p14:tracePt t="41843" x="3228975" y="2381250"/>
          <p14:tracePt t="42080" x="3233738" y="2381250"/>
          <p14:tracePt t="42087" x="3238500" y="2376488"/>
          <p14:tracePt t="42101" x="3248025" y="2376488"/>
          <p14:tracePt t="42108" x="3262313" y="2371725"/>
          <p14:tracePt t="42124" x="3319463" y="2352675"/>
          <p14:tracePt t="42140" x="3405188" y="2324100"/>
          <p14:tracePt t="42157" x="3519488" y="2305050"/>
          <p14:tracePt t="42174" x="3705225" y="2266950"/>
          <p14:tracePt t="42190" x="3838575" y="2252663"/>
          <p14:tracePt t="42207" x="3990975" y="2233613"/>
          <p14:tracePt t="42223" x="4210050" y="2214563"/>
          <p14:tracePt t="42240" x="4324350" y="2205038"/>
          <p14:tracePt t="42257" x="4433888" y="2190750"/>
          <p14:tracePt t="42273" x="4548188" y="2176463"/>
          <p14:tracePt t="42290" x="4581525" y="2166938"/>
          <p14:tracePt t="42307" x="4595813" y="2166938"/>
          <p14:tracePt t="42323" x="4605338" y="2162175"/>
          <p14:tracePt t="42674" x="4662488" y="2152650"/>
          <p14:tracePt t="42682" x="4724400" y="2147888"/>
          <p14:tracePt t="42690" x="4781550" y="2138363"/>
          <p14:tracePt t="42707" x="4914900" y="2133600"/>
          <p14:tracePt t="42724" x="5110163" y="2119313"/>
          <p14:tracePt t="42740" x="5219700" y="2109788"/>
          <p14:tracePt t="42757" x="5324475" y="2100263"/>
          <p14:tracePt t="42773" x="5405438" y="2090738"/>
          <p14:tracePt t="42790" x="5467350" y="2076450"/>
          <p14:tracePt t="42807" x="5486400" y="2076450"/>
          <p14:tracePt t="42840" x="5491163" y="2071688"/>
          <p14:tracePt t="42975" x="5491163" y="2066925"/>
          <p14:tracePt t="43010" x="5486400" y="2062163"/>
          <p14:tracePt t="43026" x="5472113" y="2062163"/>
          <p14:tracePt t="43039" x="5467350" y="2062163"/>
          <p14:tracePt t="43046" x="5462588" y="2062163"/>
          <p14:tracePt t="43056" x="5457825" y="2062163"/>
          <p14:tracePt t="43073" x="5438775" y="2062163"/>
          <p14:tracePt t="43090" x="5419725" y="2066925"/>
          <p14:tracePt t="43107" x="5405438" y="2071688"/>
          <p14:tracePt t="43123" x="5381625" y="2081213"/>
          <p14:tracePt t="43140" x="5357813" y="2095500"/>
          <p14:tracePt t="43157" x="5329238" y="2109788"/>
          <p14:tracePt t="43173" x="5305425" y="2124075"/>
          <p14:tracePt t="43190" x="5262563" y="2147888"/>
          <p14:tracePt t="43206" x="5229225" y="2181225"/>
          <p14:tracePt t="43223" x="5195888" y="2205038"/>
          <p14:tracePt t="43240" x="5148263" y="2243138"/>
          <p14:tracePt t="43256" x="5124450" y="2266950"/>
          <p14:tracePt t="43273" x="5110163" y="2281238"/>
          <p14:tracePt t="43290" x="5081588" y="2305050"/>
          <p14:tracePt t="43306" x="5076825" y="2309813"/>
          <p14:tracePt t="43323" x="5062538" y="2319338"/>
          <p14:tracePt t="43340" x="5048250" y="2338388"/>
          <p14:tracePt t="43357" x="5033963" y="2343150"/>
          <p14:tracePt t="43373" x="5024438" y="2347913"/>
          <p14:tracePt t="43390" x="5014913" y="2357438"/>
          <p14:tracePt t="43406" x="5000625" y="2366963"/>
          <p14:tracePt t="43423" x="4991100" y="2371725"/>
          <p14:tracePt t="43440" x="4981575" y="2381250"/>
          <p14:tracePt t="43456" x="4972050" y="2386013"/>
          <p14:tracePt t="43473" x="4962525" y="2390775"/>
          <p14:tracePt t="43490" x="4957763" y="2400300"/>
          <p14:tracePt t="43523" x="4953000" y="2400300"/>
          <p14:tracePt t="43540" x="4953000" y="2405063"/>
          <p14:tracePt t="43576" x="4943475" y="2405063"/>
          <p14:tracePt t="43684" x="4948238" y="2405063"/>
          <p14:tracePt t="43719" x="4953000" y="2405063"/>
          <p14:tracePt t="43734" x="4957763" y="2405063"/>
          <p14:tracePt t="43742" x="4962525" y="2405063"/>
          <p14:tracePt t="43755" x="4967288" y="2405063"/>
          <p14:tracePt t="43777" x="4976813" y="2405063"/>
          <p14:tracePt t="43784" x="4981575" y="2405063"/>
          <p14:tracePt t="43820" x="5000625" y="2400300"/>
          <p14:tracePt t="43827" x="5014913" y="2395538"/>
          <p14:tracePt t="43840" x="5029200" y="2395538"/>
          <p14:tracePt t="43856" x="5072063" y="2395538"/>
          <p14:tracePt t="43873" x="5124450" y="2405063"/>
          <p14:tracePt t="43890" x="5181600" y="2414588"/>
          <p14:tracePt t="43906" x="5248275" y="2428875"/>
          <p14:tracePt t="43923" x="5281613" y="2433638"/>
          <p14:tracePt t="43939" x="5295900" y="2438400"/>
          <p14:tracePt t="43956" x="5305425" y="2443163"/>
          <p14:tracePt t="44099" x="5310188" y="2443163"/>
          <p14:tracePt t="44106" x="5314950" y="2443163"/>
          <p14:tracePt t="44121" x="5338763" y="2443163"/>
          <p14:tracePt t="44127" x="5348288" y="2443163"/>
          <p14:tracePt t="44140" x="5376863" y="2443163"/>
          <p14:tracePt t="44156" x="5448300" y="2447925"/>
          <p14:tracePt t="44173" x="5500688" y="2447925"/>
          <p14:tracePt t="44189" x="5529263" y="2452688"/>
          <p14:tracePt t="44206" x="5572125" y="2452688"/>
          <p14:tracePt t="44223" x="5591175" y="2452688"/>
          <p14:tracePt t="44239" x="5605463" y="2452688"/>
          <p14:tracePt t="44256" x="5614988" y="2452688"/>
          <p14:tracePt t="44273" x="5619750" y="2452688"/>
          <p14:tracePt t="44289" x="5624513" y="2452688"/>
          <p14:tracePt t="44349" x="5629275" y="2452688"/>
          <p14:tracePt t="44393" x="5629275" y="2447925"/>
          <p14:tracePt t="44407" x="5634038" y="2447925"/>
          <p14:tracePt t="44464" x="5634038" y="2443163"/>
          <p14:tracePt t="44514" x="5634038" y="2433638"/>
          <p14:tracePt t="44557" x="5634038" y="2428875"/>
          <p14:tracePt t="44571" x="5629275" y="2428875"/>
          <p14:tracePt t="44586" x="5624513" y="2428875"/>
          <p14:tracePt t="44593" x="5624513" y="2424113"/>
          <p14:tracePt t="44606" x="5619750" y="2424113"/>
          <p14:tracePt t="44623" x="5610225" y="2419350"/>
          <p14:tracePt t="44639" x="5600700" y="2414588"/>
          <p14:tracePt t="44656" x="5591175" y="2414588"/>
          <p14:tracePt t="44673" x="5586413" y="2414588"/>
          <p14:tracePt t="44689" x="5581650" y="2414588"/>
          <p14:tracePt t="44723" x="5572125" y="2414588"/>
          <p14:tracePt t="44739" x="5567363" y="2414588"/>
          <p14:tracePt t="44758" x="5562600" y="2414588"/>
          <p14:tracePt t="44773" x="5557838" y="2414588"/>
          <p14:tracePt t="44822" x="5553075" y="2414588"/>
          <p14:tracePt t="44887" x="5548313" y="2414588"/>
          <p14:tracePt t="44923" x="5543550" y="2414588"/>
          <p14:tracePt t="44958" x="5538788" y="2414588"/>
          <p14:tracePt t="45044" x="5534025" y="2414588"/>
          <p14:tracePt t="46033" x="5538788" y="2414588"/>
          <p14:tracePt t="46039" x="5543550" y="2414588"/>
          <p14:tracePt t="46047" x="5553075" y="2414588"/>
          <p14:tracePt t="46056" x="5567363" y="2414588"/>
          <p14:tracePt t="46072" x="5610225" y="2414588"/>
          <p14:tracePt t="46089" x="5667375" y="2414588"/>
          <p14:tracePt t="46106" x="5743575" y="2409825"/>
          <p14:tracePt t="46122" x="5795963" y="2405063"/>
          <p14:tracePt t="46139" x="5838825" y="2400300"/>
          <p14:tracePt t="46155" x="5919788" y="2381250"/>
          <p14:tracePt t="46172" x="5953125" y="2376488"/>
          <p14:tracePt t="46189" x="5957888" y="2376488"/>
          <p14:tracePt t="46205" x="5967413" y="2376488"/>
          <p14:tracePt t="46290" x="5967413" y="2371725"/>
          <p14:tracePt t="46326" x="5967413" y="2366963"/>
          <p14:tracePt t="46383" x="5962650" y="2366963"/>
          <p14:tracePt t="46397" x="5957888" y="2362200"/>
          <p14:tracePt t="46411" x="5948363" y="2362200"/>
          <p14:tracePt t="46420" x="5943600" y="2362200"/>
          <p14:tracePt t="46426" x="5938838" y="2362200"/>
          <p14:tracePt t="46439" x="5934075" y="2362200"/>
          <p14:tracePt t="46455" x="5915025" y="2362200"/>
          <p14:tracePt t="46472" x="5910263" y="2362200"/>
          <p14:tracePt t="46489" x="5905500" y="2362200"/>
          <p14:tracePt t="46526" x="5905500" y="2357438"/>
          <p14:tracePt t="46533" x="5905500" y="2352675"/>
          <p14:tracePt t="46541" x="5905500" y="2347913"/>
          <p14:tracePt t="46562" x="5905500" y="2343150"/>
          <p14:tracePt t="46627" x="5905500" y="2338388"/>
          <p14:tracePt t="46655" x="5905500" y="2333625"/>
          <p14:tracePt t="46662" x="5876925" y="2309813"/>
          <p14:tracePt t="46672" x="5848350" y="2286000"/>
          <p14:tracePt t="46689" x="5776913" y="2233613"/>
          <p14:tracePt t="46705" x="5653088" y="2143125"/>
          <p14:tracePt t="46722" x="5586413" y="2109788"/>
          <p14:tracePt t="46739" x="5548313" y="2095500"/>
          <p14:tracePt t="46755" x="5524500" y="2081213"/>
          <p14:tracePt t="46772" x="5519738" y="2081213"/>
          <p14:tracePt t="46856" x="5519738" y="2085975"/>
          <p14:tracePt t="46870" x="5519738" y="2090738"/>
          <p14:tracePt t="46884" x="5519738" y="2095500"/>
          <p14:tracePt t="46891" x="5519738" y="2100263"/>
          <p14:tracePt t="46906" x="5519738" y="2105025"/>
          <p14:tracePt t="46922" x="5524500" y="2109788"/>
          <p14:tracePt t="46938" x="5524500" y="2114550"/>
          <p14:tracePt t="46956" x="5538788" y="2147888"/>
          <p14:tracePt t="46972" x="5548313" y="2162175"/>
          <p14:tracePt t="46989" x="5567363" y="2185988"/>
          <p14:tracePt t="47005" x="5600700" y="2233613"/>
          <p14:tracePt t="47022" x="5672138" y="2295525"/>
          <p14:tracePt t="47038" x="5719763" y="2328863"/>
          <p14:tracePt t="47055" x="5748338" y="2357438"/>
          <p14:tracePt t="47072" x="5795963" y="2400300"/>
          <p14:tracePt t="47089" x="5815013" y="2419350"/>
          <p14:tracePt t="47105" x="5824538" y="2428875"/>
          <p14:tracePt t="47122" x="5838825" y="2433638"/>
          <p14:tracePt t="47138" x="5843588" y="2433638"/>
          <p14:tracePt t="47155" x="5848350" y="2433638"/>
          <p14:tracePt t="47172" x="5857875" y="2419350"/>
          <p14:tracePt t="47188" x="5862638" y="2409825"/>
          <p14:tracePt t="47205" x="5872163" y="2395538"/>
          <p14:tracePt t="47222" x="5891213" y="2371725"/>
          <p14:tracePt t="47238" x="5915025" y="2357438"/>
          <p14:tracePt t="47255" x="5929313" y="2338388"/>
          <p14:tracePt t="47272" x="5948363" y="2319338"/>
          <p14:tracePt t="47288" x="5953125" y="2309813"/>
          <p14:tracePt t="47305" x="5953125" y="2305050"/>
          <p14:tracePt t="47322" x="5953125" y="2300288"/>
          <p14:tracePt t="47338" x="5953125" y="2295525"/>
          <p14:tracePt t="47372" x="5938838" y="2286000"/>
          <p14:tracePt t="47388" x="5934075" y="2286000"/>
          <p14:tracePt t="47405" x="5924550" y="2286000"/>
          <p14:tracePt t="47422" x="5905500" y="2286000"/>
          <p14:tracePt t="47438" x="5891213" y="2281238"/>
          <p14:tracePt t="47455" x="5876925" y="2281238"/>
          <p14:tracePt t="47472" x="5853113" y="2281238"/>
          <p14:tracePt t="47488" x="5838825" y="2281238"/>
          <p14:tracePt t="47505" x="5834063" y="2281238"/>
          <p14:tracePt t="47522" x="5824538" y="2281238"/>
          <p14:tracePt t="47564" x="5815013" y="2281238"/>
          <p14:tracePt t="47644" x="5810250" y="2286000"/>
          <p14:tracePt t="47650" x="5810250" y="2290763"/>
          <p14:tracePt t="47672" x="5810250" y="2295525"/>
          <p14:tracePt t="47701" x="5810250" y="2300288"/>
          <p14:tracePt t="47729" x="5810250" y="2305050"/>
          <p14:tracePt t="47751" x="5810250" y="2309813"/>
          <p14:tracePt t="47772" x="5810250" y="2314575"/>
          <p14:tracePt t="47822" x="5810250" y="2319338"/>
          <p14:tracePt t="47851" x="5810250" y="2324100"/>
          <p14:tracePt t="47865" x="5810250" y="2328863"/>
          <p14:tracePt t="47872" x="5819775" y="2328863"/>
          <p14:tracePt t="47894" x="5819775" y="2333625"/>
          <p14:tracePt t="47901" x="5824538" y="2333625"/>
          <p14:tracePt t="47908" x="5824538" y="2343150"/>
          <p14:tracePt t="47921" x="5829300" y="2343150"/>
          <p14:tracePt t="47938" x="5834063" y="2343150"/>
          <p14:tracePt t="47955" x="5838825" y="2347913"/>
          <p14:tracePt t="47994" x="5848350" y="2347913"/>
          <p14:tracePt t="48180" x="5848350" y="2343150"/>
          <p14:tracePt t="48209" x="5848350" y="2338388"/>
          <p14:tracePt t="48245" x="5848350" y="2333625"/>
          <p14:tracePt t="48281" x="5853113" y="2333625"/>
          <p14:tracePt t="48288" x="5857875" y="2328863"/>
          <p14:tracePt t="48317" x="5900738" y="2319338"/>
          <p14:tracePt t="48323" x="5934075" y="2309813"/>
          <p14:tracePt t="48331" x="5962650" y="2300288"/>
          <p14:tracePt t="48339" x="6000750" y="2295525"/>
          <p14:tracePt t="48355" x="6119813" y="2286000"/>
          <p14:tracePt t="48371" x="6248400" y="2276475"/>
          <p14:tracePt t="48388" x="6500813" y="2257425"/>
          <p14:tracePt t="48405" x="6643688" y="2252663"/>
          <p14:tracePt t="48421" x="6810375" y="2238375"/>
          <p14:tracePt t="48438" x="6996113" y="2228850"/>
          <p14:tracePt t="48455" x="7110413" y="2224088"/>
          <p14:tracePt t="48471" x="7200900" y="2214563"/>
          <p14:tracePt t="48488" x="7277100" y="2205038"/>
          <p14:tracePt t="48505" x="7286625" y="2200275"/>
          <p14:tracePt t="48521" x="7296150" y="2195513"/>
          <p14:tracePt t="48555" x="7296150" y="2190750"/>
          <p14:tracePt t="49126" x="7296150" y="2195513"/>
          <p14:tracePt t="49133" x="7286625" y="2214563"/>
          <p14:tracePt t="49140" x="7281863" y="2233613"/>
          <p14:tracePt t="49155" x="7277100" y="2257425"/>
          <p14:tracePt t="49171" x="7272338" y="2271713"/>
          <p14:tracePt t="49188" x="7262813" y="2281238"/>
          <p14:tracePt t="49204" x="7262813" y="2295525"/>
          <p14:tracePt t="49221" x="7262813" y="2300288"/>
          <p14:tracePt t="49238" x="7258050" y="2309813"/>
          <p14:tracePt t="49255" x="7258050" y="2314575"/>
          <p14:tracePt t="49271" x="7258050" y="2324100"/>
          <p14:tracePt t="49288" x="7258050" y="2328863"/>
          <p14:tracePt t="49304" x="7258050" y="2338388"/>
          <p14:tracePt t="49321" x="7258050" y="2352675"/>
          <p14:tracePt t="49338" x="7258050" y="2357438"/>
          <p14:tracePt t="49355" x="7258050" y="2371725"/>
          <p14:tracePt t="49371" x="7258050" y="2386013"/>
          <p14:tracePt t="49388" x="7267575" y="2400300"/>
          <p14:tracePt t="49405" x="7267575" y="2409825"/>
          <p14:tracePt t="49421" x="7267575" y="2414588"/>
          <p14:tracePt t="49438" x="7272338" y="2414588"/>
          <p14:tracePt t="49454" x="7272338" y="2419350"/>
          <p14:tracePt t="49471" x="7281863" y="2424113"/>
          <p14:tracePt t="49488" x="7291388" y="2428875"/>
          <p14:tracePt t="49505" x="7324725" y="2438400"/>
          <p14:tracePt t="49521" x="7343775" y="2443163"/>
          <p14:tracePt t="49538" x="7362825" y="2447925"/>
          <p14:tracePt t="49554" x="7381875" y="2447925"/>
          <p14:tracePt t="49571" x="7405688" y="2447925"/>
          <p14:tracePt t="49588" x="7410450" y="2447925"/>
          <p14:tracePt t="49604" x="7424738" y="2443163"/>
          <p14:tracePt t="49621" x="7439025" y="2438400"/>
          <p14:tracePt t="49638" x="7453313" y="2433638"/>
          <p14:tracePt t="49654" x="7467600" y="2428875"/>
          <p14:tracePt t="49671" x="7500938" y="2419350"/>
          <p14:tracePt t="49688" x="7529513" y="2405063"/>
          <p14:tracePt t="49704" x="7567613" y="2395538"/>
          <p14:tracePt t="49721" x="7610475" y="2376488"/>
          <p14:tracePt t="49738" x="7639050" y="2362200"/>
          <p14:tracePt t="49754" x="7681913" y="2352675"/>
          <p14:tracePt t="49771" x="7762875" y="2324100"/>
          <p14:tracePt t="49788" x="7810500" y="2309813"/>
          <p14:tracePt t="49804" x="7853363" y="2300288"/>
          <p14:tracePt t="49821" x="7896225" y="2281238"/>
          <p14:tracePt t="49838" x="7929563" y="2271713"/>
          <p14:tracePt t="49854" x="7962900" y="2266950"/>
          <p14:tracePt t="49871" x="8010525" y="2257425"/>
          <p14:tracePt t="49888" x="8039100" y="2247900"/>
          <p14:tracePt t="49904" x="8058150" y="2243138"/>
          <p14:tracePt t="49921" x="8086725" y="2233613"/>
          <p14:tracePt t="49938" x="8096250" y="2228850"/>
          <p14:tracePt t="49954" x="8105775" y="2224088"/>
          <p14:tracePt t="49971" x="8115300" y="2214563"/>
          <p14:tracePt t="49988" x="8124825" y="2205038"/>
          <p14:tracePt t="50004" x="8129588" y="2200275"/>
          <p14:tracePt t="50021" x="8148638" y="2190750"/>
          <p14:tracePt t="50037" x="8162925" y="2176463"/>
          <p14:tracePt t="50054" x="8177213" y="2166938"/>
          <p14:tracePt t="50071" x="8224838" y="2143125"/>
          <p14:tracePt t="50088" x="8243888" y="2128838"/>
          <p14:tracePt t="50104" x="8267700" y="2109788"/>
          <p14:tracePt t="50121" x="8286750" y="2095500"/>
          <p14:tracePt t="50137" x="8296275" y="2090738"/>
          <p14:tracePt t="50171" x="8296275" y="2085975"/>
          <p14:tracePt t="50193" x="8296275" y="2081213"/>
          <p14:tracePt t="50229" x="8296275" y="2076450"/>
          <p14:tracePt t="50293" x="8291513" y="2071688"/>
          <p14:tracePt t="50300" x="8281988" y="2071688"/>
          <p14:tracePt t="50307" x="8277225" y="2071688"/>
          <p14:tracePt t="50321" x="8239125" y="2066925"/>
          <p14:tracePt t="50337" x="8224838" y="2066925"/>
          <p14:tracePt t="50354" x="8201025" y="2066925"/>
          <p14:tracePt t="50371" x="8181975" y="2066925"/>
          <p14:tracePt t="50387" x="8167688" y="2066925"/>
          <p14:tracePt t="50404" x="8162925" y="2066925"/>
          <p14:tracePt t="50421" x="8139113" y="2062163"/>
          <p14:tracePt t="50437" x="8081963" y="2052638"/>
          <p14:tracePt t="50454" x="8005763" y="2043113"/>
          <p14:tracePt t="50471" x="7939088" y="2043113"/>
          <p14:tracePt t="50487" x="7872413" y="2038350"/>
          <p14:tracePt t="50504" x="7848600" y="2038350"/>
          <p14:tracePt t="50521" x="7839075" y="2038350"/>
          <p14:tracePt t="50537" x="7839075" y="2043113"/>
          <p14:tracePt t="50554" x="7834313" y="2043113"/>
          <p14:tracePt t="50571" x="7834313" y="2047875"/>
          <p14:tracePt t="50608" x="7829550" y="2047875"/>
          <p14:tracePt t="50622" x="7824788" y="2047875"/>
          <p14:tracePt t="50630" x="7824788" y="2052638"/>
          <p14:tracePt t="50637" x="7820025" y="2052638"/>
          <p14:tracePt t="50654" x="7777163" y="2066925"/>
          <p14:tracePt t="50671" x="7710488" y="2076450"/>
          <p14:tracePt t="50687" x="7596188" y="2109788"/>
          <p14:tracePt t="50704" x="7491413" y="2147888"/>
          <p14:tracePt t="50721" x="7372350" y="2181225"/>
          <p14:tracePt t="50737" x="7191375" y="2243138"/>
          <p14:tracePt t="50754" x="7081838" y="2276475"/>
          <p14:tracePt t="50771" x="7000875" y="2309813"/>
          <p14:tracePt t="50787" x="6900863" y="2338388"/>
          <p14:tracePt t="50804" x="6843713" y="2347913"/>
          <p14:tracePt t="50821" x="6796088" y="2357438"/>
          <p14:tracePt t="50837" x="6767513" y="2357438"/>
          <p14:tracePt t="50854" x="6762750" y="2362200"/>
          <p14:tracePt t="50871" x="6757988" y="2362200"/>
          <p14:tracePt t="51396" x="6629400" y="2357438"/>
          <p14:tracePt t="51403" x="6429375" y="2338388"/>
          <p14:tracePt t="51410" x="6181725" y="2309813"/>
          <p14:tracePt t="51420" x="5953125" y="2266950"/>
          <p14:tracePt t="51437" x="5443538" y="2171700"/>
          <p14:tracePt t="51454" x="4695825" y="2028825"/>
          <p14:tracePt t="51470" x="4267200" y="1952625"/>
          <p14:tracePt t="51487" x="3871913" y="1871663"/>
          <p14:tracePt t="51504" x="3481388" y="1800225"/>
          <p14:tracePt t="51520" x="3367088" y="1771650"/>
          <p14:tracePt t="51537" x="3309938" y="1747838"/>
          <p14:tracePt t="51554" x="3295650" y="1743075"/>
          <p14:tracePt t="51589" x="3295650" y="1738313"/>
          <p14:tracePt t="51604" x="3300413" y="1738313"/>
          <p14:tracePt t="51620" x="3305175" y="1733550"/>
          <p14:tracePt t="51637" x="3309938" y="1728788"/>
          <p14:tracePt t="51654" x="3314700" y="1724025"/>
          <p14:tracePt t="51670" x="3314700" y="1719263"/>
          <p14:tracePt t="51687" x="3319463" y="1714500"/>
          <p14:tracePt t="51704" x="3290888" y="1647825"/>
          <p14:tracePt t="51720" x="3252788" y="1600200"/>
          <p14:tracePt t="51737" x="3205163" y="1524000"/>
          <p14:tracePt t="51754" x="3181350" y="1452563"/>
          <p14:tracePt t="51770" x="3176588" y="1433513"/>
          <p14:tracePt t="51787" x="3176588" y="1428750"/>
          <p14:tracePt t="51804" x="3176588" y="1423988"/>
          <p14:tracePt t="51820" x="3181350" y="1423988"/>
          <p14:tracePt t="51837" x="3186113" y="1423988"/>
          <p14:tracePt t="51854" x="3248025" y="1433513"/>
          <p14:tracePt t="51870" x="3300413" y="1433513"/>
          <p14:tracePt t="51887" x="3348038" y="1428750"/>
          <p14:tracePt t="51903" x="3409950" y="1409700"/>
          <p14:tracePt t="51920" x="3495675" y="1385888"/>
          <p14:tracePt t="51937" x="3543300" y="1376363"/>
          <p14:tracePt t="51953" x="3571875" y="1366838"/>
          <p14:tracePt t="51970" x="3590925" y="1362075"/>
          <p14:tracePt t="51987" x="3600450" y="1362075"/>
          <p14:tracePt t="52003" x="3614738" y="1362075"/>
          <p14:tracePt t="52020" x="3633788" y="1362075"/>
          <p14:tracePt t="52037" x="3643313" y="1362075"/>
          <p14:tracePt t="52054" x="3648075" y="1362075"/>
          <p14:tracePt t="52070" x="3652838" y="1362075"/>
          <p14:tracePt t="52105" x="3657600" y="1362075"/>
          <p14:tracePt t="52112" x="3657600" y="1366838"/>
          <p14:tracePt t="52148" x="3657600" y="1371600"/>
          <p14:tracePt t="52162" x="3667125" y="1376363"/>
          <p14:tracePt t="52169" x="3700463" y="1385888"/>
          <p14:tracePt t="52177" x="3743325" y="1390650"/>
          <p14:tracePt t="52187" x="3790950" y="1409700"/>
          <p14:tracePt t="52203" x="3990975" y="1462088"/>
          <p14:tracePt t="52220" x="4400550" y="1600200"/>
          <p14:tracePt t="52237" x="4724400" y="1747838"/>
          <p14:tracePt t="52253" x="5057775" y="1900238"/>
          <p14:tracePt t="52270" x="5529263" y="2119313"/>
          <p14:tracePt t="52287" x="5824538" y="2243138"/>
          <p14:tracePt t="52303" x="6057900" y="2357438"/>
          <p14:tracePt t="52320" x="6296025" y="2457450"/>
          <p14:tracePt t="52337" x="6424613" y="2505075"/>
          <p14:tracePt t="52353" x="6524625" y="2547938"/>
          <p14:tracePt t="52370" x="6672263" y="2595563"/>
          <p14:tracePt t="52387" x="6753225" y="2624138"/>
          <p14:tracePt t="52403" x="6815138" y="2638425"/>
          <p14:tracePt t="52420" x="6867525" y="2652713"/>
          <p14:tracePt t="52437" x="6886575" y="2667000"/>
          <p14:tracePt t="52453" x="6900863" y="2667000"/>
          <p14:tracePt t="52470" x="6915150" y="2667000"/>
          <p14:tracePt t="52487" x="6929438" y="2667000"/>
          <p14:tracePt t="52503" x="6943725" y="2667000"/>
          <p14:tracePt t="52520" x="6991350" y="2667000"/>
          <p14:tracePt t="52537" x="7015163" y="2657475"/>
          <p14:tracePt t="52553" x="7043738" y="2652713"/>
          <p14:tracePt t="52570" x="7067550" y="2652713"/>
          <p14:tracePt t="52571" x="7067550" y="2647950"/>
          <p14:tracePt t="52587" x="7067550" y="2643188"/>
          <p14:tracePt t="52603" x="7067550" y="2638425"/>
          <p14:tracePt t="52620" x="7067550" y="2624138"/>
          <p14:tracePt t="53074" x="7086600" y="2605088"/>
          <p14:tracePt t="53079" x="7115175" y="2586038"/>
          <p14:tracePt t="53087" x="7134225" y="2571750"/>
          <p14:tracePt t="53103" x="7177088" y="2528888"/>
          <p14:tracePt t="53120" x="7224713" y="2495550"/>
          <p14:tracePt t="53136" x="7272338" y="2466975"/>
          <p14:tracePt t="53153" x="7305675" y="2447925"/>
          <p14:tracePt t="53170" x="7324725" y="2433638"/>
          <p14:tracePt t="53186" x="7348538" y="2424113"/>
          <p14:tracePt t="53203" x="7353300" y="2424113"/>
          <p14:tracePt t="53220" x="7358063" y="2424113"/>
          <p14:tracePt t="53236" x="7367588" y="2419350"/>
          <p14:tracePt t="53253" x="7372350" y="2419350"/>
          <p14:tracePt t="53270" x="7372350" y="2414588"/>
          <p14:tracePt t="53287" x="7377113" y="2414588"/>
          <p14:tracePt t="53303" x="7377113" y="2409825"/>
          <p14:tracePt t="53337" x="7381875" y="2405063"/>
          <p14:tracePt t="53353" x="7386638" y="2405063"/>
          <p14:tracePt t="53387" x="7391400" y="2405063"/>
          <p14:tracePt t="53509" x="7396163" y="2405063"/>
          <p14:tracePt t="57563" x="7353300" y="2409825"/>
          <p14:tracePt t="57570" x="7286625" y="2428875"/>
          <p14:tracePt t="57577" x="7177088" y="2462213"/>
          <p14:tracePt t="57585" x="7072313" y="2486025"/>
          <p14:tracePt t="57602" x="6843713" y="2538413"/>
          <p14:tracePt t="57618" x="6557963" y="2576513"/>
          <p14:tracePt t="57635" x="6086475" y="2633663"/>
          <p14:tracePt t="57652" x="5743575" y="2657475"/>
          <p14:tracePt t="57668" x="5434013" y="2695575"/>
          <p14:tracePt t="57685" x="4995863" y="2733675"/>
          <p14:tracePt t="57702" x="4710113" y="2781300"/>
          <p14:tracePt t="57718" x="4476750" y="2809875"/>
          <p14:tracePt t="57735" x="4195763" y="2847975"/>
          <p14:tracePt t="57752" x="4071938" y="2857500"/>
          <p14:tracePt t="57768" x="3967163" y="2871788"/>
          <p14:tracePt t="57785" x="3862388" y="2871788"/>
          <p14:tracePt t="57801" x="3824288" y="2871788"/>
          <p14:tracePt t="57818" x="3786188" y="2876550"/>
          <p14:tracePt t="57835" x="3762375" y="2876550"/>
          <p14:tracePt t="57851" x="3748088" y="2886075"/>
          <p14:tracePt t="58236" x="3657600" y="2886075"/>
          <p14:tracePt t="58243" x="3514725" y="2886075"/>
          <p14:tracePt t="58251" x="3371850" y="2886075"/>
          <p14:tracePt t="58268" x="3019425" y="2881313"/>
          <p14:tracePt t="58285" x="2657475" y="2881313"/>
          <p14:tracePt t="58301" x="2176463" y="2871788"/>
          <p14:tracePt t="58318" x="1943100" y="2871788"/>
          <p14:tracePt t="58335" x="1757363" y="2867025"/>
          <p14:tracePt t="58351" x="1576388" y="2867025"/>
          <p14:tracePt t="58368" x="1500188" y="2862263"/>
          <p14:tracePt t="58385" x="1471613" y="2857500"/>
          <p14:tracePt t="58401" x="1443038" y="2852738"/>
          <p14:tracePt t="58418" x="1438275" y="2852738"/>
          <p14:tracePt t="58435" x="1433513" y="2847975"/>
          <p14:tracePt t="58451" x="1428750" y="2847975"/>
          <p14:tracePt t="58468" x="1428750" y="2843213"/>
          <p14:tracePt t="58485" x="1423988" y="2843213"/>
          <p14:tracePt t="58501" x="1395413" y="2838450"/>
          <p14:tracePt t="58518" x="1347788" y="2838450"/>
          <p14:tracePt t="58535" x="1300163" y="2828925"/>
          <p14:tracePt t="58551" x="1209675" y="2824163"/>
          <p14:tracePt t="58568" x="1157288" y="2819400"/>
          <p14:tracePt t="58585" x="1104900" y="2814638"/>
          <p14:tracePt t="58601" x="1085850" y="2814638"/>
          <p14:tracePt t="58618" x="1076325" y="2814638"/>
          <p14:tracePt t="58635" x="1071563" y="2809875"/>
          <p14:tracePt t="58702" x="1071563" y="2800350"/>
          <p14:tracePt t="58781" x="1076325" y="2800350"/>
          <p14:tracePt t="58788" x="1081088" y="2800350"/>
          <p14:tracePt t="58802" x="1085850" y="2800350"/>
          <p14:tracePt t="58816" x="1090613" y="2800350"/>
          <p14:tracePt t="58823" x="1095375" y="2800350"/>
          <p14:tracePt t="58837" x="1100138" y="2800350"/>
          <p14:tracePt t="58851" x="1104900" y="2800350"/>
          <p14:tracePt t="58868" x="1114425" y="2795588"/>
          <p14:tracePt t="58885" x="1138238" y="2795588"/>
          <p14:tracePt t="58901" x="1152525" y="2800350"/>
          <p14:tracePt t="58918" x="1190625" y="2809875"/>
          <p14:tracePt t="58934" x="1200150" y="2814638"/>
          <p14:tracePt t="58951" x="1219200" y="2819400"/>
          <p14:tracePt t="58968" x="1233488" y="2824163"/>
          <p14:tracePt t="58984" x="1238250" y="2824163"/>
          <p14:tracePt t="59001" x="1243013" y="2824163"/>
          <p14:tracePt t="59018" x="1243013" y="2828925"/>
          <p14:tracePt t="59053" x="1243013" y="2833688"/>
          <p14:tracePt t="59068" x="1247775" y="2833688"/>
          <p14:tracePt t="59153" x="1252538" y="2833688"/>
          <p14:tracePt t="59217" x="1257300" y="2833688"/>
          <p14:tracePt t="60278" x="1281113" y="2833688"/>
          <p14:tracePt t="60285" x="1309688" y="2833688"/>
          <p14:tracePt t="60292" x="1357313" y="2828925"/>
          <p14:tracePt t="60301" x="1409700" y="2828925"/>
          <p14:tracePt t="60317" x="1528763" y="2828925"/>
          <p14:tracePt t="60334" x="1662113" y="2838450"/>
          <p14:tracePt t="60351" x="1862138" y="2847975"/>
          <p14:tracePt t="60367" x="1981200" y="2857500"/>
          <p14:tracePt t="60384" x="2105025" y="2862263"/>
          <p14:tracePt t="60401" x="2262188" y="2862263"/>
          <p14:tracePt t="60417" x="2347913" y="2862263"/>
          <p14:tracePt t="60434" x="2424113" y="2862263"/>
          <p14:tracePt t="60451" x="2533650" y="2862263"/>
          <p14:tracePt t="60467" x="2576513" y="2867025"/>
          <p14:tracePt t="60484" x="2605088" y="2871788"/>
          <p14:tracePt t="60501" x="2638425" y="2871788"/>
          <p14:tracePt t="60517" x="2652713" y="2876550"/>
          <p14:tracePt t="60534" x="2657475" y="2876550"/>
          <p14:tracePt t="60551" x="2662238" y="2876550"/>
          <p14:tracePt t="60665" x="2667000" y="2876550"/>
          <p14:tracePt t="60830" x="2676525" y="2876550"/>
          <p14:tracePt t="60836" x="2686050" y="2876550"/>
          <p14:tracePt t="60843" x="2695575" y="2876550"/>
          <p14:tracePt t="60851" x="2705100" y="2876550"/>
          <p14:tracePt t="60867" x="2733675" y="2876550"/>
          <p14:tracePt t="60884" x="2776538" y="2876550"/>
          <p14:tracePt t="60901" x="2867025" y="2867025"/>
          <p14:tracePt t="60917" x="2943225" y="2862263"/>
          <p14:tracePt t="60934" x="3028950" y="2847975"/>
          <p14:tracePt t="60951" x="3181350" y="2828925"/>
          <p14:tracePt t="60967" x="3290888" y="2819400"/>
          <p14:tracePt t="60984" x="3381375" y="2809875"/>
          <p14:tracePt t="61001" x="3514725" y="2795588"/>
          <p14:tracePt t="61017" x="3590925" y="2786063"/>
          <p14:tracePt t="61034" x="3633788" y="2781300"/>
          <p14:tracePt t="61051" x="3671888" y="2776538"/>
          <p14:tracePt t="61067" x="3676650" y="2776538"/>
          <p14:tracePt t="61453" x="3862388" y="2705100"/>
          <p14:tracePt t="61460" x="3976688" y="2676525"/>
          <p14:tracePt t="61467" x="4076700" y="2657475"/>
          <p14:tracePt t="61484" x="4357688" y="2605088"/>
          <p14:tracePt t="61500" x="4624388" y="2571750"/>
          <p14:tracePt t="61517" x="5053013" y="2543175"/>
          <p14:tracePt t="61534" x="5286375" y="2533650"/>
          <p14:tracePt t="61550" x="5495925" y="2533650"/>
          <p14:tracePt t="61567" x="5724525" y="2528888"/>
          <p14:tracePt t="61584" x="5824538" y="2524125"/>
          <p14:tracePt t="61600" x="5919788" y="2519363"/>
          <p14:tracePt t="61617" x="6010275" y="2509838"/>
          <p14:tracePt t="61634" x="6043613" y="2500313"/>
          <p14:tracePt t="61650" x="6053138" y="2500313"/>
          <p14:tracePt t="61689" x="6062663" y="2500313"/>
          <p14:tracePt t="61782" x="6062663" y="2505075"/>
          <p14:tracePt t="61832" x="6057900" y="2505075"/>
          <p14:tracePt t="61839" x="6057900" y="2509838"/>
          <p14:tracePt t="61853" x="6057900" y="2514600"/>
          <p14:tracePt t="61868" x="6053138" y="2519363"/>
          <p14:tracePt t="61883" x="6053138" y="2528888"/>
          <p14:tracePt t="61900" x="6053138" y="2538413"/>
          <p14:tracePt t="61917" x="6048375" y="2543175"/>
          <p14:tracePt t="61933" x="6043613" y="2547938"/>
          <p14:tracePt t="61950" x="6038850" y="2552700"/>
          <p14:tracePt t="61967" x="6024563" y="2566988"/>
          <p14:tracePt t="61983" x="6000750" y="2581275"/>
          <p14:tracePt t="62000" x="5976938" y="2586038"/>
          <p14:tracePt t="62017" x="5953125" y="2600325"/>
          <p14:tracePt t="62033" x="5919788" y="2614613"/>
          <p14:tracePt t="62050" x="5900738" y="2624138"/>
          <p14:tracePt t="62067" x="5886450" y="2628900"/>
          <p14:tracePt t="62083" x="5872163" y="2643188"/>
          <p14:tracePt t="62100" x="5857875" y="2643188"/>
          <p14:tracePt t="62117" x="5843588" y="2652713"/>
          <p14:tracePt t="62133" x="5824538" y="2662238"/>
          <p14:tracePt t="62150" x="5819775" y="2662238"/>
          <p14:tracePt t="62167" x="5815013" y="2662238"/>
          <p14:tracePt t="62183" x="5805488" y="2667000"/>
          <p14:tracePt t="62241" x="5800725" y="2667000"/>
          <p14:tracePt t="62291" x="5795963" y="2667000"/>
          <p14:tracePt t="62513" x="5800725" y="2667000"/>
          <p14:tracePt t="63186" x="5738813" y="2671763"/>
          <p14:tracePt t="63193" x="5586413" y="2690813"/>
          <p14:tracePt t="63201" x="5429250" y="2709863"/>
          <p14:tracePt t="63216" x="5076825" y="2767013"/>
          <p14:tracePt t="63233" x="4705350" y="2800350"/>
          <p14:tracePt t="63250" x="4143375" y="2871788"/>
          <p14:tracePt t="63266" x="3838575" y="2900363"/>
          <p14:tracePt t="63283" x="3567113" y="2928938"/>
          <p14:tracePt t="63300" x="3395663" y="2938463"/>
          <p14:tracePt t="63316" x="3181350" y="2943225"/>
          <p14:tracePt t="63333" x="3095625" y="2943225"/>
          <p14:tracePt t="63350" x="3048000" y="2938463"/>
          <p14:tracePt t="63366" x="3019425" y="2928938"/>
          <p14:tracePt t="63383" x="3014663" y="2928938"/>
          <p14:tracePt t="63400" x="3014663" y="2924175"/>
          <p14:tracePt t="63416" x="3009900" y="2919413"/>
          <p14:tracePt t="63437" x="3009900" y="2914650"/>
          <p14:tracePt t="63466" x="3009900" y="2909888"/>
          <p14:tracePt t="63494" x="3005138" y="2905125"/>
          <p14:tracePt t="63508" x="3005138" y="2900363"/>
          <p14:tracePt t="63530" x="3005138" y="2890838"/>
          <p14:tracePt t="63545" x="3005138" y="2886075"/>
          <p14:tracePt t="63559" x="3009900" y="2886075"/>
          <p14:tracePt t="63566" x="3009900" y="2881313"/>
          <p14:tracePt t="63583" x="3014663" y="2876550"/>
          <p14:tracePt t="63600" x="3028950" y="2871788"/>
          <p14:tracePt t="63616" x="3038475" y="2862263"/>
          <p14:tracePt t="63633" x="3043238" y="2862263"/>
          <p14:tracePt t="63650" x="3052763" y="2862263"/>
          <p14:tracePt t="63666" x="3062288" y="2862263"/>
          <p14:tracePt t="63683" x="3071813" y="2867025"/>
          <p14:tracePt t="63700" x="3086100" y="2867025"/>
          <p14:tracePt t="63716" x="3100388" y="2867025"/>
          <p14:tracePt t="63733" x="3119438" y="2867025"/>
          <p14:tracePt t="63749" x="3128963" y="2862263"/>
          <p14:tracePt t="63766" x="3157538" y="2862263"/>
          <p14:tracePt t="63783" x="3167063" y="2862263"/>
          <p14:tracePt t="63800" x="3181350" y="2862263"/>
          <p14:tracePt t="63816" x="3186113" y="2857500"/>
          <p14:tracePt t="63882" x="3190875" y="2857500"/>
          <p14:tracePt t="67556" x="3228975" y="2852738"/>
          <p14:tracePt t="67563" x="3286125" y="2847975"/>
          <p14:tracePt t="67570" x="3333750" y="2843213"/>
          <p14:tracePt t="67581" x="3405188" y="2838450"/>
          <p14:tracePt t="67599" x="3671888" y="2824163"/>
          <p14:tracePt t="67615" x="3876675" y="2824163"/>
          <p14:tracePt t="67632" x="4110038" y="2824163"/>
          <p14:tracePt t="67649" x="4476750" y="2814638"/>
          <p14:tracePt t="67665" x="4700588" y="2809875"/>
          <p14:tracePt t="67682" x="4914900" y="2795588"/>
          <p14:tracePt t="67698" x="5186363" y="2757488"/>
          <p14:tracePt t="67715" x="5300663" y="2743200"/>
          <p14:tracePt t="67731" x="5391150" y="2733675"/>
          <p14:tracePt t="67748" x="5457825" y="2719388"/>
          <p14:tracePt t="67765" x="5524500" y="2705100"/>
          <p14:tracePt t="67782" x="5543550" y="2700338"/>
          <p14:tracePt t="67798" x="5572125" y="2695575"/>
          <p14:tracePt t="67815" x="5595938" y="2690813"/>
          <p14:tracePt t="67831" x="5614988" y="2690813"/>
          <p14:tracePt t="67848" x="5629275" y="2686050"/>
          <p14:tracePt t="67865" x="5662613" y="2681288"/>
          <p14:tracePt t="67881" x="5691188" y="2676525"/>
          <p14:tracePt t="67898" x="5738813" y="2667000"/>
          <p14:tracePt t="67915" x="5805488" y="2652713"/>
          <p14:tracePt t="67931" x="5838825" y="2633663"/>
          <p14:tracePt t="67948" x="5872163" y="2624138"/>
          <p14:tracePt t="67965" x="5905500" y="2614613"/>
          <p14:tracePt t="67981" x="5924550" y="2605088"/>
          <p14:tracePt t="67998" x="5929313" y="2605088"/>
          <p14:tracePt t="68015" x="5934075" y="2600325"/>
          <p14:tracePt t="68108" x="5934075" y="2605088"/>
          <p14:tracePt t="68114" x="5929313" y="2605088"/>
          <p14:tracePt t="68129" x="5924550" y="2614613"/>
          <p14:tracePt t="68136" x="5919788" y="2614613"/>
          <p14:tracePt t="68148" x="5910263" y="2624138"/>
          <p14:tracePt t="68165" x="5886450" y="2647950"/>
          <p14:tracePt t="68181" x="5867400" y="2671763"/>
          <p14:tracePt t="68198" x="5834063" y="2700338"/>
          <p14:tracePt t="68215" x="5762625" y="2738438"/>
          <p14:tracePt t="68231" x="5719763" y="2757488"/>
          <p14:tracePt t="68248" x="5691188" y="2771775"/>
          <p14:tracePt t="68265" x="5667375" y="2781300"/>
          <p14:tracePt t="68298" x="5662613" y="2781300"/>
          <p14:tracePt t="68488" x="5667375" y="2781300"/>
          <p14:tracePt t="68523" x="5672138" y="2781300"/>
          <p14:tracePt t="68587" x="5676900" y="2781300"/>
          <p14:tracePt t="68630" x="5681663" y="2781300"/>
          <p14:tracePt t="68645" x="5686425" y="2781300"/>
          <p14:tracePt t="68659" x="5691188" y="2776538"/>
          <p14:tracePt t="68673" x="5695950" y="2776538"/>
          <p14:tracePt t="68681" x="5700713" y="2776538"/>
          <p14:tracePt t="68698" x="5705475" y="2776538"/>
          <p14:tracePt t="68715" x="5710238" y="2771775"/>
          <p14:tracePt t="68731" x="5715000" y="2771775"/>
          <p14:tracePt t="68748" x="5715000" y="2767013"/>
          <p14:tracePt t="68764" x="5719763" y="2767013"/>
          <p14:tracePt t="68788" x="5724525" y="2767013"/>
          <p14:tracePt t="68845" x="5724525" y="2762250"/>
          <p14:tracePt t="68852" x="5729288" y="2762250"/>
          <p14:tracePt t="69619" x="5810250" y="2752725"/>
          <p14:tracePt t="69627" x="5862638" y="2752725"/>
          <p14:tracePt t="69633" x="5919788" y="2747963"/>
          <p14:tracePt t="69648" x="6029325" y="2747963"/>
          <p14:tracePt t="69664" x="6134100" y="2747963"/>
          <p14:tracePt t="69681" x="6238875" y="2747963"/>
          <p14:tracePt t="69698" x="6362700" y="2747963"/>
          <p14:tracePt t="69714" x="6419850" y="2747963"/>
          <p14:tracePt t="69732" x="6467475" y="2747963"/>
          <p14:tracePt t="69748" x="6500813" y="2747963"/>
          <p14:tracePt t="69764" x="6524625" y="2752725"/>
          <p14:tracePt t="69798" x="6534150" y="2752725"/>
          <p14:tracePt t="76387" x="6515100" y="2752725"/>
          <p14:tracePt t="76394" x="6477000" y="2747963"/>
          <p14:tracePt t="76402" x="6434138" y="2747963"/>
          <p14:tracePt t="76412" x="6415088" y="2743200"/>
          <p14:tracePt t="76429" x="6343650" y="2733675"/>
          <p14:tracePt t="76445" x="6243638" y="2724150"/>
          <p14:tracePt t="76462" x="6200775" y="2714625"/>
          <p14:tracePt t="76479" x="6167438" y="2705100"/>
          <p14:tracePt t="76495" x="6153150" y="2700338"/>
          <p14:tracePt t="76529" x="6143625" y="2700338"/>
          <p14:tracePt t="76574" x="6143625" y="2705100"/>
          <p14:tracePt t="76581" x="6148388" y="2705100"/>
          <p14:tracePt t="76595" x="6153150" y="2709863"/>
          <p14:tracePt t="76602" x="6157913" y="2709863"/>
          <p14:tracePt t="76612" x="6162675" y="2714625"/>
          <p14:tracePt t="76629" x="6181725" y="2719388"/>
          <p14:tracePt t="76645" x="6191250" y="2724150"/>
          <p14:tracePt t="76662" x="6200775" y="2724150"/>
          <p14:tracePt t="76679" x="6215063" y="2728913"/>
          <p14:tracePt t="76695" x="6243638" y="2738438"/>
          <p14:tracePt t="76712" x="6267450" y="2738438"/>
          <p14:tracePt t="76728" x="6300788" y="2747963"/>
          <p14:tracePt t="76745" x="6343650" y="2752725"/>
          <p14:tracePt t="76762" x="6376988" y="2762250"/>
          <p14:tracePt t="76778" x="6415088" y="2767013"/>
          <p14:tracePt t="76795" x="6472238" y="2771775"/>
          <p14:tracePt t="76812" x="6505575" y="2771775"/>
          <p14:tracePt t="76828" x="6529388" y="2767013"/>
          <p14:tracePt t="76845" x="6586538" y="2762250"/>
          <p14:tracePt t="76862" x="6634163" y="2757488"/>
          <p14:tracePt t="76879" x="6681788" y="2752725"/>
          <p14:tracePt t="76895" x="6729413" y="2743200"/>
          <p14:tracePt t="76912" x="6777038" y="2738438"/>
          <p14:tracePt t="76928" x="6815138" y="2733675"/>
          <p14:tracePt t="76945" x="6877050" y="2728913"/>
          <p14:tracePt t="76962" x="6953250" y="2724150"/>
          <p14:tracePt t="76978" x="7010400" y="2724150"/>
          <p14:tracePt t="76995" x="7062788" y="2719388"/>
          <p14:tracePt t="77012" x="7138988" y="2719388"/>
          <p14:tracePt t="77028" x="7181850" y="2719388"/>
          <p14:tracePt t="77045" x="7219950" y="2719388"/>
          <p14:tracePt t="77062" x="7253288" y="2719388"/>
          <p14:tracePt t="77078" x="7272338" y="2719388"/>
          <p14:tracePt t="77095" x="7291388" y="2719388"/>
          <p14:tracePt t="77112" x="7305675" y="2719388"/>
          <p14:tracePt t="77128" x="7324725" y="2724150"/>
          <p14:tracePt t="77145" x="7334250" y="2724150"/>
          <p14:tracePt t="77162" x="7372350" y="2728913"/>
          <p14:tracePt t="77178" x="7405688" y="2738438"/>
          <p14:tracePt t="77195" x="7429500" y="2743200"/>
          <p14:tracePt t="77212" x="7448550" y="2752725"/>
          <p14:tracePt t="77228" x="7453313" y="2752725"/>
          <p14:tracePt t="77245" x="7462838" y="2757488"/>
          <p14:tracePt t="77278" x="7462838" y="2762250"/>
          <p14:tracePt t="77295" x="7467600" y="2762250"/>
          <p14:tracePt t="77369" x="7472363" y="2762250"/>
          <p14:tracePt t="77762" x="7472363" y="2771775"/>
          <p14:tracePt t="77777" x="7472363" y="2776538"/>
          <p14:tracePt t="77784" x="7472363" y="2781300"/>
          <p14:tracePt t="77798" x="7472363" y="2790825"/>
          <p14:tracePt t="77820" x="7472363" y="2795588"/>
          <p14:tracePt t="77834" x="7472363" y="2800350"/>
          <p14:tracePt t="77856" x="7472363" y="2805113"/>
          <p14:tracePt t="78128" x="7472363" y="2809875"/>
          <p14:tracePt t="79553" x="7472363" y="2805113"/>
          <p14:tracePt t="79611" x="7472363" y="2800350"/>
          <p14:tracePt t="79682" x="7462838" y="2800350"/>
          <p14:tracePt t="79819" x="7458075" y="2800350"/>
          <p14:tracePt t="80033" x="7458075" y="2795588"/>
          <p14:tracePt t="80092" x="7458075" y="2786063"/>
          <p14:tracePt t="80119" x="7458075" y="2781300"/>
          <p14:tracePt t="80126" x="7467600" y="2781300"/>
          <p14:tracePt t="80133" x="7467600" y="2776538"/>
          <p14:tracePt t="80155" x="7467600" y="2767013"/>
          <p14:tracePt t="80162" x="7472363" y="2767013"/>
          <p14:tracePt t="80177" x="7472363" y="2757488"/>
          <p14:tracePt t="80194" x="7486650" y="2743200"/>
          <p14:tracePt t="80211" x="7491413" y="2728913"/>
          <p14:tracePt t="80227" x="7500938" y="2714625"/>
          <p14:tracePt t="80244" x="7505700" y="2705100"/>
          <p14:tracePt t="80261" x="7515225" y="2695575"/>
          <p14:tracePt t="80277" x="7524750" y="2686050"/>
          <p14:tracePt t="80294" x="7529513" y="2681288"/>
          <p14:tracePt t="80311" x="7534275" y="2681288"/>
          <p14:tracePt t="80327" x="7539038" y="2676525"/>
          <p14:tracePt t="80344" x="7539038" y="2671763"/>
          <p14:tracePt t="80377" x="7539038" y="2667000"/>
          <p14:tracePt t="80398" x="7539038" y="2662238"/>
          <p14:tracePt t="80492" x="7539038" y="2657475"/>
          <p14:tracePt t="80506" x="7529513" y="2647950"/>
          <p14:tracePt t="80513" x="7510463" y="2609850"/>
          <p14:tracePt t="80527" x="7481888" y="2538413"/>
          <p14:tracePt t="80544" x="7453313" y="2466975"/>
          <p14:tracePt t="80560" x="7434263" y="2414588"/>
          <p14:tracePt t="80577" x="7410450" y="2357438"/>
          <p14:tracePt t="80594" x="7400925" y="2343150"/>
          <p14:tracePt t="80610" x="7400925" y="2338388"/>
          <p14:tracePt t="80644" x="7396163" y="2338388"/>
          <p14:tracePt t="80699" x="7391400" y="2338388"/>
          <p14:tracePt t="80735" x="7386638" y="2338388"/>
          <p14:tracePt t="80771" x="7386638" y="2343150"/>
          <p14:tracePt t="80785" x="7381875" y="2347913"/>
          <p14:tracePt t="80821" x="7377113" y="2352675"/>
          <p14:tracePt t="80850" x="7372350" y="2352675"/>
          <p14:tracePt t="80864" x="7372350" y="2357438"/>
          <p14:tracePt t="80871" x="7367588" y="2357438"/>
          <p14:tracePt t="80878" x="7362825" y="2357438"/>
          <p14:tracePt t="80894" x="7362825" y="2362200"/>
          <p14:tracePt t="80910" x="7353300" y="2366963"/>
          <p14:tracePt t="80927" x="7343775" y="2366963"/>
          <p14:tracePt t="80944" x="7329488" y="2371725"/>
          <p14:tracePt t="80960" x="7319963" y="2371725"/>
          <p14:tracePt t="80977" x="7315200" y="2371725"/>
          <p14:tracePt t="80994" x="7305675" y="2371725"/>
          <p14:tracePt t="81010" x="7300913" y="2371725"/>
          <p14:tracePt t="81044" x="7291388" y="2371725"/>
          <p14:tracePt t="81101" x="7286625" y="2371725"/>
          <p14:tracePt t="81165" x="7277100" y="2371725"/>
          <p14:tracePt t="82432" x="7286625" y="2371725"/>
          <p14:tracePt t="82439" x="7296150" y="2371725"/>
          <p14:tracePt t="82447" x="7305675" y="2371725"/>
          <p14:tracePt t="82460" x="7329488" y="2371725"/>
          <p14:tracePt t="82477" x="7377113" y="2376488"/>
          <p14:tracePt t="82493" x="7405688" y="2376488"/>
          <p14:tracePt t="82510" x="7439025" y="2381250"/>
          <p14:tracePt t="82527" x="7491413" y="2381250"/>
          <p14:tracePt t="82543" x="7524750" y="2381250"/>
          <p14:tracePt t="82560" x="7548563" y="2381250"/>
          <p14:tracePt t="82577" x="7577138" y="2381250"/>
          <p14:tracePt t="82593" x="7581900" y="2381250"/>
          <p14:tracePt t="82610" x="7586663" y="2381250"/>
          <p14:tracePt t="82643" x="7591425" y="2381250"/>
          <p14:tracePt t="84646" x="7591425" y="2386013"/>
          <p14:tracePt t="84653" x="7586663" y="2386013"/>
          <p14:tracePt t="84660" x="7581900" y="2386013"/>
          <p14:tracePt t="84676" x="7572375" y="2386013"/>
          <p14:tracePt t="84693" x="7567613" y="2386013"/>
          <p14:tracePt t="84710" x="7558088" y="2395538"/>
          <p14:tracePt t="84726" x="7524750" y="2395538"/>
          <p14:tracePt t="84742" x="7477125" y="2405063"/>
          <p14:tracePt t="84759" x="7367588" y="2419350"/>
          <p14:tracePt t="84776" x="7138988" y="2471738"/>
          <p14:tracePt t="84793" x="6929438" y="2528888"/>
          <p14:tracePt t="84809" x="6734175" y="2581275"/>
          <p14:tracePt t="84826" x="6477000" y="2657475"/>
          <p14:tracePt t="84842" x="6343650" y="2686050"/>
          <p14:tracePt t="84859" x="6219825" y="2709863"/>
          <p14:tracePt t="84876" x="6105525" y="2733675"/>
          <p14:tracePt t="84892" x="6029325" y="2757488"/>
          <p14:tracePt t="84909" x="5972175" y="2767013"/>
          <p14:tracePt t="84926" x="5895975" y="2795588"/>
          <p14:tracePt t="84942" x="5867400" y="2805113"/>
          <p14:tracePt t="84959" x="5848350" y="2809875"/>
          <p14:tracePt t="84976" x="5819775" y="2819400"/>
          <p14:tracePt t="84992" x="5810250" y="2824163"/>
          <p14:tracePt t="85009" x="5781675" y="2828925"/>
          <p14:tracePt t="85026" x="5748338" y="2838450"/>
          <p14:tracePt t="85042" x="5719763" y="2843213"/>
          <p14:tracePt t="85059" x="5700713" y="2847975"/>
          <p14:tracePt t="85076" x="5681663" y="2852738"/>
          <p14:tracePt t="85092" x="5676900" y="2852738"/>
          <p14:tracePt t="85126" x="5672138" y="2852738"/>
          <p14:tracePt t="85320" x="5672138" y="2847975"/>
          <p14:tracePt t="85341" x="5676900" y="2847975"/>
          <p14:tracePt t="85412" x="5686425" y="2847975"/>
          <p14:tracePt t="85484" x="5691188" y="2847975"/>
          <p14:tracePt t="85491" x="5691188" y="2843213"/>
          <p14:tracePt t="85573" x="5695950" y="2843213"/>
          <p14:tracePt t="85635" x="5700713" y="2843213"/>
          <p14:tracePt t="85656" x="5705475" y="2843213"/>
          <p14:tracePt t="85706" x="5705475" y="2838450"/>
          <p14:tracePt t="85728" x="5710238" y="2838450"/>
          <p14:tracePt t="85764" x="5715000" y="2838450"/>
          <p14:tracePt t="85835" x="5715000" y="2833688"/>
          <p14:tracePt t="85878" x="5719763" y="2833688"/>
          <p14:tracePt t="85950" x="5724525" y="2833688"/>
          <p14:tracePt t="86021" x="5729288" y="2833688"/>
          <p14:tracePt t="86179" x="5734050" y="2833688"/>
          <p14:tracePt t="86272" x="5767388" y="2819400"/>
          <p14:tracePt t="86279" x="5781675" y="2809875"/>
          <p14:tracePt t="86292" x="5805488" y="2795588"/>
          <p14:tracePt t="86309" x="5943600" y="2762250"/>
          <p14:tracePt t="86325" x="6038850" y="2747963"/>
          <p14:tracePt t="86342" x="6172200" y="2738438"/>
          <p14:tracePt t="86359" x="6362700" y="2733675"/>
          <p14:tracePt t="86375" x="6486525" y="2724150"/>
          <p14:tracePt t="86392" x="6624638" y="2719388"/>
          <p14:tracePt t="86409" x="6786563" y="2714625"/>
          <p14:tracePt t="86425" x="6896100" y="2709863"/>
          <p14:tracePt t="86442" x="6986588" y="2709863"/>
          <p14:tracePt t="86458" x="7081838" y="2709863"/>
          <p14:tracePt t="86475" x="7134225" y="2709863"/>
          <p14:tracePt t="86492" x="7186613" y="2709863"/>
          <p14:tracePt t="86509" x="7234238" y="2714625"/>
          <p14:tracePt t="86525" x="7262813" y="2719388"/>
          <p14:tracePt t="86542" x="7286625" y="2719388"/>
          <p14:tracePt t="86559" x="7329488" y="2733675"/>
          <p14:tracePt t="86575" x="7358063" y="2738438"/>
          <p14:tracePt t="86592" x="7396163" y="2743200"/>
          <p14:tracePt t="86609" x="7453313" y="2752725"/>
          <p14:tracePt t="86625" x="7491413" y="2762250"/>
          <p14:tracePt t="86642" x="7534275" y="2781300"/>
          <p14:tracePt t="86659" x="7562850" y="2790825"/>
          <p14:tracePt t="86675" x="7572375" y="2790825"/>
          <p14:tracePt t="86692" x="7577138" y="2790825"/>
          <p14:tracePt t="86725" x="7586663" y="2790825"/>
          <p14:tracePt t="86759" x="7586663" y="2795588"/>
          <p14:tracePt t="87032" x="7581900" y="2795588"/>
          <p14:tracePt t="87096" x="7577138" y="2795588"/>
          <p14:tracePt t="87168" x="7572375" y="2795588"/>
          <p14:tracePt t="87276" x="7567613" y="2795588"/>
          <p14:tracePt t="87326" x="7567613" y="2800350"/>
          <p14:tracePt t="87433" x="7562850" y="2800350"/>
          <p14:tracePt t="88501" x="7534275" y="2805113"/>
          <p14:tracePt t="88507" x="7481888" y="2809875"/>
          <p14:tracePt t="88515" x="7439025" y="2819400"/>
          <p14:tracePt t="88524" x="7386638" y="2824163"/>
          <p14:tracePt t="88541" x="7258050" y="2847975"/>
          <p14:tracePt t="88558" x="7048500" y="2881313"/>
          <p14:tracePt t="88574" x="6848475" y="2905125"/>
          <p14:tracePt t="88591" x="6643688" y="2924175"/>
          <p14:tracePt t="88608" x="6281738" y="2947988"/>
          <p14:tracePt t="88624" x="5981700" y="2962275"/>
          <p14:tracePt t="88641" x="5662613" y="2976563"/>
          <p14:tracePt t="88658" x="5176838" y="3000375"/>
          <p14:tracePt t="88674" x="4862513" y="3019425"/>
          <p14:tracePt t="88691" x="4562475" y="3024188"/>
          <p14:tracePt t="88708" x="4291013" y="3038475"/>
          <p14:tracePt t="88724" x="4181475" y="3038475"/>
          <p14:tracePt t="88741" x="4110038" y="3038475"/>
          <p14:tracePt t="88758" x="4067175" y="3038475"/>
          <p14:tracePt t="89124" x="4000500" y="3038475"/>
          <p14:tracePt t="89131" x="3867150" y="3043238"/>
          <p14:tracePt t="89141" x="3709988" y="3052763"/>
          <p14:tracePt t="89157" x="3343275" y="3071813"/>
          <p14:tracePt t="89174" x="2757488" y="3086100"/>
          <p14:tracePt t="89191" x="2328863" y="3095625"/>
          <p14:tracePt t="89208" x="1990725" y="3109913"/>
          <p14:tracePt t="89224" x="1595438" y="3119438"/>
          <p14:tracePt t="89241" x="1447800" y="3119438"/>
          <p14:tracePt t="89258" x="1343025" y="3119438"/>
          <p14:tracePt t="89274" x="1247775" y="3105150"/>
          <p14:tracePt t="89291" x="1233488" y="3100388"/>
          <p14:tracePt t="89308" x="1219200" y="3100388"/>
          <p14:tracePt t="89489" x="1219200" y="3105150"/>
          <p14:tracePt t="89525" x="1219200" y="3109913"/>
          <p14:tracePt t="89590" x="1219200" y="3114675"/>
          <p14:tracePt t="89597" x="1228725" y="3114675"/>
          <p14:tracePt t="89611" x="1233488" y="3114675"/>
          <p14:tracePt t="89624" x="1238250" y="3114675"/>
          <p14:tracePt t="89641" x="1247775" y="3114675"/>
          <p14:tracePt t="89658" x="1262063" y="3114675"/>
          <p14:tracePt t="89674" x="1271588" y="3114675"/>
          <p14:tracePt t="89691" x="1281113" y="3114675"/>
          <p14:tracePt t="89707" x="1285875" y="3119438"/>
          <p14:tracePt t="89741" x="1309688" y="3119438"/>
          <p14:tracePt t="89757" x="1328738" y="3119438"/>
          <p14:tracePt t="89774" x="1338263" y="3119438"/>
          <p14:tracePt t="89791" x="1366838" y="3124200"/>
          <p14:tracePt t="89808" x="1385888" y="3124200"/>
          <p14:tracePt t="89824" x="1400175" y="3128963"/>
          <p14:tracePt t="89841" x="1428750" y="3128963"/>
          <p14:tracePt t="89857" x="1443038" y="3128963"/>
          <p14:tracePt t="89874" x="1457325" y="3128963"/>
          <p14:tracePt t="89891" x="1471613" y="3128963"/>
          <p14:tracePt t="89907" x="1485900" y="3128963"/>
          <p14:tracePt t="89924" x="1490663" y="3133725"/>
          <p14:tracePt t="89962" x="1495425" y="3133725"/>
          <p14:tracePt t="89991" x="1500188" y="3133725"/>
          <p14:tracePt t="90062" x="1504950" y="3133725"/>
          <p14:tracePt t="90879" x="1514475" y="3133725"/>
          <p14:tracePt t="90886" x="1524000" y="3133725"/>
          <p14:tracePt t="90893" x="1533525" y="3133725"/>
          <p14:tracePt t="90907" x="1543050" y="3133725"/>
          <p14:tracePt t="90924" x="1557338" y="3133725"/>
          <p14:tracePt t="90940" x="1562100" y="3133725"/>
          <p14:tracePt t="90957" x="1566863" y="3133725"/>
          <p14:tracePt t="90990" x="1571625" y="3133725"/>
          <p14:tracePt t="91059" x="1581150" y="3133725"/>
          <p14:tracePt t="91102" x="1585913" y="3133725"/>
          <p14:tracePt t="91108" x="1590675" y="3138488"/>
          <p14:tracePt t="91115" x="1604963" y="3138488"/>
          <p14:tracePt t="91124" x="1624013" y="3138488"/>
          <p14:tracePt t="91140" x="1671638" y="3138488"/>
          <p14:tracePt t="91157" x="1728788" y="3143250"/>
          <p14:tracePt t="91173" x="1885950" y="3157538"/>
          <p14:tracePt t="91190" x="2014538" y="3162300"/>
          <p14:tracePt t="91207" x="2152650" y="3176588"/>
          <p14:tracePt t="91224" x="2386013" y="3190875"/>
          <p14:tracePt t="91240" x="2566988" y="3205163"/>
          <p14:tracePt t="91257" x="2743200" y="3224213"/>
          <p14:tracePt t="91274" x="2995613" y="3243263"/>
          <p14:tracePt t="91290" x="3138488" y="3257550"/>
          <p14:tracePt t="91307" x="3257550" y="3262313"/>
          <p14:tracePt t="91324" x="3395663" y="3281363"/>
          <p14:tracePt t="91340" x="3452813" y="3286125"/>
          <p14:tracePt t="91357" x="3495675" y="3290888"/>
          <p14:tracePt t="91373" x="3514725" y="3290888"/>
          <p14:tracePt t="91390" x="3519488" y="3290888"/>
          <p14:tracePt t="91875" x="3490913" y="3257550"/>
          <p14:tracePt t="91882" x="3476625" y="3248025"/>
          <p14:tracePt t="91890" x="3467100" y="3238500"/>
          <p14:tracePt t="91907" x="3438525" y="3214688"/>
          <p14:tracePt t="91923" x="3414713" y="3195638"/>
          <p14:tracePt t="91940" x="3352800" y="3148013"/>
          <p14:tracePt t="91957" x="3309938" y="3119438"/>
          <p14:tracePt t="91973" x="3286125" y="3109913"/>
          <p14:tracePt t="91990" x="3243263" y="3090863"/>
          <p14:tracePt t="92007" x="3233738" y="3086100"/>
          <p14:tracePt t="92023" x="3224213" y="3086100"/>
          <p14:tracePt t="92040" x="3219450" y="3086100"/>
          <p14:tracePt t="92083" x="3214688" y="3086100"/>
          <p14:tracePt t="92162" x="3214688" y="3090863"/>
          <p14:tracePt t="92190" x="3214688" y="3095625"/>
          <p14:tracePt t="92204" x="3214688" y="3100388"/>
          <p14:tracePt t="92211" x="3219450" y="3100388"/>
          <p14:tracePt t="92226" x="3224213" y="3100388"/>
          <p14:tracePt t="92241" x="3228975" y="3100388"/>
          <p14:tracePt t="92269" x="3248025" y="3105150"/>
          <p14:tracePt t="92276" x="3252788" y="3105150"/>
          <p14:tracePt t="92290" x="3290888" y="3114675"/>
          <p14:tracePt t="92306" x="3328988" y="3128963"/>
          <p14:tracePt t="92323" x="3371850" y="3143250"/>
          <p14:tracePt t="92340" x="3429000" y="3157538"/>
          <p14:tracePt t="92356" x="3462338" y="3171825"/>
          <p14:tracePt t="92373" x="3476625" y="3171825"/>
          <p14:tracePt t="92390" x="3481388" y="3176588"/>
          <p14:tracePt t="92406" x="3486150" y="3176588"/>
          <p14:tracePt t="92462" x="3376613" y="3148013"/>
          <p14:tracePt t="92476" x="3324225" y="3124200"/>
          <p14:tracePt t="92484" x="3300413" y="3119438"/>
          <p14:tracePt t="92491" x="3276600" y="3114675"/>
          <p14:tracePt t="92506" x="3228975" y="3105150"/>
          <p14:tracePt t="92523" x="3200400" y="3105150"/>
          <p14:tracePt t="92540" x="3181350" y="3105150"/>
          <p14:tracePt t="92577" x="3186113" y="3109913"/>
          <p14:tracePt t="92590" x="3195638" y="3114675"/>
          <p14:tracePt t="92606" x="3214688" y="3124200"/>
          <p14:tracePt t="92641" x="3257550" y="3143250"/>
          <p14:tracePt t="92656" x="3300413" y="3152775"/>
          <p14:tracePt t="92673" x="3305175" y="3157538"/>
          <p14:tracePt t="92690" x="3319463" y="3157538"/>
          <p14:tracePt t="92706" x="3324225" y="3157538"/>
          <p14:tracePt t="92723" x="3328988" y="3157538"/>
          <p14:tracePt t="92820" x="3281363" y="3157538"/>
          <p14:tracePt t="92835" x="3243263" y="3157538"/>
          <p14:tracePt t="92842" x="3238500" y="3157538"/>
          <p14:tracePt t="92856" x="3224213" y="3157538"/>
          <p14:tracePt t="92873" x="3219450" y="3157538"/>
          <p14:tracePt t="92921" x="3228975" y="3157538"/>
          <p14:tracePt t="92957" x="3276600" y="3167063"/>
          <p14:tracePt t="92986" x="3295650" y="3176588"/>
          <p14:tracePt t="92992" x="3300413" y="3176588"/>
          <p14:tracePt t="93000" x="3309938" y="3181350"/>
          <p14:tracePt t="93007" x="3314700" y="3186113"/>
          <p14:tracePt t="93023" x="3324225" y="3190875"/>
          <p14:tracePt t="93040" x="3328988" y="3195638"/>
          <p14:tracePt t="93056" x="3338513" y="3205163"/>
          <p14:tracePt t="93090" x="3343275" y="3205163"/>
          <p14:tracePt t="93106" x="3343275" y="3209925"/>
          <p14:tracePt t="93136" x="3343275" y="3214688"/>
          <p14:tracePt t="93150" x="3343275" y="3219450"/>
          <p14:tracePt t="93201" x="3338513" y="3224213"/>
          <p14:tracePt t="93272" x="3338513" y="3228975"/>
          <p14:tracePt t="93337" x="3338513" y="3233738"/>
          <p14:tracePt t="93372" x="3338513" y="3238500"/>
          <p14:tracePt t="93480" x="3338513" y="3243263"/>
          <p14:tracePt t="93809" x="3343275" y="3243263"/>
          <p14:tracePt t="94046" x="3348038" y="3243263"/>
          <p14:tracePt t="94167" x="3352800" y="3243263"/>
          <p14:tracePt t="94361" x="3357563" y="3243263"/>
          <p14:tracePt t="95271" x="3362325" y="3243263"/>
          <p14:tracePt t="95407" x="3367088" y="3243263"/>
          <p14:tracePt t="96217" x="3367088" y="3238500"/>
          <p14:tracePt t="96368" x="3367088" y="3233738"/>
          <p14:tracePt t="96797" x="3371850" y="3233738"/>
          <p14:tracePt t="97163" x="3371850" y="3238500"/>
          <p14:tracePt t="97535" x="3371850" y="3243263"/>
          <p14:tracePt t="97542" x="3376613" y="3243263"/>
          <p14:tracePt t="97578" x="3381375" y="3243263"/>
          <p14:tracePt t="97951" x="3381375" y="3238500"/>
          <p14:tracePt t="97987" x="3381375" y="3233738"/>
          <p14:tracePt t="98130" x="3381375" y="3238500"/>
          <p14:tracePt t="98258" x="3390900" y="3233738"/>
          <p14:tracePt t="98266" x="3409950" y="3228975"/>
          <p14:tracePt t="98273" x="3429000" y="3228975"/>
          <p14:tracePt t="98288" x="3457575" y="3228975"/>
          <p14:tracePt t="98305" x="3557588" y="3228975"/>
          <p14:tracePt t="98321" x="3643313" y="3228975"/>
          <p14:tracePt t="98338" x="3781425" y="3228975"/>
          <p14:tracePt t="98355" x="3862388" y="3228975"/>
          <p14:tracePt t="98371" x="3971925" y="3224213"/>
          <p14:tracePt t="98388" x="4119563" y="3219450"/>
          <p14:tracePt t="98405" x="4233863" y="3214688"/>
          <p14:tracePt t="98421" x="4357688" y="3209925"/>
          <p14:tracePt t="98438" x="4510088" y="3205163"/>
          <p14:tracePt t="98454" x="4610100" y="3205163"/>
          <p14:tracePt t="98471" x="4695825" y="3195638"/>
          <p14:tracePt t="98488" x="4791075" y="3190875"/>
          <p14:tracePt t="98505" x="4867275" y="3190875"/>
          <p14:tracePt t="98521" x="4948238" y="3186113"/>
          <p14:tracePt t="98538" x="5048250" y="3186113"/>
          <p14:tracePt t="98554" x="5143500" y="3186113"/>
          <p14:tracePt t="98571" x="5224463" y="3186113"/>
          <p14:tracePt t="98588" x="5334000" y="3190875"/>
          <p14:tracePt t="98604" x="5405438" y="3200400"/>
          <p14:tracePt t="98621" x="5467350" y="3205163"/>
          <p14:tracePt t="98638" x="5543550" y="3205163"/>
          <p14:tracePt t="98654" x="5576888" y="3205163"/>
          <p14:tracePt t="98671" x="5605463" y="3205163"/>
          <p14:tracePt t="98688" x="5662613" y="3209925"/>
          <p14:tracePt t="98705" x="5691188" y="3209925"/>
          <p14:tracePt t="98721" x="5724525" y="3209925"/>
          <p14:tracePt t="98738" x="5757863" y="3209925"/>
          <p14:tracePt t="98754" x="5776913" y="3209925"/>
          <p14:tracePt t="98771" x="5791200" y="3209925"/>
          <p14:tracePt t="98788" x="5815013" y="3209925"/>
          <p14:tracePt t="98804" x="5824538" y="3209925"/>
          <p14:tracePt t="98821" x="5834063" y="3209925"/>
          <p14:tracePt t="98838" x="5843588" y="3209925"/>
          <p14:tracePt t="98854" x="5853113" y="3209925"/>
          <p14:tracePt t="98888" x="5857875" y="3209925"/>
          <p14:tracePt t="98954" x="5862638" y="3209925"/>
          <p14:tracePt t="99011" x="5862638" y="3200400"/>
          <p14:tracePt t="99082" x="5862638" y="3195638"/>
          <p14:tracePt t="99096" x="5857875" y="3195638"/>
          <p14:tracePt t="99104" x="5853113" y="3190875"/>
          <p14:tracePt t="99111" x="5848350" y="3186113"/>
          <p14:tracePt t="99121" x="5838825" y="3186113"/>
          <p14:tracePt t="99138" x="5834063" y="3186113"/>
          <p14:tracePt t="99154" x="5810250" y="3186113"/>
          <p14:tracePt t="99171" x="5805488" y="3186113"/>
          <p14:tracePt t="99187" x="5800725" y="3186113"/>
          <p14:tracePt t="99204" x="5791200" y="3186113"/>
          <p14:tracePt t="99221" x="5791200" y="3181350"/>
          <p14:tracePt t="99311" x="5791200" y="3176588"/>
          <p14:tracePt t="99354" x="5791200" y="3171825"/>
          <p14:tracePt t="99391" x="5791200" y="3167063"/>
          <p14:tracePt t="99441" x="5791200" y="3162300"/>
          <p14:tracePt t="99462" x="5795963" y="3162300"/>
          <p14:tracePt t="99476" x="5795963" y="3157538"/>
          <p14:tracePt t="100315" x="5791200" y="3157538"/>
          <p14:tracePt t="100358" x="5786438" y="3157538"/>
          <p14:tracePt t="100422" x="5781675" y="3157538"/>
          <p14:tracePt t="101038" x="5767388" y="3157538"/>
          <p14:tracePt t="101045" x="5743575" y="3157538"/>
          <p14:tracePt t="101053" x="5695950" y="3162300"/>
          <p14:tracePt t="101070" x="5605463" y="3167063"/>
          <p14:tracePt t="101087" x="5486400" y="3176588"/>
          <p14:tracePt t="101104" x="5267325" y="3205163"/>
          <p14:tracePt t="101120" x="5095875" y="3214688"/>
          <p14:tracePt t="101137" x="4962525" y="3228975"/>
          <p14:tracePt t="101154" x="4791075" y="3248025"/>
          <p14:tracePt t="101170" x="4700588" y="3248025"/>
          <p14:tracePt t="101187" x="4638675" y="3248025"/>
          <p14:tracePt t="101188" x="4614863" y="3248025"/>
          <p14:tracePt t="101203" x="4591050" y="3243263"/>
          <p14:tracePt t="101220" x="4581525" y="3243263"/>
          <p14:tracePt t="101237" x="4576763" y="3243263"/>
          <p14:tracePt t="101253" x="4572000" y="3238500"/>
          <p14:tracePt t="101288" x="4572000" y="3233738"/>
          <p14:tracePt t="101311" x="4572000" y="3228975"/>
          <p14:tracePt t="101361" x="4576763" y="3224213"/>
          <p14:tracePt t="101382" x="4581525" y="3219450"/>
          <p14:tracePt t="101396" x="4586288" y="3219450"/>
          <p14:tracePt t="101403" x="4586288" y="3214688"/>
          <p14:tracePt t="101410" x="4591050" y="3214688"/>
          <p14:tracePt t="101424" x="4595813" y="3214688"/>
          <p14:tracePt t="101446" x="4605338" y="3219450"/>
          <p14:tracePt t="101475" x="4624388" y="3224213"/>
          <p14:tracePt t="101482" x="4629150" y="3224213"/>
          <p14:tracePt t="101489" x="4648200" y="3228975"/>
          <p14:tracePt t="101503" x="4681538" y="3228975"/>
          <p14:tracePt t="101520" x="4714875" y="3228975"/>
          <p14:tracePt t="101537" x="4748213" y="3224213"/>
          <p14:tracePt t="101553" x="4786313" y="3214688"/>
          <p14:tracePt t="101570" x="4819650" y="3209925"/>
          <p14:tracePt t="101587" x="4852988" y="3205163"/>
          <p14:tracePt t="101603" x="4895850" y="3205163"/>
          <p14:tracePt t="101620" x="4910138" y="3205163"/>
          <p14:tracePt t="101637" x="4914900" y="3205163"/>
          <p14:tracePt t="101653" x="4919663" y="3205163"/>
          <p14:tracePt t="101670" x="4919663" y="3200400"/>
          <p14:tracePt t="101687" x="4924425" y="3200400"/>
          <p14:tracePt t="101826" x="4929188" y="3200400"/>
          <p14:tracePt t="101890" x="4938713" y="3195638"/>
          <p14:tracePt t="101897" x="4948238" y="3195638"/>
          <p14:tracePt t="101905" x="4957763" y="3195638"/>
          <p14:tracePt t="101920" x="4991100" y="3190875"/>
          <p14:tracePt t="101937" x="5043488" y="3186113"/>
          <p14:tracePt t="101953" x="5110163" y="3181350"/>
          <p14:tracePt t="101970" x="5200650" y="3176588"/>
          <p14:tracePt t="101987" x="5248275" y="3171825"/>
          <p14:tracePt t="102003" x="5276850" y="3167063"/>
          <p14:tracePt t="102020" x="5300663" y="3167063"/>
          <p14:tracePt t="102037" x="5310188" y="3162300"/>
          <p14:tracePt t="102053" x="5319713" y="3162300"/>
          <p14:tracePt t="102091" x="5324475" y="3162300"/>
          <p14:tracePt t="102112" x="5324475" y="3157538"/>
          <p14:tracePt t="102120" x="5329238" y="3157538"/>
          <p14:tracePt t="102136" x="5353050" y="3152775"/>
          <p14:tracePt t="102153" x="5381625" y="3148013"/>
          <p14:tracePt t="102170" x="5438775" y="3143250"/>
          <p14:tracePt t="102186" x="5462588" y="3143250"/>
          <p14:tracePt t="102203" x="5557838" y="3143250"/>
          <p14:tracePt t="102220" x="5672138" y="3138488"/>
          <p14:tracePt t="102236" x="5743575" y="3138488"/>
          <p14:tracePt t="102253" x="5815013" y="3133725"/>
          <p14:tracePt t="102270" x="5905500" y="3133725"/>
          <p14:tracePt t="102286" x="5934075" y="3133725"/>
          <p14:tracePt t="102303" x="5948363" y="3133725"/>
          <p14:tracePt t="102320" x="5957888" y="3133725"/>
          <p14:tracePt t="102463" x="5953125" y="3133725"/>
          <p14:tracePt t="102478" x="5943600" y="3138488"/>
          <p14:tracePt t="102485" x="5938838" y="3138488"/>
          <p14:tracePt t="102499" x="5929313" y="3143250"/>
          <p14:tracePt t="102506" x="5919788" y="3143250"/>
          <p14:tracePt t="102520" x="5910263" y="3143250"/>
          <p14:tracePt t="102536" x="5886450" y="3143250"/>
          <p14:tracePt t="102553" x="5876925" y="3143250"/>
          <p14:tracePt t="102570" x="5853113" y="3138488"/>
          <p14:tracePt t="102586" x="5819775" y="3138488"/>
          <p14:tracePt t="102603" x="5800725" y="3138488"/>
          <p14:tracePt t="102620" x="5776913" y="3138488"/>
          <p14:tracePt t="102636" x="5734050" y="3138488"/>
          <p14:tracePt t="102653" x="5710238" y="3138488"/>
          <p14:tracePt t="102670" x="5695950" y="3138488"/>
          <p14:tracePt t="102686" x="5672138" y="3138488"/>
          <p14:tracePt t="102703" x="5662613" y="3138488"/>
          <p14:tracePt t="102720" x="5662613" y="3143250"/>
          <p14:tracePt t="102736" x="5648325" y="3143250"/>
          <p14:tracePt t="102779" x="5643563" y="3143250"/>
          <p14:tracePt t="102843" x="5638800" y="3143250"/>
          <p14:tracePt t="102900" x="5634038" y="3143250"/>
          <p14:tracePt t="103216" x="5634038" y="3138488"/>
          <p14:tracePt t="103223" x="5634038" y="3133725"/>
          <p14:tracePt t="103231" x="5634038" y="3119438"/>
          <p14:tracePt t="103237" x="5624513" y="3100388"/>
          <p14:tracePt t="103253" x="5610225" y="3052763"/>
          <p14:tracePt t="103269" x="5600700" y="3005138"/>
          <p14:tracePt t="103286" x="5572125" y="2928938"/>
          <p14:tracePt t="103303" x="5538788" y="2800350"/>
          <p14:tracePt t="103320" x="5514975" y="2714625"/>
          <p14:tracePt t="103336" x="5500688" y="2643188"/>
          <p14:tracePt t="103353" x="5495925" y="2538413"/>
          <p14:tracePt t="103369" x="5491163" y="2466975"/>
          <p14:tracePt t="103386" x="5495925" y="2414588"/>
          <p14:tracePt t="103403" x="5514975" y="2352675"/>
          <p14:tracePt t="103419" x="5529263" y="2314575"/>
          <p14:tracePt t="103436" x="5538788" y="2286000"/>
          <p14:tracePt t="103453" x="5543550" y="2271713"/>
          <p14:tracePt t="103470" x="5548313" y="2266950"/>
          <p14:tracePt t="103486" x="5548313" y="2262188"/>
          <p14:tracePt t="103545" x="5553075" y="2262188"/>
          <p14:tracePt t="103588" x="5557838" y="2262188"/>
          <p14:tracePt t="103624" x="5562600" y="2262188"/>
          <p14:tracePt t="103674" x="5562600" y="2266950"/>
          <p14:tracePt t="103681" x="5562600" y="2271713"/>
          <p14:tracePt t="103695" x="5562600" y="2276475"/>
          <p14:tracePt t="103710" x="5562600" y="2286000"/>
          <p14:tracePt t="103724" x="5562600" y="2290763"/>
          <p14:tracePt t="103736" x="5562600" y="2295525"/>
          <p14:tracePt t="103752" x="5557838" y="2309813"/>
          <p14:tracePt t="103769" x="5553075" y="2314575"/>
          <p14:tracePt t="103786" x="5548313" y="2319338"/>
          <p14:tracePt t="103803" x="5543550" y="2333625"/>
          <p14:tracePt t="103820" x="5538788" y="2343150"/>
          <p14:tracePt t="103836" x="5538788" y="2357438"/>
          <p14:tracePt t="103853" x="5548313" y="2376488"/>
          <p14:tracePt t="103869" x="5557838" y="2395538"/>
          <p14:tracePt t="103886" x="5567363" y="2405063"/>
          <p14:tracePt t="103903" x="5572125" y="2419350"/>
          <p14:tracePt t="103919" x="5572125" y="2428875"/>
          <p14:tracePt t="103953" x="5572125" y="2433638"/>
          <p14:tracePt t="104033" x="5562600" y="2433638"/>
          <p14:tracePt t="104039" x="5553075" y="2428875"/>
          <p14:tracePt t="104054" x="5548313" y="2424113"/>
          <p14:tracePt t="104069" x="5543550" y="2414588"/>
          <p14:tracePt t="104103" x="5538788" y="2409825"/>
          <p14:tracePt t="104125" x="5543550" y="2405063"/>
          <p14:tracePt t="104136" x="5548313" y="2405063"/>
          <p14:tracePt t="104152" x="5553075" y="2405063"/>
          <p14:tracePt t="104169" x="5567363" y="2400300"/>
          <p14:tracePt t="104186" x="5572125" y="2400300"/>
          <p14:tracePt t="104219" x="5576888" y="2400300"/>
          <p14:tracePt t="104254" x="5581650" y="2400300"/>
          <p14:tracePt t="104319" x="5567363" y="2400300"/>
          <p14:tracePt t="104326" x="5557838" y="2405063"/>
          <p14:tracePt t="104336" x="5548313" y="2405063"/>
          <p14:tracePt t="104352" x="5534025" y="2405063"/>
          <p14:tracePt t="104369" x="5529263" y="2405063"/>
          <p14:tracePt t="104412" x="5567363" y="2376488"/>
          <p14:tracePt t="104419" x="5610225" y="2366963"/>
          <p14:tracePt t="104436" x="5719763" y="2338388"/>
          <p14:tracePt t="104452" x="5800725" y="2324100"/>
          <p14:tracePt t="104469" x="5867400" y="2314575"/>
          <p14:tracePt t="104486" x="5881688" y="2314575"/>
          <p14:tracePt t="104503" x="5886450" y="2314575"/>
          <p14:tracePt t="104536" x="5876925" y="2314575"/>
          <p14:tracePt t="104563" x="5781675" y="2362200"/>
          <p14:tracePt t="104569" x="5757863" y="2366963"/>
          <p14:tracePt t="104586" x="5719763" y="2371725"/>
          <p14:tracePt t="104602" x="5662613" y="2386013"/>
          <p14:tracePt t="104619" x="5619750" y="2405063"/>
          <p14:tracePt t="104636" x="5610225" y="2409825"/>
          <p14:tracePt t="104698" x="5614988" y="2405063"/>
          <p14:tracePt t="104712" x="5619750" y="2405063"/>
          <p14:tracePt t="104720" x="5624513" y="2405063"/>
          <p14:tracePt t="104741" x="5629275" y="2405063"/>
          <p14:tracePt t="104813" x="5614988" y="2414588"/>
          <p14:tracePt t="104820" x="5605463" y="2419350"/>
          <p14:tracePt t="104827" x="5595938" y="2419350"/>
          <p14:tracePt t="104835" x="5586413" y="2428875"/>
          <p14:tracePt t="104852" x="5562600" y="2438400"/>
          <p14:tracePt t="104869" x="5557838" y="2443163"/>
          <p14:tracePt t="104886" x="5553075" y="2443163"/>
          <p14:tracePt t="104919" x="5562600" y="2433638"/>
          <p14:tracePt t="104936" x="5591175" y="2419350"/>
          <p14:tracePt t="104952" x="5605463" y="2414588"/>
          <p14:tracePt t="104969" x="5610225" y="2414588"/>
          <p14:tracePt t="104986" x="5614988" y="2409825"/>
          <p14:tracePt t="105042" x="5586413" y="2447925"/>
          <p14:tracePt t="105049" x="5581650" y="2452688"/>
          <p14:tracePt t="105056" x="5576888" y="2452688"/>
          <p14:tracePt t="105069" x="5572125" y="2457450"/>
          <p14:tracePt t="105085" x="5567363" y="2457450"/>
          <p14:tracePt t="105128" x="5572125" y="2457450"/>
          <p14:tracePt t="105135" x="5576888" y="2452688"/>
          <p14:tracePt t="105142" x="5581650" y="2447925"/>
          <p14:tracePt t="105152" x="5586413" y="2447925"/>
          <p14:tracePt t="105169" x="5591175" y="2433638"/>
          <p14:tracePt t="105214" x="5586413" y="2433638"/>
          <p14:tracePt t="105221" x="5581650" y="2433638"/>
          <p14:tracePt t="105235" x="5562600" y="2443163"/>
          <p14:tracePt t="105252" x="5553075" y="2447925"/>
          <p14:tracePt t="105269" x="5548313" y="2447925"/>
          <p14:tracePt t="105307" x="5553075" y="2443163"/>
          <p14:tracePt t="105314" x="5557838" y="2433638"/>
          <p14:tracePt t="105322" x="5572125" y="2428875"/>
          <p14:tracePt t="105336" x="5586413" y="2419350"/>
          <p14:tracePt t="105352" x="5591175" y="2405063"/>
          <p14:tracePt t="105369" x="5595938" y="2400300"/>
          <p14:tracePt t="105402" x="5586413" y="2400300"/>
          <p14:tracePt t="105419" x="5567363" y="2409825"/>
          <p14:tracePt t="105436" x="5553075" y="2424113"/>
          <p14:tracePt t="105452" x="5543550" y="2433638"/>
          <p14:tracePt t="105469" x="5534025" y="2433638"/>
          <p14:tracePt t="105502" x="5543550" y="2433638"/>
          <p14:tracePt t="105520" x="5567363" y="2419350"/>
          <p14:tracePt t="105536" x="5576888" y="2409825"/>
          <p14:tracePt t="105552" x="5591175" y="2390775"/>
          <p14:tracePt t="105569" x="5595938" y="2390775"/>
          <p14:tracePt t="105602" x="5586413" y="2390775"/>
          <p14:tracePt t="105619" x="5581650" y="2390775"/>
          <p14:tracePt t="105635" x="5538788" y="2414588"/>
          <p14:tracePt t="105652" x="5514975" y="2428875"/>
          <p14:tracePt t="105669" x="5510213" y="2428875"/>
          <p14:tracePt t="105708" x="5519738" y="2419350"/>
          <p14:tracePt t="105719" x="5538788" y="2414588"/>
          <p14:tracePt t="105735" x="5557838" y="2400300"/>
          <p14:tracePt t="105752" x="5581650" y="2390775"/>
          <p14:tracePt t="105769" x="5586413" y="2386013"/>
          <p14:tracePt t="105830" x="5538788" y="2424113"/>
          <p14:tracePt t="105837" x="5534025" y="2428875"/>
          <p14:tracePt t="105844" x="5519738" y="2438400"/>
          <p14:tracePt t="105852" x="5510213" y="2438400"/>
          <p14:tracePt t="105869" x="5500688" y="2447925"/>
          <p14:tracePt t="105916" x="5505450" y="2438400"/>
          <p14:tracePt t="105923" x="5519738" y="2428875"/>
          <p14:tracePt t="105935" x="5529263" y="2424113"/>
          <p14:tracePt t="105952" x="5557838" y="2405063"/>
          <p14:tracePt t="105969" x="5567363" y="2405063"/>
          <p14:tracePt t="105985" x="5567363" y="2400300"/>
          <p14:tracePt t="106045" x="5543550" y="2424113"/>
          <p14:tracePt t="106052" x="5529263" y="2428875"/>
          <p14:tracePt t="106059" x="5529263" y="2433638"/>
          <p14:tracePt t="106068" x="5524500" y="2433638"/>
          <p14:tracePt t="106085" x="5524500" y="2438400"/>
          <p14:tracePt t="106102" x="5519738" y="2438400"/>
          <p14:tracePt t="106124" x="5529263" y="2438400"/>
          <p14:tracePt t="106135" x="5534025" y="2433638"/>
          <p14:tracePt t="106152" x="5553075" y="2414588"/>
          <p14:tracePt t="106168" x="5562600" y="2414588"/>
          <p14:tracePt t="106185" x="5562600" y="2409825"/>
          <p14:tracePt t="106218" x="5557838" y="2409825"/>
          <p14:tracePt t="106245" x="5519738" y="2438400"/>
          <p14:tracePt t="106253" x="5510213" y="2438400"/>
          <p14:tracePt t="106268" x="5500688" y="2443163"/>
          <p14:tracePt t="106310" x="5510213" y="2443163"/>
          <p14:tracePt t="106317" x="5519738" y="2438400"/>
          <p14:tracePt t="106324" x="5524500" y="2438400"/>
          <p14:tracePt t="106335" x="5529263" y="2433638"/>
          <p14:tracePt t="106352" x="5538788" y="2424113"/>
          <p14:tracePt t="106368" x="5543550" y="2424113"/>
          <p14:tracePt t="106385" x="5543550" y="2419350"/>
          <p14:tracePt t="106418" x="5534025" y="2424113"/>
          <p14:tracePt t="106425" x="5524500" y="2433638"/>
          <p14:tracePt t="106439" x="5519738" y="2438400"/>
          <p14:tracePt t="106497" x="5519738" y="2433638"/>
          <p14:tracePt t="106504" x="5529263" y="2428875"/>
          <p14:tracePt t="106511" x="5534025" y="2424113"/>
          <p14:tracePt t="106518" x="5538788" y="2424113"/>
          <p14:tracePt t="106535" x="5543550" y="2419350"/>
          <p14:tracePt t="106597" x="5538788" y="2419350"/>
          <p14:tracePt t="106604" x="5534025" y="2419350"/>
          <p14:tracePt t="106611" x="5529263" y="2419350"/>
          <p14:tracePt t="106618" x="5529263" y="2424113"/>
          <p14:tracePt t="106635" x="5529263" y="2428875"/>
          <p14:tracePt t="106652" x="5524500" y="2433638"/>
          <p14:tracePt t="106697" x="5524500" y="2428875"/>
          <p14:tracePt t="106704" x="5529263" y="2428875"/>
          <p14:tracePt t="106718" x="5534025" y="2424113"/>
          <p14:tracePt t="106912" x="5534025" y="2428875"/>
          <p14:tracePt t="106955" x="5534025" y="2433638"/>
          <p14:tracePt t="107019" x="5534025" y="2438400"/>
          <p14:tracePt t="107034" x="5534025" y="2443163"/>
          <p14:tracePt t="107062" x="5543550" y="2471738"/>
          <p14:tracePt t="107084" x="5543550" y="2495550"/>
          <p14:tracePt t="107091" x="5543550" y="2509838"/>
          <p14:tracePt t="107102" x="5543550" y="2519363"/>
          <p14:tracePt t="107118" x="5543550" y="2552700"/>
          <p14:tracePt t="107135" x="5529263" y="2609850"/>
          <p14:tracePt t="107152" x="5524500" y="2662238"/>
          <p14:tracePt t="107168" x="5519738" y="2719388"/>
          <p14:tracePt t="107185" x="5519738" y="2781300"/>
          <p14:tracePt t="107201" x="5519738" y="2809875"/>
          <p14:tracePt t="107218" x="5519738" y="2828925"/>
          <p14:tracePt t="107235" x="5519738" y="2847975"/>
          <p14:tracePt t="107252" x="5519738" y="2852738"/>
          <p14:tracePt t="107270" x="5519738" y="2857500"/>
          <p14:tracePt t="107285" x="5524500" y="2857500"/>
          <p14:tracePt t="107335" x="5529263" y="2857500"/>
          <p14:tracePt t="107407" x="5529263" y="2852738"/>
          <p14:tracePt t="107421" x="5529263" y="2847975"/>
          <p14:tracePt t="107427" x="5534025" y="2843213"/>
          <p14:tracePt t="107442" x="5534025" y="2838450"/>
          <p14:tracePt t="107451" x="5538788" y="2828925"/>
          <p14:tracePt t="107468" x="5538788" y="2824163"/>
          <p14:tracePt t="107485" x="5543550" y="2814638"/>
          <p14:tracePt t="107501" x="5543550" y="2809875"/>
          <p14:tracePt t="107518" x="5543550" y="2800350"/>
          <p14:tracePt t="107535" x="5543550" y="2795588"/>
          <p14:tracePt t="107679" x="5548313" y="2795588"/>
          <p14:tracePt t="107743" x="5553075" y="2795588"/>
          <p14:tracePt t="107757" x="5557838" y="2795588"/>
          <p14:tracePt t="107779" x="5562600" y="2795588"/>
          <p14:tracePt t="107800" x="5567363" y="2800350"/>
          <p14:tracePt t="107821" x="5572125" y="2800350"/>
          <p14:tracePt t="107829" x="5576888" y="2800350"/>
          <p14:tracePt t="107836" x="5576888" y="2805113"/>
          <p14:tracePt t="107851" x="5581650" y="2805113"/>
          <p14:tracePt t="107922" x="5576888" y="2805113"/>
          <p14:tracePt t="107929" x="5572125" y="2809875"/>
          <p14:tracePt t="107950" x="5548313" y="2814638"/>
          <p14:tracePt t="107957" x="5543550" y="2819400"/>
          <p14:tracePt t="107968" x="5534025" y="2819400"/>
          <p14:tracePt t="107985" x="5524500" y="2819400"/>
          <p14:tracePt t="108001" x="5510213" y="2819400"/>
          <p14:tracePt t="108018" x="5505450" y="2819400"/>
          <p14:tracePt t="108051" x="5505450" y="2814638"/>
          <p14:tracePt t="108080" x="5505450" y="2809875"/>
          <p14:tracePt t="108087" x="5510213" y="2805113"/>
          <p14:tracePt t="108101" x="5519738" y="2805113"/>
          <p14:tracePt t="108118" x="5529263" y="2800350"/>
          <p14:tracePt t="108134" x="5534025" y="2800350"/>
          <p14:tracePt t="108151" x="5543550" y="2800350"/>
          <p14:tracePt t="108168" x="5548313" y="2800350"/>
          <p14:tracePt t="108185" x="5553075" y="2800350"/>
          <p14:tracePt t="108223" x="5557838" y="2800350"/>
          <p14:tracePt t="108259" x="5557838" y="2805113"/>
          <p14:tracePt t="108317" x="5557838" y="2809875"/>
          <p14:tracePt t="108337" x="5553075" y="2809875"/>
          <p14:tracePt t="108381" x="5548313" y="2809875"/>
          <p14:tracePt t="108452" x="5557838" y="2809875"/>
          <p14:tracePt t="108459" x="5562600" y="2809875"/>
          <p14:tracePt t="108468" x="5586413" y="2800350"/>
          <p14:tracePt t="108484" x="5643563" y="2795588"/>
          <p14:tracePt t="108501" x="5681663" y="2795588"/>
          <p14:tracePt t="108518" x="5710238" y="2795588"/>
          <p14:tracePt t="108534" x="5719763" y="2795588"/>
          <p14:tracePt t="108595" x="5624513" y="2786063"/>
          <p14:tracePt t="108602" x="5605463" y="2786063"/>
          <p14:tracePt t="108609" x="5581650" y="2786063"/>
          <p14:tracePt t="108617" x="5567363" y="2786063"/>
          <p14:tracePt t="108634" x="5538788" y="2786063"/>
          <p14:tracePt t="108651" x="5524500" y="2786063"/>
          <p14:tracePt t="108668" x="5519738" y="2786063"/>
          <p14:tracePt t="108701" x="5519738" y="2781300"/>
          <p14:tracePt t="108717" x="5538788" y="2771775"/>
          <p14:tracePt t="108734" x="5567363" y="2762250"/>
          <p14:tracePt t="108751" x="5576888" y="2762250"/>
          <p14:tracePt t="108768" x="5638800" y="2771775"/>
          <p14:tracePt t="108784" x="5648325" y="2776538"/>
          <p14:tracePt t="108818" x="5653088" y="2781300"/>
          <p14:tracePt t="108851" x="5653088" y="2786063"/>
          <p14:tracePt t="108868" x="5638800" y="2790825"/>
          <p14:tracePt t="108884" x="5629275" y="2790825"/>
          <p14:tracePt t="108901" x="5624513" y="2790825"/>
          <p14:tracePt t="109190" x="5619750" y="2790825"/>
          <p14:tracePt t="109326" x="5614988" y="2790825"/>
          <p14:tracePt t="109341" x="5605463" y="2790825"/>
          <p14:tracePt t="109362" x="5586413" y="2790825"/>
          <p14:tracePt t="109369" x="5581650" y="2790825"/>
          <p14:tracePt t="109376" x="5576888" y="2790825"/>
          <p14:tracePt t="109391" x="5562600" y="2790825"/>
          <p14:tracePt t="109401" x="5557838" y="2790825"/>
          <p14:tracePt t="109417" x="5553075" y="2790825"/>
          <p14:tracePt t="109434" x="5543550" y="2786063"/>
          <p14:tracePt t="109467" x="5538788" y="2786063"/>
          <p14:tracePt t="109484" x="5534025" y="2786063"/>
          <p14:tracePt t="109512" x="5534025" y="2781300"/>
          <p14:tracePt t="109541" x="5534025" y="2776538"/>
          <p14:tracePt t="109569" x="5534025" y="2771775"/>
          <p14:tracePt t="109584" x="5538788" y="2771775"/>
          <p14:tracePt t="109591" x="5538788" y="2767013"/>
          <p14:tracePt t="109601" x="5543550" y="2767013"/>
          <p14:tracePt t="109692" x="5543550" y="2762250"/>
          <p14:tracePt t="109727" x="5543550" y="2757488"/>
          <p14:tracePt t="109806" x="5548313" y="2757488"/>
          <p14:tracePt t="109863" x="5553075" y="2757488"/>
          <p14:tracePt t="109928" x="5557838" y="2757488"/>
          <p14:tracePt t="110035" x="5557838" y="2762250"/>
          <p14:tracePt t="110100" x="5557838" y="2767013"/>
          <p14:tracePt t="110135" x="5557838" y="2771775"/>
          <p14:tracePt t="110207" x="5524500" y="2776538"/>
          <p14:tracePt t="110214" x="5472113" y="2781300"/>
          <p14:tracePt t="110221" x="5410200" y="2781300"/>
          <p14:tracePt t="110234" x="5310188" y="2790825"/>
          <p14:tracePt t="110250" x="4781550" y="2843213"/>
          <p14:tracePt t="110267" x="4348163" y="2867025"/>
          <p14:tracePt t="110284" x="3890963" y="2905125"/>
          <p14:tracePt t="110300" x="3348038" y="2938463"/>
          <p14:tracePt t="110317" x="3128963" y="2938463"/>
          <p14:tracePt t="110334" x="3014663" y="2938463"/>
          <p14:tracePt t="110350" x="2943225" y="2914650"/>
          <p14:tracePt t="110367" x="2928938" y="2909888"/>
          <p14:tracePt t="110384" x="2928938" y="2905125"/>
          <p14:tracePt t="110400" x="2928938" y="2900363"/>
          <p14:tracePt t="110417" x="2938463" y="2886075"/>
          <p14:tracePt t="110434" x="2947988" y="2881313"/>
          <p14:tracePt t="110450" x="2952750" y="2876550"/>
          <p14:tracePt t="110494" x="2952750" y="2871788"/>
          <p14:tracePt t="110551" x="2952750" y="2862263"/>
          <p14:tracePt t="110558" x="2947988" y="2857500"/>
          <p14:tracePt t="110567" x="2943225" y="2852738"/>
          <p14:tracePt t="110584" x="2938463" y="2847975"/>
          <p14:tracePt t="110600" x="2928938" y="2828925"/>
          <p14:tracePt t="110617" x="2914650" y="2809875"/>
          <p14:tracePt t="110634" x="2909888" y="2790825"/>
          <p14:tracePt t="110650" x="2900363" y="2776538"/>
          <p14:tracePt t="110667" x="2895600" y="2762250"/>
          <p14:tracePt t="110684" x="2895600" y="2757488"/>
          <p14:tracePt t="110723" x="2900363" y="2757488"/>
          <p14:tracePt t="110759" x="2924175" y="2762250"/>
          <p14:tracePt t="110766" x="2952750" y="2771775"/>
          <p14:tracePt t="110773" x="2990850" y="2771775"/>
          <p14:tracePt t="110784" x="3024188" y="2776538"/>
          <p14:tracePt t="110800" x="3128963" y="2776538"/>
          <p14:tracePt t="110817" x="3290888" y="2781300"/>
          <p14:tracePt t="110834" x="3386138" y="2781300"/>
          <p14:tracePt t="110850" x="3467100" y="2786063"/>
          <p14:tracePt t="110867" x="3524250" y="2790825"/>
          <p14:tracePt t="110884" x="3543300" y="2790825"/>
          <p14:tracePt t="110900" x="3548063" y="2790825"/>
          <p14:tracePt t="110933" x="3548063" y="2795588"/>
          <p14:tracePt t="110960" x="3548063" y="2800350"/>
          <p14:tracePt t="110981" x="3500438" y="2800350"/>
          <p14:tracePt t="110995" x="3452813" y="2790825"/>
          <p14:tracePt t="111009" x="3400425" y="2776538"/>
          <p14:tracePt t="111017" x="3367088" y="2767013"/>
          <p14:tracePt t="111033" x="3314700" y="2757488"/>
          <p14:tracePt t="111050" x="3267075" y="2747963"/>
          <p14:tracePt t="111067" x="3228975" y="2738438"/>
          <p14:tracePt t="111083" x="3224213" y="2738438"/>
          <p14:tracePt t="111139" x="3238500" y="2738438"/>
          <p14:tracePt t="111146" x="3243263" y="2738438"/>
          <p14:tracePt t="111153" x="3252788" y="2743200"/>
          <p14:tracePt t="111181" x="3309938" y="2752725"/>
          <p14:tracePt t="111189" x="3328988" y="2757488"/>
          <p14:tracePt t="111200" x="3367088" y="2757488"/>
          <p14:tracePt t="111217" x="3448050" y="2771775"/>
          <p14:tracePt t="111233" x="3495675" y="2776538"/>
          <p14:tracePt t="111250" x="3519488" y="2781300"/>
          <p14:tracePt t="111267" x="3533775" y="2786063"/>
          <p14:tracePt t="111289" x="3538538" y="2786063"/>
          <p14:tracePt t="111317" x="3533775" y="2786063"/>
          <p14:tracePt t="111325" x="3524250" y="2786063"/>
          <p14:tracePt t="111346" x="3471863" y="2781300"/>
          <p14:tracePt t="111361" x="3448050" y="2776538"/>
          <p14:tracePt t="111368" x="3443288" y="2776538"/>
          <p14:tracePt t="111383" x="3438525" y="2771775"/>
          <p14:tracePt t="111461" x="3443288" y="2771775"/>
          <p14:tracePt t="111475" x="3448050" y="2771775"/>
          <p14:tracePt t="111482" x="3452813" y="2771775"/>
          <p14:tracePt t="111497" x="3462338" y="2771775"/>
          <p14:tracePt t="111511" x="3467100" y="2776538"/>
          <p14:tracePt t="111547" x="3471863" y="2776538"/>
          <p14:tracePt t="111554" x="3471863" y="2781300"/>
          <p14:tracePt t="111633" x="3438525" y="2781300"/>
          <p14:tracePt t="111647" x="3424238" y="2781300"/>
          <p14:tracePt t="111654" x="3414713" y="2781300"/>
          <p14:tracePt t="111667" x="3400425" y="2781300"/>
          <p14:tracePt t="111683" x="3386138" y="2776538"/>
          <p14:tracePt t="111700" x="3376613" y="2776538"/>
          <p14:tracePt t="111740" x="3381375" y="2776538"/>
          <p14:tracePt t="111750" x="3390900" y="2776538"/>
          <p14:tracePt t="111767" x="3400425" y="2776538"/>
          <p14:tracePt t="111790" x="3429000" y="2786063"/>
          <p14:tracePt t="111805" x="3433763" y="2790825"/>
          <p14:tracePt t="111817" x="3443288" y="2790825"/>
          <p14:tracePt t="111833" x="3467100" y="2800350"/>
          <p14:tracePt t="111850" x="3471863" y="2800350"/>
          <p14:tracePt t="111883" x="3476625" y="2800350"/>
          <p14:tracePt t="111912" x="3476625" y="2805113"/>
          <p14:tracePt t="111948" x="3467100" y="2805113"/>
          <p14:tracePt t="111955" x="3462338" y="2805113"/>
          <p14:tracePt t="111966" x="3457575" y="2805113"/>
          <p14:tracePt t="111984" x="3452813" y="2805113"/>
          <p14:tracePt t="112041" x="3490913" y="2790825"/>
          <p14:tracePt t="112049" x="3529013" y="2790825"/>
          <p14:tracePt t="112055" x="3567113" y="2790825"/>
          <p14:tracePt t="112066" x="3605213" y="2790825"/>
          <p14:tracePt t="112083" x="3714750" y="2805113"/>
          <p14:tracePt t="112100" x="3929063" y="2833688"/>
          <p14:tracePt t="112116" x="4086225" y="2862263"/>
          <p14:tracePt t="112133" x="4262438" y="2895600"/>
          <p14:tracePt t="112150" x="4495800" y="2938463"/>
          <p14:tracePt t="112167" x="4614863" y="2947988"/>
          <p14:tracePt t="112183" x="4710113" y="2947988"/>
          <p14:tracePt t="112200" x="4838700" y="2943225"/>
          <p14:tracePt t="112216" x="4900613" y="2928938"/>
          <p14:tracePt t="112233" x="4948238" y="2909888"/>
          <p14:tracePt t="112250" x="4986338" y="2890838"/>
          <p14:tracePt t="112266" x="5005388" y="2881313"/>
          <p14:tracePt t="112283" x="5010150" y="2881313"/>
          <p14:tracePt t="112300" x="5019675" y="2871788"/>
          <p14:tracePt t="112316" x="5029200" y="2862263"/>
          <p14:tracePt t="112333" x="5048250" y="2843213"/>
          <p14:tracePt t="112350" x="5076825" y="2824163"/>
          <p14:tracePt t="112366" x="5095875" y="2809875"/>
          <p14:tracePt t="112383" x="5124450" y="2800350"/>
          <p14:tracePt t="112400" x="5162550" y="2795588"/>
          <p14:tracePt t="112416" x="5191125" y="2790825"/>
          <p14:tracePt t="112433" x="5224463" y="2790825"/>
          <p14:tracePt t="112450" x="5291138" y="2795588"/>
          <p14:tracePt t="112466" x="5357813" y="2800350"/>
          <p14:tracePt t="112483" x="5405438" y="2809875"/>
          <p14:tracePt t="112500" x="5500688" y="2838450"/>
          <p14:tracePt t="112516" x="5567363" y="2852738"/>
          <p14:tracePt t="112533" x="5614988" y="2876550"/>
          <p14:tracePt t="112550" x="5672138" y="2890838"/>
          <p14:tracePt t="112566" x="5686425" y="2890838"/>
          <p14:tracePt t="112583" x="5691188" y="2895600"/>
          <p14:tracePt t="112600" x="5695950" y="2895600"/>
          <p14:tracePt t="112679" x="5700713" y="2895600"/>
          <p14:tracePt t="112686" x="5700713" y="2890838"/>
          <p14:tracePt t="112707" x="5700713" y="2886075"/>
          <p14:tracePt t="112743" x="5700713" y="2876550"/>
          <p14:tracePt t="112757" x="5691188" y="2871788"/>
          <p14:tracePt t="112764" x="5686425" y="2867025"/>
          <p14:tracePt t="112771" x="5681663" y="2867025"/>
          <p14:tracePt t="112783" x="5676900" y="2867025"/>
          <p14:tracePt t="112800" x="5672138" y="2862263"/>
          <p14:tracePt t="112836" x="5672138" y="2857500"/>
          <p14:tracePt t="112849" x="5662613" y="2857500"/>
          <p14:tracePt t="112908" x="5662613" y="2847975"/>
          <p14:tracePt t="112951" x="5667375" y="2847975"/>
          <p14:tracePt t="112972" x="5667375" y="2843213"/>
          <p14:tracePt t="113030" x="5662613" y="2843213"/>
          <p14:tracePt t="113037" x="5662613" y="2838450"/>
          <p14:tracePt t="113050" x="5648325" y="2833688"/>
          <p14:tracePt t="113066" x="5576888" y="2809875"/>
          <p14:tracePt t="113083" x="5529263" y="2790825"/>
          <p14:tracePt t="113099" x="5514975" y="2786063"/>
          <p14:tracePt t="113116" x="5500688" y="2776538"/>
          <p14:tracePt t="113133" x="5495925" y="2771775"/>
          <p14:tracePt t="113424" x="5505450" y="2771775"/>
          <p14:tracePt t="113474" x="5505450" y="2776538"/>
          <p14:tracePt t="113510" x="5510213" y="2776538"/>
          <p14:tracePt t="113546" x="5510213" y="2781300"/>
          <p14:tracePt t="113582" x="5510213" y="2786063"/>
          <p14:tracePt t="113646" x="5510213" y="2790825"/>
          <p14:tracePt t="113696" x="5514975" y="2790825"/>
          <p14:tracePt t="114147" x="5476875" y="2800350"/>
          <p14:tracePt t="114154" x="5405438" y="2814638"/>
          <p14:tracePt t="114166" x="5329238" y="2824163"/>
          <p14:tracePt t="114183" x="4891088" y="2952750"/>
          <p14:tracePt t="114199" x="4514850" y="3067050"/>
          <p14:tracePt t="114216" x="4129088" y="3171825"/>
          <p14:tracePt t="114233" x="3514725" y="3319463"/>
          <p14:tracePt t="114249" x="3167063" y="3414713"/>
          <p14:tracePt t="114266" x="2867025" y="3471863"/>
          <p14:tracePt t="114283" x="2628900" y="3519488"/>
          <p14:tracePt t="114299" x="2538413" y="3529013"/>
          <p14:tracePt t="114316" x="2495550" y="3529013"/>
          <p14:tracePt t="114332" x="2481263" y="3529013"/>
          <p14:tracePt t="114349" x="2476500" y="3519488"/>
          <p14:tracePt t="114366" x="2481263" y="3505200"/>
          <p14:tracePt t="114382" x="2495550" y="3490913"/>
          <p14:tracePt t="114399" x="2524125" y="3462338"/>
          <p14:tracePt t="114416" x="2538413" y="3452813"/>
          <p14:tracePt t="114432" x="2562225" y="3448050"/>
          <p14:tracePt t="114449" x="2586038" y="3433763"/>
          <p14:tracePt t="114466" x="2609850" y="3424238"/>
          <p14:tracePt t="114482" x="2614613" y="3419475"/>
          <p14:tracePt t="114499" x="2624138" y="3419475"/>
          <p14:tracePt t="114516" x="2633663" y="3414713"/>
          <p14:tracePt t="114532" x="2643188" y="3409950"/>
          <p14:tracePt t="114549" x="2695575" y="3390900"/>
          <p14:tracePt t="114566" x="2747963" y="3381375"/>
          <p14:tracePt t="114582" x="2805113" y="3371850"/>
          <p14:tracePt t="114599" x="2857500" y="3357563"/>
          <p14:tracePt t="114616" x="2905125" y="3338513"/>
          <p14:tracePt t="114632" x="2981325" y="3309938"/>
          <p14:tracePt t="114649" x="3109913" y="3262313"/>
          <p14:tracePt t="114666" x="3205163" y="3233738"/>
          <p14:tracePt t="114682" x="3300413" y="3214688"/>
          <p14:tracePt t="114699" x="3405188" y="3190875"/>
          <p14:tracePt t="114716" x="3457575" y="3181350"/>
          <p14:tracePt t="114732" x="3533775" y="3171825"/>
          <p14:tracePt t="114749" x="3676650" y="3162300"/>
          <p14:tracePt t="114766" x="3795713" y="3152775"/>
          <p14:tracePt t="114782" x="3938588" y="3157538"/>
          <p14:tracePt t="114799" x="4267200" y="3171825"/>
          <p14:tracePt t="114816" x="4471988" y="3186113"/>
          <p14:tracePt t="114832" x="4633913" y="3195638"/>
          <p14:tracePt t="114849" x="4805363" y="3195638"/>
          <p14:tracePt t="114866" x="4900613" y="3195638"/>
          <p14:tracePt t="114882" x="4972050" y="3195638"/>
          <p14:tracePt t="114899" x="5014913" y="3195638"/>
          <p14:tracePt t="114915" x="5033963" y="3195638"/>
          <p14:tracePt t="114949" x="5043488" y="3195638"/>
          <p14:tracePt t="114965" x="5053013" y="3195638"/>
          <p14:tracePt t="114982" x="5072063" y="3195638"/>
          <p14:tracePt t="114999" x="5105400" y="3200400"/>
          <p14:tracePt t="115015" x="5148263" y="3214688"/>
          <p14:tracePt t="115032" x="5176838" y="3214688"/>
          <p14:tracePt t="115049" x="5224463" y="3219450"/>
          <p14:tracePt t="115065" x="5243513" y="3219450"/>
          <p14:tracePt t="115082" x="5272088" y="3219450"/>
          <p14:tracePt t="115099" x="5305425" y="3219450"/>
          <p14:tracePt t="115115" x="5362575" y="3219450"/>
          <p14:tracePt t="115132" x="5414963" y="3219450"/>
          <p14:tracePt t="115149" x="5443538" y="3219450"/>
          <p14:tracePt t="115165" x="5491163" y="3214688"/>
          <p14:tracePt t="115182" x="5510213" y="3205163"/>
          <p14:tracePt t="115199" x="5538788" y="3200400"/>
          <p14:tracePt t="115215" x="5581650" y="3186113"/>
          <p14:tracePt t="115232" x="5610225" y="3181350"/>
          <p14:tracePt t="115249" x="5634038" y="3167063"/>
          <p14:tracePt t="115265" x="5657850" y="3167063"/>
          <p14:tracePt t="115282" x="5672138" y="3167063"/>
          <p14:tracePt t="115299" x="5676900" y="3162300"/>
          <p14:tracePt t="115315" x="5681663" y="3162300"/>
          <p14:tracePt t="115759" x="5619750" y="3157538"/>
          <p14:tracePt t="115766" x="5486400" y="3152775"/>
          <p14:tracePt t="115773" x="5381625" y="3143250"/>
          <p14:tracePt t="115782" x="5238750" y="3143250"/>
          <p14:tracePt t="115799" x="4910138" y="3133725"/>
          <p14:tracePt t="115815" x="4572000" y="3128963"/>
          <p14:tracePt t="115816" x="4419600" y="3128963"/>
          <p14:tracePt t="115832" x="4076700" y="3128963"/>
          <p14:tracePt t="115849" x="3805238" y="3138488"/>
          <p14:tracePt t="115865" x="3552825" y="3148013"/>
          <p14:tracePt t="115882" x="3343275" y="3162300"/>
          <p14:tracePt t="115898" x="3248025" y="3167063"/>
          <p14:tracePt t="115915" x="3195638" y="3171825"/>
          <p14:tracePt t="115932" x="3171825" y="3176588"/>
          <p14:tracePt t="116038" x="3171825" y="3171825"/>
          <p14:tracePt t="116089" x="3167063" y="3171825"/>
          <p14:tracePt t="116103" x="3167063" y="3167063"/>
          <p14:tracePt t="116139" x="3167063" y="3162300"/>
          <p14:tracePt t="116146" x="3171825" y="3162300"/>
          <p14:tracePt t="116153" x="3186113" y="3157538"/>
          <p14:tracePt t="116165" x="3200400" y="3157538"/>
          <p14:tracePt t="116182" x="3271838" y="3148013"/>
          <p14:tracePt t="116198" x="3348038" y="3143250"/>
          <p14:tracePt t="116215" x="3500438" y="3124200"/>
          <p14:tracePt t="116232" x="3848100" y="3105150"/>
          <p14:tracePt t="116248" x="4138613" y="3090863"/>
          <p14:tracePt t="116265" x="4424363" y="3081338"/>
          <p14:tracePt t="116282" x="4800600" y="3081338"/>
          <p14:tracePt t="116298" x="4976813" y="3076575"/>
          <p14:tracePt t="116315" x="5167313" y="3057525"/>
          <p14:tracePt t="116332" x="5338763" y="3048000"/>
          <p14:tracePt t="116348" x="5453063" y="3033713"/>
          <p14:tracePt t="116365" x="5529263" y="3028950"/>
          <p14:tracePt t="116382" x="5591175" y="3028950"/>
          <p14:tracePt t="116398" x="5605463" y="3028950"/>
          <p14:tracePt t="116432" x="5614988" y="3028950"/>
          <p14:tracePt t="116448" x="5629275" y="3028950"/>
          <p14:tracePt t="116465" x="5667375" y="3038475"/>
          <p14:tracePt t="116482" x="5715000" y="3043238"/>
          <p14:tracePt t="116498" x="5772150" y="3067050"/>
          <p14:tracePt t="116515" x="5800725" y="3071813"/>
          <p14:tracePt t="116532" x="5819775" y="3071813"/>
          <p14:tracePt t="116548" x="5848350" y="3076575"/>
          <p14:tracePt t="116565" x="5872163" y="3076575"/>
          <p14:tracePt t="116582" x="5891213" y="3081338"/>
          <p14:tracePt t="116598" x="5900738" y="3081338"/>
          <p14:tracePt t="116615" x="5905500" y="3081338"/>
          <p14:tracePt t="116640" x="5905500" y="3086100"/>
          <p14:tracePt t="116654" x="5905500" y="3090863"/>
          <p14:tracePt t="116665" x="5891213" y="3095625"/>
          <p14:tracePt t="116682" x="5857875" y="3109913"/>
          <p14:tracePt t="116698" x="5795963" y="3119438"/>
          <p14:tracePt t="116715" x="5781675" y="3124200"/>
          <p14:tracePt t="116732" x="5767388" y="3124200"/>
          <p14:tracePt t="116748" x="5762625" y="3124200"/>
          <p14:tracePt t="116765" x="5757863" y="3124200"/>
          <p14:tracePt t="116782" x="5753100" y="3124200"/>
          <p14:tracePt t="116798" x="5748338" y="3119438"/>
          <p14:tracePt t="116815" x="5738813" y="3119438"/>
          <p14:tracePt t="116848" x="5734050" y="3119438"/>
          <p14:tracePt t="116877" x="5729288" y="3119438"/>
          <p14:tracePt t="116884" x="5724525" y="3119438"/>
          <p14:tracePt t="116912" x="5719763" y="3114675"/>
          <p14:tracePt t="116926" x="5710238" y="3114675"/>
          <p14:tracePt t="116955" x="5705475" y="3114675"/>
          <p14:tracePt t="116977" x="5700713" y="3114675"/>
          <p14:tracePt t="116984" x="5695950" y="3114675"/>
          <p14:tracePt t="116991" x="5681663" y="3114675"/>
          <p14:tracePt t="116998" x="5672138" y="3114675"/>
          <p14:tracePt t="117015" x="5653088" y="3109913"/>
          <p14:tracePt t="117031" x="5624513" y="3109913"/>
          <p14:tracePt t="117048" x="5591175" y="3109913"/>
          <p14:tracePt t="117065" x="5572125" y="3109913"/>
          <p14:tracePt t="117081" x="5562600" y="3109913"/>
          <p14:tracePt t="117098" x="5557838" y="3109913"/>
          <p14:tracePt t="117364" x="5557838" y="3105150"/>
          <p14:tracePt t="117378" x="5562600" y="3105150"/>
          <p14:tracePt t="117385" x="5567363" y="3105150"/>
          <p14:tracePt t="117407" x="5572125" y="3105150"/>
          <p14:tracePt t="117415" x="5576888" y="3100388"/>
          <p14:tracePt t="117431" x="5581650" y="3095625"/>
          <p14:tracePt t="117448" x="5586413" y="3090863"/>
          <p14:tracePt t="117465" x="5591175" y="3086100"/>
          <p14:tracePt t="117481" x="5595938" y="3081338"/>
          <p14:tracePt t="117498" x="5600700" y="3081338"/>
          <p14:tracePt t="117515" x="5605463" y="3076575"/>
          <p14:tracePt t="117937" x="5600700" y="3076575"/>
          <p14:tracePt t="117944" x="5595938" y="3076575"/>
          <p14:tracePt t="117965" x="5591175" y="3076575"/>
          <p14:tracePt t="117988" x="5586413" y="3076575"/>
          <p14:tracePt t="118009" x="5581650" y="3076575"/>
          <p14:tracePt t="118023" x="5576888" y="3076575"/>
          <p14:tracePt t="118030" x="5572125" y="3076575"/>
          <p14:tracePt t="118037" x="5572125" y="3081338"/>
          <p14:tracePt t="118048" x="5567363" y="3081338"/>
          <p14:tracePt t="118064" x="5557838" y="3086100"/>
          <p14:tracePt t="118081" x="5514975" y="3090863"/>
          <p14:tracePt t="118098" x="5495925" y="3100388"/>
          <p14:tracePt t="118114" x="5472113" y="3109913"/>
          <p14:tracePt t="118131" x="5453063" y="3119438"/>
          <p14:tracePt t="118164" x="5443538" y="3124200"/>
          <p14:tracePt t="118209" x="5443538" y="3128963"/>
          <p14:tracePt t="118274" x="5443538" y="3133725"/>
          <p14:tracePt t="118288" x="5448300" y="3133725"/>
          <p14:tracePt t="118302" x="5453063" y="3138488"/>
          <p14:tracePt t="118309" x="5453063" y="3143250"/>
          <p14:tracePt t="118316" x="5457825" y="3143250"/>
          <p14:tracePt t="118331" x="5462588" y="3143250"/>
          <p14:tracePt t="118348" x="5472113" y="3148013"/>
          <p14:tracePt t="118364" x="5486400" y="3148013"/>
          <p14:tracePt t="118381" x="5500688" y="3157538"/>
          <p14:tracePt t="118398" x="5519738" y="3157538"/>
          <p14:tracePt t="118414" x="5548313" y="3162300"/>
          <p14:tracePt t="118431" x="5581650" y="3167063"/>
          <p14:tracePt t="118448" x="5591175" y="3167063"/>
          <p14:tracePt t="118464" x="5595938" y="3167063"/>
          <p14:tracePt t="118498" x="5605463" y="3167063"/>
          <p14:tracePt t="118740" x="5600700" y="3167063"/>
          <p14:tracePt t="118804" x="5595938" y="3167063"/>
          <p14:tracePt t="118832" x="5595938" y="3162300"/>
          <p14:tracePt t="118875" x="5591175" y="3162300"/>
          <p14:tracePt t="119090" x="5586413" y="3162300"/>
          <p14:tracePt t="119148" x="5581650" y="3162300"/>
          <p14:tracePt t="119413" x="5581650" y="3157538"/>
          <p14:tracePt t="119499" x="5581650" y="3152775"/>
          <p14:tracePt t="119792" x="5581650" y="3148013"/>
          <p14:tracePt t="121633" x="5581650" y="3143250"/>
          <p14:tracePt t="128861" x="5572125" y="3152775"/>
          <p14:tracePt t="128868" x="5562600" y="3162300"/>
          <p14:tracePt t="128877" x="5538788" y="3181350"/>
          <p14:tracePt t="128895" x="5495925" y="3214688"/>
          <p14:tracePt t="128911" x="5429250" y="3271838"/>
          <p14:tracePt t="128927" x="5391150" y="3295650"/>
          <p14:tracePt t="128944" x="5353050" y="3333750"/>
          <p14:tracePt t="128961" x="5334000" y="3357563"/>
          <p14:tracePt t="128977" x="5300663" y="3386138"/>
          <p14:tracePt t="128994" x="5276850" y="3409950"/>
          <p14:tracePt t="129011" x="5238750" y="3433763"/>
          <p14:tracePt t="129027" x="5214938" y="3448050"/>
          <p14:tracePt t="129044" x="5195888" y="3457575"/>
          <p14:tracePt t="129061" x="5172075" y="3481388"/>
          <p14:tracePt t="129077" x="5162550" y="3490913"/>
          <p14:tracePt t="129094" x="5153025" y="3495675"/>
          <p14:tracePt t="129113" x="5138738" y="3509963"/>
          <p14:tracePt t="129127" x="5133975" y="3519488"/>
          <p14:tracePt t="129161" x="5133975" y="3524250"/>
          <p14:tracePt t="129177" x="5133975" y="3533775"/>
          <p14:tracePt t="129211" x="5133975" y="3538538"/>
          <p14:tracePt t="129227" x="5133975" y="3543300"/>
          <p14:tracePt t="129284" x="5133975" y="3548063"/>
          <p14:tracePt t="129291" x="5138738" y="3548063"/>
          <p14:tracePt t="129319" x="5143500" y="3548063"/>
          <p14:tracePt t="130136" x="5157788" y="3548063"/>
          <p14:tracePt t="130143" x="5186363" y="3548063"/>
          <p14:tracePt t="130150" x="5210175" y="3543300"/>
          <p14:tracePt t="130160" x="5243513" y="3543300"/>
          <p14:tracePt t="130177" x="5310188" y="3543300"/>
          <p14:tracePt t="130194" x="5386388" y="3543300"/>
          <p14:tracePt t="130210" x="5414963" y="3548063"/>
          <p14:tracePt t="130227" x="5443538" y="3548063"/>
          <p14:tracePt t="130244" x="5486400" y="3552825"/>
          <p14:tracePt t="130260" x="5510213" y="3552825"/>
          <p14:tracePt t="130277" x="5534025" y="3552825"/>
          <p14:tracePt t="130294" x="5562600" y="3557588"/>
          <p14:tracePt t="130310" x="5567363" y="3557588"/>
          <p14:tracePt t="130327" x="5572125" y="3557588"/>
          <p14:tracePt t="130344" x="5576888" y="3562350"/>
          <p14:tracePt t="130360" x="5581650" y="3562350"/>
          <p14:tracePt t="130415" x="5586413" y="3562350"/>
          <p14:tracePt t="130565" x="5586413" y="3557588"/>
          <p14:tracePt t="130601" x="5586413" y="3552825"/>
          <p14:tracePt t="130716" x="5581650" y="3552825"/>
          <p14:tracePt t="131848" x="5581650" y="3543300"/>
          <p14:tracePt t="131855" x="5586413" y="3524250"/>
          <p14:tracePt t="131862" x="5591175" y="3514725"/>
          <p14:tracePt t="131876" x="5591175" y="3509963"/>
          <p14:tracePt t="131893" x="5591175" y="3505200"/>
          <p14:tracePt t="131910" x="5595938" y="3505200"/>
          <p14:tracePt t="131926" x="5595938" y="3500438"/>
          <p14:tracePt t="132034" x="5595938" y="3505200"/>
          <p14:tracePt t="132055" x="5595938" y="3509963"/>
          <p14:tracePt t="132077" x="5591175" y="3509963"/>
          <p14:tracePt t="132084" x="5591175" y="3514725"/>
          <p14:tracePt t="132093" x="5586413" y="3519488"/>
          <p14:tracePt t="132110" x="5586413" y="3524250"/>
          <p14:tracePt t="132126" x="5581650" y="3529013"/>
          <p14:tracePt t="132143" x="5581650" y="3533775"/>
          <p14:tracePt t="132160" x="5576888" y="3533775"/>
          <p14:tracePt t="132177" x="5576888" y="3538538"/>
          <p14:tracePt t="132193" x="5576888" y="3543300"/>
          <p14:tracePt t="132210" x="5572125" y="3548063"/>
          <p14:tracePt t="132243" x="5567363" y="3552825"/>
          <p14:tracePt t="132284" x="5567363" y="3557588"/>
          <p14:tracePt t="132313" x="5562600" y="3557588"/>
          <p14:tracePt t="132320" x="5562600" y="3562350"/>
          <p14:tracePt t="132342" x="5557838" y="3562350"/>
          <p14:tracePt t="132348" x="5553075" y="3562350"/>
          <p14:tracePt t="132363" x="5548313" y="3562350"/>
          <p14:tracePt t="132384" x="5543550" y="3562350"/>
          <p14:tracePt t="132406" x="5538788" y="3562350"/>
          <p14:tracePt t="132434" x="5534025" y="3562350"/>
          <p14:tracePt t="132449" x="5529263" y="3557588"/>
          <p14:tracePt t="132470" x="5524500" y="3557588"/>
          <p14:tracePt t="132499" x="5519738" y="3557588"/>
          <p14:tracePt t="132506" x="5519738" y="3552825"/>
          <p14:tracePt t="132535" x="5514975" y="3552825"/>
          <p14:tracePt t="132556" x="5510213" y="3552825"/>
          <p14:tracePt t="132592" x="5510213" y="3548063"/>
          <p14:tracePt t="132728" x="5514975" y="3548063"/>
          <p14:tracePt t="132750" x="5519738" y="3548063"/>
          <p14:tracePt t="132771" x="5524500" y="3548063"/>
          <p14:tracePt t="132786" x="5529263" y="3548063"/>
          <p14:tracePt t="132800" x="5534025" y="3548063"/>
          <p14:tracePt t="132850" x="5538788" y="3548063"/>
          <p14:tracePt t="133495" x="5534025" y="3548063"/>
          <p14:tracePt t="133982" x="5534025" y="3543300"/>
          <p14:tracePt t="134333" x="5534025" y="3538538"/>
          <p14:tracePt t="134362" x="5538788" y="3538538"/>
          <p14:tracePt t="134383" x="5543550" y="3538538"/>
          <p14:tracePt t="134398" x="5548313" y="3538538"/>
          <p14:tracePt t="134404" x="5553075" y="3538538"/>
          <p14:tracePt t="134412" x="5557838" y="3538538"/>
          <p14:tracePt t="134426" x="5562600" y="3538538"/>
          <p14:tracePt t="134442" x="5567363" y="3538538"/>
          <p14:tracePt t="134459" x="5572125" y="3538538"/>
          <p14:tracePt t="134476" x="5581650" y="3538538"/>
          <p14:tracePt t="134492" x="5586413" y="3538538"/>
          <p14:tracePt t="134509" x="5595938" y="3538538"/>
          <p14:tracePt t="134526" x="5619750" y="3538538"/>
          <p14:tracePt t="134543" x="5657850" y="3538538"/>
          <p14:tracePt t="134559" x="5700713" y="3538538"/>
          <p14:tracePt t="134576" x="5791200" y="3529013"/>
          <p14:tracePt t="134592" x="5824538" y="3524250"/>
          <p14:tracePt t="134609" x="5857875" y="3524250"/>
          <p14:tracePt t="134626" x="5872163" y="3519488"/>
          <p14:tracePt t="134642" x="5876925" y="3519488"/>
          <p14:tracePt t="134659" x="5886450" y="3519488"/>
          <p14:tracePt t="134727" x="5886450" y="3514725"/>
          <p14:tracePt t="134791" x="5886450" y="3509963"/>
          <p14:tracePt t="134827" x="5886450" y="3505200"/>
          <p14:tracePt t="134863" x="5886450" y="3500438"/>
          <p14:tracePt t="134870" x="5886450" y="3495675"/>
          <p14:tracePt t="134892" x="5886450" y="3490913"/>
          <p14:tracePt t="134913" x="5886450" y="3486150"/>
          <p14:tracePt t="134927" x="5886450" y="3476625"/>
          <p14:tracePt t="134934" x="5891213" y="3462338"/>
          <p14:tracePt t="134942" x="5895975" y="3457575"/>
          <p14:tracePt t="134959" x="5905500" y="3429000"/>
          <p14:tracePt t="134975" x="5919788" y="3409950"/>
          <p14:tracePt t="134992" x="5929313" y="3362325"/>
          <p14:tracePt t="135009" x="5934075" y="3348038"/>
          <p14:tracePt t="135025" x="5934075" y="3343275"/>
          <p14:tracePt t="135042" x="5934075" y="3333750"/>
          <p14:tracePt t="135075" x="5929313" y="3328988"/>
          <p14:tracePt t="135092" x="5915025" y="3324225"/>
          <p14:tracePt t="135109" x="5900738" y="3319463"/>
          <p14:tracePt t="135126" x="5881688" y="3314700"/>
          <p14:tracePt t="135142" x="5843588" y="3305175"/>
          <p14:tracePt t="135159" x="5800725" y="3295650"/>
          <p14:tracePt t="135175" x="5753100" y="3286125"/>
          <p14:tracePt t="135192" x="5691188" y="3281363"/>
          <p14:tracePt t="135209" x="5672138" y="3281363"/>
          <p14:tracePt t="135225" x="5662613" y="3281363"/>
          <p14:tracePt t="135242" x="5653088" y="3281363"/>
          <p14:tracePt t="135275" x="5648325" y="3281363"/>
          <p14:tracePt t="135293" x="5648325" y="3286125"/>
          <p14:tracePt t="135309" x="5643563" y="3295650"/>
          <p14:tracePt t="135325" x="5638800" y="3300413"/>
          <p14:tracePt t="135342" x="5629275" y="3324225"/>
          <p14:tracePt t="135359" x="5624513" y="3343275"/>
          <p14:tracePt t="135375" x="5614988" y="3362325"/>
          <p14:tracePt t="135392" x="5605463" y="3405188"/>
          <p14:tracePt t="135409" x="5600700" y="3424238"/>
          <p14:tracePt t="135425" x="5600700" y="3443288"/>
          <p14:tracePt t="135442" x="5600700" y="3457575"/>
          <p14:tracePt t="135459" x="5600700" y="3467100"/>
          <p14:tracePt t="135475" x="5600700" y="3471863"/>
          <p14:tracePt t="135492" x="5600700" y="3476625"/>
          <p14:tracePt t="135509" x="5619750" y="3490913"/>
          <p14:tracePt t="135525" x="5634038" y="3500438"/>
          <p14:tracePt t="135542" x="5648325" y="3509963"/>
          <p14:tracePt t="135559" x="5686425" y="3524250"/>
          <p14:tracePt t="135575" x="5724525" y="3533775"/>
          <p14:tracePt t="135592" x="5776913" y="3533775"/>
          <p14:tracePt t="135608" x="5829300" y="3533775"/>
          <p14:tracePt t="135625" x="5862638" y="3533775"/>
          <p14:tracePt t="135642" x="5891213" y="3529013"/>
          <p14:tracePt t="135658" x="5943600" y="3514725"/>
          <p14:tracePt t="135675" x="5981700" y="3495675"/>
          <p14:tracePt t="135692" x="6019800" y="3476625"/>
          <p14:tracePt t="135708" x="6062663" y="3443288"/>
          <p14:tracePt t="135725" x="6086475" y="3409950"/>
          <p14:tracePt t="135742" x="6105525" y="3376613"/>
          <p14:tracePt t="135758" x="6119813" y="3324225"/>
          <p14:tracePt t="135775" x="6134100" y="3305175"/>
          <p14:tracePt t="135792" x="6134100" y="3290888"/>
          <p14:tracePt t="135809" x="6138863" y="3286125"/>
          <p14:tracePt t="135825" x="6138863" y="3281363"/>
          <p14:tracePt t="135858" x="6129338" y="3271838"/>
          <p14:tracePt t="135875" x="6096000" y="3257550"/>
          <p14:tracePt t="135892" x="6053138" y="3248025"/>
          <p14:tracePt t="135908" x="5967413" y="3233738"/>
          <p14:tracePt t="135925" x="5910263" y="3228975"/>
          <p14:tracePt t="135942" x="5862638" y="3224213"/>
          <p14:tracePt t="135959" x="5815013" y="3214688"/>
          <p14:tracePt t="135975" x="5757863" y="3219450"/>
          <p14:tracePt t="135992" x="5729288" y="3224213"/>
          <p14:tracePt t="136009" x="5686425" y="3233738"/>
          <p14:tracePt t="136025" x="5667375" y="3238500"/>
          <p14:tracePt t="136042" x="5653088" y="3243263"/>
          <p14:tracePt t="136059" x="5634038" y="3252788"/>
          <p14:tracePt t="136075" x="5629275" y="3257550"/>
          <p14:tracePt t="136092" x="5624513" y="3257550"/>
          <p14:tracePt t="136109" x="5619750" y="3262313"/>
          <p14:tracePt t="136125" x="5610225" y="3271838"/>
          <p14:tracePt t="136142" x="5605463" y="3281363"/>
          <p14:tracePt t="136158" x="5600700" y="3295650"/>
          <p14:tracePt t="136159" x="5600700" y="3300413"/>
          <p14:tracePt t="136175" x="5600700" y="3319463"/>
          <p14:tracePt t="136192" x="5595938" y="3333750"/>
          <p14:tracePt t="136208" x="5595938" y="3357563"/>
          <p14:tracePt t="136225" x="5595938" y="3395663"/>
          <p14:tracePt t="136242" x="5600700" y="3414713"/>
          <p14:tracePt t="136258" x="5605463" y="3429000"/>
          <p14:tracePt t="136275" x="5629275" y="3481388"/>
          <p14:tracePt t="136292" x="5643563" y="3505200"/>
          <p14:tracePt t="136308" x="5657850" y="3524250"/>
          <p14:tracePt t="136325" x="5672138" y="3552825"/>
          <p14:tracePt t="136342" x="5695950" y="3567113"/>
          <p14:tracePt t="136358" x="5715000" y="3576638"/>
          <p14:tracePt t="136375" x="5748338" y="3590925"/>
          <p14:tracePt t="136392" x="5776913" y="3595688"/>
          <p14:tracePt t="136408" x="5815013" y="3595688"/>
          <p14:tracePt t="136425" x="5872163" y="3576638"/>
          <p14:tracePt t="136442" x="5919788" y="3548063"/>
          <p14:tracePt t="136458" x="5957888" y="3514725"/>
          <p14:tracePt t="136475" x="6019800" y="3476625"/>
          <p14:tracePt t="136492" x="6048375" y="3448050"/>
          <p14:tracePt t="136508" x="6076950" y="3414713"/>
          <p14:tracePt t="136525" x="6105525" y="3362325"/>
          <p14:tracePt t="136542" x="6110288" y="3338513"/>
          <p14:tracePt t="136558" x="6115050" y="3324225"/>
          <p14:tracePt t="136575" x="6115050" y="3309938"/>
          <p14:tracePt t="136592" x="6115050" y="3305175"/>
          <p14:tracePt t="136625" x="6115050" y="3300413"/>
          <p14:tracePt t="136642" x="6100763" y="3300413"/>
          <p14:tracePt t="136658" x="6057900" y="3290888"/>
          <p14:tracePt t="136675" x="5967413" y="3281363"/>
          <p14:tracePt t="136691" x="5915025" y="3271838"/>
          <p14:tracePt t="136708" x="5872163" y="3271838"/>
          <p14:tracePt t="136725" x="5805488" y="3267075"/>
          <p14:tracePt t="136742" x="5762625" y="3267075"/>
          <p14:tracePt t="136758" x="5729288" y="3271838"/>
          <p14:tracePt t="136775" x="5691188" y="3286125"/>
          <p14:tracePt t="136792" x="5676900" y="3290888"/>
          <p14:tracePt t="136808" x="5667375" y="3295650"/>
          <p14:tracePt t="136825" x="5653088" y="3309938"/>
          <p14:tracePt t="136841" x="5638800" y="3324225"/>
          <p14:tracePt t="136858" x="5634038" y="3333750"/>
          <p14:tracePt t="136875" x="5629275" y="3343275"/>
          <p14:tracePt t="136891" x="5614988" y="3371850"/>
          <p14:tracePt t="136908" x="5610225" y="3390900"/>
          <p14:tracePt t="136925" x="5605463" y="3405188"/>
          <p14:tracePt t="136941" x="5600700" y="3438525"/>
          <p14:tracePt t="136958" x="5595938" y="3462338"/>
          <p14:tracePt t="136975" x="5595938" y="3490913"/>
          <p14:tracePt t="136991" x="5595938" y="3524250"/>
          <p14:tracePt t="137008" x="5595938" y="3543300"/>
          <p14:tracePt t="137025" x="5600700" y="3567113"/>
          <p14:tracePt t="137041" x="5610225" y="3581400"/>
          <p14:tracePt t="137058" x="5624513" y="3595688"/>
          <p14:tracePt t="137075" x="5638800" y="3605213"/>
          <p14:tracePt t="137091" x="5686425" y="3624263"/>
          <p14:tracePt t="137108" x="5724525" y="3629025"/>
          <p14:tracePt t="137125" x="5781675" y="3629025"/>
          <p14:tracePt t="137141" x="5834063" y="3624263"/>
          <p14:tracePt t="137158" x="5867400" y="3614738"/>
          <p14:tracePt t="137175" x="5886450" y="3605213"/>
          <p14:tracePt t="137191" x="5934075" y="3571875"/>
          <p14:tracePt t="137208" x="5962650" y="3548063"/>
          <p14:tracePt t="137225" x="5991225" y="3509963"/>
          <p14:tracePt t="137241" x="6034088" y="3448050"/>
          <p14:tracePt t="137258" x="6048375" y="3419475"/>
          <p14:tracePt t="137275" x="6053138" y="3400425"/>
          <p14:tracePt t="137291" x="6053138" y="3386138"/>
          <p14:tracePt t="137308" x="6053138" y="3381375"/>
          <p14:tracePt t="137341" x="6043613" y="3376613"/>
          <p14:tracePt t="137358" x="6029325" y="3371850"/>
          <p14:tracePt t="137375" x="5981700" y="3348038"/>
          <p14:tracePt t="137391" x="5915025" y="3319463"/>
          <p14:tracePt t="137408" x="5857875" y="3290888"/>
          <p14:tracePt t="137425" x="5810250" y="3276600"/>
          <p14:tracePt t="137441" x="5748338" y="3267075"/>
          <p14:tracePt t="137458" x="5734050" y="3257550"/>
          <p14:tracePt t="137475" x="5715000" y="3257550"/>
          <p14:tracePt t="137491" x="5695950" y="3262313"/>
          <p14:tracePt t="137508" x="5681663" y="3267075"/>
          <p14:tracePt t="137525" x="5672138" y="3271838"/>
          <p14:tracePt t="137541" x="5653088" y="3281363"/>
          <p14:tracePt t="137558" x="5648325" y="3286125"/>
          <p14:tracePt t="137575" x="5643563" y="3300413"/>
          <p14:tracePt t="137591" x="5638800" y="3314700"/>
          <p14:tracePt t="137608" x="5634038" y="3333750"/>
          <p14:tracePt t="137624" x="5629275" y="3343275"/>
          <p14:tracePt t="137641" x="5624513" y="3371850"/>
          <p14:tracePt t="137658" x="5624513" y="3386138"/>
          <p14:tracePt t="137675" x="5624513" y="3405188"/>
          <p14:tracePt t="137691" x="5624513" y="3424238"/>
          <p14:tracePt t="137708" x="5624513" y="3438525"/>
          <p14:tracePt t="137724" x="5624513" y="3443288"/>
          <p14:tracePt t="137741" x="5624513" y="3452813"/>
          <p14:tracePt t="137774" x="5624513" y="3457575"/>
          <p14:tracePt t="137791" x="5629275" y="3462338"/>
          <p14:tracePt t="137808" x="5629275" y="3467100"/>
          <p14:tracePt t="137824" x="5638800" y="3471863"/>
          <p14:tracePt t="137841" x="5662613" y="3486150"/>
          <p14:tracePt t="137858" x="5719763" y="3505200"/>
          <p14:tracePt t="137874" x="5767388" y="3519488"/>
          <p14:tracePt t="137891" x="5810250" y="3524250"/>
          <p14:tracePt t="137908" x="5872163" y="3529013"/>
          <p14:tracePt t="137924" x="5910263" y="3529013"/>
          <p14:tracePt t="137941" x="5957888" y="3524250"/>
          <p14:tracePt t="137958" x="6019800" y="3500438"/>
          <p14:tracePt t="137975" x="6053138" y="3481388"/>
          <p14:tracePt t="137991" x="6091238" y="3448050"/>
          <p14:tracePt t="138008" x="6134100" y="3386138"/>
          <p14:tracePt t="138024" x="6148388" y="3352800"/>
          <p14:tracePt t="138041" x="6157913" y="3343275"/>
          <p14:tracePt t="138058" x="6167438" y="3328988"/>
          <p14:tracePt t="138074" x="6167438" y="3324225"/>
          <p14:tracePt t="138091" x="6167438" y="3319463"/>
          <p14:tracePt t="138129" x="6162675" y="3319463"/>
          <p14:tracePt t="138141" x="6162675" y="3314700"/>
          <p14:tracePt t="138158" x="6153150" y="3309938"/>
          <p14:tracePt t="138174" x="6148388" y="3309938"/>
          <p14:tracePt t="138193" x="6143625" y="3305175"/>
          <p14:tracePt t="138208" x="6134100" y="3305175"/>
          <p14:tracePt t="138241" x="6129338" y="3305175"/>
          <p14:tracePt t="138265" x="6124575" y="3305175"/>
          <p14:tracePt t="138294" x="6119813" y="3305175"/>
          <p14:tracePt t="138358" x="6115050" y="3309938"/>
          <p14:tracePt t="138380" x="6115050" y="3314700"/>
          <p14:tracePt t="138387" x="6110288" y="3314700"/>
          <p14:tracePt t="138430" x="6110288" y="3319463"/>
          <p14:tracePt t="138466" x="6110288" y="3324225"/>
          <p14:tracePt t="139096" x="6129338" y="3328988"/>
          <p14:tracePt t="139103" x="6181725" y="3338513"/>
          <p14:tracePt t="139110" x="6234113" y="3343275"/>
          <p14:tracePt t="139124" x="6343650" y="3367088"/>
          <p14:tracePt t="139141" x="6443663" y="3390900"/>
          <p14:tracePt t="139157" x="6543675" y="3414713"/>
          <p14:tracePt t="139174" x="6643688" y="3438525"/>
          <p14:tracePt t="139175" x="6681788" y="3448050"/>
          <p14:tracePt t="139191" x="6753225" y="3462338"/>
          <p14:tracePt t="139207" x="6834188" y="3476625"/>
          <p14:tracePt t="139224" x="6896100" y="3486150"/>
          <p14:tracePt t="139241" x="6977063" y="3500438"/>
          <p14:tracePt t="139257" x="7019925" y="3505200"/>
          <p14:tracePt t="139274" x="7048500" y="3509963"/>
          <p14:tracePt t="139291" x="7091363" y="3509963"/>
          <p14:tracePt t="139307" x="7119938" y="3509963"/>
          <p14:tracePt t="139324" x="7143750" y="3514725"/>
          <p14:tracePt t="139341" x="7172325" y="3519488"/>
          <p14:tracePt t="139357" x="7191375" y="3524250"/>
          <p14:tracePt t="139374" x="7200900" y="3529013"/>
          <p14:tracePt t="139391" x="7215188" y="3529013"/>
          <p14:tracePt t="139407" x="7219950" y="3533775"/>
          <p14:tracePt t="139441" x="7224713" y="3533775"/>
          <p14:tracePt t="139461" x="7229475" y="3533775"/>
          <p14:tracePt t="139474" x="7234238" y="3533775"/>
          <p14:tracePt t="139491" x="7253288" y="3538538"/>
          <p14:tracePt t="139507" x="7281863" y="3538538"/>
          <p14:tracePt t="139524" x="7305675" y="3548063"/>
          <p14:tracePt t="139541" x="7353300" y="3562350"/>
          <p14:tracePt t="139557" x="7396163" y="3567113"/>
          <p14:tracePt t="139574" x="7424738" y="3581400"/>
          <p14:tracePt t="139590" x="7481888" y="3605213"/>
          <p14:tracePt t="139607" x="7519988" y="3614738"/>
          <p14:tracePt t="139624" x="7558088" y="3619500"/>
          <p14:tracePt t="139641" x="7581900" y="3629025"/>
          <p14:tracePt t="139657" x="7586663" y="3629025"/>
          <p14:tracePt t="139674" x="7591425" y="3629025"/>
          <p14:tracePt t="139726" x="7596188" y="3629025"/>
          <p14:tracePt t="139784" x="7600950" y="3629025"/>
          <p14:tracePt t="139856" x="7600950" y="3624263"/>
          <p14:tracePt t="139876" x="7600950" y="3619500"/>
          <p14:tracePt t="139927" x="7600950" y="3614738"/>
          <p14:tracePt t="139963" x="7600950" y="3605213"/>
          <p14:tracePt t="139970" x="7596188" y="3605213"/>
          <p14:tracePt t="139991" x="7591425" y="3605213"/>
          <p14:tracePt t="139998" x="7586663" y="3605213"/>
          <p14:tracePt t="140007" x="7581900" y="3605213"/>
          <p14:tracePt t="140024" x="7581900" y="3600450"/>
          <p14:tracePt t="140041" x="7577138" y="3600450"/>
          <p14:tracePt t="140342" x="7581900" y="3600450"/>
          <p14:tracePt t="140392" x="7586663" y="3600450"/>
          <p14:tracePt t="140479" x="7591425" y="3600450"/>
          <p14:tracePt t="141195" x="7600950" y="3600450"/>
          <p14:tracePt t="141202" x="7610475" y="3600450"/>
          <p14:tracePt t="141216" x="7620000" y="3595688"/>
          <p14:tracePt t="141223" x="7629525" y="3595688"/>
          <p14:tracePt t="141240" x="7643813" y="3590925"/>
          <p14:tracePt t="141257" x="7662863" y="3590925"/>
          <p14:tracePt t="141273" x="7686675" y="3590925"/>
          <p14:tracePt t="141290" x="7705725" y="3590925"/>
          <p14:tracePt t="141307" x="7715250" y="3590925"/>
          <p14:tracePt t="141323" x="7739063" y="3590925"/>
          <p14:tracePt t="141340" x="7748588" y="3590925"/>
          <p14:tracePt t="141357" x="7758113" y="3590925"/>
          <p14:tracePt t="141373" x="7772400" y="3586163"/>
          <p14:tracePt t="141390" x="7777163" y="3586163"/>
          <p14:tracePt t="141407" x="7786688" y="3586163"/>
          <p14:tracePt t="141423" x="7800975" y="3586163"/>
          <p14:tracePt t="141440" x="7815263" y="3576638"/>
          <p14:tracePt t="141457" x="7834313" y="3571875"/>
          <p14:tracePt t="141473" x="7872413" y="3567113"/>
          <p14:tracePt t="141490" x="7900988" y="3562350"/>
          <p14:tracePt t="141507" x="7920038" y="3557588"/>
          <p14:tracePt t="141523" x="7939088" y="3557588"/>
          <p14:tracePt t="141540" x="7943850" y="3557588"/>
          <p14:tracePt t="141557" x="7948613" y="3557588"/>
          <p14:tracePt t="141632" x="7948613" y="3552825"/>
          <p14:tracePt t="143164" x="7905750" y="3548063"/>
          <p14:tracePt t="143171" x="7848600" y="3543300"/>
          <p14:tracePt t="143178" x="7791450" y="3533775"/>
          <p14:tracePt t="143189" x="7739063" y="3524250"/>
          <p14:tracePt t="143206" x="7591425" y="3490913"/>
          <p14:tracePt t="143223" x="7362825" y="3438525"/>
          <p14:tracePt t="143239" x="7181850" y="3390900"/>
          <p14:tracePt t="143256" x="7053263" y="3348038"/>
          <p14:tracePt t="143273" x="6838950" y="3267075"/>
          <p14:tracePt t="143290" x="6710363" y="3186113"/>
          <p14:tracePt t="143306" x="6581775" y="3100388"/>
          <p14:tracePt t="143323" x="6376988" y="2986088"/>
          <p14:tracePt t="143339" x="6281738" y="2909888"/>
          <p14:tracePt t="143356" x="6191250" y="2833688"/>
          <p14:tracePt t="143373" x="6076950" y="2733675"/>
          <p14:tracePt t="143389" x="6024563" y="2671763"/>
          <p14:tracePt t="143406" x="5986463" y="2614613"/>
          <p14:tracePt t="143423" x="5953125" y="2538413"/>
          <p14:tracePt t="143439" x="5943600" y="2495550"/>
          <p14:tracePt t="143456" x="5943600" y="2466975"/>
          <p14:tracePt t="143473" x="5938838" y="2443163"/>
          <p14:tracePt t="143489" x="5938838" y="2438400"/>
          <p14:tracePt t="143522" x="5938838" y="2433638"/>
          <p14:tracePt t="143580" x="5943600" y="2433638"/>
          <p14:tracePt t="143587" x="5957888" y="2428875"/>
          <p14:tracePt t="143594" x="5981700" y="2414588"/>
          <p14:tracePt t="143606" x="6034088" y="2405063"/>
          <p14:tracePt t="143622" x="6186488" y="2347913"/>
          <p14:tracePt t="143639" x="6353175" y="2295525"/>
          <p14:tracePt t="143656" x="6524625" y="2243138"/>
          <p14:tracePt t="143672" x="6810375" y="2185988"/>
          <p14:tracePt t="143689" x="6938963" y="2162175"/>
          <p14:tracePt t="143706" x="7067550" y="2147888"/>
          <p14:tracePt t="143722" x="7219950" y="2138363"/>
          <p14:tracePt t="143739" x="7291388" y="2138363"/>
          <p14:tracePt t="143756" x="7334250" y="2138363"/>
          <p14:tracePt t="143773" x="7372350" y="2138363"/>
          <p14:tracePt t="143789" x="7377113" y="2138363"/>
          <p14:tracePt t="143830" x="7377113" y="2147888"/>
          <p14:tracePt t="143845" x="7367588" y="2152650"/>
          <p14:tracePt t="143856" x="7353300" y="2162175"/>
          <p14:tracePt t="143873" x="7324725" y="2171700"/>
          <p14:tracePt t="143889" x="7210425" y="2195513"/>
          <p14:tracePt t="143906" x="7086600" y="2209800"/>
          <p14:tracePt t="143923" x="6819900" y="2228850"/>
          <p14:tracePt t="143939" x="6553200" y="2252663"/>
          <p14:tracePt t="143956" x="6291263" y="2266950"/>
          <p14:tracePt t="143972" x="6000750" y="2281238"/>
          <p14:tracePt t="143989" x="5686425" y="2309813"/>
          <p14:tracePt t="144006" x="5543550" y="2328863"/>
          <p14:tracePt t="144022" x="5443538" y="2333625"/>
          <p14:tracePt t="144039" x="5376863" y="2338388"/>
          <p14:tracePt t="144056" x="5372100" y="2338388"/>
          <p14:tracePt t="144403" x="5300663" y="2352675"/>
          <p14:tracePt t="144411" x="5138738" y="2381250"/>
          <p14:tracePt t="144422" x="4986338" y="2409825"/>
          <p14:tracePt t="144439" x="4467225" y="2466975"/>
          <p14:tracePt t="144456" x="4124325" y="2495550"/>
          <p14:tracePt t="144472" x="3810000" y="2495550"/>
          <p14:tracePt t="144489" x="3348038" y="2457450"/>
          <p14:tracePt t="144506" x="3062288" y="2419350"/>
          <p14:tracePt t="144522" x="2862263" y="2381250"/>
          <p14:tracePt t="144539" x="2562225" y="2328863"/>
          <p14:tracePt t="144555" x="2447925" y="2305050"/>
          <p14:tracePt t="144572" x="2343150" y="2286000"/>
          <p14:tracePt t="144589" x="2247900" y="2271713"/>
          <p14:tracePt t="144605" x="2219325" y="2266950"/>
          <p14:tracePt t="144622" x="2214563" y="2266950"/>
          <p14:tracePt t="144639" x="2209800" y="2266950"/>
          <p14:tracePt t="144672" x="2214563" y="2262188"/>
          <p14:tracePt t="144689" x="2224088" y="2262188"/>
          <p14:tracePt t="144707" x="2228850" y="2262188"/>
          <p14:tracePt t="144722" x="2305050" y="2262188"/>
          <p14:tracePt t="144739" x="2424113" y="2262188"/>
          <p14:tracePt t="144740" x="2519363" y="2262188"/>
          <p14:tracePt t="144755" x="2786063" y="2271713"/>
          <p14:tracePt t="144772" x="3157538" y="2305050"/>
          <p14:tracePt t="144789" x="3581400" y="2362200"/>
          <p14:tracePt t="144806" x="4257675" y="2447925"/>
          <p14:tracePt t="144822" x="4638675" y="2519363"/>
          <p14:tracePt t="144839" x="4972050" y="2566988"/>
          <p14:tracePt t="144855" x="5319713" y="2590800"/>
          <p14:tracePt t="144872" x="5505450" y="2590800"/>
          <p14:tracePt t="144889" x="5605463" y="2566988"/>
          <p14:tracePt t="144905" x="5691188" y="2547938"/>
          <p14:tracePt t="144922" x="5715000" y="2533650"/>
          <p14:tracePt t="144939" x="5719763" y="2528888"/>
          <p14:tracePt t="144972" x="5724525" y="2528888"/>
          <p14:tracePt t="145048" x="5724525" y="2524125"/>
          <p14:tracePt t="145055" x="5738813" y="2524125"/>
          <p14:tracePt t="145062" x="5748338" y="2514600"/>
          <p14:tracePt t="145072" x="5762625" y="2505075"/>
          <p14:tracePt t="145089" x="5815013" y="2495550"/>
          <p14:tracePt t="145105" x="5895975" y="2457450"/>
          <p14:tracePt t="145122" x="5981700" y="2438400"/>
          <p14:tracePt t="145139" x="6062663" y="2424113"/>
          <p14:tracePt t="145155" x="6181725" y="2395538"/>
          <p14:tracePt t="145172" x="6262688" y="2381250"/>
          <p14:tracePt t="145189" x="6348413" y="2376488"/>
          <p14:tracePt t="145205" x="6448425" y="2371725"/>
          <p14:tracePt t="145222" x="6505575" y="2371725"/>
          <p14:tracePt t="145239" x="6548438" y="2371725"/>
          <p14:tracePt t="145255" x="6600825" y="2371725"/>
          <p14:tracePt t="145272" x="6615113" y="2371725"/>
          <p14:tracePt t="145289" x="6624638" y="2371725"/>
          <p14:tracePt t="145305" x="6629400" y="2371725"/>
          <p14:tracePt t="145707" x="6653213" y="2371725"/>
          <p14:tracePt t="145714" x="6696075" y="2371725"/>
          <p14:tracePt t="145722" x="6738938" y="2366963"/>
          <p14:tracePt t="145738" x="6819900" y="2366963"/>
          <p14:tracePt t="145755" x="6877050" y="2366963"/>
          <p14:tracePt t="145772" x="6929438" y="2366963"/>
          <p14:tracePt t="145788" x="6948488" y="2366963"/>
          <p14:tracePt t="145805" x="6958013" y="2366963"/>
          <p14:tracePt t="145822" x="6962775" y="2371725"/>
          <p14:tracePt t="145838" x="6967538" y="2371725"/>
          <p14:tracePt t="145855" x="6972300" y="2371725"/>
          <p14:tracePt t="145872" x="6977063" y="2371725"/>
          <p14:tracePt t="145888" x="6977063" y="2376488"/>
          <p14:tracePt t="145905" x="6981825" y="2376488"/>
          <p14:tracePt t="145965" x="6986588" y="2376488"/>
          <p14:tracePt t="146001" x="6991350" y="2376488"/>
          <p14:tracePt t="146043" x="6991350" y="2381250"/>
          <p14:tracePt t="146123" x="6996113" y="2381250"/>
          <p14:tracePt t="146251" x="7005638" y="2381250"/>
          <p14:tracePt t="146259" x="7019925" y="2381250"/>
          <p14:tracePt t="146266" x="7038975" y="2376488"/>
          <p14:tracePt t="146273" x="7058025" y="2376488"/>
          <p14:tracePt t="146288" x="7110413" y="2376488"/>
          <p14:tracePt t="146305" x="7167563" y="2376488"/>
          <p14:tracePt t="146321" x="7219950" y="2376488"/>
          <p14:tracePt t="146338" x="7315200" y="2376488"/>
          <p14:tracePt t="146355" x="7386638" y="2381250"/>
          <p14:tracePt t="146372" x="7453313" y="2381250"/>
          <p14:tracePt t="146388" x="7524750" y="2386013"/>
          <p14:tracePt t="146405" x="7581900" y="2386013"/>
          <p14:tracePt t="146422" x="7620000" y="2386013"/>
          <p14:tracePt t="146438" x="7662863" y="2390775"/>
          <p14:tracePt t="146455" x="7681913" y="2390775"/>
          <p14:tracePt t="146472" x="7696200" y="2390775"/>
          <p14:tracePt t="146488" x="7705725" y="2390775"/>
          <p14:tracePt t="146523" x="7710488" y="2390775"/>
          <p14:tracePt t="146595" x="7720013" y="2390775"/>
          <p14:tracePt t="146710" x="7724775" y="2390775"/>
          <p14:tracePt t="149216" x="7705725" y="2409825"/>
          <p14:tracePt t="149224" x="7667625" y="2452688"/>
          <p14:tracePt t="149231" x="7634288" y="2495550"/>
          <p14:tracePt t="149238" x="7596188" y="2543175"/>
          <p14:tracePt t="149254" x="7510463" y="2633663"/>
          <p14:tracePt t="149271" x="7429500" y="2743200"/>
          <p14:tracePt t="149288" x="7277100" y="2952750"/>
          <p14:tracePt t="149304" x="7200900" y="3071813"/>
          <p14:tracePt t="149321" x="7134225" y="3190875"/>
          <p14:tracePt t="149338" x="7062788" y="3352800"/>
          <p14:tracePt t="149354" x="7029450" y="3443288"/>
          <p14:tracePt t="149371" x="7005638" y="3524250"/>
          <p14:tracePt t="149387" x="6977063" y="3595688"/>
          <p14:tracePt t="149404" x="6972300" y="3676650"/>
          <p14:tracePt t="149421" x="6972300" y="3733800"/>
          <p14:tracePt t="149437" x="6972300" y="3786188"/>
          <p14:tracePt t="149454" x="6972300" y="3852863"/>
          <p14:tracePt t="149471" x="6972300" y="3890963"/>
          <p14:tracePt t="149487" x="6972300" y="3929063"/>
          <p14:tracePt t="149504" x="6977063" y="3995738"/>
          <p14:tracePt t="149521" x="6977063" y="4029075"/>
          <p14:tracePt t="149537" x="6977063" y="4043363"/>
          <p14:tracePt t="149554" x="6977063" y="4052888"/>
          <p14:tracePt t="149925" x="6986588" y="4005263"/>
          <p14:tracePt t="149933" x="7005638" y="3948113"/>
          <p14:tracePt t="149940" x="7024688" y="3881438"/>
          <p14:tracePt t="149954" x="7048500" y="3776663"/>
          <p14:tracePt t="149970" x="7067550" y="3681413"/>
          <p14:tracePt t="149987" x="7086600" y="3600450"/>
          <p14:tracePt t="150004" x="7096125" y="3529013"/>
          <p14:tracePt t="150020" x="7100888" y="3514725"/>
          <p14:tracePt t="150037" x="7100888" y="3505200"/>
          <p14:tracePt t="150162" x="7105650" y="3505200"/>
          <p14:tracePt t="150191" x="7110413" y="3505200"/>
          <p14:tracePt t="150197" x="7119938" y="3505200"/>
          <p14:tracePt t="150205" x="7124700" y="3505200"/>
          <p14:tracePt t="150221" x="7148513" y="3505200"/>
          <p14:tracePt t="150237" x="7167563" y="3500438"/>
          <p14:tracePt t="150254" x="7205663" y="3500438"/>
          <p14:tracePt t="150270" x="7258050" y="3500438"/>
          <p14:tracePt t="150287" x="7286625" y="3495675"/>
          <p14:tracePt t="150304" x="7319963" y="3495675"/>
          <p14:tracePt t="150320" x="7386638" y="3490913"/>
          <p14:tracePt t="150337" x="7439025" y="3490913"/>
          <p14:tracePt t="150354" x="7491413" y="3486150"/>
          <p14:tracePt t="150370" x="7539038" y="3486150"/>
          <p14:tracePt t="150387" x="7558088" y="3486150"/>
          <p14:tracePt t="150404" x="7572375" y="3486150"/>
          <p14:tracePt t="150420" x="7591425" y="3486150"/>
          <p14:tracePt t="150437" x="7596188" y="3486150"/>
          <p14:tracePt t="150454" x="7605713" y="3486150"/>
          <p14:tracePt t="150470" x="7610475" y="3486150"/>
          <p14:tracePt t="150534" x="7615238" y="3486150"/>
          <p14:tracePt t="161250" x="7610475" y="3490913"/>
          <p14:tracePt t="161257" x="7596188" y="3500438"/>
          <p14:tracePt t="161267" x="7562850" y="3509963"/>
          <p14:tracePt t="161283" x="7505700" y="3529013"/>
          <p14:tracePt t="161300" x="7429500" y="3538538"/>
          <p14:tracePt t="161317" x="7381875" y="3543300"/>
          <p14:tracePt t="161333" x="7348538" y="3552825"/>
          <p14:tracePt t="161350" x="7305675" y="3557588"/>
          <p14:tracePt t="161367" x="7272338" y="3562350"/>
          <p14:tracePt t="161383" x="7239000" y="3562350"/>
          <p14:tracePt t="161400" x="7205663" y="3567113"/>
          <p14:tracePt t="161416" x="7167563" y="3571875"/>
          <p14:tracePt t="161433" x="7153275" y="3571875"/>
          <p14:tracePt t="161450" x="7138988" y="3576638"/>
          <p14:tracePt t="161466" x="7129463" y="3576638"/>
          <p14:tracePt t="163227" x="7034213" y="3590925"/>
          <p14:tracePt t="163234" x="6872288" y="3614738"/>
          <p14:tracePt t="163241" x="6710363" y="3648075"/>
          <p14:tracePt t="163249" x="6496050" y="3676650"/>
          <p14:tracePt t="163266" x="6043613" y="3748088"/>
          <p14:tracePt t="163283" x="5567363" y="3790950"/>
          <p14:tracePt t="163299" x="4795838" y="3867150"/>
          <p14:tracePt t="163316" x="4248150" y="3905250"/>
          <p14:tracePt t="163333" x="3724275" y="3952875"/>
          <p14:tracePt t="163349" x="3000375" y="4014788"/>
          <p14:tracePt t="163366" x="2605088" y="4048125"/>
          <p14:tracePt t="163382" x="2324100" y="4071938"/>
          <p14:tracePt t="163399" x="2033588" y="4105275"/>
          <p14:tracePt t="163416" x="1947863" y="4114800"/>
          <p14:tracePt t="163433" x="1881188" y="4114800"/>
          <p14:tracePt t="163449" x="1838325" y="4114800"/>
          <p14:tracePt t="163466" x="1814513" y="4110038"/>
          <p14:tracePt t="163482" x="1809750" y="4105275"/>
          <p14:tracePt t="163499" x="1804988" y="4100513"/>
          <p14:tracePt t="163532" x="1804988" y="4095750"/>
          <p14:tracePt t="164001" x="1762125" y="4095750"/>
          <p14:tracePt t="164007" x="1709738" y="4095750"/>
          <p14:tracePt t="164016" x="1657350" y="4095750"/>
          <p14:tracePt t="164032" x="1552575" y="4095750"/>
          <p14:tracePt t="164049" x="1438275" y="4095750"/>
          <p14:tracePt t="164066" x="1314450" y="4086225"/>
          <p14:tracePt t="164082" x="1252538" y="4076700"/>
          <p14:tracePt t="164099" x="1181100" y="4067175"/>
          <p14:tracePt t="164116" x="1081088" y="4048125"/>
          <p14:tracePt t="164132" x="1033463" y="4033838"/>
          <p14:tracePt t="164149" x="1004888" y="4024313"/>
          <p14:tracePt t="164166" x="985838" y="4019550"/>
          <p14:tracePt t="164182" x="981075" y="4014788"/>
          <p14:tracePt t="164216" x="976313" y="4010025"/>
          <p14:tracePt t="164437" x="966788" y="4000500"/>
          <p14:tracePt t="164444" x="942975" y="3986213"/>
          <p14:tracePt t="164452" x="928688" y="3976688"/>
          <p14:tracePt t="164466" x="876300" y="3948113"/>
          <p14:tracePt t="164482" x="842963" y="3924300"/>
          <p14:tracePt t="164499" x="809625" y="3905250"/>
          <p14:tracePt t="164516" x="790575" y="3890963"/>
          <p14:tracePt t="164532" x="785813" y="3886200"/>
          <p14:tracePt t="164549" x="785813" y="3881438"/>
          <p14:tracePt t="164582" x="785813" y="3876675"/>
          <p14:tracePt t="164753" x="785813" y="3881438"/>
          <p14:tracePt t="164838" x="785813" y="3886200"/>
          <p14:tracePt t="164867" x="790575" y="3886200"/>
          <p14:tracePt t="164917" x="795338" y="3890963"/>
          <p14:tracePt t="164960" x="795338" y="3895725"/>
          <p14:tracePt t="165032" x="795338" y="3900488"/>
          <p14:tracePt t="165067" x="800100" y="3900488"/>
          <p14:tracePt t="165182" x="809625" y="3900488"/>
          <p14:tracePt t="165189" x="828675" y="3900488"/>
          <p14:tracePt t="165199" x="847725" y="3900488"/>
          <p14:tracePt t="165215" x="909638" y="3900488"/>
          <p14:tracePt t="165232" x="1014413" y="3900488"/>
          <p14:tracePt t="165249" x="1114425" y="3910013"/>
          <p14:tracePt t="165265" x="1219200" y="3919538"/>
          <p14:tracePt t="165282" x="1323975" y="3943350"/>
          <p14:tracePt t="165299" x="1481138" y="3962400"/>
          <p14:tracePt t="165315" x="1562100" y="3971925"/>
          <p14:tracePt t="165332" x="1652588" y="3990975"/>
          <p14:tracePt t="165348" x="1709738" y="3995738"/>
          <p14:tracePt t="165365" x="1738313" y="3995738"/>
          <p14:tracePt t="165382" x="1762125" y="3995738"/>
          <p14:tracePt t="165398" x="1766888" y="3995738"/>
          <p14:tracePt t="165432" x="1771650" y="3995738"/>
          <p14:tracePt t="165469" x="1771650" y="4000500"/>
          <p14:tracePt t="165497" x="1771650" y="4005263"/>
          <p14:tracePt t="165655" x="1776413" y="4005263"/>
          <p14:tracePt t="165669" x="1776413" y="4010025"/>
          <p14:tracePt t="165748" x="1781175" y="4010025"/>
          <p14:tracePt t="165899" x="1785938" y="4010025"/>
          <p14:tracePt t="165999" x="1790700" y="4010025"/>
          <p14:tracePt t="166006" x="1804988" y="4010025"/>
          <p14:tracePt t="166015" x="1819275" y="4010025"/>
          <p14:tracePt t="166032" x="1919288" y="4005263"/>
          <p14:tracePt t="166048" x="2105025" y="4005263"/>
          <p14:tracePt t="166065" x="2286000" y="4014788"/>
          <p14:tracePt t="166082" x="2438400" y="4033838"/>
          <p14:tracePt t="166098" x="2605088" y="4043363"/>
          <p14:tracePt t="166115" x="2786063" y="4067175"/>
          <p14:tracePt t="166131" x="2933700" y="4086225"/>
          <p14:tracePt t="166148" x="3090863" y="4114800"/>
          <p14:tracePt t="166165" x="3190875" y="4129088"/>
          <p14:tracePt t="166182" x="3267075" y="4143375"/>
          <p14:tracePt t="166198" x="3328988" y="4157663"/>
          <p14:tracePt t="166215" x="3352800" y="4162425"/>
          <p14:tracePt t="166231" x="3357563" y="4162425"/>
          <p14:tracePt t="166265" x="3362325" y="4162425"/>
          <p14:tracePt t="176743" x="3371850" y="4162425"/>
          <p14:tracePt t="176749" x="3386138" y="4162425"/>
          <p14:tracePt t="176761" x="3409950" y="4162425"/>
          <p14:tracePt t="176778" x="3495675" y="4152900"/>
          <p14:tracePt t="176795" x="3529013" y="4148138"/>
          <p14:tracePt t="176811" x="3667125" y="4110038"/>
          <p14:tracePt t="176828" x="3814763" y="4076700"/>
          <p14:tracePt t="176845" x="3895725" y="4057650"/>
          <p14:tracePt t="176861" x="4000500" y="4043363"/>
          <p14:tracePt t="176878" x="4152900" y="4005263"/>
          <p14:tracePt t="176895" x="4257675" y="3986213"/>
          <p14:tracePt t="176911" x="4367213" y="3967163"/>
          <p14:tracePt t="176928" x="4495800" y="3929063"/>
          <p14:tracePt t="176945" x="4562475" y="3914775"/>
          <p14:tracePt t="176961" x="4633913" y="3910013"/>
          <p14:tracePt t="176978" x="4714875" y="3895725"/>
          <p14:tracePt t="176995" x="4767263" y="3890963"/>
          <p14:tracePt t="177011" x="4795838" y="3890963"/>
          <p14:tracePt t="177028" x="4848225" y="3881438"/>
          <p14:tracePt t="177044" x="4895850" y="3876675"/>
          <p14:tracePt t="177061" x="4943475" y="3871913"/>
          <p14:tracePt t="177078" x="5005388" y="3867150"/>
          <p14:tracePt t="177095" x="5038725" y="3867150"/>
          <p14:tracePt t="177111" x="5081588" y="3867150"/>
          <p14:tracePt t="177128" x="5124450" y="3867150"/>
          <p14:tracePt t="177144" x="5205413" y="3867150"/>
          <p14:tracePt t="177161" x="5243513" y="3862388"/>
          <p14:tracePt t="177178" x="5281613" y="3862388"/>
          <p14:tracePt t="177194" x="5338763" y="3857625"/>
          <p14:tracePt t="177211" x="5376863" y="3857625"/>
          <p14:tracePt t="177228" x="5405438" y="3857625"/>
          <p14:tracePt t="177244" x="5438775" y="3857625"/>
          <p14:tracePt t="177261" x="5448300" y="3857625"/>
          <p14:tracePt t="177278" x="5453063" y="3857625"/>
          <p14:tracePt t="177311" x="5457825" y="3857625"/>
          <p14:tracePt t="177372" x="5457825" y="3862388"/>
          <p14:tracePt t="177430" x="5457825" y="3867150"/>
          <p14:tracePt t="177473" x="5457825" y="3871913"/>
          <p14:tracePt t="177480" x="5457825" y="3876675"/>
          <p14:tracePt t="177508" x="5457825" y="3881438"/>
          <p14:tracePt t="177523" x="5457825" y="3886200"/>
          <p14:tracePt t="177537" x="5457825" y="3890963"/>
          <p14:tracePt t="177544" x="5453063" y="3890963"/>
          <p14:tracePt t="177561" x="5453063" y="3895725"/>
          <p14:tracePt t="177578" x="5443538" y="3900488"/>
          <p14:tracePt t="177594" x="5438775" y="3905250"/>
          <p14:tracePt t="177611" x="5429250" y="3905250"/>
          <p14:tracePt t="177628" x="5410200" y="3910013"/>
          <p14:tracePt t="177644" x="5405438" y="3910013"/>
          <p14:tracePt t="177661" x="5395913" y="3910013"/>
          <p14:tracePt t="177678" x="5386388" y="3910013"/>
          <p14:tracePt t="177711" x="5376863" y="3910013"/>
          <p14:tracePt t="177752" x="5372100" y="3910013"/>
          <p14:tracePt t="177773" x="5367338" y="3910013"/>
          <p14:tracePt t="177788" x="5357813" y="3910013"/>
          <p14:tracePt t="177809" x="5353050" y="3910013"/>
          <p14:tracePt t="177816" x="5348288" y="3910013"/>
          <p14:tracePt t="177827" x="5343525" y="3910013"/>
          <p14:tracePt t="177844" x="5338763" y="3910013"/>
          <p14:tracePt t="177861" x="5324475" y="3914775"/>
          <p14:tracePt t="177878" x="5310188" y="3919538"/>
          <p14:tracePt t="177894" x="5295900" y="3924300"/>
          <p14:tracePt t="177911" x="5281613" y="3924300"/>
          <p14:tracePt t="177928" x="5276850" y="3929063"/>
          <p14:tracePt t="177944" x="5272088" y="3929063"/>
          <p14:tracePt t="177961" x="5267325" y="3929063"/>
          <p14:tracePt t="178541" x="5272088" y="3929063"/>
          <p14:tracePt t="178547" x="5291138" y="3929063"/>
          <p14:tracePt t="178561" x="5310188" y="3929063"/>
          <p14:tracePt t="178577" x="5419725" y="3929063"/>
          <p14:tracePt t="178594" x="5491163" y="3933825"/>
          <p14:tracePt t="178611" x="5524500" y="3938588"/>
          <p14:tracePt t="178627" x="5653088" y="3948113"/>
          <p14:tracePt t="178644" x="5695950" y="3952875"/>
          <p14:tracePt t="178661" x="5719763" y="3957638"/>
          <p14:tracePt t="178677" x="5729288" y="3957638"/>
          <p14:tracePt t="178711" x="5738813" y="3957638"/>
          <p14:tracePt t="179149" x="5734050" y="3957638"/>
          <p14:tracePt t="179170" x="5729288" y="3957638"/>
          <p14:tracePt t="179199" x="5724525" y="3957638"/>
          <p14:tracePt t="179235" x="5719763" y="3957638"/>
          <p14:tracePt t="179249" x="5715000" y="3957638"/>
          <p14:tracePt t="179314" x="5710238" y="3957638"/>
          <p14:tracePt t="179350" x="5705475" y="3957638"/>
          <p14:tracePt t="179503" x="5700713" y="3957638"/>
          <p14:tracePt t="179564" x="5695950" y="3957638"/>
          <p14:tracePt t="179700" x="5691188" y="3957638"/>
          <p14:tracePt t="179722" x="5691188" y="3962400"/>
          <p14:tracePt t="179844" x="5686425" y="3962400"/>
          <p14:tracePt t="179872" x="5686425" y="3967163"/>
          <p14:tracePt t="179879" x="5681663" y="3967163"/>
          <p14:tracePt t="179887" x="5672138" y="3967163"/>
          <p14:tracePt t="179894" x="5667375" y="3967163"/>
          <p14:tracePt t="179910" x="5657850" y="3971925"/>
          <p14:tracePt t="179927" x="5643563" y="3971925"/>
          <p14:tracePt t="179944" x="5634038" y="3976688"/>
          <p14:tracePt t="179977" x="5629275" y="3976688"/>
          <p14:tracePt t="179994" x="5624513" y="3976688"/>
          <p14:tracePt t="180037" x="5619750" y="3976688"/>
          <p14:tracePt t="180073" x="5614988" y="3976688"/>
          <p14:tracePt t="180281" x="5610225" y="3981450"/>
          <p14:tracePt t="180295" x="5605463" y="3981450"/>
          <p14:tracePt t="180302" x="5595938" y="3981450"/>
          <p14:tracePt t="180310" x="5586413" y="3986213"/>
          <p14:tracePt t="180327" x="5572125" y="3990975"/>
          <p14:tracePt t="180344" x="5562600" y="3995738"/>
          <p14:tracePt t="180360" x="5543550" y="4000500"/>
          <p14:tracePt t="180377" x="5534025" y="4005263"/>
          <p14:tracePt t="180393" x="5524500" y="4005263"/>
          <p14:tracePt t="180410" x="5519738" y="4005263"/>
          <p14:tracePt t="180427" x="5514975" y="4005263"/>
          <p14:tracePt t="180488" x="5510213" y="4005263"/>
          <p14:tracePt t="183375" x="5514975" y="4005263"/>
          <p14:tracePt t="183382" x="5524500" y="4005263"/>
          <p14:tracePt t="183392" x="5534025" y="4005263"/>
          <p14:tracePt t="183409" x="5553075" y="4000500"/>
          <p14:tracePt t="183426" x="5586413" y="3995738"/>
          <p14:tracePt t="183442" x="5619750" y="3990975"/>
          <p14:tracePt t="183459" x="5648325" y="3986213"/>
          <p14:tracePt t="183476" x="5715000" y="3976688"/>
          <p14:tracePt t="183493" x="5767388" y="3971925"/>
          <p14:tracePt t="183509" x="5824538" y="3962400"/>
          <p14:tracePt t="183526" x="5876925" y="3943350"/>
          <p14:tracePt t="183542" x="5900738" y="3938588"/>
          <p14:tracePt t="183559" x="5919788" y="3929063"/>
          <p14:tracePt t="183576" x="5943600" y="3919538"/>
          <p14:tracePt t="183592" x="5948363" y="3910013"/>
          <p14:tracePt t="183609" x="5953125" y="3910013"/>
          <p14:tracePt t="183642" x="5957888" y="3905250"/>
          <p14:tracePt t="183697" x="5967413" y="3895725"/>
          <p14:tracePt t="183704" x="5976938" y="3890963"/>
          <p14:tracePt t="183711" x="5981700" y="3881438"/>
          <p14:tracePt t="183726" x="6010275" y="3871913"/>
          <p14:tracePt t="183742" x="6029325" y="3862388"/>
          <p14:tracePt t="183759" x="6053138" y="3848100"/>
          <p14:tracePt t="183776" x="6076950" y="3838575"/>
          <p14:tracePt t="183792" x="6086475" y="3833813"/>
          <p14:tracePt t="183809" x="6096000" y="3824288"/>
          <p14:tracePt t="183825" x="6115050" y="3814763"/>
          <p14:tracePt t="183842" x="6124575" y="3810000"/>
          <p14:tracePt t="183859" x="6134100" y="3810000"/>
          <p14:tracePt t="183876" x="6143625" y="3805238"/>
          <p14:tracePt t="183892" x="6148388" y="3805238"/>
          <p14:tracePt t="183933" x="6153150" y="3805238"/>
          <p14:tracePt t="184055" x="6148388" y="3805238"/>
          <p14:tracePt t="184070" x="6143625" y="3805238"/>
          <p14:tracePt t="184076" x="6138863" y="3805238"/>
          <p14:tracePt t="184083" x="6134100" y="3805238"/>
          <p14:tracePt t="184098" x="6129338" y="3805238"/>
          <p14:tracePt t="184109" x="6124575" y="3805238"/>
          <p14:tracePt t="184125" x="6119813" y="3805238"/>
          <p14:tracePt t="184142" x="6115050" y="3810000"/>
          <p14:tracePt t="184159" x="6105525" y="3810000"/>
          <p14:tracePt t="184176" x="6100763" y="3814763"/>
          <p14:tracePt t="184209" x="6096000" y="3814763"/>
          <p14:tracePt t="184256" x="6091238" y="3810000"/>
          <p14:tracePt t="184270" x="6091238" y="3805238"/>
          <p14:tracePt t="184277" x="6091238" y="3800475"/>
          <p14:tracePt t="184284" x="6091238" y="3795713"/>
          <p14:tracePt t="184292" x="6096000" y="3795713"/>
          <p14:tracePt t="184309" x="6096000" y="3781425"/>
          <p14:tracePt t="184325" x="6100763" y="3771900"/>
          <p14:tracePt t="184342" x="6110288" y="3752850"/>
          <p14:tracePt t="184359" x="6110288" y="3743325"/>
          <p14:tracePt t="184375" x="6110288" y="3738563"/>
          <p14:tracePt t="184413" x="6096000" y="3729038"/>
          <p14:tracePt t="184425" x="6053138" y="3709988"/>
          <p14:tracePt t="184442" x="5957888" y="3695700"/>
          <p14:tracePt t="184459" x="5905500" y="3686175"/>
          <p14:tracePt t="184475" x="5857875" y="3681413"/>
          <p14:tracePt t="184492" x="5829300" y="3676650"/>
          <p14:tracePt t="184509" x="5824538" y="3676650"/>
          <p14:tracePt t="184525" x="5819775" y="3676650"/>
          <p14:tracePt t="184542" x="5810250" y="3686175"/>
          <p14:tracePt t="184559" x="5810250" y="3695700"/>
          <p14:tracePt t="184575" x="5805488" y="3700463"/>
          <p14:tracePt t="184592" x="5800725" y="3714750"/>
          <p14:tracePt t="184609" x="5800725" y="3719513"/>
          <p14:tracePt t="184625" x="5800725" y="3724275"/>
          <p14:tracePt t="184642" x="5800725" y="3733800"/>
          <p14:tracePt t="184659" x="5800725" y="3743325"/>
          <p14:tracePt t="184676" x="5800725" y="3748088"/>
          <p14:tracePt t="184692" x="5800725" y="3752850"/>
          <p14:tracePt t="184709" x="5800725" y="3762375"/>
          <p14:tracePt t="184725" x="5800725" y="3771900"/>
          <p14:tracePt t="184742" x="5800725" y="3781425"/>
          <p14:tracePt t="184759" x="5800725" y="3790950"/>
          <p14:tracePt t="184775" x="5800725" y="3800475"/>
          <p14:tracePt t="184792" x="5800725" y="3810000"/>
          <p14:tracePt t="184809" x="5800725" y="3824288"/>
          <p14:tracePt t="184825" x="5800725" y="3833813"/>
          <p14:tracePt t="184842" x="5805488" y="3852863"/>
          <p14:tracePt t="184859" x="5805488" y="3881438"/>
          <p14:tracePt t="184875" x="5805488" y="3895725"/>
          <p14:tracePt t="184892" x="5815013" y="3914775"/>
          <p14:tracePt t="184909" x="5819775" y="3929063"/>
          <p14:tracePt t="184925" x="5819775" y="3938588"/>
          <p14:tracePt t="184942" x="5824538" y="3943350"/>
          <p14:tracePt t="184958" x="5829300" y="3952875"/>
          <p14:tracePt t="184975" x="5848350" y="3962400"/>
          <p14:tracePt t="184992" x="5857875" y="3967163"/>
          <p14:tracePt t="185008" x="5886450" y="3971925"/>
          <p14:tracePt t="185025" x="5919788" y="3971925"/>
          <p14:tracePt t="185042" x="5967413" y="3967163"/>
          <p14:tracePt t="185058" x="6029325" y="3962400"/>
          <p14:tracePt t="185075" x="6067425" y="3957638"/>
          <p14:tracePt t="185092" x="6105525" y="3948113"/>
          <p14:tracePt t="185108" x="6167438" y="3924300"/>
          <p14:tracePt t="185125" x="6196013" y="3910013"/>
          <p14:tracePt t="185142" x="6219825" y="3890963"/>
          <p14:tracePt t="185158" x="6238875" y="3876675"/>
          <p14:tracePt t="185175" x="6248400" y="3862388"/>
          <p14:tracePt t="185192" x="6253163" y="3852863"/>
          <p14:tracePt t="185208" x="6253163" y="3843338"/>
          <p14:tracePt t="185242" x="6253163" y="3838575"/>
          <p14:tracePt t="185258" x="6253163" y="3833813"/>
          <p14:tracePt t="185275" x="6248400" y="3824288"/>
          <p14:tracePt t="185292" x="6238875" y="3819525"/>
          <p14:tracePt t="185308" x="6215063" y="3814763"/>
          <p14:tracePt t="185325" x="6205538" y="3814763"/>
          <p14:tracePt t="185342" x="6191250" y="3805238"/>
          <p14:tracePt t="185358" x="6148388" y="3790950"/>
          <p14:tracePt t="185375" x="6115050" y="3786188"/>
          <p14:tracePt t="185392" x="6072188" y="3771900"/>
          <p14:tracePt t="185408" x="5976938" y="3752850"/>
          <p14:tracePt t="185425" x="5910263" y="3748088"/>
          <p14:tracePt t="185442" x="5867400" y="3743325"/>
          <p14:tracePt t="185458" x="5843588" y="3743325"/>
          <p14:tracePt t="185475" x="5829300" y="3743325"/>
          <p14:tracePt t="185492" x="5824538" y="3743325"/>
          <p14:tracePt t="185509" x="5819775" y="3743325"/>
          <p14:tracePt t="185559" x="5815013" y="3743325"/>
          <p14:tracePt t="185573" x="5815013" y="3748088"/>
          <p14:tracePt t="185602" x="5805488" y="3757613"/>
          <p14:tracePt t="185616" x="5800725" y="3767138"/>
          <p14:tracePt t="185623" x="5791200" y="3776663"/>
          <p14:tracePt t="185631" x="5781675" y="3790950"/>
          <p14:tracePt t="185641" x="5767388" y="3810000"/>
          <p14:tracePt t="185658" x="5743575" y="3848100"/>
          <p14:tracePt t="185675" x="5700713" y="3914775"/>
          <p14:tracePt t="185692" x="5672138" y="3957638"/>
          <p14:tracePt t="185708" x="5657850" y="3995738"/>
          <p14:tracePt t="185725" x="5634038" y="4048125"/>
          <p14:tracePt t="185742" x="5634038" y="4071938"/>
          <p14:tracePt t="185758" x="5634038" y="4090988"/>
          <p14:tracePt t="185775" x="5634038" y="4095750"/>
          <p14:tracePt t="185808" x="5638800" y="4105275"/>
          <p14:tracePt t="185825" x="5653088" y="4105275"/>
          <p14:tracePt t="185842" x="5676900" y="4105275"/>
          <p14:tracePt t="185858" x="5724525" y="4100513"/>
          <p14:tracePt t="185875" x="5805488" y="4095750"/>
          <p14:tracePt t="185892" x="5857875" y="4086225"/>
          <p14:tracePt t="185908" x="5924550" y="4071938"/>
          <p14:tracePt t="185925" x="6024563" y="4043363"/>
          <p14:tracePt t="185942" x="6067425" y="4024313"/>
          <p14:tracePt t="185958" x="6100763" y="4010025"/>
          <p14:tracePt t="185975" x="6134100" y="3986213"/>
          <p14:tracePt t="185992" x="6162675" y="3971925"/>
          <p14:tracePt t="186008" x="6200775" y="3948113"/>
          <p14:tracePt t="186025" x="6253163" y="3914775"/>
          <p14:tracePt t="186041" x="6281738" y="3886200"/>
          <p14:tracePt t="186058" x="6300788" y="3857625"/>
          <p14:tracePt t="186075" x="6310313" y="3838575"/>
          <p14:tracePt t="186091" x="6315075" y="3824288"/>
          <p14:tracePt t="186125" x="6315075" y="3814763"/>
          <p14:tracePt t="186158" x="6305550" y="3810000"/>
          <p14:tracePt t="186175" x="6291263" y="3805238"/>
          <p14:tracePt t="186191" x="6267450" y="3795713"/>
          <p14:tracePt t="186208" x="6219825" y="3790950"/>
          <p14:tracePt t="186225" x="6138863" y="3776663"/>
          <p14:tracePt t="186241" x="6096000" y="3767138"/>
          <p14:tracePt t="186258" x="6062663" y="3752850"/>
          <p14:tracePt t="186275" x="6043613" y="3752850"/>
          <p14:tracePt t="186291" x="6029325" y="3748088"/>
          <p14:tracePt t="186325" x="6024563" y="3748088"/>
          <p14:tracePt t="186347" x="6019800" y="3748088"/>
          <p14:tracePt t="186369" x="6015038" y="3748088"/>
          <p14:tracePt t="186390" x="6005513" y="3752850"/>
          <p14:tracePt t="186404" x="5995988" y="3762375"/>
          <p14:tracePt t="186411" x="5991225" y="3762375"/>
          <p14:tracePt t="186425" x="5976938" y="3767138"/>
          <p14:tracePt t="186441" x="5934075" y="3800475"/>
          <p14:tracePt t="186458" x="5905500" y="3824288"/>
          <p14:tracePt t="186475" x="5876925" y="3852863"/>
          <p14:tracePt t="186491" x="5805488" y="3905250"/>
          <p14:tracePt t="186508" x="5781675" y="3929063"/>
          <p14:tracePt t="186525" x="5753100" y="3943350"/>
          <p14:tracePt t="186541" x="5724525" y="3962400"/>
          <p14:tracePt t="186558" x="5719763" y="3967163"/>
          <p14:tracePt t="186591" x="5715000" y="3967163"/>
          <p14:tracePt t="186608" x="5715000" y="3971925"/>
          <p14:tracePt t="186662" x="5715000" y="3976688"/>
          <p14:tracePt t="186669" x="5719763" y="3976688"/>
          <p14:tracePt t="186676" x="5719763" y="3981450"/>
          <p14:tracePt t="186691" x="5729288" y="3981450"/>
          <p14:tracePt t="186708" x="5734050" y="3981450"/>
          <p14:tracePt t="186725" x="5748338" y="3986213"/>
          <p14:tracePt t="186741" x="5795963" y="4010025"/>
          <p14:tracePt t="186758" x="5834063" y="4033838"/>
          <p14:tracePt t="186775" x="5862638" y="4048125"/>
          <p14:tracePt t="186791" x="5905500" y="4067175"/>
          <p14:tracePt t="186808" x="5938838" y="4076700"/>
          <p14:tracePt t="186825" x="5972175" y="4076700"/>
          <p14:tracePt t="186841" x="6000750" y="4076700"/>
          <p14:tracePt t="186858" x="6010275" y="4076700"/>
          <p14:tracePt t="186875" x="6015038" y="4076700"/>
          <p14:tracePt t="186891" x="6015038" y="4071938"/>
          <p14:tracePt t="186908" x="6019800" y="4071938"/>
          <p14:tracePt t="186941" x="6024563" y="4067175"/>
          <p14:tracePt t="186958" x="6029325" y="4062413"/>
          <p14:tracePt t="186975" x="6029325" y="4057650"/>
          <p14:tracePt t="186991" x="6029325" y="4052888"/>
          <p14:tracePt t="187008" x="6029325" y="4043363"/>
          <p14:tracePt t="187024" x="6029325" y="4038600"/>
          <p14:tracePt t="187042" x="6029325" y="4033838"/>
          <p14:tracePt t="187106" x="6029325" y="4029075"/>
          <p14:tracePt t="187142" x="6029325" y="4024313"/>
          <p14:tracePt t="188223" x="6053138" y="4024313"/>
          <p14:tracePt t="188231" x="6086475" y="4029075"/>
          <p14:tracePt t="188241" x="6124575" y="4033838"/>
          <p14:tracePt t="188258" x="6219825" y="4038600"/>
          <p14:tracePt t="188274" x="6372225" y="4057650"/>
          <p14:tracePt t="188291" x="6491288" y="4067175"/>
          <p14:tracePt t="188307" x="6624638" y="4081463"/>
          <p14:tracePt t="188324" x="6824663" y="4100513"/>
          <p14:tracePt t="188341" x="6934200" y="4110038"/>
          <p14:tracePt t="188357" x="7029450" y="4124325"/>
          <p14:tracePt t="188374" x="7124700" y="4124325"/>
          <p14:tracePt t="188391" x="7153275" y="4124325"/>
          <p14:tracePt t="188407" x="7162800" y="4119563"/>
          <p14:tracePt t="188424" x="7186613" y="4114800"/>
          <p14:tracePt t="188441" x="7186613" y="4110038"/>
          <p14:tracePt t="188990" x="7191375" y="4110038"/>
          <p14:tracePt t="189040" x="7196138" y="4110038"/>
          <p14:tracePt t="189047" x="7196138" y="4105275"/>
          <p14:tracePt t="189069" x="7200900" y="4105275"/>
          <p14:tracePt t="189083" x="7205663" y="4105275"/>
          <p14:tracePt t="189119" x="7205663" y="4100513"/>
          <p14:tracePt t="189126" x="7215188" y="4100513"/>
          <p14:tracePt t="189133" x="7219950" y="4095750"/>
          <p14:tracePt t="189147" x="7224713" y="4095750"/>
          <p14:tracePt t="189157" x="7234238" y="4090988"/>
          <p14:tracePt t="189174" x="7243763" y="4090988"/>
          <p14:tracePt t="189190" x="7262813" y="4076700"/>
          <p14:tracePt t="189207" x="7286625" y="4067175"/>
          <p14:tracePt t="189224" x="7305675" y="4057650"/>
          <p14:tracePt t="189241" x="7334250" y="4043363"/>
          <p14:tracePt t="189257" x="7353300" y="4033838"/>
          <p14:tracePt t="189274" x="7362825" y="4029075"/>
          <p14:tracePt t="189291" x="7367588" y="4019550"/>
          <p14:tracePt t="189307" x="7372350" y="4019550"/>
          <p14:tracePt t="189324" x="7377113" y="4010025"/>
          <p14:tracePt t="189341" x="7381875" y="4010025"/>
          <p14:tracePt t="189383" x="7381875" y="4005263"/>
          <p14:tracePt t="189405" x="7386638" y="4005263"/>
          <p14:tracePt t="189448" x="7391400" y="4005263"/>
          <p14:tracePt t="189491" x="7396163" y="4005263"/>
          <p14:tracePt t="189512" x="7400925" y="4005263"/>
          <p14:tracePt t="189541" x="7410450" y="4005263"/>
          <p14:tracePt t="189570" x="7415213" y="4005263"/>
          <p14:tracePt t="189584" x="7419975" y="4005263"/>
          <p14:tracePt t="189599" x="7424738" y="4005263"/>
          <p14:tracePt t="189613" x="7429500" y="4005263"/>
          <p14:tracePt t="189627" x="7434263" y="4014788"/>
          <p14:tracePt t="189634" x="7439025" y="4014788"/>
          <p14:tracePt t="189656" x="7443788" y="4014788"/>
          <p14:tracePt t="189663" x="7443788" y="4019550"/>
          <p14:tracePt t="189677" x="7448550" y="4019550"/>
          <p14:tracePt t="189690" x="7448550" y="4024313"/>
          <p14:tracePt t="189707" x="7453313" y="4033838"/>
          <p14:tracePt t="189724" x="7458075" y="4033838"/>
          <p14:tracePt t="189740" x="7462838" y="4038600"/>
          <p14:tracePt t="189757" x="7462838" y="4048125"/>
          <p14:tracePt t="189774" x="7467600" y="4048125"/>
          <p14:tracePt t="189807" x="7472363" y="4048125"/>
          <p14:tracePt t="189864" x="7477125" y="4048125"/>
          <p14:tracePt t="189978" x="7477125" y="4043363"/>
          <p14:tracePt t="189985" x="7481888" y="4043363"/>
          <p14:tracePt t="190007" x="7481888" y="4038600"/>
          <p14:tracePt t="190028" x="7481888" y="4033838"/>
          <p14:tracePt t="190057" x="7481888" y="4029075"/>
          <p14:tracePt t="190064" x="7481888" y="4024313"/>
          <p14:tracePt t="190085" x="7481888" y="4019550"/>
          <p14:tracePt t="190107" x="7477125" y="4019550"/>
          <p14:tracePt t="190114" x="7477125" y="4010025"/>
          <p14:tracePt t="190143" x="7477125" y="4005263"/>
          <p14:tracePt t="190171" x="7472363" y="4005263"/>
          <p14:tracePt t="190201" x="7472363" y="4000500"/>
          <p14:tracePt t="190207" x="7467600" y="4000500"/>
          <p14:tracePt t="190265" x="7467600" y="3995738"/>
          <p14:tracePt t="190293" x="7467600" y="3990975"/>
          <p14:tracePt t="190422" x="7462838" y="3990975"/>
          <p14:tracePt t="191017" x="7472363" y="3990975"/>
          <p14:tracePt t="191024" x="7477125" y="3986213"/>
          <p14:tracePt t="191031" x="7481888" y="3986213"/>
          <p14:tracePt t="191040" x="7486650" y="3986213"/>
          <p14:tracePt t="191057" x="7500938" y="3986213"/>
          <p14:tracePt t="191073" x="7524750" y="3976688"/>
          <p14:tracePt t="191090" x="7543800" y="3976688"/>
          <p14:tracePt t="191106" x="7558088" y="3971925"/>
          <p14:tracePt t="191123" x="7581900" y="3971925"/>
          <p14:tracePt t="191140" x="7620000" y="3967163"/>
          <p14:tracePt t="191156" x="7643813" y="3962400"/>
          <p14:tracePt t="191173" x="7658100" y="3957638"/>
          <p14:tracePt t="191190" x="7681913" y="3957638"/>
          <p14:tracePt t="191206" x="7696200" y="3952875"/>
          <p14:tracePt t="191223" x="7705725" y="3948113"/>
          <p14:tracePt t="191240" x="7715250" y="3948113"/>
          <p14:tracePt t="191256" x="7720013" y="3943350"/>
          <p14:tracePt t="191296" x="7724775" y="3943350"/>
          <p14:tracePt t="191332" x="7729538" y="3943350"/>
          <p14:tracePt t="191361" x="7734300" y="3943350"/>
          <p14:tracePt t="191611" x="7743825" y="3943350"/>
          <p14:tracePt t="191618" x="7748588" y="3943350"/>
          <p14:tracePt t="191625" x="7753350" y="3943350"/>
          <p14:tracePt t="191640" x="7762875" y="3943350"/>
          <p14:tracePt t="191656" x="7777163" y="3943350"/>
          <p14:tracePt t="191673" x="7786688" y="3943350"/>
          <p14:tracePt t="191690" x="7791450" y="3943350"/>
          <p14:tracePt t="191706" x="7796213" y="3943350"/>
          <p14:tracePt t="191723" x="7800975" y="3943350"/>
          <p14:tracePt t="191756" x="7805738" y="3943350"/>
          <p14:tracePt t="191890" x="7800975" y="3943350"/>
          <p14:tracePt t="191912" x="7796213" y="3943350"/>
          <p14:tracePt t="192585" x="7748588" y="3933825"/>
          <p14:tracePt t="192592" x="7686675" y="3919538"/>
          <p14:tracePt t="192599" x="7591425" y="3886200"/>
          <p14:tracePt t="192607" x="7491413" y="3857625"/>
          <p14:tracePt t="192623" x="7305675" y="3800475"/>
          <p14:tracePt t="192639" x="7077075" y="3714750"/>
          <p14:tracePt t="192656" x="6796088" y="3552825"/>
          <p14:tracePt t="192673" x="6619875" y="3443288"/>
          <p14:tracePt t="192689" x="6486525" y="3314700"/>
          <p14:tracePt t="192706" x="6343650" y="3167063"/>
          <p14:tracePt t="192723" x="6167438" y="2986088"/>
          <p14:tracePt t="192739" x="6091238" y="2867025"/>
          <p14:tracePt t="192756" x="6038850" y="2771775"/>
          <p14:tracePt t="192773" x="5991225" y="2681288"/>
          <p14:tracePt t="192789" x="5981700" y="2657475"/>
          <p14:tracePt t="192806" x="5976938" y="2643188"/>
          <p14:tracePt t="192823" x="5976938" y="2638425"/>
          <p14:tracePt t="192843" x="5976938" y="2633663"/>
          <p14:tracePt t="192865" x="5986463" y="2633663"/>
          <p14:tracePt t="192915" x="5991225" y="2633663"/>
          <p14:tracePt t="192951" x="5995988" y="2633663"/>
          <p14:tracePt t="192965" x="6000750" y="2628900"/>
          <p14:tracePt t="192972" x="6010275" y="2619375"/>
          <p14:tracePt t="192979" x="6029325" y="2600325"/>
          <p14:tracePt t="192989" x="6048375" y="2571750"/>
          <p14:tracePt t="193006" x="6115050" y="2519363"/>
          <p14:tracePt t="193022" x="6229350" y="2443163"/>
          <p14:tracePt t="193039" x="6296025" y="2400300"/>
          <p14:tracePt t="193056" x="6362700" y="2352675"/>
          <p14:tracePt t="193073" x="6491288" y="2286000"/>
          <p14:tracePt t="193089" x="6557963" y="2247900"/>
          <p14:tracePt t="193106" x="6619875" y="2224088"/>
          <p14:tracePt t="193122" x="6686550" y="2190750"/>
          <p14:tracePt t="193139" x="6738938" y="2171700"/>
          <p14:tracePt t="193156" x="6772275" y="2157413"/>
          <p14:tracePt t="193172" x="6800850" y="2152650"/>
          <p14:tracePt t="193189" x="6810375" y="2152650"/>
          <p14:tracePt t="193222" x="6819900" y="2152650"/>
          <p14:tracePt t="193239" x="6834188" y="2157413"/>
          <p14:tracePt t="193256" x="6858000" y="2162175"/>
          <p14:tracePt t="193273" x="6934200" y="2195513"/>
          <p14:tracePt t="193289" x="7015163" y="2228850"/>
          <p14:tracePt t="193306" x="7086600" y="2276475"/>
          <p14:tracePt t="193322" x="7196138" y="2343150"/>
          <p14:tracePt t="193339" x="7272338" y="2390775"/>
          <p14:tracePt t="193356" x="7324725" y="2433638"/>
          <p14:tracePt t="193373" x="7367588" y="2462213"/>
          <p14:tracePt t="193389" x="7372350" y="2476500"/>
          <p14:tracePt t="193406" x="7381875" y="2486025"/>
          <p14:tracePt t="193423" x="7381875" y="2490788"/>
          <p14:tracePt t="193456" x="7381875" y="2500313"/>
          <p14:tracePt t="193509" x="7377113" y="2500313"/>
          <p14:tracePt t="193516" x="7377113" y="2505075"/>
          <p14:tracePt t="193560" x="7377113" y="2509838"/>
          <p14:tracePt t="193567" x="7372350" y="2509838"/>
          <p14:tracePt t="193581" x="7367588" y="2509838"/>
          <p14:tracePt t="193602" x="7367588" y="2514600"/>
          <p14:tracePt t="193617" x="7362825" y="2514600"/>
          <p14:tracePt t="221593" x="0" y="0"/>
        </p14:tracePtLst>
      </p14:laserTraceLst>
    </p:ext>
  </p:extLs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8F4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8492"/>
            <a:ext cx="9144000" cy="5119580"/>
          </a:xfrm>
          <a:prstGeom prst="rect">
            <a:avLst/>
          </a:prstGeom>
        </p:spPr>
      </p:pic>
      <p:sp>
        <p:nvSpPr>
          <p:cNvPr id="3" name="Text 1"/>
          <p:cNvSpPr/>
          <p:nvPr/>
        </p:nvSpPr>
        <p:spPr>
          <a:xfrm>
            <a:off x="457200" y="457200"/>
            <a:ext cx="82296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0B2545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Nominal (APR) vs. Effective (EAR)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457200" y="1033272"/>
            <a:ext cx="365760" cy="45720"/>
          </a:xfrm>
          <a:prstGeom prst="rect">
            <a:avLst/>
          </a:prstGeom>
          <a:solidFill>
            <a:srgbClr val="C9A961"/>
          </a:solidFill>
          <a:ln w="12700">
            <a:solidFill>
              <a:srgbClr val="C9A961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457200" y="1234440"/>
            <a:ext cx="4023360" cy="2468880"/>
          </a:xfrm>
          <a:prstGeom prst="rect">
            <a:avLst/>
          </a:prstGeom>
          <a:solidFill>
            <a:srgbClr val="FFFFFF"/>
          </a:solidFill>
          <a:ln w="12700">
            <a:solidFill>
              <a:srgbClr val="D9D2C2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6" name="Shape 4"/>
          <p:cNvSpPr/>
          <p:nvPr/>
        </p:nvSpPr>
        <p:spPr>
          <a:xfrm>
            <a:off x="457200" y="1234440"/>
            <a:ext cx="4023360" cy="548640"/>
          </a:xfrm>
          <a:prstGeom prst="rect">
            <a:avLst/>
          </a:prstGeom>
          <a:solidFill>
            <a:srgbClr val="0B2545"/>
          </a:solidFill>
          <a:ln w="12700">
            <a:solidFill>
              <a:srgbClr val="0B2545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457200" y="1234440"/>
            <a:ext cx="40233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C9A961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NOMINAL  ·  APR</a:t>
            </a:r>
            <a:endParaRPr lang="en-US" sz="1800" dirty="0"/>
          </a:p>
        </p:txBody>
      </p:sp>
      <p:sp>
        <p:nvSpPr>
          <p:cNvPr id="8" name="Text 6"/>
          <p:cNvSpPr/>
          <p:nvPr/>
        </p:nvSpPr>
        <p:spPr>
          <a:xfrm>
            <a:off x="640080" y="1920240"/>
            <a:ext cx="3657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i="1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stated, advertised yearly rate.</a:t>
            </a:r>
            <a:endParaRPr lang="en-US" sz="1400" dirty="0"/>
          </a:p>
        </p:txBody>
      </p:sp>
      <p:sp>
        <p:nvSpPr>
          <p:cNvPr id="9" name="Text 7"/>
          <p:cNvSpPr/>
          <p:nvPr/>
        </p:nvSpPr>
        <p:spPr>
          <a:xfrm>
            <a:off x="640080" y="2331720"/>
            <a:ext cx="36576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It does NOT account for compounding within the year.</a:t>
            </a:r>
            <a:endParaRPr lang="en-US" sz="1400" dirty="0"/>
          </a:p>
        </p:txBody>
      </p:sp>
      <p:sp>
        <p:nvSpPr>
          <p:cNvPr id="10" name="Text 8"/>
          <p:cNvSpPr/>
          <p:nvPr/>
        </p:nvSpPr>
        <p:spPr>
          <a:xfrm>
            <a:off x="640080" y="3108960"/>
            <a:ext cx="36576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Example:  18% APR on a mortgage</a:t>
            </a:r>
            <a:endParaRPr lang="en-US" sz="1400" dirty="0"/>
          </a:p>
        </p:txBody>
      </p:sp>
      <p:sp>
        <p:nvSpPr>
          <p:cNvPr id="11" name="Shape 9"/>
          <p:cNvSpPr/>
          <p:nvPr/>
        </p:nvSpPr>
        <p:spPr>
          <a:xfrm>
            <a:off x="4663440" y="1234440"/>
            <a:ext cx="4023360" cy="2468880"/>
          </a:xfrm>
          <a:prstGeom prst="rect">
            <a:avLst/>
          </a:prstGeom>
          <a:solidFill>
            <a:srgbClr val="FFFFFF"/>
          </a:solidFill>
          <a:ln w="12700">
            <a:solidFill>
              <a:srgbClr val="D9D2C2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12" name="Shape 10"/>
          <p:cNvSpPr/>
          <p:nvPr/>
        </p:nvSpPr>
        <p:spPr>
          <a:xfrm>
            <a:off x="4663440" y="1234440"/>
            <a:ext cx="4023360" cy="548640"/>
          </a:xfrm>
          <a:prstGeom prst="rect">
            <a:avLst/>
          </a:prstGeom>
          <a:solidFill>
            <a:srgbClr val="C9A961"/>
          </a:solidFill>
          <a:ln w="12700">
            <a:solidFill>
              <a:srgbClr val="C9A961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4663440" y="1234440"/>
            <a:ext cx="40233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0B2545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EFFECTIVE  ·  EAR</a:t>
            </a:r>
            <a:endParaRPr lang="en-US" sz="1800" dirty="0"/>
          </a:p>
        </p:txBody>
      </p:sp>
      <p:sp>
        <p:nvSpPr>
          <p:cNvPr id="14" name="Text 12"/>
          <p:cNvSpPr/>
          <p:nvPr/>
        </p:nvSpPr>
        <p:spPr>
          <a:xfrm>
            <a:off x="4846320" y="1920240"/>
            <a:ext cx="3657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i="1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TRUE annual rate after compounding.</a:t>
            </a:r>
            <a:endParaRPr lang="en-US" sz="1400" dirty="0"/>
          </a:p>
        </p:txBody>
      </p:sp>
      <p:sp>
        <p:nvSpPr>
          <p:cNvPr id="15" name="Text 13"/>
          <p:cNvSpPr/>
          <p:nvPr/>
        </p:nvSpPr>
        <p:spPr>
          <a:xfrm>
            <a:off x="4846320" y="2331720"/>
            <a:ext cx="36576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It captures "interest on interest" within the year.</a:t>
            </a:r>
            <a:endParaRPr lang="en-US" sz="1400" dirty="0"/>
          </a:p>
        </p:txBody>
      </p:sp>
      <p:sp>
        <p:nvSpPr>
          <p:cNvPr id="16" name="Text 14"/>
          <p:cNvSpPr/>
          <p:nvPr/>
        </p:nvSpPr>
        <p:spPr>
          <a:xfrm>
            <a:off x="4846320" y="3108960"/>
            <a:ext cx="36576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D7A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Always EAR ≥ APR  (equal only if m = 1)</a:t>
            </a:r>
            <a:endParaRPr lang="en-US" sz="1400" dirty="0"/>
          </a:p>
        </p:txBody>
      </p:sp>
      <p:sp>
        <p:nvSpPr>
          <p:cNvPr id="17" name="Shape 15"/>
          <p:cNvSpPr/>
          <p:nvPr/>
        </p:nvSpPr>
        <p:spPr>
          <a:xfrm>
            <a:off x="457200" y="3840480"/>
            <a:ext cx="8229600" cy="960120"/>
          </a:xfrm>
          <a:prstGeom prst="rect">
            <a:avLst/>
          </a:prstGeom>
          <a:solidFill>
            <a:srgbClr val="0B2545"/>
          </a:solidFill>
          <a:ln w="12700">
            <a:solidFill>
              <a:srgbClr val="0B2545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457200" y="3886200"/>
            <a:ext cx="8229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kern="0" spc="400" dirty="0">
                <a:solidFill>
                  <a:srgbClr val="C9A9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CONVERSION  FORMULA</a:t>
            </a:r>
            <a:endParaRPr lang="en-US" sz="1200" dirty="0"/>
          </a:p>
        </p:txBody>
      </p:sp>
      <p:sp>
        <p:nvSpPr>
          <p:cNvPr id="19" name="Text 17"/>
          <p:cNvSpPr/>
          <p:nvPr/>
        </p:nvSpPr>
        <p:spPr>
          <a:xfrm>
            <a:off x="457200" y="4160520"/>
            <a:ext cx="82296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EAR  =  ( 1 + APR / m )^m  −  1</a:t>
            </a:r>
            <a:endParaRPr lang="en-US" sz="2200" dirty="0"/>
          </a:p>
        </p:txBody>
      </p:sp>
      <p:sp>
        <p:nvSpPr>
          <p:cNvPr id="20" name="Text 18"/>
          <p:cNvSpPr/>
          <p:nvPr/>
        </p:nvSpPr>
        <p:spPr>
          <a:xfrm>
            <a:off x="457200" y="4572000"/>
            <a:ext cx="8229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i="1" dirty="0">
                <a:solidFill>
                  <a:srgbClr val="E8D5A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Example: APR 18%, monthly compounding → EAR ≈ 19.56%</a:t>
            </a:r>
            <a:endParaRPr lang="en-US" sz="1300" dirty="0"/>
          </a:p>
        </p:txBody>
      </p:sp>
      <p:sp>
        <p:nvSpPr>
          <p:cNvPr id="21" name="Shape 19"/>
          <p:cNvSpPr/>
          <p:nvPr/>
        </p:nvSpPr>
        <p:spPr>
          <a:xfrm>
            <a:off x="0" y="4983480"/>
            <a:ext cx="9144000" cy="164592"/>
          </a:xfrm>
          <a:prstGeom prst="rect">
            <a:avLst/>
          </a:prstGeom>
          <a:solidFill>
            <a:srgbClr val="0B2545"/>
          </a:solidFill>
          <a:ln w="12700">
            <a:solidFill>
              <a:srgbClr val="0B2545"/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365760" y="4983480"/>
            <a:ext cx="54864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kern="0" spc="200" dirty="0">
                <a:solidFill>
                  <a:srgbClr val="E8D5A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TIME VALUE OF MONEY  ·  REAL ESTATE FINANCE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4771"/>
    </mc:Choice>
    <mc:Fallback xmlns="">
      <p:transition spd="slow" advTm="164771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8F4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8492"/>
            <a:ext cx="9144000" cy="5119580"/>
          </a:xfrm>
          <a:prstGeom prst="rect">
            <a:avLst/>
          </a:prstGeom>
        </p:spPr>
      </p:pic>
      <p:sp>
        <p:nvSpPr>
          <p:cNvPr id="3" name="Text 1"/>
          <p:cNvSpPr/>
          <p:nvPr/>
        </p:nvSpPr>
        <p:spPr>
          <a:xfrm>
            <a:off x="457200" y="457200"/>
            <a:ext cx="82296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0B2545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What is an Annuity?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457200" y="1033272"/>
            <a:ext cx="365760" cy="45720"/>
          </a:xfrm>
          <a:prstGeom prst="rect">
            <a:avLst/>
          </a:prstGeom>
          <a:solidFill>
            <a:srgbClr val="C9A961"/>
          </a:solidFill>
          <a:ln w="12700">
            <a:solidFill>
              <a:srgbClr val="C9A961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457200" y="1188720"/>
            <a:ext cx="8229600" cy="640080"/>
          </a:xfrm>
          <a:prstGeom prst="rect">
            <a:avLst/>
          </a:prstGeom>
          <a:solidFill>
            <a:srgbClr val="0B2545"/>
          </a:solidFill>
          <a:ln w="12700">
            <a:solidFill>
              <a:srgbClr val="0B2545"/>
            </a:solidFill>
            <a:prstDash val="solid"/>
          </a:ln>
        </p:spPr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4360" y="1325880"/>
            <a:ext cx="365760" cy="365760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1097280" y="1188720"/>
            <a:ext cx="74980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i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An annuity is a series of equal payments made at regular intervals.</a:t>
            </a:r>
            <a:endParaRPr lang="en-US" sz="1700" dirty="0"/>
          </a:p>
        </p:txBody>
      </p:sp>
      <p:sp>
        <p:nvSpPr>
          <p:cNvPr id="8" name="Shape 5"/>
          <p:cNvSpPr/>
          <p:nvPr/>
        </p:nvSpPr>
        <p:spPr>
          <a:xfrm>
            <a:off x="457200" y="2011680"/>
            <a:ext cx="4023360" cy="2697480"/>
          </a:xfrm>
          <a:prstGeom prst="rect">
            <a:avLst/>
          </a:prstGeom>
          <a:solidFill>
            <a:srgbClr val="FFFFFF"/>
          </a:solidFill>
          <a:ln w="12700">
            <a:solidFill>
              <a:srgbClr val="D9D2C2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9" name="Shape 6"/>
          <p:cNvSpPr/>
          <p:nvPr/>
        </p:nvSpPr>
        <p:spPr>
          <a:xfrm>
            <a:off x="457200" y="2011680"/>
            <a:ext cx="73152" cy="2697480"/>
          </a:xfrm>
          <a:prstGeom prst="rect">
            <a:avLst/>
          </a:prstGeom>
          <a:solidFill>
            <a:srgbClr val="C9A961"/>
          </a:solidFill>
          <a:ln w="12700">
            <a:solidFill>
              <a:srgbClr val="C9A961"/>
            </a:solidFill>
            <a:prstDash val="solid"/>
          </a:ln>
        </p:spPr>
      </p:sp>
      <p:sp>
        <p:nvSpPr>
          <p:cNvPr id="10" name="Text 7"/>
          <p:cNvSpPr/>
          <p:nvPr/>
        </p:nvSpPr>
        <p:spPr>
          <a:xfrm>
            <a:off x="640080" y="2148840"/>
            <a:ext cx="36576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0B2545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Ordinary Annuity</a:t>
            </a:r>
            <a:endParaRPr lang="en-US" sz="2000" dirty="0"/>
          </a:p>
        </p:txBody>
      </p:sp>
      <p:sp>
        <p:nvSpPr>
          <p:cNvPr id="11" name="Text 8"/>
          <p:cNvSpPr/>
          <p:nvPr/>
        </p:nvSpPr>
        <p:spPr>
          <a:xfrm>
            <a:off x="640080" y="2606040"/>
            <a:ext cx="3657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i="1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Payments at the END of each period.</a:t>
            </a:r>
            <a:endParaRPr lang="en-US" sz="1400" dirty="0"/>
          </a:p>
        </p:txBody>
      </p:sp>
      <p:sp>
        <p:nvSpPr>
          <p:cNvPr id="12" name="Text 9"/>
          <p:cNvSpPr/>
          <p:nvPr/>
        </p:nvSpPr>
        <p:spPr>
          <a:xfrm>
            <a:off x="777240" y="3063240"/>
            <a:ext cx="361188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Most mortgages</a:t>
            </a:r>
            <a:endParaRPr lang="en-US" sz="1400" dirty="0"/>
          </a:p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Most loan repayments</a:t>
            </a:r>
            <a:endParaRPr lang="en-US" sz="1400" dirty="0"/>
          </a:p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Bond coupon payments</a:t>
            </a:r>
            <a:endParaRPr lang="en-US" sz="1400" dirty="0"/>
          </a:p>
        </p:txBody>
      </p:sp>
      <p:sp>
        <p:nvSpPr>
          <p:cNvPr id="13" name="Text 10"/>
          <p:cNvSpPr/>
          <p:nvPr/>
        </p:nvSpPr>
        <p:spPr>
          <a:xfrm>
            <a:off x="640080" y="4114800"/>
            <a:ext cx="3657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dirty="0">
                <a:solidFill>
                  <a:srgbClr val="C9A961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│——|——|——|——|</a:t>
            </a:r>
            <a:endParaRPr lang="en-US" sz="1600" dirty="0"/>
          </a:p>
        </p:txBody>
      </p:sp>
      <p:sp>
        <p:nvSpPr>
          <p:cNvPr id="14" name="Text 11"/>
          <p:cNvSpPr/>
          <p:nvPr/>
        </p:nvSpPr>
        <p:spPr>
          <a:xfrm>
            <a:off x="640080" y="4370832"/>
            <a:ext cx="3657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5A5A5A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0    1    2    3    4   (PMT at end)</a:t>
            </a:r>
            <a:endParaRPr lang="en-US" sz="1100" dirty="0"/>
          </a:p>
        </p:txBody>
      </p:sp>
      <p:sp>
        <p:nvSpPr>
          <p:cNvPr id="15" name="Shape 12"/>
          <p:cNvSpPr/>
          <p:nvPr/>
        </p:nvSpPr>
        <p:spPr>
          <a:xfrm>
            <a:off x="4663440" y="2011680"/>
            <a:ext cx="4023360" cy="2697480"/>
          </a:xfrm>
          <a:prstGeom prst="rect">
            <a:avLst/>
          </a:prstGeom>
          <a:solidFill>
            <a:srgbClr val="FFFFFF"/>
          </a:solidFill>
          <a:ln w="12700">
            <a:solidFill>
              <a:srgbClr val="D9D2C2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16" name="Shape 13"/>
          <p:cNvSpPr/>
          <p:nvPr/>
        </p:nvSpPr>
        <p:spPr>
          <a:xfrm>
            <a:off x="4663440" y="2011680"/>
            <a:ext cx="73152" cy="2697480"/>
          </a:xfrm>
          <a:prstGeom prst="rect">
            <a:avLst/>
          </a:prstGeom>
          <a:solidFill>
            <a:srgbClr val="C9A961"/>
          </a:solidFill>
          <a:ln w="12700">
            <a:solidFill>
              <a:srgbClr val="C9A961"/>
            </a:solidFill>
            <a:prstDash val="solid"/>
          </a:ln>
        </p:spPr>
      </p:sp>
      <p:sp>
        <p:nvSpPr>
          <p:cNvPr id="17" name="Text 14"/>
          <p:cNvSpPr/>
          <p:nvPr/>
        </p:nvSpPr>
        <p:spPr>
          <a:xfrm>
            <a:off x="4846320" y="2148840"/>
            <a:ext cx="36576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0B2545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Annuity Due</a:t>
            </a:r>
            <a:endParaRPr lang="en-US" sz="2000" dirty="0"/>
          </a:p>
        </p:txBody>
      </p:sp>
      <p:sp>
        <p:nvSpPr>
          <p:cNvPr id="18" name="Text 15"/>
          <p:cNvSpPr/>
          <p:nvPr/>
        </p:nvSpPr>
        <p:spPr>
          <a:xfrm>
            <a:off x="4846320" y="2606040"/>
            <a:ext cx="3657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i="1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Payments at the BEGINNING of each period.</a:t>
            </a:r>
            <a:endParaRPr lang="en-US" sz="1400" dirty="0"/>
          </a:p>
        </p:txBody>
      </p:sp>
      <p:sp>
        <p:nvSpPr>
          <p:cNvPr id="19" name="Text 16"/>
          <p:cNvSpPr/>
          <p:nvPr/>
        </p:nvSpPr>
        <p:spPr>
          <a:xfrm>
            <a:off x="4983480" y="3063240"/>
            <a:ext cx="361188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Apartment rent payments</a:t>
            </a:r>
            <a:endParaRPr lang="en-US" sz="1400" dirty="0"/>
          </a:p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Lease contracts</a:t>
            </a:r>
            <a:endParaRPr lang="en-US" sz="1400" dirty="0"/>
          </a:p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Insurance premiums</a:t>
            </a:r>
            <a:endParaRPr lang="en-US" sz="1400" dirty="0"/>
          </a:p>
        </p:txBody>
      </p:sp>
      <p:sp>
        <p:nvSpPr>
          <p:cNvPr id="20" name="Text 17"/>
          <p:cNvSpPr/>
          <p:nvPr/>
        </p:nvSpPr>
        <p:spPr>
          <a:xfrm>
            <a:off x="4846320" y="4114800"/>
            <a:ext cx="3657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dirty="0">
                <a:solidFill>
                  <a:srgbClr val="C9A961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|——|——|——|——│</a:t>
            </a:r>
            <a:endParaRPr lang="en-US" sz="1600" dirty="0"/>
          </a:p>
        </p:txBody>
      </p:sp>
      <p:sp>
        <p:nvSpPr>
          <p:cNvPr id="21" name="Text 18"/>
          <p:cNvSpPr/>
          <p:nvPr/>
        </p:nvSpPr>
        <p:spPr>
          <a:xfrm>
            <a:off x="4846320" y="4370832"/>
            <a:ext cx="3657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5A5A5A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0    1    2    3    4   (PMT at start)</a:t>
            </a:r>
            <a:endParaRPr lang="en-US" sz="1100" dirty="0"/>
          </a:p>
        </p:txBody>
      </p:sp>
      <p:sp>
        <p:nvSpPr>
          <p:cNvPr id="22" name="Shape 19"/>
          <p:cNvSpPr/>
          <p:nvPr/>
        </p:nvSpPr>
        <p:spPr>
          <a:xfrm>
            <a:off x="0" y="4983480"/>
            <a:ext cx="9144000" cy="164592"/>
          </a:xfrm>
          <a:prstGeom prst="rect">
            <a:avLst/>
          </a:prstGeom>
          <a:solidFill>
            <a:srgbClr val="0B2545"/>
          </a:solidFill>
          <a:ln w="12700">
            <a:solidFill>
              <a:srgbClr val="0B2545"/>
            </a:solidFill>
            <a:prstDash val="solid"/>
          </a:ln>
        </p:spPr>
      </p:sp>
      <p:sp>
        <p:nvSpPr>
          <p:cNvPr id="23" name="Text 20"/>
          <p:cNvSpPr/>
          <p:nvPr/>
        </p:nvSpPr>
        <p:spPr>
          <a:xfrm>
            <a:off x="365760" y="4983480"/>
            <a:ext cx="54864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kern="0" spc="200" dirty="0">
                <a:solidFill>
                  <a:srgbClr val="E8D5A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TIME VALUE OF MONEY  ·  REAL ESTATE FINANCE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8427"/>
    </mc:Choice>
    <mc:Fallback xmlns="">
      <p:transition spd="slow" advTm="20842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9707" x="5786438" y="3890963"/>
          <p14:tracePt t="48843" x="5748338" y="3900488"/>
          <p14:tracePt t="48850" x="5691188" y="3910013"/>
          <p14:tracePt t="48856" x="5605463" y="3943350"/>
          <p14:tracePt t="48872" x="5443538" y="3971925"/>
          <p14:tracePt t="48888" x="5310188" y="4000500"/>
          <p14:tracePt t="48905" x="5148263" y="4010025"/>
          <p14:tracePt t="48922" x="4981575" y="4014788"/>
          <p14:tracePt t="48938" x="4867275" y="4014788"/>
          <p14:tracePt t="48955" x="4772025" y="4010025"/>
          <p14:tracePt t="48972" x="4681538" y="3995738"/>
          <p14:tracePt t="48988" x="4643438" y="3986213"/>
          <p14:tracePt t="49005" x="4619625" y="3981450"/>
          <p14:tracePt t="49022" x="4614863" y="3976688"/>
          <p14:tracePt t="49038" x="4614863" y="3971925"/>
          <p14:tracePt t="49071" x="4614863" y="3962400"/>
          <p14:tracePt t="49088" x="4614863" y="3957638"/>
          <p14:tracePt t="49105" x="4624388" y="3957638"/>
          <p14:tracePt t="49122" x="4629150" y="3952875"/>
          <p14:tracePt t="49451" x="4543425" y="3890963"/>
          <p14:tracePt t="49458" x="4386263" y="3800475"/>
          <p14:tracePt t="49472" x="4095750" y="3567113"/>
          <p14:tracePt t="49488" x="3786188" y="3295650"/>
          <p14:tracePt t="49505" x="3514725" y="2976563"/>
          <p14:tracePt t="49522" x="3157538" y="2514600"/>
          <p14:tracePt t="49538" x="2990850" y="2224088"/>
          <p14:tracePt t="49555" x="2886075" y="1957388"/>
          <p14:tracePt t="49571" x="2819400" y="1757363"/>
          <p14:tracePt t="49588" x="2771775" y="1581150"/>
          <p14:tracePt t="49605" x="2767013" y="1528763"/>
          <p14:tracePt t="49621" x="2762250" y="1504950"/>
          <p14:tracePt t="49638" x="2762250" y="1500188"/>
          <p14:tracePt t="49694" x="2767013" y="1500188"/>
          <p14:tracePt t="49708" x="2767013" y="1504950"/>
          <p14:tracePt t="49716" x="2771775" y="1504950"/>
          <p14:tracePt t="49723" x="2771775" y="1514475"/>
          <p14:tracePt t="49738" x="2771775" y="1519238"/>
          <p14:tracePt t="49758" x="2771775" y="1524000"/>
          <p14:tracePt t="49780" x="2771775" y="1528763"/>
          <p14:tracePt t="49794" x="2771775" y="1533525"/>
          <p14:tracePt t="49952" x="2776538" y="1533525"/>
          <p14:tracePt t="49959" x="2776538" y="1528763"/>
          <p14:tracePt t="49980" x="2776538" y="1524000"/>
          <p14:tracePt t="50009" x="2776538" y="1519238"/>
          <p14:tracePt t="50016" x="2781300" y="1504950"/>
          <p14:tracePt t="50023" x="2786063" y="1500188"/>
          <p14:tracePt t="50038" x="2795588" y="1476375"/>
          <p14:tracePt t="50054" x="2805113" y="1452563"/>
          <p14:tracePt t="50071" x="2809875" y="1438275"/>
          <p14:tracePt t="50088" x="2833688" y="1414463"/>
          <p14:tracePt t="50104" x="2843213" y="1390650"/>
          <p14:tracePt t="50121" x="2867025" y="1371600"/>
          <p14:tracePt t="50138" x="2900363" y="1338263"/>
          <p14:tracePt t="50154" x="2924175" y="1309688"/>
          <p14:tracePt t="50171" x="2962275" y="1281113"/>
          <p14:tracePt t="50188" x="3000375" y="1247775"/>
          <p14:tracePt t="50204" x="3019425" y="1228725"/>
          <p14:tracePt t="50221" x="3024188" y="1223963"/>
          <p14:tracePt t="50238" x="3028950" y="1219200"/>
          <p14:tracePt t="50382" x="3033713" y="1219200"/>
          <p14:tracePt t="50921" x="3033713" y="1214438"/>
          <p14:tracePt t="50926" x="3028950" y="1200150"/>
          <p14:tracePt t="50937" x="3019425" y="1171575"/>
          <p14:tracePt t="50954" x="3005138" y="1128713"/>
          <p14:tracePt t="50971" x="2976563" y="1057275"/>
          <p14:tracePt t="50987" x="2962275" y="1023938"/>
          <p14:tracePt t="51004" x="2952750" y="995363"/>
          <p14:tracePt t="51069" x="2947988" y="995363"/>
          <p14:tracePt t="51148" x="2943225" y="995363"/>
          <p14:tracePt t="51155" x="2943225" y="1000125"/>
          <p14:tracePt t="51212" x="2943225" y="1004888"/>
          <p14:tracePt t="51241" x="2943225" y="1009650"/>
          <p14:tracePt t="51277" x="2943225" y="1014413"/>
          <p14:tracePt t="60785" x="2928938" y="1033463"/>
          <p14:tracePt t="60792" x="2890838" y="1076325"/>
          <p14:tracePt t="60801" x="2862263" y="1109663"/>
          <p14:tracePt t="60818" x="2781300" y="1181100"/>
          <p14:tracePt t="60834" x="2676525" y="1266825"/>
          <p14:tracePt t="60851" x="2624138" y="1323975"/>
          <p14:tracePt t="60868" x="2576513" y="1362075"/>
          <p14:tracePt t="60884" x="2524125" y="1414463"/>
          <p14:tracePt t="60901" x="2481263" y="1447800"/>
          <p14:tracePt t="60918" x="2428875" y="1481138"/>
          <p14:tracePt t="60934" x="2347913" y="1524000"/>
          <p14:tracePt t="60951" x="2281238" y="1552575"/>
          <p14:tracePt t="60967" x="2200275" y="1576388"/>
          <p14:tracePt t="60984" x="2085975" y="1609725"/>
          <p14:tracePt t="61001" x="2019300" y="1624013"/>
          <p14:tracePt t="61017" x="1947863" y="1633538"/>
          <p14:tracePt t="61034" x="1847850" y="1638300"/>
          <p14:tracePt t="61051" x="1800225" y="1643063"/>
          <p14:tracePt t="61068" x="1771650" y="1643063"/>
          <p14:tracePt t="61084" x="1738313" y="1643063"/>
          <p14:tracePt t="61101" x="1709738" y="1643063"/>
          <p14:tracePt t="61117" x="1700213" y="1638300"/>
          <p14:tracePt t="61207" x="1704975" y="1638300"/>
          <p14:tracePt t="61221" x="1709738" y="1643063"/>
          <p14:tracePt t="61228" x="1714500" y="1643063"/>
          <p14:tracePt t="61250" x="1719263" y="1643063"/>
          <p14:tracePt t="61300" x="1724025" y="1643063"/>
          <p14:tracePt t="61307" x="1728788" y="1643063"/>
          <p14:tracePt t="61336" x="1733550" y="1643063"/>
          <p14:tracePt t="61343" x="1738313" y="1643063"/>
          <p14:tracePt t="61351" x="1743075" y="1643063"/>
          <p14:tracePt t="61367" x="1757363" y="1643063"/>
          <p14:tracePt t="61384" x="1766888" y="1647825"/>
          <p14:tracePt t="61401" x="1800225" y="1652588"/>
          <p14:tracePt t="61417" x="1824038" y="1662113"/>
          <p14:tracePt t="61434" x="1852613" y="1666875"/>
          <p14:tracePt t="61451" x="1890713" y="1681163"/>
          <p14:tracePt t="61467" x="1909763" y="1681163"/>
          <p14:tracePt t="61484" x="1933575" y="1685925"/>
          <p14:tracePt t="61501" x="1962150" y="1695450"/>
          <p14:tracePt t="61517" x="1981200" y="1695450"/>
          <p14:tracePt t="61534" x="2005013" y="1700213"/>
          <p14:tracePt t="61551" x="2038350" y="1704975"/>
          <p14:tracePt t="61567" x="2066925" y="1704975"/>
          <p14:tracePt t="61584" x="2081213" y="1704975"/>
          <p14:tracePt t="61601" x="2105025" y="1704975"/>
          <p14:tracePt t="61617" x="2109788" y="1704975"/>
          <p14:tracePt t="61634" x="2119313" y="1704975"/>
          <p14:tracePt t="61650" x="2128838" y="1704975"/>
          <p14:tracePt t="61667" x="2138363" y="1704975"/>
          <p14:tracePt t="61685" x="2157413" y="1704975"/>
          <p14:tracePt t="61701" x="2200275" y="1714500"/>
          <p14:tracePt t="61717" x="2233613" y="1719263"/>
          <p14:tracePt t="61734" x="2276475" y="1719263"/>
          <p14:tracePt t="61751" x="2333625" y="1724025"/>
          <p14:tracePt t="61767" x="2347913" y="1724025"/>
          <p14:tracePt t="61784" x="2395538" y="1724025"/>
          <p14:tracePt t="61801" x="2433638" y="1719263"/>
          <p14:tracePt t="61817" x="2457450" y="1719263"/>
          <p14:tracePt t="61834" x="2476500" y="1709738"/>
          <p14:tracePt t="61851" x="2509838" y="1709738"/>
          <p14:tracePt t="61867" x="2514600" y="1704975"/>
          <p14:tracePt t="61884" x="2533650" y="1704975"/>
          <p14:tracePt t="61901" x="2538413" y="1704975"/>
          <p14:tracePt t="61917" x="2547938" y="1704975"/>
          <p14:tracePt t="61950" x="2552700" y="1704975"/>
          <p14:tracePt t="61973" x="2562225" y="1700213"/>
          <p14:tracePt t="61987" x="2566988" y="1700213"/>
          <p14:tracePt t="62000" x="2571750" y="1700213"/>
          <p14:tracePt t="62023" x="2576513" y="1700213"/>
          <p14:tracePt t="62034" x="2576513" y="1695450"/>
          <p14:tracePt t="62059" x="2581275" y="1695450"/>
          <p14:tracePt t="62073" x="2590800" y="1695450"/>
          <p14:tracePt t="62084" x="2595563" y="1695450"/>
          <p14:tracePt t="62100" x="2605088" y="1695450"/>
          <p14:tracePt t="62117" x="2624138" y="1695450"/>
          <p14:tracePt t="62134" x="2652713" y="1695450"/>
          <p14:tracePt t="62150" x="2671763" y="1695450"/>
          <p14:tracePt t="62167" x="2700338" y="1695450"/>
          <p14:tracePt t="62184" x="2724150" y="1695450"/>
          <p14:tracePt t="62200" x="2733675" y="1695450"/>
          <p14:tracePt t="62217" x="2762250" y="1695450"/>
          <p14:tracePt t="62234" x="2795588" y="1700213"/>
          <p14:tracePt t="62250" x="2819400" y="1700213"/>
          <p14:tracePt t="62267" x="2867025" y="1700213"/>
          <p14:tracePt t="62284" x="2886075" y="1700213"/>
          <p14:tracePt t="62300" x="2909888" y="1700213"/>
          <p14:tracePt t="62317" x="2933700" y="1700213"/>
          <p14:tracePt t="62334" x="2943225" y="1700213"/>
          <p14:tracePt t="62350" x="2952750" y="1700213"/>
          <p14:tracePt t="62367" x="2957513" y="1700213"/>
          <p14:tracePt t="62384" x="2962275" y="1700213"/>
          <p14:tracePt t="62417" x="2967038" y="1700213"/>
          <p14:tracePt t="62474" x="2971800" y="1700213"/>
          <p14:tracePt t="62661" x="2976563" y="1700213"/>
          <p14:tracePt t="62804" x="2976563" y="1704975"/>
          <p14:tracePt t="62862" x="2976563" y="1709738"/>
          <p14:tracePt t="63090" x="3005138" y="1709738"/>
          <p14:tracePt t="63097" x="3038475" y="1709738"/>
          <p14:tracePt t="63104" x="3086100" y="1709738"/>
          <p14:tracePt t="63117" x="3133725" y="1709738"/>
          <p14:tracePt t="63133" x="3262313" y="1704975"/>
          <p14:tracePt t="63150" x="3319463" y="1704975"/>
          <p14:tracePt t="63167" x="3357563" y="1700213"/>
          <p14:tracePt t="63183" x="3390900" y="1695450"/>
          <p14:tracePt t="63200" x="3395663" y="1695450"/>
          <p14:tracePt t="63217" x="3400425" y="1695450"/>
          <p14:tracePt t="63370" x="3419475" y="1695450"/>
          <p14:tracePt t="63377" x="3433763" y="1695450"/>
          <p14:tracePt t="63384" x="3452813" y="1695450"/>
          <p14:tracePt t="63400" x="3500438" y="1700213"/>
          <p14:tracePt t="63417" x="3552825" y="1704975"/>
          <p14:tracePt t="63434" x="3667125" y="1728788"/>
          <p14:tracePt t="63450" x="3757613" y="1738313"/>
          <p14:tracePt t="63467" x="3838575" y="1752600"/>
          <p14:tracePt t="63484" x="3952875" y="1762125"/>
          <p14:tracePt t="63500" x="4019550" y="1766888"/>
          <p14:tracePt t="63517" x="4081463" y="1766888"/>
          <p14:tracePt t="63533" x="4143375" y="1766888"/>
          <p14:tracePt t="63550" x="4181475" y="1762125"/>
          <p14:tracePt t="63567" x="4210050" y="1762125"/>
          <p14:tracePt t="63584" x="4233863" y="1757363"/>
          <p14:tracePt t="63627" x="4238625" y="1757363"/>
          <p14:tracePt t="66958" x="4271963" y="1757363"/>
          <p14:tracePt t="66965" x="4324350" y="1762125"/>
          <p14:tracePt t="66972" x="4395788" y="1762125"/>
          <p14:tracePt t="66982" x="4457700" y="1766888"/>
          <p14:tracePt t="66999" x="4576763" y="1771650"/>
          <p14:tracePt t="67016" x="4814888" y="1771650"/>
          <p14:tracePt t="67032" x="4962525" y="1766888"/>
          <p14:tracePt t="67049" x="5124450" y="1752600"/>
          <p14:tracePt t="67065" x="5310188" y="1733550"/>
          <p14:tracePt t="67082" x="5424488" y="1728788"/>
          <p14:tracePt t="67099" x="5519738" y="1719263"/>
          <p14:tracePt t="67115" x="5624513" y="1709738"/>
          <p14:tracePt t="67132" x="5686425" y="1704975"/>
          <p14:tracePt t="67149" x="5734050" y="1704975"/>
          <p14:tracePt t="67165" x="5772150" y="1704975"/>
          <p14:tracePt t="67182" x="5786438" y="1704975"/>
          <p14:tracePt t="67199" x="5791200" y="1704975"/>
          <p14:tracePt t="67215" x="5795963" y="1709738"/>
          <p14:tracePt t="67373" x="5800725" y="1709738"/>
          <p14:tracePt t="67846" x="5834063" y="1704975"/>
          <p14:tracePt t="67852" x="5862638" y="1704975"/>
          <p14:tracePt t="67859" x="5886450" y="1704975"/>
          <p14:tracePt t="67866" x="5915025" y="1700213"/>
          <p14:tracePt t="67882" x="5957888" y="1700213"/>
          <p14:tracePt t="67899" x="5991225" y="1700213"/>
          <p14:tracePt t="67915" x="6000750" y="1700213"/>
          <p14:tracePt t="67932" x="6057900" y="1700213"/>
          <p14:tracePt t="67948" x="6081713" y="1700213"/>
          <p14:tracePt t="67965" x="6100763" y="1700213"/>
          <p14:tracePt t="67982" x="6119813" y="1700213"/>
          <p14:tracePt t="67998" x="6138863" y="1700213"/>
          <p14:tracePt t="68015" x="6153150" y="1700213"/>
          <p14:tracePt t="68032" x="6172200" y="1700213"/>
          <p14:tracePt t="68048" x="6181725" y="1700213"/>
          <p14:tracePt t="68065" x="6196013" y="1700213"/>
          <p14:tracePt t="68082" x="6200775" y="1700213"/>
          <p14:tracePt t="68098" x="6205538" y="1700213"/>
          <p14:tracePt t="68146" x="6210300" y="1700213"/>
          <p14:tracePt t="71511" x="6205538" y="1704975"/>
          <p14:tracePt t="71517" x="6181725" y="1714500"/>
          <p14:tracePt t="71531" x="6157913" y="1728788"/>
          <p14:tracePt t="71547" x="5995988" y="1771650"/>
          <p14:tracePt t="71564" x="5872163" y="1795463"/>
          <p14:tracePt t="71581" x="5705475" y="1819275"/>
          <p14:tracePt t="71597" x="5429250" y="1852613"/>
          <p14:tracePt t="71614" x="5233988" y="1871663"/>
          <p14:tracePt t="71630" x="5010150" y="1885950"/>
          <p14:tracePt t="71647" x="4714875" y="1900238"/>
          <p14:tracePt t="71664" x="4519613" y="1900238"/>
          <p14:tracePt t="71680" x="4367213" y="1900238"/>
          <p14:tracePt t="71697" x="4148138" y="1900238"/>
          <p14:tracePt t="71714" x="4038600" y="1895475"/>
          <p14:tracePt t="71731" x="3962400" y="1890713"/>
          <p14:tracePt t="71747" x="3890963" y="1885950"/>
          <p14:tracePt t="71764" x="3862388" y="1885950"/>
          <p14:tracePt t="73101" x="3814763" y="1890713"/>
          <p14:tracePt t="73107" x="3719513" y="1914525"/>
          <p14:tracePt t="73114" x="3619500" y="1943100"/>
          <p14:tracePt t="73130" x="3424238" y="1990725"/>
          <p14:tracePt t="73147" x="3181350" y="2047875"/>
          <p14:tracePt t="73164" x="2990850" y="2095500"/>
          <p14:tracePt t="73180" x="2709863" y="2166938"/>
          <p14:tracePt t="73197" x="2576513" y="2205038"/>
          <p14:tracePt t="73213" x="2419350" y="2247900"/>
          <p14:tracePt t="73230" x="2257425" y="2295525"/>
          <p14:tracePt t="73247" x="2166938" y="2319338"/>
          <p14:tracePt t="73264" x="2095500" y="2333625"/>
          <p14:tracePt t="73280" x="2014538" y="2347913"/>
          <p14:tracePt t="73297" x="1981200" y="2357438"/>
          <p14:tracePt t="73313" x="1966913" y="2362200"/>
          <p14:tracePt t="73314" x="1957388" y="2362200"/>
          <p14:tracePt t="73330" x="1933575" y="2371725"/>
          <p14:tracePt t="73347" x="1885950" y="2381250"/>
          <p14:tracePt t="73363" x="1819275" y="2409825"/>
          <p14:tracePt t="73380" x="1714500" y="2466975"/>
          <p14:tracePt t="73397" x="1638300" y="2505075"/>
          <p14:tracePt t="73413" x="1552575" y="2538413"/>
          <p14:tracePt t="73430" x="1462088" y="2581275"/>
          <p14:tracePt t="73447" x="1428750" y="2590800"/>
          <p14:tracePt t="73463" x="1400175" y="2605088"/>
          <p14:tracePt t="73480" x="1376363" y="2614613"/>
          <p14:tracePt t="73497" x="1371600" y="2614613"/>
          <p14:tracePt t="73513" x="1366838" y="2614613"/>
          <p14:tracePt t="74496" x="1352550" y="2609850"/>
          <p14:tracePt t="74503" x="1319213" y="2605088"/>
          <p14:tracePt t="74513" x="1290638" y="2590800"/>
          <p14:tracePt t="74530" x="1204913" y="2562225"/>
          <p14:tracePt t="74546" x="1076325" y="2509838"/>
          <p14:tracePt t="74563" x="1023938" y="2486025"/>
          <p14:tracePt t="74580" x="1000125" y="2471738"/>
          <p14:tracePt t="74596" x="985838" y="2466975"/>
          <p14:tracePt t="74775" x="985838" y="2471738"/>
          <p14:tracePt t="74790" x="985838" y="2476500"/>
          <p14:tracePt t="74804" x="985838" y="2481263"/>
          <p14:tracePt t="74854" x="985838" y="2486025"/>
          <p14:tracePt t="74897" x="985838" y="2490788"/>
          <p14:tracePt t="74940" x="1000125" y="2495550"/>
          <p14:tracePt t="74976" x="1000125" y="2505075"/>
          <p14:tracePt t="75041" x="1000125" y="2509838"/>
          <p14:tracePt t="75070" x="1000125" y="2514600"/>
          <p14:tracePt t="75119" x="1004888" y="2519363"/>
          <p14:tracePt t="75126" x="1009650" y="2524125"/>
          <p14:tracePt t="75133" x="1019175" y="2528888"/>
          <p14:tracePt t="75146" x="1038225" y="2543175"/>
          <p14:tracePt t="75163" x="1090613" y="2562225"/>
          <p14:tracePt t="75179" x="1138238" y="2571750"/>
          <p14:tracePt t="75196" x="1176338" y="2581275"/>
          <p14:tracePt t="75213" x="1238250" y="2595563"/>
          <p14:tracePt t="75229" x="1285875" y="2605088"/>
          <p14:tracePt t="75246" x="1328738" y="2614613"/>
          <p14:tracePt t="75263" x="1400175" y="2619375"/>
          <p14:tracePt t="75279" x="1428750" y="2619375"/>
          <p14:tracePt t="75296" x="1476375" y="2619375"/>
          <p14:tracePt t="75313" x="1562100" y="2619375"/>
          <p14:tracePt t="75329" x="1628775" y="2619375"/>
          <p14:tracePt t="75346" x="1681163" y="2619375"/>
          <p14:tracePt t="75363" x="1757363" y="2614613"/>
          <p14:tracePt t="75379" x="1809750" y="2614613"/>
          <p14:tracePt t="75396" x="1866900" y="2614613"/>
          <p14:tracePt t="75413" x="1933575" y="2614613"/>
          <p14:tracePt t="75429" x="1962150" y="2614613"/>
          <p14:tracePt t="75446" x="1990725" y="2619375"/>
          <p14:tracePt t="75463" x="2062163" y="2624138"/>
          <p14:tracePt t="75479" x="2109788" y="2633663"/>
          <p14:tracePt t="75496" x="2152650" y="2633663"/>
          <p14:tracePt t="75513" x="2190750" y="2638425"/>
          <p14:tracePt t="75529" x="2214563" y="2643188"/>
          <p14:tracePt t="75546" x="2228850" y="2647950"/>
          <p14:tracePt t="75563" x="2252663" y="2647950"/>
          <p14:tracePt t="75579" x="2257425" y="2647950"/>
          <p14:tracePt t="75613" x="2266950" y="2647950"/>
          <p14:tracePt t="75629" x="2271713" y="2647950"/>
          <p14:tracePt t="75678" x="2276475" y="2647950"/>
          <p14:tracePt t="77461" x="2305050" y="2643188"/>
          <p14:tracePt t="77468" x="2347913" y="2633663"/>
          <p14:tracePt t="77479" x="2400300" y="2619375"/>
          <p14:tracePt t="77495" x="2547938" y="2581275"/>
          <p14:tracePt t="77512" x="2862263" y="2538413"/>
          <p14:tracePt t="77529" x="3076575" y="2533650"/>
          <p14:tracePt t="77545" x="3348038" y="2533650"/>
          <p14:tracePt t="77562" x="3757613" y="2547938"/>
          <p14:tracePt t="77578" x="4038600" y="2581275"/>
          <p14:tracePt t="77595" x="4310063" y="2600325"/>
          <p14:tracePt t="77612" x="4705350" y="2652713"/>
          <p14:tracePt t="77629" x="4924425" y="2681288"/>
          <p14:tracePt t="77645" x="5124450" y="2695575"/>
          <p14:tracePt t="77662" x="5348288" y="2709863"/>
          <p14:tracePt t="77678" x="5472113" y="2709863"/>
          <p14:tracePt t="77695" x="5567363" y="2709863"/>
          <p14:tracePt t="77712" x="5672138" y="2709863"/>
          <p14:tracePt t="77728" x="5729288" y="2709863"/>
          <p14:tracePt t="77745" x="5757863" y="2709863"/>
          <p14:tracePt t="77762" x="5800725" y="2700338"/>
          <p14:tracePt t="77778" x="5819775" y="2695575"/>
          <p14:tracePt t="77795" x="5834063" y="2690813"/>
          <p14:tracePt t="77812" x="5843588" y="2686050"/>
          <p14:tracePt t="77847" x="5848350" y="2686050"/>
          <p14:tracePt t="77862" x="5848350" y="2681288"/>
          <p14:tracePt t="77912" x="5853113" y="2681288"/>
          <p14:tracePt t="77926" x="5853113" y="2676525"/>
          <p14:tracePt t="77962" x="5853113" y="2671763"/>
          <p14:tracePt t="77983" x="5853113" y="2667000"/>
          <p14:tracePt t="78012" x="5853113" y="2662238"/>
          <p14:tracePt t="78034" x="5848350" y="2657475"/>
          <p14:tracePt t="78040" x="5824538" y="2638425"/>
          <p14:tracePt t="78047" x="5781675" y="2619375"/>
          <p14:tracePt t="78062" x="5715000" y="2595563"/>
          <p14:tracePt t="78078" x="5648325" y="2566988"/>
          <p14:tracePt t="78095" x="5576888" y="2533650"/>
          <p14:tracePt t="78112" x="5486400" y="2505075"/>
          <p14:tracePt t="78128" x="5429250" y="2490788"/>
          <p14:tracePt t="78145" x="5386388" y="2476500"/>
          <p14:tracePt t="78162" x="5362575" y="2476500"/>
          <p14:tracePt t="78178" x="5357813" y="2476500"/>
          <p14:tracePt t="78219" x="5353050" y="2476500"/>
          <p14:tracePt t="80469" x="5281613" y="2495550"/>
          <p14:tracePt t="80475" x="5148263" y="2543175"/>
          <p14:tracePt t="80482" x="5043488" y="2576513"/>
          <p14:tracePt t="80494" x="4872038" y="2628900"/>
          <p14:tracePt t="80511" x="4367213" y="2728913"/>
          <p14:tracePt t="80528" x="4019550" y="2781300"/>
          <p14:tracePt t="80544" x="3657600" y="2819400"/>
          <p14:tracePt t="80561" x="3167063" y="2862263"/>
          <p14:tracePt t="80578" x="2852738" y="2876550"/>
          <p14:tracePt t="80594" x="2590800" y="2886075"/>
          <p14:tracePt t="80611" x="2252663" y="2886075"/>
          <p14:tracePt t="80627" x="2095500" y="2886075"/>
          <p14:tracePt t="80644" x="1976438" y="2871788"/>
          <p14:tracePt t="80661" x="1862138" y="2852738"/>
          <p14:tracePt t="80677" x="1824038" y="2847975"/>
          <p14:tracePt t="80694" x="1804988" y="2838450"/>
          <p14:tracePt t="80727" x="1800225" y="2838450"/>
          <p14:tracePt t="80835" x="1800225" y="2833688"/>
          <p14:tracePt t="80869" x="1800225" y="2828925"/>
          <p14:tracePt t="80885" x="1804988" y="2828925"/>
          <p14:tracePt t="80897" x="1804988" y="2824163"/>
          <p14:tracePt t="80905" x="1814513" y="2824163"/>
          <p14:tracePt t="80926" x="1819275" y="2824163"/>
          <p14:tracePt t="80941" x="1828800" y="2819400"/>
          <p14:tracePt t="80948" x="1847850" y="2814638"/>
          <p14:tracePt t="80961" x="1871663" y="2809875"/>
          <p14:tracePt t="80977" x="1966913" y="2800350"/>
          <p14:tracePt t="80994" x="2052638" y="2786063"/>
          <p14:tracePt t="81011" x="2152650" y="2771775"/>
          <p14:tracePt t="81027" x="2300288" y="2757488"/>
          <p14:tracePt t="81044" x="2395538" y="2752725"/>
          <p14:tracePt t="81061" x="2486025" y="2738438"/>
          <p14:tracePt t="81077" x="2600325" y="2724150"/>
          <p14:tracePt t="81094" x="2647950" y="2714625"/>
          <p14:tracePt t="81111" x="2686050" y="2705100"/>
          <p14:tracePt t="81127" x="2724150" y="2695575"/>
          <p14:tracePt t="81144" x="2733675" y="2690813"/>
          <p14:tracePt t="81161" x="2743200" y="2690813"/>
          <p14:tracePt t="81177" x="2747963" y="2690813"/>
          <p14:tracePt t="81264" x="2752725" y="2690813"/>
          <p14:tracePt t="81313" x="2757488" y="2690813"/>
          <p14:tracePt t="81320" x="2762250" y="2686050"/>
          <p14:tracePt t="81335" x="2767013" y="2686050"/>
          <p14:tracePt t="81344" x="2776538" y="2686050"/>
          <p14:tracePt t="81361" x="2781300" y="2681288"/>
          <p14:tracePt t="81377" x="2800350" y="2681288"/>
          <p14:tracePt t="81394" x="2814638" y="2676525"/>
          <p14:tracePt t="81411" x="2833688" y="2671763"/>
          <p14:tracePt t="81427" x="2914650" y="2667000"/>
          <p14:tracePt t="81444" x="2981325" y="2662238"/>
          <p14:tracePt t="81461" x="3052763" y="2662238"/>
          <p14:tracePt t="81477" x="3205163" y="2662238"/>
          <p14:tracePt t="81494" x="3319463" y="2662238"/>
          <p14:tracePt t="81511" x="3438525" y="2667000"/>
          <p14:tracePt t="81527" x="3643313" y="2671763"/>
          <p14:tracePt t="81544" x="3848100" y="2686050"/>
          <p14:tracePt t="81561" x="4062413" y="2705100"/>
          <p14:tracePt t="81577" x="4391025" y="2767013"/>
          <p14:tracePt t="81594" x="4591050" y="2809875"/>
          <p14:tracePt t="81610" x="4791075" y="2843213"/>
          <p14:tracePt t="81627" x="5010150" y="2876550"/>
          <p14:tracePt t="81644" x="5138738" y="2881313"/>
          <p14:tracePt t="81661" x="5229225" y="2881313"/>
          <p14:tracePt t="81677" x="5310188" y="2876550"/>
          <p14:tracePt t="81694" x="5410200" y="2862263"/>
          <p14:tracePt t="81710" x="5448300" y="2857500"/>
          <p14:tracePt t="81727" x="5476875" y="2847975"/>
          <p14:tracePt t="81744" x="5505450" y="2847975"/>
          <p14:tracePt t="81761" x="5510213" y="2847975"/>
          <p14:tracePt t="81777" x="5514975" y="2843213"/>
          <p14:tracePt t="81794" x="5524500" y="2838450"/>
          <p14:tracePt t="81810" x="5529263" y="2833688"/>
          <p14:tracePt t="81827" x="5538788" y="2824163"/>
          <p14:tracePt t="81844" x="5557838" y="2809875"/>
          <p14:tracePt t="81860" x="5567363" y="2805113"/>
          <p14:tracePt t="81877" x="5572125" y="2805113"/>
          <p14:tracePt t="81894" x="5572125" y="2795588"/>
          <p14:tracePt t="81910" x="5576888" y="2795588"/>
          <p14:tracePt t="81944" x="5576888" y="2790825"/>
          <p14:tracePt t="82000" x="5576888" y="2786063"/>
          <p14:tracePt t="82008" x="5572125" y="2786063"/>
          <p14:tracePt t="82015" x="5557838" y="2781300"/>
          <p14:tracePt t="82027" x="5548313" y="2776538"/>
          <p14:tracePt t="82044" x="5510213" y="2757488"/>
          <p14:tracePt t="82060" x="5472113" y="2738438"/>
          <p14:tracePt t="82077" x="5419725" y="2714625"/>
          <p14:tracePt t="82094" x="5372100" y="2695575"/>
          <p14:tracePt t="82110" x="5362575" y="2686050"/>
          <p14:tracePt t="82127" x="5357813" y="2686050"/>
          <p14:tracePt t="82144" x="5353050" y="2686050"/>
          <p14:tracePt t="82160" x="5353050" y="2681288"/>
          <p14:tracePt t="82194" x="5367338" y="2662238"/>
          <p14:tracePt t="82210" x="5372100" y="2647950"/>
          <p14:tracePt t="82227" x="5381625" y="2633663"/>
          <p14:tracePt t="82244" x="5414963" y="2605088"/>
          <p14:tracePt t="82260" x="5429250" y="2581275"/>
          <p14:tracePt t="82277" x="5453063" y="2571750"/>
          <p14:tracePt t="82294" x="5481638" y="2552700"/>
          <p14:tracePt t="82310" x="5495925" y="2543175"/>
          <p14:tracePt t="82327" x="5500688" y="2543175"/>
          <p14:tracePt t="82344" x="5505450" y="2543175"/>
          <p14:tracePt t="82387" x="5510213" y="2543175"/>
          <p14:tracePt t="83312" x="5457825" y="2557463"/>
          <p14:tracePt t="83318" x="5381625" y="2576513"/>
          <p14:tracePt t="83327" x="5238750" y="2614613"/>
          <p14:tracePt t="83343" x="4933950" y="2690813"/>
          <p14:tracePt t="83360" x="4557713" y="2747963"/>
          <p14:tracePt t="83377" x="3895725" y="2814638"/>
          <p14:tracePt t="83393" x="3467100" y="2828925"/>
          <p14:tracePt t="83410" x="3052763" y="2819400"/>
          <p14:tracePt t="83427" x="2543175" y="2757488"/>
          <p14:tracePt t="83443" x="2309813" y="2733675"/>
          <p14:tracePt t="83460" x="2133600" y="2695575"/>
          <p14:tracePt t="83477" x="1985963" y="2667000"/>
          <p14:tracePt t="83493" x="1943100" y="2657475"/>
          <p14:tracePt t="83510" x="1928813" y="2643188"/>
          <p14:tracePt t="83543" x="1928813" y="2638425"/>
          <p14:tracePt t="83583" x="1928813" y="2633663"/>
          <p14:tracePt t="83648" x="1928813" y="2628900"/>
          <p14:tracePt t="83655" x="1924050" y="2628900"/>
          <p14:tracePt t="83684" x="1919288" y="2624138"/>
          <p14:tracePt t="83741" x="1919288" y="2619375"/>
          <p14:tracePt t="83762" x="1924050" y="2619375"/>
          <p14:tracePt t="83783" x="1928813" y="2619375"/>
          <p14:tracePt t="83790" x="1928813" y="2614613"/>
          <p14:tracePt t="83798" x="1933575" y="2614613"/>
          <p14:tracePt t="83810" x="1938338" y="2614613"/>
          <p14:tracePt t="83826" x="1943100" y="2614613"/>
          <p14:tracePt t="87621" x="1947863" y="2619375"/>
          <p14:tracePt t="87636" x="1947863" y="2624138"/>
          <p14:tracePt t="87642" x="1938338" y="2628900"/>
          <p14:tracePt t="87658" x="1885950" y="2667000"/>
          <p14:tracePt t="87675" x="1814513" y="2709863"/>
          <p14:tracePt t="87692" x="1738313" y="2771775"/>
          <p14:tracePt t="87708" x="1604963" y="2871788"/>
          <p14:tracePt t="87725" x="1514475" y="2919413"/>
          <p14:tracePt t="87742" x="1452563" y="2952750"/>
          <p14:tracePt t="87758" x="1352550" y="2986088"/>
          <p14:tracePt t="87775" x="1285875" y="3005138"/>
          <p14:tracePt t="87792" x="1223963" y="3019425"/>
          <p14:tracePt t="87808" x="1157288" y="3033713"/>
          <p14:tracePt t="87825" x="1109663" y="3038475"/>
          <p14:tracePt t="87842" x="1042988" y="3048000"/>
          <p14:tracePt t="87858" x="976313" y="3062288"/>
          <p14:tracePt t="87875" x="957263" y="3067050"/>
          <p14:tracePt t="87892" x="942975" y="3067050"/>
          <p14:tracePt t="87908" x="938213" y="3067050"/>
          <p14:tracePt t="87980" x="938213" y="3062288"/>
          <p14:tracePt t="87986" x="938213" y="3057525"/>
          <p14:tracePt t="87993" x="938213" y="3052763"/>
          <p14:tracePt t="88008" x="938213" y="3048000"/>
          <p14:tracePt t="88025" x="938213" y="3043238"/>
          <p14:tracePt t="88042" x="938213" y="3038475"/>
          <p14:tracePt t="88058" x="947738" y="3033713"/>
          <p14:tracePt t="88075" x="952500" y="3028950"/>
          <p14:tracePt t="88092" x="957263" y="3024188"/>
          <p14:tracePt t="88108" x="962025" y="3024188"/>
          <p14:tracePt t="88125" x="966788" y="3024188"/>
          <p14:tracePt t="88158" x="976313" y="3019425"/>
          <p14:tracePt t="88192" x="981075" y="3019425"/>
          <p14:tracePt t="88216" x="985838" y="3019425"/>
          <p14:tracePt t="88266" x="990600" y="3019425"/>
          <p14:tracePt t="88316" x="995363" y="3019425"/>
          <p14:tracePt t="88373" x="1004888" y="3019425"/>
          <p14:tracePt t="88459" x="1009650" y="3019425"/>
          <p14:tracePt t="88545" x="1014413" y="3019425"/>
          <p14:tracePt t="88574" x="1019175" y="3019425"/>
          <p14:tracePt t="88761" x="1019175" y="3024188"/>
          <p14:tracePt t="88796" x="1019175" y="3028950"/>
          <p14:tracePt t="88832" x="1019175" y="3033713"/>
          <p14:tracePt t="89190" x="1033463" y="3033713"/>
          <p14:tracePt t="89197" x="1057275" y="3033713"/>
          <p14:tracePt t="89208" x="1090613" y="3028950"/>
          <p14:tracePt t="89225" x="1200150" y="3024188"/>
          <p14:tracePt t="89241" x="1262063" y="3014663"/>
          <p14:tracePt t="89258" x="1338263" y="3014663"/>
          <p14:tracePt t="89275" x="1452563" y="3009900"/>
          <p14:tracePt t="89291" x="1514475" y="3009900"/>
          <p14:tracePt t="89308" x="1566863" y="3009900"/>
          <p14:tracePt t="89325" x="1604963" y="3009900"/>
          <p14:tracePt t="89341" x="1652588" y="3009900"/>
          <p14:tracePt t="89358" x="1685925" y="3009900"/>
          <p14:tracePt t="89375" x="1714500" y="3009900"/>
          <p14:tracePt t="89391" x="1747838" y="3009900"/>
          <p14:tracePt t="89408" x="1757363" y="3009900"/>
          <p14:tracePt t="89424" x="1776413" y="3009900"/>
          <p14:tracePt t="89441" x="1795463" y="3009900"/>
          <p14:tracePt t="89458" x="1819275" y="3009900"/>
          <p14:tracePt t="89475" x="1847850" y="3009900"/>
          <p14:tracePt t="89491" x="1890713" y="3009900"/>
          <p14:tracePt t="89508" x="1919288" y="3009900"/>
          <p14:tracePt t="89524" x="1947863" y="3005138"/>
          <p14:tracePt t="89541" x="1976438" y="3005138"/>
          <p14:tracePt t="89558" x="1990725" y="3000375"/>
          <p14:tracePt t="89575" x="2009775" y="2995613"/>
          <p14:tracePt t="89591" x="2033588" y="2995613"/>
          <p14:tracePt t="89608" x="2057400" y="2990850"/>
          <p14:tracePt t="89625" x="2066925" y="2990850"/>
          <p14:tracePt t="89641" x="2085975" y="2990850"/>
          <p14:tracePt t="89658" x="2090738" y="2990850"/>
          <p14:tracePt t="89674" x="2095500" y="2990850"/>
          <p14:tracePt t="89727" x="2100263" y="2990850"/>
          <p14:tracePt t="89777" x="2105025" y="2990850"/>
          <p14:tracePt t="91718" x="2095500" y="2986088"/>
          <p14:tracePt t="91724" x="2085975" y="2981325"/>
          <p14:tracePt t="91740" x="2033588" y="2976563"/>
          <p14:tracePt t="91757" x="1947863" y="2957513"/>
          <p14:tracePt t="91774" x="1804988" y="2933700"/>
          <p14:tracePt t="91790" x="1704975" y="2914650"/>
          <p14:tracePt t="91807" x="1604963" y="2895600"/>
          <p14:tracePt t="91824" x="1533525" y="2890838"/>
          <p14:tracePt t="91840" x="1471613" y="2876550"/>
          <p14:tracePt t="91857" x="1457325" y="2871788"/>
          <p14:tracePt t="91896" x="1452563" y="2871788"/>
          <p14:tracePt t="92012" x="1447800" y="2871788"/>
          <p14:tracePt t="92025" x="1443038" y="2871788"/>
          <p14:tracePt t="92032" x="1428750" y="2876550"/>
          <p14:tracePt t="92040" x="1409700" y="2876550"/>
          <p14:tracePt t="92057" x="1357313" y="2876550"/>
          <p14:tracePt t="92074" x="1309688" y="2876550"/>
          <p14:tracePt t="92090" x="1233488" y="2876550"/>
          <p14:tracePt t="92107" x="1181100" y="2876550"/>
          <p14:tracePt t="92124" x="1143000" y="2876550"/>
          <p14:tracePt t="92140" x="1100138" y="2881313"/>
          <p14:tracePt t="92157" x="1090613" y="2881313"/>
          <p14:tracePt t="92174" x="1081088" y="2886075"/>
          <p14:tracePt t="92190" x="1076325" y="2886075"/>
          <p14:tracePt t="92207" x="1071563" y="2886075"/>
          <p14:tracePt t="92297" x="1071563" y="2890838"/>
          <p14:tracePt t="92319" x="1076325" y="2890838"/>
          <p14:tracePt t="92355" x="1076325" y="2895600"/>
          <p14:tracePt t="92376" x="1076325" y="2900363"/>
          <p14:tracePt t="92384" x="1081088" y="2900363"/>
          <p14:tracePt t="92412" x="1081088" y="2905125"/>
          <p14:tracePt t="92419" x="1085850" y="2905125"/>
          <p14:tracePt t="92455" x="1090613" y="2905125"/>
          <p14:tracePt t="92512" x="1090613" y="2909888"/>
          <p14:tracePt t="92591" x="1090613" y="2914650"/>
          <p14:tracePt t="92619" x="1085850" y="2914650"/>
          <p14:tracePt t="92670" x="1085850" y="2919413"/>
          <p14:tracePt t="92699" x="1085850" y="2924175"/>
          <p14:tracePt t="92727" x="1085850" y="2928938"/>
          <p14:tracePt t="92814" x="1090613" y="2928938"/>
          <p14:tracePt t="92899" x="1100138" y="2924175"/>
          <p14:tracePt t="92906" x="1114425" y="2924175"/>
          <p14:tracePt t="92913" x="1123950" y="2924175"/>
          <p14:tracePt t="92923" x="1138238" y="2928938"/>
          <p14:tracePt t="92940" x="1166813" y="2933700"/>
          <p14:tracePt t="92957" x="1214438" y="2952750"/>
          <p14:tracePt t="92973" x="1247775" y="2962275"/>
          <p14:tracePt t="92990" x="1290638" y="2976563"/>
          <p14:tracePt t="93007" x="1352550" y="2981325"/>
          <p14:tracePt t="93023" x="1376363" y="2981325"/>
          <p14:tracePt t="93040" x="1395413" y="2981325"/>
          <p14:tracePt t="93057" x="1414463" y="2981325"/>
          <p14:tracePt t="93073" x="1423988" y="2981325"/>
          <p14:tracePt t="93090" x="1433513" y="2981325"/>
          <p14:tracePt t="93107" x="1443038" y="2981325"/>
          <p14:tracePt t="93123" x="1452563" y="2981325"/>
          <p14:tracePt t="93140" x="1462088" y="2981325"/>
          <p14:tracePt t="93157" x="1471613" y="2981325"/>
          <p14:tracePt t="93173" x="1485900" y="2981325"/>
          <p14:tracePt t="93190" x="1495425" y="2981325"/>
          <p14:tracePt t="93207" x="1504950" y="2981325"/>
          <p14:tracePt t="93223" x="1509713" y="2981325"/>
          <p14:tracePt t="93279" x="1514475" y="2981325"/>
          <p14:tracePt t="93386" x="1519238" y="2981325"/>
          <p14:tracePt t="93444" x="1524000" y="2981325"/>
          <p14:tracePt t="93507" x="1528763" y="2981325"/>
          <p14:tracePt t="93522" x="1538288" y="2981325"/>
          <p14:tracePt t="93529" x="1543050" y="2981325"/>
          <p14:tracePt t="93540" x="1547813" y="2981325"/>
          <p14:tracePt t="93557" x="1557338" y="2981325"/>
          <p14:tracePt t="93573" x="1571625" y="2971800"/>
          <p14:tracePt t="93590" x="1581150" y="2971800"/>
          <p14:tracePt t="93607" x="1590675" y="2971800"/>
          <p14:tracePt t="93623" x="1604963" y="2967038"/>
          <p14:tracePt t="93644" x="1609725" y="2967038"/>
          <p14:tracePt t="93665" x="1614488" y="2967038"/>
          <p14:tracePt t="93686" x="1619250" y="2967038"/>
          <p14:tracePt t="93708" x="1624013" y="2967038"/>
          <p14:tracePt t="93744" x="1628775" y="2967038"/>
          <p14:tracePt t="93751" x="1633538" y="2967038"/>
          <p14:tracePt t="93758" x="1638300" y="2967038"/>
          <p14:tracePt t="93773" x="1662113" y="2962275"/>
          <p14:tracePt t="93790" x="1700213" y="2957513"/>
          <p14:tracePt t="93806" x="1733550" y="2952750"/>
          <p14:tracePt t="93823" x="1795463" y="2947988"/>
          <p14:tracePt t="93840" x="1843088" y="2938463"/>
          <p14:tracePt t="93856" x="1909763" y="2924175"/>
          <p14:tracePt t="93873" x="2000250" y="2905125"/>
          <p14:tracePt t="93890" x="2062163" y="2895600"/>
          <p14:tracePt t="93906" x="2133600" y="2881313"/>
          <p14:tracePt t="93923" x="2262188" y="2871788"/>
          <p14:tracePt t="93940" x="2343150" y="2867025"/>
          <p14:tracePt t="93956" x="2405063" y="2867025"/>
          <p14:tracePt t="93973" x="2481263" y="2871788"/>
          <p14:tracePt t="93990" x="2514600" y="2871788"/>
          <p14:tracePt t="94006" x="2538413" y="2876550"/>
          <p14:tracePt t="94023" x="2562225" y="2881313"/>
          <p14:tracePt t="94040" x="2571750" y="2881313"/>
          <p14:tracePt t="94056" x="2581275" y="2886075"/>
          <p14:tracePt t="94073" x="2586038" y="2886075"/>
          <p14:tracePt t="94090" x="2590800" y="2886075"/>
          <p14:tracePt t="94106" x="2595563" y="2886075"/>
          <p14:tracePt t="94123" x="2600325" y="2890838"/>
          <p14:tracePt t="94156" x="2605088" y="2890838"/>
          <p14:tracePt t="94181" x="2609850" y="2890838"/>
          <p14:tracePt t="94260" x="2614613" y="2890838"/>
          <p14:tracePt t="94331" x="2614613" y="2895600"/>
          <p14:tracePt t="94374" x="2614613" y="2900363"/>
          <p14:tracePt t="94446" x="2614613" y="2905125"/>
          <p14:tracePt t="94460" x="2614613" y="2909888"/>
          <p14:tracePt t="94474" x="2614613" y="2914650"/>
          <p14:tracePt t="94496" x="2614613" y="2919413"/>
          <p14:tracePt t="94503" x="2614613" y="2924175"/>
          <p14:tracePt t="94510" x="2609850" y="2924175"/>
          <p14:tracePt t="94523" x="2609850" y="2928938"/>
          <p14:tracePt t="94539" x="2605088" y="2943225"/>
          <p14:tracePt t="94556" x="2605088" y="2947988"/>
          <p14:tracePt t="94573" x="2605088" y="2952750"/>
          <p14:tracePt t="94589" x="2600325" y="2952750"/>
          <p14:tracePt t="94606" x="2600325" y="2957513"/>
          <p14:tracePt t="94639" x="2600325" y="2962275"/>
          <p14:tracePt t="94925" x="2605088" y="2962275"/>
          <p14:tracePt t="94933" x="2614613" y="2962275"/>
          <p14:tracePt t="94940" x="2619375" y="2962275"/>
          <p14:tracePt t="94956" x="2628900" y="2962275"/>
          <p14:tracePt t="94973" x="2662238" y="2962275"/>
          <p14:tracePt t="94990" x="2709863" y="2962275"/>
          <p14:tracePt t="95006" x="2743200" y="2962275"/>
          <p14:tracePt t="95023" x="2771775" y="2962275"/>
          <p14:tracePt t="95040" x="2809875" y="2971800"/>
          <p14:tracePt t="95056" x="2843213" y="2971800"/>
          <p14:tracePt t="95073" x="2886075" y="2971800"/>
          <p14:tracePt t="95089" x="2938463" y="2976563"/>
          <p14:tracePt t="95106" x="3009900" y="2976563"/>
          <p14:tracePt t="95123" x="3043238" y="2976563"/>
          <p14:tracePt t="95139" x="3067050" y="2976563"/>
          <p14:tracePt t="95156" x="3081338" y="2976563"/>
          <p14:tracePt t="95173" x="3086100" y="2976563"/>
          <p14:tracePt t="95205" x="3090863" y="2976563"/>
          <p14:tracePt t="97211" x="3062288" y="2990850"/>
          <p14:tracePt t="97217" x="3005138" y="3019425"/>
          <p14:tracePt t="97224" x="2924175" y="3052763"/>
          <p14:tracePt t="97238" x="2805113" y="3114675"/>
          <p14:tracePt t="97255" x="2614613" y="3195638"/>
          <p14:tracePt t="97272" x="2490788" y="3252788"/>
          <p14:tracePt t="97289" x="2324100" y="3338513"/>
          <p14:tracePt t="97305" x="2228850" y="3381375"/>
          <p14:tracePt t="97322" x="2162175" y="3414713"/>
          <p14:tracePt t="97338" x="2100263" y="3448050"/>
          <p14:tracePt t="97355" x="2081213" y="3457575"/>
          <p14:tracePt t="97372" x="2066925" y="3467100"/>
          <p14:tracePt t="97388" x="2047875" y="3471863"/>
          <p14:tracePt t="97439" x="2043113" y="3471863"/>
          <p14:tracePt t="97575" x="2043113" y="3467100"/>
          <p14:tracePt t="97589" x="2038350" y="3467100"/>
          <p14:tracePt t="97611" x="2038350" y="3462338"/>
          <p14:tracePt t="97647" x="2038350" y="3457575"/>
          <p14:tracePt t="97654" x="2033588" y="3457575"/>
          <p14:tracePt t="97668" x="2028825" y="3457575"/>
          <p14:tracePt t="97675" x="2019300" y="3448050"/>
          <p14:tracePt t="97688" x="2005013" y="3448050"/>
          <p14:tracePt t="97705" x="1947863" y="3429000"/>
          <p14:tracePt t="97722" x="1919288" y="3424238"/>
          <p14:tracePt t="97738" x="1885950" y="3419475"/>
          <p14:tracePt t="97755" x="1814513" y="3409950"/>
          <p14:tracePt t="97772" x="1762125" y="3405188"/>
          <p14:tracePt t="97788" x="1714500" y="3400425"/>
          <p14:tracePt t="97805" x="1657350" y="3400425"/>
          <p14:tracePt t="97822" x="1643063" y="3400425"/>
          <p14:tracePt t="97838" x="1628775" y="3400425"/>
          <p14:tracePt t="97872" x="1624013" y="3400425"/>
          <p14:tracePt t="99430" x="1614488" y="3400425"/>
          <p14:tracePt t="99437" x="1604963" y="3395663"/>
          <p14:tracePt t="99445" x="1585913" y="3395663"/>
          <p14:tracePt t="99454" x="1571625" y="3390900"/>
          <p14:tracePt t="99471" x="1538288" y="3381375"/>
          <p14:tracePt t="99488" x="1500188" y="3376613"/>
          <p14:tracePt t="99504" x="1476375" y="3362325"/>
          <p14:tracePt t="99521" x="1462088" y="3362325"/>
          <p14:tracePt t="99538" x="1443038" y="3362325"/>
          <p14:tracePt t="99554" x="1433513" y="3357563"/>
          <p14:tracePt t="99588" x="1428750" y="3357563"/>
          <p14:tracePt t="99652" x="1428750" y="3367088"/>
          <p14:tracePt t="99688" x="1428750" y="3371850"/>
          <p14:tracePt t="99724" x="1433513" y="3371850"/>
          <p14:tracePt t="99802" x="1452563" y="3371850"/>
          <p14:tracePt t="99810" x="1457325" y="3371850"/>
          <p14:tracePt t="99821" x="1466850" y="3371850"/>
          <p14:tracePt t="99838" x="1504950" y="3371850"/>
          <p14:tracePt t="99854" x="1552575" y="3376613"/>
          <p14:tracePt t="99871" x="1595438" y="3381375"/>
          <p14:tracePt t="99888" x="1647825" y="3386138"/>
          <p14:tracePt t="99904" x="1666875" y="3390900"/>
          <p14:tracePt t="99921" x="1690688" y="3390900"/>
          <p14:tracePt t="99938" x="1728788" y="3390900"/>
          <p14:tracePt t="99954" x="1757363" y="3386138"/>
          <p14:tracePt t="99971" x="1795463" y="3386138"/>
          <p14:tracePt t="99988" x="1824038" y="3381375"/>
          <p14:tracePt t="100004" x="1857375" y="3371850"/>
          <p14:tracePt t="100021" x="1871663" y="3371850"/>
          <p14:tracePt t="100038" x="1881188" y="3371850"/>
          <p14:tracePt t="100054" x="1895475" y="3362325"/>
          <p14:tracePt t="100088" x="1905000" y="3362325"/>
          <p14:tracePt t="100104" x="1914525" y="3357563"/>
          <p14:tracePt t="100121" x="1919288" y="3357563"/>
          <p14:tracePt t="100138" x="1928813" y="3357563"/>
          <p14:tracePt t="100154" x="1933575" y="3357563"/>
          <p14:tracePt t="100188" x="1938338" y="3357563"/>
          <p14:tracePt t="100204" x="1947863" y="3357563"/>
          <p14:tracePt t="100239" x="1952625" y="3357563"/>
          <p14:tracePt t="100297" x="1957388" y="3357563"/>
          <p14:tracePt t="100418" x="1957388" y="3362325"/>
          <p14:tracePt t="100447" x="1962150" y="3362325"/>
          <p14:tracePt t="107595" x="1962150" y="3371850"/>
          <p14:tracePt t="107602" x="1962150" y="3381375"/>
          <p14:tracePt t="107618" x="1962150" y="3400425"/>
          <p14:tracePt t="107635" x="1962150" y="3409950"/>
          <p14:tracePt t="107652" x="1962150" y="3424238"/>
          <p14:tracePt t="107668" x="1962150" y="3433763"/>
          <p14:tracePt t="107685" x="1962150" y="3438525"/>
          <p14:tracePt t="107702" x="1957388" y="3457575"/>
          <p14:tracePt t="107718" x="1952625" y="3471863"/>
          <p14:tracePt t="107735" x="1947863" y="3495675"/>
          <p14:tracePt t="107752" x="1943100" y="3538538"/>
          <p14:tracePt t="107768" x="1938338" y="3562350"/>
          <p14:tracePt t="107785" x="1928813" y="3586163"/>
          <p14:tracePt t="107802" x="1924050" y="3609975"/>
          <p14:tracePt t="107818" x="1919288" y="3624263"/>
          <p14:tracePt t="107835" x="1919288" y="3629025"/>
          <p14:tracePt t="107852" x="1919288" y="3638550"/>
          <p14:tracePt t="107895" x="1919288" y="3643313"/>
          <p14:tracePt t="107966" x="1919288" y="3648075"/>
          <p14:tracePt t="108023" x="1914525" y="3648075"/>
          <p14:tracePt t="108030" x="1914525" y="3652838"/>
          <p14:tracePt t="110595" x="1885950" y="3648075"/>
          <p14:tracePt t="110602" x="1862138" y="3643313"/>
          <p14:tracePt t="110617" x="1785938" y="3600450"/>
          <p14:tracePt t="110634" x="1695450" y="3567113"/>
          <p14:tracePt t="110651" x="1552575" y="3490913"/>
          <p14:tracePt t="110667" x="1485900" y="3457575"/>
          <p14:tracePt t="110684" x="1433513" y="3424238"/>
          <p14:tracePt t="110701" x="1395413" y="3405188"/>
          <p14:tracePt t="110717" x="1390650" y="3400425"/>
          <p14:tracePt t="110734" x="1381125" y="3395663"/>
          <p14:tracePt t="110830" x="1381125" y="3400425"/>
          <p14:tracePt t="110852" x="1385888" y="3400425"/>
          <p14:tracePt t="110888" x="1390650" y="3400425"/>
          <p14:tracePt t="110909" x="1395413" y="3400425"/>
          <p14:tracePt t="110931" x="1400175" y="3405188"/>
          <p14:tracePt t="110938" x="1404938" y="3405188"/>
          <p14:tracePt t="110966" x="1409700" y="3409950"/>
          <p14:tracePt t="110974" x="1414463" y="3414713"/>
          <p14:tracePt t="110984" x="1419225" y="3414713"/>
          <p14:tracePt t="111017" x="1423988" y="3414713"/>
          <p14:tracePt t="111031" x="1423988" y="3419475"/>
          <p14:tracePt t="111060" x="1428750" y="3419475"/>
          <p14:tracePt t="111081" x="1438275" y="3419475"/>
          <p14:tracePt t="111088" x="1443038" y="3424238"/>
          <p14:tracePt t="111100" x="1447800" y="3424238"/>
          <p14:tracePt t="111117" x="1481138" y="3424238"/>
          <p14:tracePt t="111134" x="1519238" y="3419475"/>
          <p14:tracePt t="111150" x="1566863" y="3419475"/>
          <p14:tracePt t="111167" x="1628775" y="3409950"/>
          <p14:tracePt t="111184" x="1662113" y="3405188"/>
          <p14:tracePt t="111201" x="1690688" y="3400425"/>
          <p14:tracePt t="111217" x="1747838" y="3390900"/>
          <p14:tracePt t="111234" x="1785938" y="3381375"/>
          <p14:tracePt t="111251" x="1814513" y="3381375"/>
          <p14:tracePt t="111267" x="1843088" y="3381375"/>
          <p14:tracePt t="111284" x="1847850" y="3376613"/>
          <p14:tracePt t="111301" x="1857375" y="3376613"/>
          <p14:tracePt t="111317" x="1862138" y="3376613"/>
          <p14:tracePt t="111475" x="1866900" y="3376613"/>
          <p14:tracePt t="112392" x="1862138" y="3376613"/>
          <p14:tracePt t="112399" x="1852613" y="3386138"/>
          <p14:tracePt t="112406" x="1838325" y="3395663"/>
          <p14:tracePt t="112417" x="1824038" y="3405188"/>
          <p14:tracePt t="112434" x="1790700" y="3424238"/>
          <p14:tracePt t="112450" x="1733550" y="3467100"/>
          <p14:tracePt t="112467" x="1676400" y="3514725"/>
          <p14:tracePt t="112483" x="1609725" y="3567113"/>
          <p14:tracePt t="112500" x="1528763" y="3624263"/>
          <p14:tracePt t="112517" x="1495425" y="3652838"/>
          <p14:tracePt t="112533" x="1476375" y="3667125"/>
          <p14:tracePt t="112550" x="1471613" y="3671888"/>
          <p14:tracePt t="112567" x="1466850" y="3671888"/>
          <p14:tracePt t="112600" x="1462088" y="3671888"/>
          <p14:tracePt t="113280" x="1462088" y="3681413"/>
          <p14:tracePt t="113287" x="1457325" y="3681413"/>
          <p14:tracePt t="113300" x="1452563" y="3681413"/>
          <p14:tracePt t="113317" x="1447800" y="3686175"/>
          <p14:tracePt t="113333" x="1443038" y="3686175"/>
          <p14:tracePt t="113366" x="1438275" y="3686175"/>
          <p14:tracePt t="113709" x="1443038" y="3686175"/>
          <p14:tracePt t="113760" x="1447800" y="3686175"/>
          <p14:tracePt t="113766" x="1452563" y="3686175"/>
          <p14:tracePt t="113783" x="1462088" y="3690938"/>
          <p14:tracePt t="113800" x="1471613" y="3705225"/>
          <p14:tracePt t="113816" x="1481138" y="3714750"/>
          <p14:tracePt t="113833" x="1485900" y="3714750"/>
          <p14:tracePt t="113850" x="1490663" y="3719513"/>
          <p14:tracePt t="113866" x="1495425" y="3719513"/>
          <p14:tracePt t="113900" x="1500188" y="3724275"/>
          <p14:tracePt t="113916" x="1504950" y="3724275"/>
          <p14:tracePt t="113950" x="1514475" y="3724275"/>
          <p14:tracePt t="113966" x="1538288" y="3729038"/>
          <p14:tracePt t="113983" x="1557338" y="3729038"/>
          <p14:tracePt t="114000" x="1590675" y="3729038"/>
          <p14:tracePt t="114016" x="1647825" y="3748088"/>
          <p14:tracePt t="114033" x="1671638" y="3748088"/>
          <p14:tracePt t="114050" x="1700213" y="3752850"/>
          <p14:tracePt t="114066" x="1747838" y="3762375"/>
          <p14:tracePt t="114083" x="1781175" y="3762375"/>
          <p14:tracePt t="114099" x="1804988" y="3762375"/>
          <p14:tracePt t="114116" x="1833563" y="3767138"/>
          <p14:tracePt t="114133" x="1857375" y="3767138"/>
          <p14:tracePt t="114149" x="1866900" y="3767138"/>
          <p14:tracePt t="114183" x="1871663" y="3767138"/>
          <p14:tracePt t="114239" x="1876425" y="3767138"/>
          <p14:tracePt t="115157" x="1900238" y="3767138"/>
          <p14:tracePt t="115163" x="1933575" y="3767138"/>
          <p14:tracePt t="115170" x="1962150" y="3767138"/>
          <p14:tracePt t="115182" x="1995488" y="3771900"/>
          <p14:tracePt t="115199" x="2090738" y="3771900"/>
          <p14:tracePt t="115216" x="2138363" y="3776663"/>
          <p14:tracePt t="115232" x="2176463" y="3776663"/>
          <p14:tracePt t="115249" x="2238375" y="3776663"/>
          <p14:tracePt t="115266" x="2276475" y="3771900"/>
          <p14:tracePt t="115282" x="2309813" y="3771900"/>
          <p14:tracePt t="115299" x="2357438" y="3771900"/>
          <p14:tracePt t="115316" x="2366963" y="3771900"/>
          <p14:tracePt t="115332" x="2381250" y="3771900"/>
          <p14:tracePt t="115349" x="2386013" y="3771900"/>
          <p14:tracePt t="115366" x="2390775" y="3771900"/>
          <p14:tracePt t="115421" x="2395538" y="3771900"/>
          <p14:tracePt t="115456" x="2400300" y="3771900"/>
          <p14:tracePt t="124572" x="2376488" y="3781425"/>
          <p14:tracePt t="124579" x="2343150" y="3810000"/>
          <p14:tracePt t="124596" x="2271713" y="3867150"/>
          <p14:tracePt t="124613" x="2181225" y="3924300"/>
          <p14:tracePt t="124629" x="2081213" y="3981450"/>
          <p14:tracePt t="124646" x="2028825" y="3995738"/>
          <p14:tracePt t="124663" x="2005013" y="4010025"/>
          <p14:tracePt t="124679" x="1981200" y="4019550"/>
          <p14:tracePt t="124696" x="1976438" y="4019550"/>
          <p14:tracePt t="124713" x="1971675" y="4019550"/>
          <p14:tracePt t="124758" x="1966913" y="4019550"/>
          <p14:tracePt t="124793" x="1962150" y="4019550"/>
          <p14:tracePt t="124951" x="1966913" y="4019550"/>
          <p14:tracePt t="124987" x="1971675" y="4019550"/>
          <p14:tracePt t="125008" x="1981200" y="4019550"/>
          <p14:tracePt t="125015" x="1985963" y="4019550"/>
          <p14:tracePt t="125029" x="2000250" y="4019550"/>
          <p14:tracePt t="125046" x="2028825" y="4024313"/>
          <p14:tracePt t="125062" x="2066925" y="4024313"/>
          <p14:tracePt t="125079" x="2105025" y="4029075"/>
          <p14:tracePt t="125096" x="2152650" y="4038600"/>
          <p14:tracePt t="125112" x="2176463" y="4038600"/>
          <p14:tracePt t="125129" x="2205038" y="4038600"/>
          <p14:tracePt t="125146" x="2219325" y="4038600"/>
          <p14:tracePt t="125162" x="2238375" y="4038600"/>
          <p14:tracePt t="125179" x="2252663" y="4038600"/>
          <p14:tracePt t="125196" x="2286000" y="4038600"/>
          <p14:tracePt t="125212" x="2300288" y="4038600"/>
          <p14:tracePt t="125229" x="2319338" y="4038600"/>
          <p14:tracePt t="125246" x="2362200" y="4033838"/>
          <p14:tracePt t="125262" x="2381250" y="4033838"/>
          <p14:tracePt t="125279" x="2405063" y="4033838"/>
          <p14:tracePt t="125296" x="2452688" y="4024313"/>
          <p14:tracePt t="125312" x="2490788" y="4019550"/>
          <p14:tracePt t="125329" x="2538413" y="4010025"/>
          <p14:tracePt t="125346" x="2595563" y="4005263"/>
          <p14:tracePt t="125362" x="2628900" y="3995738"/>
          <p14:tracePt t="125379" x="2662238" y="3990975"/>
          <p14:tracePt t="125396" x="2705100" y="3986213"/>
          <p14:tracePt t="125412" x="2728913" y="3986213"/>
          <p14:tracePt t="125429" x="2743200" y="3981450"/>
          <p14:tracePt t="125446" x="2757488" y="3976688"/>
          <p14:tracePt t="125462" x="2762250" y="3976688"/>
          <p14:tracePt t="125503" x="2767013" y="3976688"/>
          <p14:tracePt t="130715" x="2752725" y="3962400"/>
          <p14:tracePt t="130723" x="2738438" y="3957638"/>
          <p14:tracePt t="130729" x="2709863" y="3933825"/>
          <p14:tracePt t="130744" x="2657475" y="3900488"/>
          <p14:tracePt t="130761" x="2586038" y="3838575"/>
          <p14:tracePt t="130777" x="2524125" y="3790950"/>
          <p14:tracePt t="130794" x="2447925" y="3700463"/>
          <p14:tracePt t="130811" x="2390775" y="3629025"/>
          <p14:tracePt t="130827" x="2343150" y="3571875"/>
          <p14:tracePt t="130844" x="2266950" y="3495675"/>
          <p14:tracePt t="130861" x="2219325" y="3433763"/>
          <p14:tracePt t="130877" x="2181225" y="3367088"/>
          <p14:tracePt t="130894" x="2128838" y="3271838"/>
          <p14:tracePt t="130911" x="2095500" y="3214688"/>
          <p14:tracePt t="130927" x="2057400" y="3157538"/>
          <p14:tracePt t="130944" x="2009775" y="3071813"/>
          <p14:tracePt t="130961" x="1985963" y="3033713"/>
          <p14:tracePt t="130977" x="1971675" y="3009900"/>
          <p14:tracePt t="130994" x="1966913" y="2995613"/>
          <p14:tracePt t="131011" x="1962150" y="2995613"/>
          <p14:tracePt t="131474" x="1952625" y="2981325"/>
          <p14:tracePt t="131481" x="1914525" y="2943225"/>
          <p14:tracePt t="131493" x="1885950" y="2924175"/>
          <p14:tracePt t="131510" x="1762125" y="2828925"/>
          <p14:tracePt t="131527" x="1676400" y="2747963"/>
          <p14:tracePt t="131544" x="1590675" y="2662238"/>
          <p14:tracePt t="131560" x="1495425" y="2571750"/>
          <p14:tracePt t="131577" x="1471613" y="2547938"/>
          <p14:tracePt t="131594" x="1457325" y="2533650"/>
          <p14:tracePt t="131610" x="1452563" y="2528888"/>
          <p14:tracePt t="131746" x="1452563" y="2533650"/>
          <p14:tracePt t="131753" x="1457325" y="2533650"/>
          <p14:tracePt t="131768" x="1457325" y="2538413"/>
          <p14:tracePt t="131796" x="1462088" y="2543175"/>
          <p14:tracePt t="131811" x="1481138" y="2552700"/>
          <p14:tracePt t="131818" x="1519238" y="2557463"/>
          <p14:tracePt t="131827" x="1566863" y="2562225"/>
          <p14:tracePt t="131843" x="1643063" y="2566988"/>
          <p14:tracePt t="131860" x="1824038" y="2571750"/>
          <p14:tracePt t="131877" x="1952625" y="2571750"/>
          <p14:tracePt t="131893" x="2085975" y="2581275"/>
          <p14:tracePt t="131910" x="2262188" y="2571750"/>
          <p14:tracePt t="131927" x="2386013" y="2566988"/>
          <p14:tracePt t="131944" x="2500313" y="2562225"/>
          <p14:tracePt t="131960" x="2619375" y="2547938"/>
          <p14:tracePt t="131977" x="2690813" y="2538413"/>
          <p14:tracePt t="131993" x="2747963" y="2528888"/>
          <p14:tracePt t="132010" x="2786063" y="2524125"/>
          <p14:tracePt t="132027" x="2795588" y="2519363"/>
          <p14:tracePt t="132044" x="2800350" y="2519363"/>
          <p14:tracePt t="132563" x="2843213" y="2524125"/>
          <p14:tracePt t="132569" x="2914650" y="2533650"/>
          <p14:tracePt t="132577" x="2976563" y="2543175"/>
          <p14:tracePt t="132593" x="3148013" y="2586038"/>
          <p14:tracePt t="132610" x="3338513" y="2628900"/>
          <p14:tracePt t="132627" x="3624263" y="2676525"/>
          <p14:tracePt t="132643" x="3786188" y="2709863"/>
          <p14:tracePt t="132660" x="3919538" y="2724150"/>
          <p14:tracePt t="132677" x="4100513" y="2747963"/>
          <p14:tracePt t="132693" x="4200525" y="2752725"/>
          <p14:tracePt t="132710" x="4305300" y="2762250"/>
          <p14:tracePt t="132727" x="4443413" y="2762250"/>
          <p14:tracePt t="132743" x="4538663" y="2757488"/>
          <p14:tracePt t="132760" x="4643438" y="2752725"/>
          <p14:tracePt t="132777" x="4767263" y="2747963"/>
          <p14:tracePt t="132793" x="4857750" y="2743200"/>
          <p14:tracePt t="132810" x="4948238" y="2738438"/>
          <p14:tracePt t="132827" x="5048250" y="2738438"/>
          <p14:tracePt t="132843" x="5124450" y="2738438"/>
          <p14:tracePt t="132860" x="5186363" y="2738438"/>
          <p14:tracePt t="132877" x="5248275" y="2733675"/>
          <p14:tracePt t="132893" x="5305425" y="2724150"/>
          <p14:tracePt t="132910" x="5334000" y="2714625"/>
          <p14:tracePt t="132927" x="5338763" y="2709863"/>
          <p14:tracePt t="132943" x="5343525" y="2709863"/>
          <p14:tracePt t="132960" x="5348288" y="2709863"/>
          <p14:tracePt t="132976" x="5348288" y="2705100"/>
          <p14:tracePt t="133028" x="5348288" y="2700338"/>
          <p14:tracePt t="133035" x="5353050" y="2700338"/>
          <p14:tracePt t="133043" x="5353050" y="2695575"/>
          <p14:tracePt t="133060" x="5367338" y="2667000"/>
          <p14:tracePt t="133076" x="5386388" y="2643188"/>
          <p14:tracePt t="133093" x="5424488" y="2600325"/>
          <p14:tracePt t="133110" x="5453063" y="2581275"/>
          <p14:tracePt t="133126" x="5467350" y="2566988"/>
          <p14:tracePt t="133143" x="5472113" y="2562225"/>
          <p14:tracePt t="133160" x="5476875" y="2557463"/>
          <p14:tracePt t="138183" x="5481638" y="2557463"/>
          <p14:tracePt t="138197" x="5486400" y="2557463"/>
          <p14:tracePt t="138219" x="5491163" y="2557463"/>
          <p14:tracePt t="138233" x="5495925" y="2557463"/>
          <p14:tracePt t="138241" x="5500688" y="2562225"/>
          <p14:tracePt t="138258" x="5510213" y="2566988"/>
          <p14:tracePt t="138275" x="5514975" y="2566988"/>
          <p14:tracePt t="138292" x="5519738" y="2571750"/>
          <p14:tracePt t="138308" x="5524500" y="2571750"/>
          <p14:tracePt t="138341" x="5524500" y="2576513"/>
          <p14:tracePt t="138358" x="5524500" y="2581275"/>
          <p14:tracePt t="138375" x="5529263" y="2581275"/>
          <p14:tracePt t="138391" x="5529263" y="2586038"/>
          <p14:tracePt t="138735" x="5529263" y="2590800"/>
          <p14:tracePt t="138964" x="5538788" y="2590800"/>
          <p14:tracePt t="139057" x="5543550" y="2590800"/>
          <p14:tracePt t="139071" x="5548313" y="2590800"/>
          <p14:tracePt t="139085" x="5553075" y="2590800"/>
          <p14:tracePt t="139092" x="5557838" y="2586038"/>
          <p14:tracePt t="139114" x="5562600" y="2586038"/>
          <p14:tracePt t="139124" x="5567363" y="2586038"/>
          <p14:tracePt t="139141" x="5567363" y="2581275"/>
          <p14:tracePt t="139164" x="5572125" y="2576513"/>
          <p14:tracePt t="139200" x="5576888" y="2576513"/>
          <p14:tracePt t="139236" x="5576888" y="2571750"/>
          <p14:tracePt t="139271" x="5581650" y="2571750"/>
          <p14:tracePt t="139285" x="5586413" y="2571750"/>
          <p14:tracePt t="139292" x="5595938" y="2566988"/>
          <p14:tracePt t="139308" x="5614988" y="2566988"/>
          <p14:tracePt t="139324" x="5648325" y="2566988"/>
          <p14:tracePt t="139341" x="5686425" y="2566988"/>
          <p14:tracePt t="139358" x="5753100" y="2566988"/>
          <p14:tracePt t="139374" x="5776913" y="2566988"/>
          <p14:tracePt t="139391" x="5810250" y="2566988"/>
          <p14:tracePt t="139408" x="5853113" y="2566988"/>
          <p14:tracePt t="139424" x="5881688" y="2566988"/>
          <p14:tracePt t="139441" x="5910263" y="2571750"/>
          <p14:tracePt t="139458" x="5938838" y="2576513"/>
          <p14:tracePt t="139491" x="5943600" y="2576513"/>
          <p14:tracePt t="139508" x="5948363" y="2576513"/>
          <p14:tracePt t="139525" x="5948363" y="2586038"/>
          <p14:tracePt t="139543" x="5948363" y="2590800"/>
          <p14:tracePt t="139558" x="5948363" y="2595563"/>
          <p14:tracePt t="139574" x="5948363" y="2600325"/>
          <p14:tracePt t="139591" x="5948363" y="2605088"/>
          <p14:tracePt t="139608" x="5938838" y="2633663"/>
          <p14:tracePt t="139624" x="5924550" y="2662238"/>
          <p14:tracePt t="139641" x="5919788" y="2700338"/>
          <p14:tracePt t="139658" x="5910263" y="2743200"/>
          <p14:tracePt t="139674" x="5905500" y="2762250"/>
          <p14:tracePt t="139691" x="5905500" y="2776538"/>
          <p14:tracePt t="139708" x="5900738" y="2790825"/>
          <p14:tracePt t="139741" x="5900738" y="2795588"/>
          <p14:tracePt t="139758" x="5900738" y="2800350"/>
          <p14:tracePt t="139774" x="5900738" y="2805113"/>
          <p14:tracePt t="139791" x="5900738" y="2809875"/>
          <p14:tracePt t="139808" x="5900738" y="2824163"/>
          <p14:tracePt t="139824" x="5891213" y="2833688"/>
          <p14:tracePt t="139841" x="5881688" y="2852738"/>
          <p14:tracePt t="139858" x="5867400" y="2886075"/>
          <p14:tracePt t="139874" x="5853113" y="2924175"/>
          <p14:tracePt t="139891" x="5838825" y="2952750"/>
          <p14:tracePt t="139908" x="5834063" y="2976563"/>
          <p14:tracePt t="139924" x="5819775" y="3000375"/>
          <p14:tracePt t="139941" x="5815013" y="3014663"/>
          <p14:tracePt t="139958" x="5815013" y="3019425"/>
          <p14:tracePt t="139974" x="5810250" y="3024188"/>
          <p14:tracePt t="140016" x="5810250" y="3028950"/>
          <p14:tracePt t="140038" x="5805488" y="3028950"/>
          <p14:tracePt t="140073" x="5800725" y="3028950"/>
          <p14:tracePt t="140095" x="5795963" y="3028950"/>
          <p14:tracePt t="140102" x="5791200" y="3028950"/>
          <p14:tracePt t="140109" x="5786438" y="3028950"/>
          <p14:tracePt t="140124" x="5781675" y="3024188"/>
          <p14:tracePt t="140141" x="5748338" y="3009900"/>
          <p14:tracePt t="140157" x="5700713" y="2990850"/>
          <p14:tracePt t="140174" x="5634038" y="2976563"/>
          <p14:tracePt t="140191" x="5605463" y="2967038"/>
          <p14:tracePt t="140207" x="5562600" y="2952750"/>
          <p14:tracePt t="140224" x="5510213" y="2947988"/>
          <p14:tracePt t="140241" x="5476875" y="2943225"/>
          <p14:tracePt t="140257" x="5457825" y="2943225"/>
          <p14:tracePt t="140274" x="5443538" y="2943225"/>
          <p14:tracePt t="140291" x="5434013" y="2943225"/>
          <p14:tracePt t="140307" x="5424488" y="2943225"/>
          <p14:tracePt t="140324" x="5405438" y="2947988"/>
          <p14:tracePt t="140341" x="5395913" y="2947988"/>
          <p14:tracePt t="140357" x="5391150" y="2947988"/>
          <p14:tracePt t="140374" x="5381625" y="2947988"/>
          <p14:tracePt t="140391" x="5376863" y="2947988"/>
          <p14:tracePt t="140424" x="5372100" y="2947988"/>
          <p14:tracePt t="140441" x="5367338" y="2947988"/>
          <p14:tracePt t="140457" x="5362575" y="2947988"/>
          <p14:tracePt t="140474" x="5338763" y="2947988"/>
          <p14:tracePt t="140491" x="5305425" y="2943225"/>
          <p14:tracePt t="140507" x="5272088" y="2938463"/>
          <p14:tracePt t="140524" x="5224463" y="2933700"/>
          <p14:tracePt t="140541" x="5205413" y="2928938"/>
          <p14:tracePt t="140557" x="5186363" y="2928938"/>
          <p14:tracePt t="140574" x="5172075" y="2928938"/>
          <p14:tracePt t="140625" x="5167313" y="2928938"/>
          <p14:tracePt t="140747" x="5167313" y="2933700"/>
          <p14:tracePt t="140754" x="5172075" y="2933700"/>
          <p14:tracePt t="140775" x="5176838" y="2933700"/>
          <p14:tracePt t="140811" x="5181600" y="2938463"/>
          <p14:tracePt t="140832" x="5186363" y="2938463"/>
          <p14:tracePt t="140883" x="5191125" y="2938463"/>
          <p14:tracePt t="140954" x="5195888" y="2938463"/>
          <p14:tracePt t="141011" x="5200650" y="2938463"/>
          <p14:tracePt t="141054" x="5205413" y="2938463"/>
          <p14:tracePt t="141119" x="5210175" y="2938463"/>
          <p14:tracePt t="141169" x="5219700" y="2933700"/>
          <p14:tracePt t="141176" x="5229225" y="2933700"/>
          <p14:tracePt t="141190" x="5262563" y="2928938"/>
          <p14:tracePt t="141207" x="5305425" y="2933700"/>
          <p14:tracePt t="141224" x="5343525" y="2933700"/>
          <p14:tracePt t="141240" x="5410200" y="2943225"/>
          <p14:tracePt t="141257" x="5448300" y="2952750"/>
          <p14:tracePt t="141274" x="5486400" y="2952750"/>
          <p14:tracePt t="141290" x="5567363" y="2962275"/>
          <p14:tracePt t="141307" x="5595938" y="2967038"/>
          <p14:tracePt t="141324" x="5624513" y="2967038"/>
          <p14:tracePt t="141340" x="5653088" y="2967038"/>
          <p14:tracePt t="141357" x="5676900" y="2967038"/>
          <p14:tracePt t="141374" x="5686425" y="2967038"/>
          <p14:tracePt t="141390" x="5705475" y="2967038"/>
          <p14:tracePt t="141407" x="5715000" y="2967038"/>
          <p14:tracePt t="141424" x="5719763" y="2967038"/>
          <p14:tracePt t="141440" x="5729288" y="2967038"/>
          <p14:tracePt t="141457" x="5738813" y="2967038"/>
          <p14:tracePt t="141491" x="5743575" y="2967038"/>
          <p14:tracePt t="141507" x="5753100" y="2967038"/>
          <p14:tracePt t="141524" x="5767388" y="2967038"/>
          <p14:tracePt t="141540" x="5781675" y="2967038"/>
          <p14:tracePt t="141557" x="5815013" y="2967038"/>
          <p14:tracePt t="141574" x="5853113" y="2967038"/>
          <p14:tracePt t="141590" x="5895975" y="2967038"/>
          <p14:tracePt t="141607" x="5972175" y="2962275"/>
          <p14:tracePt t="141624" x="6010275" y="2957513"/>
          <p14:tracePt t="141640" x="6048375" y="2947988"/>
          <p14:tracePt t="141657" x="6105525" y="2933700"/>
          <p14:tracePt t="141674" x="6153150" y="2928938"/>
          <p14:tracePt t="141690" x="6215063" y="2919413"/>
          <p14:tracePt t="141707" x="6281738" y="2900363"/>
          <p14:tracePt t="141723" x="6310313" y="2895600"/>
          <p14:tracePt t="141740" x="6319838" y="2895600"/>
          <p14:tracePt t="141757" x="6324600" y="2895600"/>
          <p14:tracePt t="142014" x="6343650" y="2905125"/>
          <p14:tracePt t="142021" x="6362700" y="2905125"/>
          <p14:tracePt t="142028" x="6386513" y="2914650"/>
          <p14:tracePt t="142040" x="6410325" y="2924175"/>
          <p14:tracePt t="142057" x="6457950" y="2933700"/>
          <p14:tracePt t="142073" x="6481763" y="2947988"/>
          <p14:tracePt t="142090" x="6500813" y="2947988"/>
          <p14:tracePt t="142107" x="6524625" y="2952750"/>
          <p14:tracePt t="142123" x="6529388" y="2952750"/>
          <p14:tracePt t="142157" x="6538913" y="2952750"/>
          <p14:tracePt t="142193" x="6543675" y="2952750"/>
          <p14:tracePt t="147506" x="6519863" y="2995613"/>
          <p14:tracePt t="147513" x="6472238" y="3038475"/>
          <p14:tracePt t="147522" x="6424613" y="3086100"/>
          <p14:tracePt t="147538" x="6329363" y="3195638"/>
          <p14:tracePt t="147555" x="6219825" y="3338513"/>
          <p14:tracePt t="147572" x="6162675" y="3400425"/>
          <p14:tracePt t="147588" x="6129338" y="3433763"/>
          <p14:tracePt t="147605" x="6115050" y="3448050"/>
          <p14:tracePt t="147622" x="6110288" y="3452813"/>
          <p14:tracePt t="147670" x="6105525" y="3452813"/>
          <p14:tracePt t="147706" x="6100763" y="3452813"/>
          <p14:tracePt t="147713" x="6096000" y="3452813"/>
          <p14:tracePt t="147749" x="6072188" y="3429000"/>
          <p14:tracePt t="147778" x="6034088" y="3395663"/>
          <p14:tracePt t="147785" x="6029325" y="3395663"/>
          <p14:tracePt t="147792" x="6019800" y="3390900"/>
          <p14:tracePt t="147805" x="6000750" y="3386138"/>
          <p14:tracePt t="147821" x="5900738" y="3381375"/>
          <p14:tracePt t="147838" x="5810250" y="3381375"/>
          <p14:tracePt t="147855" x="5719763" y="3381375"/>
          <p14:tracePt t="147871" x="5614988" y="3381375"/>
          <p14:tracePt t="147888" x="5572125" y="3381375"/>
          <p14:tracePt t="147905" x="5548313" y="3381375"/>
          <p14:tracePt t="147921" x="5543550" y="3381375"/>
          <p14:tracePt t="148043" x="5543550" y="3376613"/>
          <p14:tracePt t="148064" x="5543550" y="3371850"/>
          <p14:tracePt t="148085" x="5534025" y="3371850"/>
          <p14:tracePt t="148100" x="5529263" y="3367088"/>
          <p14:tracePt t="148107" x="5519738" y="3367088"/>
          <p14:tracePt t="148122" x="5510213" y="3367088"/>
          <p14:tracePt t="148138" x="5500688" y="3367088"/>
          <p14:tracePt t="148155" x="5476875" y="3367088"/>
          <p14:tracePt t="148171" x="5443538" y="3367088"/>
          <p14:tracePt t="148188" x="5429250" y="3367088"/>
          <p14:tracePt t="148205" x="5405438" y="3367088"/>
          <p14:tracePt t="148221" x="5376863" y="3367088"/>
          <p14:tracePt t="148238" x="5362575" y="3367088"/>
          <p14:tracePt t="148255" x="5343525" y="3367088"/>
          <p14:tracePt t="148271" x="5324475" y="3367088"/>
          <p14:tracePt t="148288" x="5310188" y="3367088"/>
          <p14:tracePt t="148305" x="5300663" y="3367088"/>
          <p14:tracePt t="148322" x="5291138" y="3367088"/>
          <p14:tracePt t="148338" x="5286375" y="3367088"/>
          <p14:tracePt t="148355" x="5281613" y="3367088"/>
          <p14:tracePt t="148371" x="5272088" y="3367088"/>
          <p14:tracePt t="148388" x="5267325" y="3367088"/>
          <p14:tracePt t="148405" x="5262563" y="3367088"/>
          <p14:tracePt t="148421" x="5262563" y="3362325"/>
          <p14:tracePt t="148444" x="5257800" y="3362325"/>
          <p14:tracePt t="154422" x="5253038" y="3381375"/>
          <p14:tracePt t="154429" x="5248275" y="3414713"/>
          <p14:tracePt t="154438" x="5248275" y="3433763"/>
          <p14:tracePt t="154453" x="5243513" y="3467100"/>
          <p14:tracePt t="154469" x="5243513" y="3490913"/>
          <p14:tracePt t="154486" x="5243513" y="3509963"/>
          <p14:tracePt t="154502" x="5243513" y="3514725"/>
          <p14:tracePt t="154536" x="5243513" y="3519488"/>
          <p14:tracePt t="154565" x="5243513" y="3529013"/>
          <p14:tracePt t="154579" x="5243513" y="3533775"/>
          <p14:tracePt t="154586" x="5243513" y="3543300"/>
          <p14:tracePt t="154602" x="5243513" y="3552825"/>
          <p14:tracePt t="154619" x="5243513" y="3557588"/>
          <p14:tracePt t="154636" x="5253038" y="3576638"/>
          <p14:tracePt t="154652" x="5257800" y="3586163"/>
          <p14:tracePt t="154669" x="5257800" y="3590925"/>
          <p14:tracePt t="154708" x="5262563" y="3590925"/>
          <p14:tracePt t="154765" x="5267325" y="3590925"/>
          <p14:tracePt t="154779" x="5272088" y="3590925"/>
          <p14:tracePt t="154786" x="5281613" y="3590925"/>
          <p14:tracePt t="154802" x="5295900" y="3605213"/>
          <p14:tracePt t="154819" x="5314950" y="3614738"/>
          <p14:tracePt t="154836" x="5334000" y="3624263"/>
          <p14:tracePt t="154852" x="5362575" y="3648075"/>
          <p14:tracePt t="154869" x="5381625" y="3667125"/>
          <p14:tracePt t="154886" x="5405438" y="3686175"/>
          <p14:tracePt t="154902" x="5419725" y="3700463"/>
          <p14:tracePt t="154919" x="5438775" y="3714750"/>
          <p14:tracePt t="154936" x="5457825" y="3724275"/>
          <p14:tracePt t="154952" x="5491163" y="3743325"/>
          <p14:tracePt t="154969" x="5510213" y="3752850"/>
          <p14:tracePt t="154986" x="5529263" y="3757613"/>
          <p14:tracePt t="155002" x="5553075" y="3767138"/>
          <p14:tracePt t="155019" x="5567363" y="3767138"/>
          <p14:tracePt t="155036" x="5572125" y="3771900"/>
          <p14:tracePt t="155052" x="5591175" y="3771900"/>
          <p14:tracePt t="155069" x="5595938" y="3781425"/>
          <p14:tracePt t="155086" x="5610225" y="3781425"/>
          <p14:tracePt t="155102" x="5629275" y="3781425"/>
          <p14:tracePt t="155119" x="5653088" y="3786188"/>
          <p14:tracePt t="155136" x="5686425" y="3790950"/>
          <p14:tracePt t="155152" x="5748338" y="3790950"/>
          <p14:tracePt t="155169" x="5781675" y="3790950"/>
          <p14:tracePt t="155186" x="5810250" y="3790950"/>
          <p14:tracePt t="155202" x="5838825" y="3790950"/>
          <p14:tracePt t="155219" x="5853113" y="3790950"/>
          <p14:tracePt t="155236" x="5862638" y="3786188"/>
          <p14:tracePt t="155252" x="5867400" y="3786188"/>
          <p14:tracePt t="155286" x="5876925" y="3786188"/>
          <p14:tracePt t="157192" x="5862638" y="3790950"/>
          <p14:tracePt t="157199" x="5848350" y="3800475"/>
          <p14:tracePt t="157206" x="5815013" y="3810000"/>
          <p14:tracePt t="157218" x="5786438" y="3829050"/>
          <p14:tracePt t="157235" x="5715000" y="3857625"/>
          <p14:tracePt t="157252" x="5657850" y="3890963"/>
          <p14:tracePt t="157268" x="5614988" y="3919538"/>
          <p14:tracePt t="157285" x="5576888" y="3943350"/>
          <p14:tracePt t="157302" x="5562600" y="3952875"/>
          <p14:tracePt t="157318" x="5557838" y="3957638"/>
          <p14:tracePt t="157335" x="5553075" y="3962400"/>
          <p14:tracePt t="157368" x="5553075" y="3967163"/>
          <p14:tracePt t="157407" x="5553075" y="3971925"/>
          <p14:tracePt t="157478" x="5553075" y="3981450"/>
          <p14:tracePt t="157485" x="5557838" y="3981450"/>
          <p14:tracePt t="157528" x="5562600" y="3981450"/>
          <p14:tracePt t="157542" x="5567363" y="3981450"/>
          <p14:tracePt t="157549" x="5572125" y="3981450"/>
          <p14:tracePt t="157571" x="5576888" y="3981450"/>
          <p14:tracePt t="157585" x="5581650" y="3976688"/>
          <p14:tracePt t="157600" x="5586413" y="3976688"/>
          <p14:tracePt t="157614" x="5591175" y="3976688"/>
          <p14:tracePt t="157650" x="5614988" y="3971925"/>
          <p14:tracePt t="157657" x="5629275" y="3971925"/>
          <p14:tracePt t="157668" x="5648325" y="3971925"/>
          <p14:tracePt t="157685" x="5681663" y="3981450"/>
          <p14:tracePt t="157701" x="5805488" y="4014788"/>
          <p14:tracePt t="157718" x="5891213" y="4043363"/>
          <p14:tracePt t="157735" x="6015038" y="4062413"/>
          <p14:tracePt t="157751" x="6105525" y="4076700"/>
          <p14:tracePt t="157768" x="6176963" y="4081463"/>
          <p14:tracePt t="157785" x="6238875" y="4090988"/>
          <p14:tracePt t="157802" x="6272213" y="4090988"/>
          <p14:tracePt t="157818" x="6281738" y="4090988"/>
          <p14:tracePt t="157864" x="6286500" y="4090988"/>
          <p14:tracePt t="158023" x="6286500" y="4086225"/>
          <p14:tracePt t="158086" x="6286500" y="4081463"/>
          <p14:tracePt t="187912" x="6238875" y="4086225"/>
          <p14:tracePt t="187919" x="6162675" y="4100513"/>
          <p14:tracePt t="187926" x="6038850" y="4114800"/>
          <p14:tracePt t="187941" x="5800725" y="4162425"/>
          <p14:tracePt t="187958" x="5505450" y="4191000"/>
          <p14:tracePt t="187974" x="5210175" y="4224338"/>
          <p14:tracePt t="187991" x="4791075" y="4238625"/>
          <p14:tracePt t="188008" x="4505325" y="4238625"/>
          <p14:tracePt t="188025" x="4281488" y="4233863"/>
          <p14:tracePt t="188041" x="3957638" y="4210050"/>
          <p14:tracePt t="188058" x="3738563" y="4191000"/>
          <p14:tracePt t="188075" x="3581400" y="4167188"/>
          <p14:tracePt t="188091" x="3338513" y="4105275"/>
          <p14:tracePt t="188108" x="3224213" y="4067175"/>
          <p14:tracePt t="188124" x="3109913" y="4019550"/>
          <p14:tracePt t="188141" x="2957513" y="3962400"/>
          <p14:tracePt t="188158" x="2890838" y="3929063"/>
          <p14:tracePt t="188174" x="2819400" y="3905250"/>
          <p14:tracePt t="188191" x="2728913" y="3862388"/>
          <p14:tracePt t="188208" x="2671763" y="3833813"/>
          <p14:tracePt t="188224" x="2647950" y="3819525"/>
          <p14:tracePt t="188241" x="2628900" y="3800475"/>
          <p14:tracePt t="188258" x="2628900" y="3790950"/>
          <p14:tracePt t="188585" x="2576513" y="3719513"/>
          <p14:tracePt t="188592" x="2519363" y="3609975"/>
          <p14:tracePt t="188608" x="2371725" y="3376613"/>
          <p14:tracePt t="188624" x="2214563" y="3133725"/>
          <p14:tracePt t="188641" x="2066925" y="2900363"/>
          <p14:tracePt t="188658" x="1933575" y="2609850"/>
          <p14:tracePt t="188674" x="1890713" y="2500313"/>
          <p14:tracePt t="188691" x="1866900" y="2419350"/>
          <p14:tracePt t="188708" x="1847850" y="2352675"/>
          <p14:tracePt t="188724" x="1847850" y="2343150"/>
          <p14:tracePt t="188758" x="1847850" y="2338388"/>
          <p14:tracePt t="188785" x="1852613" y="2338388"/>
          <p14:tracePt t="188793" x="1857375" y="2343150"/>
          <p14:tracePt t="188808" x="1862138" y="2352675"/>
          <p14:tracePt t="188824" x="1862138" y="2362200"/>
          <p14:tracePt t="188841" x="1866900" y="2362200"/>
          <p14:tracePt t="188857" x="1871663" y="2366963"/>
          <p14:tracePt t="188874" x="1890713" y="2371725"/>
          <p14:tracePt t="188891" x="1914525" y="2376488"/>
          <p14:tracePt t="188907" x="1971675" y="2376488"/>
          <p14:tracePt t="188924" x="2024063" y="2381250"/>
          <p14:tracePt t="188941" x="2071688" y="2390775"/>
          <p14:tracePt t="188957" x="2128838" y="2395538"/>
          <p14:tracePt t="188974" x="2152650" y="2400300"/>
          <p14:tracePt t="188991" x="2166938" y="2405063"/>
          <p14:tracePt t="189008" x="2181225" y="2405063"/>
          <p14:tracePt t="189024" x="2195513" y="2405063"/>
          <p14:tracePt t="189041" x="2200275" y="2405063"/>
          <p14:tracePt t="189057" x="2205038" y="2405063"/>
          <p14:tracePt t="189094" x="2209800" y="2405063"/>
          <p14:tracePt t="189115" x="2219325" y="2405063"/>
          <p14:tracePt t="189124" x="2224088" y="2405063"/>
          <p14:tracePt t="189141" x="2233613" y="2409825"/>
          <p14:tracePt t="189158" x="2262188" y="2414588"/>
          <p14:tracePt t="189174" x="2286000" y="2424113"/>
          <p14:tracePt t="189191" x="2309813" y="2428875"/>
          <p14:tracePt t="189207" x="2338388" y="2438400"/>
          <p14:tracePt t="189224" x="2362200" y="2443163"/>
          <p14:tracePt t="189241" x="2390775" y="2447925"/>
          <p14:tracePt t="189258" x="2424113" y="2452688"/>
          <p14:tracePt t="189274" x="2447925" y="2457450"/>
          <p14:tracePt t="189291" x="2462213" y="2462213"/>
          <p14:tracePt t="189308" x="2471738" y="2462213"/>
          <p14:tracePt t="189341" x="2476500" y="2462213"/>
          <p14:tracePt t="189387" x="2486025" y="2462213"/>
          <p14:tracePt t="189459" x="2490788" y="2462213"/>
          <p14:tracePt t="189731" x="2495550" y="2462213"/>
          <p14:tracePt t="190247" x="2519363" y="2462213"/>
          <p14:tracePt t="190254" x="2566988" y="2462213"/>
          <p14:tracePt t="190261" x="2609850" y="2457450"/>
          <p14:tracePt t="190274" x="2662238" y="2457450"/>
          <p14:tracePt t="190290" x="2843213" y="2447925"/>
          <p14:tracePt t="190307" x="2990850" y="2438400"/>
          <p14:tracePt t="190324" x="3190875" y="2438400"/>
          <p14:tracePt t="190340" x="3519488" y="2433638"/>
          <p14:tracePt t="190357" x="3733800" y="2419350"/>
          <p14:tracePt t="190374" x="3957638" y="2414588"/>
          <p14:tracePt t="190390" x="4195763" y="2405063"/>
          <p14:tracePt t="190407" x="4329113" y="2405063"/>
          <p14:tracePt t="190424" x="4448175" y="2409825"/>
          <p14:tracePt t="190441" x="4643438" y="2424113"/>
          <p14:tracePt t="190457" x="4752975" y="2428875"/>
          <p14:tracePt t="190474" x="4843463" y="2433638"/>
          <p14:tracePt t="190490" x="4957763" y="2443163"/>
          <p14:tracePt t="190507" x="5010150" y="2447925"/>
          <p14:tracePt t="190524" x="5033963" y="2447925"/>
          <p14:tracePt t="190540" x="5043488" y="2447925"/>
          <p14:tracePt t="190970" x="5076825" y="2457450"/>
          <p14:tracePt t="190977" x="5114925" y="2471738"/>
          <p14:tracePt t="190990" x="5157788" y="2481263"/>
          <p14:tracePt t="191007" x="5257800" y="2514600"/>
          <p14:tracePt t="191024" x="5319713" y="2533650"/>
          <p14:tracePt t="191040" x="5362575" y="2547938"/>
          <p14:tracePt t="191057" x="5400675" y="2557463"/>
          <p14:tracePt t="191073" x="5419725" y="2562225"/>
          <p14:tracePt t="191090" x="5424488" y="2566988"/>
          <p14:tracePt t="191107" x="5429250" y="2566988"/>
          <p14:tracePt t="191140" x="5434013" y="2566988"/>
          <p14:tracePt t="191185" x="5443538" y="2566988"/>
          <p14:tracePt t="191192" x="5448300" y="2566988"/>
          <p14:tracePt t="191207" x="5462588" y="2566988"/>
          <p14:tracePt t="191223" x="5491163" y="2571750"/>
          <p14:tracePt t="191240" x="5534025" y="2571750"/>
          <p14:tracePt t="191257" x="5614988" y="2571750"/>
          <p14:tracePt t="191273" x="5667375" y="2571750"/>
          <p14:tracePt t="191290" x="5753100" y="2571750"/>
          <p14:tracePt t="191307" x="5876925" y="2571750"/>
          <p14:tracePt t="191323" x="5953125" y="2566988"/>
          <p14:tracePt t="191340" x="6024563" y="2566988"/>
          <p14:tracePt t="191357" x="6153150" y="2562225"/>
          <p14:tracePt t="191373" x="6210300" y="2562225"/>
          <p14:tracePt t="191390" x="6262688" y="2562225"/>
          <p14:tracePt t="191407" x="6324600" y="2562225"/>
          <p14:tracePt t="191423" x="6357938" y="2566988"/>
          <p14:tracePt t="191440" x="6381750" y="2566988"/>
          <p14:tracePt t="191457" x="6405563" y="2566988"/>
          <p14:tracePt t="191473" x="6410325" y="2566988"/>
          <p14:tracePt t="191507" x="6415088" y="2566988"/>
          <p14:tracePt t="191622" x="6419850" y="2566988"/>
          <p14:tracePt t="207857" x="0" y="0"/>
        </p14:tracePtLst>
      </p14:laserTraceLst>
    </p:ext>
  </p:extLs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8F4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8492"/>
            <a:ext cx="9144000" cy="5119580"/>
          </a:xfrm>
          <a:prstGeom prst="rect">
            <a:avLst/>
          </a:prstGeom>
        </p:spPr>
      </p:pic>
      <p:sp>
        <p:nvSpPr>
          <p:cNvPr id="3" name="Text 1"/>
          <p:cNvSpPr/>
          <p:nvPr/>
        </p:nvSpPr>
        <p:spPr>
          <a:xfrm>
            <a:off x="457200" y="457200"/>
            <a:ext cx="82296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0B2545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Present Value of an Annuity (PVA)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457200" y="1033272"/>
            <a:ext cx="365760" cy="45720"/>
          </a:xfrm>
          <a:prstGeom prst="rect">
            <a:avLst/>
          </a:prstGeom>
          <a:solidFill>
            <a:srgbClr val="C9A961"/>
          </a:solidFill>
          <a:ln w="12700">
            <a:solidFill>
              <a:srgbClr val="C9A961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457200" y="1188720"/>
            <a:ext cx="8229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i="1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How much should I pay TODAY for a stream of EQUAL future cash flows?</a:t>
            </a:r>
            <a:endParaRPr lang="en-US" sz="1600" dirty="0"/>
          </a:p>
        </p:txBody>
      </p:sp>
      <p:sp>
        <p:nvSpPr>
          <p:cNvPr id="6" name="Shape 4"/>
          <p:cNvSpPr/>
          <p:nvPr/>
        </p:nvSpPr>
        <p:spPr>
          <a:xfrm>
            <a:off x="457200" y="1691640"/>
            <a:ext cx="8229600" cy="1325880"/>
          </a:xfrm>
          <a:prstGeom prst="rect">
            <a:avLst/>
          </a:prstGeom>
          <a:solidFill>
            <a:srgbClr val="0B2545"/>
          </a:solidFill>
          <a:ln w="12700">
            <a:solidFill>
              <a:srgbClr val="0B2545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457200" y="1783080"/>
            <a:ext cx="82296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PVA  =  PMT  ×  [ 1 − (1 + r)⁻ⁿ ]  ÷  r</a:t>
            </a:r>
            <a:endParaRPr lang="en-US" sz="2600" dirty="0"/>
          </a:p>
        </p:txBody>
      </p:sp>
      <p:sp>
        <p:nvSpPr>
          <p:cNvPr id="8" name="Text 6"/>
          <p:cNvSpPr/>
          <p:nvPr/>
        </p:nvSpPr>
        <p:spPr>
          <a:xfrm>
            <a:off x="457200" y="2423160"/>
            <a:ext cx="82296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i="1" dirty="0">
                <a:solidFill>
                  <a:srgbClr val="E8D5A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PMT = each payment   ·   r = rate per period   ·   n = number of payments</a:t>
            </a:r>
            <a:endParaRPr lang="en-US" sz="1300" dirty="0"/>
          </a:p>
        </p:txBody>
      </p:sp>
      <p:sp>
        <p:nvSpPr>
          <p:cNvPr id="9" name="Text 7"/>
          <p:cNvSpPr/>
          <p:nvPr/>
        </p:nvSpPr>
        <p:spPr>
          <a:xfrm>
            <a:off x="457200" y="3200400"/>
            <a:ext cx="82296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0B2545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Real estate uses:</a:t>
            </a:r>
            <a:endParaRPr lang="en-US" sz="1800" dirty="0"/>
          </a:p>
        </p:txBody>
      </p:sp>
      <p:sp>
        <p:nvSpPr>
          <p:cNvPr id="10" name="Shape 8"/>
          <p:cNvSpPr/>
          <p:nvPr/>
        </p:nvSpPr>
        <p:spPr>
          <a:xfrm>
            <a:off x="457200" y="3611880"/>
            <a:ext cx="2743200" cy="1097280"/>
          </a:xfrm>
          <a:prstGeom prst="rect">
            <a:avLst/>
          </a:prstGeom>
          <a:solidFill>
            <a:srgbClr val="F2EBDB"/>
          </a:solidFill>
          <a:ln w="12700">
            <a:solidFill>
              <a:srgbClr val="C9A961"/>
            </a:solidFill>
            <a:prstDash val="solid"/>
          </a:ln>
        </p:spPr>
      </p:sp>
      <p:pic>
        <p:nvPicPr>
          <p:cNvPr id="11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4360" y="3703320"/>
            <a:ext cx="411480" cy="411480"/>
          </a:xfrm>
          <a:prstGeom prst="rect">
            <a:avLst/>
          </a:prstGeom>
        </p:spPr>
      </p:pic>
      <p:sp>
        <p:nvSpPr>
          <p:cNvPr id="12" name="Text 9"/>
          <p:cNvSpPr/>
          <p:nvPr/>
        </p:nvSpPr>
        <p:spPr>
          <a:xfrm>
            <a:off x="1097280" y="3703320"/>
            <a:ext cx="20574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B2545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Mortgage Pricing</a:t>
            </a:r>
            <a:endParaRPr lang="en-US" sz="1400" dirty="0"/>
          </a:p>
        </p:txBody>
      </p:sp>
      <p:sp>
        <p:nvSpPr>
          <p:cNvPr id="13" name="Text 10"/>
          <p:cNvSpPr/>
          <p:nvPr/>
        </p:nvSpPr>
        <p:spPr>
          <a:xfrm>
            <a:off x="594360" y="4160520"/>
            <a:ext cx="25146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Loan amount = PV of all monthly payments</a:t>
            </a:r>
            <a:endParaRPr lang="en-US" sz="1200" dirty="0"/>
          </a:p>
        </p:txBody>
      </p:sp>
      <p:sp>
        <p:nvSpPr>
          <p:cNvPr id="14" name="Shape 11"/>
          <p:cNvSpPr/>
          <p:nvPr/>
        </p:nvSpPr>
        <p:spPr>
          <a:xfrm>
            <a:off x="3429000" y="3611880"/>
            <a:ext cx="2743200" cy="1097280"/>
          </a:xfrm>
          <a:prstGeom prst="rect">
            <a:avLst/>
          </a:prstGeom>
          <a:solidFill>
            <a:srgbClr val="F2EBDB"/>
          </a:solidFill>
          <a:ln w="12700">
            <a:solidFill>
              <a:srgbClr val="C9A961"/>
            </a:solidFill>
            <a:prstDash val="solid"/>
          </a:ln>
        </p:spPr>
      </p:sp>
      <p:pic>
        <p:nvPicPr>
          <p:cNvPr id="15" name="Image 1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66160" y="3703320"/>
            <a:ext cx="411480" cy="411480"/>
          </a:xfrm>
          <a:prstGeom prst="rect">
            <a:avLst/>
          </a:prstGeom>
        </p:spPr>
      </p:pic>
      <p:sp>
        <p:nvSpPr>
          <p:cNvPr id="16" name="Text 12"/>
          <p:cNvSpPr/>
          <p:nvPr/>
        </p:nvSpPr>
        <p:spPr>
          <a:xfrm>
            <a:off x="4069080" y="3703320"/>
            <a:ext cx="20574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B2545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Rental Valuation</a:t>
            </a:r>
            <a:endParaRPr lang="en-US" sz="1400" dirty="0"/>
          </a:p>
        </p:txBody>
      </p:sp>
      <p:sp>
        <p:nvSpPr>
          <p:cNvPr id="17" name="Text 13"/>
          <p:cNvSpPr/>
          <p:nvPr/>
        </p:nvSpPr>
        <p:spPr>
          <a:xfrm>
            <a:off x="3566160" y="4160520"/>
            <a:ext cx="25146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Property value = PV of expected rents</a:t>
            </a:r>
            <a:endParaRPr lang="en-US" sz="1200" dirty="0"/>
          </a:p>
        </p:txBody>
      </p:sp>
      <p:sp>
        <p:nvSpPr>
          <p:cNvPr id="18" name="Shape 14"/>
          <p:cNvSpPr/>
          <p:nvPr/>
        </p:nvSpPr>
        <p:spPr>
          <a:xfrm>
            <a:off x="6400800" y="3611880"/>
            <a:ext cx="2743200" cy="1097280"/>
          </a:xfrm>
          <a:prstGeom prst="rect">
            <a:avLst/>
          </a:prstGeom>
          <a:solidFill>
            <a:srgbClr val="F2EBDB"/>
          </a:solidFill>
          <a:ln w="12700">
            <a:solidFill>
              <a:srgbClr val="C9A961"/>
            </a:solidFill>
            <a:prstDash val="solid"/>
          </a:ln>
        </p:spPr>
      </p:sp>
      <p:pic>
        <p:nvPicPr>
          <p:cNvPr id="19" name="Image 2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37960" y="3703320"/>
            <a:ext cx="411480" cy="411480"/>
          </a:xfrm>
          <a:prstGeom prst="rect">
            <a:avLst/>
          </a:prstGeom>
        </p:spPr>
      </p:pic>
      <p:sp>
        <p:nvSpPr>
          <p:cNvPr id="20" name="Text 15"/>
          <p:cNvSpPr/>
          <p:nvPr/>
        </p:nvSpPr>
        <p:spPr>
          <a:xfrm>
            <a:off x="7040880" y="3703320"/>
            <a:ext cx="20574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B2545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Bond Pricing</a:t>
            </a:r>
            <a:endParaRPr lang="en-US" sz="1400" dirty="0"/>
          </a:p>
        </p:txBody>
      </p:sp>
      <p:sp>
        <p:nvSpPr>
          <p:cNvPr id="21" name="Text 16"/>
          <p:cNvSpPr/>
          <p:nvPr/>
        </p:nvSpPr>
        <p:spPr>
          <a:xfrm>
            <a:off x="6537960" y="4160520"/>
            <a:ext cx="25146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Bond price = PV of coupon stream</a:t>
            </a:r>
            <a:endParaRPr lang="en-US" sz="1200" dirty="0"/>
          </a:p>
        </p:txBody>
      </p:sp>
      <p:sp>
        <p:nvSpPr>
          <p:cNvPr id="22" name="Shape 17"/>
          <p:cNvSpPr/>
          <p:nvPr/>
        </p:nvSpPr>
        <p:spPr>
          <a:xfrm>
            <a:off x="0" y="4983480"/>
            <a:ext cx="9144000" cy="164592"/>
          </a:xfrm>
          <a:prstGeom prst="rect">
            <a:avLst/>
          </a:prstGeom>
          <a:solidFill>
            <a:srgbClr val="0B2545"/>
          </a:solidFill>
          <a:ln w="12700">
            <a:solidFill>
              <a:srgbClr val="0B2545"/>
            </a:solidFill>
            <a:prstDash val="solid"/>
          </a:ln>
        </p:spPr>
      </p:sp>
      <p:sp>
        <p:nvSpPr>
          <p:cNvPr id="23" name="Text 18"/>
          <p:cNvSpPr/>
          <p:nvPr/>
        </p:nvSpPr>
        <p:spPr>
          <a:xfrm>
            <a:off x="365760" y="4983480"/>
            <a:ext cx="54864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kern="0" spc="200" dirty="0">
                <a:solidFill>
                  <a:srgbClr val="E8D5A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TIME VALUE OF MONEY  ·  REAL ESTATE FINANCE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4108"/>
    </mc:Choice>
    <mc:Fallback xmlns="">
      <p:transition spd="slow" advTm="29410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90537" x="6110288" y="2800350"/>
          <p14:tracePt t="93242" x="6067425" y="2800350"/>
          <p14:tracePt t="93249" x="5986463" y="2800350"/>
          <p14:tracePt t="93261" x="5919788" y="2800350"/>
          <p14:tracePt t="93277" x="5586413" y="2795588"/>
          <p14:tracePt t="93294" x="5319713" y="2776538"/>
          <p14:tracePt t="93311" x="5043488" y="2762250"/>
          <p14:tracePt t="93328" x="4600575" y="2714625"/>
          <p14:tracePt t="93344" x="4300538" y="2671763"/>
          <p14:tracePt t="93361" x="4052888" y="2628900"/>
          <p14:tracePt t="93378" x="3781425" y="2566988"/>
          <p14:tracePt t="93394" x="3529013" y="2486025"/>
          <p14:tracePt t="93410" x="3419475" y="2443163"/>
          <p14:tracePt t="93427" x="3338513" y="2414588"/>
          <p14:tracePt t="93444" x="3281363" y="2395538"/>
          <p14:tracePt t="93461" x="3271838" y="2386013"/>
          <p14:tracePt t="93494" x="3267075" y="2386013"/>
          <p14:tracePt t="93571" x="3267075" y="2381250"/>
          <p14:tracePt t="93586" x="3262313" y="2381250"/>
          <p14:tracePt t="93600" x="3252788" y="2381250"/>
          <p14:tracePt t="93607" x="3248025" y="2376488"/>
          <p14:tracePt t="93614" x="3243263" y="2376488"/>
          <p14:tracePt t="93627" x="3238500" y="2376488"/>
          <p14:tracePt t="93644" x="3233738" y="2371725"/>
          <p14:tracePt t="93664" x="3224213" y="2371725"/>
          <p14:tracePt t="106204" x="3214688" y="2371725"/>
          <p14:tracePt t="106211" x="3181350" y="2371725"/>
          <p14:tracePt t="106223" x="3152775" y="2371725"/>
          <p14:tracePt t="106240" x="3048000" y="2362200"/>
          <p14:tracePt t="106256" x="2962275" y="2357438"/>
          <p14:tracePt t="106273" x="2871788" y="2343150"/>
          <p14:tracePt t="106289" x="2767013" y="2319338"/>
          <p14:tracePt t="106306" x="2714625" y="2300288"/>
          <p14:tracePt t="106323" x="2662238" y="2276475"/>
          <p14:tracePt t="106339" x="2586038" y="2257425"/>
          <p14:tracePt t="106356" x="2557463" y="2243138"/>
          <p14:tracePt t="106373" x="2524125" y="2228850"/>
          <p14:tracePt t="106390" x="2481263" y="2214563"/>
          <p14:tracePt t="106406" x="2443163" y="2205038"/>
          <p14:tracePt t="106423" x="2419350" y="2195513"/>
          <p14:tracePt t="106440" x="2362200" y="2181225"/>
          <p14:tracePt t="106456" x="2338388" y="2176463"/>
          <p14:tracePt t="106473" x="2309813" y="2176463"/>
          <p14:tracePt t="106490" x="2276475" y="2176463"/>
          <p14:tracePt t="106506" x="2252663" y="2176463"/>
          <p14:tracePt t="106523" x="2224088" y="2171700"/>
          <p14:tracePt t="106539" x="2205038" y="2171700"/>
          <p14:tracePt t="106556" x="2185988" y="2176463"/>
          <p14:tracePt t="106573" x="2181225" y="2181225"/>
          <p14:tracePt t="106589" x="2176463" y="2185988"/>
          <p14:tracePt t="106606" x="2166938" y="2200275"/>
          <p14:tracePt t="106623" x="2162175" y="2205038"/>
          <p14:tracePt t="106639" x="2162175" y="2209800"/>
          <p14:tracePt t="106656" x="2152650" y="2214563"/>
          <p14:tracePt t="106673" x="2147888" y="2224088"/>
          <p14:tracePt t="106689" x="2143125" y="2228850"/>
          <p14:tracePt t="106706" x="2133600" y="2228850"/>
          <p14:tracePt t="106723" x="2133600" y="2233613"/>
          <p14:tracePt t="106756" x="2133600" y="2238375"/>
          <p14:tracePt t="107142" x="2114550" y="2238375"/>
          <p14:tracePt t="107149" x="2090738" y="2238375"/>
          <p14:tracePt t="107157" x="2066925" y="2243138"/>
          <p14:tracePt t="107172" x="2009775" y="2252663"/>
          <p14:tracePt t="107189" x="1952625" y="2252663"/>
          <p14:tracePt t="107206" x="1900238" y="2257425"/>
          <p14:tracePt t="107223" x="1885950" y="2257425"/>
          <p14:tracePt t="107239" x="1876425" y="2257425"/>
          <p14:tracePt t="107256" x="1871663" y="2257425"/>
          <p14:tracePt t="107350" x="1866900" y="2257425"/>
          <p14:tracePt t="107393" x="1857375" y="2257425"/>
          <p14:tracePt t="107406" x="1847850" y="2262188"/>
          <p14:tracePt t="107414" x="1838325" y="2262188"/>
          <p14:tracePt t="107422" x="1838325" y="2266950"/>
          <p14:tracePt t="107439" x="1824038" y="2266950"/>
          <p14:tracePt t="107456" x="1814513" y="2266950"/>
          <p14:tracePt t="107472" x="1804988" y="2276475"/>
          <p14:tracePt t="107489" x="1800225" y="2276475"/>
          <p14:tracePt t="107529" x="1795463" y="2276475"/>
          <p14:tracePt t="107723" x="1800225" y="2276475"/>
          <p14:tracePt t="107729" x="1800225" y="2271713"/>
          <p14:tracePt t="107750" x="1804988" y="2271713"/>
          <p14:tracePt t="107765" x="1809750" y="2271713"/>
          <p14:tracePt t="107793" x="1814513" y="2271713"/>
          <p14:tracePt t="107808" x="1819275" y="2271713"/>
          <p14:tracePt t="107829" x="1824038" y="2271713"/>
          <p14:tracePt t="107843" x="1828800" y="2271713"/>
          <p14:tracePt t="107874" x="1833563" y="2271713"/>
          <p14:tracePt t="107901" x="1838325" y="2271713"/>
          <p14:tracePt t="107930" x="1847850" y="2271713"/>
          <p14:tracePt t="107958" x="1852613" y="2276475"/>
          <p14:tracePt t="107980" x="1857375" y="2276475"/>
          <p14:tracePt t="107995" x="1862138" y="2276475"/>
          <p14:tracePt t="108015" x="1866900" y="2276475"/>
          <p14:tracePt t="108044" x="1876425" y="2276475"/>
          <p14:tracePt t="108073" x="1881188" y="2276475"/>
          <p14:tracePt t="108101" x="1885950" y="2276475"/>
          <p14:tracePt t="108130" x="1890713" y="2276475"/>
          <p14:tracePt t="108137" x="1895475" y="2276475"/>
          <p14:tracePt t="108173" x="1895475" y="2281238"/>
          <p14:tracePt t="108187" x="1900238" y="2281238"/>
          <p14:tracePt t="108208" x="1905000" y="2281238"/>
          <p14:tracePt t="108244" x="1909763" y="2286000"/>
          <p14:tracePt t="108266" x="1914525" y="2286000"/>
          <p14:tracePt t="108294" x="1914525" y="2290763"/>
          <p14:tracePt t="108316" x="1919288" y="2290763"/>
          <p14:tracePt t="108359" x="1924050" y="2290763"/>
          <p14:tracePt t="108381" x="1933575" y="2290763"/>
          <p14:tracePt t="108387" x="1938338" y="2290763"/>
          <p14:tracePt t="108395" x="1943100" y="2290763"/>
          <p14:tracePt t="108405" x="1947863" y="2290763"/>
          <p14:tracePt t="108422" x="1962150" y="2290763"/>
          <p14:tracePt t="108439" x="1976438" y="2290763"/>
          <p14:tracePt t="108455" x="1985963" y="2290763"/>
          <p14:tracePt t="108472" x="1995488" y="2286000"/>
          <p14:tracePt t="108489" x="2000250" y="2286000"/>
          <p14:tracePt t="108505" x="2009775" y="2286000"/>
          <p14:tracePt t="108522" x="2014538" y="2286000"/>
          <p14:tracePt t="108539" x="2024063" y="2286000"/>
          <p14:tracePt t="108555" x="2033588" y="2286000"/>
          <p14:tracePt t="108572" x="2038350" y="2286000"/>
          <p14:tracePt t="108589" x="2052638" y="2286000"/>
          <p14:tracePt t="108605" x="2057400" y="2286000"/>
          <p14:tracePt t="108622" x="2066925" y="2281238"/>
          <p14:tracePt t="108639" x="2081213" y="2281238"/>
          <p14:tracePt t="108655" x="2085975" y="2281238"/>
          <p14:tracePt t="108672" x="2095500" y="2281238"/>
          <p14:tracePt t="108689" x="2100263" y="2281238"/>
          <p14:tracePt t="108705" x="2105025" y="2281238"/>
          <p14:tracePt t="108739" x="2109788" y="2281238"/>
          <p14:tracePt t="108782" x="2114550" y="2281238"/>
          <p14:tracePt t="108810" x="2119313" y="2281238"/>
          <p14:tracePt t="108846" x="2124075" y="2281238"/>
          <p14:tracePt t="108875" x="2128838" y="2281238"/>
          <p14:tracePt t="108903" x="2133600" y="2281238"/>
          <p14:tracePt t="108982" x="2138363" y="2281238"/>
          <p14:tracePt t="109656" x="2138363" y="2271713"/>
          <p14:tracePt t="109928" x="2138363" y="2266950"/>
          <p14:tracePt t="110013" x="2133600" y="2266950"/>
          <p14:tracePt t="117286" x="2152650" y="2262188"/>
          <p14:tracePt t="117294" x="2185988" y="2252663"/>
          <p14:tracePt t="117302" x="2205038" y="2247900"/>
          <p14:tracePt t="117319" x="2257425" y="2233613"/>
          <p14:tracePt t="117336" x="2362200" y="2205038"/>
          <p14:tracePt t="117352" x="2443163" y="2190750"/>
          <p14:tracePt t="117369" x="2528888" y="2176463"/>
          <p14:tracePt t="117386" x="2676525" y="2152650"/>
          <p14:tracePt t="117402" x="2786063" y="2143125"/>
          <p14:tracePt t="117419" x="2886075" y="2138363"/>
          <p14:tracePt t="117436" x="3000375" y="2124075"/>
          <p14:tracePt t="117452" x="3152775" y="2119313"/>
          <p14:tracePt t="117469" x="3262313" y="2114550"/>
          <p14:tracePt t="117486" x="3352800" y="2109788"/>
          <p14:tracePt t="117502" x="3448050" y="2100263"/>
          <p14:tracePt t="117519" x="3500438" y="2100263"/>
          <p14:tracePt t="117536" x="3533775" y="2100263"/>
          <p14:tracePt t="117552" x="3576638" y="2100263"/>
          <p14:tracePt t="117569" x="3600450" y="2109788"/>
          <p14:tracePt t="117586" x="3619500" y="2114550"/>
          <p14:tracePt t="117602" x="3633788" y="2119313"/>
          <p14:tracePt t="117644" x="3638550" y="2119313"/>
          <p14:tracePt t="117652" x="3638550" y="2124075"/>
          <p14:tracePt t="117673" x="3638550" y="2128838"/>
          <p14:tracePt t="117701" x="3638550" y="2133600"/>
          <p14:tracePt t="117737" x="3638550" y="2138363"/>
          <p14:tracePt t="117744" x="3629025" y="2143125"/>
          <p14:tracePt t="117752" x="3624263" y="2147888"/>
          <p14:tracePt t="117769" x="3619500" y="2147888"/>
          <p14:tracePt t="117786" x="3609975" y="2152650"/>
          <p14:tracePt t="117802" x="3595688" y="2157413"/>
          <p14:tracePt t="117819" x="3581400" y="2162175"/>
          <p14:tracePt t="117836" x="3576638" y="2166938"/>
          <p14:tracePt t="117852" x="3557588" y="2181225"/>
          <p14:tracePt t="117869" x="3548063" y="2185988"/>
          <p14:tracePt t="117886" x="3533775" y="2200275"/>
          <p14:tracePt t="117902" x="3519488" y="2214563"/>
          <p14:tracePt t="117919" x="3505200" y="2228850"/>
          <p14:tracePt t="117936" x="3486150" y="2243138"/>
          <p14:tracePt t="117952" x="3457575" y="2262188"/>
          <p14:tracePt t="117969" x="3443288" y="2276475"/>
          <p14:tracePt t="117985" x="3424238" y="2281238"/>
          <p14:tracePt t="118002" x="3400425" y="2290763"/>
          <p14:tracePt t="118019" x="3395663" y="2295525"/>
          <p14:tracePt t="118036" x="3386138" y="2305050"/>
          <p14:tracePt t="118052" x="3376613" y="2314575"/>
          <p14:tracePt t="118069" x="3367088" y="2314575"/>
          <p14:tracePt t="118085" x="3367088" y="2319338"/>
          <p14:tracePt t="118102" x="3362325" y="2319338"/>
          <p14:tracePt t="118146" x="3357563" y="2319338"/>
          <p14:tracePt t="118425" x="3357563" y="2314575"/>
          <p14:tracePt t="118468" x="3357563" y="2309813"/>
          <p14:tracePt t="122026" x="3367088" y="2309813"/>
          <p14:tracePt t="122033" x="3381375" y="2309813"/>
          <p14:tracePt t="122040" x="3400425" y="2309813"/>
          <p14:tracePt t="122051" x="3414713" y="2309813"/>
          <p14:tracePt t="122067" x="3452813" y="2309813"/>
          <p14:tracePt t="122084" x="3509963" y="2309813"/>
          <p14:tracePt t="122101" x="3548063" y="2314575"/>
          <p14:tracePt t="122117" x="3590925" y="2314575"/>
          <p14:tracePt t="122119" x="3619500" y="2319338"/>
          <p14:tracePt t="122134" x="3690938" y="2319338"/>
          <p14:tracePt t="122151" x="3752850" y="2319338"/>
          <p14:tracePt t="122167" x="3810000" y="2324100"/>
          <p14:tracePt t="122184" x="3910013" y="2324100"/>
          <p14:tracePt t="122201" x="3971925" y="2324100"/>
          <p14:tracePt t="122217" x="4019550" y="2324100"/>
          <p14:tracePt t="122234" x="4057650" y="2324100"/>
          <p14:tracePt t="122251" x="4071938" y="2324100"/>
          <p14:tracePt t="122267" x="4086225" y="2324100"/>
          <p14:tracePt t="122284" x="4095750" y="2319338"/>
          <p14:tracePt t="122301" x="4105275" y="2319338"/>
          <p14:tracePt t="122317" x="4110038" y="2319338"/>
          <p14:tracePt t="122334" x="4119563" y="2319338"/>
          <p14:tracePt t="122351" x="4124325" y="2319338"/>
          <p14:tracePt t="122384" x="4129088" y="2319338"/>
          <p14:tracePt t="122413" x="4133850" y="2319338"/>
          <p14:tracePt t="122434" x="4138613" y="2319338"/>
          <p14:tracePt t="122441" x="4138613" y="2324100"/>
          <p14:tracePt t="122451" x="4143375" y="2324100"/>
          <p14:tracePt t="122467" x="4148138" y="2324100"/>
          <p14:tracePt t="122499" x="4152900" y="2324100"/>
          <p14:tracePt t="122542" x="4162425" y="2324100"/>
          <p14:tracePt t="122584" x="4167188" y="2324100"/>
          <p14:tracePt t="122620" x="4171950" y="2324100"/>
          <p14:tracePt t="122627" x="4176713" y="2324100"/>
          <p14:tracePt t="122641" x="4176713" y="2319338"/>
          <p14:tracePt t="122650" x="4181475" y="2319338"/>
          <p14:tracePt t="122667" x="4195763" y="2314575"/>
          <p14:tracePt t="122684" x="4214813" y="2314575"/>
          <p14:tracePt t="122701" x="4229100" y="2314575"/>
          <p14:tracePt t="122717" x="4262438" y="2314575"/>
          <p14:tracePt t="122734" x="4291013" y="2314575"/>
          <p14:tracePt t="122751" x="4305300" y="2314575"/>
          <p14:tracePt t="122767" x="4310063" y="2314575"/>
          <p14:tracePt t="122784" x="4319588" y="2314575"/>
          <p14:tracePt t="122801" x="4324350" y="2314575"/>
          <p14:tracePt t="122817" x="4329113" y="2314575"/>
          <p14:tracePt t="122834" x="4333875" y="2314575"/>
          <p14:tracePt t="122893" x="4338638" y="2314575"/>
          <p14:tracePt t="122964" x="4343400" y="2314575"/>
          <p14:tracePt t="122993" x="4348163" y="2314575"/>
          <p14:tracePt t="123028" x="4352925" y="2314575"/>
          <p14:tracePt t="123042" x="4362450" y="2314575"/>
          <p14:tracePt t="123049" x="4367213" y="2314575"/>
          <p14:tracePt t="123064" x="4376738" y="2314575"/>
          <p14:tracePt t="123071" x="4386263" y="2314575"/>
          <p14:tracePt t="123084" x="4391025" y="2314575"/>
          <p14:tracePt t="123100" x="4405313" y="2314575"/>
          <p14:tracePt t="123117" x="4424363" y="2314575"/>
          <p14:tracePt t="123134" x="4443413" y="2314575"/>
          <p14:tracePt t="123135" x="4457700" y="2314575"/>
          <p14:tracePt t="123150" x="4476750" y="2314575"/>
          <p14:tracePt t="123167" x="4500563" y="2319338"/>
          <p14:tracePt t="123184" x="4533900" y="2324100"/>
          <p14:tracePt t="123200" x="4557713" y="2324100"/>
          <p14:tracePt t="123217" x="4567238" y="2324100"/>
          <p14:tracePt t="123234" x="4572000" y="2324100"/>
          <p14:tracePt t="123250" x="4576763" y="2324100"/>
          <p14:tracePt t="123293" x="4586288" y="2324100"/>
          <p14:tracePt t="124439" x="4586288" y="2328863"/>
          <p14:tracePt t="124453" x="4591050" y="2328863"/>
          <p14:tracePt t="124467" x="4591050" y="2333625"/>
          <p14:tracePt t="124503" x="4595813" y="2333625"/>
          <p14:tracePt t="124539" x="4595813" y="2338388"/>
          <p14:tracePt t="124725" x="4595813" y="2343150"/>
          <p14:tracePt t="127102" x="4638675" y="2338388"/>
          <p14:tracePt t="127109" x="4695825" y="2324100"/>
          <p14:tracePt t="127116" x="4752975" y="2314575"/>
          <p14:tracePt t="127132" x="4881563" y="2281238"/>
          <p14:tracePt t="127149" x="5038725" y="2262188"/>
          <p14:tracePt t="127166" x="5267325" y="2243138"/>
          <p14:tracePt t="127182" x="5400675" y="2243138"/>
          <p14:tracePt t="127199" x="5548313" y="2247900"/>
          <p14:tracePt t="127216" x="5676900" y="2252663"/>
          <p14:tracePt t="127232" x="5853113" y="2252663"/>
          <p14:tracePt t="127249" x="5957888" y="2252663"/>
          <p14:tracePt t="127266" x="6105525" y="2252663"/>
          <p14:tracePt t="127282" x="6219825" y="2238375"/>
          <p14:tracePt t="127299" x="6329363" y="2228850"/>
          <p14:tracePt t="127316" x="6424613" y="2214563"/>
          <p14:tracePt t="127332" x="6534150" y="2200275"/>
          <p14:tracePt t="127349" x="6577013" y="2190750"/>
          <p14:tracePt t="127366" x="6605588" y="2181225"/>
          <p14:tracePt t="127382" x="6615113" y="2181225"/>
          <p14:tracePt t="127417" x="6615113" y="2176463"/>
          <p14:tracePt t="127445" x="6605588" y="2166938"/>
          <p14:tracePt t="127453" x="6591300" y="2162175"/>
          <p14:tracePt t="127466" x="6577013" y="2152650"/>
          <p14:tracePt t="127482" x="6477000" y="2124075"/>
          <p14:tracePt t="127499" x="6357938" y="2085975"/>
          <p14:tracePt t="127516" x="6210300" y="2057400"/>
          <p14:tracePt t="127532" x="5853113" y="2000250"/>
          <p14:tracePt t="127549" x="5567363" y="1966913"/>
          <p14:tracePt t="127566" x="5367338" y="1957388"/>
          <p14:tracePt t="127582" x="5167313" y="1957388"/>
          <p14:tracePt t="127599" x="5062538" y="1962150"/>
          <p14:tracePt t="127616" x="4991100" y="1971675"/>
          <p14:tracePt t="127632" x="4924425" y="1985963"/>
          <p14:tracePt t="127649" x="4886325" y="2014538"/>
          <p14:tracePt t="127666" x="4852988" y="2038350"/>
          <p14:tracePt t="127682" x="4795838" y="2114550"/>
          <p14:tracePt t="127699" x="4762500" y="2157413"/>
          <p14:tracePt t="127716" x="4743450" y="2190750"/>
          <p14:tracePt t="127732" x="4714875" y="2247900"/>
          <p14:tracePt t="127749" x="4705350" y="2286000"/>
          <p14:tracePt t="127766" x="4691063" y="2333625"/>
          <p14:tracePt t="127782" x="4691063" y="2381250"/>
          <p14:tracePt t="127799" x="4695825" y="2409825"/>
          <p14:tracePt t="127816" x="4710113" y="2447925"/>
          <p14:tracePt t="127832" x="4738688" y="2490788"/>
          <p14:tracePt t="127849" x="4810125" y="2538413"/>
          <p14:tracePt t="127866" x="4891088" y="2586038"/>
          <p14:tracePt t="127882" x="5029200" y="2633663"/>
          <p14:tracePt t="127899" x="5138738" y="2657475"/>
          <p14:tracePt t="127916" x="5253038" y="2667000"/>
          <p14:tracePt t="127932" x="5457825" y="2667000"/>
          <p14:tracePt t="127950" x="5610225" y="2643188"/>
          <p14:tracePt t="127966" x="5772150" y="2605088"/>
          <p14:tracePt t="127982" x="5929313" y="2547938"/>
          <p14:tracePt t="127999" x="6005513" y="2509838"/>
          <p14:tracePt t="128015" x="6081713" y="2471738"/>
          <p14:tracePt t="128032" x="6153150" y="2424113"/>
          <p14:tracePt t="128049" x="6186488" y="2395538"/>
          <p14:tracePt t="128066" x="6200775" y="2366963"/>
          <p14:tracePt t="128082" x="6219825" y="2343150"/>
          <p14:tracePt t="128099" x="6219825" y="2328863"/>
          <p14:tracePt t="128115" x="6219825" y="2319338"/>
          <p14:tracePt t="128132" x="6219825" y="2305050"/>
          <p14:tracePt t="128149" x="6215063" y="2300288"/>
          <p14:tracePt t="128165" x="6176963" y="2271713"/>
          <p14:tracePt t="128182" x="6110288" y="2224088"/>
          <p14:tracePt t="128199" x="5986463" y="2162175"/>
          <p14:tracePt t="128215" x="5867400" y="2109788"/>
          <p14:tracePt t="128232" x="5719763" y="2081213"/>
          <p14:tracePt t="128233" x="5638800" y="2071688"/>
          <p14:tracePt t="128249" x="5448300" y="2043113"/>
          <p14:tracePt t="128265" x="5291138" y="2038350"/>
          <p14:tracePt t="128282" x="5114925" y="2033588"/>
          <p14:tracePt t="128299" x="4933950" y="2038350"/>
          <p14:tracePt t="128315" x="4829175" y="2052638"/>
          <p14:tracePt t="128332" x="4752975" y="2066925"/>
          <p14:tracePt t="128349" x="4705350" y="2081213"/>
          <p14:tracePt t="128365" x="4691063" y="2085975"/>
          <p14:tracePt t="128382" x="4686300" y="2085975"/>
          <p14:tracePt t="128399" x="4681538" y="2095500"/>
          <p14:tracePt t="128432" x="4681538" y="2100263"/>
          <p14:tracePt t="128592" x="4681538" y="2105025"/>
          <p14:tracePt t="128620" x="4681538" y="2109788"/>
          <p14:tracePt t="128641" x="4681538" y="2114550"/>
          <p14:tracePt t="128648" x="4686300" y="2114550"/>
          <p14:tracePt t="128656" x="4686300" y="2119313"/>
          <p14:tracePt t="128670" x="4691063" y="2124075"/>
          <p14:tracePt t="128682" x="4695825" y="2124075"/>
          <p14:tracePt t="128699" x="4700588" y="2133600"/>
          <p14:tracePt t="128715" x="4710113" y="2138363"/>
          <p14:tracePt t="128732" x="4724400" y="2162175"/>
          <p14:tracePt t="128748" x="4738688" y="2195513"/>
          <p14:tracePt t="128765" x="4743450" y="2214563"/>
          <p14:tracePt t="128782" x="4752975" y="2238375"/>
          <p14:tracePt t="128798" x="4757738" y="2247900"/>
          <p14:tracePt t="128815" x="4762500" y="2252663"/>
          <p14:tracePt t="128848" x="4762500" y="2257425"/>
          <p14:tracePt t="128899" x="4757738" y="2257425"/>
          <p14:tracePt t="128906" x="4748213" y="2252663"/>
          <p14:tracePt t="128915" x="4748213" y="2247900"/>
          <p14:tracePt t="128932" x="4733925" y="2233613"/>
          <p14:tracePt t="128948" x="4714875" y="2195513"/>
          <p14:tracePt t="128965" x="4710113" y="2181225"/>
          <p14:tracePt t="128982" x="4700588" y="2166938"/>
          <p14:tracePt t="128999" x="4691063" y="2147888"/>
          <p14:tracePt t="129015" x="4686300" y="2133600"/>
          <p14:tracePt t="129032" x="4681538" y="2128838"/>
          <p14:tracePt t="129065" x="4676775" y="2128838"/>
          <p14:tracePt t="129099" x="4676775" y="2133600"/>
          <p14:tracePt t="129106" x="4676775" y="2138363"/>
          <p14:tracePt t="129115" x="4676775" y="2143125"/>
          <p14:tracePt t="129132" x="4681538" y="2162175"/>
          <p14:tracePt t="129148" x="4686300" y="2171700"/>
          <p14:tracePt t="129165" x="4691063" y="2190750"/>
          <p14:tracePt t="129182" x="4691063" y="2195513"/>
          <p14:tracePt t="129198" x="4695825" y="2200275"/>
          <p14:tracePt t="129215" x="4695825" y="2205038"/>
          <p14:tracePt t="129232" x="4695825" y="2209800"/>
          <p14:tracePt t="129278" x="4700588" y="2214563"/>
          <p14:tracePt t="129379" x="4705350" y="2214563"/>
          <p14:tracePt t="129429" x="4710113" y="2209800"/>
          <p14:tracePt t="129464" x="4714875" y="2205038"/>
          <p14:tracePt t="129479" x="4719638" y="2200275"/>
          <p14:tracePt t="129500" x="4724400" y="2200275"/>
          <p14:tracePt t="129536" x="4738688" y="2190750"/>
          <p14:tracePt t="129543" x="4752975" y="2185988"/>
          <p14:tracePt t="129550" x="4767263" y="2181225"/>
          <p14:tracePt t="129565" x="4791075" y="2181225"/>
          <p14:tracePt t="129582" x="4810125" y="2185988"/>
          <p14:tracePt t="129598" x="4838700" y="2185988"/>
          <p14:tracePt t="129615" x="4876800" y="2200275"/>
          <p14:tracePt t="129632" x="4905375" y="2200275"/>
          <p14:tracePt t="129648" x="4924425" y="2205038"/>
          <p14:tracePt t="129665" x="4948238" y="2205038"/>
          <p14:tracePt t="129682" x="4957763" y="2209800"/>
          <p14:tracePt t="129698" x="4962525" y="2209800"/>
          <p14:tracePt t="129715" x="4967288" y="2209800"/>
          <p14:tracePt t="129748" x="4972050" y="2209800"/>
          <p14:tracePt t="129801" x="4967288" y="2209800"/>
          <p14:tracePt t="129808" x="4962525" y="2209800"/>
          <p14:tracePt t="129815" x="4953000" y="2209800"/>
          <p14:tracePt t="129831" x="4938713" y="2205038"/>
          <p14:tracePt t="129848" x="4929188" y="2205038"/>
          <p14:tracePt t="129865" x="4919663" y="2200275"/>
          <p14:tracePt t="129882" x="4914900" y="2200275"/>
          <p14:tracePt t="129981" x="4943475" y="2224088"/>
          <p14:tracePt t="129987" x="4953000" y="2224088"/>
          <p14:tracePt t="129998" x="4972050" y="2228850"/>
          <p14:tracePt t="130015" x="5005388" y="2238375"/>
          <p14:tracePt t="130031" x="5076825" y="2257425"/>
          <p14:tracePt t="130048" x="5148263" y="2271713"/>
          <p14:tracePt t="130065" x="5219700" y="2281238"/>
          <p14:tracePt t="130081" x="5324475" y="2286000"/>
          <p14:tracePt t="130098" x="5381625" y="2290763"/>
          <p14:tracePt t="130115" x="5429250" y="2290763"/>
          <p14:tracePt t="130131" x="5467350" y="2290763"/>
          <p14:tracePt t="130148" x="5481638" y="2290763"/>
          <p14:tracePt t="130181" x="5486400" y="2290763"/>
          <p14:tracePt t="130338" x="5486400" y="2286000"/>
          <p14:tracePt t="130353" x="5481638" y="2286000"/>
          <p14:tracePt t="130366" x="5481638" y="2281238"/>
          <p14:tracePt t="130388" x="5476875" y="2281238"/>
          <p14:tracePt t="130396" x="5472113" y="2276475"/>
          <p14:tracePt t="130410" x="5467350" y="2276475"/>
          <p14:tracePt t="130424" x="5462588" y="2266950"/>
          <p14:tracePt t="130431" x="5457825" y="2266950"/>
          <p14:tracePt t="130448" x="5457825" y="2262188"/>
          <p14:tracePt t="130465" x="5453063" y="2262188"/>
          <p14:tracePt t="130481" x="5448300" y="2247900"/>
          <p14:tracePt t="130498" x="5443538" y="2247900"/>
          <p14:tracePt t="130515" x="5443538" y="2238375"/>
          <p14:tracePt t="130531" x="5443538" y="2233613"/>
          <p14:tracePt t="130567" x="5443538" y="2228850"/>
          <p14:tracePt t="130610" x="5448300" y="2228850"/>
          <p14:tracePt t="130617" x="5453063" y="2228850"/>
          <p14:tracePt t="130639" x="5457825" y="2233613"/>
          <p14:tracePt t="130653" x="5467350" y="2238375"/>
          <p14:tracePt t="130660" x="5472113" y="2247900"/>
          <p14:tracePt t="130674" x="5476875" y="2252663"/>
          <p14:tracePt t="130682" x="5476875" y="2257425"/>
          <p14:tracePt t="130698" x="5481638" y="2262188"/>
          <p14:tracePt t="130715" x="5495925" y="2266950"/>
          <p14:tracePt t="130731" x="5505450" y="2276475"/>
          <p14:tracePt t="130748" x="5510213" y="2281238"/>
          <p14:tracePt t="130764" x="5524500" y="2286000"/>
          <p14:tracePt t="130782" x="5538788" y="2290763"/>
          <p14:tracePt t="130798" x="5557838" y="2290763"/>
          <p14:tracePt t="130814" x="5572125" y="2295525"/>
          <p14:tracePt t="130832" x="5600700" y="2295525"/>
          <p14:tracePt t="130848" x="5610225" y="2290763"/>
          <p14:tracePt t="130864" x="5629275" y="2290763"/>
          <p14:tracePt t="130881" x="5638800" y="2286000"/>
          <p14:tracePt t="130898" x="5662613" y="2276475"/>
          <p14:tracePt t="130915" x="5667375" y="2271713"/>
          <p14:tracePt t="130931" x="5667375" y="2266950"/>
          <p14:tracePt t="130948" x="5672138" y="2266950"/>
          <p14:tracePt t="130965" x="5676900" y="2262188"/>
          <p14:tracePt t="130981" x="5676900" y="2257425"/>
          <p14:tracePt t="130998" x="5681663" y="2252663"/>
          <p14:tracePt t="131014" x="5686425" y="2247900"/>
          <p14:tracePt t="131031" x="5686425" y="2243138"/>
          <p14:tracePt t="131048" x="5691188" y="2238375"/>
          <p14:tracePt t="131064" x="5691188" y="2233613"/>
          <p14:tracePt t="131081" x="5691188" y="2228850"/>
          <p14:tracePt t="131098" x="5705475" y="2214563"/>
          <p14:tracePt t="131114" x="5734050" y="2200275"/>
          <p14:tracePt t="131131" x="5753100" y="2185988"/>
          <p14:tracePt t="131148" x="5805488" y="2162175"/>
          <p14:tracePt t="131164" x="5848350" y="2157413"/>
          <p14:tracePt t="131181" x="5876925" y="2157413"/>
          <p14:tracePt t="131198" x="5900738" y="2152650"/>
          <p14:tracePt t="131233" x="5905500" y="2152650"/>
          <p14:tracePt t="131305" x="5905500" y="2157413"/>
          <p14:tracePt t="131369" x="5905500" y="2162175"/>
          <p14:tracePt t="131398" x="5905500" y="2166938"/>
          <p14:tracePt t="131405" x="5905500" y="2176463"/>
          <p14:tracePt t="131434" x="5905500" y="2181225"/>
          <p14:tracePt t="131441" x="5905500" y="2185988"/>
          <p14:tracePt t="131469" x="5905500" y="2190750"/>
          <p14:tracePt t="131534" x="5905500" y="2195513"/>
          <p14:tracePt t="131577" x="5910263" y="2195513"/>
          <p14:tracePt t="131606" x="5915025" y="2195513"/>
          <p14:tracePt t="131641" x="5915025" y="2200275"/>
          <p14:tracePt t="131756" x="5919788" y="2200275"/>
          <p14:tracePt t="131784" x="5919788" y="2195513"/>
          <p14:tracePt t="131798" x="5919788" y="2190750"/>
          <p14:tracePt t="131806" x="5919788" y="2185988"/>
          <p14:tracePt t="131864" x="5919788" y="2181225"/>
          <p14:tracePt t="131921" x="5919788" y="2176463"/>
          <p14:tracePt t="131949" x="5919788" y="2171700"/>
          <p14:tracePt t="132951" x="5934075" y="2171700"/>
          <p14:tracePt t="132958" x="5943600" y="2166938"/>
          <p14:tracePt t="132965" x="5962650" y="2162175"/>
          <p14:tracePt t="132980" x="5995988" y="2162175"/>
          <p14:tracePt t="132997" x="6029325" y="2152650"/>
          <p14:tracePt t="133014" x="6048375" y="2147888"/>
          <p14:tracePt t="133030" x="6067425" y="2138363"/>
          <p14:tracePt t="133047" x="6072188" y="2138363"/>
          <p14:tracePt t="133064" x="6076950" y="2138363"/>
          <p14:tracePt t="133097" x="6076950" y="2133600"/>
          <p14:tracePt t="133114" x="6081713" y="2133600"/>
          <p14:tracePt t="133130" x="6081713" y="2128838"/>
          <p14:tracePt t="133151" x="6086475" y="2128838"/>
          <p14:tracePt t="133173" x="6096000" y="2124075"/>
          <p14:tracePt t="133180" x="6096000" y="2119313"/>
          <p14:tracePt t="133197" x="6105525" y="2109788"/>
          <p14:tracePt t="133214" x="6124575" y="2100263"/>
          <p14:tracePt t="133230" x="6143625" y="2085975"/>
          <p14:tracePt t="133247" x="6157913" y="2071688"/>
          <p14:tracePt t="133264" x="6162675" y="2071688"/>
          <p14:tracePt t="133280" x="6167438" y="2066925"/>
          <p14:tracePt t="133314" x="6172200" y="2066925"/>
          <p14:tracePt t="133431" x="6172200" y="2071688"/>
          <p14:tracePt t="133453" x="6172200" y="2076450"/>
          <p14:tracePt t="133467" x="6172200" y="2081213"/>
          <p14:tracePt t="133474" x="6162675" y="2081213"/>
          <p14:tracePt t="133488" x="6153150" y="2081213"/>
          <p14:tracePt t="133497" x="6148388" y="2081213"/>
          <p14:tracePt t="133513" x="6134100" y="2081213"/>
          <p14:tracePt t="133532" x="6115050" y="2066925"/>
          <p14:tracePt t="133547" x="6105525" y="2057400"/>
          <p14:tracePt t="133563" x="6105525" y="2047875"/>
          <p14:tracePt t="133581" x="6105525" y="2038350"/>
          <p14:tracePt t="133597" x="6105525" y="2033588"/>
          <p14:tracePt t="133653" x="6110288" y="2038350"/>
          <p14:tracePt t="133660" x="6110288" y="2047875"/>
          <p14:tracePt t="133667" x="6110288" y="2062163"/>
          <p14:tracePt t="133680" x="6115050" y="2066925"/>
          <p14:tracePt t="133697" x="6115050" y="2095500"/>
          <p14:tracePt t="133713" x="6115050" y="2105025"/>
          <p14:tracePt t="133730" x="6115050" y="2119313"/>
          <p14:tracePt t="133747" x="6115050" y="2128838"/>
          <p14:tracePt t="133764" x="6115050" y="2133600"/>
          <p14:tracePt t="133780" x="6115050" y="2138363"/>
          <p14:tracePt t="133797" x="6115050" y="2147888"/>
          <p14:tracePt t="133813" x="6115050" y="2157413"/>
          <p14:tracePt t="133830" x="6115050" y="2162175"/>
          <p14:tracePt t="133853" x="6115050" y="2166938"/>
          <p14:tracePt t="133925" x="6119813" y="2166938"/>
          <p14:tracePt t="133946" x="6124575" y="2166938"/>
          <p14:tracePt t="133953" x="6129338" y="2166938"/>
          <p14:tracePt t="133963" x="6129338" y="2157413"/>
          <p14:tracePt t="133980" x="6129338" y="2152650"/>
          <p14:tracePt t="133997" x="6134100" y="2143125"/>
          <p14:tracePt t="134030" x="6138863" y="2138363"/>
          <p14:tracePt t="134061" x="6143625" y="2138363"/>
          <p14:tracePt t="134068" x="6148388" y="2133600"/>
          <p14:tracePt t="134082" x="6153150" y="2133600"/>
          <p14:tracePt t="134097" x="6157913" y="2133600"/>
          <p14:tracePt t="134125" x="6162675" y="2133600"/>
          <p14:tracePt t="134133" x="6167438" y="2133600"/>
          <p14:tracePt t="134147" x="6191250" y="2133600"/>
          <p14:tracePt t="134163" x="6224588" y="2133600"/>
          <p14:tracePt t="134180" x="6243638" y="2138363"/>
          <p14:tracePt t="134197" x="6276975" y="2138363"/>
          <p14:tracePt t="134213" x="6296025" y="2138363"/>
          <p14:tracePt t="134230" x="6305550" y="2138363"/>
          <p14:tracePt t="134247" x="6310313" y="2138363"/>
          <p14:tracePt t="134280" x="6315075" y="2138363"/>
          <p14:tracePt t="134304" x="6319838" y="2138363"/>
          <p14:tracePt t="134469" x="6319838" y="2133600"/>
          <p14:tracePt t="138335" x="6362700" y="2133600"/>
          <p14:tracePt t="138342" x="6419850" y="2152650"/>
          <p14:tracePt t="138349" x="6467475" y="2162175"/>
          <p14:tracePt t="138362" x="6510338" y="2166938"/>
          <p14:tracePt t="138379" x="6677025" y="2185988"/>
          <p14:tracePt t="138395" x="6786563" y="2190750"/>
          <p14:tracePt t="138412" x="6905625" y="2190750"/>
          <p14:tracePt t="138429" x="7086600" y="2190750"/>
          <p14:tracePt t="138445" x="7205663" y="2195513"/>
          <p14:tracePt t="138462" x="7300913" y="2195513"/>
          <p14:tracePt t="138479" x="7415213" y="2200275"/>
          <p14:tracePt t="138495" x="7453313" y="2200275"/>
          <p14:tracePt t="138512" x="7472363" y="2200275"/>
          <p14:tracePt t="138529" x="7486650" y="2200275"/>
          <p14:tracePt t="138562" x="7491413" y="2200275"/>
          <p14:tracePt t="138657" x="7491413" y="2205038"/>
          <p14:tracePt t="138686" x="7486650" y="2205038"/>
          <p14:tracePt t="138693" x="7481888" y="2205038"/>
          <p14:tracePt t="138700" x="7477125" y="2209800"/>
          <p14:tracePt t="138712" x="7472363" y="2209800"/>
          <p14:tracePt t="138728" x="7458075" y="2214563"/>
          <p14:tracePt t="138745" x="7448550" y="2214563"/>
          <p14:tracePt t="138762" x="7434263" y="2214563"/>
          <p14:tracePt t="138779" x="7386638" y="2219325"/>
          <p14:tracePt t="138795" x="7329488" y="2224088"/>
          <p14:tracePt t="138812" x="7277100" y="2233613"/>
          <p14:tracePt t="138829" x="7205663" y="2243138"/>
          <p14:tracePt t="138845" x="7148513" y="2257425"/>
          <p14:tracePt t="138862" x="7100888" y="2262188"/>
          <p14:tracePt t="138878" x="7077075" y="2266950"/>
          <p14:tracePt t="138895" x="7053263" y="2271713"/>
          <p14:tracePt t="138912" x="7048500" y="2271713"/>
          <p14:tracePt t="138945" x="7043738" y="2271713"/>
          <p14:tracePt t="139080" x="7043738" y="2266950"/>
          <p14:tracePt t="139116" x="7043738" y="2262188"/>
          <p14:tracePt t="139137" x="7043738" y="2257425"/>
          <p14:tracePt t="139173" x="7043738" y="2252663"/>
          <p14:tracePt t="139217" x="7043738" y="2247900"/>
          <p14:tracePt t="139252" x="7043738" y="2243138"/>
          <p14:tracePt t="139324" x="7043738" y="2238375"/>
          <p14:tracePt t="139352" x="7043738" y="2233613"/>
          <p14:tracePt t="139381" x="7048500" y="2233613"/>
          <p14:tracePt t="139388" x="7053263" y="2228850"/>
          <p14:tracePt t="139403" x="7058025" y="2228850"/>
          <p14:tracePt t="139411" x="7072313" y="2228850"/>
          <p14:tracePt t="139428" x="7086600" y="2238375"/>
          <p14:tracePt t="139445" x="7115175" y="2252663"/>
          <p14:tracePt t="139462" x="7129463" y="2262188"/>
          <p14:tracePt t="139478" x="7143750" y="2276475"/>
          <p14:tracePt t="139495" x="7162800" y="2281238"/>
          <p14:tracePt t="139512" x="7172325" y="2290763"/>
          <p14:tracePt t="139528" x="7186613" y="2290763"/>
          <p14:tracePt t="139545" x="7196138" y="2295525"/>
          <p14:tracePt t="139562" x="7205663" y="2295525"/>
          <p14:tracePt t="139578" x="7210425" y="2295525"/>
          <p14:tracePt t="139595" x="7215188" y="2295525"/>
          <p14:tracePt t="139612" x="7219950" y="2295525"/>
          <p14:tracePt t="139645" x="7224713" y="2295525"/>
          <p14:tracePt t="139689" x="7224713" y="2290763"/>
          <p14:tracePt t="139725" x="7229475" y="2290763"/>
          <p14:tracePt t="139753" x="7234238" y="2290763"/>
          <p14:tracePt t="139768" x="7234238" y="2286000"/>
          <p14:tracePt t="139789" x="7243763" y="2286000"/>
          <p14:tracePt t="139796" x="7243763" y="2281238"/>
          <p14:tracePt t="139803" x="7253288" y="2276475"/>
          <p14:tracePt t="139811" x="7262813" y="2276475"/>
          <p14:tracePt t="139828" x="7277100" y="2266950"/>
          <p14:tracePt t="139845" x="7291388" y="2266950"/>
          <p14:tracePt t="139862" x="7310438" y="2257425"/>
          <p14:tracePt t="139878" x="7319963" y="2257425"/>
          <p14:tracePt t="139895" x="7319963" y="2252663"/>
          <p14:tracePt t="139911" x="7334250" y="2247900"/>
          <p14:tracePt t="139928" x="7334250" y="2238375"/>
          <p14:tracePt t="139945" x="7339013" y="2238375"/>
          <p14:tracePt t="139961" x="7339013" y="2228850"/>
          <p14:tracePt t="139978" x="7339013" y="2224088"/>
          <p14:tracePt t="139997" x="7343775" y="2224088"/>
          <p14:tracePt t="140011" x="7343775" y="2219325"/>
          <p14:tracePt t="140028" x="7343775" y="2214563"/>
          <p14:tracePt t="140061" x="7343775" y="2209800"/>
          <p14:tracePt t="140133" x="7343775" y="2205038"/>
          <p14:tracePt t="144587" x="7296150" y="2205038"/>
          <p14:tracePt t="144594" x="7172325" y="2214563"/>
          <p14:tracePt t="144600" x="7010400" y="2228850"/>
          <p14:tracePt t="144610" x="6824663" y="2257425"/>
          <p14:tracePt t="144626" x="6381750" y="2338388"/>
          <p14:tracePt t="144643" x="5657850" y="2486025"/>
          <p14:tracePt t="144660" x="5214938" y="2547938"/>
          <p14:tracePt t="144677" x="4833938" y="2590800"/>
          <p14:tracePt t="144693" x="4395788" y="2614613"/>
          <p14:tracePt t="144710" x="4224338" y="2614613"/>
          <p14:tracePt t="144726" x="4100513" y="2609850"/>
          <p14:tracePt t="144743" x="4000500" y="2595563"/>
          <p14:tracePt t="144760" x="3976688" y="2581275"/>
          <p14:tracePt t="144776" x="3967163" y="2581275"/>
          <p14:tracePt t="144794" x="3962400" y="2576513"/>
          <p14:tracePt t="144826" x="3962400" y="2571750"/>
          <p14:tracePt t="144843" x="3981450" y="2571750"/>
          <p14:tracePt t="144860" x="4010025" y="2571750"/>
          <p14:tracePt t="144876" x="4071938" y="2581275"/>
          <p14:tracePt t="144893" x="4181475" y="2595563"/>
          <p14:tracePt t="144910" x="4467225" y="2609850"/>
          <p14:tracePt t="144927" x="4757738" y="2624138"/>
          <p14:tracePt t="144943" x="5048250" y="2643188"/>
          <p14:tracePt t="144960" x="5424488" y="2671763"/>
          <p14:tracePt t="144976" x="5562600" y="2671763"/>
          <p14:tracePt t="144993" x="5667375" y="2671763"/>
          <p14:tracePt t="145011" x="5734050" y="2667000"/>
          <p14:tracePt t="145026" x="5738813" y="2667000"/>
          <p14:tracePt t="145043" x="5743575" y="2667000"/>
          <p14:tracePt t="145073" x="5710238" y="2657475"/>
          <p14:tracePt t="145080" x="5657850" y="2657475"/>
          <p14:tracePt t="145093" x="5595938" y="2657475"/>
          <p14:tracePt t="145110" x="5200650" y="2657475"/>
          <p14:tracePt t="145126" x="4838700" y="2657475"/>
          <p14:tracePt t="145143" x="4438650" y="2657475"/>
          <p14:tracePt t="145160" x="3862388" y="2633663"/>
          <p14:tracePt t="145176" x="3576638" y="2586038"/>
          <p14:tracePt t="145193" x="3400425" y="2557463"/>
          <p14:tracePt t="145210" x="3324225" y="2524125"/>
          <p14:tracePt t="145245" x="3333750" y="2524125"/>
          <p14:tracePt t="145260" x="3367088" y="2538413"/>
          <p14:tracePt t="145276" x="3429000" y="2562225"/>
          <p14:tracePt t="145293" x="3548063" y="2600325"/>
          <p14:tracePt t="145310" x="3724275" y="2624138"/>
          <p14:tracePt t="145326" x="3876675" y="2643188"/>
          <p14:tracePt t="145343" x="3995738" y="2643188"/>
          <p14:tracePt t="145360" x="4100513" y="2643188"/>
          <p14:tracePt t="145376" x="4124325" y="2638425"/>
          <p14:tracePt t="145393" x="4138613" y="2633663"/>
          <p14:tracePt t="145431" x="4138613" y="2628900"/>
          <p14:tracePt t="145467" x="4138613" y="2624138"/>
          <p14:tracePt t="145488" x="4129088" y="2619375"/>
          <p14:tracePt t="145510" x="4129088" y="2614613"/>
          <p14:tracePt t="145517" x="4124325" y="2614613"/>
          <p14:tracePt t="145875" x="4081463" y="2609850"/>
          <p14:tracePt t="145882" x="4019550" y="2600325"/>
          <p14:tracePt t="145893" x="3948113" y="2586038"/>
          <p14:tracePt t="145909" x="3795713" y="2562225"/>
          <p14:tracePt t="145926" x="3543300" y="2533650"/>
          <p14:tracePt t="145943" x="3433763" y="2509838"/>
          <p14:tracePt t="145959" x="3376613" y="2500313"/>
          <p14:tracePt t="145976" x="3352800" y="2490788"/>
          <p14:tracePt t="146018" x="3357563" y="2486025"/>
          <p14:tracePt t="146026" x="3367088" y="2481263"/>
          <p14:tracePt t="146043" x="3390900" y="2471738"/>
          <p14:tracePt t="146059" x="3462338" y="2457450"/>
          <p14:tracePt t="146076" x="3571875" y="2424113"/>
          <p14:tracePt t="146093" x="3648075" y="2409825"/>
          <p14:tracePt t="146109" x="3705225" y="2395538"/>
          <p14:tracePt t="146126" x="3748088" y="2381250"/>
          <p14:tracePt t="146143" x="3752850" y="2376488"/>
          <p14:tracePt t="146176" x="3743325" y="2371725"/>
          <p14:tracePt t="146193" x="3686175" y="2366963"/>
          <p14:tracePt t="146209" x="3595688" y="2357438"/>
          <p14:tracePt t="146226" x="3357563" y="2343150"/>
          <p14:tracePt t="146243" x="3128963" y="2324100"/>
          <p14:tracePt t="146259" x="2995613" y="2309813"/>
          <p14:tracePt t="146276" x="2905125" y="2300288"/>
          <p14:tracePt t="146293" x="2900363" y="2295525"/>
          <p14:tracePt t="146341" x="2933700" y="2300288"/>
          <p14:tracePt t="146348" x="2971800" y="2300288"/>
          <p14:tracePt t="146359" x="3024188" y="2305050"/>
          <p14:tracePt t="146376" x="3190875" y="2300288"/>
          <p14:tracePt t="146393" x="3309938" y="2300288"/>
          <p14:tracePt t="146409" x="3400425" y="2295525"/>
          <p14:tracePt t="146426" x="3452813" y="2295525"/>
          <p14:tracePt t="146443" x="3462338" y="2295525"/>
          <p14:tracePt t="146459" x="3467100" y="2295525"/>
          <p14:tracePt t="146493" x="3357563" y="2295525"/>
          <p14:tracePt t="146509" x="3286125" y="2290763"/>
          <p14:tracePt t="146526" x="3200400" y="2286000"/>
          <p14:tracePt t="146543" x="3181350" y="2286000"/>
          <p14:tracePt t="146559" x="3176588" y="2286000"/>
          <p14:tracePt t="146606" x="3214688" y="2286000"/>
          <p14:tracePt t="146613" x="3252788" y="2290763"/>
          <p14:tracePt t="146620" x="3295650" y="2295525"/>
          <p14:tracePt t="146627" x="3333750" y="2295525"/>
          <p14:tracePt t="146642" x="3386138" y="2300288"/>
          <p14:tracePt t="146659" x="3419475" y="2300288"/>
          <p14:tracePt t="146676" x="3429000" y="2300288"/>
          <p14:tracePt t="146692" x="3433763" y="2300288"/>
          <p14:tracePt t="146726" x="3348038" y="2300288"/>
          <p14:tracePt t="146742" x="3257550" y="2295525"/>
          <p14:tracePt t="146759" x="3214688" y="2295525"/>
          <p14:tracePt t="146776" x="3209925" y="2295525"/>
          <p14:tracePt t="146792" x="3205163" y="2295525"/>
          <p14:tracePt t="146826" x="3243263" y="2295525"/>
          <p14:tracePt t="146842" x="3362325" y="2295525"/>
          <p14:tracePt t="146859" x="3433763" y="2290763"/>
          <p14:tracePt t="146876" x="3486150" y="2290763"/>
          <p14:tracePt t="146893" x="3509963" y="2290763"/>
          <p14:tracePt t="146949" x="3462338" y="2290763"/>
          <p14:tracePt t="146964" x="3405188" y="2290763"/>
          <p14:tracePt t="146971" x="3381375" y="2290763"/>
          <p14:tracePt t="146978" x="3352800" y="2286000"/>
          <p14:tracePt t="146993" x="3338513" y="2286000"/>
          <p14:tracePt t="147009" x="3328988" y="2286000"/>
          <p14:tracePt t="147042" x="3343275" y="2286000"/>
          <p14:tracePt t="147059" x="3414713" y="2286000"/>
          <p14:tracePt t="147076" x="3500438" y="2281238"/>
          <p14:tracePt t="147092" x="3652838" y="2281238"/>
          <p14:tracePt t="147109" x="3714750" y="2281238"/>
          <p14:tracePt t="147126" x="3738563" y="2276475"/>
          <p14:tracePt t="147142" x="3743325" y="2276475"/>
          <p14:tracePt t="147176" x="3738563" y="2276475"/>
          <p14:tracePt t="147192" x="3657600" y="2271713"/>
          <p14:tracePt t="147209" x="3643313" y="2271713"/>
          <p14:tracePt t="147226" x="3638550" y="2271713"/>
          <p14:tracePt t="147259" x="3648075" y="2271713"/>
          <p14:tracePt t="147276" x="3662363" y="2271713"/>
          <p14:tracePt t="147292" x="3686175" y="2271713"/>
          <p14:tracePt t="147309" x="3705225" y="2271713"/>
          <p14:tracePt t="147365" x="3695700" y="2276475"/>
          <p14:tracePt t="147373" x="3686175" y="2276475"/>
          <p14:tracePt t="147386" x="3662363" y="2276475"/>
          <p14:tracePt t="147394" x="3648075" y="2276475"/>
          <p14:tracePt t="147409" x="3638550" y="2276475"/>
          <p14:tracePt t="147425" x="3633788" y="2276475"/>
          <p14:tracePt t="147487" x="3638550" y="2276475"/>
          <p14:tracePt t="147508" x="3643313" y="2276475"/>
          <p14:tracePt t="147587" x="3643313" y="2281238"/>
          <p14:tracePt t="147623" x="3638550" y="2286000"/>
          <p14:tracePt t="147630" x="3633788" y="2286000"/>
          <p14:tracePt t="147644" x="3629025" y="2286000"/>
          <p14:tracePt t="147651" x="3624263" y="2286000"/>
          <p14:tracePt t="147659" x="3619500" y="2286000"/>
          <p14:tracePt t="147675" x="3609975" y="2286000"/>
          <p14:tracePt t="147694" x="3576638" y="2266950"/>
          <p14:tracePt t="147709" x="3533775" y="2262188"/>
          <p14:tracePt t="147725" x="3438525" y="2252663"/>
          <p14:tracePt t="147742" x="3333750" y="2252663"/>
          <p14:tracePt t="147759" x="3171825" y="2257425"/>
          <p14:tracePt t="147775" x="3086100" y="2257425"/>
          <p14:tracePt t="147792" x="3028950" y="2257425"/>
          <p14:tracePt t="147809" x="3000375" y="2257425"/>
          <p14:tracePt t="147825" x="2995613" y="2257425"/>
          <p14:tracePt t="147859" x="3014663" y="2257425"/>
          <p14:tracePt t="147875" x="3048000" y="2257425"/>
          <p14:tracePt t="147892" x="3095625" y="2262188"/>
          <p14:tracePt t="147909" x="3186113" y="2276475"/>
          <p14:tracePt t="147925" x="3300413" y="2286000"/>
          <p14:tracePt t="147942" x="3414713" y="2295525"/>
          <p14:tracePt t="147959" x="3590925" y="2309813"/>
          <p14:tracePt t="147975" x="3709988" y="2333625"/>
          <p14:tracePt t="147992" x="3771900" y="2333625"/>
          <p14:tracePt t="148009" x="3810000" y="2333625"/>
          <p14:tracePt t="148025" x="3819525" y="2333625"/>
          <p14:tracePt t="148042" x="3819525" y="2328863"/>
          <p14:tracePt t="148059" x="3819525" y="2319338"/>
          <p14:tracePt t="148089" x="3700463" y="2276475"/>
          <p14:tracePt t="148095" x="3652838" y="2271713"/>
          <p14:tracePt t="148109" x="3605213" y="2271713"/>
          <p14:tracePt t="148125" x="3443288" y="2262188"/>
          <p14:tracePt t="148142" x="3343275" y="2262188"/>
          <p14:tracePt t="148159" x="3286125" y="2262188"/>
          <p14:tracePt t="148175" x="3262313" y="2262188"/>
          <p14:tracePt t="148210" x="3286125" y="2271713"/>
          <p14:tracePt t="148225" x="3305175" y="2271713"/>
          <p14:tracePt t="148242" x="3386138" y="2286000"/>
          <p14:tracePt t="148259" x="3514725" y="2295525"/>
          <p14:tracePt t="148275" x="3609975" y="2300288"/>
          <p14:tracePt t="148292" x="3643313" y="2300288"/>
          <p14:tracePt t="148309" x="3648075" y="2300288"/>
          <p14:tracePt t="148342" x="3633788" y="2300288"/>
          <p14:tracePt t="148359" x="3524250" y="2271713"/>
          <p14:tracePt t="148375" x="3409950" y="2257425"/>
          <p14:tracePt t="148392" x="3376613" y="2247900"/>
          <p14:tracePt t="148409" x="3357563" y="2247900"/>
          <p14:tracePt t="148425" x="3352800" y="2247900"/>
          <p14:tracePt t="148458" x="3371850" y="2247900"/>
          <p14:tracePt t="148475" x="3409950" y="2252663"/>
          <p14:tracePt t="148492" x="3429000" y="2252663"/>
          <p14:tracePt t="148508" x="3433763" y="2252663"/>
          <p14:tracePt t="148525" x="3443288" y="2252663"/>
          <p14:tracePt t="148558" x="3438525" y="2252663"/>
          <p14:tracePt t="148575" x="3386138" y="2252663"/>
          <p14:tracePt t="148592" x="3348038" y="2252663"/>
          <p14:tracePt t="148608" x="3314700" y="2252663"/>
          <p14:tracePt t="148625" x="3305175" y="2252663"/>
          <p14:tracePt t="148675" x="3314700" y="2252663"/>
          <p14:tracePt t="148682" x="3319463" y="2252663"/>
          <p14:tracePt t="148697" x="3324225" y="2252663"/>
          <p14:tracePt t="148711" x="3328988" y="2252663"/>
          <p14:tracePt t="148754" x="3319463" y="2252663"/>
          <p14:tracePt t="148768" x="3314700" y="2252663"/>
          <p14:tracePt t="148776" x="3309938" y="2257425"/>
          <p14:tracePt t="148790" x="3305175" y="2257425"/>
          <p14:tracePt t="148833" x="3300413" y="2257425"/>
          <p14:tracePt t="149241" x="3348038" y="2266950"/>
          <p14:tracePt t="149248" x="3424238" y="2286000"/>
          <p14:tracePt t="149258" x="3524250" y="2305050"/>
          <p14:tracePt t="149275" x="3709988" y="2362200"/>
          <p14:tracePt t="149292" x="4124325" y="2481263"/>
          <p14:tracePt t="149308" x="4414838" y="2538413"/>
          <p14:tracePt t="149325" x="4738688" y="2595563"/>
          <p14:tracePt t="149342" x="5281613" y="2624138"/>
          <p14:tracePt t="149358" x="5648325" y="2643188"/>
          <p14:tracePt t="149375" x="6010275" y="2628900"/>
          <p14:tracePt t="149392" x="6629400" y="2595563"/>
          <p14:tracePt t="149408" x="7048500" y="2562225"/>
          <p14:tracePt t="149425" x="7472363" y="2519363"/>
          <p14:tracePt t="149442" x="8120063" y="2438400"/>
          <p14:tracePt t="149458" x="8486775" y="2376488"/>
          <p14:tracePt t="149475" x="8815388" y="2305050"/>
          <p14:tracePt t="149491" x="9139238" y="2195513"/>
          <p14:tracePt t="149508" x="9139238" y="2119313"/>
          <p14:tracePt t="149525" x="9139238" y="2043113"/>
          <p14:tracePt t="149541" x="9139238" y="1957388"/>
          <p14:tracePt t="149558" x="9139238" y="1928813"/>
          <p14:tracePt t="149575" x="9134475" y="1876425"/>
          <p14:tracePt t="149592" x="9005888" y="1657350"/>
          <p14:tracePt t="149608" x="8639175" y="1052513"/>
          <p14:tracePt t="149625" x="8386763" y="681038"/>
          <p14:tracePt t="149642" x="8186738" y="447675"/>
          <p14:tracePt t="149658" x="7920038" y="290513"/>
          <p14:tracePt t="149675" x="7729538" y="242888"/>
          <p14:tracePt t="149691" x="7572375" y="247650"/>
          <p14:tracePt t="149708" x="7262813" y="295275"/>
          <p14:tracePt t="149725" x="7019925" y="361950"/>
          <p14:tracePt t="149741" x="6781800" y="442913"/>
          <p14:tracePt t="149758" x="6419850" y="590550"/>
          <p14:tracePt t="149775" x="6196013" y="661988"/>
          <p14:tracePt t="149791" x="5934075" y="738188"/>
          <p14:tracePt t="149808" x="5553075" y="828675"/>
          <p14:tracePt t="149825" x="5295900" y="895350"/>
          <p14:tracePt t="149842" x="5038725" y="962025"/>
          <p14:tracePt t="149858" x="4705350" y="1042988"/>
          <p14:tracePt t="149875" x="4562475" y="1076325"/>
          <p14:tracePt t="149891" x="4438650" y="1095375"/>
          <p14:tracePt t="149908" x="4310063" y="1114425"/>
          <p14:tracePt t="149925" x="4257675" y="1128713"/>
          <p14:tracePt t="149941" x="4238625" y="1138238"/>
          <p14:tracePt t="149958" x="4219575" y="1157288"/>
          <p14:tracePt t="149975" x="4214813" y="1176338"/>
          <p14:tracePt t="149991" x="4195763" y="1223963"/>
          <p14:tracePt t="150008" x="4181475" y="1338263"/>
          <p14:tracePt t="150025" x="4167188" y="1428750"/>
          <p14:tracePt t="150041" x="4148138" y="1557338"/>
          <p14:tracePt t="150058" x="4124325" y="1728788"/>
          <p14:tracePt t="150075" x="4119563" y="1838325"/>
          <p14:tracePt t="150091" x="4114800" y="1947863"/>
          <p14:tracePt t="150093" x="4114800" y="2005013"/>
          <p14:tracePt t="150108" x="4119563" y="2062163"/>
          <p14:tracePt t="150125" x="4148138" y="2233613"/>
          <p14:tracePt t="150141" x="4195763" y="2333625"/>
          <p14:tracePt t="150158" x="4338638" y="2509838"/>
          <p14:tracePt t="150175" x="4457700" y="2619375"/>
          <p14:tracePt t="150191" x="4619625" y="2738438"/>
          <p14:tracePt t="150208" x="4852988" y="2895600"/>
          <p14:tracePt t="150225" x="5014913" y="2986088"/>
          <p14:tracePt t="150241" x="5143500" y="3043238"/>
          <p14:tracePt t="150258" x="5372100" y="3071813"/>
          <p14:tracePt t="150275" x="5519738" y="3076575"/>
          <p14:tracePt t="150291" x="5724525" y="3071813"/>
          <p14:tracePt t="150308" x="6015038" y="3038475"/>
          <p14:tracePt t="150325" x="6229350" y="2990850"/>
          <p14:tracePt t="150341" x="6491288" y="2914650"/>
          <p14:tracePt t="150358" x="6948488" y="2757488"/>
          <p14:tracePt t="150375" x="7272338" y="2657475"/>
          <p14:tracePt t="150391" x="7615238" y="2538413"/>
          <p14:tracePt t="150408" x="8096250" y="2338388"/>
          <p14:tracePt t="150425" x="8339138" y="2228850"/>
          <p14:tracePt t="150442" x="8562975" y="2119313"/>
          <p14:tracePt t="150458" x="8729663" y="2019300"/>
          <p14:tracePt t="150474" x="8791575" y="1952625"/>
          <p14:tracePt t="150491" x="8820150" y="1919288"/>
          <p14:tracePt t="150508" x="8829675" y="1885950"/>
          <p14:tracePt t="150525" x="8834438" y="1862138"/>
          <p14:tracePt t="150541" x="8820150" y="1833563"/>
          <p14:tracePt t="150558" x="8777288" y="1766888"/>
          <p14:tracePt t="150574" x="8715375" y="1704975"/>
          <p14:tracePt t="150591" x="8620125" y="1647825"/>
          <p14:tracePt t="150608" x="8472488" y="1590675"/>
          <p14:tracePt t="150625" x="8334375" y="1562100"/>
          <p14:tracePt t="150641" x="8172450" y="1533525"/>
          <p14:tracePt t="150658" x="7853363" y="1519238"/>
          <p14:tracePt t="150674" x="7591425" y="1514475"/>
          <p14:tracePt t="150691" x="7315200" y="1514475"/>
          <p14:tracePt t="150708" x="7029450" y="1533525"/>
          <p14:tracePt t="150725" x="6562725" y="1562100"/>
          <p14:tracePt t="150741" x="6248400" y="1576388"/>
          <p14:tracePt t="150758" x="5972175" y="1585913"/>
          <p14:tracePt t="150775" x="5605463" y="1600200"/>
          <p14:tracePt t="150791" x="5376863" y="1614488"/>
          <p14:tracePt t="150808" x="5186363" y="1633538"/>
          <p14:tracePt t="150825" x="4872038" y="1685925"/>
          <p14:tracePt t="150841" x="4686300" y="1719263"/>
          <p14:tracePt t="150858" x="4514850" y="1771650"/>
          <p14:tracePt t="150874" x="4352925" y="1824038"/>
          <p14:tracePt t="150891" x="4305300" y="1838325"/>
          <p14:tracePt t="150908" x="4281488" y="1857375"/>
          <p14:tracePt t="150925" x="4271963" y="1871663"/>
          <p14:tracePt t="150941" x="4271963" y="1876425"/>
          <p14:tracePt t="150958" x="4271963" y="1890713"/>
          <p14:tracePt t="150974" x="4286250" y="1919288"/>
          <p14:tracePt t="150991" x="4295775" y="1966913"/>
          <p14:tracePt t="151008" x="4300538" y="2019300"/>
          <p14:tracePt t="151024" x="4305300" y="2090738"/>
          <p14:tracePt t="151041" x="4310063" y="2138363"/>
          <p14:tracePt t="151058" x="4324350" y="2200275"/>
          <p14:tracePt t="151074" x="4333875" y="2305050"/>
          <p14:tracePt t="151091" x="4348163" y="2371725"/>
          <p14:tracePt t="151108" x="4371975" y="2438400"/>
          <p14:tracePt t="151124" x="4433888" y="2524125"/>
          <p14:tracePt t="151141" x="4505325" y="2581275"/>
          <p14:tracePt t="151158" x="4610100" y="2638425"/>
          <p14:tracePt t="151174" x="4857750" y="2705100"/>
          <p14:tracePt t="151191" x="5086350" y="2757488"/>
          <p14:tracePt t="151208" x="5334000" y="2800350"/>
          <p14:tracePt t="151224" x="5753100" y="2847975"/>
          <p14:tracePt t="151241" x="6067425" y="2852738"/>
          <p14:tracePt t="151258" x="6386513" y="2833688"/>
          <p14:tracePt t="151274" x="6905625" y="2776538"/>
          <p14:tracePt t="151291" x="7262813" y="2700338"/>
          <p14:tracePt t="151308" x="7605713" y="2571750"/>
          <p14:tracePt t="151324" x="8110538" y="2347913"/>
          <p14:tracePt t="151341" x="8391525" y="2195513"/>
          <p14:tracePt t="151358" x="8596313" y="2062163"/>
          <p14:tracePt t="151374" x="8734425" y="1947863"/>
          <p14:tracePt t="151391" x="8777288" y="1909763"/>
          <p14:tracePt t="151408" x="8791575" y="1895475"/>
          <p14:tracePt t="151424" x="8791575" y="1881188"/>
          <p14:tracePt t="151441" x="8791575" y="1876425"/>
          <p14:tracePt t="151458" x="8777288" y="1866900"/>
          <p14:tracePt t="151474" x="8643938" y="1800225"/>
          <p14:tracePt t="151491" x="8539163" y="1743075"/>
          <p14:tracePt t="151507" x="8339138" y="1647825"/>
          <p14:tracePt t="151525" x="8053388" y="1538288"/>
          <p14:tracePt t="151541" x="7829550" y="1476375"/>
          <p14:tracePt t="151558" x="7610475" y="1419225"/>
          <p14:tracePt t="151574" x="7277100" y="1362075"/>
          <p14:tracePt t="151591" x="7053263" y="1357313"/>
          <p14:tracePt t="151607" x="6829425" y="1357313"/>
          <p14:tracePt t="151624" x="6557963" y="1395413"/>
          <p14:tracePt t="151625" x="6434138" y="1409700"/>
          <p14:tracePt t="151641" x="6148388" y="1447800"/>
          <p14:tracePt t="151657" x="5895975" y="1495425"/>
          <p14:tracePt t="151674" x="5672138" y="1538288"/>
          <p14:tracePt t="151691" x="5414963" y="1581150"/>
          <p14:tracePt t="151707" x="5291138" y="1609725"/>
          <p14:tracePt t="151724" x="5172075" y="1652588"/>
          <p14:tracePt t="151741" x="4972050" y="1752600"/>
          <p14:tracePt t="151757" x="4876800" y="1814513"/>
          <p14:tracePt t="151774" x="4767263" y="1876425"/>
          <p14:tracePt t="151791" x="4662488" y="1938338"/>
          <p14:tracePt t="151807" x="4633913" y="1971675"/>
          <p14:tracePt t="151824" x="4614863" y="1990725"/>
          <p14:tracePt t="151841" x="4614863" y="2014538"/>
          <p14:tracePt t="151857" x="4614863" y="2033588"/>
          <p14:tracePt t="151874" x="4614863" y="2052638"/>
          <p14:tracePt t="151891" x="4657725" y="2162175"/>
          <p14:tracePt t="151907" x="4710113" y="2257425"/>
          <p14:tracePt t="151924" x="4772025" y="2338388"/>
          <p14:tracePt t="151941" x="4919663" y="2481263"/>
          <p14:tracePt t="151957" x="5067300" y="2609850"/>
          <p14:tracePt t="151974" x="5248275" y="2747963"/>
          <p14:tracePt t="151991" x="5553075" y="2909888"/>
          <p14:tracePt t="152007" x="5819775" y="3019425"/>
          <p14:tracePt t="152024" x="6115050" y="3090863"/>
          <p14:tracePt t="152041" x="6553200" y="3124200"/>
          <p14:tracePt t="152057" x="6819900" y="3105150"/>
          <p14:tracePt t="152074" x="7081838" y="3062288"/>
          <p14:tracePt t="152091" x="7410450" y="2952750"/>
          <p14:tracePt t="152107" x="7681913" y="2843213"/>
          <p14:tracePt t="152124" x="7924800" y="2686050"/>
          <p14:tracePt t="152141" x="8272463" y="2462213"/>
          <p14:tracePt t="152157" x="8458200" y="2328863"/>
          <p14:tracePt t="152174" x="8558213" y="2252663"/>
          <p14:tracePt t="152191" x="8624888" y="2190750"/>
          <p14:tracePt t="152207" x="8639175" y="2166938"/>
          <p14:tracePt t="152224" x="8639175" y="2157413"/>
          <p14:tracePt t="152241" x="8639175" y="2147888"/>
          <p14:tracePt t="152257" x="8610600" y="2133600"/>
          <p14:tracePt t="152274" x="8562975" y="2095500"/>
          <p14:tracePt t="152291" x="8443913" y="2014538"/>
          <p14:tracePt t="152307" x="8272463" y="1924050"/>
          <p14:tracePt t="152324" x="8067675" y="1828800"/>
          <p14:tracePt t="152341" x="7729538" y="1738313"/>
          <p14:tracePt t="152357" x="7519988" y="1695450"/>
          <p14:tracePt t="152374" x="7353300" y="1666875"/>
          <p14:tracePt t="152391" x="7096125" y="1633538"/>
          <p14:tracePt t="152407" x="6938963" y="1628775"/>
          <p14:tracePt t="152424" x="6757988" y="1628775"/>
          <p14:tracePt t="152441" x="6567488" y="1638300"/>
          <p14:tracePt t="152457" x="6272213" y="1676400"/>
          <p14:tracePt t="152474" x="6091238" y="1700213"/>
          <p14:tracePt t="152491" x="5915025" y="1733550"/>
          <p14:tracePt t="152507" x="5734050" y="1752600"/>
          <p14:tracePt t="152524" x="5614988" y="1785938"/>
          <p14:tracePt t="152540" x="5529263" y="1814513"/>
          <p14:tracePt t="152557" x="5424488" y="1885950"/>
          <p14:tracePt t="152574" x="5367338" y="1933575"/>
          <p14:tracePt t="152590" x="5329238" y="1966913"/>
          <p14:tracePt t="152607" x="5291138" y="1995488"/>
          <p14:tracePt t="152624" x="5281613" y="2014538"/>
          <p14:tracePt t="152641" x="5272088" y="2028825"/>
          <p14:tracePt t="152657" x="5267325" y="2071688"/>
          <p14:tracePt t="152674" x="5267325" y="2100263"/>
          <p14:tracePt t="152691" x="5267325" y="2128838"/>
          <p14:tracePt t="152707" x="5267325" y="2166938"/>
          <p14:tracePt t="152724" x="5276850" y="2190750"/>
          <p14:tracePt t="152741" x="5291138" y="2219325"/>
          <p14:tracePt t="152757" x="5357813" y="2295525"/>
          <p14:tracePt t="152774" x="5429250" y="2362200"/>
          <p14:tracePt t="152790" x="5538788" y="2433638"/>
          <p14:tracePt t="152807" x="5738813" y="2524125"/>
          <p14:tracePt t="152824" x="5905500" y="2566988"/>
          <p14:tracePt t="152840" x="6057900" y="2590800"/>
          <p14:tracePt t="152857" x="6243638" y="2600325"/>
          <p14:tracePt t="152874" x="6353175" y="2595563"/>
          <p14:tracePt t="152890" x="6438900" y="2576513"/>
          <p14:tracePt t="152907" x="6529388" y="2533650"/>
          <p14:tracePt t="152924" x="6553200" y="2505075"/>
          <p14:tracePt t="152941" x="6572250" y="2476500"/>
          <p14:tracePt t="152957" x="6572250" y="2447925"/>
          <p14:tracePt t="152974" x="6562725" y="2428875"/>
          <p14:tracePt t="152990" x="6548438" y="2414588"/>
          <p14:tracePt t="153007" x="6524625" y="2400300"/>
          <p14:tracePt t="153024" x="6505575" y="2390775"/>
          <p14:tracePt t="153040" x="6477000" y="2390775"/>
          <p14:tracePt t="153057" x="6434138" y="2390775"/>
          <p14:tracePt t="153074" x="6386513" y="2414588"/>
          <p14:tracePt t="163453" x="6329363" y="2414588"/>
          <p14:tracePt t="163460" x="6272213" y="2414588"/>
          <p14:tracePt t="163470" x="6210300" y="2414588"/>
          <p14:tracePt t="163487" x="6091238" y="2409825"/>
          <p14:tracePt t="163503" x="5881688" y="2381250"/>
          <p14:tracePt t="163520" x="5772150" y="2347913"/>
          <p14:tracePt t="163537" x="5681663" y="2309813"/>
          <p14:tracePt t="163553" x="5553075" y="2271713"/>
          <p14:tracePt t="163570" x="5486400" y="2247900"/>
          <p14:tracePt t="163587" x="5438775" y="2233613"/>
          <p14:tracePt t="163603" x="5400675" y="2228850"/>
          <p14:tracePt t="163620" x="5381625" y="2228850"/>
          <p14:tracePt t="163637" x="5372100" y="2228850"/>
          <p14:tracePt t="163653" x="5362575" y="2224088"/>
          <p14:tracePt t="163687" x="5357813" y="2224088"/>
          <p14:tracePt t="163703" x="5353050" y="2224088"/>
          <p14:tracePt t="163720" x="5348288" y="2224088"/>
          <p14:tracePt t="163737" x="5343525" y="2224088"/>
          <p14:tracePt t="163754" x="5338763" y="2224088"/>
          <p14:tracePt t="163770" x="5334000" y="2228850"/>
          <p14:tracePt t="163803" x="5329238" y="2233613"/>
          <p14:tracePt t="163820" x="5329238" y="2238375"/>
          <p14:tracePt t="163837" x="5329238" y="2257425"/>
          <p14:tracePt t="163853" x="5334000" y="2266950"/>
          <p14:tracePt t="163887" x="5376863" y="2300288"/>
          <p14:tracePt t="163903" x="5476875" y="2362200"/>
          <p14:tracePt t="163920" x="5586413" y="2400300"/>
          <p14:tracePt t="163937" x="5700713" y="2438400"/>
          <p14:tracePt t="163953" x="5895975" y="2476500"/>
          <p14:tracePt t="163970" x="5967413" y="2486025"/>
          <p14:tracePt t="163987" x="6010275" y="2486025"/>
          <p14:tracePt t="164003" x="6029325" y="2486025"/>
          <p14:tracePt t="164068" x="5976938" y="2452688"/>
          <p14:tracePt t="164075" x="5934075" y="2443163"/>
          <p14:tracePt t="164087" x="5881688" y="2424113"/>
          <p14:tracePt t="164103" x="5624513" y="2405063"/>
          <p14:tracePt t="164120" x="5372100" y="2400300"/>
          <p14:tracePt t="164137" x="5110163" y="2405063"/>
          <p14:tracePt t="164153" x="4833938" y="2419350"/>
          <p14:tracePt t="164170" x="4586288" y="2443163"/>
          <p14:tracePt t="164187" x="4524375" y="2447925"/>
          <p14:tracePt t="164203" x="4505325" y="2447925"/>
          <p14:tracePt t="164262" x="4567238" y="2462213"/>
          <p14:tracePt t="164269" x="4619625" y="2462213"/>
          <p14:tracePt t="164276" x="4676775" y="2462213"/>
          <p14:tracePt t="164286" x="4738688" y="2462213"/>
          <p14:tracePt t="164303" x="4943475" y="2462213"/>
          <p14:tracePt t="164320" x="5334000" y="2462213"/>
          <p14:tracePt t="164336" x="5581650" y="2462213"/>
          <p14:tracePt t="164353" x="5815013" y="2457450"/>
          <p14:tracePt t="164370" x="5986463" y="2452688"/>
          <p14:tracePt t="164387" x="6019800" y="2447925"/>
          <p14:tracePt t="164403" x="6034088" y="2447925"/>
          <p14:tracePt t="164436" x="6034088" y="2443163"/>
          <p14:tracePt t="164462" x="5943600" y="2424113"/>
          <p14:tracePt t="164470" x="5905500" y="2424113"/>
          <p14:tracePt t="164487" x="5824538" y="2424113"/>
          <p14:tracePt t="164503" x="5734050" y="2428875"/>
          <p14:tracePt t="164520" x="5553075" y="2447925"/>
          <p14:tracePt t="164536" x="5486400" y="2457450"/>
          <p14:tracePt t="164553" x="5453063" y="2462213"/>
          <p14:tracePt t="164570" x="5443538" y="2462213"/>
          <p14:tracePt t="164605" x="5457825" y="2462213"/>
          <p14:tracePt t="164620" x="5510213" y="2462213"/>
          <p14:tracePt t="164636" x="5572125" y="2462213"/>
          <p14:tracePt t="164653" x="5638800" y="2462213"/>
          <p14:tracePt t="164670" x="5700713" y="2462213"/>
          <p14:tracePt t="164686" x="5719763" y="2462213"/>
          <p14:tracePt t="164703" x="5724525" y="2462213"/>
          <p14:tracePt t="164720" x="5729288" y="2462213"/>
          <p14:tracePt t="164756" x="5719763" y="2462213"/>
          <p14:tracePt t="164770" x="5715000" y="2462213"/>
          <p14:tracePt t="164786" x="5705475" y="2462213"/>
          <p14:tracePt t="164803" x="5700713" y="2466975"/>
          <p14:tracePt t="168601" x="5681663" y="2462213"/>
          <p14:tracePt t="168608" x="5643563" y="2452688"/>
          <p14:tracePt t="168618" x="5600700" y="2438400"/>
          <p14:tracePt t="168635" x="5491163" y="2409825"/>
          <p14:tracePt t="168652" x="5343525" y="2381250"/>
          <p14:tracePt t="168668" x="5276850" y="2357438"/>
          <p14:tracePt t="168685" x="5229225" y="2343150"/>
          <p14:tracePt t="168702" x="5195888" y="2333625"/>
          <p14:tracePt t="168718" x="5191125" y="2328863"/>
          <p14:tracePt t="168780" x="5195888" y="2328863"/>
          <p14:tracePt t="168787" x="5200650" y="2328863"/>
          <p14:tracePt t="168794" x="5200650" y="2333625"/>
          <p14:tracePt t="168801" x="5210175" y="2333625"/>
          <p14:tracePt t="168818" x="5214938" y="2333625"/>
          <p14:tracePt t="168835" x="5219700" y="2338388"/>
          <p14:tracePt t="168852" x="5229225" y="2343150"/>
          <p14:tracePt t="168868" x="5238750" y="2343150"/>
          <p14:tracePt t="168885" x="5248275" y="2343150"/>
          <p14:tracePt t="168902" x="5267325" y="2343150"/>
          <p14:tracePt t="168918" x="5291138" y="2343150"/>
          <p14:tracePt t="168935" x="5319713" y="2343150"/>
          <p14:tracePt t="168952" x="5372100" y="2343150"/>
          <p14:tracePt t="168968" x="5405438" y="2343150"/>
          <p14:tracePt t="168985" x="5434013" y="2338388"/>
          <p14:tracePt t="169002" x="5453063" y="2333625"/>
          <p14:tracePt t="169018" x="5476875" y="2328863"/>
          <p14:tracePt t="169035" x="5486400" y="2324100"/>
          <p14:tracePt t="169052" x="5491163" y="2324100"/>
          <p14:tracePt t="169068" x="5495925" y="2324100"/>
          <p14:tracePt t="169085" x="5495925" y="2319338"/>
          <p14:tracePt t="169131" x="5495925" y="2314575"/>
          <p14:tracePt t="169159" x="5495925" y="2309813"/>
          <p14:tracePt t="169166" x="5491163" y="2309813"/>
          <p14:tracePt t="169173" x="5486400" y="2309813"/>
          <p14:tracePt t="169185" x="5486400" y="2305050"/>
          <p14:tracePt t="169202" x="5476875" y="2295525"/>
          <p14:tracePt t="169235" x="5472113" y="2290763"/>
          <p14:tracePt t="169252" x="5472113" y="2286000"/>
          <p14:tracePt t="169268" x="5467350" y="2286000"/>
          <p14:tracePt t="169302" x="5462588" y="2286000"/>
          <p14:tracePt t="170299" x="5486400" y="2286000"/>
          <p14:tracePt t="170305" x="5505450" y="2286000"/>
          <p14:tracePt t="170318" x="5534025" y="2286000"/>
          <p14:tracePt t="170334" x="5619750" y="2276475"/>
          <p14:tracePt t="170351" x="5672138" y="2262188"/>
          <p14:tracePt t="170368" x="5738813" y="2243138"/>
          <p14:tracePt t="170369" x="5757863" y="2238375"/>
          <p14:tracePt t="170384" x="5800725" y="2224088"/>
          <p14:tracePt t="170401" x="5834063" y="2214563"/>
          <p14:tracePt t="170418" x="5848350" y="2205038"/>
          <p14:tracePt t="170434" x="5853113" y="2200275"/>
          <p14:tracePt t="170541" x="5853113" y="2195513"/>
          <p14:tracePt t="170598" x="5857875" y="2195513"/>
          <p14:tracePt t="170605" x="5862638" y="2195513"/>
          <p14:tracePt t="170612" x="5872163" y="2195513"/>
          <p14:tracePt t="170620" x="5891213" y="2190750"/>
          <p14:tracePt t="170634" x="5948363" y="2190750"/>
          <p14:tracePt t="170651" x="6015038" y="2185988"/>
          <p14:tracePt t="170668" x="6081713" y="2181225"/>
          <p14:tracePt t="170684" x="6143625" y="2181225"/>
          <p14:tracePt t="170701" x="6186488" y="2176463"/>
          <p14:tracePt t="170718" x="6210300" y="2176463"/>
          <p14:tracePt t="170734" x="6229350" y="2176463"/>
          <p14:tracePt t="170799" x="6229350" y="2171700"/>
          <p14:tracePt t="170835" x="6229350" y="2166938"/>
          <p14:tracePt t="170849" x="6234113" y="2166938"/>
          <p14:tracePt t="170856" x="6234113" y="2162175"/>
          <p14:tracePt t="170868" x="6234113" y="2157413"/>
          <p14:tracePt t="170884" x="6238875" y="2152650"/>
          <p14:tracePt t="170901" x="6248400" y="2133600"/>
          <p14:tracePt t="170918" x="6281738" y="2109788"/>
          <p14:tracePt t="170935" x="6315075" y="2081213"/>
          <p14:tracePt t="170951" x="6334125" y="2057400"/>
          <p14:tracePt t="170968" x="6353175" y="2043113"/>
          <p14:tracePt t="170985" x="6376988" y="2028825"/>
          <p14:tracePt t="171001" x="6391275" y="2019300"/>
          <p14:tracePt t="171018" x="6396038" y="2019300"/>
          <p14:tracePt t="171034" x="6405563" y="2014538"/>
          <p14:tracePt t="171071" x="6405563" y="2019300"/>
          <p14:tracePt t="171085" x="6405563" y="2024063"/>
          <p14:tracePt t="171101" x="6405563" y="2033588"/>
          <p14:tracePt t="171117" x="6405563" y="2038350"/>
          <p14:tracePt t="171134" x="6405563" y="2043113"/>
          <p14:tracePt t="171151" x="6400800" y="2043113"/>
          <p14:tracePt t="171168" x="6400800" y="2047875"/>
          <p14:tracePt t="171184" x="6400800" y="2057400"/>
          <p14:tracePt t="171201" x="6396038" y="2062163"/>
          <p14:tracePt t="171217" x="6396038" y="2066925"/>
          <p14:tracePt t="171234" x="6396038" y="2071688"/>
          <p14:tracePt t="171251" x="6391275" y="2085975"/>
          <p14:tracePt t="171267" x="6386513" y="2090738"/>
          <p14:tracePt t="171284" x="6386513" y="2100263"/>
          <p14:tracePt t="171301" x="6381750" y="2114550"/>
          <p14:tracePt t="171317" x="6381750" y="2133600"/>
          <p14:tracePt t="171334" x="6362700" y="2162175"/>
          <p14:tracePt t="171351" x="6353175" y="2205038"/>
          <p14:tracePt t="171367" x="6343650" y="2243138"/>
          <p14:tracePt t="171384" x="6329363" y="2271713"/>
          <p14:tracePt t="171401" x="6310313" y="2305050"/>
          <p14:tracePt t="171417" x="6300788" y="2324100"/>
          <p14:tracePt t="171434" x="6291263" y="2333625"/>
          <p14:tracePt t="171451" x="6281738" y="2347913"/>
          <p14:tracePt t="171467" x="6281738" y="2352675"/>
          <p14:tracePt t="171484" x="6276975" y="2352675"/>
          <p14:tracePt t="171501" x="6243638" y="2405063"/>
          <p14:tracePt t="172834" x="6176963" y="2405063"/>
          <p14:tracePt t="172840" x="6096000" y="2405063"/>
          <p14:tracePt t="172850" x="6005513" y="2395538"/>
          <p14:tracePt t="172867" x="5753100" y="2381250"/>
          <p14:tracePt t="172884" x="5272088" y="2371725"/>
          <p14:tracePt t="172900" x="4948238" y="2371725"/>
          <p14:tracePt t="172917" x="4657725" y="2366963"/>
          <p14:tracePt t="172918" x="4514850" y="2366963"/>
          <p14:tracePt t="172934" x="4267200" y="2357438"/>
          <p14:tracePt t="172950" x="4043363" y="2352675"/>
          <p14:tracePt t="172967" x="3876675" y="2338388"/>
          <p14:tracePt t="172984" x="3705225" y="2319338"/>
          <p14:tracePt t="173000" x="3619500" y="2309813"/>
          <p14:tracePt t="173017" x="3567113" y="2305050"/>
          <p14:tracePt t="173034" x="3538538" y="2295525"/>
          <p14:tracePt t="173050" x="3533775" y="2295525"/>
          <p14:tracePt t="173067" x="3533775" y="2290763"/>
          <p14:tracePt t="173113" x="3538538" y="2290763"/>
          <p14:tracePt t="173119" x="3538538" y="2286000"/>
          <p14:tracePt t="173133" x="3543300" y="2281238"/>
          <p14:tracePt t="173150" x="3548063" y="2281238"/>
          <p14:tracePt t="173167" x="3557588" y="2276475"/>
          <p14:tracePt t="173184" x="3567113" y="2276475"/>
          <p14:tracePt t="173200" x="3581400" y="2276475"/>
          <p14:tracePt t="173217" x="3595688" y="2276475"/>
          <p14:tracePt t="173234" x="3633788" y="2266950"/>
          <p14:tracePt t="173250" x="3690938" y="2247900"/>
          <p14:tracePt t="173267" x="3790950" y="2228850"/>
          <p14:tracePt t="173284" x="3933825" y="2200275"/>
          <p14:tracePt t="173300" x="4033838" y="2181225"/>
          <p14:tracePt t="173317" x="4133850" y="2166938"/>
          <p14:tracePt t="173334" x="4229100" y="2147888"/>
          <p14:tracePt t="173350" x="4291013" y="2138363"/>
          <p14:tracePt t="173367" x="4338638" y="2133600"/>
          <p14:tracePt t="173383" x="4381500" y="2133600"/>
          <p14:tracePt t="173400" x="4400550" y="2133600"/>
          <p14:tracePt t="173417" x="4414838" y="2133600"/>
          <p14:tracePt t="173434" x="4443413" y="2138363"/>
          <p14:tracePt t="173450" x="4467225" y="2143125"/>
          <p14:tracePt t="173467" x="4505325" y="2152650"/>
          <p14:tracePt t="173484" x="4572000" y="2162175"/>
          <p14:tracePt t="173500" x="4614863" y="2166938"/>
          <p14:tracePt t="173517" x="4643438" y="2166938"/>
          <p14:tracePt t="173534" x="4667250" y="2171700"/>
          <p14:tracePt t="173550" x="4672013" y="2171700"/>
          <p14:tracePt t="173567" x="4676775" y="2171700"/>
          <p14:tracePt t="173606" x="4681538" y="2171700"/>
          <p14:tracePt t="173677" x="4681538" y="2176463"/>
          <p14:tracePt t="173721" x="4681538" y="2181225"/>
          <p14:tracePt t="173734" x="4681538" y="2185988"/>
          <p14:tracePt t="173749" x="4686300" y="2190750"/>
          <p14:tracePt t="173771" x="4691063" y="2195513"/>
          <p14:tracePt t="173778" x="4695825" y="2195513"/>
          <p14:tracePt t="173785" x="4695825" y="2205038"/>
          <p14:tracePt t="173800" x="4714875" y="2214563"/>
          <p14:tracePt t="173817" x="4738688" y="2228850"/>
          <p14:tracePt t="173834" x="4776788" y="2243138"/>
          <p14:tracePt t="173850" x="4833938" y="2266950"/>
          <p14:tracePt t="173867" x="4867275" y="2271713"/>
          <p14:tracePt t="173883" x="4900613" y="2286000"/>
          <p14:tracePt t="173900" x="4943475" y="2295525"/>
          <p14:tracePt t="173917" x="4981575" y="2305050"/>
          <p14:tracePt t="173933" x="5029200" y="2314575"/>
          <p14:tracePt t="173950" x="5124450" y="2319338"/>
          <p14:tracePt t="173967" x="5176838" y="2328863"/>
          <p14:tracePt t="173983" x="5243513" y="2328863"/>
          <p14:tracePt t="174000" x="5381625" y="2333625"/>
          <p14:tracePt t="174017" x="5486400" y="2328863"/>
          <p14:tracePt t="174033" x="5610225" y="2324100"/>
          <p14:tracePt t="174050" x="5762625" y="2309813"/>
          <p14:tracePt t="174067" x="5862638" y="2295525"/>
          <p14:tracePt t="174083" x="5905500" y="2290763"/>
          <p14:tracePt t="174437" x="5967413" y="2290763"/>
          <p14:tracePt t="174444" x="6034088" y="2295525"/>
          <p14:tracePt t="174451" x="6110288" y="2300288"/>
          <p14:tracePt t="174466" x="6253163" y="2319338"/>
          <p14:tracePt t="174483" x="6376988" y="2328863"/>
          <p14:tracePt t="174500" x="6500813" y="2343150"/>
          <p14:tracePt t="174516" x="6638925" y="2352675"/>
          <p14:tracePt t="174533" x="6729413" y="2352675"/>
          <p14:tracePt t="174550" x="6810375" y="2352675"/>
          <p14:tracePt t="174566" x="6900863" y="2352675"/>
          <p14:tracePt t="174583" x="6934200" y="2352675"/>
          <p14:tracePt t="174600" x="6967538" y="2347913"/>
          <p14:tracePt t="174616" x="6996113" y="2347913"/>
          <p14:tracePt t="174633" x="7000875" y="2347913"/>
          <p14:tracePt t="174650" x="7015163" y="2343150"/>
          <p14:tracePt t="174694" x="7019925" y="2343150"/>
          <p14:tracePt t="174766" x="7029450" y="2338388"/>
          <p14:tracePt t="174773" x="7038975" y="2333625"/>
          <p14:tracePt t="174783" x="7053263" y="2328863"/>
          <p14:tracePt t="174800" x="7067550" y="2324100"/>
          <p14:tracePt t="174816" x="7110413" y="2309813"/>
          <p14:tracePt t="174833" x="7143750" y="2290763"/>
          <p14:tracePt t="174850" x="7186613" y="2281238"/>
          <p14:tracePt t="174866" x="7272338" y="2252663"/>
          <p14:tracePt t="174883" x="7319963" y="2238375"/>
          <p14:tracePt t="174900" x="7353300" y="2224088"/>
          <p14:tracePt t="174916" x="7381875" y="2214563"/>
          <p14:tracePt t="174933" x="7386638" y="2214563"/>
          <p14:tracePt t="174949" x="7391400" y="2209800"/>
          <p14:tracePt t="174966" x="7396163" y="2209800"/>
          <p14:tracePt t="185198" x="7358063" y="2209800"/>
          <p14:tracePt t="185205" x="7296150" y="2209800"/>
          <p14:tracePt t="185213" x="7229475" y="2209800"/>
          <p14:tracePt t="185229" x="7081838" y="2219325"/>
          <p14:tracePt t="185246" x="6948488" y="2219325"/>
          <p14:tracePt t="185263" x="6757988" y="2214563"/>
          <p14:tracePt t="185279" x="6648450" y="2209800"/>
          <p14:tracePt t="185296" x="6557963" y="2200275"/>
          <p14:tracePt t="185313" x="6396038" y="2181225"/>
          <p14:tracePt t="185329" x="6305550" y="2171700"/>
          <p14:tracePt t="185346" x="6229350" y="2152650"/>
          <p14:tracePt t="185363" x="6115050" y="2138363"/>
          <p14:tracePt t="185379" x="6057900" y="2133600"/>
          <p14:tracePt t="185396" x="6029325" y="2128838"/>
          <p14:tracePt t="185413" x="6005513" y="2128838"/>
          <p14:tracePt t="185446" x="6000750" y="2128838"/>
          <p14:tracePt t="185463" x="5991225" y="2128838"/>
          <p14:tracePt t="185484" x="5986463" y="2128838"/>
          <p14:tracePt t="185498" x="5976938" y="2128838"/>
          <p14:tracePt t="185513" x="5957888" y="2128838"/>
          <p14:tracePt t="185529" x="5924550" y="2133600"/>
          <p14:tracePt t="185546" x="5881688" y="2138363"/>
          <p14:tracePt t="185563" x="5819775" y="2162175"/>
          <p14:tracePt t="185579" x="5786438" y="2166938"/>
          <p14:tracePt t="185596" x="5762625" y="2181225"/>
          <p14:tracePt t="185613" x="5743575" y="2195513"/>
          <p14:tracePt t="185928" x="5662613" y="2209800"/>
          <p14:tracePt t="185935" x="5510213" y="2243138"/>
          <p14:tracePt t="185946" x="5357813" y="2276475"/>
          <p14:tracePt t="185963" x="5010150" y="2319338"/>
          <p14:tracePt t="185979" x="4462463" y="2386013"/>
          <p14:tracePt t="185996" x="4162425" y="2390775"/>
          <p14:tracePt t="186013" x="3895725" y="2400300"/>
          <p14:tracePt t="186029" x="3657600" y="2376488"/>
          <p14:tracePt t="186046" x="3557588" y="2352675"/>
          <p14:tracePt t="186062" x="3486150" y="2343150"/>
          <p14:tracePt t="186079" x="3424238" y="2333625"/>
          <p14:tracePt t="186096" x="3409950" y="2328863"/>
          <p14:tracePt t="186112" x="3405188" y="2324100"/>
          <p14:tracePt t="186146" x="3400425" y="2324100"/>
          <p14:tracePt t="192223" x="3386138" y="2319338"/>
          <p14:tracePt t="192229" x="3381375" y="2314575"/>
          <p14:tracePt t="192236" x="3371850" y="2309813"/>
          <p14:tracePt t="192244" x="3362325" y="2290763"/>
          <p14:tracePt t="192260" x="3348038" y="2271713"/>
          <p14:tracePt t="192277" x="3328988" y="2243138"/>
          <p14:tracePt t="192294" x="3300413" y="2209800"/>
          <p14:tracePt t="192310" x="3257550" y="2185988"/>
          <p14:tracePt t="192327" x="3214688" y="2162175"/>
          <p14:tracePt t="192344" x="3181350" y="2152650"/>
          <p14:tracePt t="192360" x="3171825" y="2152650"/>
          <p14:tracePt t="192394" x="3167063" y="2152650"/>
          <p14:tracePt t="192415" x="3171825" y="2152650"/>
          <p14:tracePt t="192427" x="3181350" y="2152650"/>
          <p14:tracePt t="192444" x="3195638" y="2162175"/>
          <p14:tracePt t="192460" x="3209925" y="2176463"/>
          <p14:tracePt t="192477" x="3219450" y="2185988"/>
          <p14:tracePt t="192494" x="3228975" y="2195513"/>
          <p14:tracePt t="192510" x="3248025" y="2214563"/>
          <p14:tracePt t="192527" x="3262313" y="2224088"/>
          <p14:tracePt t="192543" x="3286125" y="2233613"/>
          <p14:tracePt t="192560" x="3300413" y="2243138"/>
          <p14:tracePt t="192577" x="3314700" y="2247900"/>
          <p14:tracePt t="192594" x="3333750" y="2257425"/>
          <p14:tracePt t="192610" x="3343275" y="2257425"/>
          <p14:tracePt t="192627" x="3348038" y="2262188"/>
          <p14:tracePt t="192644" x="3352800" y="2262188"/>
          <p14:tracePt t="192716" x="3352800" y="2266950"/>
          <p14:tracePt t="192751" x="3357563" y="2266950"/>
          <p14:tracePt t="192766" x="3357563" y="2271713"/>
          <p14:tracePt t="192809" x="3357563" y="2276475"/>
          <p14:tracePt t="192852" x="3357563" y="2281238"/>
          <p14:tracePt t="192859" x="3357563" y="2286000"/>
          <p14:tracePt t="192888" x="3357563" y="2290763"/>
          <p14:tracePt t="192909" x="3357563" y="2295525"/>
          <p14:tracePt t="192945" x="3357563" y="2300288"/>
          <p14:tracePt t="192966" x="3357563" y="2305050"/>
          <p14:tracePt t="193024" x="3357563" y="2309813"/>
          <p14:tracePt t="193053" x="3362325" y="2309813"/>
          <p14:tracePt t="193095" x="3362325" y="2314575"/>
          <p14:tracePt t="193146" x="3367088" y="2314575"/>
          <p14:tracePt t="193181" x="3367088" y="2309813"/>
          <p14:tracePt t="193188" x="3371850" y="2305050"/>
          <p14:tracePt t="193203" x="3371850" y="2300288"/>
          <p14:tracePt t="193217" x="3371850" y="2295525"/>
          <p14:tracePt t="193231" x="3371850" y="2290763"/>
          <p14:tracePt t="193243" x="3371850" y="2286000"/>
          <p14:tracePt t="193260" x="3376613" y="2281238"/>
          <p14:tracePt t="193277" x="3376613" y="2271713"/>
          <p14:tracePt t="193293" x="3376613" y="2266950"/>
          <p14:tracePt t="193310" x="3376613" y="2262188"/>
          <p14:tracePt t="193346" x="3376613" y="2257425"/>
          <p14:tracePt t="193454" x="3376613" y="2262188"/>
          <p14:tracePt t="193503" x="3376613" y="2266950"/>
          <p14:tracePt t="193539" x="3376613" y="2271713"/>
          <p14:tracePt t="193826" x="3376613" y="2266950"/>
          <p14:tracePt t="193990" x="3381375" y="2266950"/>
          <p14:tracePt t="194026" x="3381375" y="2262188"/>
          <p14:tracePt t="194048" x="3386138" y="2262188"/>
          <p14:tracePt t="194098" x="3390900" y="2262188"/>
          <p14:tracePt t="194185" x="3395663" y="2262188"/>
          <p14:tracePt t="194220" x="3400425" y="2262188"/>
          <p14:tracePt t="194227" x="3405188" y="2262188"/>
          <p14:tracePt t="194241" x="3414713" y="2266950"/>
          <p14:tracePt t="194248" x="3424238" y="2266950"/>
          <p14:tracePt t="194260" x="3429000" y="2276475"/>
          <p14:tracePt t="194277" x="3443288" y="2276475"/>
          <p14:tracePt t="194293" x="3467100" y="2286000"/>
          <p14:tracePt t="194310" x="3471863" y="2286000"/>
          <p14:tracePt t="194327" x="3486150" y="2290763"/>
          <p14:tracePt t="194343" x="3490913" y="2295525"/>
          <p14:tracePt t="194360" x="3500438" y="2295525"/>
          <p14:tracePt t="194393" x="3505200" y="2295525"/>
          <p14:tracePt t="194413" x="3509963" y="2295525"/>
          <p14:tracePt t="194450" x="3514725" y="2295525"/>
          <p14:tracePt t="194556" x="3519488" y="2295525"/>
          <p14:tracePt t="194672" x="3519488" y="2300288"/>
          <p14:tracePt t="194714" x="3519488" y="2305050"/>
          <p14:tracePt t="194743" x="3519488" y="2309813"/>
          <p14:tracePt t="194757" x="3519488" y="2314575"/>
          <p14:tracePt t="194771" x="3514725" y="2314575"/>
          <p14:tracePt t="194786" x="3514725" y="2319338"/>
          <p14:tracePt t="194807" x="3509963" y="2319338"/>
          <p14:tracePt t="194822" x="3509963" y="2324100"/>
          <p14:tracePt t="194835" x="3505200" y="2324100"/>
          <p14:tracePt t="194850" x="3505200" y="2328863"/>
          <p14:tracePt t="194864" x="3505200" y="2333625"/>
          <p14:tracePt t="194876" x="3500438" y="2333625"/>
          <p14:tracePt t="194893" x="3490913" y="2333625"/>
          <p14:tracePt t="194909" x="3476625" y="2333625"/>
          <p14:tracePt t="194926" x="3467100" y="2333625"/>
          <p14:tracePt t="194943" x="3448050" y="2328863"/>
          <p14:tracePt t="194959" x="3443288" y="2324100"/>
          <p14:tracePt t="194976" x="3438525" y="2319338"/>
          <p14:tracePt t="195029" x="3438525" y="2324100"/>
          <p14:tracePt t="195036" x="3438525" y="2333625"/>
          <p14:tracePt t="195044" x="3438525" y="2343150"/>
          <p14:tracePt t="195059" x="3443288" y="2357438"/>
          <p14:tracePt t="195076" x="3443288" y="2371725"/>
          <p14:tracePt t="195093" x="3452813" y="2390775"/>
          <p14:tracePt t="195109" x="3462338" y="2405063"/>
          <p14:tracePt t="195126" x="3462338" y="2419350"/>
          <p14:tracePt t="195143" x="3462338" y="2443163"/>
          <p14:tracePt t="195159" x="3462338" y="2452688"/>
          <p14:tracePt t="195176" x="3467100" y="2466975"/>
          <p14:tracePt t="195193" x="3467100" y="2481263"/>
          <p14:tracePt t="195209" x="3467100" y="2500313"/>
          <p14:tracePt t="195226" x="3471863" y="2509838"/>
          <p14:tracePt t="195243" x="3471863" y="2514600"/>
          <p14:tracePt t="195259" x="3471863" y="2524125"/>
          <p14:tracePt t="195293" x="3471863" y="2528888"/>
          <p14:tracePt t="195473" x="3471863" y="2519363"/>
          <p14:tracePt t="196046" x="3476625" y="2519363"/>
          <p14:tracePt t="196103" x="3476625" y="2524125"/>
          <p14:tracePt t="196124" x="3476625" y="2528888"/>
          <p14:tracePt t="196132" x="3486150" y="2538413"/>
          <p14:tracePt t="196142" x="3486150" y="2547938"/>
          <p14:tracePt t="196159" x="3490913" y="2571750"/>
          <p14:tracePt t="196176" x="3495675" y="2609850"/>
          <p14:tracePt t="196192" x="3495675" y="2633663"/>
          <p14:tracePt t="196209" x="3500438" y="2652713"/>
          <p14:tracePt t="196226" x="3500438" y="2676525"/>
          <p14:tracePt t="196242" x="3500438" y="2686050"/>
          <p14:tracePt t="196259" x="3500438" y="2695575"/>
          <p14:tracePt t="196276" x="3500438" y="2705100"/>
          <p14:tracePt t="196309" x="3500438" y="2709863"/>
          <p14:tracePt t="196326" x="3500438" y="2714625"/>
          <p14:tracePt t="196354" x="3500438" y="2719388"/>
          <p14:tracePt t="196389" x="3500438" y="2724150"/>
          <p14:tracePt t="196404" x="3500438" y="2728913"/>
          <p14:tracePt t="196411" x="3500438" y="2733675"/>
          <p14:tracePt t="196418" x="3500438" y="2738438"/>
          <p14:tracePt t="196426" x="3500438" y="2747963"/>
          <p14:tracePt t="196442" x="3500438" y="2767013"/>
          <p14:tracePt t="196459" x="3500438" y="2776538"/>
          <p14:tracePt t="196476" x="3500438" y="2800350"/>
          <p14:tracePt t="196492" x="3500438" y="2809875"/>
          <p14:tracePt t="196509" x="3500438" y="2819400"/>
          <p14:tracePt t="196526" x="3500438" y="2824163"/>
          <p14:tracePt t="196542" x="3500438" y="2833688"/>
          <p14:tracePt t="196559" x="3500438" y="2838450"/>
          <p14:tracePt t="196576" x="3500438" y="2852738"/>
          <p14:tracePt t="196592" x="3500438" y="2862263"/>
          <p14:tracePt t="196609" x="3500438" y="2867025"/>
          <p14:tracePt t="196626" x="3500438" y="2881313"/>
          <p14:tracePt t="196659" x="3500438" y="2886075"/>
          <p14:tracePt t="196769" x="3505200" y="2886075"/>
          <p14:tracePt t="196812" x="3509963" y="2886075"/>
          <p14:tracePt t="196942" x="3514725" y="2886075"/>
          <p14:tracePt t="197521" x="3495675" y="2752725"/>
          <p14:tracePt t="197543" x="3471863" y="2624138"/>
          <p14:tracePt t="197550" x="3471863" y="2600325"/>
          <p14:tracePt t="197558" x="3467100" y="2566988"/>
          <p14:tracePt t="197575" x="3471863" y="2466975"/>
          <p14:tracePt t="197592" x="3471863" y="2352675"/>
          <p14:tracePt t="197609" x="3471863" y="2214563"/>
          <p14:tracePt t="197625" x="3471863" y="2138363"/>
          <p14:tracePt t="197642" x="3471863" y="2076450"/>
          <p14:tracePt t="197659" x="3471863" y="2043113"/>
          <p14:tracePt t="197675" x="3471863" y="2038350"/>
          <p14:tracePt t="197851" x="3476625" y="2043113"/>
          <p14:tracePt t="197858" x="3481388" y="2057400"/>
          <p14:tracePt t="197865" x="3486150" y="2066925"/>
          <p14:tracePt t="197875" x="3490913" y="2076450"/>
          <p14:tracePt t="197893" x="3505200" y="2119313"/>
          <p14:tracePt t="197908" x="3519488" y="2138363"/>
          <p14:tracePt t="197925" x="3590925" y="2166938"/>
          <p14:tracePt t="197942" x="3648075" y="2190750"/>
          <p14:tracePt t="197958" x="3738563" y="2209800"/>
          <p14:tracePt t="197975" x="3776663" y="2214563"/>
          <p14:tracePt t="197992" x="3795713" y="2214563"/>
          <p14:tracePt t="198009" x="3819525" y="2214563"/>
          <p14:tracePt t="198025" x="3824288" y="2209800"/>
          <p14:tracePt t="198042" x="3824288" y="2185988"/>
          <p14:tracePt t="198058" x="3810000" y="2152650"/>
          <p14:tracePt t="198075" x="3786188" y="2128838"/>
          <p14:tracePt t="198092" x="3752850" y="2105025"/>
          <p14:tracePt t="198108" x="3676650" y="2057400"/>
          <p14:tracePt t="198125" x="3581400" y="2028825"/>
          <p14:tracePt t="198142" x="3490913" y="1995488"/>
          <p14:tracePt t="198158" x="3348038" y="1966913"/>
          <p14:tracePt t="198175" x="3271838" y="1957388"/>
          <p14:tracePt t="198192" x="3219450" y="1957388"/>
          <p14:tracePt t="198208" x="3176588" y="1957388"/>
          <p14:tracePt t="198225" x="3162300" y="1966913"/>
          <p14:tracePt t="198242" x="3143250" y="1981200"/>
          <p14:tracePt t="198259" x="3119438" y="2043113"/>
          <p14:tracePt t="198275" x="3086100" y="2124075"/>
          <p14:tracePt t="198292" x="3033713" y="2252663"/>
          <p14:tracePt t="198309" x="2943225" y="2562225"/>
          <p14:tracePt t="198325" x="2900363" y="2776538"/>
          <p14:tracePt t="198342" x="2895600" y="2905125"/>
          <p14:tracePt t="198359" x="2933700" y="3043238"/>
          <p14:tracePt t="198375" x="2986088" y="3105150"/>
          <p14:tracePt t="198392" x="3062288" y="3157538"/>
          <p14:tracePt t="198408" x="3138488" y="3190875"/>
          <p14:tracePt t="198425" x="3233738" y="3195638"/>
          <p14:tracePt t="198442" x="3290888" y="3176588"/>
          <p14:tracePt t="198458" x="3309938" y="3162300"/>
          <p14:tracePt t="198475" x="3348038" y="3119438"/>
          <p14:tracePt t="198492" x="3371850" y="3081338"/>
          <p14:tracePt t="198508" x="3395663" y="3043238"/>
          <p14:tracePt t="198525" x="3409950" y="2995613"/>
          <p14:tracePt t="198542" x="3414713" y="2981325"/>
          <p14:tracePt t="198558" x="3414713" y="2962275"/>
          <p14:tracePt t="198575" x="3405188" y="2952750"/>
          <p14:tracePt t="198592" x="3395663" y="2943225"/>
          <p14:tracePt t="198608" x="3381375" y="2933700"/>
          <p14:tracePt t="198625" x="3367088" y="2933700"/>
          <p14:tracePt t="198642" x="3367088" y="2928938"/>
          <p14:tracePt t="198658" x="3362325" y="2928938"/>
          <p14:tracePt t="198696" x="3352800" y="2928938"/>
          <p14:tracePt t="209980" x="3395663" y="2919413"/>
          <p14:tracePt t="209987" x="3457575" y="2905125"/>
          <p14:tracePt t="209994" x="3524250" y="2881313"/>
          <p14:tracePt t="210004" x="3614738" y="2862263"/>
          <p14:tracePt t="210021" x="3748088" y="2843213"/>
          <p14:tracePt t="210038" x="3957638" y="2814638"/>
          <p14:tracePt t="210055" x="4076700" y="2805113"/>
          <p14:tracePt t="210071" x="4186238" y="2795588"/>
          <p14:tracePt t="210088" x="4352925" y="2762250"/>
          <p14:tracePt t="210104" x="4452938" y="2738438"/>
          <p14:tracePt t="210121" x="4557713" y="2700338"/>
          <p14:tracePt t="210138" x="4695825" y="2638425"/>
          <p14:tracePt t="210154" x="4757738" y="2605088"/>
          <p14:tracePt t="210171" x="4814888" y="2576513"/>
          <p14:tracePt t="210188" x="4862513" y="2552700"/>
          <p14:tracePt t="210204" x="4881563" y="2543175"/>
          <p14:tracePt t="210221" x="4886325" y="2543175"/>
          <p14:tracePt t="210238" x="4891088" y="2538413"/>
          <p14:tracePt t="210295" x="4895850" y="2538413"/>
          <p14:tracePt t="210310" x="4905375" y="2528888"/>
          <p14:tracePt t="210316" x="4910138" y="2524125"/>
          <p14:tracePt t="210324" x="4924425" y="2519363"/>
          <p14:tracePt t="210338" x="4957763" y="2505075"/>
          <p14:tracePt t="210354" x="4991100" y="2476500"/>
          <p14:tracePt t="210371" x="5057775" y="2433638"/>
          <p14:tracePt t="210388" x="5167313" y="2366963"/>
          <p14:tracePt t="210404" x="5229225" y="2328863"/>
          <p14:tracePt t="210421" x="5267325" y="2295525"/>
          <p14:tracePt t="210438" x="5319713" y="2266950"/>
          <p14:tracePt t="210454" x="5343525" y="2252663"/>
          <p14:tracePt t="210471" x="5357813" y="2247900"/>
          <p14:tracePt t="210488" x="5372100" y="2243138"/>
          <p14:tracePt t="210538" x="5376863" y="2243138"/>
          <p14:tracePt t="210574" x="5381625" y="2243138"/>
          <p14:tracePt t="210596" x="5391150" y="2243138"/>
          <p14:tracePt t="210603" x="5400675" y="2243138"/>
          <p14:tracePt t="210611" x="5405438" y="2243138"/>
          <p14:tracePt t="210621" x="5414963" y="2243138"/>
          <p14:tracePt t="210637" x="5429250" y="2243138"/>
          <p14:tracePt t="210654" x="5453063" y="2243138"/>
          <p14:tracePt t="210671" x="5462588" y="2238375"/>
          <p14:tracePt t="210687" x="5472113" y="2238375"/>
          <p14:tracePt t="210704" x="5481638" y="2238375"/>
          <p14:tracePt t="210746" x="5486400" y="2238375"/>
          <p14:tracePt t="218257" x="5472113" y="2233613"/>
          <p14:tracePt t="218264" x="5434013" y="2228850"/>
          <p14:tracePt t="218271" x="5372100" y="2228850"/>
          <p14:tracePt t="218285" x="5300663" y="2228850"/>
          <p14:tracePt t="218302" x="5029200" y="2228850"/>
          <p14:tracePt t="218318" x="4848225" y="2228850"/>
          <p14:tracePt t="218335" x="4652963" y="2228850"/>
          <p14:tracePt t="218352" x="4471988" y="2219325"/>
          <p14:tracePt t="218368" x="4400550" y="2214563"/>
          <p14:tracePt t="218385" x="4362450" y="2214563"/>
          <p14:tracePt t="218402" x="4314825" y="2214563"/>
          <p14:tracePt t="218418" x="4276725" y="2214563"/>
          <p14:tracePt t="218435" x="4243388" y="2219325"/>
          <p14:tracePt t="218451" x="4200525" y="2219325"/>
          <p14:tracePt t="218468" x="4157663" y="2224088"/>
          <p14:tracePt t="218485" x="4086225" y="2224088"/>
          <p14:tracePt t="218502" x="3952875" y="2228850"/>
          <p14:tracePt t="218518" x="3857625" y="2238375"/>
          <p14:tracePt t="218535" x="3738563" y="2252663"/>
          <p14:tracePt t="218551" x="3600450" y="2262188"/>
          <p14:tracePt t="218568" x="3495675" y="2271713"/>
          <p14:tracePt t="218585" x="3419475" y="2271713"/>
          <p14:tracePt t="218601" x="3357563" y="2271713"/>
          <p14:tracePt t="218618" x="3348038" y="2271713"/>
          <p14:tracePt t="218716" x="3352800" y="2271713"/>
          <p14:tracePt t="218722" x="3352800" y="2276475"/>
          <p14:tracePt t="218737" x="3371850" y="2276475"/>
          <p14:tracePt t="218751" x="3419475" y="2286000"/>
          <p14:tracePt t="218768" x="3476625" y="2300288"/>
          <p14:tracePt t="218785" x="3538538" y="2314575"/>
          <p14:tracePt t="218801" x="3595688" y="2333625"/>
          <p14:tracePt t="218818" x="3609975" y="2338388"/>
          <p14:tracePt t="218835" x="3619500" y="2338388"/>
          <p14:tracePt t="218851" x="3629025" y="2338388"/>
          <p14:tracePt t="218917" x="3595688" y="2324100"/>
          <p14:tracePt t="218923" x="3590925" y="2319338"/>
          <p14:tracePt t="218935" x="3586163" y="2319338"/>
          <p14:tracePt t="218951" x="3576638" y="2314575"/>
          <p14:tracePt t="218988" x="3571875" y="2314575"/>
          <p14:tracePt t="219052" x="3567113" y="2314575"/>
          <p14:tracePt t="219088" x="3562350" y="2314575"/>
          <p14:tracePt t="220112" x="3576638" y="2314575"/>
          <p14:tracePt t="220119" x="3619500" y="2314575"/>
          <p14:tracePt t="220126" x="3662363" y="2324100"/>
          <p14:tracePt t="220134" x="3700463" y="2328863"/>
          <p14:tracePt t="220151" x="3776663" y="2333625"/>
          <p14:tracePt t="220168" x="3843338" y="2333625"/>
          <p14:tracePt t="220184" x="3890963" y="2333625"/>
          <p14:tracePt t="220201" x="3967163" y="2333625"/>
          <p14:tracePt t="220218" x="4010025" y="2338388"/>
          <p14:tracePt t="220234" x="4076700" y="2343150"/>
          <p14:tracePt t="220251" x="4110038" y="2352675"/>
          <p14:tracePt t="220268" x="4129088" y="2352675"/>
          <p14:tracePt t="220284" x="4162425" y="2357438"/>
          <p14:tracePt t="220301" x="4205288" y="2362200"/>
          <p14:tracePt t="220318" x="4267200" y="2366963"/>
          <p14:tracePt t="220334" x="4352925" y="2381250"/>
          <p14:tracePt t="220351" x="4419600" y="2395538"/>
          <p14:tracePt t="220368" x="4510088" y="2400300"/>
          <p14:tracePt t="220384" x="4672013" y="2400300"/>
          <p14:tracePt t="220401" x="4800600" y="2400300"/>
          <p14:tracePt t="220418" x="4929188" y="2400300"/>
          <p14:tracePt t="220434" x="5143500" y="2390775"/>
          <p14:tracePt t="220451" x="5248275" y="2390775"/>
          <p14:tracePt t="220468" x="5324475" y="2386013"/>
          <p14:tracePt t="220484" x="5448300" y="2381250"/>
          <p14:tracePt t="220501" x="5519738" y="2371725"/>
          <p14:tracePt t="220518" x="5595938" y="2371725"/>
          <p14:tracePt t="220534" x="5705475" y="2371725"/>
          <p14:tracePt t="220551" x="5757863" y="2376488"/>
          <p14:tracePt t="220567" x="5795963" y="2381250"/>
          <p14:tracePt t="220584" x="5829300" y="2386013"/>
          <p14:tracePt t="220601" x="5834063" y="2386013"/>
          <p14:tracePt t="220617" x="5838825" y="2386013"/>
          <p14:tracePt t="220634" x="5843588" y="2386013"/>
          <p14:tracePt t="220706" x="5829300" y="2386013"/>
          <p14:tracePt t="220713" x="5791200" y="2386013"/>
          <p14:tracePt t="220720" x="5734050" y="2386013"/>
          <p14:tracePt t="220734" x="5576888" y="2381250"/>
          <p14:tracePt t="220751" x="5348288" y="2366963"/>
          <p14:tracePt t="220767" x="5100638" y="2357438"/>
          <p14:tracePt t="220784" x="4867275" y="2352675"/>
          <p14:tracePt t="220801" x="4800600" y="2352675"/>
          <p14:tracePt t="220817" x="4786313" y="2352675"/>
          <p14:tracePt t="220834" x="4781550" y="2352675"/>
          <p14:tracePt t="220867" x="4786313" y="2352675"/>
          <p14:tracePt t="220884" x="4805363" y="2352675"/>
          <p14:tracePt t="220901" x="4895850" y="2352675"/>
          <p14:tracePt t="220917" x="5019675" y="2347913"/>
          <p14:tracePt t="220934" x="5372100" y="2338388"/>
          <p14:tracePt t="220951" x="5695950" y="2338388"/>
          <p14:tracePt t="220967" x="6024563" y="2343150"/>
          <p14:tracePt t="220984" x="6257925" y="2352675"/>
          <p14:tracePt t="221001" x="6396038" y="2352675"/>
          <p14:tracePt t="221017" x="6424613" y="2352675"/>
          <p14:tracePt t="221034" x="6429375" y="2352675"/>
          <p14:tracePt t="221078" x="6253163" y="2381250"/>
          <p14:tracePt t="221085" x="6143625" y="2395538"/>
          <p14:tracePt t="221101" x="5834063" y="2433638"/>
          <p14:tracePt t="221117" x="5514975" y="2457450"/>
          <p14:tracePt t="221134" x="5267325" y="2457450"/>
          <p14:tracePt t="221151" x="5091113" y="2443163"/>
          <p14:tracePt t="221167" x="5057775" y="2438400"/>
          <p14:tracePt t="221184" x="5048250" y="2438400"/>
          <p14:tracePt t="221217" x="5053013" y="2433638"/>
          <p14:tracePt t="221234" x="5067300" y="2433638"/>
          <p14:tracePt t="221251" x="5167313" y="2438400"/>
          <p14:tracePt t="221267" x="5291138" y="2438400"/>
          <p14:tracePt t="221284" x="5462588" y="2438400"/>
          <p14:tracePt t="221300" x="5681663" y="2433638"/>
          <p14:tracePt t="221317" x="5772150" y="2428875"/>
          <p14:tracePt t="221334" x="5810250" y="2428875"/>
          <p14:tracePt t="221350" x="5815013" y="2428875"/>
          <p14:tracePt t="221384" x="5776913" y="2419350"/>
          <p14:tracePt t="221400" x="5600700" y="2419350"/>
          <p14:tracePt t="221417" x="5462588" y="2428875"/>
          <p14:tracePt t="221434" x="5324475" y="2428875"/>
          <p14:tracePt t="221450" x="5172075" y="2428875"/>
          <p14:tracePt t="221467" x="5133975" y="2424113"/>
          <p14:tracePt t="221484" x="5129213" y="2424113"/>
          <p14:tracePt t="221517" x="5157788" y="2424113"/>
          <p14:tracePt t="221534" x="5267325" y="2414588"/>
          <p14:tracePt t="221551" x="5557838" y="2409825"/>
          <p14:tracePt t="221567" x="5843588" y="2409825"/>
          <p14:tracePt t="221584" x="6115050" y="2409825"/>
          <p14:tracePt t="221600" x="6329363" y="2419350"/>
          <p14:tracePt t="221617" x="6391275" y="2419350"/>
          <p14:tracePt t="221634" x="6396038" y="2419350"/>
          <p14:tracePt t="221667" x="6391275" y="2414588"/>
          <p14:tracePt t="221684" x="6296025" y="2409825"/>
          <p14:tracePt t="221701" x="6081713" y="2424113"/>
          <p14:tracePt t="221717" x="5924550" y="2438400"/>
          <p14:tracePt t="221734" x="5800725" y="2457450"/>
          <p14:tracePt t="221751" x="5729288" y="2462213"/>
          <p14:tracePt t="221767" x="5705475" y="2462213"/>
          <p14:tracePt t="221800" x="5715000" y="2466975"/>
          <p14:tracePt t="221817" x="5829300" y="2481263"/>
          <p14:tracePt t="221834" x="5962650" y="2495550"/>
          <p14:tracePt t="221850" x="6086475" y="2505075"/>
          <p14:tracePt t="221867" x="6196013" y="2509838"/>
          <p14:tracePt t="221884" x="6219825" y="2514600"/>
          <p14:tracePt t="221923" x="6181725" y="2505075"/>
          <p14:tracePt t="221930" x="6124575" y="2500313"/>
          <p14:tracePt t="221937" x="6062663" y="2490788"/>
          <p14:tracePt t="221950" x="5991225" y="2495550"/>
          <p14:tracePt t="221967" x="5710238" y="2500313"/>
          <p14:tracePt t="221984" x="5605463" y="2500313"/>
          <p14:tracePt t="222000" x="5557838" y="2500313"/>
          <p14:tracePt t="222017" x="5543550" y="2500313"/>
          <p14:tracePt t="222052" x="5548313" y="2500313"/>
          <p14:tracePt t="222067" x="5567363" y="2505075"/>
          <p14:tracePt t="222084" x="5586413" y="2505075"/>
          <p14:tracePt t="222100" x="5595938" y="2505075"/>
          <p14:tracePt t="222145" x="5591175" y="2509838"/>
          <p14:tracePt t="222152" x="5586413" y="2509838"/>
          <p14:tracePt t="222167" x="5576888" y="2509838"/>
          <p14:tracePt t="222184" x="5543550" y="2509838"/>
          <p14:tracePt t="222200" x="5534025" y="2514600"/>
          <p14:tracePt t="222217" x="5524500" y="2514600"/>
          <p14:tracePt t="222274" x="5524500" y="2509838"/>
          <p14:tracePt t="222295" x="5529263" y="2509838"/>
          <p14:tracePt t="222432" x="5529263" y="2505075"/>
          <p14:tracePt t="222438" x="5529263" y="2495550"/>
          <p14:tracePt t="222450" x="5491163" y="2476500"/>
          <p14:tracePt t="222467" x="5257800" y="2405063"/>
          <p14:tracePt t="222483" x="4991100" y="2347913"/>
          <p14:tracePt t="222500" x="4667250" y="2295525"/>
          <p14:tracePt t="222517" x="4152900" y="2224088"/>
          <p14:tracePt t="222534" x="3886200" y="2200275"/>
          <p14:tracePt t="222550" x="3633788" y="2185988"/>
          <p14:tracePt t="222567" x="3381375" y="2181225"/>
          <p14:tracePt t="222583" x="3257550" y="2181225"/>
          <p14:tracePt t="222600" x="3152775" y="2181225"/>
          <p14:tracePt t="222617" x="3076575" y="2181225"/>
          <p14:tracePt t="222634" x="3024188" y="2176463"/>
          <p14:tracePt t="222650" x="3019425" y="2176463"/>
          <p14:tracePt t="222782" x="3024188" y="2176463"/>
          <p14:tracePt t="222804" x="3024188" y="2181225"/>
          <p14:tracePt t="222812" x="3028950" y="2181225"/>
          <p14:tracePt t="222818" x="3028950" y="2185988"/>
          <p14:tracePt t="222833" x="3033713" y="2185988"/>
          <p14:tracePt t="222861" x="3057525" y="2200275"/>
          <p14:tracePt t="222868" x="3071813" y="2209800"/>
          <p14:tracePt t="222883" x="3090863" y="2214563"/>
          <p14:tracePt t="222900" x="3209925" y="2247900"/>
          <p14:tracePt t="222917" x="3309938" y="2276475"/>
          <p14:tracePt t="222933" x="3467100" y="2324100"/>
          <p14:tracePt t="222950" x="3562350" y="2347913"/>
          <p14:tracePt t="222967" x="3614738" y="2362200"/>
          <p14:tracePt t="222983" x="3648075" y="2371725"/>
          <p14:tracePt t="223000" x="3652838" y="2371725"/>
          <p14:tracePt t="223017" x="3657600" y="2371725"/>
          <p14:tracePt t="223262" x="3657600" y="2366963"/>
          <p14:tracePt t="223283" x="3652838" y="2366963"/>
          <p14:tracePt t="223298" x="3652838" y="2362200"/>
          <p14:tracePt t="223334" x="3643313" y="2357438"/>
          <p14:tracePt t="223341" x="3643313" y="2352675"/>
          <p14:tracePt t="223350" x="3638550" y="2347913"/>
          <p14:tracePt t="223366" x="3633788" y="2347913"/>
          <p14:tracePt t="223383" x="3614738" y="2338388"/>
          <p14:tracePt t="223400" x="3605213" y="2333625"/>
          <p14:tracePt t="223416" x="3595688" y="2333625"/>
          <p14:tracePt t="223433" x="3581400" y="2333625"/>
          <p14:tracePt t="223450" x="3571875" y="2333625"/>
          <p14:tracePt t="223466" x="3567113" y="2328863"/>
          <p14:tracePt t="223483" x="3562350" y="2328863"/>
          <p14:tracePt t="223500" x="3557588" y="2324100"/>
          <p14:tracePt t="223533" x="3552825" y="2324100"/>
          <p14:tracePt t="223550" x="3548063" y="2319338"/>
          <p14:tracePt t="223599" x="3548063" y="2314575"/>
          <p14:tracePt t="229650" x="3595688" y="2314575"/>
          <p14:tracePt t="229656" x="3657600" y="2314575"/>
          <p14:tracePt t="229664" x="3729038" y="2319338"/>
          <p14:tracePt t="229681" x="3886200" y="2324100"/>
          <p14:tracePt t="229698" x="4095750" y="2314575"/>
          <p14:tracePt t="229714" x="4281488" y="2295525"/>
          <p14:tracePt t="229731" x="4533900" y="2252663"/>
          <p14:tracePt t="229748" x="4848225" y="2190750"/>
          <p14:tracePt t="229764" x="5376863" y="2105025"/>
          <p14:tracePt t="229781" x="5772150" y="2062163"/>
          <p14:tracePt t="229798" x="6153150" y="2043113"/>
          <p14:tracePt t="229814" x="6600825" y="2057400"/>
          <p14:tracePt t="229831" x="6738938" y="2085975"/>
          <p14:tracePt t="229848" x="6805613" y="2095500"/>
          <p14:tracePt t="229864" x="6819900" y="2095500"/>
          <p14:tracePt t="229881" x="6819900" y="2100263"/>
          <p14:tracePt t="229914" x="6800850" y="2100263"/>
          <p14:tracePt t="229931" x="6767513" y="2095500"/>
          <p14:tracePt t="229948" x="6610350" y="2114550"/>
          <p14:tracePt t="229964" x="6105525" y="2214563"/>
          <p14:tracePt t="229981" x="5667375" y="2271713"/>
          <p14:tracePt t="229998" x="5267325" y="2314575"/>
          <p14:tracePt t="230014" x="4819650" y="2343150"/>
          <p14:tracePt t="230031" x="4705350" y="2343150"/>
          <p14:tracePt t="230048" x="4667250" y="2343150"/>
          <p14:tracePt t="230064" x="4657725" y="2343150"/>
          <p14:tracePt t="230097" x="4662488" y="2343150"/>
          <p14:tracePt t="230114" x="4691063" y="2347913"/>
          <p14:tracePt t="230131" x="4705350" y="2347913"/>
          <p14:tracePt t="230148" x="4729163" y="2347913"/>
          <p14:tracePt t="230164" x="4743450" y="2352675"/>
          <p14:tracePt t="230181" x="4752975" y="2352675"/>
          <p14:tracePt t="230198" x="4752975" y="2357438"/>
          <p14:tracePt t="230236" x="4757738" y="2357438"/>
          <p14:tracePt t="230286" x="4757738" y="2362200"/>
          <p14:tracePt t="230326" x="4757738" y="2366963"/>
          <p14:tracePt t="233164" x="4719638" y="2376488"/>
          <p14:tracePt t="233171" x="4652963" y="2386013"/>
          <p14:tracePt t="233180" x="4586288" y="2390775"/>
          <p14:tracePt t="233197" x="4476750" y="2400300"/>
          <p14:tracePt t="233213" x="4305300" y="2405063"/>
          <p14:tracePt t="233230" x="4210050" y="2405063"/>
          <p14:tracePt t="233246" x="4143375" y="2400300"/>
          <p14:tracePt t="233263" x="4095750" y="2390775"/>
          <p14:tracePt t="233280" x="4067175" y="2381250"/>
          <p14:tracePt t="233297" x="4043363" y="2366963"/>
          <p14:tracePt t="233313" x="3986213" y="2352675"/>
          <p14:tracePt t="233330" x="3900488" y="2314575"/>
          <p14:tracePt t="233347" x="3810000" y="2276475"/>
          <p14:tracePt t="233363" x="3709988" y="2252663"/>
          <p14:tracePt t="233380" x="3581400" y="2209800"/>
          <p14:tracePt t="233397" x="3514725" y="2190750"/>
          <p14:tracePt t="233413" x="3457575" y="2176463"/>
          <p14:tracePt t="233430" x="3395663" y="2166938"/>
          <p14:tracePt t="233447" x="3381375" y="2166938"/>
          <p14:tracePt t="233463" x="3367088" y="2166938"/>
          <p14:tracePt t="233496" x="3362325" y="2166938"/>
          <p14:tracePt t="233522" x="3362325" y="2176463"/>
          <p14:tracePt t="233536" x="3362325" y="2181225"/>
          <p14:tracePt t="233546" x="3362325" y="2185988"/>
          <p14:tracePt t="233563" x="3362325" y="2190750"/>
          <p14:tracePt t="233580" x="3362325" y="2205038"/>
          <p14:tracePt t="233597" x="3362325" y="2209800"/>
          <p14:tracePt t="238220" x="3376613" y="2205038"/>
          <p14:tracePt t="238226" x="3405188" y="2200275"/>
          <p14:tracePt t="238233" x="3424238" y="2195513"/>
          <p14:tracePt t="238245" x="3438525" y="2195513"/>
          <p14:tracePt t="238262" x="3471863" y="2190750"/>
          <p14:tracePt t="238278" x="3486150" y="2185988"/>
          <p14:tracePt t="238295" x="3514725" y="2185988"/>
          <p14:tracePt t="238311" x="3605213" y="2157413"/>
          <p14:tracePt t="238328" x="3676650" y="2133600"/>
          <p14:tracePt t="238345" x="3738563" y="2090738"/>
          <p14:tracePt t="238362" x="3810000" y="2047875"/>
          <p14:tracePt t="238378" x="3914775" y="1976438"/>
          <p14:tracePt t="238395" x="3971925" y="1938338"/>
          <p14:tracePt t="238412" x="4024313" y="1905000"/>
          <p14:tracePt t="238428" x="4071938" y="1862138"/>
          <p14:tracePt t="238445" x="4114800" y="1833563"/>
          <p14:tracePt t="238462" x="4148138" y="1804988"/>
          <p14:tracePt t="238478" x="4214813" y="1733550"/>
          <p14:tracePt t="238495" x="4252913" y="1685925"/>
          <p14:tracePt t="238511" x="4281488" y="1657350"/>
          <p14:tracePt t="238528" x="4324350" y="1619250"/>
          <p14:tracePt t="238545" x="4367213" y="1581150"/>
          <p14:tracePt t="238561" x="4414838" y="1547813"/>
          <p14:tracePt t="238578" x="4452938" y="1519238"/>
          <p14:tracePt t="238595" x="4491038" y="1504950"/>
          <p14:tracePt t="238612" x="4533900" y="1490663"/>
          <p14:tracePt t="238628" x="4562475" y="1471613"/>
          <p14:tracePt t="238645" x="4591050" y="1471613"/>
          <p14:tracePt t="238662" x="4662488" y="1462088"/>
          <p14:tracePt t="238678" x="4710113" y="1457325"/>
          <p14:tracePt t="238695" x="4748213" y="1452563"/>
          <p14:tracePt t="238711" x="4786313" y="1447800"/>
          <p14:tracePt t="238728" x="4852988" y="1438275"/>
          <p14:tracePt t="238745" x="4891088" y="1438275"/>
          <p14:tracePt t="238761" x="4924425" y="1443038"/>
          <p14:tracePt t="238778" x="4948238" y="1443038"/>
          <p14:tracePt t="238795" x="4962525" y="1443038"/>
          <p14:tracePt t="238811" x="4967288" y="1443038"/>
          <p14:tracePt t="238828" x="4976813" y="1447800"/>
          <p14:tracePt t="238845" x="4986338" y="1447800"/>
          <p14:tracePt t="238861" x="4991100" y="1452563"/>
          <p14:tracePt t="238878" x="4995863" y="1452563"/>
          <p14:tracePt t="238895" x="4995863" y="1457325"/>
          <p14:tracePt t="238911" x="5000625" y="1462088"/>
          <p14:tracePt t="238928" x="5000625" y="1471613"/>
          <p14:tracePt t="238961" x="5000625" y="1476375"/>
          <p14:tracePt t="238978" x="4991100" y="1485900"/>
          <p14:tracePt t="238995" x="4924425" y="1490663"/>
          <p14:tracePt t="239011" x="4862513" y="1500188"/>
          <p14:tracePt t="239028" x="4795838" y="1509713"/>
          <p14:tracePt t="239045" x="4772025" y="1514475"/>
          <p14:tracePt t="239061" x="4762500" y="1514475"/>
          <p14:tracePt t="239135" x="4767263" y="1514475"/>
          <p14:tracePt t="239178" x="4791075" y="1519238"/>
          <p14:tracePt t="239192" x="4800600" y="1519238"/>
          <p14:tracePt t="239206" x="4805363" y="1519238"/>
          <p14:tracePt t="239235" x="4810125" y="1519238"/>
          <p14:tracePt t="239293" x="4776788" y="1528763"/>
          <p14:tracePt t="239299" x="4767263" y="1533525"/>
          <p14:tracePt t="239311" x="4733925" y="1538288"/>
          <p14:tracePt t="239328" x="4595813" y="1557338"/>
          <p14:tracePt t="239344" x="4538663" y="1562100"/>
          <p14:tracePt t="239361" x="4505325" y="1562100"/>
          <p14:tracePt t="239378" x="4491038" y="1562100"/>
          <p14:tracePt t="239411" x="4486275" y="1562100"/>
          <p14:tracePt t="239435" x="4491038" y="1562100"/>
          <p14:tracePt t="239450" x="4495800" y="1562100"/>
          <p14:tracePt t="239464" x="4500563" y="1562100"/>
          <p14:tracePt t="239479" x="4505325" y="1562100"/>
          <p14:tracePt t="239494" x="4519613" y="1562100"/>
          <p14:tracePt t="239511" x="4524375" y="1562100"/>
          <p14:tracePt t="239528" x="4529138" y="1562100"/>
          <p14:tracePt t="239544" x="4533900" y="1562100"/>
          <p14:tracePt t="239561" x="4538663" y="1562100"/>
          <p14:tracePt t="239578" x="4543425" y="1562100"/>
          <p14:tracePt t="239611" x="4548188" y="1562100"/>
          <p14:tracePt t="239651" x="4552950" y="1562100"/>
          <p14:tracePt t="239736" x="4548188" y="1552575"/>
          <p14:tracePt t="239757" x="4529138" y="1552575"/>
          <p14:tracePt t="239765" x="4524375" y="1547813"/>
          <p14:tracePt t="239779" x="4519613" y="1547813"/>
          <p14:tracePt t="239786" x="4514850" y="1547813"/>
          <p14:tracePt t="239794" x="4510088" y="1547813"/>
          <p14:tracePt t="239811" x="4505325" y="1543050"/>
          <p14:tracePt t="239844" x="4500563" y="1543050"/>
          <p14:tracePt t="239908" x="4495800" y="1543050"/>
          <p14:tracePt t="240037" x="4500563" y="1543050"/>
          <p14:tracePt t="240080" x="4505325" y="1543050"/>
          <p14:tracePt t="240094" x="4510088" y="1543050"/>
          <p14:tracePt t="240101" x="4514850" y="1543050"/>
          <p14:tracePt t="240130" x="4519613" y="1543050"/>
          <p14:tracePt t="240137" x="4519613" y="1547813"/>
          <p14:tracePt t="240165" x="4524375" y="1547813"/>
          <p14:tracePt t="240201" x="4529138" y="1547813"/>
          <p14:tracePt t="240237" x="4533900" y="1547813"/>
          <p14:tracePt t="240265" x="4538663" y="1547813"/>
          <p14:tracePt t="240330" x="4543425" y="1547813"/>
          <p14:tracePt t="240352" x="4543425" y="1552575"/>
          <p14:tracePt t="240366" x="4548188" y="1552575"/>
          <p14:tracePt t="240388" x="4548188" y="1557338"/>
          <p14:tracePt t="240409" x="4552950" y="1557338"/>
          <p14:tracePt t="240423" x="4552950" y="1562100"/>
          <p14:tracePt t="240430" x="4562475" y="1562100"/>
          <p14:tracePt t="240444" x="4586288" y="1562100"/>
          <p14:tracePt t="240461" x="4614863" y="1562100"/>
          <p14:tracePt t="240477" x="4652963" y="1566863"/>
          <p14:tracePt t="240494" x="4705350" y="1571625"/>
          <p14:tracePt t="240511" x="4762500" y="1571625"/>
          <p14:tracePt t="240527" x="4814888" y="1571625"/>
          <p14:tracePt t="240544" x="4872038" y="1571625"/>
          <p14:tracePt t="240561" x="4905375" y="1571625"/>
          <p14:tracePt t="240577" x="4933950" y="1571625"/>
          <p14:tracePt t="240595" x="4986338" y="1571625"/>
          <p14:tracePt t="240611" x="5029200" y="1566863"/>
          <p14:tracePt t="240627" x="5057775" y="1566863"/>
          <p14:tracePt t="240644" x="5081588" y="1566863"/>
          <p14:tracePt t="240645" x="5091113" y="1566863"/>
          <p14:tracePt t="240661" x="5110163" y="1566863"/>
          <p14:tracePt t="240677" x="5124450" y="1566863"/>
          <p14:tracePt t="240694" x="5138738" y="1566863"/>
          <p14:tracePt t="240711" x="5167313" y="1562100"/>
          <p14:tracePt t="240727" x="5191125" y="1557338"/>
          <p14:tracePt t="240744" x="5214938" y="1557338"/>
          <p14:tracePt t="240761" x="5257800" y="1552575"/>
          <p14:tracePt t="240777" x="5286375" y="1547813"/>
          <p14:tracePt t="240794" x="5300663" y="1543050"/>
          <p14:tracePt t="240811" x="5324475" y="1543050"/>
          <p14:tracePt t="240827" x="5334000" y="1543050"/>
          <p14:tracePt t="240844" x="5338763" y="1543050"/>
          <p14:tracePt t="240861" x="5357813" y="1543050"/>
          <p14:tracePt t="240877" x="5381625" y="1543050"/>
          <p14:tracePt t="240894" x="5419725" y="1538288"/>
          <p14:tracePt t="240911" x="5472113" y="1538288"/>
          <p14:tracePt t="240927" x="5505450" y="1533525"/>
          <p14:tracePt t="240944" x="5538788" y="1533525"/>
          <p14:tracePt t="240961" x="5591175" y="1533525"/>
          <p14:tracePt t="240977" x="5638800" y="1528763"/>
          <p14:tracePt t="240994" x="5686425" y="1524000"/>
          <p14:tracePt t="241011" x="5753100" y="1524000"/>
          <p14:tracePt t="241027" x="5786438" y="1519238"/>
          <p14:tracePt t="241044" x="5815013" y="1519238"/>
          <p14:tracePt t="241061" x="5867400" y="1509713"/>
          <p14:tracePt t="241077" x="5900738" y="1504950"/>
          <p14:tracePt t="241094" x="5934075" y="1500188"/>
          <p14:tracePt t="241111" x="5972175" y="1500188"/>
          <p14:tracePt t="241127" x="5981700" y="1495425"/>
          <p14:tracePt t="241144" x="5986463" y="1495425"/>
          <p14:tracePt t="241189" x="5991225" y="1495425"/>
          <p14:tracePt t="241597" x="5976938" y="1490663"/>
          <p14:tracePt t="241604" x="5972175" y="1485900"/>
          <p14:tracePt t="241612" x="5948363" y="1481138"/>
          <p14:tracePt t="241627" x="5867400" y="1466850"/>
          <p14:tracePt t="241644" x="5719763" y="1457325"/>
          <p14:tracePt t="241660" x="5586413" y="1433513"/>
          <p14:tracePt t="241661" x="5491163" y="1428750"/>
          <p14:tracePt t="241677" x="5310188" y="1409700"/>
          <p14:tracePt t="241694" x="5081588" y="1390650"/>
          <p14:tracePt t="241710" x="4876800" y="1366838"/>
          <p14:tracePt t="241727" x="4605338" y="1357313"/>
          <p14:tracePt t="241744" x="4457700" y="1352550"/>
          <p14:tracePt t="241760" x="4357688" y="1352550"/>
          <p14:tracePt t="241777" x="4214813" y="1347788"/>
          <p14:tracePt t="241794" x="4152900" y="1347788"/>
          <p14:tracePt t="241810" x="4133850" y="1347788"/>
          <p14:tracePt t="241827" x="4114800" y="1347788"/>
          <p14:tracePt t="241991" x="4114800" y="1352550"/>
          <p14:tracePt t="242005" x="4119563" y="1352550"/>
          <p14:tracePt t="242012" x="4124325" y="1357313"/>
          <p14:tracePt t="242027" x="4133850" y="1362075"/>
          <p14:tracePt t="242044" x="4138613" y="1366838"/>
          <p14:tracePt t="242060" x="4171950" y="1376363"/>
          <p14:tracePt t="242077" x="4233863" y="1423988"/>
          <p14:tracePt t="242094" x="4276725" y="1462088"/>
          <p14:tracePt t="242110" x="4310063" y="1485900"/>
          <p14:tracePt t="242127" x="4343400" y="1514475"/>
          <p14:tracePt t="242144" x="4352925" y="1528763"/>
          <p14:tracePt t="242160" x="4367213" y="1528763"/>
          <p14:tracePt t="242177" x="4391025" y="1538288"/>
          <p14:tracePt t="242194" x="4410075" y="1543050"/>
          <p14:tracePt t="242210" x="4424363" y="1543050"/>
          <p14:tracePt t="242227" x="4443413" y="1543050"/>
          <p14:tracePt t="242243" x="4448175" y="1543050"/>
          <p14:tracePt t="242260" x="4452938" y="1543050"/>
          <p14:tracePt t="242306" x="4457700" y="1543050"/>
          <p14:tracePt t="242385" x="4457700" y="1547813"/>
          <p14:tracePt t="242494" x="4467225" y="1547813"/>
          <p14:tracePt t="249652" x="4467225" y="1585913"/>
          <p14:tracePt t="249659" x="4467225" y="1628775"/>
          <p14:tracePt t="249666" x="4462463" y="1681163"/>
          <p14:tracePt t="249674" x="4462463" y="1733550"/>
          <p14:tracePt t="249691" x="4457700" y="1838325"/>
          <p14:tracePt t="249708" x="4457700" y="1952625"/>
          <p14:tracePt t="249724" x="4462463" y="2076450"/>
          <p14:tracePt t="249741" x="4471988" y="2152650"/>
          <p14:tracePt t="249758" x="4476750" y="2224088"/>
          <p14:tracePt t="249774" x="4491038" y="2300288"/>
          <p14:tracePt t="249791" x="4495800" y="2324100"/>
          <p14:tracePt t="249808" x="4500563" y="2338388"/>
          <p14:tracePt t="249824" x="4500563" y="2343150"/>
          <p14:tracePt t="249866" x="4500563" y="2347913"/>
          <p14:tracePt t="249982" x="4500563" y="2352675"/>
          <p14:tracePt t="250017" x="4500563" y="2357438"/>
          <p14:tracePt t="250045" x="4500563" y="2362200"/>
          <p14:tracePt t="250067" x="4495800" y="2362200"/>
          <p14:tracePt t="250081" x="4491038" y="2366963"/>
          <p14:tracePt t="250096" x="4486275" y="2366963"/>
          <p14:tracePt t="250110" x="4481513" y="2366963"/>
          <p14:tracePt t="250124" x="4476750" y="2366963"/>
          <p14:tracePt t="250139" x="4471988" y="2366963"/>
          <p14:tracePt t="250146" x="4471988" y="2362200"/>
          <p14:tracePt t="250157" x="4467225" y="2357438"/>
          <p14:tracePt t="250174" x="4462463" y="2352675"/>
          <p14:tracePt t="250191" x="4462463" y="2347913"/>
          <p14:tracePt t="250207" x="4452938" y="2347913"/>
          <p14:tracePt t="250224" x="4452938" y="2343150"/>
          <p14:tracePt t="250260" x="4448175" y="2338388"/>
          <p14:tracePt t="250454" x="4457700" y="2338388"/>
          <p14:tracePt t="250469" x="4462463" y="2338388"/>
          <p14:tracePt t="250475" x="4467225" y="2338388"/>
          <p14:tracePt t="250504" x="4486275" y="2338388"/>
          <p14:tracePt t="250511" x="4500563" y="2338388"/>
          <p14:tracePt t="250524" x="4524375" y="2338388"/>
          <p14:tracePt t="250541" x="4619625" y="2338388"/>
          <p14:tracePt t="250557" x="4686300" y="2338388"/>
          <p14:tracePt t="250574" x="4776788" y="2338388"/>
          <p14:tracePt t="250591" x="4929188" y="2343150"/>
          <p14:tracePt t="250607" x="5048250" y="2343150"/>
          <p14:tracePt t="250624" x="5181600" y="2347913"/>
          <p14:tracePt t="250641" x="5334000" y="2357438"/>
          <p14:tracePt t="250657" x="5419725" y="2357438"/>
          <p14:tracePt t="250674" x="5491163" y="2357438"/>
          <p14:tracePt t="250691" x="5534025" y="2357438"/>
          <p14:tracePt t="250707" x="5543550" y="2357438"/>
          <p14:tracePt t="250724" x="5548313" y="2357438"/>
          <p14:tracePt t="250741" x="5553075" y="2357438"/>
          <p14:tracePt t="250819" x="5548313" y="2357438"/>
          <p14:tracePt t="250826" x="5543550" y="2357438"/>
          <p14:tracePt t="250855" x="5500688" y="2357438"/>
          <p14:tracePt t="250869" x="5467350" y="2357438"/>
          <p14:tracePt t="250876" x="5438775" y="2352675"/>
          <p14:tracePt t="250890" x="5338763" y="2352675"/>
          <p14:tracePt t="250907" x="5191125" y="2352675"/>
          <p14:tracePt t="250924" x="5014913" y="2352675"/>
          <p14:tracePt t="250940" x="4729163" y="2352675"/>
          <p14:tracePt t="250957" x="4576763" y="2357438"/>
          <p14:tracePt t="250974" x="4476750" y="2357438"/>
          <p14:tracePt t="250991" x="4419600" y="2357438"/>
          <p14:tracePt t="251007" x="4410075" y="2357438"/>
          <p14:tracePt t="251024" x="4405313" y="2357438"/>
          <p14:tracePt t="251069" x="4414838" y="2357438"/>
          <p14:tracePt t="251077" x="4419600" y="2357438"/>
          <p14:tracePt t="251090" x="4424363" y="2357438"/>
          <p14:tracePt t="251107" x="4443413" y="2357438"/>
          <p14:tracePt t="251124" x="4452938" y="2357438"/>
          <p14:tracePt t="251140" x="4467225" y="2362200"/>
          <p14:tracePt t="251157" x="4471988" y="2362200"/>
          <p14:tracePt t="251192" x="4514850" y="2386013"/>
          <p14:tracePt t="251207" x="4519613" y="2386013"/>
          <p14:tracePt t="251224" x="4533900" y="2390775"/>
          <p14:tracePt t="251241" x="4548188" y="2395538"/>
          <p14:tracePt t="251257" x="4600575" y="2414588"/>
          <p14:tracePt t="251274" x="4648200" y="2419350"/>
          <p14:tracePt t="251290" x="4710113" y="2433638"/>
          <p14:tracePt t="251307" x="4781550" y="2447925"/>
          <p14:tracePt t="251324" x="4838700" y="2462213"/>
          <p14:tracePt t="251340" x="4891088" y="2471738"/>
          <p14:tracePt t="251357" x="4962525" y="2476500"/>
          <p14:tracePt t="251374" x="4991100" y="2476500"/>
          <p14:tracePt t="251390" x="5010150" y="2476500"/>
          <p14:tracePt t="251407" x="5019675" y="2476500"/>
          <p14:tracePt t="251424" x="5024438" y="2476500"/>
          <p14:tracePt t="251564" x="5029200" y="2476500"/>
          <p14:tracePt t="252158" x="5029200" y="2447925"/>
          <p14:tracePt t="252165" x="5033963" y="2409825"/>
          <p14:tracePt t="252173" x="5033963" y="2390775"/>
          <p14:tracePt t="252190" x="5033963" y="2352675"/>
          <p14:tracePt t="252207" x="5033963" y="2324100"/>
          <p14:tracePt t="252224" x="5033963" y="2319338"/>
          <p14:tracePt t="252240" x="5033963" y="2314575"/>
          <p14:tracePt t="252273" x="5038725" y="2324100"/>
          <p14:tracePt t="252290" x="5043488" y="2333625"/>
          <p14:tracePt t="252307" x="5043488" y="2352675"/>
          <p14:tracePt t="252324" x="5048250" y="2362200"/>
          <p14:tracePt t="252340" x="5048250" y="2366963"/>
          <p14:tracePt t="252373" x="5048250" y="2371725"/>
          <p14:tracePt t="252390" x="5053013" y="2371725"/>
          <p14:tracePt t="252407" x="5072063" y="2381250"/>
          <p14:tracePt t="252423" x="5138738" y="2386013"/>
          <p14:tracePt t="252440" x="5191125" y="2386013"/>
          <p14:tracePt t="252457" x="5233988" y="2390775"/>
          <p14:tracePt t="252473" x="5291138" y="2395538"/>
          <p14:tracePt t="252490" x="5329238" y="2395538"/>
          <p14:tracePt t="252507" x="5381625" y="2395538"/>
          <p14:tracePt t="252523" x="5438775" y="2395538"/>
          <p14:tracePt t="252540" x="5476875" y="2390775"/>
          <p14:tracePt t="252557" x="5495925" y="2386013"/>
          <p14:tracePt t="252573" x="5514975" y="2381250"/>
          <p14:tracePt t="252590" x="5519738" y="2381250"/>
          <p14:tracePt t="252623" x="5524500" y="2381250"/>
          <p14:tracePt t="252640" x="5529263" y="2381250"/>
          <p14:tracePt t="253182" x="5538788" y="2376488"/>
          <p14:tracePt t="253189" x="5548313" y="2362200"/>
          <p14:tracePt t="253196" x="5553075" y="2362200"/>
          <p14:tracePt t="253206" x="5567363" y="2352675"/>
          <p14:tracePt t="253223" x="5600700" y="2338388"/>
          <p14:tracePt t="253240" x="5653088" y="2314575"/>
          <p14:tracePt t="253257" x="5686425" y="2300288"/>
          <p14:tracePt t="253273" x="5705475" y="2286000"/>
          <p14:tracePt t="253290" x="5724525" y="2281238"/>
          <p14:tracePt t="253306" x="5729288" y="2276475"/>
          <p14:tracePt t="253323" x="5734050" y="2276475"/>
          <p14:tracePt t="253340" x="5738813" y="2276475"/>
          <p14:tracePt t="253503" x="5743575" y="2276475"/>
          <p14:tracePt t="253511" x="5753100" y="2276475"/>
          <p14:tracePt t="253518" x="5757863" y="2276475"/>
          <p14:tracePt t="253525" x="5767388" y="2276475"/>
          <p14:tracePt t="253540" x="5791200" y="2266950"/>
          <p14:tracePt t="253556" x="5819775" y="2262188"/>
          <p14:tracePt t="253573" x="5848350" y="2257425"/>
          <p14:tracePt t="253590" x="5872163" y="2257425"/>
          <p14:tracePt t="253606" x="5881688" y="2257425"/>
          <p14:tracePt t="253623" x="5891213" y="2257425"/>
          <p14:tracePt t="253640" x="5895975" y="2252663"/>
          <p14:tracePt t="253675" x="5900738" y="2252663"/>
          <p14:tracePt t="253704" x="5905500" y="2252663"/>
          <p14:tracePt t="253826" x="5910263" y="2252663"/>
          <p14:tracePt t="253833" x="5915025" y="2252663"/>
          <p14:tracePt t="253840" x="5924550" y="2257425"/>
          <p14:tracePt t="253856" x="5953125" y="2257425"/>
          <p14:tracePt t="253873" x="5995988" y="2266950"/>
          <p14:tracePt t="253890" x="6048375" y="2276475"/>
          <p14:tracePt t="253906" x="6086475" y="2281238"/>
          <p14:tracePt t="253923" x="6115050" y="2286000"/>
          <p14:tracePt t="253940" x="6157913" y="2295525"/>
          <p14:tracePt t="253956" x="6191250" y="2300288"/>
          <p14:tracePt t="253973" x="6219825" y="2305050"/>
          <p14:tracePt t="253990" x="6253163" y="2309813"/>
          <p14:tracePt t="254006" x="6262688" y="2309813"/>
          <p14:tracePt t="254023" x="6267450" y="2309813"/>
          <p14:tracePt t="254039" x="6276975" y="2309813"/>
          <p14:tracePt t="254076" x="6281738" y="2309813"/>
          <p14:tracePt t="254098" x="6286500" y="2305050"/>
          <p14:tracePt t="254106" x="6296025" y="2300288"/>
          <p14:tracePt t="254123" x="6310313" y="2290763"/>
          <p14:tracePt t="254140" x="6319838" y="2286000"/>
          <p14:tracePt t="254156" x="6343650" y="2266950"/>
          <p14:tracePt t="254173" x="6362700" y="2247900"/>
          <p14:tracePt t="254189" x="6381750" y="2228850"/>
          <p14:tracePt t="254206" x="6405563" y="2205038"/>
          <p14:tracePt t="254223" x="6410325" y="2200275"/>
          <p14:tracePt t="254240" x="6415088" y="2195513"/>
          <p14:tracePt t="254256" x="6415088" y="2190750"/>
          <p14:tracePt t="254273" x="6419850" y="2190750"/>
          <p14:tracePt t="254289" x="6419850" y="2185988"/>
          <p14:tracePt t="254399" x="6415088" y="2185988"/>
          <p14:tracePt t="254427" x="6410325" y="2185988"/>
          <p14:tracePt t="254456" x="6405563" y="2185988"/>
          <p14:tracePt t="254463" x="6400800" y="2185988"/>
          <p14:tracePt t="254484" x="6396038" y="2185988"/>
          <p14:tracePt t="254492" x="6391275" y="2185988"/>
          <p14:tracePt t="254506" x="6381750" y="2185988"/>
          <p14:tracePt t="254523" x="6376988" y="2185988"/>
          <p14:tracePt t="254539" x="6357938" y="2176463"/>
          <p14:tracePt t="254556" x="6329363" y="2171700"/>
          <p14:tracePt t="254573" x="6324600" y="2166938"/>
          <p14:tracePt t="254589" x="6319838" y="2166938"/>
          <p14:tracePt t="254606" x="6319838" y="2157413"/>
          <p14:tracePt t="254639" x="6319838" y="2152650"/>
          <p14:tracePt t="254692" x="6319838" y="2147888"/>
          <p14:tracePt t="254735" x="6324600" y="2147888"/>
          <p14:tracePt t="254792" x="6324600" y="2143125"/>
          <p14:tracePt t="254800" x="6329363" y="2143125"/>
          <p14:tracePt t="254807" x="6334125" y="2143125"/>
          <p14:tracePt t="255358" x="6343650" y="2143125"/>
          <p14:tracePt t="255365" x="6372225" y="2152650"/>
          <p14:tracePt t="255373" x="6391275" y="2157413"/>
          <p14:tracePt t="255389" x="6429375" y="2166938"/>
          <p14:tracePt t="255406" x="6462713" y="2166938"/>
          <p14:tracePt t="255423" x="6496050" y="2171700"/>
          <p14:tracePt t="255439" x="6548438" y="2181225"/>
          <p14:tracePt t="255456" x="6581775" y="2181225"/>
          <p14:tracePt t="255473" x="6619875" y="2181225"/>
          <p14:tracePt t="255489" x="6643688" y="2181225"/>
          <p14:tracePt t="255506" x="6657975" y="2176463"/>
          <p14:tracePt t="255522" x="6686550" y="2176463"/>
          <p14:tracePt t="255539" x="6710363" y="2176463"/>
          <p14:tracePt t="255556" x="6734175" y="2181225"/>
          <p14:tracePt t="255572" x="6772275" y="2190750"/>
          <p14:tracePt t="255589" x="6796088" y="2200275"/>
          <p14:tracePt t="255606" x="6810375" y="2209800"/>
          <p14:tracePt t="255623" x="6824663" y="2224088"/>
          <p14:tracePt t="255639" x="6829425" y="2228850"/>
          <p14:tracePt t="255656" x="6834188" y="2233613"/>
          <p14:tracePt t="255689" x="6834188" y="2238375"/>
          <p14:tracePt t="255723" x="6834188" y="2247900"/>
          <p14:tracePt t="255745" x="6838950" y="2247900"/>
          <p14:tracePt t="255766" x="6838950" y="2252663"/>
          <p14:tracePt t="255781" x="6848475" y="2262188"/>
          <p14:tracePt t="255795" x="6853238" y="2266950"/>
          <p14:tracePt t="255802" x="6853238" y="2271713"/>
          <p14:tracePt t="255809" x="6862763" y="2281238"/>
          <p14:tracePt t="255822" x="6867525" y="2286000"/>
          <p14:tracePt t="255839" x="6877050" y="2300288"/>
          <p14:tracePt t="255856" x="6881813" y="2314575"/>
          <p14:tracePt t="255872" x="6891338" y="2324100"/>
          <p14:tracePt t="255889" x="6910388" y="2333625"/>
          <p14:tracePt t="255906" x="6919913" y="2347913"/>
          <p14:tracePt t="255922" x="6934200" y="2357438"/>
          <p14:tracePt t="255939" x="6962775" y="2366963"/>
          <p14:tracePt t="255955" x="6977063" y="2366963"/>
          <p14:tracePt t="255972" x="6996113" y="2366963"/>
          <p14:tracePt t="255989" x="7019925" y="2366963"/>
          <p14:tracePt t="256005" x="7029450" y="2366963"/>
          <p14:tracePt t="256022" x="7043738" y="2366963"/>
          <p14:tracePt t="256039" x="7053263" y="2366963"/>
          <p14:tracePt t="256055" x="7062788" y="2366963"/>
          <p14:tracePt t="256072" x="7077075" y="2366963"/>
          <p14:tracePt t="256089" x="7105650" y="2362200"/>
          <p14:tracePt t="256106" x="7115175" y="2362200"/>
          <p14:tracePt t="256122" x="7129463" y="2362200"/>
          <p14:tracePt t="256139" x="7162800" y="2362200"/>
          <p14:tracePt t="256155" x="7186613" y="2362200"/>
          <p14:tracePt t="256172" x="7210425" y="2357438"/>
          <p14:tracePt t="256189" x="7234238" y="2357438"/>
          <p14:tracePt t="256206" x="7253288" y="2357438"/>
          <p14:tracePt t="256222" x="7258050" y="2357438"/>
          <p14:tracePt t="256239" x="7272338" y="2357438"/>
          <p14:tracePt t="256255" x="7277100" y="2357438"/>
          <p14:tracePt t="256289" x="7281863" y="2357438"/>
          <p14:tracePt t="256368" x="7286625" y="2357438"/>
          <p14:tracePt t="258674" x="7248525" y="2357438"/>
          <p14:tracePt t="258681" x="7210425" y="2366963"/>
          <p14:tracePt t="258688" x="7158038" y="2371725"/>
          <p14:tracePt t="258704" x="7024688" y="2390775"/>
          <p14:tracePt t="258721" x="6896100" y="2419350"/>
          <p14:tracePt t="258738" x="6667500" y="2447925"/>
          <p14:tracePt t="258755" x="6529388" y="2471738"/>
          <p14:tracePt t="258771" x="6396038" y="2486025"/>
          <p14:tracePt t="258788" x="6167438" y="2500313"/>
          <p14:tracePt t="258805" x="6029325" y="2509838"/>
          <p14:tracePt t="258821" x="5895975" y="2519363"/>
          <p14:tracePt t="258838" x="5724525" y="2524125"/>
          <p14:tracePt t="258855" x="5619750" y="2524125"/>
          <p14:tracePt t="258871" x="5524500" y="2524125"/>
          <p14:tracePt t="258888" x="5362575" y="2509838"/>
          <p14:tracePt t="258905" x="5267325" y="2500313"/>
          <p14:tracePt t="258921" x="5191125" y="2490788"/>
          <p14:tracePt t="258938" x="5062538" y="2466975"/>
          <p14:tracePt t="258954" x="4962525" y="2443163"/>
          <p14:tracePt t="258971" x="4876800" y="2419350"/>
          <p14:tracePt t="258988" x="4729163" y="2376488"/>
          <p14:tracePt t="259004" x="4643438" y="2352675"/>
          <p14:tracePt t="259021" x="4552950" y="2328863"/>
          <p14:tracePt t="259038" x="4414838" y="2286000"/>
          <p14:tracePt t="259054" x="4338638" y="2257425"/>
          <p14:tracePt t="259071" x="4271963" y="2238375"/>
          <p14:tracePt t="259088" x="4171950" y="2205038"/>
          <p14:tracePt t="259104" x="4129088" y="2185988"/>
          <p14:tracePt t="259121" x="4090988" y="2176463"/>
          <p14:tracePt t="259138" x="4081463" y="2171700"/>
          <p14:tracePt t="259562" x="4033838" y="2171700"/>
          <p14:tracePt t="259569" x="3962400" y="2176463"/>
          <p14:tracePt t="259575" x="3895725" y="2181225"/>
          <p14:tracePt t="259588" x="3805238" y="2181225"/>
          <p14:tracePt t="259604" x="3462338" y="2195513"/>
          <p14:tracePt t="259621" x="3228975" y="2195513"/>
          <p14:tracePt t="259638" x="3033713" y="2195513"/>
          <p14:tracePt t="259654" x="2747963" y="2181225"/>
          <p14:tracePt t="259671" x="2628900" y="2171700"/>
          <p14:tracePt t="259688" x="2509838" y="2157413"/>
          <p14:tracePt t="259704" x="2371725" y="2138363"/>
          <p14:tracePt t="259721" x="2324100" y="2133600"/>
          <p14:tracePt t="259738" x="2295525" y="2119313"/>
          <p14:tracePt t="259754" x="2271713" y="2114550"/>
          <p14:tracePt t="259771" x="2262188" y="2109788"/>
          <p14:tracePt t="259804" x="2257425" y="2109788"/>
          <p14:tracePt t="259833" x="2252663" y="2109788"/>
          <p14:tracePt t="259876" x="2247900" y="2109788"/>
          <p14:tracePt t="259883" x="2243138" y="2109788"/>
          <p14:tracePt t="259891" x="2238375" y="2109788"/>
          <p14:tracePt t="259905" x="2224088" y="2109788"/>
          <p14:tracePt t="259921" x="2219325" y="2109788"/>
          <p14:tracePt t="259938" x="2205038" y="2109788"/>
          <p14:tracePt t="259954" x="2195513" y="2114550"/>
          <p14:tracePt t="259987" x="2190750" y="2119313"/>
          <p14:tracePt t="260021" x="2185988" y="2124075"/>
          <p14:tracePt t="260037" x="2185988" y="2128838"/>
          <p14:tracePt t="260054" x="2185988" y="2133600"/>
          <p14:tracePt t="260071" x="2185988" y="2138363"/>
          <p14:tracePt t="260087" x="2190750" y="2143125"/>
          <p14:tracePt t="260121" x="2190750" y="2147888"/>
          <p14:tracePt t="260137" x="2195513" y="2152650"/>
          <p14:tracePt t="260154" x="2195513" y="2157413"/>
          <p14:tracePt t="260171" x="2195513" y="2166938"/>
          <p14:tracePt t="260187" x="2190750" y="2181225"/>
          <p14:tracePt t="260204" x="2181225" y="2200275"/>
          <p14:tracePt t="260221" x="2162175" y="2247900"/>
          <p14:tracePt t="260237" x="2152650" y="2271713"/>
          <p14:tracePt t="260254" x="2133600" y="2309813"/>
          <p14:tracePt t="260271" x="2124075" y="2343150"/>
          <p14:tracePt t="260287" x="2119313" y="2362200"/>
          <p14:tracePt t="260304" x="2119313" y="2371725"/>
          <p14:tracePt t="260321" x="2114550" y="2381250"/>
          <p14:tracePt t="260337" x="2114550" y="2386013"/>
          <p14:tracePt t="260354" x="2109788" y="2395538"/>
          <p14:tracePt t="260371" x="2105025" y="2405063"/>
          <p14:tracePt t="260387" x="2105025" y="2409825"/>
          <p14:tracePt t="260404" x="2100263" y="2419350"/>
          <p14:tracePt t="260421" x="2100263" y="2433638"/>
          <p14:tracePt t="260437" x="2095500" y="2452688"/>
          <p14:tracePt t="260454" x="2090738" y="2466975"/>
          <p14:tracePt t="260471" x="2085975" y="2514600"/>
          <p14:tracePt t="260487" x="2085975" y="2543175"/>
          <p14:tracePt t="260504" x="2085975" y="2571750"/>
          <p14:tracePt t="260521" x="2081213" y="2605088"/>
          <p14:tracePt t="260537" x="2081213" y="2619375"/>
          <p14:tracePt t="260554" x="2076450" y="2633663"/>
          <p14:tracePt t="260571" x="2076450" y="2647950"/>
          <p14:tracePt t="260587" x="2076450" y="2652713"/>
          <p14:tracePt t="265233" x="2071688" y="2681288"/>
          <p14:tracePt t="265239" x="2066925" y="2719388"/>
          <p14:tracePt t="265252" x="2057400" y="2757488"/>
          <p14:tracePt t="265269" x="2019300" y="2871788"/>
          <p14:tracePt t="265286" x="1995488" y="2938463"/>
          <p14:tracePt t="265302" x="1966913" y="3024188"/>
          <p14:tracePt t="265319" x="1919288" y="3148013"/>
          <p14:tracePt t="265336" x="1890713" y="3219450"/>
          <p14:tracePt t="265352" x="1857375" y="3286125"/>
          <p14:tracePt t="265369" x="1809750" y="3390900"/>
          <p14:tracePt t="265386" x="1781175" y="3457575"/>
          <p14:tracePt t="265402" x="1747838" y="3533775"/>
          <p14:tracePt t="265419" x="1700213" y="3700463"/>
          <p14:tracePt t="265436" x="1681163" y="3814763"/>
          <p14:tracePt t="265452" x="1652588" y="3957638"/>
          <p14:tracePt t="265469" x="1638300" y="4090988"/>
          <p14:tracePt t="265486" x="1633538" y="4143375"/>
          <p14:tracePt t="265502" x="1628775" y="4167188"/>
          <p14:tracePt t="265519" x="1624013" y="4191000"/>
          <p14:tracePt t="265552" x="1624013" y="4195763"/>
          <p14:tracePt t="265576" x="1624013" y="4200525"/>
          <p14:tracePt t="265612" x="1628775" y="4200525"/>
          <p14:tracePt t="265633" x="1633538" y="4200525"/>
          <p14:tracePt t="265647" x="1638300" y="4195763"/>
          <p14:tracePt t="265654" x="1643063" y="4195763"/>
          <p14:tracePt t="265669" x="1666875" y="4186238"/>
          <p14:tracePt t="265685" x="1719263" y="4181475"/>
          <p14:tracePt t="265702" x="1790700" y="4176713"/>
          <p14:tracePt t="265719" x="1871663" y="4176713"/>
          <p14:tracePt t="265736" x="1933575" y="4176713"/>
          <p14:tracePt t="265752" x="1976438" y="4176713"/>
          <p14:tracePt t="265769" x="2033588" y="4176713"/>
          <p14:tracePt t="265786" x="2062163" y="4176713"/>
          <p14:tracePt t="265802" x="2085975" y="4176713"/>
          <p14:tracePt t="265819" x="2095500" y="4176713"/>
          <p14:tracePt t="265835" x="2100263" y="4176713"/>
          <p14:tracePt t="265852" x="2105025" y="4176713"/>
          <p14:tracePt t="265885" x="2109788" y="4176713"/>
          <p14:tracePt t="266048" x="2076450" y="4162425"/>
          <p14:tracePt t="266055" x="2062163" y="4157663"/>
          <p14:tracePt t="266069" x="2057400" y="4157663"/>
          <p14:tracePt t="266085" x="1966913" y="4129088"/>
          <p14:tracePt t="266102" x="1881188" y="4100513"/>
          <p14:tracePt t="266119" x="1795463" y="4062413"/>
          <p14:tracePt t="266136" x="1690688" y="4024313"/>
          <p14:tracePt t="266152" x="1662113" y="4014788"/>
          <p14:tracePt t="266169" x="1652588" y="4014788"/>
          <p14:tracePt t="266185" x="1647825" y="4014788"/>
          <p14:tracePt t="266320" x="1652588" y="4014788"/>
          <p14:tracePt t="266363" x="1652588" y="4010025"/>
          <p14:tracePt t="266529" x="1652588" y="4014788"/>
          <p14:tracePt t="266542" x="1657350" y="4014788"/>
          <p14:tracePt t="266556" x="1657350" y="4024313"/>
          <p14:tracePt t="266578" x="1662113" y="4029075"/>
          <p14:tracePt t="266592" x="1666875" y="4033838"/>
          <p14:tracePt t="266599" x="1671638" y="4038600"/>
          <p14:tracePt t="266607" x="1681163" y="4038600"/>
          <p14:tracePt t="266619" x="1681163" y="4043363"/>
          <p14:tracePt t="266635" x="1695450" y="4052888"/>
          <p14:tracePt t="266671" x="1724025" y="4062413"/>
          <p14:tracePt t="266686" x="1738313" y="4071938"/>
          <p14:tracePt t="266702" x="1766888" y="4076700"/>
          <p14:tracePt t="266718" x="1790700" y="4081463"/>
          <p14:tracePt t="266735" x="1838325" y="4090988"/>
          <p14:tracePt t="266752" x="1881188" y="4095750"/>
          <p14:tracePt t="266769" x="1924050" y="4095750"/>
          <p14:tracePt t="266785" x="1966913" y="4100513"/>
          <p14:tracePt t="266802" x="1985963" y="4100513"/>
          <p14:tracePt t="266818" x="1990725" y="4100513"/>
          <p14:tracePt t="266835" x="1995488" y="4100513"/>
          <p14:tracePt t="266868" x="2000250" y="4100513"/>
          <p14:tracePt t="270130" x="2038350" y="4090988"/>
          <p14:tracePt t="270136" x="2095500" y="4081463"/>
          <p14:tracePt t="270144" x="2162175" y="4071938"/>
          <p14:tracePt t="270151" x="2228850" y="4067175"/>
          <p14:tracePt t="270167" x="2405063" y="4048125"/>
          <p14:tracePt t="270184" x="2605088" y="4033838"/>
          <p14:tracePt t="270201" x="2957513" y="4029075"/>
          <p14:tracePt t="270217" x="3219450" y="4029075"/>
          <p14:tracePt t="270234" x="3471863" y="4038600"/>
          <p14:tracePt t="270251" x="3838575" y="4071938"/>
          <p14:tracePt t="270267" x="4033838" y="4081463"/>
          <p14:tracePt t="270284" x="4186238" y="4090988"/>
          <p14:tracePt t="270301" x="4343400" y="4095750"/>
          <p14:tracePt t="270317" x="4395788" y="4095750"/>
          <p14:tracePt t="270334" x="4424363" y="4095750"/>
          <p14:tracePt t="270351" x="4429125" y="4095750"/>
          <p14:tracePt t="270367" x="4433888" y="4095750"/>
          <p14:tracePt t="270416" x="4438650" y="4095750"/>
          <p14:tracePt t="270431" x="4438650" y="4090988"/>
          <p14:tracePt t="270638" x="4438650" y="4086225"/>
          <p14:tracePt t="270824" x="4438650" y="4076700"/>
          <p14:tracePt t="270846" x="4443413" y="4076700"/>
          <p14:tracePt t="270853" x="4443413" y="4071938"/>
          <p14:tracePt t="270860" x="4448175" y="4071938"/>
          <p14:tracePt t="270882" x="4448175" y="4067175"/>
          <p14:tracePt t="270917" x="4452938" y="4062413"/>
          <p14:tracePt t="270953" x="4452938" y="4057650"/>
          <p14:tracePt t="270996" x="4457700" y="4057650"/>
          <p14:tracePt t="286693" x="4481513" y="4067175"/>
          <p14:tracePt t="286700" x="4529138" y="4100513"/>
          <p14:tracePt t="286712" x="4576763" y="4124325"/>
          <p14:tracePt t="286728" x="4733925" y="4214813"/>
          <p14:tracePt t="286745" x="4848225" y="4267200"/>
          <p14:tracePt t="286762" x="4976813" y="4305300"/>
          <p14:tracePt t="286778" x="5162550" y="4376738"/>
          <p14:tracePt t="286795" x="5319713" y="4438650"/>
          <p14:tracePt t="286812" x="5472113" y="4500563"/>
          <p14:tracePt t="286828" x="5719763" y="4572000"/>
          <p14:tracePt t="286845" x="5843588" y="4605338"/>
          <p14:tracePt t="286862" x="5967413" y="4638675"/>
          <p14:tracePt t="286879" x="6119813" y="4672013"/>
          <p14:tracePt t="286895" x="6205538" y="4686300"/>
          <p14:tracePt t="286912" x="6276975" y="4700588"/>
          <p14:tracePt t="286929" x="6362700" y="4714875"/>
          <p14:tracePt t="286945" x="6400800" y="4719638"/>
          <p14:tracePt t="286962" x="6424613" y="4719638"/>
          <p14:tracePt t="286979" x="6448425" y="4719638"/>
          <p14:tracePt t="286995" x="6477000" y="4710113"/>
          <p14:tracePt t="287012" x="6510338" y="4700588"/>
          <p14:tracePt t="287028" x="6567488" y="4681538"/>
          <p14:tracePt t="287045" x="6653213" y="4633913"/>
          <p14:tracePt t="287062" x="6705600" y="4595813"/>
          <p14:tracePt t="287078" x="6772275" y="4548188"/>
          <p14:tracePt t="287095" x="6877050" y="4467225"/>
          <p14:tracePt t="287112" x="6943725" y="4414838"/>
          <p14:tracePt t="287128" x="6996113" y="4371975"/>
          <p14:tracePt t="287145" x="7086600" y="4300538"/>
          <p14:tracePt t="287162" x="7143750" y="4252913"/>
          <p14:tracePt t="287178" x="7200900" y="4205288"/>
          <p14:tracePt t="287195" x="7262813" y="4157663"/>
          <p14:tracePt t="287212" x="7291388" y="4133850"/>
          <p14:tracePt t="287228" x="7310438" y="4119563"/>
          <p14:tracePt t="287245" x="7348538" y="4086225"/>
          <p14:tracePt t="287262" x="7372350" y="4076700"/>
          <p14:tracePt t="287278" x="7391400" y="4062413"/>
          <p14:tracePt t="287295" x="7415213" y="4052888"/>
          <p14:tracePt t="287312" x="7419975" y="4048125"/>
          <p14:tracePt t="287345" x="7424738" y="4048125"/>
          <p14:tracePt t="293515" x="0" y="0"/>
        </p14:tracePtLst>
      </p14:laserTraceLst>
    </p:ext>
  </p:extLs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solidFill>
          <a:srgbClr val="F8F4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3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8492"/>
            <a:ext cx="9144000" cy="5119580"/>
          </a:xfrm>
          <a:prstGeom prst="rect">
            <a:avLst/>
          </a:prstGeom>
        </p:spPr>
      </p:pic>
      <p:sp>
        <p:nvSpPr>
          <p:cNvPr id="3" name="Text 1"/>
          <p:cNvSpPr/>
          <p:nvPr/>
        </p:nvSpPr>
        <p:spPr>
          <a:xfrm>
            <a:off x="457200" y="457200"/>
            <a:ext cx="82296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0B2545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Valuing 15 Years of Rental Income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457200" y="1033272"/>
            <a:ext cx="365760" cy="45720"/>
          </a:xfrm>
          <a:prstGeom prst="rect">
            <a:avLst/>
          </a:prstGeom>
          <a:solidFill>
            <a:srgbClr val="C9A961"/>
          </a:solidFill>
          <a:ln w="12700">
            <a:solidFill>
              <a:srgbClr val="C9A961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457200" y="1188720"/>
            <a:ext cx="8229600" cy="777240"/>
          </a:xfrm>
          <a:prstGeom prst="rect">
            <a:avLst/>
          </a:prstGeom>
          <a:solidFill>
            <a:srgbClr val="F2EBDB"/>
          </a:solidFill>
          <a:ln w="12700">
            <a:solidFill>
              <a:srgbClr val="C9A961"/>
            </a:solidFill>
            <a:prstDash val="solid"/>
          </a:ln>
        </p:spPr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4360" y="1371600"/>
            <a:ext cx="411480" cy="411480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1143000" y="1188720"/>
            <a:ext cx="745236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Problem: A property promises EGP 100,000 per year for 15 years. At a 10% discount rate, what is its value today?</a:t>
            </a:r>
            <a:endParaRPr lang="en-US" sz="1500" dirty="0"/>
          </a:p>
        </p:txBody>
      </p:sp>
      <p:sp>
        <p:nvSpPr>
          <p:cNvPr id="8" name="Shape 5"/>
          <p:cNvSpPr/>
          <p:nvPr/>
        </p:nvSpPr>
        <p:spPr>
          <a:xfrm>
            <a:off x="457200" y="2103120"/>
            <a:ext cx="365760" cy="365760"/>
          </a:xfrm>
          <a:prstGeom prst="ellipse">
            <a:avLst/>
          </a:prstGeom>
          <a:solidFill>
            <a:srgbClr val="C9A961"/>
          </a:solidFill>
          <a:ln w="12700">
            <a:solidFill>
              <a:srgbClr val="C9A961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457200" y="2103120"/>
            <a:ext cx="365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0B2545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1</a:t>
            </a:r>
            <a:endParaRPr lang="en-US" sz="1600" dirty="0"/>
          </a:p>
        </p:txBody>
      </p:sp>
      <p:sp>
        <p:nvSpPr>
          <p:cNvPr id="10" name="Text 7"/>
          <p:cNvSpPr/>
          <p:nvPr/>
        </p:nvSpPr>
        <p:spPr>
          <a:xfrm>
            <a:off x="960120" y="2103120"/>
            <a:ext cx="1371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Identify</a:t>
            </a:r>
            <a:endParaRPr lang="en-US" sz="1400" dirty="0"/>
          </a:p>
        </p:txBody>
      </p:sp>
      <p:sp>
        <p:nvSpPr>
          <p:cNvPr id="11" name="Text 8"/>
          <p:cNvSpPr/>
          <p:nvPr/>
        </p:nvSpPr>
        <p:spPr>
          <a:xfrm>
            <a:off x="2377440" y="2103120"/>
            <a:ext cx="63093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1A1A1A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PMT = 100,000   ·   r = 10% = 0.10   ·   n = 15</a:t>
            </a:r>
            <a:endParaRPr lang="en-US" sz="1300" dirty="0"/>
          </a:p>
        </p:txBody>
      </p:sp>
      <p:sp>
        <p:nvSpPr>
          <p:cNvPr id="12" name="Shape 9"/>
          <p:cNvSpPr/>
          <p:nvPr/>
        </p:nvSpPr>
        <p:spPr>
          <a:xfrm>
            <a:off x="457200" y="2514600"/>
            <a:ext cx="365760" cy="365760"/>
          </a:xfrm>
          <a:prstGeom prst="ellipse">
            <a:avLst/>
          </a:prstGeom>
          <a:solidFill>
            <a:srgbClr val="C9A961"/>
          </a:solidFill>
          <a:ln w="12700">
            <a:solidFill>
              <a:srgbClr val="C9A961"/>
            </a:solidFill>
            <a:prstDash val="solid"/>
          </a:ln>
        </p:spPr>
      </p:sp>
      <p:sp>
        <p:nvSpPr>
          <p:cNvPr id="13" name="Text 10"/>
          <p:cNvSpPr/>
          <p:nvPr/>
        </p:nvSpPr>
        <p:spPr>
          <a:xfrm>
            <a:off x="457200" y="2514600"/>
            <a:ext cx="365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0B2545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2</a:t>
            </a:r>
            <a:endParaRPr lang="en-US" sz="1600" dirty="0"/>
          </a:p>
        </p:txBody>
      </p:sp>
      <p:sp>
        <p:nvSpPr>
          <p:cNvPr id="14" name="Text 11"/>
          <p:cNvSpPr/>
          <p:nvPr/>
        </p:nvSpPr>
        <p:spPr>
          <a:xfrm>
            <a:off x="960120" y="2514600"/>
            <a:ext cx="1371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Apply formula</a:t>
            </a:r>
            <a:endParaRPr lang="en-US" sz="1400" dirty="0"/>
          </a:p>
        </p:txBody>
      </p:sp>
      <p:sp>
        <p:nvSpPr>
          <p:cNvPr id="15" name="Text 12"/>
          <p:cNvSpPr/>
          <p:nvPr/>
        </p:nvSpPr>
        <p:spPr>
          <a:xfrm>
            <a:off x="2377440" y="2514600"/>
            <a:ext cx="63093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1A1A1A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PVA = PMT × [1 − (1 + r)⁻ⁿ] ÷ r</a:t>
            </a:r>
            <a:endParaRPr lang="en-US" sz="1300" dirty="0"/>
          </a:p>
        </p:txBody>
      </p:sp>
      <p:sp>
        <p:nvSpPr>
          <p:cNvPr id="16" name="Shape 13"/>
          <p:cNvSpPr/>
          <p:nvPr/>
        </p:nvSpPr>
        <p:spPr>
          <a:xfrm>
            <a:off x="457200" y="2926080"/>
            <a:ext cx="365760" cy="365760"/>
          </a:xfrm>
          <a:prstGeom prst="ellipse">
            <a:avLst/>
          </a:prstGeom>
          <a:solidFill>
            <a:srgbClr val="C9A961"/>
          </a:solidFill>
          <a:ln w="12700">
            <a:solidFill>
              <a:srgbClr val="C9A961"/>
            </a:solidFill>
            <a:prstDash val="solid"/>
          </a:ln>
        </p:spPr>
      </p:sp>
      <p:sp>
        <p:nvSpPr>
          <p:cNvPr id="17" name="Text 14"/>
          <p:cNvSpPr/>
          <p:nvPr/>
        </p:nvSpPr>
        <p:spPr>
          <a:xfrm>
            <a:off x="457200" y="2926080"/>
            <a:ext cx="365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0B2545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3</a:t>
            </a:r>
            <a:endParaRPr lang="en-US" sz="1600" dirty="0"/>
          </a:p>
        </p:txBody>
      </p:sp>
      <p:sp>
        <p:nvSpPr>
          <p:cNvPr id="18" name="Text 15"/>
          <p:cNvSpPr/>
          <p:nvPr/>
        </p:nvSpPr>
        <p:spPr>
          <a:xfrm>
            <a:off x="960120" y="2926080"/>
            <a:ext cx="1371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Substitute</a:t>
            </a:r>
            <a:endParaRPr lang="en-US" sz="1400" dirty="0"/>
          </a:p>
        </p:txBody>
      </p:sp>
      <p:sp>
        <p:nvSpPr>
          <p:cNvPr id="19" name="Text 16"/>
          <p:cNvSpPr/>
          <p:nvPr/>
        </p:nvSpPr>
        <p:spPr>
          <a:xfrm>
            <a:off x="2377440" y="2926080"/>
            <a:ext cx="63093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1A1A1A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PVA = 100,000 × [1 − (1.10)⁻¹⁵] ÷ 0.10</a:t>
            </a:r>
            <a:endParaRPr lang="en-US" sz="1300" dirty="0"/>
          </a:p>
        </p:txBody>
      </p:sp>
      <p:sp>
        <p:nvSpPr>
          <p:cNvPr id="20" name="Shape 17"/>
          <p:cNvSpPr/>
          <p:nvPr/>
        </p:nvSpPr>
        <p:spPr>
          <a:xfrm>
            <a:off x="457200" y="3337560"/>
            <a:ext cx="365760" cy="365760"/>
          </a:xfrm>
          <a:prstGeom prst="ellipse">
            <a:avLst/>
          </a:prstGeom>
          <a:solidFill>
            <a:srgbClr val="C9A961"/>
          </a:solidFill>
          <a:ln w="12700">
            <a:solidFill>
              <a:srgbClr val="C9A961"/>
            </a:solidFill>
            <a:prstDash val="solid"/>
          </a:ln>
        </p:spPr>
      </p:sp>
      <p:sp>
        <p:nvSpPr>
          <p:cNvPr id="21" name="Text 18"/>
          <p:cNvSpPr/>
          <p:nvPr/>
        </p:nvSpPr>
        <p:spPr>
          <a:xfrm>
            <a:off x="457200" y="3337560"/>
            <a:ext cx="365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0B2545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4</a:t>
            </a:r>
            <a:endParaRPr lang="en-US" sz="1600" dirty="0"/>
          </a:p>
        </p:txBody>
      </p:sp>
      <p:sp>
        <p:nvSpPr>
          <p:cNvPr id="22" name="Text 19"/>
          <p:cNvSpPr/>
          <p:nvPr/>
        </p:nvSpPr>
        <p:spPr>
          <a:xfrm>
            <a:off x="960120" y="3337560"/>
            <a:ext cx="1371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Compute</a:t>
            </a:r>
            <a:endParaRPr lang="en-US" sz="1400" dirty="0"/>
          </a:p>
        </p:txBody>
      </p:sp>
      <p:sp>
        <p:nvSpPr>
          <p:cNvPr id="23" name="Text 20"/>
          <p:cNvSpPr/>
          <p:nvPr/>
        </p:nvSpPr>
        <p:spPr>
          <a:xfrm>
            <a:off x="2377440" y="3337560"/>
            <a:ext cx="63093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1A1A1A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PVA = 100,000 × 7.6061</a:t>
            </a:r>
            <a:endParaRPr lang="en-US" sz="1300" dirty="0"/>
          </a:p>
        </p:txBody>
      </p:sp>
      <p:sp>
        <p:nvSpPr>
          <p:cNvPr id="24" name="Shape 21"/>
          <p:cNvSpPr/>
          <p:nvPr/>
        </p:nvSpPr>
        <p:spPr>
          <a:xfrm>
            <a:off x="457200" y="3749040"/>
            <a:ext cx="365760" cy="365760"/>
          </a:xfrm>
          <a:prstGeom prst="ellipse">
            <a:avLst/>
          </a:prstGeom>
          <a:solidFill>
            <a:srgbClr val="C9A961"/>
          </a:solidFill>
          <a:ln w="12700">
            <a:solidFill>
              <a:srgbClr val="C9A961"/>
            </a:solidFill>
            <a:prstDash val="solid"/>
          </a:ln>
        </p:spPr>
      </p:sp>
      <p:sp>
        <p:nvSpPr>
          <p:cNvPr id="25" name="Text 22"/>
          <p:cNvSpPr/>
          <p:nvPr/>
        </p:nvSpPr>
        <p:spPr>
          <a:xfrm>
            <a:off x="457200" y="3749040"/>
            <a:ext cx="365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0B2545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5</a:t>
            </a:r>
            <a:endParaRPr lang="en-US" sz="1600" dirty="0"/>
          </a:p>
        </p:txBody>
      </p:sp>
      <p:sp>
        <p:nvSpPr>
          <p:cNvPr id="26" name="Text 23"/>
          <p:cNvSpPr/>
          <p:nvPr/>
        </p:nvSpPr>
        <p:spPr>
          <a:xfrm>
            <a:off x="960120" y="3749040"/>
            <a:ext cx="1371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Result</a:t>
            </a:r>
            <a:endParaRPr lang="en-US" sz="1400" dirty="0"/>
          </a:p>
        </p:txBody>
      </p:sp>
      <p:sp>
        <p:nvSpPr>
          <p:cNvPr id="27" name="Text 24"/>
          <p:cNvSpPr/>
          <p:nvPr/>
        </p:nvSpPr>
        <p:spPr>
          <a:xfrm>
            <a:off x="2377440" y="3749040"/>
            <a:ext cx="63093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1A1A1A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PVA  ≈  EGP 760,608</a:t>
            </a:r>
            <a:endParaRPr lang="en-US" sz="1300" dirty="0"/>
          </a:p>
        </p:txBody>
      </p:sp>
      <p:sp>
        <p:nvSpPr>
          <p:cNvPr id="28" name="Shape 25"/>
          <p:cNvSpPr/>
          <p:nvPr/>
        </p:nvSpPr>
        <p:spPr>
          <a:xfrm>
            <a:off x="457200" y="4297680"/>
            <a:ext cx="8229600" cy="548640"/>
          </a:xfrm>
          <a:prstGeom prst="rect">
            <a:avLst/>
          </a:prstGeom>
          <a:solidFill>
            <a:srgbClr val="2D7A4F"/>
          </a:solidFill>
          <a:ln w="12700">
            <a:solidFill>
              <a:srgbClr val="2D7A4F"/>
            </a:solidFill>
            <a:prstDash val="solid"/>
          </a:ln>
        </p:spPr>
      </p:sp>
      <p:pic>
        <p:nvPicPr>
          <p:cNvPr id="29" name="Image 1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0080" y="4389120"/>
            <a:ext cx="365760" cy="365760"/>
          </a:xfrm>
          <a:prstGeom prst="rect">
            <a:avLst/>
          </a:prstGeom>
        </p:spPr>
      </p:pic>
      <p:sp>
        <p:nvSpPr>
          <p:cNvPr id="30" name="Text 26"/>
          <p:cNvSpPr/>
          <p:nvPr/>
        </p:nvSpPr>
        <p:spPr>
          <a:xfrm>
            <a:off x="1143000" y="4297680"/>
            <a:ext cx="73152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Maximum price to pay today for this property:  EGP 760,608</a:t>
            </a:r>
            <a:endParaRPr lang="en-US" sz="1600" dirty="0"/>
          </a:p>
        </p:txBody>
      </p:sp>
      <p:sp>
        <p:nvSpPr>
          <p:cNvPr id="31" name="Shape 27"/>
          <p:cNvSpPr/>
          <p:nvPr/>
        </p:nvSpPr>
        <p:spPr>
          <a:xfrm>
            <a:off x="0" y="4983480"/>
            <a:ext cx="9144000" cy="164592"/>
          </a:xfrm>
          <a:prstGeom prst="rect">
            <a:avLst/>
          </a:prstGeom>
          <a:solidFill>
            <a:srgbClr val="0B2545"/>
          </a:solidFill>
          <a:ln w="12700">
            <a:solidFill>
              <a:srgbClr val="0B2545"/>
            </a:solidFill>
            <a:prstDash val="solid"/>
          </a:ln>
        </p:spPr>
      </p:sp>
      <p:sp>
        <p:nvSpPr>
          <p:cNvPr id="32" name="Text 28"/>
          <p:cNvSpPr/>
          <p:nvPr/>
        </p:nvSpPr>
        <p:spPr>
          <a:xfrm>
            <a:off x="365760" y="4983480"/>
            <a:ext cx="54864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kern="0" spc="200" dirty="0">
                <a:solidFill>
                  <a:srgbClr val="E8D5A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TIME VALUE OF MONEY  ·  REAL ESTATE FINANCE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5738"/>
    </mc:Choice>
    <mc:Fallback xmlns="">
      <p:transition spd="slow" advTm="22573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1391" x="6943725" y="2762250"/>
          <p14:tracePt t="21549" x="6929438" y="2690813"/>
          <p14:tracePt t="21556" x="6896100" y="2547938"/>
          <p14:tracePt t="21568" x="6867525" y="2409825"/>
          <p14:tracePt t="21585" x="6819900" y="1990725"/>
          <p14:tracePt t="21602" x="6815138" y="1804988"/>
          <p14:tracePt t="21618" x="6815138" y="1709738"/>
          <p14:tracePt t="21635" x="6815138" y="1662113"/>
          <p14:tracePt t="21652" x="6815138" y="1657350"/>
          <p14:tracePt t="21806" x="6796088" y="1590675"/>
          <p14:tracePt t="21814" x="6781800" y="1533525"/>
          <p14:tracePt t="21821" x="6762750" y="1476375"/>
          <p14:tracePt t="21836" x="6734175" y="1376363"/>
          <p14:tracePt t="21852" x="6715125" y="1328738"/>
          <p14:tracePt t="21868" x="6710363" y="1309688"/>
          <p14:tracePt t="21885" x="6705600" y="1300163"/>
          <p14:tracePt t="22000" x="6705600" y="1304925"/>
          <p14:tracePt t="22021" x="6705600" y="1309688"/>
          <p14:tracePt t="22035" x="6705600" y="1314450"/>
          <p14:tracePt t="22050" x="6705600" y="1323975"/>
          <p14:tracePt t="22057" x="6705600" y="1333500"/>
          <p14:tracePt t="22071" x="6705600" y="1343025"/>
          <p14:tracePt t="22085" x="6705600" y="1352550"/>
          <p14:tracePt t="22102" x="6710363" y="1381125"/>
          <p14:tracePt t="22118" x="6715125" y="1409700"/>
          <p14:tracePt t="22135" x="6719888" y="1447800"/>
          <p14:tracePt t="22152" x="6724650" y="1509713"/>
          <p14:tracePt t="22168" x="6729413" y="1557338"/>
          <p14:tracePt t="22185" x="6734175" y="1590675"/>
          <p14:tracePt t="22202" x="6738938" y="1624013"/>
          <p14:tracePt t="22218" x="6738938" y="1633538"/>
          <p14:tracePt t="22235" x="6738938" y="1638300"/>
          <p14:tracePt t="22351" x="6738938" y="1643063"/>
          <p14:tracePt t="22387" x="6738938" y="1647825"/>
          <p14:tracePt t="22451" x="6738938" y="1652588"/>
          <p14:tracePt t="22487" x="6748463" y="1652588"/>
          <p14:tracePt t="22494" x="6753225" y="1657350"/>
          <p14:tracePt t="22501" x="6762750" y="1666875"/>
          <p14:tracePt t="22518" x="6796088" y="1671638"/>
          <p14:tracePt t="22535" x="6853238" y="1681163"/>
          <p14:tracePt t="22551" x="6948488" y="1685925"/>
          <p14:tracePt t="22568" x="7043738" y="1690688"/>
          <p14:tracePt t="22585" x="7143750" y="1690688"/>
          <p14:tracePt t="22601" x="7296150" y="1690688"/>
          <p14:tracePt t="22618" x="7400925" y="1690688"/>
          <p14:tracePt t="22635" x="7486650" y="1685925"/>
          <p14:tracePt t="22651" x="7567613" y="1681163"/>
          <p14:tracePt t="22668" x="7591425" y="1676400"/>
          <p14:tracePt t="22685" x="7610475" y="1671638"/>
          <p14:tracePt t="22701" x="7615238" y="1671638"/>
          <p14:tracePt t="22895" x="7610475" y="1671638"/>
          <p14:tracePt t="22909" x="7605713" y="1671638"/>
          <p14:tracePt t="22945" x="7600950" y="1671638"/>
          <p14:tracePt t="22952" x="7600950" y="1666875"/>
          <p14:tracePt t="22973" x="7596188" y="1666875"/>
          <p14:tracePt t="23417" x="7620000" y="1666875"/>
          <p14:tracePt t="23425" x="7658100" y="1662113"/>
          <p14:tracePt t="23434" x="7700963" y="1662113"/>
          <p14:tracePt t="23451" x="7805738" y="1657350"/>
          <p14:tracePt t="23468" x="7924800" y="1657350"/>
          <p14:tracePt t="23484" x="7996238" y="1657350"/>
          <p14:tracePt t="23501" x="8053388" y="1657350"/>
          <p14:tracePt t="23518" x="8129588" y="1652588"/>
          <p14:tracePt t="23534" x="8158163" y="1647825"/>
          <p14:tracePt t="23551" x="8167688" y="1647825"/>
          <p14:tracePt t="23568" x="8172450" y="1647825"/>
          <p14:tracePt t="23584" x="8177213" y="1647825"/>
          <p14:tracePt t="23718" x="8172450" y="1647825"/>
          <p14:tracePt t="23725" x="8162925" y="1647825"/>
          <p14:tracePt t="23734" x="8153400" y="1647825"/>
          <p14:tracePt t="23751" x="8110538" y="1647825"/>
          <p14:tracePt t="23768" x="7986713" y="1647825"/>
          <p14:tracePt t="23784" x="7815263" y="1628775"/>
          <p14:tracePt t="23801" x="7553325" y="1619250"/>
          <p14:tracePt t="23818" x="7053263" y="1595438"/>
          <p14:tracePt t="23834" x="6729413" y="1595438"/>
          <p14:tracePt t="23851" x="6434138" y="1595438"/>
          <p14:tracePt t="23868" x="5962650" y="1600200"/>
          <p14:tracePt t="23884" x="5653088" y="1609725"/>
          <p14:tracePt t="23901" x="5386388" y="1624013"/>
          <p14:tracePt t="23918" x="5081588" y="1647825"/>
          <p14:tracePt t="23934" x="4748213" y="1666875"/>
          <p14:tracePt t="23951" x="4586288" y="1671638"/>
          <p14:tracePt t="23968" x="4471988" y="1681163"/>
          <p14:tracePt t="23984" x="4319588" y="1695450"/>
          <p14:tracePt t="24001" x="4252913" y="1695450"/>
          <p14:tracePt t="24018" x="4195763" y="1704975"/>
          <p14:tracePt t="24034" x="4138613" y="1704975"/>
          <p14:tracePt t="24051" x="4110038" y="1714500"/>
          <p14:tracePt t="24491" x="3990975" y="1733550"/>
          <p14:tracePt t="24499" x="3843338" y="1757363"/>
          <p14:tracePt t="24505" x="3667125" y="1790700"/>
          <p14:tracePt t="24517" x="3462338" y="1828800"/>
          <p14:tracePt t="24534" x="3109913" y="1885950"/>
          <p14:tracePt t="24551" x="2581275" y="1943100"/>
          <p14:tracePt t="24567" x="2281238" y="1981200"/>
          <p14:tracePt t="24584" x="1895475" y="2014538"/>
          <p14:tracePt t="24601" x="1766888" y="2019300"/>
          <p14:tracePt t="24617" x="1666875" y="2024063"/>
          <p14:tracePt t="24634" x="1590675" y="2019300"/>
          <p14:tracePt t="24651" x="1571625" y="2019300"/>
          <p14:tracePt t="24742" x="1576388" y="2019300"/>
          <p14:tracePt t="24763" x="1581150" y="2019300"/>
          <p14:tracePt t="24806" x="1585913" y="2019300"/>
          <p14:tracePt t="24849" x="1590675" y="2014538"/>
          <p14:tracePt t="24863" x="1595438" y="2014538"/>
          <p14:tracePt t="24907" x="1600200" y="2014538"/>
          <p14:tracePt t="24921" x="1604963" y="2014538"/>
          <p14:tracePt t="24942" x="1609725" y="2014538"/>
          <p14:tracePt t="24978" x="1614488" y="2014538"/>
          <p14:tracePt t="25014" x="1619250" y="2014538"/>
          <p14:tracePt t="25035" x="1624013" y="2014538"/>
          <p14:tracePt t="25049" x="1628775" y="2014538"/>
          <p14:tracePt t="25056" x="1633538" y="2009775"/>
          <p14:tracePt t="25071" x="1638300" y="2009775"/>
          <p14:tracePt t="25084" x="1643063" y="2009775"/>
          <p14:tracePt t="25101" x="1681163" y="2000250"/>
          <p14:tracePt t="25117" x="1738313" y="1981200"/>
          <p14:tracePt t="25134" x="1814513" y="1971675"/>
          <p14:tracePt t="25150" x="1909763" y="1952625"/>
          <p14:tracePt t="25167" x="1962150" y="1938338"/>
          <p14:tracePt t="25184" x="2005013" y="1928813"/>
          <p14:tracePt t="25201" x="2038350" y="1924050"/>
          <p14:tracePt t="25217" x="2052638" y="1919288"/>
          <p14:tracePt t="25234" x="2062163" y="1914525"/>
          <p14:tracePt t="25250" x="2066925" y="1914525"/>
          <p14:tracePt t="25601" x="2090738" y="1905000"/>
          <p14:tracePt t="25608" x="2133600" y="1900238"/>
          <p14:tracePt t="25617" x="2185988" y="1895475"/>
          <p14:tracePt t="25634" x="2300288" y="1881188"/>
          <p14:tracePt t="25650" x="2543175" y="1862138"/>
          <p14:tracePt t="25667" x="2714625" y="1857375"/>
          <p14:tracePt t="25684" x="2914650" y="1847850"/>
          <p14:tracePt t="25700" x="3119438" y="1843088"/>
          <p14:tracePt t="25717" x="3252788" y="1838325"/>
          <p14:tracePt t="25734" x="3352800" y="1833563"/>
          <p14:tracePt t="25751" x="3433763" y="1833563"/>
          <p14:tracePt t="25767" x="3467100" y="1828800"/>
          <p14:tracePt t="25784" x="3481388" y="1828800"/>
          <p14:tracePt t="25817" x="3486150" y="1828800"/>
          <p14:tracePt t="39871" x="3443288" y="1838325"/>
          <p14:tracePt t="39877" x="3357563" y="1862138"/>
          <p14:tracePt t="39885" x="3267075" y="1885950"/>
          <p14:tracePt t="39895" x="3186113" y="1909763"/>
          <p14:tracePt t="39912" x="2938463" y="1971675"/>
          <p14:tracePt t="39929" x="2824163" y="1990725"/>
          <p14:tracePt t="39946" x="2733675" y="2005013"/>
          <p14:tracePt t="39962" x="2643188" y="2005013"/>
          <p14:tracePt t="39979" x="2605088" y="2000250"/>
          <p14:tracePt t="39996" x="2586038" y="1990725"/>
          <p14:tracePt t="40012" x="2566988" y="1985963"/>
          <p14:tracePt t="40045" x="2562225" y="1981200"/>
          <p14:tracePt t="40062" x="2562225" y="1976438"/>
          <p14:tracePt t="40099" x="2562225" y="1971675"/>
          <p14:tracePt t="40113" x="2566988" y="1971675"/>
          <p14:tracePt t="40129" x="2576513" y="1971675"/>
          <p14:tracePt t="40145" x="2586038" y="1976438"/>
          <p14:tracePt t="40162" x="2590800" y="1990725"/>
          <p14:tracePt t="40179" x="2605088" y="2024063"/>
          <p14:tracePt t="40195" x="2609850" y="2043113"/>
          <p14:tracePt t="40212" x="2609850" y="2062163"/>
          <p14:tracePt t="40229" x="2614613" y="2085975"/>
          <p14:tracePt t="40245" x="2619375" y="2095500"/>
          <p14:tracePt t="40262" x="2619375" y="2105025"/>
          <p14:tracePt t="40279" x="2619375" y="2119313"/>
          <p14:tracePt t="40295" x="2619375" y="2143125"/>
          <p14:tracePt t="40312" x="2619375" y="2171700"/>
          <p14:tracePt t="40329" x="2614613" y="2224088"/>
          <p14:tracePt t="40345" x="2609850" y="2257425"/>
          <p14:tracePt t="40362" x="2600325" y="2281238"/>
          <p14:tracePt t="40379" x="2590800" y="2309813"/>
          <p14:tracePt t="40396" x="2586038" y="2324100"/>
          <p14:tracePt t="40412" x="2586038" y="2328863"/>
          <p14:tracePt t="40429" x="2586038" y="2333625"/>
          <p14:tracePt t="40445" x="2581275" y="2333625"/>
          <p14:tracePt t="40462" x="2581275" y="2338388"/>
          <p14:tracePt t="40479" x="2566988" y="2338388"/>
          <p14:tracePt t="40495" x="2562225" y="2338388"/>
          <p14:tracePt t="40512" x="2552700" y="2338388"/>
          <p14:tracePt t="40529" x="2528888" y="2338388"/>
          <p14:tracePt t="40545" x="2500313" y="2338388"/>
          <p14:tracePt t="40562" x="2476500" y="2338388"/>
          <p14:tracePt t="40579" x="2443163" y="2338388"/>
          <p14:tracePt t="40595" x="2424113" y="2338388"/>
          <p14:tracePt t="40612" x="2419350" y="2338388"/>
          <p14:tracePt t="40645" x="2414588" y="2338388"/>
          <p14:tracePt t="40708" x="2414588" y="2343150"/>
          <p14:tracePt t="40729" x="2419350" y="2343150"/>
          <p14:tracePt t="40751" x="2419350" y="2347913"/>
          <p14:tracePt t="40757" x="2424113" y="2347913"/>
          <p14:tracePt t="40772" x="2424113" y="2352675"/>
          <p14:tracePt t="40779" x="2433638" y="2352675"/>
          <p14:tracePt t="40795" x="2438400" y="2357438"/>
          <p14:tracePt t="40829" x="2443163" y="2357438"/>
          <p14:tracePt t="40845" x="2447925" y="2357438"/>
          <p14:tracePt t="40886" x="2466975" y="2357438"/>
          <p14:tracePt t="40894" x="2471738" y="2357438"/>
          <p14:tracePt t="40901" x="2476500" y="2357438"/>
          <p14:tracePt t="40912" x="2481263" y="2357438"/>
          <p14:tracePt t="40928" x="2490788" y="2357438"/>
          <p14:tracePt t="40945" x="2505075" y="2362200"/>
          <p14:tracePt t="40962" x="2514600" y="2362200"/>
          <p14:tracePt t="40979" x="2533650" y="2366963"/>
          <p14:tracePt t="40980" x="2538413" y="2366963"/>
          <p14:tracePt t="40995" x="2557463" y="2371725"/>
          <p14:tracePt t="41012" x="2571750" y="2376488"/>
          <p14:tracePt t="41028" x="2590800" y="2376488"/>
          <p14:tracePt t="41045" x="2605088" y="2376488"/>
          <p14:tracePt t="41062" x="2614613" y="2376488"/>
          <p14:tracePt t="41078" x="2619375" y="2376488"/>
          <p14:tracePt t="41095" x="2624138" y="2376488"/>
          <p14:tracePt t="41130" x="2628900" y="2376488"/>
          <p14:tracePt t="41202" x="2633663" y="2376488"/>
          <p14:tracePt t="41252" x="2638425" y="2376488"/>
          <p14:tracePt t="41295" x="2643188" y="2381250"/>
          <p14:tracePt t="41316" x="2652713" y="2381250"/>
          <p14:tracePt t="41352" x="2652713" y="2386013"/>
          <p14:tracePt t="41374" x="2657475" y="2386013"/>
          <p14:tracePt t="41396" x="2657475" y="2390775"/>
          <p14:tracePt t="41439" x="2662238" y="2390775"/>
          <p14:tracePt t="41460" x="2662238" y="2395538"/>
          <p14:tracePt t="41509" x="2628900" y="2400300"/>
          <p14:tracePt t="41524" x="2590800" y="2395538"/>
          <p14:tracePt t="41531" x="2581275" y="2390775"/>
          <p14:tracePt t="41545" x="2566988" y="2386013"/>
          <p14:tracePt t="41562" x="2557463" y="2381250"/>
          <p14:tracePt t="41578" x="2552700" y="2381250"/>
          <p14:tracePt t="41683" x="2552700" y="2386013"/>
          <p14:tracePt t="41689" x="2562225" y="2386013"/>
          <p14:tracePt t="41703" x="2566988" y="2386013"/>
          <p14:tracePt t="41717" x="2571750" y="2390775"/>
          <p14:tracePt t="41731" x="2576513" y="2390775"/>
          <p14:tracePt t="41745" x="2581275" y="2390775"/>
          <p14:tracePt t="41761" x="2586038" y="2390775"/>
          <p14:tracePt t="41781" x="2590800" y="2390775"/>
          <p14:tracePt t="41795" x="2595563" y="2390775"/>
          <p14:tracePt t="41831" x="2600325" y="2390775"/>
          <p14:tracePt t="41846" x="2600325" y="2395538"/>
          <p14:tracePt t="41897" x="2605088" y="2395538"/>
          <p14:tracePt t="41939" x="2605088" y="2400300"/>
          <p14:tracePt t="41968" x="2609850" y="2400300"/>
          <p14:tracePt t="42003" x="2614613" y="2400300"/>
          <p14:tracePt t="42032" x="2619375" y="2400300"/>
          <p14:tracePt t="42906" x="2647950" y="2400300"/>
          <p14:tracePt t="42912" x="2676525" y="2400300"/>
          <p14:tracePt t="42920" x="2709863" y="2405063"/>
          <p14:tracePt t="42928" x="2743200" y="2405063"/>
          <p14:tracePt t="42944" x="2805113" y="2419350"/>
          <p14:tracePt t="42961" x="2857500" y="2424113"/>
          <p14:tracePt t="42978" x="2924175" y="2428875"/>
          <p14:tracePt t="42994" x="2967038" y="2428875"/>
          <p14:tracePt t="43011" x="3005138" y="2428875"/>
          <p14:tracePt t="43028" x="3048000" y="2428875"/>
          <p14:tracePt t="43044" x="3071813" y="2428875"/>
          <p14:tracePt t="43061" x="3090863" y="2428875"/>
          <p14:tracePt t="43078" x="3109913" y="2428875"/>
          <p14:tracePt t="43095" x="3119438" y="2428875"/>
          <p14:tracePt t="43128" x="3124200" y="2428875"/>
          <p14:tracePt t="43171" x="3128963" y="2428875"/>
          <p14:tracePt t="43264" x="3133725" y="2428875"/>
          <p14:tracePt t="43270" x="3133725" y="2424113"/>
          <p14:tracePt t="43285" x="3138488" y="2424113"/>
          <p14:tracePt t="43294" x="3148013" y="2424113"/>
          <p14:tracePt t="43311" x="3162300" y="2424113"/>
          <p14:tracePt t="43328" x="3195638" y="2424113"/>
          <p14:tracePt t="43344" x="3224213" y="2424113"/>
          <p14:tracePt t="43361" x="3257550" y="2424113"/>
          <p14:tracePt t="43378" x="3305175" y="2424113"/>
          <p14:tracePt t="43394" x="3348038" y="2424113"/>
          <p14:tracePt t="43411" x="3395663" y="2424113"/>
          <p14:tracePt t="43428" x="3448050" y="2424113"/>
          <p14:tracePt t="43444" x="3467100" y="2424113"/>
          <p14:tracePt t="43461" x="3481388" y="2424113"/>
          <p14:tracePt t="43478" x="3500438" y="2424113"/>
          <p14:tracePt t="43511" x="3505200" y="2424113"/>
          <p14:tracePt t="43543" x="3509963" y="2424113"/>
          <p14:tracePt t="43578" x="3514725" y="2424113"/>
          <p14:tracePt t="44023" x="3543300" y="2424113"/>
          <p14:tracePt t="44030" x="3576638" y="2428875"/>
          <p14:tracePt t="44037" x="3624263" y="2428875"/>
          <p14:tracePt t="44044" x="3681413" y="2433638"/>
          <p14:tracePt t="44061" x="3805238" y="2443163"/>
          <p14:tracePt t="44078" x="3943350" y="2462213"/>
          <p14:tracePt t="44094" x="4167188" y="2490788"/>
          <p14:tracePt t="44111" x="4276725" y="2505075"/>
          <p14:tracePt t="44127" x="4391025" y="2514600"/>
          <p14:tracePt t="44144" x="4481513" y="2519363"/>
          <p14:tracePt t="44161" x="4538663" y="2528888"/>
          <p14:tracePt t="44177" x="4557713" y="2528888"/>
          <p14:tracePt t="44194" x="4562475" y="2528888"/>
          <p14:tracePt t="44646" x="4543425" y="2514600"/>
          <p14:tracePt t="44652" x="4519613" y="2505075"/>
          <p14:tracePt t="44660" x="4491038" y="2486025"/>
          <p14:tracePt t="44677" x="4424363" y="2466975"/>
          <p14:tracePt t="44694" x="4367213" y="2443163"/>
          <p14:tracePt t="44711" x="4319588" y="2424113"/>
          <p14:tracePt t="44727" x="4300538" y="2419350"/>
          <p14:tracePt t="44760" x="4295775" y="2419350"/>
          <p14:tracePt t="44825" x="4295775" y="2424113"/>
          <p14:tracePt t="44861" x="4295775" y="2428875"/>
          <p14:tracePt t="44882" x="4305300" y="2428875"/>
          <p14:tracePt t="44889" x="4305300" y="2433638"/>
          <p14:tracePt t="44896" x="4310063" y="2438400"/>
          <p14:tracePt t="44911" x="4314825" y="2443163"/>
          <p14:tracePt t="44927" x="4324350" y="2443163"/>
          <p14:tracePt t="44944" x="4333875" y="2447925"/>
          <p14:tracePt t="44960" x="4371975" y="2447925"/>
          <p14:tracePt t="44977" x="4414838" y="2447925"/>
          <p14:tracePt t="44994" x="4452938" y="2447925"/>
          <p14:tracePt t="45010" x="4519613" y="2452688"/>
          <p14:tracePt t="45027" x="4572000" y="2452688"/>
          <p14:tracePt t="45044" x="4638675" y="2452688"/>
          <p14:tracePt t="45060" x="4714875" y="2452688"/>
          <p14:tracePt t="45077" x="4733925" y="2452688"/>
          <p14:tracePt t="45094" x="4752975" y="2452688"/>
          <p14:tracePt t="45127" x="4757738" y="2452688"/>
          <p14:tracePt t="45405" x="4762500" y="2452688"/>
          <p14:tracePt t="45419" x="4772025" y="2452688"/>
          <p14:tracePt t="45426" x="4786313" y="2452688"/>
          <p14:tracePt t="45433" x="4805363" y="2452688"/>
          <p14:tracePt t="45444" x="4833938" y="2452688"/>
          <p14:tracePt t="45460" x="4886325" y="2452688"/>
          <p14:tracePt t="45477" x="4976813" y="2452688"/>
          <p14:tracePt t="45494" x="5048250" y="2447925"/>
          <p14:tracePt t="45510" x="5133975" y="2443163"/>
          <p14:tracePt t="45512" x="5167313" y="2443163"/>
          <p14:tracePt t="45527" x="5238750" y="2428875"/>
          <p14:tracePt t="45544" x="5291138" y="2424113"/>
          <p14:tracePt t="45560" x="5367338" y="2419350"/>
          <p14:tracePt t="45577" x="5467350" y="2405063"/>
          <p14:tracePt t="45594" x="5514975" y="2400300"/>
          <p14:tracePt t="45610" x="5553075" y="2400300"/>
          <p14:tracePt t="45627" x="5600700" y="2395538"/>
          <p14:tracePt t="45644" x="5643563" y="2390775"/>
          <p14:tracePt t="45660" x="5681663" y="2386013"/>
          <p14:tracePt t="45677" x="5757863" y="2376488"/>
          <p14:tracePt t="45694" x="5810250" y="2376488"/>
          <p14:tracePt t="45710" x="5876925" y="2376488"/>
          <p14:tracePt t="45727" x="5986463" y="2376488"/>
          <p14:tracePt t="45744" x="6038850" y="2376488"/>
          <p14:tracePt t="45760" x="6072188" y="2371725"/>
          <p14:tracePt t="45777" x="6096000" y="2371725"/>
          <p14:tracePt t="45793" x="6105525" y="2371725"/>
          <p14:tracePt t="45810" x="6110288" y="2371725"/>
          <p14:tracePt t="45827" x="6115050" y="2371725"/>
          <p14:tracePt t="46042" x="6129338" y="2371725"/>
          <p14:tracePt t="46049" x="6138863" y="2371725"/>
          <p14:tracePt t="46060" x="6153150" y="2376488"/>
          <p14:tracePt t="46077" x="6176963" y="2386013"/>
          <p14:tracePt t="46093" x="6186488" y="2386013"/>
          <p14:tracePt t="46110" x="6191250" y="2390775"/>
          <p14:tracePt t="46127" x="6205538" y="2395538"/>
          <p14:tracePt t="46143" x="6215063" y="2395538"/>
          <p14:tracePt t="46160" x="6229350" y="2395538"/>
          <p14:tracePt t="46177" x="6234113" y="2400300"/>
          <p14:tracePt t="46193" x="6238875" y="2400300"/>
          <p14:tracePt t="46213" x="6243638" y="2400300"/>
          <p14:tracePt t="46285" x="6248400" y="2400300"/>
          <p14:tracePt t="46314" x="6253163" y="2400300"/>
          <p14:tracePt t="46321" x="6262688" y="2405063"/>
          <p14:tracePt t="46328" x="6272213" y="2405063"/>
          <p14:tracePt t="46343" x="6300788" y="2409825"/>
          <p14:tracePt t="46360" x="6329363" y="2419350"/>
          <p14:tracePt t="46377" x="6362700" y="2428875"/>
          <p14:tracePt t="46393" x="6419850" y="2438400"/>
          <p14:tracePt t="46410" x="6467475" y="2443163"/>
          <p14:tracePt t="46427" x="6500813" y="2443163"/>
          <p14:tracePt t="46443" x="6543675" y="2443163"/>
          <p14:tracePt t="46460" x="6567488" y="2438400"/>
          <p14:tracePt t="46477" x="6586538" y="2433638"/>
          <p14:tracePt t="46493" x="6605588" y="2433638"/>
          <p14:tracePt t="46510" x="6610350" y="2428875"/>
          <p14:tracePt t="46527" x="6615113" y="2428875"/>
          <p14:tracePt t="46994" x="6581775" y="2428875"/>
          <p14:tracePt t="47003" x="6524625" y="2428875"/>
          <p14:tracePt t="47010" x="6448425" y="2428875"/>
          <p14:tracePt t="47026" x="6186488" y="2428875"/>
          <p14:tracePt t="47043" x="5600700" y="2447925"/>
          <p14:tracePt t="47060" x="5143500" y="2466975"/>
          <p14:tracePt t="47076" x="4681538" y="2471738"/>
          <p14:tracePt t="47093" x="4224338" y="2500313"/>
          <p14:tracePt t="47110" x="3629025" y="2543175"/>
          <p14:tracePt t="47126" x="3309938" y="2586038"/>
          <p14:tracePt t="47143" x="3033713" y="2624138"/>
          <p14:tracePt t="47160" x="2857500" y="2652713"/>
          <p14:tracePt t="47176" x="2824163" y="2657475"/>
          <p14:tracePt t="47193" x="2809875" y="2662238"/>
          <p14:tracePt t="47452" x="2809875" y="2667000"/>
          <p14:tracePt t="47474" x="2809875" y="2671763"/>
          <p14:tracePt t="47495" x="2814638" y="2676525"/>
          <p14:tracePt t="47509" x="2819400" y="2681288"/>
          <p14:tracePt t="47524" x="2819400" y="2686050"/>
          <p14:tracePt t="47531" x="2819400" y="2690813"/>
          <p14:tracePt t="47545" x="2824163" y="2695575"/>
          <p14:tracePt t="47560" x="2828925" y="2700338"/>
          <p14:tracePt t="47576" x="2833688" y="2709863"/>
          <p14:tracePt t="47593" x="2838450" y="2719388"/>
          <p14:tracePt t="47610" x="2847975" y="2747963"/>
          <p14:tracePt t="47626" x="2867025" y="2790825"/>
          <p14:tracePt t="47643" x="2871788" y="2852738"/>
          <p14:tracePt t="47659" x="2886075" y="2919413"/>
          <p14:tracePt t="47676" x="2886075" y="2938463"/>
          <p14:tracePt t="47693" x="2890838" y="2957513"/>
          <p14:tracePt t="47738" x="2890838" y="2962275"/>
          <p14:tracePt t="47832" x="2895600" y="2962275"/>
          <p14:tracePt t="47853" x="2895600" y="2957513"/>
          <p14:tracePt t="47860" x="2900363" y="2957513"/>
          <p14:tracePt t="47867" x="2900363" y="2947988"/>
          <p14:tracePt t="50381" x="2943225" y="2947988"/>
          <p14:tracePt t="50388" x="3005138" y="2947988"/>
          <p14:tracePt t="50395" x="3067050" y="2943225"/>
          <p14:tracePt t="50409" x="3200400" y="2938463"/>
          <p14:tracePt t="50425" x="3376613" y="2928938"/>
          <p14:tracePt t="50442" x="3543300" y="2919413"/>
          <p14:tracePt t="50459" x="3786188" y="2909888"/>
          <p14:tracePt t="50475" x="3900488" y="2900363"/>
          <p14:tracePt t="50492" x="3995738" y="2890838"/>
          <p14:tracePt t="50509" x="4105275" y="2890838"/>
          <p14:tracePt t="50525" x="4133850" y="2895600"/>
          <p14:tracePt t="50542" x="4157663" y="2900363"/>
          <p14:tracePt t="50559" x="4171950" y="2900363"/>
          <p14:tracePt t="50575" x="4176713" y="2900363"/>
          <p14:tracePt t="50595" x="4181475" y="2900363"/>
          <p14:tracePt t="50660" x="4186238" y="2900363"/>
          <p14:tracePt t="50803" x="4191000" y="2900363"/>
          <p14:tracePt t="56576" x="4191000" y="2895600"/>
          <p14:tracePt t="56604" x="4191000" y="2890838"/>
          <p14:tracePt t="56625" x="4186238" y="2890838"/>
          <p14:tracePt t="56632" x="4186238" y="2886075"/>
          <p14:tracePt t="56660" x="4186238" y="2881313"/>
          <p14:tracePt t="56682" x="4186238" y="2876550"/>
          <p14:tracePt t="56696" x="4181475" y="2876550"/>
          <p14:tracePt t="56718" x="4176713" y="2876550"/>
          <p14:tracePt t="56732" x="4171950" y="2876550"/>
          <p14:tracePt t="56739" x="4167188" y="2876550"/>
          <p14:tracePt t="56746" x="4162425" y="2876550"/>
          <p14:tracePt t="56756" x="4157663" y="2876550"/>
          <p14:tracePt t="56773" x="4129088" y="2886075"/>
          <p14:tracePt t="56790" x="4057650" y="2886075"/>
          <p14:tracePt t="56806" x="4000500" y="2886075"/>
          <p14:tracePt t="56823" x="3929063" y="2881313"/>
          <p14:tracePt t="56840" x="3786188" y="2881313"/>
          <p14:tracePt t="56857" x="3700463" y="2881313"/>
          <p14:tracePt t="56873" x="3624263" y="2886075"/>
          <p14:tracePt t="56890" x="3562350" y="2886075"/>
          <p14:tracePt t="56906" x="3548063" y="2886075"/>
          <p14:tracePt t="56976" x="3557588" y="2886075"/>
          <p14:tracePt t="56983" x="3567113" y="2890838"/>
          <p14:tracePt t="56990" x="3571875" y="2890838"/>
          <p14:tracePt t="57006" x="3581400" y="2895600"/>
          <p14:tracePt t="57023" x="3600450" y="2900363"/>
          <p14:tracePt t="57040" x="3619500" y="2909888"/>
          <p14:tracePt t="57056" x="3652838" y="2914650"/>
          <p14:tracePt t="57073" x="3729038" y="2924175"/>
          <p14:tracePt t="57090" x="3876675" y="2928938"/>
          <p14:tracePt t="57106" x="4024313" y="2928938"/>
          <p14:tracePt t="57123" x="4152900" y="2928938"/>
          <p14:tracePt t="57140" x="4314825" y="2924175"/>
          <p14:tracePt t="57156" x="4391025" y="2919413"/>
          <p14:tracePt t="57173" x="4443413" y="2914650"/>
          <p14:tracePt t="57190" x="4462463" y="2914650"/>
          <p14:tracePt t="57255" x="4419600" y="2909888"/>
          <p14:tracePt t="57262" x="4405313" y="2909888"/>
          <p14:tracePt t="57273" x="4386263" y="2905125"/>
          <p14:tracePt t="57290" x="4348163" y="2900363"/>
          <p14:tracePt t="57306" x="4238625" y="2890838"/>
          <p14:tracePt t="57323" x="4124325" y="2886075"/>
          <p14:tracePt t="57340" x="4029075" y="2876550"/>
          <p14:tracePt t="57356" x="3886200" y="2847975"/>
          <p14:tracePt t="57373" x="3829050" y="2838450"/>
          <p14:tracePt t="57390" x="3800475" y="2838450"/>
          <p14:tracePt t="57406" x="3795713" y="2838450"/>
          <p14:tracePt t="57448" x="3810000" y="2838450"/>
          <p14:tracePt t="57455" x="3819525" y="2838450"/>
          <p14:tracePt t="57477" x="3857625" y="2847975"/>
          <p14:tracePt t="57484" x="3871913" y="2862263"/>
          <p14:tracePt t="57491" x="3900488" y="2867025"/>
          <p14:tracePt t="57506" x="3967163" y="2881313"/>
          <p14:tracePt t="57523" x="4067175" y="2890838"/>
          <p14:tracePt t="57540" x="4167188" y="2900363"/>
          <p14:tracePt t="57556" x="4300538" y="2905125"/>
          <p14:tracePt t="57573" x="4376738" y="2905125"/>
          <p14:tracePt t="57590" x="4433888" y="2900363"/>
          <p14:tracePt t="57606" x="4467225" y="2890838"/>
          <p14:tracePt t="57623" x="4471988" y="2890838"/>
          <p14:tracePt t="57678" x="4467225" y="2890838"/>
          <p14:tracePt t="57685" x="4448175" y="2886075"/>
          <p14:tracePt t="57699" x="4400550" y="2881313"/>
          <p14:tracePt t="57706" x="4381500" y="2881313"/>
          <p14:tracePt t="57723" x="4300538" y="2881313"/>
          <p14:tracePt t="57740" x="4219575" y="2876550"/>
          <p14:tracePt t="57756" x="4076700" y="2867025"/>
          <p14:tracePt t="57773" x="4024313" y="2857500"/>
          <p14:tracePt t="57790" x="3990975" y="2852738"/>
          <p14:tracePt t="57806" x="3976688" y="2847975"/>
          <p14:tracePt t="57856" x="3986213" y="2847975"/>
          <p14:tracePt t="57864" x="3990975" y="2847975"/>
          <p14:tracePt t="57878" x="4029075" y="2862263"/>
          <p14:tracePt t="57889" x="4067175" y="2867025"/>
          <p14:tracePt t="57906" x="4176713" y="2871788"/>
          <p14:tracePt t="57923" x="4262438" y="2876550"/>
          <p14:tracePt t="57939" x="4357688" y="2876550"/>
          <p14:tracePt t="57956" x="4448175" y="2876550"/>
          <p14:tracePt t="57973" x="4476750" y="2876550"/>
          <p14:tracePt t="57989" x="4491038" y="2876550"/>
          <p14:tracePt t="58023" x="4495800" y="2876550"/>
          <p14:tracePt t="58107" x="4486275" y="2876550"/>
          <p14:tracePt t="58121" x="4481513" y="2871788"/>
          <p14:tracePt t="58135" x="4476750" y="2871788"/>
          <p14:tracePt t="58143" x="4476750" y="2867025"/>
          <p14:tracePt t="65511" x="4433888" y="2867025"/>
          <p14:tracePt t="65517" x="4386263" y="2867025"/>
          <p14:tracePt t="65525" x="4324350" y="2871788"/>
          <p14:tracePt t="65537" x="4271963" y="2871788"/>
          <p14:tracePt t="65554" x="4071938" y="2876550"/>
          <p14:tracePt t="65570" x="3924300" y="2876550"/>
          <p14:tracePt t="65587" x="3781425" y="2876550"/>
          <p14:tracePt t="65603" x="3614738" y="2871788"/>
          <p14:tracePt t="65620" x="3543300" y="2867025"/>
          <p14:tracePt t="65637" x="3486150" y="2867025"/>
          <p14:tracePt t="65654" x="3409950" y="2867025"/>
          <p14:tracePt t="65670" x="3371850" y="2867025"/>
          <p14:tracePt t="65687" x="3338513" y="2871788"/>
          <p14:tracePt t="65703" x="3290888" y="2876550"/>
          <p14:tracePt t="65720" x="3257550" y="2876550"/>
          <p14:tracePt t="65737" x="3219450" y="2886075"/>
          <p14:tracePt t="65754" x="3152775" y="2886075"/>
          <p14:tracePt t="65770" x="3114675" y="2890838"/>
          <p14:tracePt t="65787" x="3081338" y="2890838"/>
          <p14:tracePt t="65804" x="3033713" y="2900363"/>
          <p14:tracePt t="65820" x="3005138" y="2900363"/>
          <p14:tracePt t="65837" x="2981325" y="2900363"/>
          <p14:tracePt t="65854" x="2962275" y="2900363"/>
          <p14:tracePt t="65890" x="2957513" y="2900363"/>
          <p14:tracePt t="65925" x="2957513" y="2895600"/>
          <p14:tracePt t="65933" x="2957513" y="2890838"/>
          <p14:tracePt t="65947" x="2957513" y="2886075"/>
          <p14:tracePt t="65954" x="2957513" y="2881313"/>
          <p14:tracePt t="65976" x="2957513" y="2871788"/>
          <p14:tracePt t="65990" x="2962275" y="2871788"/>
          <p14:tracePt t="66003" x="2962275" y="2867025"/>
          <p14:tracePt t="66020" x="2976563" y="2862263"/>
          <p14:tracePt t="66037" x="2981325" y="2857500"/>
          <p14:tracePt t="66053" x="2986088" y="2857500"/>
          <p14:tracePt t="66070" x="2995613" y="2857500"/>
          <p14:tracePt t="66104" x="3005138" y="2857500"/>
          <p14:tracePt t="66120" x="3014663" y="2857500"/>
          <p14:tracePt t="66137" x="3019425" y="2857500"/>
          <p14:tracePt t="66153" x="3038475" y="2857500"/>
          <p14:tracePt t="66170" x="3062288" y="2857500"/>
          <p14:tracePt t="66187" x="3086100" y="2857500"/>
          <p14:tracePt t="66203" x="3109913" y="2857500"/>
          <p14:tracePt t="66220" x="3124200" y="2857500"/>
          <p14:tracePt t="66237" x="3133725" y="2857500"/>
          <p14:tracePt t="66253" x="3138488" y="2857500"/>
          <p14:tracePt t="66287" x="3143250" y="2857500"/>
          <p14:tracePt t="66378" x="3143250" y="2852738"/>
          <p14:tracePt t="66398" x="3128963" y="2847975"/>
          <p14:tracePt t="66405" x="3124200" y="2843213"/>
          <p14:tracePt t="66412" x="3119438" y="2843213"/>
          <p14:tracePt t="66420" x="3114675" y="2843213"/>
          <p14:tracePt t="66437" x="3109913" y="2838450"/>
          <p14:tracePt t="66453" x="3105150" y="2833688"/>
          <p14:tracePt t="66470" x="3095625" y="2833688"/>
          <p14:tracePt t="66527" x="3090863" y="2833688"/>
          <p14:tracePt t="66592" x="3086100" y="2833688"/>
          <p14:tracePt t="66664" x="3086100" y="2838450"/>
          <p14:tracePt t="66735" x="3086100" y="2843213"/>
          <p14:tracePt t="66771" x="3086100" y="2847975"/>
          <p14:tracePt t="66836" x="3086100" y="2852738"/>
          <p14:tracePt t="66864" x="3090863" y="2852738"/>
          <p14:tracePt t="66935" x="3095625" y="2852738"/>
          <p14:tracePt t="66964" x="3100388" y="2852738"/>
          <p14:tracePt t="67043" x="3105150" y="2852738"/>
          <p14:tracePt t="67050" x="3109913" y="2852738"/>
          <p14:tracePt t="67057" x="3114675" y="2857500"/>
          <p14:tracePt t="67070" x="3124200" y="2857500"/>
          <p14:tracePt t="67086" x="3167063" y="2857500"/>
          <p14:tracePt t="67103" x="3195638" y="2862263"/>
          <p14:tracePt t="67120" x="3219450" y="2867025"/>
          <p14:tracePt t="67136" x="3267075" y="2871788"/>
          <p14:tracePt t="67153" x="3295650" y="2871788"/>
          <p14:tracePt t="67170" x="3328988" y="2871788"/>
          <p14:tracePt t="67186" x="3386138" y="2876550"/>
          <p14:tracePt t="67203" x="3409950" y="2876550"/>
          <p14:tracePt t="67220" x="3424238" y="2876550"/>
          <p14:tracePt t="67236" x="3443288" y="2871788"/>
          <p14:tracePt t="67253" x="3448050" y="2871788"/>
          <p14:tracePt t="67307" x="3452813" y="2871788"/>
          <p14:tracePt t="67315" x="3457575" y="2871788"/>
          <p14:tracePt t="67322" x="3467100" y="2871788"/>
          <p14:tracePt t="67336" x="3486150" y="2867025"/>
          <p14:tracePt t="67353" x="3519488" y="2867025"/>
          <p14:tracePt t="67370" x="3562350" y="2867025"/>
          <p14:tracePt t="67386" x="3633788" y="2867025"/>
          <p14:tracePt t="67403" x="3667125" y="2867025"/>
          <p14:tracePt t="67420" x="3690938" y="2867025"/>
          <p14:tracePt t="67436" x="3733800" y="2862263"/>
          <p14:tracePt t="67453" x="3757613" y="2862263"/>
          <p14:tracePt t="67470" x="3771900" y="2862263"/>
          <p14:tracePt t="67486" x="3776663" y="2862263"/>
          <p14:tracePt t="67503" x="3781425" y="2862263"/>
          <p14:tracePt t="67631" x="3781425" y="2857500"/>
          <p14:tracePt t="67658" x="3776663" y="2857500"/>
          <p14:tracePt t="67665" x="3767138" y="2852738"/>
          <p14:tracePt t="67680" x="3762375" y="2852738"/>
          <p14:tracePt t="67687" x="3757613" y="2843213"/>
          <p14:tracePt t="67703" x="3752850" y="2843213"/>
          <p14:tracePt t="67723" x="3748088" y="2843213"/>
          <p14:tracePt t="67751" x="3748088" y="2838450"/>
          <p14:tracePt t="67766" x="3738563" y="2838450"/>
          <p14:tracePt t="67838" x="3733800" y="2838450"/>
          <p14:tracePt t="68038" x="3743325" y="2838450"/>
          <p14:tracePt t="68045" x="3743325" y="2847975"/>
          <p14:tracePt t="68067" x="3748088" y="2847975"/>
          <p14:tracePt t="68095" x="3752850" y="2847975"/>
          <p14:tracePt t="68110" x="3752850" y="2852738"/>
          <p14:tracePt t="68145" x="3757613" y="2852738"/>
          <p14:tracePt t="68167" x="3762375" y="2852738"/>
          <p14:tracePt t="68217" x="3767138" y="2852738"/>
          <p14:tracePt t="68238" x="3771900" y="2852738"/>
          <p14:tracePt t="68260" x="3776663" y="2852738"/>
          <p14:tracePt t="68289" x="3781425" y="2852738"/>
          <p14:tracePt t="68296" x="3786188" y="2852738"/>
          <p14:tracePt t="68303" x="3790950" y="2852738"/>
          <p14:tracePt t="68319" x="3805238" y="2852738"/>
          <p14:tracePt t="68336" x="3819525" y="2852738"/>
          <p14:tracePt t="68353" x="3838575" y="2852738"/>
          <p14:tracePt t="68369" x="3848100" y="2852738"/>
          <p14:tracePt t="68386" x="3857625" y="2852738"/>
          <p14:tracePt t="68403" x="3867150" y="2852738"/>
          <p14:tracePt t="68419" x="3871913" y="2852738"/>
          <p14:tracePt t="68436" x="3886200" y="2852738"/>
          <p14:tracePt t="68453" x="3905250" y="2852738"/>
          <p14:tracePt t="68469" x="3919538" y="2852738"/>
          <p14:tracePt t="68486" x="3933825" y="2852738"/>
          <p14:tracePt t="68503" x="3967163" y="2852738"/>
          <p14:tracePt t="68519" x="3990975" y="2852738"/>
          <p14:tracePt t="68536" x="4010025" y="2852738"/>
          <p14:tracePt t="68553" x="4048125" y="2852738"/>
          <p14:tracePt t="68569" x="4067175" y="2852738"/>
          <p14:tracePt t="68586" x="4086225" y="2852738"/>
          <p14:tracePt t="68602" x="4105275" y="2852738"/>
          <p14:tracePt t="68619" x="4124325" y="2847975"/>
          <p14:tracePt t="68636" x="4129088" y="2847975"/>
          <p14:tracePt t="68669" x="4133850" y="2847975"/>
          <p14:tracePt t="68686" x="4138613" y="2847975"/>
          <p14:tracePt t="68790" x="4138613" y="2843213"/>
          <p14:tracePt t="68811" x="4143375" y="2843213"/>
          <p14:tracePt t="68833" x="4152900" y="2838450"/>
          <p14:tracePt t="68847" x="4157663" y="2833688"/>
          <p14:tracePt t="68854" x="4162425" y="2833688"/>
          <p14:tracePt t="68869" x="4176713" y="2828925"/>
          <p14:tracePt t="68886" x="4195763" y="2824163"/>
          <p14:tracePt t="68902" x="4210050" y="2819400"/>
          <p14:tracePt t="68919" x="4233863" y="2809875"/>
          <p14:tracePt t="68936" x="4248150" y="2805113"/>
          <p14:tracePt t="68952" x="4257675" y="2805113"/>
          <p14:tracePt t="68969" x="4267200" y="2800350"/>
          <p14:tracePt t="69002" x="4271963" y="2800350"/>
          <p14:tracePt t="69026" x="4276725" y="2800350"/>
          <p14:tracePt t="69069" x="4281488" y="2800350"/>
          <p14:tracePt t="69091" x="4286250" y="2800350"/>
          <p14:tracePt t="69097" x="4291013" y="2800350"/>
          <p14:tracePt t="69105" x="4295775" y="2800350"/>
          <p14:tracePt t="69119" x="4314825" y="2800350"/>
          <p14:tracePt t="69136" x="4338638" y="2805113"/>
          <p14:tracePt t="69152" x="4367213" y="2805113"/>
          <p14:tracePt t="69169" x="4410075" y="2814638"/>
          <p14:tracePt t="69186" x="4424363" y="2814638"/>
          <p14:tracePt t="69202" x="4433888" y="2814638"/>
          <p14:tracePt t="69219" x="4438650" y="2814638"/>
          <p14:tracePt t="69236" x="4443413" y="2814638"/>
          <p14:tracePt t="69252" x="4457700" y="2809875"/>
          <p14:tracePt t="69269" x="4462463" y="2809875"/>
          <p14:tracePt t="69286" x="4467225" y="2809875"/>
          <p14:tracePt t="69302" x="4471988" y="2809875"/>
          <p14:tracePt t="69319" x="4471988" y="2805113"/>
          <p14:tracePt t="69336" x="4481513" y="2805113"/>
          <p14:tracePt t="69363" x="4481513" y="2800350"/>
          <p14:tracePt t="69398" x="4481513" y="2795588"/>
          <p14:tracePt t="69449" x="4481513" y="2790825"/>
          <p14:tracePt t="69456" x="4486275" y="2790825"/>
          <p14:tracePt t="69477" x="4486275" y="2786063"/>
          <p14:tracePt t="69513" x="4486275" y="2781300"/>
          <p14:tracePt t="69549" x="4486275" y="2776538"/>
          <p14:tracePt t="69627" x="4486275" y="2771775"/>
          <p14:tracePt t="69671" x="4495800" y="2767013"/>
          <p14:tracePt t="69678" x="4514850" y="2757488"/>
          <p14:tracePt t="69685" x="4529138" y="2757488"/>
          <p14:tracePt t="69702" x="4557713" y="2738438"/>
          <p14:tracePt t="69719" x="4595813" y="2728913"/>
          <p14:tracePt t="69735" x="4629150" y="2719388"/>
          <p14:tracePt t="69752" x="4648200" y="2709863"/>
          <p14:tracePt t="69769" x="4652963" y="2705100"/>
          <p14:tracePt t="69785" x="4662488" y="2705100"/>
          <p14:tracePt t="69802" x="4667250" y="2705100"/>
          <p14:tracePt t="69819" x="4667250" y="2700338"/>
          <p14:tracePt t="69986" x="4667250" y="2705100"/>
          <p14:tracePt t="70000" x="4667250" y="2709863"/>
          <p14:tracePt t="70007" x="4667250" y="2714625"/>
          <p14:tracePt t="70035" x="4667250" y="2719388"/>
          <p14:tracePt t="70057" x="4667250" y="2724150"/>
          <p14:tracePt t="70079" x="4667250" y="2728913"/>
          <p14:tracePt t="70093" x="4667250" y="2733675"/>
          <p14:tracePt t="70100" x="4667250" y="2738438"/>
          <p14:tracePt t="70143" x="4667250" y="2743200"/>
          <p14:tracePt t="70193" x="4667250" y="2747963"/>
          <p14:tracePt t="70207" x="4667250" y="2752725"/>
          <p14:tracePt t="70244" x="4667250" y="2757488"/>
          <p14:tracePt t="70265" x="4667250" y="2767013"/>
          <p14:tracePt t="70293" x="4667250" y="2771775"/>
          <p14:tracePt t="70308" x="4667250" y="2776538"/>
          <p14:tracePt t="70336" x="4667250" y="2781300"/>
          <p14:tracePt t="70343" x="4667250" y="2786063"/>
          <p14:tracePt t="70379" x="4667250" y="2790825"/>
          <p14:tracePt t="70394" x="4672013" y="2795588"/>
          <p14:tracePt t="70416" x="4672013" y="2800350"/>
          <p14:tracePt t="70451" x="4672013" y="2805113"/>
          <p14:tracePt t="70516" x="4672013" y="2809875"/>
          <p14:tracePt t="70580" x="4672013" y="2814638"/>
          <p14:tracePt t="70623" x="4672013" y="2819400"/>
          <p14:tracePt t="70651" x="4676775" y="2819400"/>
          <p14:tracePt t="70666" x="4676775" y="2824163"/>
          <p14:tracePt t="70673" x="4681538" y="2824163"/>
          <p14:tracePt t="70685" x="4681538" y="2833688"/>
          <p14:tracePt t="70702" x="4700588" y="2847975"/>
          <p14:tracePt t="70718" x="4714875" y="2852738"/>
          <p14:tracePt t="70735" x="4733925" y="2857500"/>
          <p14:tracePt t="70752" x="4762500" y="2867025"/>
          <p14:tracePt t="70768" x="4776788" y="2871788"/>
          <p14:tracePt t="70785" x="4800600" y="2871788"/>
          <p14:tracePt t="70802" x="4829175" y="2871788"/>
          <p14:tracePt t="70818" x="4852988" y="2867025"/>
          <p14:tracePt t="70835" x="4872038" y="2862263"/>
          <p14:tracePt t="70852" x="4905375" y="2857500"/>
          <p14:tracePt t="70868" x="4938713" y="2847975"/>
          <p14:tracePt t="70885" x="4967288" y="2843213"/>
          <p14:tracePt t="70902" x="5005388" y="2838450"/>
          <p14:tracePt t="70918" x="5024438" y="2838450"/>
          <p14:tracePt t="70935" x="5029200" y="2833688"/>
          <p14:tracePt t="70952" x="5033963" y="2833688"/>
          <p14:tracePt t="70985" x="5043488" y="2833688"/>
          <p14:tracePt t="71067" x="5043488" y="2828925"/>
          <p14:tracePt t="71181" x="5038725" y="2828925"/>
          <p14:tracePt t="72922" x="5019675" y="2828925"/>
          <p14:tracePt t="72928" x="4991100" y="2828925"/>
          <p14:tracePt t="72936" x="4962525" y="2833688"/>
          <p14:tracePt t="72951" x="4900613" y="2843213"/>
          <p14:tracePt t="72968" x="4843463" y="2847975"/>
          <p14:tracePt t="72984" x="4786313" y="2852738"/>
          <p14:tracePt t="73001" x="4691063" y="2862263"/>
          <p14:tracePt t="73018" x="4648200" y="2871788"/>
          <p14:tracePt t="73034" x="4614863" y="2876550"/>
          <p14:tracePt t="73051" x="4548188" y="2886075"/>
          <p14:tracePt t="73068" x="4476750" y="2895600"/>
          <p14:tracePt t="73084" x="4391025" y="2900363"/>
          <p14:tracePt t="73101" x="4219575" y="2928938"/>
          <p14:tracePt t="73118" x="4100513" y="2938463"/>
          <p14:tracePt t="73135" x="3971925" y="2952750"/>
          <p14:tracePt t="73151" x="3786188" y="2967038"/>
          <p14:tracePt t="73168" x="3686175" y="2986088"/>
          <p14:tracePt t="73184" x="3571875" y="2995613"/>
          <p14:tracePt t="73201" x="3429000" y="3009900"/>
          <p14:tracePt t="73218" x="3324225" y="3019425"/>
          <p14:tracePt t="73234" x="3224213" y="3043238"/>
          <p14:tracePt t="73251" x="3090863" y="3071813"/>
          <p14:tracePt t="73268" x="3014663" y="3095625"/>
          <p14:tracePt t="73284" x="2933700" y="3119438"/>
          <p14:tracePt t="73301" x="2862263" y="3148013"/>
          <p14:tracePt t="73317" x="2833688" y="3157538"/>
          <p14:tracePt t="73334" x="2809875" y="3162300"/>
          <p14:tracePt t="73336" x="2805113" y="3167063"/>
          <p14:tracePt t="73351" x="2800350" y="3171825"/>
          <p14:tracePt t="73367" x="2795588" y="3176588"/>
          <p14:tracePt t="73565" x="2795588" y="3181350"/>
          <p14:tracePt t="73580" x="2800350" y="3181350"/>
          <p14:tracePt t="73594" x="2805113" y="3186113"/>
          <p14:tracePt t="73601" x="2809875" y="3190875"/>
          <p14:tracePt t="73617" x="2819400" y="3200400"/>
          <p14:tracePt t="73634" x="2838450" y="3209925"/>
          <p14:tracePt t="73651" x="2867025" y="3219450"/>
          <p14:tracePt t="73667" x="2886075" y="3219450"/>
          <p14:tracePt t="73684" x="2905125" y="3224213"/>
          <p14:tracePt t="73701" x="2928938" y="3233738"/>
          <p14:tracePt t="73717" x="2943225" y="3238500"/>
          <p14:tracePt t="73734" x="2957513" y="3243263"/>
          <p14:tracePt t="73751" x="2971800" y="3243263"/>
          <p14:tracePt t="73767" x="2990850" y="3248025"/>
          <p14:tracePt t="73784" x="2995613" y="3252788"/>
          <p14:tracePt t="73801" x="3014663" y="3252788"/>
          <p14:tracePt t="73817" x="3033713" y="3257550"/>
          <p14:tracePt t="73834" x="3057525" y="3262313"/>
          <p14:tracePt t="73851" x="3081338" y="3267075"/>
          <p14:tracePt t="73852" x="3095625" y="3267075"/>
          <p14:tracePt t="73867" x="3124200" y="3267075"/>
          <p14:tracePt t="73884" x="3148013" y="3271838"/>
          <p14:tracePt t="73901" x="3162300" y="3271838"/>
          <p14:tracePt t="73917" x="3181350" y="3271838"/>
          <p14:tracePt t="73934" x="3190875" y="3271838"/>
          <p14:tracePt t="73967" x="3195638" y="3271838"/>
          <p14:tracePt t="74009" x="3200400" y="3271838"/>
          <p14:tracePt t="74303" x="3200400" y="3276600"/>
          <p14:tracePt t="74375" x="3200400" y="3281363"/>
          <p14:tracePt t="74446" x="3195638" y="3281363"/>
          <p14:tracePt t="74453" x="3190875" y="3281363"/>
          <p14:tracePt t="74460" x="3186113" y="3281363"/>
          <p14:tracePt t="74482" x="3181350" y="3281363"/>
          <p14:tracePt t="74489" x="3176588" y="3286125"/>
          <p14:tracePt t="74539" x="3171825" y="3286125"/>
          <p14:tracePt t="74604" x="3167063" y="3286125"/>
          <p14:tracePt t="74632" x="3167063" y="3290888"/>
          <p14:tracePt t="74639" x="3162300" y="3290888"/>
          <p14:tracePt t="74654" x="3157538" y="3290888"/>
          <p14:tracePt t="74668" x="3152775" y="3295650"/>
          <p14:tracePt t="74697" x="3148013" y="3295650"/>
          <p14:tracePt t="74711" x="3143250" y="3295650"/>
          <p14:tracePt t="74747" x="3138488" y="3295650"/>
          <p14:tracePt t="74783" x="3133725" y="3295650"/>
          <p14:tracePt t="74790" x="3133725" y="3290888"/>
          <p14:tracePt t="74811" x="3128963" y="3286125"/>
          <p14:tracePt t="74869" x="3128963" y="3281363"/>
          <p14:tracePt t="74912" x="3133725" y="3281363"/>
          <p14:tracePt t="74918" x="3133725" y="3276600"/>
          <p14:tracePt t="74926" x="3138488" y="3276600"/>
          <p14:tracePt t="74940" x="3143250" y="3276600"/>
          <p14:tracePt t="74950" x="3148013" y="3276600"/>
          <p14:tracePt t="74967" x="3148013" y="3271838"/>
          <p14:tracePt t="74984" x="3157538" y="3271838"/>
          <p14:tracePt t="75017" x="3162300" y="3271838"/>
          <p14:tracePt t="75034" x="3167063" y="3267075"/>
          <p14:tracePt t="75076" x="3171825" y="3267075"/>
          <p14:tracePt t="75148" x="3176588" y="3267075"/>
          <p14:tracePt t="75169" x="3176588" y="3262313"/>
          <p14:tracePt t="75198" x="3181350" y="3262313"/>
          <p14:tracePt t="75234" x="3186113" y="3262313"/>
          <p14:tracePt t="75364" x="3171825" y="3252788"/>
          <p14:tracePt t="75370" x="3162300" y="3248025"/>
          <p14:tracePt t="75384" x="3157538" y="3248025"/>
          <p14:tracePt t="75400" x="3148013" y="3248025"/>
          <p14:tracePt t="75417" x="3138488" y="3243263"/>
          <p14:tracePt t="75433" x="3133725" y="3243263"/>
          <p14:tracePt t="75450" x="3128963" y="3243263"/>
          <p14:tracePt t="75467" x="3119438" y="3243263"/>
          <p14:tracePt t="75484" x="3114675" y="3243263"/>
          <p14:tracePt t="75517" x="3109913" y="3243263"/>
          <p14:tracePt t="75557" x="3105150" y="3243263"/>
          <p14:tracePt t="75614" x="3109913" y="3243263"/>
          <p14:tracePt t="75628" x="3114675" y="3243263"/>
          <p14:tracePt t="75635" x="3124200" y="3243263"/>
          <p14:tracePt t="75650" x="3133725" y="3243263"/>
          <p14:tracePt t="75667" x="3143250" y="3243263"/>
          <p14:tracePt t="75700" x="3186113" y="3248025"/>
          <p14:tracePt t="75717" x="3219450" y="3248025"/>
          <p14:tracePt t="75733" x="3276600" y="3252788"/>
          <p14:tracePt t="75750" x="3376613" y="3252788"/>
          <p14:tracePt t="75767" x="3443288" y="3252788"/>
          <p14:tracePt t="75784" x="3505200" y="3252788"/>
          <p14:tracePt t="75800" x="3609975" y="3252788"/>
          <p14:tracePt t="75817" x="3667125" y="3252788"/>
          <p14:tracePt t="75833" x="3705225" y="3252788"/>
          <p14:tracePt t="75850" x="3738563" y="3257550"/>
          <p14:tracePt t="75867" x="3752850" y="3257550"/>
          <p14:tracePt t="75883" x="3762375" y="3257550"/>
          <p14:tracePt t="75900" x="3786188" y="3257550"/>
          <p14:tracePt t="75917" x="3810000" y="3262313"/>
          <p14:tracePt t="75933" x="3833813" y="3262313"/>
          <p14:tracePt t="75950" x="3881438" y="3271838"/>
          <p14:tracePt t="75967" x="3900488" y="3271838"/>
          <p14:tracePt t="75983" x="3929063" y="3276600"/>
          <p14:tracePt t="76000" x="3967163" y="3276600"/>
          <p14:tracePt t="76017" x="4000500" y="3276600"/>
          <p14:tracePt t="76033" x="4033838" y="3276600"/>
          <p14:tracePt t="76050" x="4081463" y="3267075"/>
          <p14:tracePt t="76067" x="4100513" y="3262313"/>
          <p14:tracePt t="76083" x="4114800" y="3262313"/>
          <p14:tracePt t="76100" x="4119563" y="3257550"/>
          <p14:tracePt t="76117" x="4124325" y="3257550"/>
          <p14:tracePt t="76150" x="4129088" y="3252788"/>
          <p14:tracePt t="76574" x="4152900" y="3252788"/>
          <p14:tracePt t="76580" x="4171950" y="3252788"/>
          <p14:tracePt t="76587" x="4200525" y="3252788"/>
          <p14:tracePt t="76600" x="4214813" y="3252788"/>
          <p14:tracePt t="76616" x="4257675" y="3252788"/>
          <p14:tracePt t="76633" x="4286250" y="3252788"/>
          <p14:tracePt t="76650" x="4314825" y="3252788"/>
          <p14:tracePt t="76666" x="4357688" y="3248025"/>
          <p14:tracePt t="76683" x="4376738" y="3243263"/>
          <p14:tracePt t="76700" x="4381500" y="3243263"/>
          <p14:tracePt t="76716" x="4386263" y="3243263"/>
          <p14:tracePt t="76752" x="4391025" y="3243263"/>
          <p14:tracePt t="76773" x="4395788" y="3243263"/>
          <p14:tracePt t="76783" x="4400550" y="3243263"/>
          <p14:tracePt t="76800" x="4410075" y="3238500"/>
          <p14:tracePt t="76816" x="4429125" y="3233738"/>
          <p14:tracePt t="76833" x="4433888" y="3228975"/>
          <p14:tracePt t="76850" x="4443413" y="3224213"/>
          <p14:tracePt t="76866" x="4457700" y="3219450"/>
          <p14:tracePt t="76883" x="4467225" y="3214688"/>
          <p14:tracePt t="76900" x="4471988" y="3214688"/>
          <p14:tracePt t="76916" x="4476750" y="3214688"/>
          <p14:tracePt t="76938" x="4476750" y="3209925"/>
          <p14:tracePt t="76960" x="4481513" y="3209925"/>
          <p14:tracePt t="77167" x="4481513" y="3214688"/>
          <p14:tracePt t="77196" x="4481513" y="3219450"/>
          <p14:tracePt t="77232" x="4481513" y="3224213"/>
          <p14:tracePt t="77239" x="4476750" y="3228975"/>
          <p14:tracePt t="77260" x="4476750" y="3233738"/>
          <p14:tracePt t="77275" x="4476750" y="3238500"/>
          <p14:tracePt t="77317" x="4476750" y="3243263"/>
          <p14:tracePt t="77382" x="4476750" y="3248025"/>
          <p14:tracePt t="81593" x="4491038" y="3248025"/>
          <p14:tracePt t="81599" x="4524375" y="3248025"/>
          <p14:tracePt t="81607" x="4557713" y="3248025"/>
          <p14:tracePt t="81615" x="4591050" y="3248025"/>
          <p14:tracePt t="81631" x="4686300" y="3243263"/>
          <p14:tracePt t="81648" x="4786313" y="3238500"/>
          <p14:tracePt t="81665" x="4891088" y="3228975"/>
          <p14:tracePt t="81682" x="4938713" y="3224213"/>
          <p14:tracePt t="81698" x="4962525" y="3219450"/>
          <p14:tracePt t="81715" x="4976813" y="3214688"/>
          <p14:tracePt t="81951" x="4972050" y="3214688"/>
          <p14:tracePt t="81993" x="4967288" y="3219450"/>
          <p14:tracePt t="82015" x="4962525" y="3219450"/>
          <p14:tracePt t="82029" x="4957763" y="3219450"/>
          <p14:tracePt t="82043" x="4953000" y="3219450"/>
          <p14:tracePt t="82050" x="4948238" y="3219450"/>
          <p14:tracePt t="82093" x="4943475" y="3219450"/>
          <p14:tracePt t="82151" x="4943475" y="3214688"/>
          <p14:tracePt t="82165" x="4938713" y="3214688"/>
          <p14:tracePt t="82186" x="4938713" y="3209925"/>
          <p14:tracePt t="82194" x="4933950" y="3209925"/>
          <p14:tracePt t="82251" x="4933950" y="3205163"/>
          <p14:tracePt t="82265" x="4929188" y="3205163"/>
          <p14:tracePt t="82295" x="4924425" y="3205163"/>
          <p14:tracePt t="82301" x="4919663" y="3205163"/>
          <p14:tracePt t="82315" x="4919663" y="3200400"/>
          <p14:tracePt t="82331" x="4867275" y="3186113"/>
          <p14:tracePt t="82348" x="4829175" y="3176588"/>
          <p14:tracePt t="82364" x="4800600" y="3171825"/>
          <p14:tracePt t="82381" x="4757738" y="3167063"/>
          <p14:tracePt t="82398" x="4724400" y="3157538"/>
          <p14:tracePt t="82414" x="4710113" y="3157538"/>
          <p14:tracePt t="82431" x="4695825" y="3157538"/>
          <p14:tracePt t="82448" x="4691063" y="3157538"/>
          <p14:tracePt t="82481" x="4686300" y="3157538"/>
          <p14:tracePt t="82537" x="4681538" y="3157538"/>
          <p14:tracePt t="82544" x="4667250" y="3157538"/>
          <p14:tracePt t="82552" x="4633913" y="3157538"/>
          <p14:tracePt t="82564" x="4600575" y="3157538"/>
          <p14:tracePt t="82581" x="4548188" y="3157538"/>
          <p14:tracePt t="82598" x="4519613" y="3157538"/>
          <p14:tracePt t="82614" x="4476750" y="3157538"/>
          <p14:tracePt t="82631" x="4410075" y="3157538"/>
          <p14:tracePt t="82648" x="4381500" y="3157538"/>
          <p14:tracePt t="82664" x="4367213" y="3157538"/>
          <p14:tracePt t="82681" x="4329113" y="3157538"/>
          <p14:tracePt t="82698" x="4314825" y="3157538"/>
          <p14:tracePt t="82714" x="4310063" y="3157538"/>
          <p14:tracePt t="82748" x="4310063" y="3148013"/>
          <p14:tracePt t="82774" x="4319588" y="3138488"/>
          <p14:tracePt t="82781" x="4324350" y="3138488"/>
          <p14:tracePt t="82798" x="4343400" y="3133725"/>
          <p14:tracePt t="82815" x="4357688" y="3133725"/>
          <p14:tracePt t="82831" x="4391025" y="3133725"/>
          <p14:tracePt t="82848" x="4410075" y="3138488"/>
          <p14:tracePt t="82864" x="4433888" y="3143250"/>
          <p14:tracePt t="82881" x="4476750" y="3157538"/>
          <p14:tracePt t="82898" x="4505325" y="3167063"/>
          <p14:tracePt t="82914" x="4533900" y="3167063"/>
          <p14:tracePt t="82931" x="4572000" y="3176588"/>
          <p14:tracePt t="82948" x="4581525" y="3176588"/>
          <p14:tracePt t="82964" x="4591050" y="3176588"/>
          <p14:tracePt t="82981" x="4595813" y="3176588"/>
          <p14:tracePt t="83017" x="4600575" y="3176588"/>
          <p14:tracePt t="83053" x="4605338" y="3176588"/>
          <p14:tracePt t="83060" x="4614863" y="3181350"/>
          <p14:tracePt t="83067" x="4624388" y="3181350"/>
          <p14:tracePt t="83081" x="4643438" y="3190875"/>
          <p14:tracePt t="83098" x="4676775" y="3190875"/>
          <p14:tracePt t="83114" x="4738688" y="3195638"/>
          <p14:tracePt t="83131" x="4852988" y="3195638"/>
          <p14:tracePt t="83148" x="4900613" y="3195638"/>
          <p14:tracePt t="83164" x="4929188" y="3195638"/>
          <p14:tracePt t="83181" x="4943475" y="3195638"/>
          <p14:tracePt t="83339" x="4943475" y="3190875"/>
          <p14:tracePt t="83376" x="4943475" y="3186113"/>
          <p14:tracePt t="83404" x="4948238" y="3186113"/>
          <p14:tracePt t="83432" x="4953000" y="3186113"/>
          <p14:tracePt t="83439" x="4962525" y="3176588"/>
          <p14:tracePt t="83447" x="4976813" y="3171825"/>
          <p14:tracePt t="83464" x="5010150" y="3157538"/>
          <p14:tracePt t="83481" x="5053013" y="3138488"/>
          <p14:tracePt t="83497" x="5105400" y="3114675"/>
          <p14:tracePt t="83514" x="5133975" y="3105150"/>
          <p14:tracePt t="83531" x="5143500" y="3100388"/>
          <p14:tracePt t="83547" x="5153025" y="3095625"/>
          <p14:tracePt t="84069" x="5148263" y="3095625"/>
          <p14:tracePt t="84084" x="5143500" y="3095625"/>
          <p14:tracePt t="84105" x="5138738" y="3095625"/>
          <p14:tracePt t="84113" x="5133975" y="3095625"/>
          <p14:tracePt t="84127" x="5129213" y="3095625"/>
          <p14:tracePt t="84148" x="5124450" y="3095625"/>
          <p14:tracePt t="84156" x="5105400" y="3095625"/>
          <p14:tracePt t="84164" x="5095875" y="3095625"/>
          <p14:tracePt t="84180" x="5067300" y="3095625"/>
          <p14:tracePt t="84197" x="5057775" y="3095625"/>
          <p14:tracePt t="84214" x="5048250" y="3100388"/>
          <p14:tracePt t="84231" x="5043488" y="3100388"/>
          <p14:tracePt t="84292" x="5038725" y="3100388"/>
          <p14:tracePt t="84342" x="5033963" y="3100388"/>
          <p14:tracePt t="84349" x="5005388" y="3105150"/>
          <p14:tracePt t="84356" x="4972050" y="3109913"/>
          <p14:tracePt t="84364" x="4953000" y="3114675"/>
          <p14:tracePt t="84380" x="4910138" y="3128963"/>
          <p14:tracePt t="84397" x="4891088" y="3133725"/>
          <p14:tracePt t="84414" x="4876800" y="3133725"/>
          <p14:tracePt t="84447" x="4852988" y="3143250"/>
          <p14:tracePt t="84464" x="4838700" y="3143250"/>
          <p14:tracePt t="84480" x="4833938" y="3148013"/>
          <p14:tracePt t="84514" x="4829175" y="3148013"/>
          <p14:tracePt t="84530" x="4824413" y="3148013"/>
          <p14:tracePt t="84635" x="4829175" y="3148013"/>
          <p14:tracePt t="84642" x="4833938" y="3148013"/>
          <p14:tracePt t="84656" x="4838700" y="3143250"/>
          <p14:tracePt t="84664" x="4843463" y="3143250"/>
          <p14:tracePt t="84680" x="4848225" y="3143250"/>
          <p14:tracePt t="84697" x="4857750" y="3143250"/>
          <p14:tracePt t="84714" x="4867275" y="3143250"/>
          <p14:tracePt t="84730" x="4881563" y="3143250"/>
          <p14:tracePt t="84747" x="4905375" y="3143250"/>
          <p14:tracePt t="84764" x="4943475" y="3143250"/>
          <p14:tracePt t="84780" x="4967288" y="3143250"/>
          <p14:tracePt t="84797" x="4981575" y="3143250"/>
          <p14:tracePt t="84814" x="5005388" y="3143250"/>
          <p14:tracePt t="84830" x="5019675" y="3143250"/>
          <p14:tracePt t="84847" x="5048250" y="3143250"/>
          <p14:tracePt t="84864" x="5076825" y="3143250"/>
          <p14:tracePt t="84880" x="5091113" y="3148013"/>
          <p14:tracePt t="84897" x="5100638" y="3148013"/>
          <p14:tracePt t="84930" x="5105400" y="3148013"/>
          <p14:tracePt t="84986" x="5110163" y="3148013"/>
          <p14:tracePt t="85244" x="5110163" y="3143250"/>
          <p14:tracePt t="85258" x="5114925" y="3138488"/>
          <p14:tracePt t="85272" x="5119688" y="3128963"/>
          <p14:tracePt t="85286" x="5119688" y="3124200"/>
          <p14:tracePt t="85297" x="5124450" y="3124200"/>
          <p14:tracePt t="85313" x="5124450" y="3119438"/>
          <p14:tracePt t="85330" x="5129213" y="3114675"/>
          <p14:tracePt t="85366" x="5129213" y="3109913"/>
          <p14:tracePt t="85409" x="5133975" y="3109913"/>
          <p14:tracePt t="85437" x="5133975" y="3100388"/>
          <p14:tracePt t="85509" x="5133975" y="3095625"/>
          <p14:tracePt t="85530" x="5129213" y="3095625"/>
          <p14:tracePt t="85537" x="5119688" y="3090863"/>
          <p14:tracePt t="85547" x="5114925" y="3090863"/>
          <p14:tracePt t="85563" x="5100638" y="3086100"/>
          <p14:tracePt t="85580" x="5091113" y="3081338"/>
          <p14:tracePt t="85597" x="5086350" y="3076575"/>
          <p14:tracePt t="85613" x="5081588" y="3076575"/>
          <p14:tracePt t="85630" x="5081588" y="3071813"/>
          <p14:tracePt t="85673" x="5076825" y="3071813"/>
          <p14:tracePt t="85681" x="5076825" y="3067050"/>
          <p14:tracePt t="85709" x="5072063" y="3067050"/>
          <p14:tracePt t="85738" x="5072063" y="3062288"/>
          <p14:tracePt t="85745" x="5067300" y="3062288"/>
          <p14:tracePt t="85766" x="5062538" y="3057525"/>
          <p14:tracePt t="85774" x="5057775" y="3057525"/>
          <p14:tracePt t="85802" x="5053013" y="3057525"/>
          <p14:tracePt t="85816" x="5043488" y="3052763"/>
          <p14:tracePt t="85823" x="5038725" y="3048000"/>
          <p14:tracePt t="85831" x="5029200" y="3043238"/>
          <p14:tracePt t="85846" x="5019675" y="3038475"/>
          <p14:tracePt t="85863" x="5014913" y="3038475"/>
          <p14:tracePt t="85897" x="5010150" y="3038475"/>
          <p14:tracePt t="85917" x="5005388" y="3038475"/>
          <p14:tracePt t="85945" x="5000625" y="3038475"/>
          <p14:tracePt t="85981" x="4995863" y="3038475"/>
          <p14:tracePt t="86017" x="4991100" y="3038475"/>
          <p14:tracePt t="86032" x="4991100" y="3043238"/>
          <p14:tracePt t="86039" x="4986338" y="3048000"/>
          <p14:tracePt t="86067" x="4981575" y="3052763"/>
          <p14:tracePt t="86074" x="4976813" y="3052763"/>
          <p14:tracePt t="86088" x="4972050" y="3057525"/>
          <p14:tracePt t="86103" x="4972050" y="3062288"/>
          <p14:tracePt t="86124" x="4967288" y="3067050"/>
          <p14:tracePt t="86138" x="4967288" y="3071813"/>
          <p14:tracePt t="86160" x="4967288" y="3076575"/>
          <p14:tracePt t="86167" x="4967288" y="3081338"/>
          <p14:tracePt t="86181" x="4967288" y="3086100"/>
          <p14:tracePt t="86203" x="4967288" y="3090863"/>
          <p14:tracePt t="86225" x="4967288" y="3100388"/>
          <p14:tracePt t="86246" x="4967288" y="3105150"/>
          <p14:tracePt t="86268" x="4967288" y="3109913"/>
          <p14:tracePt t="86296" x="4967288" y="3114675"/>
          <p14:tracePt t="86303" x="4967288" y="3119438"/>
          <p14:tracePt t="86313" x="4972050" y="3119438"/>
          <p14:tracePt t="86332" x="4976813" y="3124200"/>
          <p14:tracePt t="86346" x="4981575" y="3128963"/>
          <p14:tracePt t="86363" x="4981575" y="3133725"/>
          <p14:tracePt t="86380" x="4986338" y="3138488"/>
          <p14:tracePt t="86396" x="4991100" y="3171825"/>
          <p14:tracePt t="86413" x="5000625" y="3181350"/>
          <p14:tracePt t="86430" x="5010150" y="3205163"/>
          <p14:tracePt t="86446" x="5010150" y="3224213"/>
          <p14:tracePt t="86463" x="5014913" y="3224213"/>
          <p14:tracePt t="86496" x="5014913" y="3228975"/>
          <p14:tracePt t="86518" x="5019675" y="3228975"/>
          <p14:tracePt t="86530" x="5024438" y="3228975"/>
          <p14:tracePt t="86561" x="5029200" y="3228975"/>
          <p14:tracePt t="86582" x="5038725" y="3219450"/>
          <p14:tracePt t="86590" x="5053013" y="3214688"/>
          <p14:tracePt t="86596" x="5067300" y="3205163"/>
          <p14:tracePt t="86613" x="5124450" y="3176588"/>
          <p14:tracePt t="86630" x="5176838" y="3148013"/>
          <p14:tracePt t="86646" x="5233988" y="3105150"/>
          <p14:tracePt t="86663" x="5257800" y="3081338"/>
          <p14:tracePt t="86680" x="5262563" y="3071813"/>
          <p14:tracePt t="86696" x="5267325" y="3057525"/>
          <p14:tracePt t="86730" x="5267325" y="3052763"/>
          <p14:tracePt t="86776" x="5267325" y="3048000"/>
          <p14:tracePt t="86797" x="5262563" y="3043238"/>
          <p14:tracePt t="86812" x="5253038" y="3038475"/>
          <p14:tracePt t="86826" x="5248275" y="3038475"/>
          <p14:tracePt t="86833" x="5243513" y="3033713"/>
          <p14:tracePt t="86846" x="5238750" y="3028950"/>
          <p14:tracePt t="86863" x="5162550" y="3005138"/>
          <p14:tracePt t="86880" x="5133975" y="3000375"/>
          <p14:tracePt t="86896" x="5110163" y="2990850"/>
          <p14:tracePt t="86913" x="5038725" y="2976563"/>
          <p14:tracePt t="86930" x="5000625" y="2971800"/>
          <p14:tracePt t="86946" x="4972050" y="2971800"/>
          <p14:tracePt t="86963" x="4924425" y="2967038"/>
          <p14:tracePt t="86980" x="4910138" y="2967038"/>
          <p14:tracePt t="86996" x="4895850" y="2967038"/>
          <p14:tracePt t="87013" x="4891088" y="2967038"/>
          <p14:tracePt t="87062" x="4891088" y="2971800"/>
          <p14:tracePt t="87076" x="4886325" y="2976563"/>
          <p14:tracePt t="87091" x="4886325" y="2981325"/>
          <p14:tracePt t="87098" x="4886325" y="2986088"/>
          <p14:tracePt t="87113" x="4886325" y="2990850"/>
          <p14:tracePt t="87130" x="4886325" y="2995613"/>
          <p14:tracePt t="87146" x="4886325" y="3005138"/>
          <p14:tracePt t="87163" x="4886325" y="3014663"/>
          <p14:tracePt t="87180" x="4891088" y="3024188"/>
          <p14:tracePt t="87196" x="4891088" y="3028950"/>
          <p14:tracePt t="87213" x="4905375" y="3043238"/>
          <p14:tracePt t="87229" x="4910138" y="3057525"/>
          <p14:tracePt t="87246" x="4910138" y="3086100"/>
          <p14:tracePt t="87263" x="4914900" y="3119438"/>
          <p14:tracePt t="87279" x="4919663" y="3138488"/>
          <p14:tracePt t="87296" x="4919663" y="3167063"/>
          <p14:tracePt t="87313" x="4929188" y="3200400"/>
          <p14:tracePt t="87329" x="4933950" y="3224213"/>
          <p14:tracePt t="87346" x="4938713" y="3228975"/>
          <p14:tracePt t="87363" x="4943475" y="3233738"/>
          <p14:tracePt t="87379" x="4948238" y="3238500"/>
          <p14:tracePt t="87396" x="4962525" y="3238500"/>
          <p14:tracePt t="87413" x="4995863" y="3238500"/>
          <p14:tracePt t="87429" x="5024438" y="3238500"/>
          <p14:tracePt t="87446" x="5053013" y="3233738"/>
          <p14:tracePt t="87463" x="5138738" y="3200400"/>
          <p14:tracePt t="87480" x="5200650" y="3171825"/>
          <p14:tracePt t="87496" x="5248275" y="3143250"/>
          <p14:tracePt t="87513" x="5357813" y="3057525"/>
          <p14:tracePt t="87529" x="5443538" y="2976563"/>
          <p14:tracePt t="87546" x="5524500" y="2890838"/>
          <p14:tracePt t="87563" x="5619750" y="2757488"/>
          <p14:tracePt t="87579" x="5672138" y="2662238"/>
          <p14:tracePt t="87596" x="5719763" y="2576513"/>
          <p14:tracePt t="87613" x="5800725" y="2405063"/>
          <p14:tracePt t="87629" x="5843588" y="2286000"/>
          <p14:tracePt t="87646" x="5872163" y="2166938"/>
          <p14:tracePt t="87663" x="5886450" y="2024063"/>
          <p14:tracePt t="87679" x="5886450" y="1985963"/>
          <p14:tracePt t="87696" x="5886450" y="1966913"/>
          <p14:tracePt t="87713" x="5881688" y="1962150"/>
          <p14:tracePt t="87729" x="5867400" y="1957388"/>
          <p14:tracePt t="87746" x="5862638" y="1952625"/>
          <p14:tracePt t="87763" x="5857875" y="1952625"/>
          <p14:tracePt t="87796" x="5815013" y="1928813"/>
          <p14:tracePt t="87813" x="5757863" y="1885950"/>
          <p14:tracePt t="87829" x="5657850" y="1800225"/>
          <p14:tracePt t="87846" x="5581650" y="1728788"/>
          <p14:tracePt t="87863" x="5553075" y="1700213"/>
          <p14:tracePt t="87879" x="5529263" y="1671638"/>
          <p14:tracePt t="87896" x="5529263" y="1666875"/>
          <p14:tracePt t="87929" x="5529263" y="1662113"/>
          <p14:tracePt t="87957" x="5529263" y="1657350"/>
          <p14:tracePt t="87986" x="5529263" y="1652588"/>
          <p14:tracePt t="87993" x="5534025" y="1652588"/>
          <p14:tracePt t="88014" x="5534025" y="1647825"/>
          <p14:tracePt t="88021" x="5538788" y="1643063"/>
          <p14:tracePt t="88029" x="5543550" y="1643063"/>
          <p14:tracePt t="88046" x="5553075" y="1624013"/>
          <p14:tracePt t="88063" x="5572125" y="1604963"/>
          <p14:tracePt t="88079" x="5610225" y="1562100"/>
          <p14:tracePt t="88096" x="5629275" y="1547813"/>
          <p14:tracePt t="88113" x="5648325" y="1533525"/>
          <p14:tracePt t="88129" x="5672138" y="1524000"/>
          <p14:tracePt t="88146" x="5681663" y="1524000"/>
          <p14:tracePt t="88162" x="5686425" y="1524000"/>
          <p14:tracePt t="88179" x="5691188" y="1524000"/>
          <p14:tracePt t="88258" x="5691188" y="1528763"/>
          <p14:tracePt t="88286" x="5686425" y="1528763"/>
          <p14:tracePt t="88293" x="5686425" y="1533525"/>
          <p14:tracePt t="88308" x="5686425" y="1538288"/>
          <p14:tracePt t="88351" x="5686425" y="1543050"/>
          <p14:tracePt t="88365" x="5681663" y="1547813"/>
          <p14:tracePt t="88372" x="5681663" y="1552575"/>
          <p14:tracePt t="88379" x="5676900" y="1552575"/>
          <p14:tracePt t="88396" x="5672138" y="1562100"/>
          <p14:tracePt t="88412" x="5653088" y="1576388"/>
          <p14:tracePt t="88429" x="5624513" y="1595438"/>
          <p14:tracePt t="88446" x="5586413" y="1604963"/>
          <p14:tracePt t="88462" x="5548313" y="1624013"/>
          <p14:tracePt t="88479" x="5505450" y="1633538"/>
          <p14:tracePt t="88496" x="5491163" y="1633538"/>
          <p14:tracePt t="88512" x="5486400" y="1633538"/>
          <p14:tracePt t="88580" x="5491163" y="1633538"/>
          <p14:tracePt t="88587" x="5500688" y="1633538"/>
          <p14:tracePt t="88596" x="5510213" y="1633538"/>
          <p14:tracePt t="88612" x="5519738" y="1633538"/>
          <p14:tracePt t="88629" x="5538788" y="1633538"/>
          <p14:tracePt t="88646" x="5548313" y="1633538"/>
          <p14:tracePt t="88679" x="5553075" y="1633538"/>
          <p14:tracePt t="88696" x="5557838" y="1633538"/>
          <p14:tracePt t="88712" x="5562600" y="1633538"/>
          <p14:tracePt t="88745" x="5567363" y="1633538"/>
          <p14:tracePt t="88773" x="5572125" y="1633538"/>
          <p14:tracePt t="88795" x="5576888" y="1633538"/>
          <p14:tracePt t="88816" x="5581650" y="1633538"/>
          <p14:tracePt t="88823" x="5591175" y="1633538"/>
          <p14:tracePt t="88837" x="5600700" y="1633538"/>
          <p14:tracePt t="88846" x="5610225" y="1633538"/>
          <p14:tracePt t="88862" x="5634038" y="1633538"/>
          <p14:tracePt t="88879" x="5643563" y="1633538"/>
          <p14:tracePt t="88896" x="5648325" y="1633538"/>
          <p14:tracePt t="88912" x="5653088" y="1633538"/>
          <p14:tracePt t="88946" x="5657850" y="1633538"/>
          <p14:tracePt t="89002" x="5653088" y="1633538"/>
          <p14:tracePt t="89017" x="5638800" y="1633538"/>
          <p14:tracePt t="89024" x="5634038" y="1633538"/>
          <p14:tracePt t="89031" x="5629275" y="1633538"/>
          <p14:tracePt t="89045" x="5614988" y="1628775"/>
          <p14:tracePt t="89062" x="5610225" y="1628775"/>
          <p14:tracePt t="89079" x="5605463" y="1628775"/>
          <p14:tracePt t="89096" x="5600700" y="1624013"/>
          <p14:tracePt t="89112" x="5595938" y="1624013"/>
          <p14:tracePt t="89129" x="5595938" y="1614488"/>
          <p14:tracePt t="89145" x="5591175" y="1614488"/>
          <p14:tracePt t="89162" x="5591175" y="1609725"/>
          <p14:tracePt t="89195" x="5600700" y="1604963"/>
          <p14:tracePt t="89203" x="5605463" y="1604963"/>
          <p14:tracePt t="89212" x="5610225" y="1604963"/>
          <p14:tracePt t="89229" x="5619750" y="1604963"/>
          <p14:tracePt t="89245" x="5634038" y="1604963"/>
          <p14:tracePt t="89262" x="5638800" y="1604963"/>
          <p14:tracePt t="89279" x="5638800" y="1609725"/>
          <p14:tracePt t="89312" x="5638800" y="1614488"/>
          <p14:tracePt t="89367" x="5638800" y="1619250"/>
          <p14:tracePt t="89381" x="5634038" y="1619250"/>
          <p14:tracePt t="89410" x="5629275" y="1619250"/>
          <p14:tracePt t="89668" x="5629275" y="1624013"/>
          <p14:tracePt t="89704" x="5629275" y="1628775"/>
          <p14:tracePt t="89769" x="5629275" y="1633538"/>
          <p14:tracePt t="89825" x="5629275" y="1638300"/>
          <p14:tracePt t="89832" x="5629275" y="1647825"/>
          <p14:tracePt t="89854" x="5624513" y="1657350"/>
          <p14:tracePt t="89863" x="5619750" y="1666875"/>
          <p14:tracePt t="89878" x="5605463" y="1709738"/>
          <p14:tracePt t="89895" x="5572125" y="1795463"/>
          <p14:tracePt t="89912" x="5481638" y="1957388"/>
          <p14:tracePt t="89929" x="5376863" y="2114550"/>
          <p14:tracePt t="89945" x="5295900" y="2271713"/>
          <p14:tracePt t="89962" x="5157788" y="2524125"/>
          <p14:tracePt t="89979" x="5095875" y="2628900"/>
          <p14:tracePt t="89995" x="5033963" y="2724150"/>
          <p14:tracePt t="90012" x="4972050" y="2838450"/>
          <p14:tracePt t="90029" x="4953000" y="2881313"/>
          <p14:tracePt t="90045" x="4948238" y="2909888"/>
          <p14:tracePt t="90062" x="4948238" y="2914650"/>
          <p14:tracePt t="90079" x="4948238" y="2924175"/>
          <p14:tracePt t="90198" x="4948238" y="2928938"/>
          <p14:tracePt t="90226" x="4948238" y="2938463"/>
          <p14:tracePt t="90234" x="4953000" y="2947988"/>
          <p14:tracePt t="90245" x="4953000" y="2967038"/>
          <p14:tracePt t="90262" x="4962525" y="3052763"/>
          <p14:tracePt t="90278" x="4967288" y="3105150"/>
          <p14:tracePt t="90295" x="4981575" y="3143250"/>
          <p14:tracePt t="90312" x="4986338" y="3171825"/>
          <p14:tracePt t="90328" x="4986338" y="3181350"/>
          <p14:tracePt t="90345" x="4991100" y="3186113"/>
          <p14:tracePt t="90477" x="4995863" y="3186113"/>
          <p14:tracePt t="90627" x="5000625" y="3186113"/>
          <p14:tracePt t="90749" x="5005388" y="3186113"/>
          <p14:tracePt t="90813" x="5010150" y="3186113"/>
          <p14:tracePt t="90922" x="5014913" y="3186113"/>
          <p14:tracePt t="91000" x="5019675" y="3186113"/>
          <p14:tracePt t="91021" x="5019675" y="3181350"/>
          <p14:tracePt t="91064" x="5024438" y="3181350"/>
          <p14:tracePt t="91501" x="5033963" y="3119438"/>
          <p14:tracePt t="91508" x="5053013" y="3005138"/>
          <p14:tracePt t="91515" x="5086350" y="2876550"/>
          <p14:tracePt t="91528" x="5114925" y="2752725"/>
          <p14:tracePt t="91545" x="5224463" y="2328863"/>
          <p14:tracePt t="91561" x="5295900" y="2033588"/>
          <p14:tracePt t="91578" x="5353050" y="1824038"/>
          <p14:tracePt t="91595" x="5419725" y="1633538"/>
          <p14:tracePt t="91611" x="5453063" y="1557338"/>
          <p14:tracePt t="91628" x="5467350" y="1519238"/>
          <p14:tracePt t="91645" x="5476875" y="1509713"/>
          <p14:tracePt t="91680" x="5486400" y="1509713"/>
          <p14:tracePt t="91708" x="5486400" y="1514475"/>
          <p14:tracePt t="91715" x="5486400" y="1519238"/>
          <p14:tracePt t="91728" x="5486400" y="1524000"/>
          <p14:tracePt t="91745" x="5491163" y="1528763"/>
          <p14:tracePt t="91761" x="5491163" y="1538288"/>
          <p14:tracePt t="91778" x="5491163" y="1543050"/>
          <p14:tracePt t="91811" x="5495925" y="1543050"/>
          <p14:tracePt t="91828" x="5505450" y="1543050"/>
          <p14:tracePt t="91844" x="5514975" y="1543050"/>
          <p14:tracePt t="91878" x="5519738" y="1543050"/>
          <p14:tracePt t="91909" x="5519738" y="1538288"/>
          <p14:tracePt t="91916" x="5524500" y="1538288"/>
          <p14:tracePt t="91937" x="5524500" y="1533525"/>
          <p14:tracePt t="91945" x="5529263" y="1533525"/>
          <p14:tracePt t="91980" x="5529263" y="1547813"/>
          <p14:tracePt t="91994" x="5529263" y="1571625"/>
          <p14:tracePt t="92002" x="5529263" y="1585913"/>
          <p14:tracePt t="92011" x="5529263" y="1614488"/>
          <p14:tracePt t="92028" x="5510213" y="1704975"/>
          <p14:tracePt t="92044" x="5448300" y="1938338"/>
          <p14:tracePt t="92061" x="5357813" y="2166938"/>
          <p14:tracePt t="92078" x="5291138" y="2366963"/>
          <p14:tracePt t="92095" x="5205413" y="2643188"/>
          <p14:tracePt t="92111" x="5172075" y="2752725"/>
          <p14:tracePt t="92128" x="5138738" y="2824163"/>
          <p14:tracePt t="92145" x="5086350" y="2947988"/>
          <p14:tracePt t="92161" x="5062538" y="3014663"/>
          <p14:tracePt t="92178" x="5043488" y="3062288"/>
          <p14:tracePt t="92195" x="5024438" y="3143250"/>
          <p14:tracePt t="92211" x="5010150" y="3200400"/>
          <p14:tracePt t="92228" x="4995863" y="3233738"/>
          <p14:tracePt t="92245" x="4991100" y="3257550"/>
          <p14:tracePt t="92261" x="4991100" y="3267075"/>
          <p14:tracePt t="92294" x="4991100" y="3271838"/>
          <p14:tracePt t="92475" x="4981575" y="3271838"/>
          <p14:tracePt t="92496" x="4981575" y="3267075"/>
          <p14:tracePt t="92511" x="4981575" y="3262313"/>
          <p14:tracePt t="92532" x="4981575" y="3252788"/>
          <p14:tracePt t="92546" x="4981575" y="3248025"/>
          <p14:tracePt t="92554" x="4981575" y="3243263"/>
          <p14:tracePt t="92561" x="4981575" y="3238500"/>
          <p14:tracePt t="92578" x="4981575" y="3233738"/>
          <p14:tracePt t="92594" x="4986338" y="3224213"/>
          <p14:tracePt t="92611" x="4986338" y="3209925"/>
          <p14:tracePt t="92628" x="4991100" y="3200400"/>
          <p14:tracePt t="92644" x="4991100" y="3195638"/>
          <p14:tracePt t="92661" x="4995863" y="3181350"/>
          <p14:tracePt t="92678" x="5005388" y="3171825"/>
          <p14:tracePt t="92694" x="5053013" y="3100388"/>
          <p14:tracePt t="92711" x="5181600" y="2933700"/>
          <p14:tracePt t="92728" x="5348288" y="2700338"/>
          <p14:tracePt t="92744" x="5514975" y="2452688"/>
          <p14:tracePt t="92761" x="5715000" y="2057400"/>
          <p14:tracePt t="92778" x="5857875" y="1781175"/>
          <p14:tracePt t="92794" x="6005513" y="1538288"/>
          <p14:tracePt t="92811" x="6196013" y="1138238"/>
          <p14:tracePt t="92828" x="6310313" y="947738"/>
          <p14:tracePt t="92844" x="6362700" y="857250"/>
          <p14:tracePt t="92861" x="6381750" y="804863"/>
          <p14:tracePt t="92897" x="6376988" y="823913"/>
          <p14:tracePt t="92911" x="6367463" y="847725"/>
          <p14:tracePt t="92928" x="6357938" y="866775"/>
          <p14:tracePt t="92944" x="6338888" y="885825"/>
          <p14:tracePt t="92961" x="6329363" y="900113"/>
          <p14:tracePt t="92978" x="6324600" y="914400"/>
          <p14:tracePt t="92994" x="6310313" y="933450"/>
          <p14:tracePt t="93011" x="6276975" y="1004888"/>
          <p14:tracePt t="93028" x="6238875" y="1066800"/>
          <p14:tracePt t="93044" x="6205538" y="1119188"/>
          <p14:tracePt t="93061" x="6138863" y="1181100"/>
          <p14:tracePt t="93078" x="6081713" y="1247775"/>
          <p14:tracePt t="93094" x="6029325" y="1319213"/>
          <p14:tracePt t="93111" x="5986463" y="1404938"/>
          <p14:tracePt t="93127" x="5881688" y="1585913"/>
          <p14:tracePt t="93144" x="5791200" y="1719263"/>
          <p14:tracePt t="93161" x="5705475" y="1895475"/>
          <p14:tracePt t="93178" x="5600700" y="2100263"/>
          <p14:tracePt t="93194" x="5519738" y="2281238"/>
          <p14:tracePt t="93211" x="5448300" y="2428875"/>
          <p14:tracePt t="93227" x="5338763" y="2657475"/>
          <p14:tracePt t="93244" x="5291138" y="2762250"/>
          <p14:tracePt t="93261" x="5267325" y="2828925"/>
          <p14:tracePt t="93277" x="5253038" y="2871788"/>
          <p14:tracePt t="93294" x="5248275" y="2886075"/>
          <p14:tracePt t="93327" x="5248275" y="2890838"/>
          <p14:tracePt t="93344" x="5248275" y="2895600"/>
          <p14:tracePt t="93361" x="5248275" y="2924175"/>
          <p14:tracePt t="93377" x="5233988" y="2971800"/>
          <p14:tracePt t="93394" x="5229225" y="2995613"/>
          <p14:tracePt t="93411" x="5219700" y="3014663"/>
          <p14:tracePt t="93427" x="5214938" y="3033713"/>
          <p14:tracePt t="93444" x="5210175" y="3043238"/>
          <p14:tracePt t="93477" x="5191125" y="3071813"/>
          <p14:tracePt t="93494" x="5186363" y="3086100"/>
          <p14:tracePt t="93511" x="5176838" y="3100388"/>
          <p14:tracePt t="93527" x="5172075" y="3109913"/>
          <p14:tracePt t="93544" x="5172075" y="3114675"/>
          <p14:tracePt t="93561" x="5167313" y="3114675"/>
          <p14:tracePt t="93599" x="5167313" y="3119438"/>
          <p14:tracePt t="93649" x="5167313" y="3124200"/>
          <p14:tracePt t="93677" x="5167313" y="3128963"/>
          <p14:tracePt t="93706" x="5167313" y="3133725"/>
          <p14:tracePt t="93879" x="5162550" y="3133725"/>
          <p14:tracePt t="93885" x="5162550" y="3128963"/>
          <p14:tracePt t="93906" x="5162550" y="3124200"/>
          <p14:tracePt t="93928" x="5162550" y="3119438"/>
          <p14:tracePt t="99671" x="5157788" y="3119438"/>
          <p14:tracePt t="99757" x="5162550" y="3119438"/>
          <p14:tracePt t="99763" x="5167313" y="3119438"/>
          <p14:tracePt t="99775" x="5172075" y="3119438"/>
          <p14:tracePt t="99792" x="5214938" y="3124200"/>
          <p14:tracePt t="99809" x="5257800" y="3133725"/>
          <p14:tracePt t="99825" x="5300663" y="3148013"/>
          <p14:tracePt t="99842" x="5357813" y="3171825"/>
          <p14:tracePt t="99859" x="5391150" y="3190875"/>
          <p14:tracePt t="99875" x="5424488" y="3205163"/>
          <p14:tracePt t="99892" x="5462588" y="3219450"/>
          <p14:tracePt t="99909" x="5486400" y="3219450"/>
          <p14:tracePt t="99925" x="5514975" y="3224213"/>
          <p14:tracePt t="99942" x="5538788" y="3233738"/>
          <p14:tracePt t="99959" x="5553075" y="3238500"/>
          <p14:tracePt t="99975" x="5557838" y="3243263"/>
          <p14:tracePt t="99992" x="5562600" y="3243263"/>
          <p14:tracePt t="100028" x="5567363" y="3243263"/>
          <p14:tracePt t="100072" x="5567363" y="3248025"/>
          <p14:tracePt t="100086" x="5576888" y="3248025"/>
          <p14:tracePt t="100143" x="5581650" y="3252788"/>
          <p14:tracePt t="100179" x="5586413" y="3252788"/>
          <p14:tracePt t="100193" x="5591175" y="3252788"/>
          <p14:tracePt t="100265" x="5595938" y="3252788"/>
          <p14:tracePt t="100394" x="5591175" y="3252788"/>
          <p14:tracePt t="100415" x="5586413" y="3252788"/>
          <p14:tracePt t="100422" x="5586413" y="3248025"/>
          <p14:tracePt t="100451" x="5586413" y="3243263"/>
          <p14:tracePt t="100458" x="5581650" y="3243263"/>
          <p14:tracePt t="100472" x="5581650" y="3238500"/>
          <p14:tracePt t="100501" x="5581650" y="3233738"/>
          <p14:tracePt t="100566" x="5581650" y="3228975"/>
          <p14:tracePt t="100630" x="5581650" y="3224213"/>
          <p14:tracePt t="100709" x="5591175" y="3224213"/>
          <p14:tracePt t="100716" x="5610225" y="3224213"/>
          <p14:tracePt t="100725" x="5629275" y="3233738"/>
          <p14:tracePt t="100742" x="5676900" y="3233738"/>
          <p14:tracePt t="100758" x="5753100" y="3243263"/>
          <p14:tracePt t="100775" x="5800725" y="3248025"/>
          <p14:tracePt t="100792" x="5853113" y="3248025"/>
          <p14:tracePt t="100808" x="5919788" y="3243263"/>
          <p14:tracePt t="100825" x="5943600" y="3238500"/>
          <p14:tracePt t="100842" x="5953125" y="3233738"/>
          <p14:tracePt t="100858" x="5957888" y="3233738"/>
          <p14:tracePt t="101024" x="5953125" y="3233738"/>
          <p14:tracePt t="101031" x="5948363" y="3233738"/>
          <p14:tracePt t="101041" x="5943600" y="3233738"/>
          <p14:tracePt t="101058" x="5938838" y="3233738"/>
          <p14:tracePt t="101075" x="5929313" y="3233738"/>
          <p14:tracePt t="101091" x="5924550" y="3233738"/>
          <p14:tracePt t="101108" x="5910263" y="3233738"/>
          <p14:tracePt t="101125" x="5900738" y="3233738"/>
          <p14:tracePt t="101158" x="5895975" y="3233738"/>
          <p14:tracePt t="101175" x="5891213" y="3233738"/>
          <p14:tracePt t="101191" x="5886450" y="3233738"/>
          <p14:tracePt t="101210" x="5881688" y="3233738"/>
          <p14:tracePt t="101282" x="5876925" y="3233738"/>
          <p14:tracePt t="102392" x="5872163" y="3233738"/>
          <p14:tracePt t="102413" x="5867400" y="3233738"/>
          <p14:tracePt t="102427" x="5862638" y="3233738"/>
          <p14:tracePt t="102449" x="5857875" y="3233738"/>
          <p14:tracePt t="102456" x="5838825" y="3233738"/>
          <p14:tracePt t="102463" x="5819775" y="3233738"/>
          <p14:tracePt t="102474" x="5791200" y="3238500"/>
          <p14:tracePt t="102491" x="5757863" y="3238500"/>
          <p14:tracePt t="102508" x="5715000" y="3238500"/>
          <p14:tracePt t="102524" x="5676900" y="3243263"/>
          <p14:tracePt t="102541" x="5648325" y="3243263"/>
          <p14:tracePt t="102558" x="5638800" y="3248025"/>
          <p14:tracePt t="102574" x="5586413" y="3252788"/>
          <p14:tracePt t="102591" x="5543550" y="3257550"/>
          <p14:tracePt t="102608" x="5519738" y="3257550"/>
          <p14:tracePt t="102624" x="5491163" y="3257550"/>
          <p14:tracePt t="102641" x="5424488" y="3262313"/>
          <p14:tracePt t="102658" x="5305425" y="3267075"/>
          <p14:tracePt t="102674" x="5219700" y="3267075"/>
          <p14:tracePt t="102691" x="5114925" y="3267075"/>
          <p14:tracePt t="102708" x="4914900" y="3267075"/>
          <p14:tracePt t="102724" x="4729163" y="3281363"/>
          <p14:tracePt t="102741" x="4581525" y="3286125"/>
          <p14:tracePt t="102758" x="4362450" y="3305175"/>
          <p14:tracePt t="102774" x="4252913" y="3309938"/>
          <p14:tracePt t="102791" x="4191000" y="3319463"/>
          <p14:tracePt t="102808" x="4129088" y="3324225"/>
          <p14:tracePt t="102824" x="4110038" y="3324225"/>
          <p14:tracePt t="102841" x="4105275" y="3328988"/>
          <p14:tracePt t="102858" x="4090988" y="3328988"/>
          <p14:tracePt t="102874" x="4071938" y="3333750"/>
          <p14:tracePt t="102891" x="4048125" y="3343275"/>
          <p14:tracePt t="102907" x="4033838" y="3348038"/>
          <p14:tracePt t="103302" x="3957638" y="3367088"/>
          <p14:tracePt t="103308" x="3843338" y="3386138"/>
          <p14:tracePt t="103315" x="3729038" y="3414713"/>
          <p14:tracePt t="103324" x="3590925" y="3438525"/>
          <p14:tracePt t="103341" x="3367088" y="3471863"/>
          <p14:tracePt t="103358" x="3095625" y="3519488"/>
          <p14:tracePt t="103374" x="2971800" y="3533775"/>
          <p14:tracePt t="103391" x="2881313" y="3552825"/>
          <p14:tracePt t="103408" x="2743200" y="3571875"/>
          <p14:tracePt t="103424" x="2686050" y="3581400"/>
          <p14:tracePt t="103441" x="2652713" y="3590925"/>
          <p14:tracePt t="103458" x="2633663" y="3595688"/>
          <p14:tracePt t="103645" x="2633663" y="3600450"/>
          <p14:tracePt t="103652" x="2633663" y="3605213"/>
          <p14:tracePt t="103666" x="2633663" y="3609975"/>
          <p14:tracePt t="103687" x="2633663" y="3614738"/>
          <p14:tracePt t="103701" x="2633663" y="3624263"/>
          <p14:tracePt t="103723" x="2633663" y="3629025"/>
          <p14:tracePt t="103738" x="2633663" y="3633788"/>
          <p14:tracePt t="103752" x="2643188" y="3643313"/>
          <p14:tracePt t="103759" x="2643188" y="3657600"/>
          <p14:tracePt t="103774" x="2643188" y="3686175"/>
          <p14:tracePt t="103791" x="2643188" y="3738563"/>
          <p14:tracePt t="103807" x="2643188" y="3800475"/>
          <p14:tracePt t="103824" x="2633663" y="3881438"/>
          <p14:tracePt t="103840" x="2633663" y="3910013"/>
          <p14:tracePt t="103857" x="2628900" y="3929063"/>
          <p14:tracePt t="103890" x="2628900" y="3933825"/>
          <p14:tracePt t="104003" x="2624138" y="3933825"/>
          <p14:tracePt t="104009" x="2624138" y="3929063"/>
          <p14:tracePt t="104024" x="2624138" y="3924300"/>
          <p14:tracePt t="104040" x="2619375" y="3919538"/>
          <p14:tracePt t="104057" x="2619375" y="3905250"/>
          <p14:tracePt t="104074" x="2614613" y="3890963"/>
          <p14:tracePt t="104091" x="2614613" y="3876675"/>
          <p14:tracePt t="104107" x="2614613" y="3867150"/>
          <p14:tracePt t="104124" x="2614613" y="3857625"/>
          <p14:tracePt t="104140" x="2614613" y="3848100"/>
          <p14:tracePt t="104157" x="2614613" y="3843338"/>
          <p14:tracePt t="104174" x="2614613" y="3838575"/>
          <p14:tracePt t="104190" x="2614613" y="3833813"/>
          <p14:tracePt t="104207" x="2614613" y="3829050"/>
          <p14:tracePt t="104224" x="2614613" y="3819525"/>
          <p14:tracePt t="104240" x="2590800" y="3771900"/>
          <p14:tracePt t="104257" x="2586038" y="3757613"/>
          <p14:tracePt t="104274" x="2576513" y="3738563"/>
          <p14:tracePt t="104290" x="2576513" y="3733800"/>
          <p14:tracePt t="104307" x="2571750" y="3729038"/>
          <p14:tracePt t="104346" x="2566988" y="3729038"/>
          <p14:tracePt t="104418" x="2562225" y="3729038"/>
          <p14:tracePt t="104984" x="2566988" y="3729038"/>
          <p14:tracePt t="104991" x="2581275" y="3729038"/>
          <p14:tracePt t="104998" x="2600325" y="3724275"/>
          <p14:tracePt t="105007" x="2628900" y="3719513"/>
          <p14:tracePt t="105023" x="2681288" y="3714750"/>
          <p14:tracePt t="105040" x="2743200" y="3700463"/>
          <p14:tracePt t="105057" x="2776538" y="3695700"/>
          <p14:tracePt t="105074" x="2800350" y="3681413"/>
          <p14:tracePt t="105090" x="2819400" y="3676650"/>
          <p14:tracePt t="105107" x="2847975" y="3667125"/>
          <p14:tracePt t="105123" x="2862263" y="3662363"/>
          <p14:tracePt t="105140" x="2867025" y="3657600"/>
          <p14:tracePt t="105249" x="2867025" y="3662363"/>
          <p14:tracePt t="105291" x="2871788" y="3662363"/>
          <p14:tracePt t="105313" x="2876550" y="3667125"/>
          <p14:tracePt t="105320" x="2890838" y="3671888"/>
          <p14:tracePt t="105327" x="2900363" y="3671888"/>
          <p14:tracePt t="105340" x="2914650" y="3671888"/>
          <p14:tracePt t="105357" x="2947988" y="3676650"/>
          <p14:tracePt t="105373" x="2967038" y="3686175"/>
          <p14:tracePt t="105390" x="2995613" y="3686175"/>
          <p14:tracePt t="105407" x="3033713" y="3686175"/>
          <p14:tracePt t="105423" x="3048000" y="3686175"/>
          <p14:tracePt t="105440" x="3067050" y="3681413"/>
          <p14:tracePt t="105457" x="3086100" y="3681413"/>
          <p14:tracePt t="105473" x="3090863" y="3681413"/>
          <p14:tracePt t="105490" x="3095625" y="3681413"/>
          <p14:tracePt t="105507" x="3100388" y="3681413"/>
          <p14:tracePt t="105578" x="3105150" y="3681413"/>
          <p14:tracePt t="105657" x="3109913" y="3681413"/>
          <p14:tracePt t="105692" x="3109913" y="3676650"/>
          <p14:tracePt t="105807" x="3109913" y="3671888"/>
          <p14:tracePt t="105922" x="3109913" y="3667125"/>
          <p14:tracePt t="106394" x="3128963" y="3657600"/>
          <p14:tracePt t="106401" x="3152775" y="3652838"/>
          <p14:tracePt t="106408" x="3181350" y="3648075"/>
          <p14:tracePt t="106423" x="3257550" y="3643313"/>
          <p14:tracePt t="106440" x="3314700" y="3638550"/>
          <p14:tracePt t="106456" x="3357563" y="3633788"/>
          <p14:tracePt t="106473" x="3395663" y="3629025"/>
          <p14:tracePt t="106490" x="3405188" y="3629025"/>
          <p14:tracePt t="106530" x="3409950" y="3629025"/>
          <p14:tracePt t="106688" x="3409950" y="3633788"/>
          <p14:tracePt t="106709" x="3400425" y="3633788"/>
          <p14:tracePt t="106716" x="3400425" y="3638550"/>
          <p14:tracePt t="106724" x="3395663" y="3638550"/>
          <p14:tracePt t="106739" x="3381375" y="3638550"/>
          <p14:tracePt t="106756" x="3371850" y="3638550"/>
          <p14:tracePt t="106773" x="3338513" y="3638550"/>
          <p14:tracePt t="106790" x="3267075" y="3643313"/>
          <p14:tracePt t="106806" x="3228975" y="3643313"/>
          <p14:tracePt t="106823" x="3205163" y="3652838"/>
          <p14:tracePt t="106840" x="3190875" y="3652838"/>
          <p14:tracePt t="106888" x="3186113" y="3652838"/>
          <p14:tracePt t="106946" x="3186113" y="3648075"/>
          <p14:tracePt t="106981" x="3181350" y="3648075"/>
          <p14:tracePt t="108071" x="3186113" y="3648075"/>
          <p14:tracePt t="108098" x="3190875" y="3648075"/>
          <p14:tracePt t="108113" x="3195638" y="3648075"/>
          <p14:tracePt t="108127" x="3200400" y="3648075"/>
          <p14:tracePt t="108134" x="3205163" y="3648075"/>
          <p14:tracePt t="108141" x="3209925" y="3648075"/>
          <p14:tracePt t="108156" x="3219450" y="3648075"/>
          <p14:tracePt t="108172" x="3224213" y="3648075"/>
          <p14:tracePt t="108189" x="3233738" y="3652838"/>
          <p14:tracePt t="108206" x="3267075" y="3657600"/>
          <p14:tracePt t="108222" x="3300413" y="3667125"/>
          <p14:tracePt t="108239" x="3338513" y="3676650"/>
          <p14:tracePt t="108256" x="3376613" y="3686175"/>
          <p14:tracePt t="108272" x="3395663" y="3695700"/>
          <p14:tracePt t="108289" x="3433763" y="3700463"/>
          <p14:tracePt t="108306" x="3500438" y="3709988"/>
          <p14:tracePt t="108322" x="3557588" y="3709988"/>
          <p14:tracePt t="108339" x="3590925" y="3714750"/>
          <p14:tracePt t="108356" x="3643313" y="3714750"/>
          <p14:tracePt t="108372" x="3695700" y="3709988"/>
          <p14:tracePt t="108389" x="3752850" y="3709988"/>
          <p14:tracePt t="108406" x="3814763" y="3709988"/>
          <p14:tracePt t="108422" x="3833813" y="3705225"/>
          <p14:tracePt t="108439" x="3843338" y="3705225"/>
          <p14:tracePt t="108456" x="3848100" y="3705225"/>
          <p14:tracePt t="108489" x="3852863" y="3700463"/>
          <p14:tracePt t="108506" x="3862388" y="3695700"/>
          <p14:tracePt t="108522" x="3890963" y="3690938"/>
          <p14:tracePt t="108539" x="3929063" y="3686175"/>
          <p14:tracePt t="108556" x="3990975" y="3686175"/>
          <p14:tracePt t="108572" x="4005263" y="3686175"/>
          <p14:tracePt t="108589" x="4019550" y="3686175"/>
          <p14:tracePt t="108606" x="4024313" y="3686175"/>
          <p14:tracePt t="108650" x="4029075" y="3686175"/>
          <p14:tracePt t="114077" x="3981450" y="3686175"/>
          <p14:tracePt t="114085" x="3890963" y="3695700"/>
          <p14:tracePt t="114092" x="3795713" y="3709988"/>
          <p14:tracePt t="114104" x="3709988" y="3724275"/>
          <p14:tracePt t="114121" x="3395663" y="3786188"/>
          <p14:tracePt t="114137" x="3243263" y="3810000"/>
          <p14:tracePt t="114154" x="3090863" y="3843338"/>
          <p14:tracePt t="114170" x="2909888" y="3890963"/>
          <p14:tracePt t="114187" x="2805113" y="3910013"/>
          <p14:tracePt t="114204" x="2709863" y="3933825"/>
          <p14:tracePt t="114220" x="2609850" y="3952875"/>
          <p14:tracePt t="114237" x="2571750" y="3962400"/>
          <p14:tracePt t="114254" x="2543175" y="3962400"/>
          <p14:tracePt t="114270" x="2528888" y="3971925"/>
          <p14:tracePt t="114287" x="2524125" y="3971925"/>
          <p14:tracePt t="114304" x="2519363" y="3971925"/>
          <p14:tracePt t="114342" x="2514600" y="3971925"/>
          <p14:tracePt t="114371" x="2505075" y="3976688"/>
          <p14:tracePt t="114378" x="2500313" y="3981450"/>
          <p14:tracePt t="114387" x="2486025" y="3981450"/>
          <p14:tracePt t="114404" x="2466975" y="3986213"/>
          <p14:tracePt t="114420" x="2447925" y="3990975"/>
          <p14:tracePt t="114437" x="2443163" y="3990975"/>
          <p14:tracePt t="114454" x="2438400" y="3995738"/>
          <p14:tracePt t="114487" x="2438400" y="4000500"/>
          <p14:tracePt t="114522" x="2438400" y="4005263"/>
          <p14:tracePt t="114550" x="2443163" y="4010025"/>
          <p14:tracePt t="114566" x="2447925" y="4010025"/>
          <p14:tracePt t="114586" x="2457450" y="4010025"/>
          <p14:tracePt t="114600" x="2457450" y="4014788"/>
          <p14:tracePt t="114621" x="2462213" y="4014788"/>
          <p14:tracePt t="114643" x="2462213" y="4019550"/>
          <p14:tracePt t="114679" x="2466975" y="4019550"/>
          <p14:tracePt t="114722" x="2471738" y="4024313"/>
          <p14:tracePt t="114751" x="2476500" y="4024313"/>
          <p14:tracePt t="114808" x="2481263" y="4024313"/>
          <p14:tracePt t="114844" x="2486025" y="4029075"/>
          <p14:tracePt t="114880" x="2490788" y="4029075"/>
          <p14:tracePt t="114945" x="2495550" y="4029075"/>
          <p14:tracePt t="114994" x="2500313" y="4033838"/>
          <p14:tracePt t="115008" x="2505075" y="4038600"/>
          <p14:tracePt t="115015" x="2514600" y="4043363"/>
          <p14:tracePt t="115030" x="2519363" y="4052888"/>
          <p14:tracePt t="115037" x="2524125" y="4052888"/>
          <p14:tracePt t="115054" x="2528888" y="4067175"/>
          <p14:tracePt t="115070" x="2533650" y="4071938"/>
          <p14:tracePt t="115087" x="2533650" y="4076700"/>
          <p14:tracePt t="115104" x="2543175" y="4086225"/>
          <p14:tracePt t="115120" x="2543175" y="4095750"/>
          <p14:tracePt t="115137" x="2547938" y="4100513"/>
          <p14:tracePt t="115170" x="2552700" y="4100513"/>
          <p14:tracePt t="115187" x="2552700" y="4105275"/>
          <p14:tracePt t="115238" x="2557463" y="4105275"/>
          <p14:tracePt t="115302" x="2562225" y="4105275"/>
          <p14:tracePt t="115331" x="2566988" y="4105275"/>
          <p14:tracePt t="115360" x="2566988" y="4100513"/>
          <p14:tracePt t="115366" x="2571750" y="4100513"/>
          <p14:tracePt t="115431" x="2576513" y="4095750"/>
          <p14:tracePt t="115467" x="2581275" y="4090988"/>
          <p14:tracePt t="115503" x="2581275" y="4086225"/>
          <p14:tracePt t="118453" x="2609850" y="4081463"/>
          <p14:tracePt t="118460" x="2633663" y="4081463"/>
          <p14:tracePt t="118469" x="2662238" y="4076700"/>
          <p14:tracePt t="118486" x="2714625" y="4071938"/>
          <p14:tracePt t="118503" x="2786063" y="4071938"/>
          <p14:tracePt t="118519" x="2838450" y="4071938"/>
          <p14:tracePt t="118536" x="2890838" y="4071938"/>
          <p14:tracePt t="118553" x="2943225" y="4071938"/>
          <p14:tracePt t="118569" x="2981325" y="4071938"/>
          <p14:tracePt t="118586" x="3014663" y="4071938"/>
          <p14:tracePt t="118602" x="3071813" y="4071938"/>
          <p14:tracePt t="118619" x="3105150" y="4071938"/>
          <p14:tracePt t="118636" x="3143250" y="4071938"/>
          <p14:tracePt t="118652" x="3176588" y="4071938"/>
          <p14:tracePt t="118669" x="3238500" y="4071938"/>
          <p14:tracePt t="118686" x="3276600" y="4071938"/>
          <p14:tracePt t="118702" x="3305175" y="4076700"/>
          <p14:tracePt t="118719" x="3343275" y="4076700"/>
          <p14:tracePt t="118735" x="3352800" y="4076700"/>
          <p14:tracePt t="118752" x="3357563" y="4076700"/>
          <p14:tracePt t="118769" x="3362325" y="4076700"/>
          <p14:tracePt t="118786" x="3371850" y="4076700"/>
          <p14:tracePt t="118819" x="3386138" y="4076700"/>
          <p14:tracePt t="118854" x="3390900" y="4076700"/>
          <p14:tracePt t="118875" x="3395663" y="4076700"/>
          <p14:tracePt t="118885" x="3400425" y="4076700"/>
          <p14:tracePt t="118902" x="3424238" y="4071938"/>
          <p14:tracePt t="118919" x="3486150" y="4071938"/>
          <p14:tracePt t="118935" x="3514725" y="4067175"/>
          <p14:tracePt t="118952" x="3548063" y="4067175"/>
          <p14:tracePt t="118969" x="3586163" y="4062413"/>
          <p14:tracePt t="118985" x="3605213" y="4057650"/>
          <p14:tracePt t="119002" x="3619500" y="4048125"/>
          <p14:tracePt t="119019" x="3657600" y="4038600"/>
          <p14:tracePt t="119035" x="3681413" y="4033838"/>
          <p14:tracePt t="119052" x="3700463" y="4029075"/>
          <p14:tracePt t="119069" x="3719513" y="4024313"/>
          <p14:tracePt t="119085" x="3729038" y="4024313"/>
          <p14:tracePt t="119119" x="3733800" y="4024313"/>
          <p14:tracePt t="119184" x="3738563" y="4024313"/>
          <p14:tracePt t="119241" x="3748088" y="4024313"/>
          <p14:tracePt t="119255" x="3757613" y="4029075"/>
          <p14:tracePt t="119262" x="3762375" y="4029075"/>
          <p14:tracePt t="119276" x="3771900" y="4033838"/>
          <p14:tracePt t="119291" x="3776663" y="4033838"/>
          <p14:tracePt t="119302" x="3781425" y="4038600"/>
          <p14:tracePt t="119319" x="3790950" y="4038600"/>
          <p14:tracePt t="119355" x="3795713" y="4043363"/>
          <p14:tracePt t="119391" x="3800475" y="4043363"/>
          <p14:tracePt t="119405" x="3800475" y="4048125"/>
          <p14:tracePt t="119484" x="3800475" y="4052888"/>
          <p14:tracePt t="119577" x="3800475" y="4057650"/>
          <p14:tracePt t="119642" x="3800475" y="4062413"/>
          <p14:tracePt t="119699" x="3795713" y="4062413"/>
          <p14:tracePt t="119764" x="3790950" y="4062413"/>
          <p14:tracePt t="119799" x="3786188" y="4062413"/>
          <p14:tracePt t="119814" x="3786188" y="4067175"/>
          <p14:tracePt t="119835" x="3781425" y="4067175"/>
          <p14:tracePt t="119878" x="3781425" y="4071938"/>
          <p14:tracePt t="119900" x="3776663" y="4076700"/>
          <p14:tracePt t="119936" x="3776663" y="4081463"/>
          <p14:tracePt t="119942" x="3771900" y="4081463"/>
          <p14:tracePt t="119993" x="3771900" y="4086225"/>
          <p14:tracePt t="120000" x="3767138" y="4086225"/>
          <p14:tracePt t="120064" x="3767138" y="4090988"/>
          <p14:tracePt t="120093" x="3767138" y="4095750"/>
          <p14:tracePt t="120129" x="3767138" y="4100513"/>
          <p14:tracePt t="120237" x="3771900" y="4100513"/>
          <p14:tracePt t="120272" x="3776663" y="4100513"/>
          <p14:tracePt t="120294" x="3781425" y="4100513"/>
          <p14:tracePt t="120315" x="3781425" y="4095750"/>
          <p14:tracePt t="120329" x="3786188" y="4095750"/>
          <p14:tracePt t="120351" x="3786188" y="4090988"/>
          <p14:tracePt t="120357" x="3790950" y="4090988"/>
          <p14:tracePt t="120422" x="3795713" y="4090988"/>
          <p14:tracePt t="120458" x="3800475" y="4090988"/>
          <p14:tracePt t="120472" x="3805238" y="4090988"/>
          <p14:tracePt t="120479" x="3810000" y="4090988"/>
          <p14:tracePt t="120487" x="3819525" y="4090988"/>
          <p14:tracePt t="120502" x="3829050" y="4090988"/>
          <p14:tracePt t="120518" x="3838575" y="4090988"/>
          <p14:tracePt t="120535" x="3852863" y="4090988"/>
          <p14:tracePt t="120552" x="3862388" y="4090988"/>
          <p14:tracePt t="120568" x="3867150" y="4090988"/>
          <p14:tracePt t="120587" x="3876675" y="4090988"/>
          <p14:tracePt t="120601" x="3881438" y="4090988"/>
          <p14:tracePt t="120618" x="3886200" y="4090988"/>
          <p14:tracePt t="120635" x="3890963" y="4090988"/>
          <p14:tracePt t="120651" x="3900488" y="4090988"/>
          <p14:tracePt t="120668" x="3905250" y="4090988"/>
          <p14:tracePt t="120685" x="3910013" y="4090988"/>
          <p14:tracePt t="120718" x="3914775" y="4090988"/>
          <p14:tracePt t="120773" x="3919538" y="4090988"/>
          <p14:tracePt t="120809" x="3924300" y="4090988"/>
          <p14:tracePt t="120873" x="3929063" y="4090988"/>
          <p14:tracePt t="121597" x="3924300" y="4090988"/>
          <p14:tracePt t="121604" x="3914775" y="4086225"/>
          <p14:tracePt t="121611" x="3900488" y="4086225"/>
          <p14:tracePt t="121618" x="3895725" y="4081463"/>
          <p14:tracePt t="121635" x="3881438" y="4081463"/>
          <p14:tracePt t="121651" x="3867150" y="4071938"/>
          <p14:tracePt t="121668" x="3857625" y="4071938"/>
          <p14:tracePt t="121684" x="3852863" y="4067175"/>
          <p14:tracePt t="121701" x="3848100" y="4067175"/>
          <p14:tracePt t="121718" x="3838575" y="4062413"/>
          <p14:tracePt t="121761" x="3838575" y="4057650"/>
          <p14:tracePt t="121769" x="3833813" y="4057650"/>
          <p14:tracePt t="121833" x="3829050" y="4057650"/>
          <p14:tracePt t="121869" x="3824288" y="4057650"/>
          <p14:tracePt t="121940" x="3819525" y="4057650"/>
          <p14:tracePt t="121948" x="3819525" y="4052888"/>
          <p14:tracePt t="121977" x="3805238" y="4048125"/>
          <p14:tracePt t="121983" x="3790950" y="4043363"/>
          <p14:tracePt t="121991" x="3757613" y="4043363"/>
          <p14:tracePt t="122001" x="3738563" y="4043363"/>
          <p14:tracePt t="122018" x="3681413" y="4038600"/>
          <p14:tracePt t="122034" x="3629025" y="4038600"/>
          <p14:tracePt t="122051" x="3605213" y="4038600"/>
          <p14:tracePt t="122068" x="3595688" y="4038600"/>
          <p14:tracePt t="122084" x="3590925" y="4038600"/>
          <p14:tracePt t="122101" x="3586163" y="4038600"/>
          <p14:tracePt t="122118" x="3586163" y="4043363"/>
          <p14:tracePt t="122134" x="3586163" y="4048125"/>
          <p14:tracePt t="122184" x="3586163" y="4052888"/>
          <p14:tracePt t="122284" x="3590925" y="4052888"/>
          <p14:tracePt t="122356" x="3595688" y="4052888"/>
          <p14:tracePt t="122420" x="3600450" y="4052888"/>
          <p14:tracePt t="122506" x="3609975" y="4052888"/>
          <p14:tracePt t="122570" x="3614738" y="4052888"/>
          <p14:tracePt t="122642" x="3619500" y="4052888"/>
          <p14:tracePt t="122699" x="3624263" y="4052888"/>
          <p14:tracePt t="122735" x="3629025" y="4052888"/>
          <p14:tracePt t="124783" x="3633788" y="4019550"/>
          <p14:tracePt t="124791" x="3652838" y="3962400"/>
          <p14:tracePt t="124800" x="3662363" y="3881438"/>
          <p14:tracePt t="124817" x="3700463" y="3690938"/>
          <p14:tracePt t="124833" x="3748088" y="3409950"/>
          <p14:tracePt t="124850" x="3767138" y="3262313"/>
          <p14:tracePt t="124867" x="3786188" y="3138488"/>
          <p14:tracePt t="124883" x="3814763" y="2986088"/>
          <p14:tracePt t="124900" x="3829050" y="2919413"/>
          <p14:tracePt t="124917" x="3838575" y="2876550"/>
          <p14:tracePt t="124933" x="3862388" y="2819400"/>
          <p14:tracePt t="124950" x="3871913" y="2790825"/>
          <p14:tracePt t="124967" x="3886200" y="2757488"/>
          <p14:tracePt t="124983" x="3910013" y="2690813"/>
          <p14:tracePt t="125000" x="3929063" y="2647950"/>
          <p14:tracePt t="125017" x="3952875" y="2590800"/>
          <p14:tracePt t="125033" x="3995738" y="2481263"/>
          <p14:tracePt t="125050" x="4019550" y="2400300"/>
          <p14:tracePt t="125067" x="4043363" y="2333625"/>
          <p14:tracePt t="125083" x="4062413" y="2243138"/>
          <p14:tracePt t="125100" x="4067175" y="2228850"/>
          <p14:tracePt t="125117" x="4067175" y="2214563"/>
          <p14:tracePt t="125133" x="4067175" y="2209800"/>
          <p14:tracePt t="125150" x="4067175" y="2205038"/>
          <p14:tracePt t="125167" x="4071938" y="2181225"/>
          <p14:tracePt t="125184" x="4114800" y="2114550"/>
          <p14:tracePt t="125200" x="4143375" y="2071688"/>
          <p14:tracePt t="125217" x="4167188" y="2033588"/>
          <p14:tracePt t="125233" x="4181475" y="2000250"/>
          <p14:tracePt t="125250" x="4181475" y="1995488"/>
          <p14:tracePt t="125267" x="4181475" y="1990725"/>
          <p14:tracePt t="125283" x="4181475" y="1985963"/>
          <p14:tracePt t="125316" x="4181475" y="1981200"/>
          <p14:tracePt t="125341" x="4186238" y="1971675"/>
          <p14:tracePt t="125350" x="4191000" y="1962150"/>
          <p14:tracePt t="125367" x="4210050" y="1924050"/>
          <p14:tracePt t="125383" x="4233863" y="1847850"/>
          <p14:tracePt t="125400" x="4257675" y="1781175"/>
          <p14:tracePt t="125417" x="4267200" y="1728788"/>
          <p14:tracePt t="125434" x="4271963" y="1695450"/>
          <p14:tracePt t="125467" x="4271963" y="1690688"/>
          <p14:tracePt t="125592" x="4271963" y="1681163"/>
          <p14:tracePt t="125663" x="4271963" y="1676400"/>
          <p14:tracePt t="125706" x="4271963" y="1671638"/>
          <p14:tracePt t="130139" x="4271963" y="1690688"/>
          <p14:tracePt t="130146" x="4276725" y="1719263"/>
          <p14:tracePt t="130153" x="4276725" y="1738313"/>
          <p14:tracePt t="130165" x="4276725" y="1762125"/>
          <p14:tracePt t="130182" x="4257675" y="1852613"/>
          <p14:tracePt t="130198" x="4214813" y="1947863"/>
          <p14:tracePt t="130215" x="4167188" y="2038350"/>
          <p14:tracePt t="130216" x="4148138" y="2090738"/>
          <p14:tracePt t="130232" x="4100513" y="2200275"/>
          <p14:tracePt t="130248" x="4048125" y="2305050"/>
          <p14:tracePt t="130265" x="4000500" y="2386013"/>
          <p14:tracePt t="130282" x="3948113" y="2486025"/>
          <p14:tracePt t="130298" x="3919538" y="2533650"/>
          <p14:tracePt t="130315" x="3886200" y="2586038"/>
          <p14:tracePt t="130332" x="3857625" y="2662238"/>
          <p14:tracePt t="130348" x="3838575" y="2719388"/>
          <p14:tracePt t="130365" x="3824288" y="2776538"/>
          <p14:tracePt t="130382" x="3800475" y="2852738"/>
          <p14:tracePt t="130398" x="3790950" y="2890838"/>
          <p14:tracePt t="130415" x="3767138" y="2933700"/>
          <p14:tracePt t="130432" x="3719513" y="3028950"/>
          <p14:tracePt t="130448" x="3681413" y="3124200"/>
          <p14:tracePt t="130465" x="3648075" y="3214688"/>
          <p14:tracePt t="130482" x="3600450" y="3367088"/>
          <p14:tracePt t="130498" x="3581400" y="3438525"/>
          <p14:tracePt t="130515" x="3567113" y="3500438"/>
          <p14:tracePt t="130531" x="3557588" y="3571875"/>
          <p14:tracePt t="130548" x="3557588" y="3643313"/>
          <p14:tracePt t="130565" x="3562350" y="3705225"/>
          <p14:tracePt t="130582" x="3581400" y="3786188"/>
          <p14:tracePt t="130598" x="3586163" y="3814763"/>
          <p14:tracePt t="130615" x="3590925" y="3829050"/>
          <p14:tracePt t="130632" x="3590925" y="3838575"/>
          <p14:tracePt t="130648" x="3590925" y="3843338"/>
          <p14:tracePt t="130665" x="3595688" y="3843338"/>
          <p14:tracePt t="130682" x="3600450" y="3857625"/>
          <p14:tracePt t="130698" x="3600450" y="3867150"/>
          <p14:tracePt t="130715" x="3600450" y="3881438"/>
          <p14:tracePt t="130731" x="3600450" y="3886200"/>
          <p14:tracePt t="130776" x="3600450" y="3890963"/>
          <p14:tracePt t="130805" x="3600450" y="3895725"/>
          <p14:tracePt t="130818" x="3609975" y="3895725"/>
          <p14:tracePt t="130847" x="3609975" y="3900488"/>
          <p14:tracePt t="130883" x="3609975" y="3910013"/>
          <p14:tracePt t="130890" x="3614738" y="3914775"/>
          <p14:tracePt t="130898" x="3614738" y="3919538"/>
          <p14:tracePt t="130915" x="3619500" y="3943350"/>
          <p14:tracePt t="130931" x="3619500" y="3957638"/>
          <p14:tracePt t="130948" x="3619500" y="3981450"/>
          <p14:tracePt t="130965" x="3619500" y="3986213"/>
          <p14:tracePt t="130981" x="3619500" y="3990975"/>
          <p14:tracePt t="131026" x="3619500" y="3995738"/>
          <p14:tracePt t="131055" x="3624263" y="3995738"/>
          <p14:tracePt t="131148" x="3629025" y="3995738"/>
          <p14:tracePt t="137743" x="3643313" y="4005263"/>
          <p14:tracePt t="137750" x="3652838" y="4010025"/>
          <p14:tracePt t="137762" x="3671888" y="4019550"/>
          <p14:tracePt t="137779" x="3695700" y="4033838"/>
          <p14:tracePt t="137796" x="3709988" y="4033838"/>
          <p14:tracePt t="137812" x="3714750" y="4033838"/>
          <p14:tracePt t="137829" x="3714750" y="4038600"/>
          <p14:tracePt t="137846" x="3719513" y="4038600"/>
          <p14:tracePt t="137929" x="3724275" y="4038600"/>
          <p14:tracePt t="137936" x="3724275" y="4043363"/>
          <p14:tracePt t="137979" x="3724275" y="4048125"/>
          <p14:tracePt t="137993" x="3724275" y="4052888"/>
          <p14:tracePt t="138022" x="3724275" y="4057650"/>
          <p14:tracePt t="138036" x="3724275" y="4062413"/>
          <p14:tracePt t="138043" x="3714750" y="4067175"/>
          <p14:tracePt t="138057" x="3709988" y="4067175"/>
          <p14:tracePt t="138065" x="3695700" y="4067175"/>
          <p14:tracePt t="138086" x="3667125" y="4067175"/>
          <p14:tracePt t="138095" x="3657600" y="4067175"/>
          <p14:tracePt t="138112" x="3638550" y="4052888"/>
          <p14:tracePt t="138129" x="3629025" y="4048125"/>
          <p14:tracePt t="138146" x="3619500" y="4038600"/>
          <p14:tracePt t="138162" x="3609975" y="4033838"/>
          <p14:tracePt t="138179" x="3571875" y="4019550"/>
          <p14:tracePt t="138196" x="3533775" y="4010025"/>
          <p14:tracePt t="138212" x="3471863" y="4005263"/>
          <p14:tracePt t="138229" x="3409950" y="3986213"/>
          <p14:tracePt t="138246" x="3381375" y="3981450"/>
          <p14:tracePt t="138262" x="3371850" y="3976688"/>
          <p14:tracePt t="138330" x="3381375" y="3976688"/>
          <p14:tracePt t="138344" x="3390900" y="3981450"/>
          <p14:tracePt t="138351" x="3395663" y="3986213"/>
          <p14:tracePt t="138380" x="3429000" y="3995738"/>
          <p14:tracePt t="138394" x="3457575" y="4000500"/>
          <p14:tracePt t="138401" x="3476625" y="4005263"/>
          <p14:tracePt t="138412" x="3490913" y="4005263"/>
          <p14:tracePt t="138429" x="3524250" y="4010025"/>
          <p14:tracePt t="138446" x="3605213" y="4014788"/>
          <p14:tracePt t="138462" x="3648075" y="4014788"/>
          <p14:tracePt t="138479" x="3690938" y="4024313"/>
          <p14:tracePt t="138495" x="3724275" y="4029075"/>
          <p14:tracePt t="138512" x="3738563" y="4029075"/>
          <p14:tracePt t="138529" x="3752850" y="4033838"/>
          <p14:tracePt t="138545" x="3757613" y="4033838"/>
          <p14:tracePt t="138580" x="3762375" y="4033838"/>
          <p14:tracePt t="138595" x="3767138" y="4043363"/>
          <p14:tracePt t="138612" x="3767138" y="4048125"/>
          <p14:tracePt t="138629" x="3767138" y="4062413"/>
          <p14:tracePt t="138666" x="3705225" y="4071938"/>
          <p14:tracePt t="138680" x="3667125" y="4057650"/>
          <p14:tracePt t="138695" x="3624263" y="4038600"/>
          <p14:tracePt t="138712" x="3605213" y="4024313"/>
          <p14:tracePt t="138729" x="3586163" y="4019550"/>
          <p14:tracePt t="138745" x="3576638" y="4014788"/>
          <p14:tracePt t="138796" x="3586163" y="4019550"/>
          <p14:tracePt t="138803" x="3590925" y="4024313"/>
          <p14:tracePt t="138838" x="3643313" y="4033838"/>
          <p14:tracePt t="138852" x="3662363" y="4033838"/>
          <p14:tracePt t="138860" x="3671888" y="4038600"/>
          <p14:tracePt t="138867" x="3686175" y="4038600"/>
          <p14:tracePt t="138879" x="3700463" y="4043363"/>
          <p14:tracePt t="138895" x="3733800" y="4048125"/>
          <p14:tracePt t="138912" x="3743325" y="4048125"/>
          <p14:tracePt t="138929" x="3757613" y="4048125"/>
          <p14:tracePt t="138945" x="3771900" y="4048125"/>
          <p14:tracePt t="138982" x="3776663" y="4048125"/>
          <p14:tracePt t="139017" x="3752850" y="4038600"/>
          <p14:tracePt t="139046" x="3671888" y="4024313"/>
          <p14:tracePt t="139053" x="3662363" y="4024313"/>
          <p14:tracePt t="139062" x="3652838" y="4024313"/>
          <p14:tracePt t="139079" x="3624263" y="4019550"/>
          <p14:tracePt t="139096" x="3581400" y="4014788"/>
          <p14:tracePt t="139112" x="3571875" y="4014788"/>
          <p14:tracePt t="139129" x="3557588" y="4014788"/>
          <p14:tracePt t="139176" x="3562350" y="4019550"/>
          <p14:tracePt t="139182" x="3567113" y="4024313"/>
          <p14:tracePt t="139195" x="3571875" y="4029075"/>
          <p14:tracePt t="139212" x="3595688" y="4038600"/>
          <p14:tracePt t="139246" x="3662363" y="4043363"/>
          <p14:tracePt t="139262" x="3676650" y="4043363"/>
          <p14:tracePt t="139279" x="3681413" y="4043363"/>
          <p14:tracePt t="139295" x="3690938" y="4043363"/>
          <p14:tracePt t="139296" x="3695700" y="4043363"/>
          <p14:tracePt t="139325" x="3700463" y="4043363"/>
          <p14:tracePt t="139354" x="3705225" y="4043363"/>
          <p14:tracePt t="139382" x="3700463" y="4048125"/>
          <p14:tracePt t="139411" x="3600450" y="4057650"/>
          <p14:tracePt t="139426" x="3552825" y="4052888"/>
          <p14:tracePt t="139433" x="3538538" y="4048125"/>
          <p14:tracePt t="139445" x="3524250" y="4043363"/>
          <p14:tracePt t="139462" x="3500438" y="4033838"/>
          <p14:tracePt t="139478" x="3490913" y="4033838"/>
          <p14:tracePt t="139526" x="3495675" y="4033838"/>
          <p14:tracePt t="139533" x="3509963" y="4043363"/>
          <p14:tracePt t="139545" x="3519488" y="4048125"/>
          <p14:tracePt t="139562" x="3538538" y="4048125"/>
          <p14:tracePt t="139595" x="3624263" y="4043363"/>
          <p14:tracePt t="139612" x="3681413" y="4038600"/>
          <p14:tracePt t="139628" x="3729038" y="4038600"/>
          <p14:tracePt t="139645" x="3776663" y="4033838"/>
          <p14:tracePt t="139662" x="3810000" y="4029075"/>
          <p14:tracePt t="139678" x="3819525" y="4029075"/>
          <p14:tracePt t="139741" x="3757613" y="4038600"/>
          <p14:tracePt t="139755" x="3705225" y="4038600"/>
          <p14:tracePt t="139769" x="3652838" y="4038600"/>
          <p14:tracePt t="139776" x="3633788" y="4038600"/>
          <p14:tracePt t="139784" x="3619500" y="4038600"/>
          <p14:tracePt t="139795" x="3595688" y="4029075"/>
          <p14:tracePt t="139812" x="3557588" y="4029075"/>
          <p14:tracePt t="139828" x="3552825" y="4029075"/>
          <p14:tracePt t="139845" x="3548063" y="4029075"/>
          <p14:tracePt t="139884" x="3552825" y="4029075"/>
          <p14:tracePt t="139895" x="3557588" y="4038600"/>
          <p14:tracePt t="139912" x="3586163" y="4048125"/>
          <p14:tracePt t="139928" x="3605213" y="4052888"/>
          <p14:tracePt t="139962" x="3633788" y="4052888"/>
          <p14:tracePt t="139991" x="3667125" y="4052888"/>
          <p14:tracePt t="139998" x="3671888" y="4052888"/>
          <p14:tracePt t="140012" x="3676650" y="4052888"/>
          <p14:tracePt t="140028" x="3700463" y="4052888"/>
          <p14:tracePt t="140045" x="3709988" y="4052888"/>
          <p14:tracePt t="140062" x="3719513" y="4052888"/>
          <p14:tracePt t="140078" x="3719513" y="4062413"/>
          <p14:tracePt t="140095" x="3724275" y="4071938"/>
          <p14:tracePt t="140112" x="3719513" y="4076700"/>
          <p14:tracePt t="140128" x="3643313" y="4076700"/>
          <p14:tracePt t="140145" x="3524250" y="4048125"/>
          <p14:tracePt t="140162" x="3471863" y="4043363"/>
          <p14:tracePt t="140178" x="3448050" y="4038600"/>
          <p14:tracePt t="140195" x="3438525" y="4038600"/>
          <p14:tracePt t="140228" x="3462338" y="4062413"/>
          <p14:tracePt t="140245" x="3490913" y="4067175"/>
          <p14:tracePt t="140278" x="3567113" y="4067175"/>
          <p14:tracePt t="140295" x="3576638" y="4067175"/>
          <p14:tracePt t="140311" x="3600450" y="4067175"/>
          <p14:tracePt t="140328" x="3609975" y="4067175"/>
          <p14:tracePt t="140345" x="3614738" y="4067175"/>
          <p14:tracePt t="140361" x="3624263" y="4067175"/>
          <p14:tracePt t="140395" x="3624263" y="4071938"/>
          <p14:tracePt t="140412" x="3614738" y="4071938"/>
          <p14:tracePt t="140428" x="3576638" y="4076700"/>
          <p14:tracePt t="140445" x="3562350" y="4076700"/>
          <p14:tracePt t="140462" x="3557588" y="4076700"/>
          <p14:tracePt t="140543" x="3595688" y="4067175"/>
          <p14:tracePt t="140550" x="3605213" y="4067175"/>
          <p14:tracePt t="140561" x="3614738" y="4067175"/>
          <p14:tracePt t="140578" x="3633788" y="4067175"/>
          <p14:tracePt t="140595" x="3638550" y="4067175"/>
          <p14:tracePt t="140612" x="3643313" y="4067175"/>
          <p14:tracePt t="140645" x="3643313" y="4071938"/>
          <p14:tracePt t="140661" x="3638550" y="4081463"/>
          <p14:tracePt t="140678" x="3624263" y="4086225"/>
          <p14:tracePt t="140695" x="3614738" y="4086225"/>
          <p14:tracePt t="140728" x="3609975" y="4086225"/>
          <p14:tracePt t="140751" x="3614738" y="4076700"/>
          <p14:tracePt t="140761" x="3619500" y="4071938"/>
          <p14:tracePt t="140778" x="3629025" y="4062413"/>
          <p14:tracePt t="140795" x="3633788" y="4057650"/>
          <p14:tracePt t="140828" x="3633788" y="4052888"/>
          <p14:tracePt t="140873" x="3629025" y="4052888"/>
          <p14:tracePt t="140901" x="3624263" y="4052888"/>
          <p14:tracePt t="140966" x="3624263" y="4048125"/>
          <p14:tracePt t="140987" x="3624263" y="4043363"/>
          <p14:tracePt t="141080" x="3624263" y="4048125"/>
          <p14:tracePt t="141123" x="3624263" y="4052888"/>
          <p14:tracePt t="141188" x="3629025" y="4057650"/>
          <p14:tracePt t="141245" x="3629025" y="4062413"/>
          <p14:tracePt t="141281" x="3629025" y="4067175"/>
          <p14:tracePt t="141352" x="3629025" y="4071938"/>
          <p14:tracePt t="141453" x="3633788" y="4071938"/>
          <p14:tracePt t="141467" x="3633788" y="4067175"/>
          <p14:tracePt t="141496" x="3633788" y="4062413"/>
          <p14:tracePt t="141603" x="3638550" y="4062413"/>
          <p14:tracePt t="141654" x="3638550" y="4067175"/>
          <p14:tracePt t="141667" x="3643313" y="4067175"/>
          <p14:tracePt t="142234" x="3648075" y="4010025"/>
          <p14:tracePt t="142241" x="3662363" y="3862388"/>
          <p14:tracePt t="142248" x="3662363" y="3733800"/>
          <p14:tracePt t="142261" x="3671888" y="3586163"/>
          <p14:tracePt t="142278" x="3686175" y="3114675"/>
          <p14:tracePt t="142294" x="3700463" y="2800350"/>
          <p14:tracePt t="142311" x="3733800" y="2505075"/>
          <p14:tracePt t="142327" x="3800475" y="2090738"/>
          <p14:tracePt t="142344" x="3857625" y="1814513"/>
          <p14:tracePt t="142361" x="3910013" y="1595438"/>
          <p14:tracePt t="142362" x="3929063" y="1509713"/>
          <p14:tracePt t="142377" x="3971925" y="1390650"/>
          <p14:tracePt t="142394" x="4000500" y="1323975"/>
          <p14:tracePt t="142411" x="4010025" y="1309688"/>
          <p14:tracePt t="142428" x="4014788" y="1304925"/>
          <p14:tracePt t="142444" x="4019550" y="1300163"/>
          <p14:tracePt t="142486" x="4019550" y="1304925"/>
          <p14:tracePt t="142494" x="4024313" y="1304925"/>
          <p14:tracePt t="142511" x="4024313" y="1309688"/>
          <p14:tracePt t="142527" x="4024313" y="1314450"/>
          <p14:tracePt t="142544" x="4024313" y="1323975"/>
          <p14:tracePt t="142561" x="4024313" y="1333500"/>
          <p14:tracePt t="142577" x="4024313" y="1352550"/>
          <p14:tracePt t="142594" x="4024313" y="1371600"/>
          <p14:tracePt t="142611" x="4033838" y="1390650"/>
          <p14:tracePt t="142627" x="4057650" y="1428750"/>
          <p14:tracePt t="142644" x="4081463" y="1452563"/>
          <p14:tracePt t="142661" x="4119563" y="1476375"/>
          <p14:tracePt t="142677" x="4148138" y="1495425"/>
          <p14:tracePt t="142694" x="4157663" y="1509713"/>
          <p14:tracePt t="142711" x="4167188" y="1519238"/>
          <p14:tracePt t="142727" x="4171950" y="1524000"/>
          <p14:tracePt t="142744" x="4176713" y="1528763"/>
          <p14:tracePt t="142777" x="4181475" y="1528763"/>
          <p14:tracePt t="142799" x="4181475" y="1533525"/>
          <p14:tracePt t="142849" x="4181475" y="1538288"/>
          <p14:tracePt t="142914" x="4186238" y="1538288"/>
          <p14:tracePt t="142922" x="4186238" y="1543050"/>
          <p14:tracePt t="142950" x="4186238" y="1547813"/>
          <p14:tracePt t="143022" x="4186238" y="1552575"/>
          <p14:tracePt t="143086" x="4186238" y="1557338"/>
          <p14:tracePt t="143158" x="4186238" y="1566863"/>
          <p14:tracePt t="144619" x="4186238" y="1581150"/>
          <p14:tracePt t="144626" x="4186238" y="1590675"/>
          <p14:tracePt t="144633" x="4186238" y="1595438"/>
          <p14:tracePt t="144643" x="4186238" y="1604963"/>
          <p14:tracePt t="144660" x="4186238" y="1624013"/>
          <p14:tracePt t="144677" x="4186238" y="1643063"/>
          <p14:tracePt t="144693" x="4186238" y="1652588"/>
          <p14:tracePt t="144710" x="4191000" y="1657350"/>
          <p14:tracePt t="144727" x="4219575" y="1666875"/>
          <p14:tracePt t="144743" x="4271963" y="1666875"/>
          <p14:tracePt t="144760" x="4338638" y="1666875"/>
          <p14:tracePt t="144777" x="4448175" y="1662113"/>
          <p14:tracePt t="144793" x="4529138" y="1657350"/>
          <p14:tracePt t="144810" x="4638675" y="1652588"/>
          <p14:tracePt t="144827" x="4795838" y="1657350"/>
          <p14:tracePt t="144843" x="4919663" y="1671638"/>
          <p14:tracePt t="144860" x="5000625" y="1685925"/>
          <p14:tracePt t="144877" x="5133975" y="1704975"/>
          <p14:tracePt t="144893" x="5205413" y="1709738"/>
          <p14:tracePt t="144910" x="5267325" y="1714500"/>
          <p14:tracePt t="144927" x="5357813" y="1709738"/>
          <p14:tracePt t="144943" x="5419725" y="1700213"/>
          <p14:tracePt t="144960" x="5481638" y="1695450"/>
          <p14:tracePt t="144977" x="5557838" y="1681163"/>
          <p14:tracePt t="144993" x="5586413" y="1676400"/>
          <p14:tracePt t="145010" x="5610225" y="1671638"/>
          <p14:tracePt t="145027" x="5638800" y="1666875"/>
          <p14:tracePt t="145043" x="5662613" y="1662113"/>
          <p14:tracePt t="145060" x="5691188" y="1652588"/>
          <p14:tracePt t="145077" x="5738813" y="1638300"/>
          <p14:tracePt t="145093" x="5772150" y="1628775"/>
          <p14:tracePt t="145110" x="5781675" y="1624013"/>
          <p14:tracePt t="145127" x="5805488" y="1614488"/>
          <p14:tracePt t="145143" x="5810250" y="1609725"/>
          <p14:tracePt t="145160" x="5810250" y="1604963"/>
          <p14:tracePt t="145193" x="5815013" y="1604963"/>
          <p14:tracePt t="145210" x="5815013" y="1600200"/>
          <p14:tracePt t="145278" x="5815013" y="1595438"/>
          <p14:tracePt t="145320" x="5810250" y="1595438"/>
          <p14:tracePt t="145327" x="5805488" y="1595438"/>
          <p14:tracePt t="145335" x="5795963" y="1595438"/>
          <p14:tracePt t="145343" x="5786438" y="1590675"/>
          <p14:tracePt t="145360" x="5772150" y="1590675"/>
          <p14:tracePt t="145376" x="5738813" y="1590675"/>
          <p14:tracePt t="145393" x="5700713" y="1590675"/>
          <p14:tracePt t="145410" x="5681663" y="1590675"/>
          <p14:tracePt t="145426" x="5676900" y="1590675"/>
          <p14:tracePt t="145443" x="5667375" y="1590675"/>
          <p14:tracePt t="145476" x="5662613" y="1590675"/>
          <p14:tracePt t="145493" x="5657850" y="1590675"/>
          <p14:tracePt t="145521" x="5653088" y="1590675"/>
          <p14:tracePt t="145557" x="5648325" y="1590675"/>
          <p14:tracePt t="147004" x="5619750" y="1590675"/>
          <p14:tracePt t="147010" x="5567363" y="1595438"/>
          <p14:tracePt t="147017" x="5524500" y="1600200"/>
          <p14:tracePt t="147026" x="5467350" y="1600200"/>
          <p14:tracePt t="147043" x="5338763" y="1614488"/>
          <p14:tracePt t="147059" x="5181600" y="1628775"/>
          <p14:tracePt t="147076" x="4938713" y="1638300"/>
          <p14:tracePt t="147093" x="4814888" y="1652588"/>
          <p14:tracePt t="147109" x="4700588" y="1657350"/>
          <p14:tracePt t="147126" x="4538663" y="1671638"/>
          <p14:tracePt t="147143" x="4457700" y="1676400"/>
          <p14:tracePt t="147159" x="4386263" y="1676400"/>
          <p14:tracePt t="147176" x="4281488" y="1676400"/>
          <p14:tracePt t="147193" x="4224338" y="1676400"/>
          <p14:tracePt t="147209" x="4205288" y="1666875"/>
          <p14:tracePt t="147226" x="4191000" y="1666875"/>
          <p14:tracePt t="147268" x="4191000" y="1662113"/>
          <p14:tracePt t="147318" x="4186238" y="1662113"/>
          <p14:tracePt t="147333" x="4186238" y="1657350"/>
          <p14:tracePt t="147340" x="4176713" y="1652588"/>
          <p14:tracePt t="147347" x="4152900" y="1647825"/>
          <p14:tracePt t="147359" x="4129088" y="1633538"/>
          <p14:tracePt t="147376" x="4005263" y="1604963"/>
          <p14:tracePt t="147393" x="3938588" y="1585913"/>
          <p14:tracePt t="147409" x="3886200" y="1571625"/>
          <p14:tracePt t="147426" x="3843338" y="1566863"/>
          <p14:tracePt t="147442" x="3833813" y="1566863"/>
          <p14:tracePt t="147476" x="3829050" y="1566863"/>
          <p14:tracePt t="147492" x="3829050" y="1571625"/>
          <p14:tracePt t="147509" x="3829050" y="1576388"/>
          <p14:tracePt t="147526" x="3838575" y="1585913"/>
          <p14:tracePt t="147542" x="3843338" y="1590675"/>
          <p14:tracePt t="147559" x="3848100" y="1590675"/>
          <p14:tracePt t="147576" x="3852863" y="1590675"/>
          <p14:tracePt t="147592" x="3852863" y="1595438"/>
          <p14:tracePt t="147609" x="3857625" y="1595438"/>
          <p14:tracePt t="147626" x="3867150" y="1595438"/>
          <p14:tracePt t="147642" x="3871913" y="1595438"/>
          <p14:tracePt t="147659" x="3881438" y="1595438"/>
          <p14:tracePt t="147676" x="3919538" y="1595438"/>
          <p14:tracePt t="147692" x="3957638" y="1595438"/>
          <p14:tracePt t="147709" x="3995738" y="1595438"/>
          <p14:tracePt t="147726" x="4033838" y="1600200"/>
          <p14:tracePt t="147742" x="4052888" y="1600200"/>
          <p14:tracePt t="147759" x="4062413" y="1600200"/>
          <p14:tracePt t="147812" x="4067175" y="1600200"/>
          <p14:tracePt t="147841" x="4071938" y="1600200"/>
          <p14:tracePt t="148027" x="4067175" y="1600200"/>
          <p14:tracePt t="148056" x="4062413" y="1600200"/>
          <p14:tracePt t="148085" x="4062413" y="1595438"/>
          <p14:tracePt t="148106" x="4057650" y="1595438"/>
          <p14:tracePt t="148113" x="4057650" y="1590675"/>
          <p14:tracePt t="148171" x="4057650" y="1585913"/>
          <p14:tracePt t="148887" x="4090988" y="1581150"/>
          <p14:tracePt t="148895" x="4138613" y="1581150"/>
          <p14:tracePt t="148901" x="4191000" y="1581150"/>
          <p14:tracePt t="148909" x="4252913" y="1581150"/>
          <p14:tracePt t="148925" x="4410075" y="1576388"/>
          <p14:tracePt t="148942" x="4543425" y="1576388"/>
          <p14:tracePt t="148959" x="4752975" y="1576388"/>
          <p14:tracePt t="148975" x="4852988" y="1576388"/>
          <p14:tracePt t="148992" x="4938713" y="1576388"/>
          <p14:tracePt t="149009" x="5038725" y="1576388"/>
          <p14:tracePt t="149025" x="5100638" y="1571625"/>
          <p14:tracePt t="149042" x="5143500" y="1571625"/>
          <p14:tracePt t="149059" x="5195888" y="1571625"/>
          <p14:tracePt t="149075" x="5224463" y="1571625"/>
          <p14:tracePt t="149092" x="5248275" y="1571625"/>
          <p14:tracePt t="149109" x="5291138" y="1571625"/>
          <p14:tracePt t="149125" x="5319713" y="1571625"/>
          <p14:tracePt t="149142" x="5338763" y="1571625"/>
          <p14:tracePt t="149159" x="5372100" y="1571625"/>
          <p14:tracePt t="149175" x="5405438" y="1571625"/>
          <p14:tracePt t="149192" x="5453063" y="1571625"/>
          <p14:tracePt t="149209" x="5495925" y="1576388"/>
          <p14:tracePt t="149225" x="5510213" y="1576388"/>
          <p14:tracePt t="149242" x="5529263" y="1576388"/>
          <p14:tracePt t="149259" x="5553075" y="1576388"/>
          <p14:tracePt t="149275" x="5572125" y="1576388"/>
          <p14:tracePt t="149292" x="5581650" y="1576388"/>
          <p14:tracePt t="149309" x="5586413" y="1581150"/>
          <p14:tracePt t="149325" x="5591175" y="1581150"/>
          <p14:tracePt t="149352" x="5595938" y="1581150"/>
          <p14:tracePt t="149388" x="5600700" y="1581150"/>
          <p14:tracePt t="163321" x="5534025" y="1576388"/>
          <p14:tracePt t="163328" x="5424488" y="1562100"/>
          <p14:tracePt t="163337" x="5300663" y="1547813"/>
          <p14:tracePt t="163354" x="5000625" y="1533525"/>
          <p14:tracePt t="163371" x="4576763" y="1509713"/>
          <p14:tracePt t="163387" x="4405313" y="1509713"/>
          <p14:tracePt t="163404" x="4291013" y="1509713"/>
          <p14:tracePt t="163420" x="4210050" y="1519238"/>
          <p14:tracePt t="163437" x="4152900" y="1519238"/>
          <p14:tracePt t="163454" x="4143375" y="1519238"/>
          <p14:tracePt t="163470" x="4138613" y="1519238"/>
          <p14:tracePt t="163522" x="4129088" y="1519238"/>
          <p14:tracePt t="163529" x="4114800" y="1519238"/>
          <p14:tracePt t="163537" x="4110038" y="1519238"/>
          <p14:tracePt t="163554" x="4090988" y="1519238"/>
          <p14:tracePt t="163570" x="4076700" y="1519238"/>
          <p14:tracePt t="163587" x="4062413" y="1519238"/>
          <p14:tracePt t="163604" x="4048125" y="1524000"/>
          <p14:tracePt t="163620" x="4024313" y="1524000"/>
          <p14:tracePt t="163637" x="4000500" y="1528763"/>
          <p14:tracePt t="163654" x="3990975" y="1533525"/>
          <p14:tracePt t="163670" x="3986213" y="1533525"/>
          <p14:tracePt t="163704" x="3986213" y="1543050"/>
          <p14:tracePt t="163720" x="3986213" y="1547813"/>
          <p14:tracePt t="163737" x="3995738" y="1562100"/>
          <p14:tracePt t="163754" x="4005263" y="1566863"/>
          <p14:tracePt t="163780" x="4038600" y="1581150"/>
          <p14:tracePt t="163787" x="4048125" y="1585913"/>
          <p14:tracePt t="163804" x="4071938" y="1585913"/>
          <p14:tracePt t="163820" x="4100513" y="1590675"/>
          <p14:tracePt t="163837" x="4205288" y="1600200"/>
          <p14:tracePt t="163854" x="4281488" y="1609725"/>
          <p14:tracePt t="163870" x="4333875" y="1614488"/>
          <p14:tracePt t="163887" x="4381500" y="1628775"/>
          <p14:tracePt t="163904" x="4400550" y="1628775"/>
          <p14:tracePt t="163944" x="4405313" y="1628775"/>
          <p14:tracePt t="163953" x="4405313" y="1633538"/>
          <p14:tracePt t="163995" x="4367213" y="1633538"/>
          <p14:tracePt t="164001" x="4343400" y="1628775"/>
          <p14:tracePt t="164008" x="4314825" y="1619250"/>
          <p14:tracePt t="164020" x="4286250" y="1614488"/>
          <p14:tracePt t="164037" x="4186238" y="1595438"/>
          <p14:tracePt t="164053" x="4143375" y="1581150"/>
          <p14:tracePt t="164070" x="4119563" y="1581150"/>
          <p14:tracePt t="164087" x="4110038" y="1571625"/>
          <p14:tracePt t="164103" x="4105275" y="1571625"/>
          <p14:tracePt t="164138" x="4105275" y="1576388"/>
          <p14:tracePt t="164153" x="4114800" y="1581150"/>
          <p14:tracePt t="164170" x="4119563" y="1581150"/>
          <p14:tracePt t="164187" x="4124325" y="1585913"/>
          <p14:tracePt t="164203" x="4129088" y="1585913"/>
          <p14:tracePt t="164266" x="4105275" y="1581150"/>
          <p14:tracePt t="164274" x="4095750" y="1581150"/>
          <p14:tracePt t="164281" x="4090988" y="1576388"/>
          <p14:tracePt t="164288" x="4086225" y="1576388"/>
          <p14:tracePt t="164303" x="4071938" y="1576388"/>
          <p14:tracePt t="164320" x="4067175" y="1576388"/>
          <p14:tracePt t="164381" x="4071938" y="1576388"/>
          <p14:tracePt t="164388" x="4081463" y="1576388"/>
          <p14:tracePt t="164395" x="4086225" y="1576388"/>
          <p14:tracePt t="164403" x="4090988" y="1581150"/>
          <p14:tracePt t="164420" x="4095750" y="1581150"/>
          <p14:tracePt t="164437" x="4110038" y="1590675"/>
          <p14:tracePt t="164453" x="4114800" y="1590675"/>
          <p14:tracePt t="164470" x="4129088" y="1590675"/>
          <p14:tracePt t="164487" x="4138613" y="1590675"/>
          <p14:tracePt t="164503" x="4148138" y="1590675"/>
          <p14:tracePt t="164577" x="4114800" y="1581150"/>
          <p14:tracePt t="164581" x="4105275" y="1581150"/>
          <p14:tracePt t="164588" x="4095750" y="1576388"/>
          <p14:tracePt t="164603" x="4086225" y="1571625"/>
          <p14:tracePt t="164620" x="4086225" y="1566863"/>
          <p14:tracePt t="164637" x="4081463" y="1566863"/>
          <p14:tracePt t="164653" x="4086225" y="1566863"/>
          <p14:tracePt t="164670" x="4100513" y="1566863"/>
          <p14:tracePt t="164687" x="4114800" y="1566863"/>
          <p14:tracePt t="164703" x="4119563" y="1571625"/>
          <p14:tracePt t="164720" x="4124325" y="1571625"/>
          <p14:tracePt t="164768" x="4124325" y="1576388"/>
          <p14:tracePt t="164775" x="4119563" y="1576388"/>
          <p14:tracePt t="164796" x="4114800" y="1576388"/>
          <p14:tracePt t="164962" x="4110038" y="1576388"/>
          <p14:tracePt t="165011" x="4114800" y="1576388"/>
          <p14:tracePt t="165018" x="4119563" y="1576388"/>
          <p14:tracePt t="165032" x="4124325" y="1576388"/>
          <p14:tracePt t="165464" x="4110038" y="1619250"/>
          <p14:tracePt t="165469" x="4076700" y="1671638"/>
          <p14:tracePt t="165476" x="4048125" y="1728788"/>
          <p14:tracePt t="165486" x="4010025" y="1800225"/>
          <p14:tracePt t="165503" x="3919538" y="1952625"/>
          <p14:tracePt t="165520" x="3786188" y="2252663"/>
          <p14:tracePt t="165536" x="3714750" y="2476500"/>
          <p14:tracePt t="165553" x="3657600" y="2686050"/>
          <p14:tracePt t="165570" x="3586163" y="3014663"/>
          <p14:tracePt t="165586" x="3533775" y="3219450"/>
          <p14:tracePt t="165603" x="3490913" y="3433763"/>
          <p14:tracePt t="165620" x="3438525" y="3662363"/>
          <p14:tracePt t="165636" x="3409950" y="3790950"/>
          <p14:tracePt t="165653" x="3395663" y="3886200"/>
          <p14:tracePt t="165670" x="3376613" y="3986213"/>
          <p14:tracePt t="165686" x="3371850" y="4033838"/>
          <p14:tracePt t="165703" x="3367088" y="4062413"/>
          <p14:tracePt t="165720" x="3357563" y="4100513"/>
          <p14:tracePt t="165736" x="3357563" y="4138613"/>
          <p14:tracePt t="165753" x="3357563" y="4181475"/>
          <p14:tracePt t="165770" x="3352800" y="4252913"/>
          <p14:tracePt t="165786" x="3348038" y="4286250"/>
          <p14:tracePt t="165803" x="3343275" y="4314825"/>
          <p14:tracePt t="165820" x="3343275" y="4343400"/>
          <p14:tracePt t="165836" x="3343275" y="4357688"/>
          <p14:tracePt t="165853" x="3343275" y="4362450"/>
          <p14:tracePt t="165886" x="3343275" y="4367213"/>
          <p14:tracePt t="165903" x="3343275" y="4371975"/>
          <p14:tracePt t="165949" x="3343275" y="4376738"/>
          <p14:tracePt t="165956" x="3348038" y="4376738"/>
          <p14:tracePt t="165963" x="3352800" y="4376738"/>
          <p14:tracePt t="165970" x="3371850" y="4371975"/>
          <p14:tracePt t="165986" x="3414713" y="4362450"/>
          <p14:tracePt t="166003" x="3476625" y="4333875"/>
          <p14:tracePt t="166019" x="3529013" y="4305300"/>
          <p14:tracePt t="166036" x="3586163" y="4271963"/>
          <p14:tracePt t="166053" x="3609975" y="4248150"/>
          <p14:tracePt t="166069" x="3633788" y="4233863"/>
          <p14:tracePt t="166086" x="3648075" y="4219575"/>
          <p14:tracePt t="166103" x="3648075" y="4214813"/>
          <p14:tracePt t="166119" x="3652838" y="4214813"/>
          <p14:tracePt t="166153" x="3652838" y="4210050"/>
          <p14:tracePt t="166171" x="3652838" y="4205288"/>
          <p14:tracePt t="166186" x="3652838" y="4200525"/>
          <p14:tracePt t="166203" x="3643313" y="4191000"/>
          <p14:tracePt t="166219" x="3633788" y="4186238"/>
          <p14:tracePt t="166236" x="3614738" y="4176713"/>
          <p14:tracePt t="166253" x="3609975" y="4176713"/>
          <p14:tracePt t="166269" x="3605213" y="4176713"/>
          <p14:tracePt t="166286" x="3595688" y="4176713"/>
          <p14:tracePt t="166307" x="3590925" y="4176713"/>
          <p14:tracePt t="166357" x="3600450" y="4176713"/>
          <p14:tracePt t="166364" x="3605213" y="4176713"/>
          <p14:tracePt t="166371" x="3609975" y="4176713"/>
          <p14:tracePt t="166386" x="3624263" y="4176713"/>
          <p14:tracePt t="166403" x="3638550" y="4176713"/>
          <p14:tracePt t="166419" x="3643313" y="4176713"/>
          <p14:tracePt t="166436" x="3648075" y="4176713"/>
          <p14:tracePt t="166472" x="3648075" y="4171950"/>
          <p14:tracePt t="166486" x="3624263" y="4171950"/>
          <p14:tracePt t="166503" x="3605213" y="4167188"/>
          <p14:tracePt t="166519" x="3571875" y="4167188"/>
          <p14:tracePt t="166536" x="3543300" y="4162425"/>
          <p14:tracePt t="166553" x="3538538" y="4162425"/>
          <p14:tracePt t="166569" x="3533775" y="4162425"/>
          <p14:tracePt t="166586" x="3538538" y="4152900"/>
          <p14:tracePt t="166603" x="3548063" y="4143375"/>
          <p14:tracePt t="166619" x="3571875" y="4143375"/>
          <p14:tracePt t="166636" x="3586163" y="4143375"/>
          <p14:tracePt t="166653" x="3590925" y="4143375"/>
          <p14:tracePt t="166715" x="3571875" y="4138613"/>
          <p14:tracePt t="166722" x="3567113" y="4138613"/>
          <p14:tracePt t="166729" x="3562350" y="4133850"/>
          <p14:tracePt t="166751" x="3557588" y="4133850"/>
          <p14:tracePt t="166766" x="3557588" y="4129088"/>
          <p14:tracePt t="166780" x="3557588" y="4124325"/>
          <p14:tracePt t="166794" x="3557588" y="4119563"/>
          <p14:tracePt t="166803" x="3562350" y="4119563"/>
          <p14:tracePt t="166819" x="3571875" y="4110038"/>
          <p14:tracePt t="166836" x="3576638" y="4110038"/>
          <p14:tracePt t="166852" x="3581400" y="4110038"/>
          <p14:tracePt t="166869" x="3581400" y="4105275"/>
          <p14:tracePt t="166902" x="3581400" y="4100513"/>
          <p14:tracePt t="166919" x="3576638" y="4100513"/>
          <p14:tracePt t="166936" x="3576638" y="4095750"/>
          <p14:tracePt t="167174" x="3576638" y="4100513"/>
          <p14:tracePt t="167209" x="3576638" y="4105275"/>
          <p14:tracePt t="167267" x="3576638" y="4110038"/>
          <p14:tracePt t="167332" x="3581400" y="4110038"/>
          <p14:tracePt t="167338" x="3581400" y="4114800"/>
          <p14:tracePt t="167374" x="3581400" y="4119563"/>
          <p14:tracePt t="168449" x="3590925" y="4110038"/>
          <p14:tracePt t="168456" x="3614738" y="4071938"/>
          <p14:tracePt t="168469" x="3652838" y="4033838"/>
          <p14:tracePt t="168485" x="3805238" y="3857625"/>
          <p14:tracePt t="168502" x="3929063" y="3705225"/>
          <p14:tracePt t="168519" x="4086225" y="3524250"/>
          <p14:tracePt t="168535" x="4291013" y="3271838"/>
          <p14:tracePt t="168552" x="4419600" y="3105150"/>
          <p14:tracePt t="168569" x="4538663" y="2933700"/>
          <p14:tracePt t="168585" x="4714875" y="2652713"/>
          <p14:tracePt t="168602" x="4800600" y="2490788"/>
          <p14:tracePt t="168619" x="4857750" y="2352675"/>
          <p14:tracePt t="168635" x="4891088" y="2214563"/>
          <p14:tracePt t="168652" x="4886325" y="2176463"/>
          <p14:tracePt t="168669" x="4876800" y="2152650"/>
          <p14:tracePt t="168685" x="4814888" y="2081213"/>
          <p14:tracePt t="168702" x="4752975" y="1990725"/>
          <p14:tracePt t="168719" x="4667250" y="1866900"/>
          <p14:tracePt t="168735" x="4524375" y="1595438"/>
          <p14:tracePt t="168752" x="4467225" y="1481138"/>
          <p14:tracePt t="168769" x="4429125" y="1419225"/>
          <p14:tracePt t="168785" x="4419600" y="1395413"/>
          <p14:tracePt t="168802" x="4414838" y="1395413"/>
          <p14:tracePt t="168835" x="4410075" y="1395413"/>
          <p14:tracePt t="168921" x="4410075" y="1400175"/>
          <p14:tracePt t="169344" x="4371975" y="1414463"/>
          <p14:tracePt t="169351" x="4310063" y="1447800"/>
          <p14:tracePt t="169358" x="4233863" y="1476375"/>
          <p14:tracePt t="169368" x="4157663" y="1490663"/>
          <p14:tracePt t="169385" x="3995738" y="1543050"/>
          <p14:tracePt t="169402" x="3848100" y="1571625"/>
          <p14:tracePt t="169418" x="3786188" y="1576388"/>
          <p14:tracePt t="169435" x="3752850" y="1576388"/>
          <p14:tracePt t="169452" x="3743325" y="1576388"/>
          <p14:tracePt t="169485" x="3738563" y="1576388"/>
          <p14:tracePt t="169502" x="3738563" y="1566863"/>
          <p14:tracePt t="169518" x="3743325" y="1562100"/>
          <p14:tracePt t="169535" x="3767138" y="1547813"/>
          <p14:tracePt t="169552" x="3814763" y="1524000"/>
          <p14:tracePt t="169568" x="3938588" y="1466850"/>
          <p14:tracePt t="169585" x="4114800" y="1395413"/>
          <p14:tracePt t="169602" x="4510088" y="1271588"/>
          <p14:tracePt t="169618" x="4767263" y="1233488"/>
          <p14:tracePt t="169635" x="5024438" y="1204913"/>
          <p14:tracePt t="169652" x="5419725" y="1214438"/>
          <p14:tracePt t="169668" x="5691188" y="1243013"/>
          <p14:tracePt t="169685" x="5791200" y="1266825"/>
          <p14:tracePt t="169701" x="6238875" y="1414463"/>
          <p14:tracePt t="169718" x="6315075" y="1466850"/>
          <p14:tracePt t="169735" x="6381750" y="1557338"/>
          <p14:tracePt t="169752" x="6386513" y="1776413"/>
          <p14:tracePt t="169768" x="6310313" y="2024063"/>
          <p14:tracePt t="169785" x="6186488" y="2286000"/>
          <p14:tracePt t="169802" x="5905500" y="2643188"/>
          <p14:tracePt t="169818" x="5700713" y="2828925"/>
          <p14:tracePt t="169835" x="5424488" y="2981325"/>
          <p14:tracePt t="169852" x="5019675" y="3105150"/>
          <p14:tracePt t="169868" x="4752975" y="3119438"/>
          <p14:tracePt t="169885" x="4433888" y="3095625"/>
          <p14:tracePt t="169901" x="3971925" y="2971800"/>
          <p14:tracePt t="169918" x="3671888" y="2838450"/>
          <p14:tracePt t="169935" x="3390900" y="2667000"/>
          <p14:tracePt t="169952" x="3057525" y="2400300"/>
          <p14:tracePt t="169968" x="2862263" y="2181225"/>
          <p14:tracePt t="169985" x="2733675" y="1966913"/>
          <p14:tracePt t="170002" x="2643188" y="1652588"/>
          <p14:tracePt t="170018" x="2643188" y="1514475"/>
          <p14:tracePt t="170035" x="2667000" y="1409700"/>
          <p14:tracePt t="170052" x="2805113" y="1266825"/>
          <p14:tracePt t="170068" x="3000375" y="1185863"/>
          <p14:tracePt t="170085" x="3271838" y="1109663"/>
          <p14:tracePt t="170101" x="3624263" y="1047750"/>
          <p14:tracePt t="170118" x="4167188" y="990600"/>
          <p14:tracePt t="170135" x="4548188" y="981075"/>
          <p14:tracePt t="170152" x="4886325" y="995363"/>
          <p14:tracePt t="170168" x="5395913" y="1062038"/>
          <p14:tracePt t="170185" x="5719763" y="1143000"/>
          <p14:tracePt t="170201" x="5938838" y="1243013"/>
          <p14:tracePt t="170218" x="6143625" y="1419225"/>
          <p14:tracePt t="170235" x="6219825" y="1557338"/>
          <p14:tracePt t="170251" x="6257925" y="1747838"/>
          <p14:tracePt t="170268" x="6219825" y="2147888"/>
          <p14:tracePt t="170285" x="6119813" y="2462213"/>
          <p14:tracePt t="170301" x="5981700" y="2747963"/>
          <p14:tracePt t="170318" x="5691188" y="3109913"/>
          <p14:tracePt t="170335" x="5457825" y="3271838"/>
          <p14:tracePt t="170351" x="5191125" y="3376613"/>
          <p14:tracePt t="170368" x="4772025" y="3429000"/>
          <p14:tracePt t="170385" x="4491038" y="3419475"/>
          <p14:tracePt t="170401" x="4257675" y="3381375"/>
          <p14:tracePt t="170418" x="3795713" y="3209925"/>
          <p14:tracePt t="170435" x="3481388" y="3048000"/>
          <p14:tracePt t="170451" x="3190875" y="2828925"/>
          <p14:tracePt t="170468" x="2805113" y="2457450"/>
          <p14:tracePt t="170485" x="2619375" y="2162175"/>
          <p14:tracePt t="170501" x="2538413" y="1866900"/>
          <p14:tracePt t="170518" x="2524125" y="1500188"/>
          <p14:tracePt t="170535" x="2595563" y="1309688"/>
          <p14:tracePt t="170551" x="2743200" y="1171575"/>
          <p14:tracePt t="170568" x="3100388" y="1014413"/>
          <p14:tracePt t="170585" x="3405188" y="938213"/>
          <p14:tracePt t="170601" x="3729038" y="900113"/>
          <p14:tracePt t="170618" x="4210050" y="890588"/>
          <p14:tracePt t="170635" x="4510088" y="895350"/>
          <p14:tracePt t="170651" x="4695825" y="928688"/>
          <p14:tracePt t="170668" x="4914900" y="976313"/>
          <p14:tracePt t="170685" x="5000625" y="1009650"/>
          <p14:tracePt t="170701" x="5067300" y="1052513"/>
          <p14:tracePt t="170718" x="5129213" y="1185863"/>
          <p14:tracePt t="170735" x="5143500" y="1281113"/>
          <p14:tracePt t="170751" x="5148263" y="1414463"/>
          <p14:tracePt t="170768" x="5091113" y="1709738"/>
          <p14:tracePt t="170785" x="5014913" y="1924050"/>
          <p14:tracePt t="170801" x="4914900" y="2109788"/>
          <p14:tracePt t="170818" x="4762500" y="2343150"/>
          <p14:tracePt t="170834" x="4652963" y="2433638"/>
          <p14:tracePt t="170851" x="4491038" y="2490788"/>
          <p14:tracePt t="170868" x="4243388" y="2528888"/>
          <p14:tracePt t="170884" x="4095750" y="2528888"/>
          <p14:tracePt t="170901" x="3900488" y="2514600"/>
          <p14:tracePt t="170918" x="3671888" y="2457450"/>
          <p14:tracePt t="170935" x="3524250" y="2376488"/>
          <p14:tracePt t="170951" x="3414713" y="2300288"/>
          <p14:tracePt t="170968" x="3319463" y="2166938"/>
          <p14:tracePt t="170984" x="3295650" y="2047875"/>
          <p14:tracePt t="171001" x="3300413" y="1933575"/>
          <p14:tracePt t="171018" x="3414713" y="1781175"/>
          <p14:tracePt t="171035" x="3552825" y="1671638"/>
          <p14:tracePt t="171051" x="3795713" y="1566863"/>
          <p14:tracePt t="171068" x="4100513" y="1509713"/>
          <p14:tracePt t="171084" x="4681538" y="1462088"/>
          <p14:tracePt t="171101" x="5110163" y="1466850"/>
          <p14:tracePt t="171118" x="5481638" y="1509713"/>
          <p14:tracePt t="171134" x="5934075" y="1585913"/>
          <p14:tracePt t="171151" x="6062663" y="1619250"/>
          <p14:tracePt t="171168" x="6143625" y="1647825"/>
          <p14:tracePt t="171184" x="6172200" y="1671638"/>
          <p14:tracePt t="171201" x="6181725" y="1695450"/>
          <p14:tracePt t="171218" x="6167438" y="1743075"/>
          <p14:tracePt t="171234" x="6110288" y="1900238"/>
          <p14:tracePt t="171251" x="6038850" y="2014538"/>
          <p14:tracePt t="171268" x="5929313" y="2128838"/>
          <p14:tracePt t="171284" x="5719763" y="2266950"/>
          <p14:tracePt t="171301" x="5524500" y="2328863"/>
          <p14:tracePt t="171318" x="5353050" y="2352675"/>
          <p14:tracePt t="171334" x="5086350" y="2352675"/>
          <p14:tracePt t="171351" x="4910138" y="2314575"/>
          <p14:tracePt t="171368" x="4757738" y="2262188"/>
          <p14:tracePt t="171384" x="4586288" y="2162175"/>
          <p14:tracePt t="171401" x="4486275" y="2090738"/>
          <p14:tracePt t="171418" x="4414838" y="1985963"/>
          <p14:tracePt t="171434" x="4362450" y="1790700"/>
          <p14:tracePt t="171451" x="4376738" y="1600200"/>
          <p14:tracePt t="171468" x="4476750" y="1357313"/>
          <p14:tracePt t="171484" x="4652963" y="1076325"/>
          <p14:tracePt t="171501" x="4867275" y="900113"/>
          <p14:tracePt t="171518" x="5091113" y="776288"/>
          <p14:tracePt t="171534" x="5457825" y="704850"/>
          <p14:tracePt t="171551" x="5657850" y="700088"/>
          <p14:tracePt t="171568" x="5795963" y="733425"/>
          <p14:tracePt t="171584" x="5900738" y="776288"/>
          <p14:tracePt t="171601" x="5938838" y="795338"/>
          <p14:tracePt t="171618" x="5991225" y="833438"/>
          <p14:tracePt t="171634" x="6096000" y="966788"/>
          <p14:tracePt t="171652" x="6134100" y="1062038"/>
          <p14:tracePt t="171668" x="6148388" y="1143000"/>
          <p14:tracePt t="171685" x="6138863" y="1309688"/>
          <p14:tracePt t="171701" x="6096000" y="1414463"/>
          <p14:tracePt t="171718" x="6038850" y="1519238"/>
          <p14:tracePt t="171734" x="5934075" y="1662113"/>
          <p14:tracePt t="171751" x="5815013" y="1747838"/>
          <p14:tracePt t="171768" x="5681663" y="1809750"/>
          <p14:tracePt t="171784" x="5481638" y="1876425"/>
          <p14:tracePt t="171801" x="5133975" y="1933575"/>
          <p14:tracePt t="171818" x="4881563" y="1947863"/>
          <p14:tracePt t="171834" x="4581525" y="1947863"/>
          <p14:tracePt t="171851" x="4124325" y="1881188"/>
          <p14:tracePt t="171867" x="3833813" y="1828800"/>
          <p14:tracePt t="171884" x="3567113" y="1728788"/>
          <p14:tracePt t="171901" x="3338513" y="1585913"/>
          <p14:tracePt t="171918" x="3257550" y="1504950"/>
          <p14:tracePt t="171934" x="3219450" y="1404938"/>
          <p14:tracePt t="171951" x="3224213" y="1314450"/>
          <p14:tracePt t="171967" x="3262313" y="1262063"/>
          <p14:tracePt t="171984" x="3352800" y="1200150"/>
          <p14:tracePt t="172001" x="3609975" y="1095375"/>
          <p14:tracePt t="172017" x="3890963" y="1023938"/>
          <p14:tracePt t="172034" x="4191000" y="971550"/>
          <p14:tracePt t="172051" x="4629150" y="938213"/>
          <p14:tracePt t="172067" x="4905375" y="933450"/>
          <p14:tracePt t="172084" x="5110163" y="952500"/>
          <p14:tracePt t="172101" x="5324475" y="985838"/>
          <p14:tracePt t="172117" x="5391150" y="1014413"/>
          <p14:tracePt t="172134" x="5453063" y="1052513"/>
          <p14:tracePt t="172151" x="5529263" y="1152525"/>
          <p14:tracePt t="172167" x="5548313" y="1243013"/>
          <p14:tracePt t="172184" x="5557838" y="1338263"/>
          <p14:tracePt t="172201" x="5538788" y="1504950"/>
          <p14:tracePt t="172217" x="5505450" y="1585913"/>
          <p14:tracePt t="172234" x="5472113" y="1657350"/>
          <p14:tracePt t="172251" x="5400675" y="1752600"/>
          <p14:tracePt t="172267" x="5295900" y="1819275"/>
          <p14:tracePt t="172284" x="5176838" y="1881188"/>
          <p14:tracePt t="172301" x="4895850" y="1962150"/>
          <p14:tracePt t="172317" x="4672013" y="1990725"/>
          <p14:tracePt t="172334" x="4476750" y="1990725"/>
          <p14:tracePt t="172351" x="4143375" y="1971675"/>
          <p14:tracePt t="172367" x="3943350" y="1933575"/>
          <p14:tracePt t="172384" x="3738563" y="1843088"/>
          <p14:tracePt t="172401" x="3562350" y="1738313"/>
          <p14:tracePt t="172417" x="3495675" y="1643063"/>
          <p14:tracePt t="172434" x="3452813" y="1543050"/>
          <p14:tracePt t="172451" x="3448050" y="1438275"/>
          <p14:tracePt t="172467" x="3452813" y="1404938"/>
          <p14:tracePt t="172484" x="3486150" y="1366838"/>
          <p14:tracePt t="172501" x="3652838" y="1295400"/>
          <p14:tracePt t="172517" x="3786188" y="1247775"/>
          <p14:tracePt t="172534" x="3981450" y="1223963"/>
          <p14:tracePt t="172551" x="4214813" y="1204913"/>
          <p14:tracePt t="172567" x="4371975" y="1204913"/>
          <p14:tracePt t="172584" x="4467225" y="1223963"/>
          <p14:tracePt t="172601" x="4572000" y="1238250"/>
          <p14:tracePt t="172617" x="4610100" y="1247775"/>
          <p14:tracePt t="172634" x="4619625" y="1262063"/>
          <p14:tracePt t="172651" x="4624388" y="1276350"/>
          <p14:tracePt t="172667" x="4624388" y="1290638"/>
          <p14:tracePt t="172684" x="4624388" y="1300163"/>
          <p14:tracePt t="172701" x="4624388" y="1304925"/>
          <p14:tracePt t="172717" x="4619625" y="1319213"/>
          <p14:tracePt t="172734" x="4614863" y="1333500"/>
          <p14:tracePt t="172751" x="4614863" y="1357313"/>
          <p14:tracePt t="172767" x="4600575" y="1400175"/>
          <p14:tracePt t="172784" x="4600575" y="1428750"/>
          <p14:tracePt t="172801" x="4586288" y="1452563"/>
          <p14:tracePt t="172817" x="4567238" y="1490663"/>
          <p14:tracePt t="172834" x="4548188" y="1524000"/>
          <p14:tracePt t="172851" x="4510088" y="1557338"/>
          <p14:tracePt t="172867" x="4381500" y="1633538"/>
          <p14:tracePt t="172884" x="4276725" y="1681163"/>
          <p14:tracePt t="172900" x="4138613" y="1724025"/>
          <p14:tracePt t="172917" x="3971925" y="1747838"/>
          <p14:tracePt t="172934" x="3895725" y="1747838"/>
          <p14:tracePt t="172951" x="3862388" y="1733550"/>
          <p14:tracePt t="172967" x="3843338" y="1724025"/>
          <p14:tracePt t="172984" x="3838575" y="1714500"/>
          <p14:tracePt t="173000" x="3838575" y="1704975"/>
          <p14:tracePt t="173017" x="3857625" y="1695450"/>
          <p14:tracePt t="173034" x="3871913" y="1690688"/>
          <p14:tracePt t="173051" x="3886200" y="1690688"/>
          <p14:tracePt t="173084" x="3948113" y="1695450"/>
          <p14:tracePt t="173100" x="4010025" y="1695450"/>
          <p14:tracePt t="173117" x="4124325" y="1695450"/>
          <p14:tracePt t="173134" x="4186238" y="1695450"/>
          <p14:tracePt t="173150" x="4248150" y="1685925"/>
          <p14:tracePt t="173167" x="4319588" y="1681163"/>
          <p14:tracePt t="173184" x="4338638" y="1681163"/>
          <p14:tracePt t="173200" x="4343400" y="1681163"/>
          <p14:tracePt t="173217" x="4348163" y="1681163"/>
          <p14:tracePt t="173234" x="4352925" y="1681163"/>
          <p14:tracePt t="173267" x="4329113" y="1681163"/>
          <p14:tracePt t="173284" x="4305300" y="1671638"/>
          <p14:tracePt t="173300" x="4286250" y="1666875"/>
          <p14:tracePt t="173317" x="4271963" y="1662113"/>
          <p14:tracePt t="173334" x="4262438" y="1657350"/>
          <p14:tracePt t="173350" x="4262438" y="1652588"/>
          <p14:tracePt t="173367" x="4257675" y="1652588"/>
          <p14:tracePt t="173384" x="4257675" y="1647825"/>
          <p14:tracePt t="173482" x="4257675" y="1643063"/>
          <p14:tracePt t="174055" x="4271963" y="1638300"/>
          <p14:tracePt t="174062" x="4295775" y="1628775"/>
          <p14:tracePt t="174069" x="4338638" y="1619250"/>
          <p14:tracePt t="174083" x="4457700" y="1595438"/>
          <p14:tracePt t="174100" x="4572000" y="1571625"/>
          <p14:tracePt t="174117" x="4681538" y="1552575"/>
          <p14:tracePt t="174133" x="4867275" y="1533525"/>
          <p14:tracePt t="174150" x="4962525" y="1524000"/>
          <p14:tracePt t="174167" x="5076825" y="1524000"/>
          <p14:tracePt t="174183" x="5214938" y="1524000"/>
          <p14:tracePt t="174200" x="5281613" y="1533525"/>
          <p14:tracePt t="174217" x="5353050" y="1533525"/>
          <p14:tracePt t="174233" x="5438775" y="1538288"/>
          <p14:tracePt t="174250" x="5476875" y="1543050"/>
          <p14:tracePt t="174267" x="5495925" y="1552575"/>
          <p14:tracePt t="174283" x="5519738" y="1557338"/>
          <p14:tracePt t="174300" x="5529263" y="1557338"/>
          <p14:tracePt t="174317" x="5534025" y="1562100"/>
          <p14:tracePt t="174334" x="5557838" y="1566863"/>
          <p14:tracePt t="174350" x="5581650" y="1571625"/>
          <p14:tracePt t="174367" x="5595938" y="1571625"/>
          <p14:tracePt t="174384" x="5610225" y="1571625"/>
          <p14:tracePt t="174400" x="5619750" y="1571625"/>
          <p14:tracePt t="174441" x="5624513" y="1571625"/>
          <p14:tracePt t="174506" x="5629275" y="1571625"/>
          <p14:tracePt t="182553" x="5600700" y="1595438"/>
          <p14:tracePt t="182560" x="5553075" y="1628775"/>
          <p14:tracePt t="182567" x="5514975" y="1662113"/>
          <p14:tracePt t="182581" x="5429250" y="1733550"/>
          <p14:tracePt t="182597" x="5357813" y="1790700"/>
          <p14:tracePt t="182614" x="5281613" y="1838325"/>
          <p14:tracePt t="182631" x="5172075" y="1947863"/>
          <p14:tracePt t="182647" x="5091113" y="2043113"/>
          <p14:tracePt t="182664" x="4981575" y="2171700"/>
          <p14:tracePt t="182681" x="4800600" y="2409825"/>
          <p14:tracePt t="182697" x="4686300" y="2547938"/>
          <p14:tracePt t="182714" x="4562475" y="2700338"/>
          <p14:tracePt t="182731" x="4433888" y="2838450"/>
          <p14:tracePt t="182747" x="4410075" y="2871788"/>
          <p14:tracePt t="182764" x="4286250" y="3000375"/>
          <p14:tracePt t="182781" x="4176713" y="3128963"/>
          <p14:tracePt t="182797" x="4119563" y="3190875"/>
          <p14:tracePt t="182814" x="4067175" y="3267075"/>
          <p14:tracePt t="182831" x="4014788" y="3338513"/>
          <p14:tracePt t="182847" x="3933825" y="3438525"/>
          <p14:tracePt t="182864" x="3881438" y="3495675"/>
          <p14:tracePt t="182881" x="3833813" y="3562350"/>
          <p14:tracePt t="182897" x="3781425" y="3648075"/>
          <p14:tracePt t="182914" x="3767138" y="3681413"/>
          <p14:tracePt t="182930" x="3757613" y="3700463"/>
          <p14:tracePt t="182947" x="3752850" y="3709988"/>
          <p14:tracePt t="182980" x="3752850" y="3714750"/>
          <p14:tracePt t="182997" x="3748088" y="3762375"/>
          <p14:tracePt t="183014" x="3743325" y="3805238"/>
          <p14:tracePt t="183030" x="3733800" y="3857625"/>
          <p14:tracePt t="183047" x="3714750" y="3933825"/>
          <p14:tracePt t="183064" x="3709988" y="3962400"/>
          <p14:tracePt t="183080" x="3705225" y="3981450"/>
          <p14:tracePt t="183097" x="3705225" y="3986213"/>
          <p14:tracePt t="183114" x="3700463" y="3990975"/>
          <p14:tracePt t="189740" x="3700463" y="3995738"/>
          <p14:tracePt t="189747" x="3690938" y="3995738"/>
          <p14:tracePt t="189754" x="3686175" y="4000500"/>
          <p14:tracePt t="189762" x="3681413" y="4005263"/>
          <p14:tracePt t="189778" x="3671888" y="4005263"/>
          <p14:tracePt t="189795" x="3662363" y="4005263"/>
          <p14:tracePt t="189811" x="3652838" y="4005263"/>
          <p14:tracePt t="189828" x="3648075" y="4010025"/>
          <p14:tracePt t="189845" x="3629025" y="4024313"/>
          <p14:tracePt t="189861" x="3605213" y="4033838"/>
          <p14:tracePt t="189878" x="3595688" y="4043363"/>
          <p14:tracePt t="189895" x="3590925" y="4043363"/>
          <p14:tracePt t="189928" x="3586163" y="4043363"/>
          <p14:tracePt t="191001" x="3581400" y="4043363"/>
          <p14:tracePt t="191007" x="3567113" y="4043363"/>
          <p14:tracePt t="191015" x="3548063" y="4043363"/>
          <p14:tracePt t="191028" x="3519488" y="4033838"/>
          <p14:tracePt t="191044" x="3476625" y="4024313"/>
          <p14:tracePt t="191061" x="3443288" y="4019550"/>
          <p14:tracePt t="191078" x="3400425" y="4005263"/>
          <p14:tracePt t="191094" x="3390900" y="4005263"/>
          <p14:tracePt t="191111" x="3386138" y="4005263"/>
          <p14:tracePt t="191128" x="3381375" y="4005263"/>
          <p14:tracePt t="191150" x="3376613" y="4005263"/>
          <p14:tracePt t="191208" x="3381375" y="4005263"/>
          <p14:tracePt t="191214" x="3390900" y="4005263"/>
          <p14:tracePt t="191222" x="3400425" y="4005263"/>
          <p14:tracePt t="191229" x="3405188" y="4005263"/>
          <p14:tracePt t="191244" x="3419475" y="4005263"/>
          <p14:tracePt t="191261" x="3438525" y="4014788"/>
          <p14:tracePt t="191278" x="3452813" y="4014788"/>
          <p14:tracePt t="191294" x="3476625" y="4014788"/>
          <p14:tracePt t="191311" x="3490913" y="4019550"/>
          <p14:tracePt t="191328" x="3519488" y="4019550"/>
          <p14:tracePt t="191344" x="3557588" y="4024313"/>
          <p14:tracePt t="191361" x="3590925" y="4024313"/>
          <p14:tracePt t="191378" x="3619500" y="4024313"/>
          <p14:tracePt t="191394" x="3652838" y="4029075"/>
          <p14:tracePt t="191411" x="3657600" y="4029075"/>
          <p14:tracePt t="191428" x="3667125" y="4029075"/>
          <p14:tracePt t="191587" x="3662363" y="4029075"/>
          <p14:tracePt t="195768" x="3595688" y="4048125"/>
          <p14:tracePt t="195775" x="3462338" y="4105275"/>
          <p14:tracePt t="195783" x="3367088" y="4143375"/>
          <p14:tracePt t="195793" x="3233738" y="4191000"/>
          <p14:tracePt t="195809" x="2919413" y="4310063"/>
          <p14:tracePt t="195826" x="2433638" y="4529138"/>
          <p14:tracePt t="195843" x="2176463" y="4638675"/>
          <p14:tracePt t="195859" x="1957388" y="4738688"/>
          <p14:tracePt t="195876" x="1762125" y="4819650"/>
          <p14:tracePt t="195893" x="1666875" y="4867275"/>
          <p14:tracePt t="195909" x="1576388" y="4891088"/>
          <p14:tracePt t="195926" x="1500188" y="4919663"/>
          <p14:tracePt t="195943" x="1481138" y="4924425"/>
          <p14:tracePt t="195959" x="1471613" y="4924425"/>
          <p14:tracePt t="195976" x="1466850" y="4924425"/>
          <p14:tracePt t="196027" x="1462088" y="4924425"/>
          <p14:tracePt t="196057" x="1457325" y="4924425"/>
          <p14:tracePt t="196062" x="1443038" y="4914900"/>
          <p14:tracePt t="196076" x="1414463" y="4910138"/>
          <p14:tracePt t="196093" x="1385888" y="4905375"/>
          <p14:tracePt t="196109" x="1371600" y="4900613"/>
          <p14:tracePt t="196126" x="1357313" y="4900613"/>
          <p14:tracePt t="196143" x="1357313" y="4895850"/>
          <p14:tracePt t="196159" x="1357313" y="4891088"/>
          <p14:tracePt t="196176" x="1357313" y="4881563"/>
          <p14:tracePt t="196193" x="1362075" y="4867275"/>
          <p14:tracePt t="196209" x="1376363" y="4857750"/>
          <p14:tracePt t="196226" x="1395413" y="4848225"/>
          <p14:tracePt t="196243" x="1409700" y="4838700"/>
          <p14:tracePt t="196259" x="1423988" y="4833938"/>
          <p14:tracePt t="196277" x="1466850" y="4814888"/>
          <p14:tracePt t="196293" x="1543050" y="4791075"/>
          <p14:tracePt t="196309" x="1609725" y="4776788"/>
          <p14:tracePt t="196326" x="1700213" y="4752975"/>
          <p14:tracePt t="196343" x="1743075" y="4748213"/>
          <p14:tracePt t="196359" x="1776413" y="4743450"/>
          <p14:tracePt t="196376" x="1804988" y="4738688"/>
          <p14:tracePt t="196393" x="1809750" y="4738688"/>
          <p14:tracePt t="196409" x="1814513" y="4738688"/>
          <p14:tracePt t="196426" x="1819275" y="4738688"/>
          <p14:tracePt t="196442" x="1843088" y="4738688"/>
          <p14:tracePt t="196459" x="1862138" y="4748213"/>
          <p14:tracePt t="196476" x="1881188" y="4752975"/>
          <p14:tracePt t="196492" x="1909763" y="4762500"/>
          <p14:tracePt t="196509" x="1933575" y="4767263"/>
          <p14:tracePt t="196526" x="1971675" y="4772025"/>
          <p14:tracePt t="196542" x="2057400" y="4781550"/>
          <p14:tracePt t="196559" x="2124075" y="4786313"/>
          <p14:tracePt t="196576" x="2171700" y="4795838"/>
          <p14:tracePt t="196592" x="2228850" y="4800600"/>
          <p14:tracePt t="196609" x="2276475" y="4800600"/>
          <p14:tracePt t="196626" x="2314575" y="4800600"/>
          <p14:tracePt t="196642" x="2347913" y="4800600"/>
          <p14:tracePt t="196659" x="2371725" y="4800600"/>
          <p14:tracePt t="196676" x="2381250" y="4795838"/>
          <p14:tracePt t="196692" x="2400300" y="4791075"/>
          <p14:tracePt t="196709" x="2400300" y="4786313"/>
          <p14:tracePt t="196726" x="2405063" y="4786313"/>
          <p14:tracePt t="196771" x="2409825" y="4786313"/>
          <p14:tracePt t="197301" x="2424113" y="4786313"/>
          <p14:tracePt t="197308" x="2457450" y="4781550"/>
          <p14:tracePt t="197315" x="2476500" y="4781550"/>
          <p14:tracePt t="197325" x="2519363" y="4776788"/>
          <p14:tracePt t="197343" x="2576513" y="4762500"/>
          <p14:tracePt t="197359" x="2652713" y="4743450"/>
          <p14:tracePt t="197376" x="2690813" y="4733925"/>
          <p14:tracePt t="197392" x="2724150" y="4719638"/>
          <p14:tracePt t="197409" x="2786063" y="4695825"/>
          <p14:tracePt t="197426" x="2833688" y="4686300"/>
          <p14:tracePt t="197442" x="2881313" y="4676775"/>
          <p14:tracePt t="197459" x="2933700" y="4667250"/>
          <p14:tracePt t="197476" x="2971800" y="4662488"/>
          <p14:tracePt t="197492" x="3000375" y="4652963"/>
          <p14:tracePt t="197509" x="3071813" y="4643438"/>
          <p14:tracePt t="197526" x="3114675" y="4638675"/>
          <p14:tracePt t="197542" x="3143250" y="4633913"/>
          <p14:tracePt t="197559" x="3171825" y="4633913"/>
          <p14:tracePt t="197576" x="3181350" y="4633913"/>
          <p14:tracePt t="197592" x="3186113" y="4633913"/>
          <p14:tracePt t="197609" x="3205163" y="4633913"/>
          <p14:tracePt t="197625" x="3224213" y="4633913"/>
          <p14:tracePt t="197642" x="3243263" y="4633913"/>
          <p14:tracePt t="197659" x="3267075" y="4633913"/>
          <p14:tracePt t="197675" x="3271838" y="4633913"/>
          <p14:tracePt t="197692" x="3276600" y="4633913"/>
          <p14:tracePt t="197730" x="3281363" y="4633913"/>
          <p14:tracePt t="197752" x="3281363" y="4638675"/>
          <p14:tracePt t="197759" x="3286125" y="4638675"/>
          <p14:tracePt t="197780" x="3295650" y="4638675"/>
          <p14:tracePt t="197816" x="3300413" y="4638675"/>
          <p14:tracePt t="197830" x="3305175" y="4643438"/>
          <p14:tracePt t="197845" x="3309938" y="4643438"/>
          <p14:tracePt t="197852" x="3314700" y="4643438"/>
          <p14:tracePt t="197859" x="3324225" y="4648200"/>
          <p14:tracePt t="197880" x="3328988" y="4648200"/>
          <p14:tracePt t="197923" x="3333750" y="4648200"/>
          <p14:tracePt t="197938" x="3333750" y="4652963"/>
          <p14:tracePt t="198231" x="3367088" y="4662488"/>
          <p14:tracePt t="198238" x="3405188" y="4672013"/>
          <p14:tracePt t="198245" x="3448050" y="4681538"/>
          <p14:tracePt t="198259" x="3481388" y="4705350"/>
          <p14:tracePt t="198275" x="3567113" y="4729163"/>
          <p14:tracePt t="198292" x="3624263" y="4743450"/>
          <p14:tracePt t="198309" x="3662363" y="4752975"/>
          <p14:tracePt t="198325" x="3700463" y="4757738"/>
          <p14:tracePt t="198342" x="3709988" y="4757738"/>
          <p14:tracePt t="198359" x="3714750" y="4757738"/>
          <p14:tracePt t="198375" x="3719513" y="4757738"/>
          <p14:tracePt t="198417" x="3724275" y="4757738"/>
          <p14:tracePt t="198424" x="3729038" y="4757738"/>
          <p14:tracePt t="198431" x="3733800" y="4757738"/>
          <p14:tracePt t="198442" x="3738563" y="4757738"/>
          <p14:tracePt t="198458" x="3748088" y="4752975"/>
          <p14:tracePt t="198475" x="3767138" y="4752975"/>
          <p14:tracePt t="198492" x="3786188" y="4748213"/>
          <p14:tracePt t="198509" x="3805238" y="4743450"/>
          <p14:tracePt t="198525" x="3852863" y="4738688"/>
          <p14:tracePt t="198542" x="3890963" y="4729163"/>
          <p14:tracePt t="198559" x="3919538" y="4729163"/>
          <p14:tracePt t="198575" x="3943350" y="4724400"/>
          <p14:tracePt t="198592" x="3957638" y="4724400"/>
          <p14:tracePt t="198608" x="3971925" y="4719638"/>
          <p14:tracePt t="198625" x="3995738" y="4714875"/>
          <p14:tracePt t="198642" x="4024313" y="4714875"/>
          <p14:tracePt t="198658" x="4048125" y="4714875"/>
          <p14:tracePt t="198675" x="4100513" y="4705350"/>
          <p14:tracePt t="198692" x="4129088" y="4705350"/>
          <p14:tracePt t="198708" x="4143375" y="4705350"/>
          <p14:tracePt t="198725" x="4171950" y="4705350"/>
          <p14:tracePt t="198742" x="4186238" y="4705350"/>
          <p14:tracePt t="198758" x="4200525" y="4705350"/>
          <p14:tracePt t="198760" x="4205288" y="4705350"/>
          <p14:tracePt t="198775" x="4219575" y="4700588"/>
          <p14:tracePt t="198792" x="4229100" y="4700588"/>
          <p14:tracePt t="198809" x="4233863" y="4700588"/>
          <p14:tracePt t="199864" x="4257675" y="4700588"/>
          <p14:tracePt t="199871" x="4291013" y="4700588"/>
          <p14:tracePt t="199878" x="4319588" y="4700588"/>
          <p14:tracePt t="199892" x="4381500" y="4700588"/>
          <p14:tracePt t="199908" x="4443413" y="4700588"/>
          <p14:tracePt t="199925" x="4495800" y="4700588"/>
          <p14:tracePt t="199942" x="4543425" y="4700588"/>
          <p14:tracePt t="199958" x="4557713" y="4700588"/>
          <p14:tracePt t="199992" x="4562475" y="4700588"/>
          <p14:tracePt t="202406" x="4605338" y="4705350"/>
          <p14:tracePt t="202418" x="4772025" y="4733925"/>
          <p14:tracePt t="202426" x="4833938" y="4743450"/>
          <p14:tracePt t="202441" x="4891088" y="4743450"/>
          <p14:tracePt t="202457" x="5133975" y="4752975"/>
          <p14:tracePt t="202474" x="5267325" y="4733925"/>
          <p14:tracePt t="202490" x="5486400" y="4700588"/>
          <p14:tracePt t="202507" x="5600700" y="4681538"/>
          <p14:tracePt t="202524" x="5695950" y="4657725"/>
          <p14:tracePt t="202540" x="5815013" y="4633913"/>
          <p14:tracePt t="202557" x="5867400" y="4629150"/>
          <p14:tracePt t="202574" x="5895975" y="4624388"/>
          <p14:tracePt t="202590" x="5929313" y="4614863"/>
          <p14:tracePt t="202607" x="5938838" y="4614863"/>
          <p14:tracePt t="202624" x="5948363" y="4614863"/>
          <p14:tracePt t="202657" x="5953125" y="4614863"/>
          <p14:tracePt t="202683" x="5953125" y="4619625"/>
          <p14:tracePt t="202762" x="5953125" y="4624388"/>
          <p14:tracePt t="202805" x="5953125" y="4629150"/>
          <p14:tracePt t="202856" x="5953125" y="4633913"/>
          <p14:tracePt t="202869" x="5953125" y="4638675"/>
          <p14:tracePt t="202883" x="5948363" y="4638675"/>
          <p14:tracePt t="202891" x="5948363" y="4643438"/>
          <p14:tracePt t="202907" x="5948363" y="4648200"/>
          <p14:tracePt t="202924" x="5938838" y="4652963"/>
          <p14:tracePt t="202940" x="5929313" y="4657725"/>
          <p14:tracePt t="202957" x="5924550" y="4657725"/>
          <p14:tracePt t="202974" x="5919788" y="4662488"/>
          <p14:tracePt t="202990" x="5900738" y="4676775"/>
          <p14:tracePt t="203007" x="5881688" y="4691063"/>
          <p14:tracePt t="203024" x="5848350" y="4714875"/>
          <p14:tracePt t="203041" x="5810250" y="4743450"/>
          <p14:tracePt t="203057" x="5786438" y="4752975"/>
          <p14:tracePt t="203074" x="5776913" y="4757738"/>
          <p14:tracePt t="203091" x="5767388" y="4762500"/>
          <p14:tracePt t="203107" x="5757863" y="4767263"/>
          <p14:tracePt t="203124" x="5748338" y="4772025"/>
          <p14:tracePt t="203140" x="5743575" y="4772025"/>
          <p14:tracePt t="203157" x="5738813" y="4772025"/>
          <p14:tracePt t="203174" x="5734050" y="4772025"/>
          <p14:tracePt t="203190" x="5729288" y="4772025"/>
          <p14:tracePt t="203207" x="5719763" y="4772025"/>
          <p14:tracePt t="203224" x="5710238" y="4776788"/>
          <p14:tracePt t="203240" x="5700713" y="4776788"/>
          <p14:tracePt t="203257" x="5691188" y="4776788"/>
          <p14:tracePt t="203274" x="5686425" y="4776788"/>
          <p14:tracePt t="203290" x="5681663" y="4776788"/>
          <p14:tracePt t="225269" x="0" y="0"/>
        </p14:tracePtLst>
      </p14:laserTraceLst>
    </p:ext>
  </p:extLs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bg>
      <p:bgPr>
        <a:solidFill>
          <a:srgbClr val="F8F4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8492"/>
            <a:ext cx="9144000" cy="5119580"/>
          </a:xfrm>
          <a:prstGeom prst="rect">
            <a:avLst/>
          </a:prstGeom>
        </p:spPr>
      </p:pic>
      <p:sp>
        <p:nvSpPr>
          <p:cNvPr id="3" name="Text 1"/>
          <p:cNvSpPr/>
          <p:nvPr/>
        </p:nvSpPr>
        <p:spPr>
          <a:xfrm>
            <a:off x="457200" y="457200"/>
            <a:ext cx="82296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0B2545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Future Value of an Annuity (FVA)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457200" y="1033272"/>
            <a:ext cx="365760" cy="45720"/>
          </a:xfrm>
          <a:prstGeom prst="rect">
            <a:avLst/>
          </a:prstGeom>
          <a:solidFill>
            <a:srgbClr val="C9A961"/>
          </a:solidFill>
          <a:ln w="12700">
            <a:solidFill>
              <a:srgbClr val="C9A961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457200" y="1188720"/>
            <a:ext cx="8229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i="1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If I save the SAME amount every period, how much will I have in the FUTURE?</a:t>
            </a:r>
            <a:endParaRPr lang="en-US" sz="1600" dirty="0"/>
          </a:p>
        </p:txBody>
      </p:sp>
      <p:sp>
        <p:nvSpPr>
          <p:cNvPr id="6" name="Shape 4"/>
          <p:cNvSpPr/>
          <p:nvPr/>
        </p:nvSpPr>
        <p:spPr>
          <a:xfrm>
            <a:off x="457200" y="1691640"/>
            <a:ext cx="8229600" cy="1325880"/>
          </a:xfrm>
          <a:prstGeom prst="rect">
            <a:avLst/>
          </a:prstGeom>
          <a:solidFill>
            <a:srgbClr val="0B2545"/>
          </a:solidFill>
          <a:ln w="12700">
            <a:solidFill>
              <a:srgbClr val="0B2545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457200" y="1783080"/>
            <a:ext cx="82296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FVA  =  PMT  ×  [ (1 + r)ⁿ − 1 ]  ÷  r</a:t>
            </a:r>
            <a:endParaRPr lang="en-US" sz="2600" dirty="0"/>
          </a:p>
        </p:txBody>
      </p:sp>
      <p:sp>
        <p:nvSpPr>
          <p:cNvPr id="8" name="Text 6"/>
          <p:cNvSpPr/>
          <p:nvPr/>
        </p:nvSpPr>
        <p:spPr>
          <a:xfrm>
            <a:off x="457200" y="2423160"/>
            <a:ext cx="82296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i="1" dirty="0">
                <a:solidFill>
                  <a:srgbClr val="E8D5A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PMT = each deposit   ·   r = rate per period   ·   n = number of deposits</a:t>
            </a:r>
            <a:endParaRPr lang="en-US" sz="1300" dirty="0"/>
          </a:p>
        </p:txBody>
      </p:sp>
      <p:sp>
        <p:nvSpPr>
          <p:cNvPr id="9" name="Shape 7"/>
          <p:cNvSpPr/>
          <p:nvPr/>
        </p:nvSpPr>
        <p:spPr>
          <a:xfrm>
            <a:off x="457200" y="3246120"/>
            <a:ext cx="8229600" cy="1508760"/>
          </a:xfrm>
          <a:prstGeom prst="rect">
            <a:avLst/>
          </a:prstGeom>
          <a:solidFill>
            <a:srgbClr val="FFFFFF"/>
          </a:solidFill>
          <a:ln w="12700">
            <a:solidFill>
              <a:srgbClr val="D9D2C2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pic>
        <p:nvPicPr>
          <p:cNvPr id="10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0080" y="3429000"/>
            <a:ext cx="548640" cy="548640"/>
          </a:xfrm>
          <a:prstGeom prst="rect">
            <a:avLst/>
          </a:prstGeom>
        </p:spPr>
      </p:pic>
      <p:sp>
        <p:nvSpPr>
          <p:cNvPr id="11" name="Text 8"/>
          <p:cNvSpPr/>
          <p:nvPr/>
        </p:nvSpPr>
        <p:spPr>
          <a:xfrm>
            <a:off x="1325880" y="3337560"/>
            <a:ext cx="7315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0B2545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Quick Example — Saving for a Down Payment</a:t>
            </a:r>
            <a:endParaRPr lang="en-US" sz="1800" dirty="0"/>
          </a:p>
        </p:txBody>
      </p:sp>
      <p:sp>
        <p:nvSpPr>
          <p:cNvPr id="12" name="Text 9"/>
          <p:cNvSpPr/>
          <p:nvPr/>
        </p:nvSpPr>
        <p:spPr>
          <a:xfrm>
            <a:off x="1325880" y="3703320"/>
            <a:ext cx="7315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Deposit EGP 50,000 at the end of each year for 8 years at 10% annual interest.</a:t>
            </a:r>
            <a:endParaRPr lang="en-US" sz="1300" dirty="0"/>
          </a:p>
        </p:txBody>
      </p:sp>
      <p:sp>
        <p:nvSpPr>
          <p:cNvPr id="13" name="Text 10"/>
          <p:cNvSpPr/>
          <p:nvPr/>
        </p:nvSpPr>
        <p:spPr>
          <a:xfrm>
            <a:off x="1325880" y="4023360"/>
            <a:ext cx="7315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D7A4F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FVA  =  50,000 × [(1.10)⁸ − 1] ÷ 0.10  =  50,000 × 11.4359  ≈  EGP 571,795</a:t>
            </a:r>
            <a:endParaRPr lang="en-US" sz="1400" dirty="0"/>
          </a:p>
        </p:txBody>
      </p:sp>
      <p:sp>
        <p:nvSpPr>
          <p:cNvPr id="14" name="Text 11"/>
          <p:cNvSpPr/>
          <p:nvPr/>
        </p:nvSpPr>
        <p:spPr>
          <a:xfrm>
            <a:off x="1325880" y="4370832"/>
            <a:ext cx="7315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i="1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→  You contributed 400,000;  interest earned you ≈ 171,795</a:t>
            </a:r>
            <a:endParaRPr lang="en-US" sz="1300" dirty="0"/>
          </a:p>
        </p:txBody>
      </p:sp>
      <p:sp>
        <p:nvSpPr>
          <p:cNvPr id="15" name="Shape 12"/>
          <p:cNvSpPr/>
          <p:nvPr/>
        </p:nvSpPr>
        <p:spPr>
          <a:xfrm>
            <a:off x="0" y="4983480"/>
            <a:ext cx="9144000" cy="164592"/>
          </a:xfrm>
          <a:prstGeom prst="rect">
            <a:avLst/>
          </a:prstGeom>
          <a:solidFill>
            <a:srgbClr val="0B2545"/>
          </a:solidFill>
          <a:ln w="12700">
            <a:solidFill>
              <a:srgbClr val="0B2545"/>
            </a:solidFill>
            <a:prstDash val="solid"/>
          </a:ln>
        </p:spPr>
      </p:sp>
      <p:sp>
        <p:nvSpPr>
          <p:cNvPr id="16" name="Text 13"/>
          <p:cNvSpPr/>
          <p:nvPr/>
        </p:nvSpPr>
        <p:spPr>
          <a:xfrm>
            <a:off x="365760" y="4983480"/>
            <a:ext cx="54864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kern="0" spc="200" dirty="0">
                <a:solidFill>
                  <a:srgbClr val="E8D5A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TIME VALUE OF MONEY  ·  REAL ESTATE FINANCE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8792"/>
    </mc:Choice>
    <mc:Fallback xmlns="">
      <p:transition spd="slow" advTm="238792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bg>
      <p:bgPr>
        <a:solidFill>
          <a:srgbClr val="F8F4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3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8492"/>
            <a:ext cx="9144000" cy="5119580"/>
          </a:xfrm>
          <a:prstGeom prst="rect">
            <a:avLst/>
          </a:prstGeom>
        </p:spPr>
      </p:pic>
      <p:sp>
        <p:nvSpPr>
          <p:cNvPr id="3" name="Text 1"/>
          <p:cNvSpPr/>
          <p:nvPr/>
        </p:nvSpPr>
        <p:spPr>
          <a:xfrm>
            <a:off x="457200" y="457200"/>
            <a:ext cx="82296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0B2545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Calculating a Mortgage Payment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457200" y="1033272"/>
            <a:ext cx="365760" cy="45720"/>
          </a:xfrm>
          <a:prstGeom prst="rect">
            <a:avLst/>
          </a:prstGeom>
          <a:solidFill>
            <a:srgbClr val="C9A961"/>
          </a:solidFill>
          <a:ln w="12700">
            <a:solidFill>
              <a:srgbClr val="C9A961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457200" y="1143000"/>
            <a:ext cx="8229600" cy="777240"/>
          </a:xfrm>
          <a:prstGeom prst="rect">
            <a:avLst/>
          </a:prstGeom>
          <a:solidFill>
            <a:srgbClr val="F2EBDB"/>
          </a:solidFill>
          <a:ln w="12700">
            <a:solidFill>
              <a:srgbClr val="C9A961"/>
            </a:solidFill>
            <a:prstDash val="solid"/>
          </a:ln>
        </p:spPr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4360" y="1280160"/>
            <a:ext cx="502920" cy="502920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1234440" y="1143000"/>
            <a:ext cx="736092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Problem: An EGP 2,000,000 mortgage at 18% annual interest, repaid monthly over 20 years. What is the monthly payment?</a:t>
            </a:r>
            <a:endParaRPr lang="en-US" sz="1400" dirty="0"/>
          </a:p>
        </p:txBody>
      </p:sp>
      <p:sp>
        <p:nvSpPr>
          <p:cNvPr id="8" name="Shape 5"/>
          <p:cNvSpPr/>
          <p:nvPr/>
        </p:nvSpPr>
        <p:spPr>
          <a:xfrm>
            <a:off x="457200" y="2057400"/>
            <a:ext cx="365760" cy="365760"/>
          </a:xfrm>
          <a:prstGeom prst="ellipse">
            <a:avLst/>
          </a:prstGeom>
          <a:solidFill>
            <a:srgbClr val="C9A961"/>
          </a:solidFill>
          <a:ln w="12700">
            <a:solidFill>
              <a:srgbClr val="C9A961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457200" y="2057400"/>
            <a:ext cx="365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0B2545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1</a:t>
            </a:r>
            <a:endParaRPr lang="en-US" sz="1600" dirty="0"/>
          </a:p>
        </p:txBody>
      </p:sp>
      <p:sp>
        <p:nvSpPr>
          <p:cNvPr id="10" name="Text 7"/>
          <p:cNvSpPr/>
          <p:nvPr/>
        </p:nvSpPr>
        <p:spPr>
          <a:xfrm>
            <a:off x="960120" y="2057400"/>
            <a:ext cx="15544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Convert to monthly</a:t>
            </a:r>
            <a:endParaRPr lang="en-US" sz="1300" dirty="0"/>
          </a:p>
        </p:txBody>
      </p:sp>
      <p:sp>
        <p:nvSpPr>
          <p:cNvPr id="11" name="Text 8"/>
          <p:cNvSpPr/>
          <p:nvPr/>
        </p:nvSpPr>
        <p:spPr>
          <a:xfrm>
            <a:off x="2606040" y="2057400"/>
            <a:ext cx="6080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1A1A1A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 = 18% / 12 = 1.5% = 0.015      n = 20 × 12 = 240</a:t>
            </a:r>
            <a:endParaRPr lang="en-US" sz="1200" dirty="0"/>
          </a:p>
        </p:txBody>
      </p:sp>
      <p:sp>
        <p:nvSpPr>
          <p:cNvPr id="12" name="Shape 9"/>
          <p:cNvSpPr/>
          <p:nvPr/>
        </p:nvSpPr>
        <p:spPr>
          <a:xfrm>
            <a:off x="457200" y="2441448"/>
            <a:ext cx="365760" cy="365760"/>
          </a:xfrm>
          <a:prstGeom prst="ellipse">
            <a:avLst/>
          </a:prstGeom>
          <a:solidFill>
            <a:srgbClr val="C9A961"/>
          </a:solidFill>
          <a:ln w="12700">
            <a:solidFill>
              <a:srgbClr val="C9A961"/>
            </a:solidFill>
            <a:prstDash val="solid"/>
          </a:ln>
        </p:spPr>
      </p:sp>
      <p:sp>
        <p:nvSpPr>
          <p:cNvPr id="13" name="Text 10"/>
          <p:cNvSpPr/>
          <p:nvPr/>
        </p:nvSpPr>
        <p:spPr>
          <a:xfrm>
            <a:off x="457200" y="2441448"/>
            <a:ext cx="365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0B2545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2</a:t>
            </a:r>
            <a:endParaRPr lang="en-US" sz="1600" dirty="0"/>
          </a:p>
        </p:txBody>
      </p:sp>
      <p:sp>
        <p:nvSpPr>
          <p:cNvPr id="14" name="Text 11"/>
          <p:cNvSpPr/>
          <p:nvPr/>
        </p:nvSpPr>
        <p:spPr>
          <a:xfrm>
            <a:off x="960120" y="2441448"/>
            <a:ext cx="15544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Annuity formula</a:t>
            </a:r>
            <a:endParaRPr lang="en-US" sz="1300" dirty="0"/>
          </a:p>
        </p:txBody>
      </p:sp>
      <p:sp>
        <p:nvSpPr>
          <p:cNvPr id="15" name="Text 12"/>
          <p:cNvSpPr/>
          <p:nvPr/>
        </p:nvSpPr>
        <p:spPr>
          <a:xfrm>
            <a:off x="2606040" y="2441448"/>
            <a:ext cx="6080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1A1A1A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PV  =  PMT × [1 − (1+r)⁻ⁿ] ÷ r</a:t>
            </a:r>
            <a:endParaRPr lang="en-US" sz="1200" dirty="0"/>
          </a:p>
        </p:txBody>
      </p:sp>
      <p:sp>
        <p:nvSpPr>
          <p:cNvPr id="16" name="Shape 13"/>
          <p:cNvSpPr/>
          <p:nvPr/>
        </p:nvSpPr>
        <p:spPr>
          <a:xfrm>
            <a:off x="457200" y="2825496"/>
            <a:ext cx="365760" cy="365760"/>
          </a:xfrm>
          <a:prstGeom prst="ellipse">
            <a:avLst/>
          </a:prstGeom>
          <a:solidFill>
            <a:srgbClr val="C9A961"/>
          </a:solidFill>
          <a:ln w="12700">
            <a:solidFill>
              <a:srgbClr val="C9A961"/>
            </a:solidFill>
            <a:prstDash val="solid"/>
          </a:ln>
        </p:spPr>
      </p:sp>
      <p:sp>
        <p:nvSpPr>
          <p:cNvPr id="17" name="Text 14"/>
          <p:cNvSpPr/>
          <p:nvPr/>
        </p:nvSpPr>
        <p:spPr>
          <a:xfrm>
            <a:off x="457200" y="2825496"/>
            <a:ext cx="365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0B2545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3</a:t>
            </a:r>
            <a:endParaRPr lang="en-US" sz="1600" dirty="0"/>
          </a:p>
        </p:txBody>
      </p:sp>
      <p:sp>
        <p:nvSpPr>
          <p:cNvPr id="18" name="Text 15"/>
          <p:cNvSpPr/>
          <p:nvPr/>
        </p:nvSpPr>
        <p:spPr>
          <a:xfrm>
            <a:off x="960120" y="2825496"/>
            <a:ext cx="15544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Solve for PMT</a:t>
            </a:r>
            <a:endParaRPr lang="en-US" sz="1300" dirty="0"/>
          </a:p>
        </p:txBody>
      </p:sp>
      <p:sp>
        <p:nvSpPr>
          <p:cNvPr id="19" name="Text 16"/>
          <p:cNvSpPr/>
          <p:nvPr/>
        </p:nvSpPr>
        <p:spPr>
          <a:xfrm>
            <a:off x="2606040" y="2825496"/>
            <a:ext cx="6080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1A1A1A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PMT  =  PV  ÷  { [1 − (1+r)⁻ⁿ] ÷ r }</a:t>
            </a:r>
            <a:endParaRPr lang="en-US" sz="1200" dirty="0"/>
          </a:p>
        </p:txBody>
      </p:sp>
      <p:sp>
        <p:nvSpPr>
          <p:cNvPr id="20" name="Shape 17"/>
          <p:cNvSpPr/>
          <p:nvPr/>
        </p:nvSpPr>
        <p:spPr>
          <a:xfrm>
            <a:off x="457200" y="3209544"/>
            <a:ext cx="365760" cy="365760"/>
          </a:xfrm>
          <a:prstGeom prst="ellipse">
            <a:avLst/>
          </a:prstGeom>
          <a:solidFill>
            <a:srgbClr val="C9A961"/>
          </a:solidFill>
          <a:ln w="12700">
            <a:solidFill>
              <a:srgbClr val="C9A961"/>
            </a:solidFill>
            <a:prstDash val="solid"/>
          </a:ln>
        </p:spPr>
      </p:sp>
      <p:sp>
        <p:nvSpPr>
          <p:cNvPr id="21" name="Text 18"/>
          <p:cNvSpPr/>
          <p:nvPr/>
        </p:nvSpPr>
        <p:spPr>
          <a:xfrm>
            <a:off x="457200" y="3209544"/>
            <a:ext cx="365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0B2545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4</a:t>
            </a:r>
            <a:endParaRPr lang="en-US" sz="1600" dirty="0"/>
          </a:p>
        </p:txBody>
      </p:sp>
      <p:sp>
        <p:nvSpPr>
          <p:cNvPr id="22" name="Text 19"/>
          <p:cNvSpPr/>
          <p:nvPr/>
        </p:nvSpPr>
        <p:spPr>
          <a:xfrm>
            <a:off x="960120" y="3209544"/>
            <a:ext cx="15544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Substitute</a:t>
            </a:r>
            <a:endParaRPr lang="en-US" sz="1300" dirty="0"/>
          </a:p>
        </p:txBody>
      </p:sp>
      <p:sp>
        <p:nvSpPr>
          <p:cNvPr id="23" name="Text 20"/>
          <p:cNvSpPr/>
          <p:nvPr/>
        </p:nvSpPr>
        <p:spPr>
          <a:xfrm>
            <a:off x="2606040" y="3209544"/>
            <a:ext cx="6080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1A1A1A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PMT  =  2,000,000 ÷ 64.7956</a:t>
            </a:r>
            <a:endParaRPr lang="en-US" sz="1200" dirty="0"/>
          </a:p>
        </p:txBody>
      </p:sp>
      <p:sp>
        <p:nvSpPr>
          <p:cNvPr id="24" name="Shape 21"/>
          <p:cNvSpPr/>
          <p:nvPr/>
        </p:nvSpPr>
        <p:spPr>
          <a:xfrm>
            <a:off x="457200" y="3593592"/>
            <a:ext cx="365760" cy="365760"/>
          </a:xfrm>
          <a:prstGeom prst="ellipse">
            <a:avLst/>
          </a:prstGeom>
          <a:solidFill>
            <a:srgbClr val="C9A961"/>
          </a:solidFill>
          <a:ln w="12700">
            <a:solidFill>
              <a:srgbClr val="C9A961"/>
            </a:solidFill>
            <a:prstDash val="solid"/>
          </a:ln>
        </p:spPr>
      </p:sp>
      <p:sp>
        <p:nvSpPr>
          <p:cNvPr id="25" name="Text 22"/>
          <p:cNvSpPr/>
          <p:nvPr/>
        </p:nvSpPr>
        <p:spPr>
          <a:xfrm>
            <a:off x="457200" y="3593592"/>
            <a:ext cx="365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0B2545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5</a:t>
            </a:r>
            <a:endParaRPr lang="en-US" sz="1600" dirty="0"/>
          </a:p>
        </p:txBody>
      </p:sp>
      <p:sp>
        <p:nvSpPr>
          <p:cNvPr id="26" name="Text 23"/>
          <p:cNvSpPr/>
          <p:nvPr/>
        </p:nvSpPr>
        <p:spPr>
          <a:xfrm>
            <a:off x="960120" y="3593592"/>
            <a:ext cx="15544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Result</a:t>
            </a:r>
            <a:endParaRPr lang="en-US" sz="1300" dirty="0"/>
          </a:p>
        </p:txBody>
      </p:sp>
      <p:sp>
        <p:nvSpPr>
          <p:cNvPr id="27" name="Text 24"/>
          <p:cNvSpPr/>
          <p:nvPr/>
        </p:nvSpPr>
        <p:spPr>
          <a:xfrm>
            <a:off x="2606040" y="3593592"/>
            <a:ext cx="6080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1A1A1A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Monthly payment  ≈  EGP 30,866</a:t>
            </a:r>
            <a:endParaRPr lang="en-US" sz="1200" dirty="0"/>
          </a:p>
        </p:txBody>
      </p:sp>
      <p:sp>
        <p:nvSpPr>
          <p:cNvPr id="28" name="Shape 25"/>
          <p:cNvSpPr/>
          <p:nvPr/>
        </p:nvSpPr>
        <p:spPr>
          <a:xfrm>
            <a:off x="457200" y="4251960"/>
            <a:ext cx="8229600" cy="548640"/>
          </a:xfrm>
          <a:prstGeom prst="rect">
            <a:avLst/>
          </a:prstGeom>
          <a:solidFill>
            <a:srgbClr val="2D7A4F"/>
          </a:solidFill>
          <a:ln w="12700">
            <a:solidFill>
              <a:srgbClr val="2D7A4F"/>
            </a:solidFill>
            <a:prstDash val="solid"/>
          </a:ln>
        </p:spPr>
      </p:sp>
      <p:pic>
        <p:nvPicPr>
          <p:cNvPr id="29" name="Image 1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0080" y="4343400"/>
            <a:ext cx="365760" cy="365760"/>
          </a:xfrm>
          <a:prstGeom prst="rect">
            <a:avLst/>
          </a:prstGeom>
        </p:spPr>
      </p:pic>
      <p:sp>
        <p:nvSpPr>
          <p:cNvPr id="30" name="Text 26"/>
          <p:cNvSpPr/>
          <p:nvPr/>
        </p:nvSpPr>
        <p:spPr>
          <a:xfrm>
            <a:off x="1143000" y="4251960"/>
            <a:ext cx="73152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Total paid over 20 years ≈ EGP 7.41 M  →  EGP 5.41 M is interest!</a:t>
            </a:r>
            <a:endParaRPr lang="en-US" sz="1500" dirty="0"/>
          </a:p>
        </p:txBody>
      </p:sp>
      <p:sp>
        <p:nvSpPr>
          <p:cNvPr id="31" name="Shape 27"/>
          <p:cNvSpPr/>
          <p:nvPr/>
        </p:nvSpPr>
        <p:spPr>
          <a:xfrm>
            <a:off x="0" y="4983480"/>
            <a:ext cx="9144000" cy="164592"/>
          </a:xfrm>
          <a:prstGeom prst="rect">
            <a:avLst/>
          </a:prstGeom>
          <a:solidFill>
            <a:srgbClr val="0B2545"/>
          </a:solidFill>
          <a:ln w="12700">
            <a:solidFill>
              <a:srgbClr val="0B2545"/>
            </a:solidFill>
            <a:prstDash val="solid"/>
          </a:ln>
        </p:spPr>
      </p:sp>
      <p:sp>
        <p:nvSpPr>
          <p:cNvPr id="32" name="Text 28"/>
          <p:cNvSpPr/>
          <p:nvPr/>
        </p:nvSpPr>
        <p:spPr>
          <a:xfrm>
            <a:off x="365760" y="4983480"/>
            <a:ext cx="54864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kern="0" spc="200" dirty="0">
                <a:solidFill>
                  <a:srgbClr val="E8D5A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TIME VALUE OF MONEY  ·  REAL ESTATE FINANCE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9910"/>
    </mc:Choice>
    <mc:Fallback xmlns="">
      <p:transition spd="slow" advTm="14991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0520" x="6886575" y="3219450"/>
          <p14:tracePt t="10712" x="6853238" y="3219450"/>
          <p14:tracePt t="10718" x="6777038" y="3219450"/>
          <p14:tracePt t="10725" x="6686550" y="3219450"/>
          <p14:tracePt t="10734" x="6591300" y="3214688"/>
          <p14:tracePt t="10751" x="6334125" y="3190875"/>
          <p14:tracePt t="10768" x="5805488" y="3100388"/>
          <p14:tracePt t="10784" x="5438775" y="3014663"/>
          <p14:tracePt t="10801" x="5067300" y="2919413"/>
          <p14:tracePt t="10818" x="4505325" y="2733675"/>
          <p14:tracePt t="10834" x="4148138" y="2605088"/>
          <p14:tracePt t="10851" x="3824288" y="2495550"/>
          <p14:tracePt t="10868" x="3529013" y="2371725"/>
          <p14:tracePt t="10884" x="3133725" y="2185988"/>
          <p14:tracePt t="10901" x="2957513" y="2090738"/>
          <p14:tracePt t="10917" x="2786063" y="1995488"/>
          <p14:tracePt t="10934" x="2614613" y="1866900"/>
          <p14:tracePt t="10951" x="2533650" y="1800225"/>
          <p14:tracePt t="10967" x="2443163" y="1738313"/>
          <p14:tracePt t="10984" x="2347913" y="1676400"/>
          <p14:tracePt t="11001" x="2309813" y="1643063"/>
          <p14:tracePt t="11019" x="2281238" y="1614488"/>
          <p14:tracePt t="11034" x="2281238" y="1609725"/>
          <p14:tracePt t="11470" x="2300288" y="1604963"/>
          <p14:tracePt t="11477" x="2343150" y="1590675"/>
          <p14:tracePt t="11484" x="2381250" y="1581150"/>
          <p14:tracePt t="11501" x="2447925" y="1557338"/>
          <p14:tracePt t="11517" x="2538413" y="1543050"/>
          <p14:tracePt t="11534" x="2652713" y="1533525"/>
          <p14:tracePt t="11551" x="2700338" y="1528763"/>
          <p14:tracePt t="11567" x="2738438" y="1528763"/>
          <p14:tracePt t="11584" x="2805113" y="1528763"/>
          <p14:tracePt t="11601" x="2867025" y="1543050"/>
          <p14:tracePt t="11617" x="2928938" y="1552575"/>
          <p14:tracePt t="11634" x="2995613" y="1576388"/>
          <p14:tracePt t="11651" x="3043238" y="1581150"/>
          <p14:tracePt t="11667" x="3105150" y="1590675"/>
          <p14:tracePt t="11684" x="3200400" y="1600200"/>
          <p14:tracePt t="11700" x="3248025" y="1600200"/>
          <p14:tracePt t="11717" x="3309938" y="1600200"/>
          <p14:tracePt t="11734" x="3419475" y="1595438"/>
          <p14:tracePt t="11750" x="3481388" y="1590675"/>
          <p14:tracePt t="11767" x="3529013" y="1585913"/>
          <p14:tracePt t="11784" x="3581400" y="1581150"/>
          <p14:tracePt t="11800" x="3605213" y="1576388"/>
          <p14:tracePt t="11817" x="3609975" y="1576388"/>
          <p14:tracePt t="11834" x="3619500" y="1571625"/>
          <p14:tracePt t="11871" x="3619500" y="1566863"/>
          <p14:tracePt t="12057" x="3614738" y="1566863"/>
          <p14:tracePt t="12094" x="3609975" y="1566863"/>
          <p14:tracePt t="12930" x="3571875" y="1562100"/>
          <p14:tracePt t="12937" x="3500438" y="1557338"/>
          <p14:tracePt t="12950" x="3438525" y="1557338"/>
          <p14:tracePt t="12967" x="3205163" y="1543050"/>
          <p14:tracePt t="12984" x="3071813" y="1528763"/>
          <p14:tracePt t="13000" x="2952750" y="1509713"/>
          <p14:tracePt t="13017" x="2790825" y="1495425"/>
          <p14:tracePt t="13034" x="2719388" y="1485900"/>
          <p14:tracePt t="13050" x="2681288" y="1476375"/>
          <p14:tracePt t="13067" x="2657475" y="1471613"/>
          <p14:tracePt t="13084" x="2652713" y="1471613"/>
          <p14:tracePt t="13302" x="2652713" y="1476375"/>
          <p14:tracePt t="13374" x="2652713" y="1481138"/>
          <p14:tracePt t="13395" x="2652713" y="1485900"/>
          <p14:tracePt t="13418" x="2652713" y="1490663"/>
          <p14:tracePt t="13432" x="2652713" y="1495425"/>
          <p14:tracePt t="13438" x="2652713" y="1500188"/>
          <p14:tracePt t="13467" x="2657475" y="1504950"/>
          <p14:tracePt t="13496" x="2657475" y="1509713"/>
          <p14:tracePt t="13503" x="2662238" y="1509713"/>
          <p14:tracePt t="13510" x="2662238" y="1514475"/>
          <p14:tracePt t="13538" x="2667000" y="1519238"/>
          <p14:tracePt t="13553" x="2671763" y="1519238"/>
          <p14:tracePt t="13567" x="2671763" y="1524000"/>
          <p14:tracePt t="13574" x="2676525" y="1524000"/>
          <p14:tracePt t="13589" x="2681288" y="1524000"/>
          <p14:tracePt t="13600" x="2686050" y="1528763"/>
          <p14:tracePt t="13617" x="2757488" y="1533525"/>
          <p14:tracePt t="13633" x="2824163" y="1543050"/>
          <p14:tracePt t="13650" x="2900363" y="1547813"/>
          <p14:tracePt t="13667" x="3000375" y="1562100"/>
          <p14:tracePt t="13683" x="3052763" y="1566863"/>
          <p14:tracePt t="13700" x="3081338" y="1566863"/>
          <p14:tracePt t="13717" x="3095625" y="1566863"/>
          <p14:tracePt t="13733" x="3105150" y="1566863"/>
          <p14:tracePt t="13876" x="3100388" y="1566863"/>
          <p14:tracePt t="13897" x="3095625" y="1566863"/>
          <p14:tracePt t="13948" x="3090863" y="1566863"/>
          <p14:tracePt t="13997" x="3090863" y="1562100"/>
          <p14:tracePt t="14090" x="3090863" y="1557338"/>
          <p14:tracePt t="14147" x="3095625" y="1557338"/>
          <p14:tracePt t="14720" x="3148013" y="1557338"/>
          <p14:tracePt t="14727" x="3209925" y="1557338"/>
          <p14:tracePt t="14734" x="3271838" y="1557338"/>
          <p14:tracePt t="14749" x="3476625" y="1571625"/>
          <p14:tracePt t="14766" x="3643313" y="1585913"/>
          <p14:tracePt t="14783" x="3790950" y="1614488"/>
          <p14:tracePt t="14799" x="3995738" y="1643063"/>
          <p14:tracePt t="14816" x="4100513" y="1657350"/>
          <p14:tracePt t="14833" x="4191000" y="1676400"/>
          <p14:tracePt t="14850" x="4286250" y="1676400"/>
          <p14:tracePt t="14866" x="4324350" y="1671638"/>
          <p14:tracePt t="14883" x="4333875" y="1671638"/>
          <p14:tracePt t="14899" x="4338638" y="1666875"/>
          <p14:tracePt t="14928" x="4343400" y="1666875"/>
          <p14:tracePt t="14956" x="4343400" y="1662113"/>
          <p14:tracePt t="15451" x="4343400" y="1657350"/>
          <p14:tracePt t="15515" x="4343400" y="1652588"/>
          <p14:tracePt t="15686" x="4343400" y="1647825"/>
          <p14:tracePt t="16210" x="4343400" y="1652588"/>
          <p14:tracePt t="16295" x="4343400" y="1657350"/>
          <p14:tracePt t="16366" x="4343400" y="1662113"/>
          <p14:tracePt t="16381" x="4348163" y="1662113"/>
          <p14:tracePt t="16388" x="4362450" y="1662113"/>
          <p14:tracePt t="16399" x="4371975" y="1662113"/>
          <p14:tracePt t="16416" x="4410075" y="1657350"/>
          <p14:tracePt t="16432" x="4505325" y="1643063"/>
          <p14:tracePt t="16449" x="4557713" y="1638300"/>
          <p14:tracePt t="16466" x="4605338" y="1633538"/>
          <p14:tracePt t="16467" x="4633913" y="1628775"/>
          <p14:tracePt t="16482" x="4700588" y="1624013"/>
          <p14:tracePt t="16499" x="4786313" y="1619250"/>
          <p14:tracePt t="16516" x="4862513" y="1614488"/>
          <p14:tracePt t="16532" x="4976813" y="1614488"/>
          <p14:tracePt t="16549" x="5062538" y="1614488"/>
          <p14:tracePt t="16566" x="5143500" y="1614488"/>
          <p14:tracePt t="16582" x="5248275" y="1614488"/>
          <p14:tracePt t="16599" x="5334000" y="1609725"/>
          <p14:tracePt t="16616" x="5414963" y="1609725"/>
          <p14:tracePt t="16632" x="5505450" y="1609725"/>
          <p14:tracePt t="16649" x="5562600" y="1604963"/>
          <p14:tracePt t="16666" x="5643563" y="1604963"/>
          <p14:tracePt t="16682" x="5734050" y="1600200"/>
          <p14:tracePt t="16699" x="5795963" y="1600200"/>
          <p14:tracePt t="16716" x="5857875" y="1600200"/>
          <p14:tracePt t="16732" x="5957888" y="1595438"/>
          <p14:tracePt t="16749" x="6010275" y="1595438"/>
          <p14:tracePt t="16766" x="6048375" y="1585913"/>
          <p14:tracePt t="16782" x="6086475" y="1585913"/>
          <p14:tracePt t="16799" x="6105525" y="1581150"/>
          <p14:tracePt t="16815" x="6119813" y="1581150"/>
          <p14:tracePt t="16832" x="6129338" y="1581150"/>
          <p14:tracePt t="16849" x="6134100" y="1581150"/>
          <p14:tracePt t="16882" x="6138863" y="1581150"/>
          <p14:tracePt t="16904" x="6148388" y="1581150"/>
          <p14:tracePt t="16918" x="6153150" y="1581150"/>
          <p14:tracePt t="16932" x="6157913" y="1581150"/>
          <p14:tracePt t="16949" x="6176963" y="1581150"/>
          <p14:tracePt t="16965" x="6186488" y="1581150"/>
          <p14:tracePt t="16982" x="6205538" y="1581150"/>
          <p14:tracePt t="16999" x="6210300" y="1581150"/>
          <p14:tracePt t="17015" x="6219825" y="1581150"/>
          <p14:tracePt t="17032" x="6224588" y="1581150"/>
          <p14:tracePt t="17049" x="6229350" y="1581150"/>
          <p14:tracePt t="17082" x="6234113" y="1581150"/>
          <p14:tracePt t="21351" x="6291263" y="1581150"/>
          <p14:tracePt t="21357" x="6353175" y="1581150"/>
          <p14:tracePt t="21364" x="6419850" y="1581150"/>
          <p14:tracePt t="21381" x="6577013" y="1581150"/>
          <p14:tracePt t="21397" x="6753225" y="1585913"/>
          <p14:tracePt t="21414" x="7005638" y="1595438"/>
          <p14:tracePt t="21431" x="7162800" y="1604963"/>
          <p14:tracePt t="21447" x="7286625" y="1614488"/>
          <p14:tracePt t="21464" x="7443788" y="1624013"/>
          <p14:tracePt t="21481" x="7519988" y="1633538"/>
          <p14:tracePt t="21497" x="7562850" y="1633538"/>
          <p14:tracePt t="21514" x="7577138" y="1633538"/>
          <p14:tracePt t="21547" x="7581900" y="1633538"/>
          <p14:tracePt t="27185" x="7620000" y="1633538"/>
          <p14:tracePt t="27192" x="7662863" y="1614488"/>
          <p14:tracePt t="27199" x="7705725" y="1604963"/>
          <p14:tracePt t="27212" x="7753350" y="1585913"/>
          <p14:tracePt t="27229" x="7900988" y="1547813"/>
          <p14:tracePt t="27245" x="7981950" y="1524000"/>
          <p14:tracePt t="27262" x="8043863" y="1509713"/>
          <p14:tracePt t="27279" x="8101013" y="1490663"/>
          <p14:tracePt t="27295" x="8134350" y="1481138"/>
          <p14:tracePt t="27312" x="8158163" y="1476375"/>
          <p14:tracePt t="27329" x="8186738" y="1476375"/>
          <p14:tracePt t="27345" x="8191500" y="1476375"/>
          <p14:tracePt t="27379" x="8196263" y="1476375"/>
          <p14:tracePt t="27414" x="8201025" y="1476375"/>
          <p14:tracePt t="27492" x="8201025" y="1481138"/>
          <p14:tracePt t="27500" x="8201025" y="1485900"/>
          <p14:tracePt t="27512" x="8201025" y="1490663"/>
          <p14:tracePt t="27528" x="8201025" y="1495425"/>
          <p14:tracePt t="27545" x="8201025" y="1504950"/>
          <p14:tracePt t="27562" x="8201025" y="1509713"/>
          <p14:tracePt t="27579" x="8201025" y="1514475"/>
          <p14:tracePt t="27595" x="8196263" y="1524000"/>
          <p14:tracePt t="27636" x="8196263" y="1528763"/>
          <p14:tracePt t="28073" x="8091488" y="1557338"/>
          <p14:tracePt t="28079" x="7900988" y="1600200"/>
          <p14:tracePt t="28087" x="7696200" y="1643063"/>
          <p14:tracePt t="28095" x="7481888" y="1671638"/>
          <p14:tracePt t="28112" x="7019925" y="1724025"/>
          <p14:tracePt t="28128" x="6562725" y="1752600"/>
          <p14:tracePt t="28145" x="5953125" y="1781175"/>
          <p14:tracePt t="28162" x="5562600" y="1781175"/>
          <p14:tracePt t="28178" x="5233988" y="1766888"/>
          <p14:tracePt t="28195" x="4838700" y="1752600"/>
          <p14:tracePt t="28212" x="4676775" y="1743075"/>
          <p14:tracePt t="28228" x="4538663" y="1733550"/>
          <p14:tracePt t="28245" x="4414838" y="1724025"/>
          <p14:tracePt t="28262" x="4362450" y="1714500"/>
          <p14:tracePt t="28278" x="4333875" y="1709738"/>
          <p14:tracePt t="28295" x="4305300" y="1709738"/>
          <p14:tracePt t="28695" x="4167188" y="1724025"/>
          <p14:tracePt t="28702" x="4010025" y="1728788"/>
          <p14:tracePt t="28711" x="3814763" y="1747838"/>
          <p14:tracePt t="28728" x="3438525" y="1790700"/>
          <p14:tracePt t="28745" x="2933700" y="1804988"/>
          <p14:tracePt t="28761" x="2681288" y="1814513"/>
          <p14:tracePt t="28778" x="2481263" y="1819275"/>
          <p14:tracePt t="28795" x="2324100" y="1819275"/>
          <p14:tracePt t="28811" x="2266950" y="1814513"/>
          <p14:tracePt t="28828" x="2238375" y="1814513"/>
          <p14:tracePt t="28845" x="2233613" y="1814513"/>
          <p14:tracePt t="28878" x="2233613" y="1809750"/>
          <p14:tracePt t="28946" x="2238375" y="1809750"/>
          <p14:tracePt t="28982" x="2243138" y="1809750"/>
          <p14:tracePt t="28996" x="2247900" y="1814513"/>
          <p14:tracePt t="29033" x="2252663" y="1814513"/>
          <p14:tracePt t="29039" x="2252663" y="1819275"/>
          <p14:tracePt t="29046" x="2257425" y="1819275"/>
          <p14:tracePt t="29061" x="2262188" y="1819275"/>
          <p14:tracePt t="29082" x="2266950" y="1824038"/>
          <p14:tracePt t="29118" x="2271713" y="1824038"/>
          <p14:tracePt t="29139" x="2276475" y="1824038"/>
          <p14:tracePt t="29168" x="2281238" y="1824038"/>
          <p14:tracePt t="29204" x="2286000" y="1824038"/>
          <p14:tracePt t="29268" x="2290763" y="1824038"/>
          <p14:tracePt t="34925" x="2357438" y="1771650"/>
          <p14:tracePt t="34932" x="2395538" y="1743075"/>
          <p14:tracePt t="34943" x="2424113" y="1719263"/>
          <p14:tracePt t="34960" x="2533650" y="1671638"/>
          <p14:tracePt t="34976" x="2576513" y="1662113"/>
          <p14:tracePt t="34993" x="2600325" y="1657350"/>
          <p14:tracePt t="35010" x="2619375" y="1657350"/>
          <p14:tracePt t="35026" x="2624138" y="1657350"/>
          <p14:tracePt t="35383" x="2633663" y="1647825"/>
          <p14:tracePt t="35389" x="2647950" y="1643063"/>
          <p14:tracePt t="35396" x="2662238" y="1633538"/>
          <p14:tracePt t="35409" x="2671763" y="1624013"/>
          <p14:tracePt t="35426" x="2705100" y="1600200"/>
          <p14:tracePt t="35443" x="2728913" y="1581150"/>
          <p14:tracePt t="35459" x="2738438" y="1576388"/>
          <p14:tracePt t="35476" x="2747963" y="1571625"/>
          <p14:tracePt t="35492" x="2747963" y="1566863"/>
          <p14:tracePt t="35509" x="2752725" y="1566863"/>
          <p14:tracePt t="35526" x="2752725" y="1562100"/>
          <p14:tracePt t="35542" x="2757488" y="1562100"/>
          <p14:tracePt t="35576" x="2757488" y="1552575"/>
          <p14:tracePt t="35592" x="2762250" y="1552575"/>
          <p14:tracePt t="35612" x="2762250" y="1547813"/>
          <p14:tracePt t="35726" x="2767013" y="1547813"/>
          <p14:tracePt t="35813" x="2776538" y="1547813"/>
          <p14:tracePt t="35819" x="2776538" y="1557338"/>
          <p14:tracePt t="47103" x="2747963" y="1590675"/>
          <p14:tracePt t="47110" x="2705100" y="1638300"/>
          <p14:tracePt t="47122" x="2657475" y="1690688"/>
          <p14:tracePt t="47139" x="2566988" y="1790700"/>
          <p14:tracePt t="47155" x="2471738" y="1933575"/>
          <p14:tracePt t="47172" x="2419350" y="2005013"/>
          <p14:tracePt t="47189" x="2343150" y="2100263"/>
          <p14:tracePt t="47205" x="2295525" y="2166938"/>
          <p14:tracePt t="47222" x="2252663" y="2224088"/>
          <p14:tracePt t="47239" x="2214563" y="2286000"/>
          <p14:tracePt t="47255" x="2209800" y="2300288"/>
          <p14:tracePt t="47272" x="2200275" y="2314575"/>
          <p14:tracePt t="47289" x="2200275" y="2319338"/>
          <p14:tracePt t="47322" x="2200275" y="2324100"/>
          <p14:tracePt t="47411" x="2205038" y="2328863"/>
          <p14:tracePt t="47418" x="2214563" y="2328863"/>
          <p14:tracePt t="47425" x="2224088" y="2328863"/>
          <p14:tracePt t="47438" x="2238375" y="2333625"/>
          <p14:tracePt t="47455" x="2309813" y="2357438"/>
          <p14:tracePt t="47472" x="2352675" y="2366963"/>
          <p14:tracePt t="47488" x="2400300" y="2381250"/>
          <p14:tracePt t="47505" x="2500313" y="2409825"/>
          <p14:tracePt t="47522" x="2576513" y="2419350"/>
          <p14:tracePt t="47538" x="2633663" y="2433638"/>
          <p14:tracePt t="47555" x="2681288" y="2447925"/>
          <p14:tracePt t="47572" x="2709863" y="2452688"/>
          <p14:tracePt t="47588" x="2724150" y="2457450"/>
          <p14:tracePt t="47605" x="2752725" y="2462213"/>
          <p14:tracePt t="47622" x="2767013" y="2462213"/>
          <p14:tracePt t="47638" x="2771775" y="2462213"/>
          <p14:tracePt t="47676" x="2776538" y="2462213"/>
          <p14:tracePt t="47719" x="2776538" y="2457450"/>
          <p14:tracePt t="47726" x="2781300" y="2457450"/>
          <p14:tracePt t="47738" x="2781300" y="2452688"/>
          <p14:tracePt t="47755" x="2786063" y="2443163"/>
          <p14:tracePt t="47772" x="2786063" y="2438400"/>
          <p14:tracePt t="47788" x="2786063" y="2433638"/>
          <p14:tracePt t="47805" x="2786063" y="2424113"/>
          <p14:tracePt t="47822" x="2786063" y="2419350"/>
          <p14:tracePt t="47838" x="2786063" y="2414588"/>
          <p14:tracePt t="47872" x="2781300" y="2409825"/>
          <p14:tracePt t="47888" x="2776538" y="2405063"/>
          <p14:tracePt t="47905" x="2762250" y="2405063"/>
          <p14:tracePt t="47926" x="2757488" y="2405063"/>
          <p14:tracePt t="47938" x="2757488" y="2400300"/>
          <p14:tracePt t="47956" x="2752725" y="2400300"/>
          <p14:tracePt t="48013" x="2747963" y="2400300"/>
          <p14:tracePt t="48041" x="2743200" y="2400300"/>
          <p14:tracePt t="48106" x="2738438" y="2400300"/>
          <p14:tracePt t="48228" x="2738438" y="2395538"/>
          <p14:tracePt t="48271" x="2738438" y="2390775"/>
          <p14:tracePt t="48293" x="2738438" y="2386013"/>
          <p14:tracePt t="48299" x="2743200" y="2386013"/>
          <p14:tracePt t="48313" x="2747963" y="2381250"/>
          <p14:tracePt t="48327" x="2752725" y="2381250"/>
          <p14:tracePt t="48349" x="2762250" y="2381250"/>
          <p14:tracePt t="48363" x="2767013" y="2381250"/>
          <p14:tracePt t="48378" x="2771775" y="2381250"/>
          <p14:tracePt t="48393" x="2776538" y="2381250"/>
          <p14:tracePt t="48405" x="2781300" y="2381250"/>
          <p14:tracePt t="48422" x="2786063" y="2381250"/>
          <p14:tracePt t="48438" x="2800350" y="2381250"/>
          <p14:tracePt t="48455" x="2814638" y="2386013"/>
          <p14:tracePt t="48472" x="2852738" y="2395538"/>
          <p14:tracePt t="48488" x="2881313" y="2395538"/>
          <p14:tracePt t="48505" x="2909888" y="2395538"/>
          <p14:tracePt t="48521" x="2957513" y="2395538"/>
          <p14:tracePt t="48538" x="2990850" y="2390775"/>
          <p14:tracePt t="48555" x="2995613" y="2390775"/>
          <p14:tracePt t="48571" x="3009900" y="2390775"/>
          <p14:tracePt t="48629" x="3009900" y="2386013"/>
          <p14:tracePt t="48693" x="3014663" y="2386013"/>
          <p14:tracePt t="48729" x="3019425" y="2386013"/>
          <p14:tracePt t="48736" x="3024188" y="2381250"/>
          <p14:tracePt t="48743" x="3028950" y="2381250"/>
          <p14:tracePt t="48755" x="3033713" y="2381250"/>
          <p14:tracePt t="48771" x="3048000" y="2376488"/>
          <p14:tracePt t="48788" x="3057525" y="2371725"/>
          <p14:tracePt t="48805" x="3071813" y="2371725"/>
          <p14:tracePt t="48821" x="3086100" y="2366963"/>
          <p14:tracePt t="48838" x="3090863" y="2362200"/>
          <p14:tracePt t="48855" x="3095625" y="2362200"/>
          <p14:tracePt t="48871" x="3100388" y="2357438"/>
          <p14:tracePt t="48888" x="3105150" y="2357438"/>
          <p14:tracePt t="51378" x="3109913" y="2357438"/>
          <p14:tracePt t="51385" x="3119438" y="2352675"/>
          <p14:tracePt t="51392" x="3138488" y="2352675"/>
          <p14:tracePt t="51404" x="3152775" y="2347913"/>
          <p14:tracePt t="51420" x="3200400" y="2347913"/>
          <p14:tracePt t="51437" x="3233738" y="2347913"/>
          <p14:tracePt t="51454" x="3271838" y="2347913"/>
          <p14:tracePt t="51470" x="3362325" y="2352675"/>
          <p14:tracePt t="51487" x="3424238" y="2357438"/>
          <p14:tracePt t="51504" x="3476625" y="2362200"/>
          <p14:tracePt t="51520" x="3552825" y="2371725"/>
          <p14:tracePt t="51537" x="3590925" y="2376488"/>
          <p14:tracePt t="51554" x="3619500" y="2381250"/>
          <p14:tracePt t="51570" x="3643313" y="2381250"/>
          <p14:tracePt t="51587" x="3648075" y="2381250"/>
          <p14:tracePt t="51628" x="3652838" y="2381250"/>
          <p14:tracePt t="51814" x="3648075" y="2381250"/>
          <p14:tracePt t="51836" x="3643313" y="2381250"/>
          <p14:tracePt t="51843" x="3638550" y="2381250"/>
          <p14:tracePt t="51857" x="3633788" y="2376488"/>
          <p14:tracePt t="51879" x="3629025" y="2376488"/>
          <p14:tracePt t="51915" x="3624263" y="2376488"/>
          <p14:tracePt t="51922" x="3624263" y="2371725"/>
          <p14:tracePt t="51965" x="3619500" y="2371725"/>
          <p14:tracePt t="51986" x="3614738" y="2371725"/>
          <p14:tracePt t="52044" x="3609975" y="2371725"/>
          <p14:tracePt t="52079" x="3605213" y="2371725"/>
          <p14:tracePt t="52101" x="3605213" y="2366963"/>
          <p14:tracePt t="52144" x="3600450" y="2366963"/>
          <p14:tracePt t="53425" x="3624263" y="2362200"/>
          <p14:tracePt t="53439" x="3819525" y="2328863"/>
          <p14:tracePt t="53446" x="3905250" y="2319338"/>
          <p14:tracePt t="53454" x="4005263" y="2305050"/>
          <p14:tracePt t="53470" x="4243388" y="2300288"/>
          <p14:tracePt t="53486" x="4467225" y="2295525"/>
          <p14:tracePt t="53503" x="4872038" y="2295525"/>
          <p14:tracePt t="53520" x="5167313" y="2295525"/>
          <p14:tracePt t="53536" x="5457825" y="2281238"/>
          <p14:tracePt t="53553" x="5895975" y="2252663"/>
          <p14:tracePt t="53570" x="6191250" y="2219325"/>
          <p14:tracePt t="53586" x="6457950" y="2200275"/>
          <p14:tracePt t="53603" x="6705600" y="2171700"/>
          <p14:tracePt t="53620" x="7072313" y="2124075"/>
          <p14:tracePt t="53636" x="7272338" y="2085975"/>
          <p14:tracePt t="53653" x="7424738" y="2076450"/>
          <p14:tracePt t="53670" x="7610475" y="2066925"/>
          <p14:tracePt t="53686" x="7705725" y="2071688"/>
          <p14:tracePt t="53703" x="7777163" y="2090738"/>
          <p14:tracePt t="53720" x="7843838" y="2095500"/>
          <p14:tracePt t="53736" x="7867650" y="2100263"/>
          <p14:tracePt t="53753" x="7891463" y="2100263"/>
          <p14:tracePt t="53770" x="7915275" y="2100263"/>
          <p14:tracePt t="53786" x="7920038" y="2100263"/>
          <p14:tracePt t="53803" x="7924800" y="2100263"/>
          <p14:tracePt t="53820" x="7943850" y="2090738"/>
          <p14:tracePt t="53836" x="7962900" y="2076450"/>
          <p14:tracePt t="53853" x="7996238" y="2057400"/>
          <p14:tracePt t="53870" x="8053388" y="1985963"/>
          <p14:tracePt t="53886" x="8081963" y="1947863"/>
          <p14:tracePt t="53903" x="8096250" y="1928813"/>
          <p14:tracePt t="53920" x="8129588" y="1890713"/>
          <p14:tracePt t="53936" x="8143875" y="1871663"/>
          <p14:tracePt t="53953" x="8158163" y="1857375"/>
          <p14:tracePt t="53970" x="8191500" y="1828800"/>
          <p14:tracePt t="53986" x="8210550" y="1814513"/>
          <p14:tracePt t="54003" x="8224838" y="1800225"/>
          <p14:tracePt t="54020" x="8234363" y="1785938"/>
          <p14:tracePt t="54036" x="8243888" y="1776413"/>
          <p14:tracePt t="54053" x="8253413" y="1766888"/>
          <p14:tracePt t="54070" x="8258175" y="1752600"/>
          <p14:tracePt t="54086" x="8262938" y="1738313"/>
          <p14:tracePt t="54103" x="8262938" y="1728788"/>
          <p14:tracePt t="54120" x="8262938" y="1719263"/>
          <p14:tracePt t="54136" x="8267700" y="1719263"/>
          <p14:tracePt t="54170" x="8267700" y="1709738"/>
          <p14:tracePt t="54186" x="8186738" y="1704975"/>
          <p14:tracePt t="54203" x="8072438" y="1709738"/>
          <p14:tracePt t="54219" x="7681913" y="1728788"/>
          <p14:tracePt t="54236" x="7258050" y="1728788"/>
          <p14:tracePt t="54253" x="6762750" y="1724025"/>
          <p14:tracePt t="54269" x="5886450" y="1704975"/>
          <p14:tracePt t="54286" x="5267325" y="1695450"/>
          <p14:tracePt t="54303" x="4624388" y="1685925"/>
          <p14:tracePt t="54320" x="3743325" y="1657350"/>
          <p14:tracePt t="54336" x="3209925" y="1647825"/>
          <p14:tracePt t="54353" x="2833688" y="1633538"/>
          <p14:tracePt t="54370" x="2471738" y="1609725"/>
          <p14:tracePt t="54386" x="2371725" y="1604963"/>
          <p14:tracePt t="54403" x="2328863" y="1600200"/>
          <p14:tracePt t="54420" x="2319338" y="1600200"/>
          <p14:tracePt t="54506" x="2324100" y="1600200"/>
          <p14:tracePt t="54563" x="2314575" y="1600200"/>
          <p14:tracePt t="54570" x="2286000" y="1595438"/>
          <p14:tracePt t="54578" x="2257425" y="1595438"/>
          <p14:tracePt t="54586" x="2209800" y="1595438"/>
          <p14:tracePt t="54603" x="2128838" y="1595438"/>
          <p14:tracePt t="54619" x="2062163" y="1600200"/>
          <p14:tracePt t="54636" x="1962150" y="1619250"/>
          <p14:tracePt t="54653" x="1924050" y="1628775"/>
          <p14:tracePt t="54669" x="1895475" y="1638300"/>
          <p14:tracePt t="54686" x="1885950" y="1643063"/>
          <p14:tracePt t="54703" x="1881188" y="1643063"/>
          <p14:tracePt t="54719" x="1876425" y="1652588"/>
          <p14:tracePt t="54736" x="1876425" y="1666875"/>
          <p14:tracePt t="54753" x="1881188" y="1671638"/>
          <p14:tracePt t="54769" x="1885950" y="1676400"/>
          <p14:tracePt t="54786" x="1895475" y="1685925"/>
          <p14:tracePt t="54803" x="1900238" y="1690688"/>
          <p14:tracePt t="54819" x="1900238" y="1704975"/>
          <p14:tracePt t="54836" x="1895475" y="1738313"/>
          <p14:tracePt t="54853" x="1885950" y="1752600"/>
          <p14:tracePt t="54869" x="1876425" y="1766888"/>
          <p14:tracePt t="54886" x="1862138" y="1790700"/>
          <p14:tracePt t="54903" x="1852613" y="1800225"/>
          <p14:tracePt t="54919" x="1847850" y="1804988"/>
          <p14:tracePt t="54936" x="1838325" y="1814513"/>
          <p14:tracePt t="54953" x="1838325" y="1819275"/>
          <p14:tracePt t="54969" x="1838325" y="1824038"/>
          <p14:tracePt t="55158" x="1838325" y="1819275"/>
          <p14:tracePt t="55186" x="1838325" y="1814513"/>
          <p14:tracePt t="55223" x="1833563" y="1804988"/>
          <p14:tracePt t="55251" x="1838325" y="1804988"/>
          <p14:tracePt t="55258" x="1857375" y="1804988"/>
          <p14:tracePt t="55269" x="1881188" y="1824038"/>
          <p14:tracePt t="55286" x="1971675" y="1895475"/>
          <p14:tracePt t="55303" x="2019300" y="1947863"/>
          <p14:tracePt t="55319" x="2076450" y="2000250"/>
          <p14:tracePt t="55336" x="2171700" y="2076450"/>
          <p14:tracePt t="55353" x="2233613" y="2128838"/>
          <p14:tracePt t="55369" x="2290763" y="2181225"/>
          <p14:tracePt t="55386" x="2405063" y="2262188"/>
          <p14:tracePt t="55402" x="2500313" y="2319338"/>
          <p14:tracePt t="55419" x="2571750" y="2371725"/>
          <p14:tracePt t="55436" x="2695575" y="2447925"/>
          <p14:tracePt t="55452" x="2767013" y="2490788"/>
          <p14:tracePt t="55469" x="2824163" y="2524125"/>
          <p14:tracePt t="55486" x="2871788" y="2547938"/>
          <p14:tracePt t="55502" x="2895600" y="2557463"/>
          <p14:tracePt t="55519" x="2905125" y="2557463"/>
          <p14:tracePt t="55536" x="2914650" y="2562225"/>
          <p14:tracePt t="55552" x="2928938" y="2562225"/>
          <p14:tracePt t="55569" x="2943225" y="2557463"/>
          <p14:tracePt t="55586" x="2962275" y="2547938"/>
          <p14:tracePt t="55602" x="3000375" y="2519363"/>
          <p14:tracePt t="55619" x="3038475" y="2481263"/>
          <p14:tracePt t="55636" x="3081338" y="2428875"/>
          <p14:tracePt t="55652" x="3128963" y="2371725"/>
          <p14:tracePt t="55669" x="3171825" y="2328863"/>
          <p14:tracePt t="55686" x="3205163" y="2295525"/>
          <p14:tracePt t="55702" x="3248025" y="2257425"/>
          <p14:tracePt t="55719" x="3262313" y="2247900"/>
          <p14:tracePt t="55736" x="3267075" y="2243138"/>
          <p14:tracePt t="55873" x="3267075" y="2247900"/>
          <p14:tracePt t="55887" x="3262313" y="2252663"/>
          <p14:tracePt t="55902" x="3257550" y="2252663"/>
          <p14:tracePt t="55909" x="3257550" y="2257425"/>
          <p14:tracePt t="55923" x="3257550" y="2262188"/>
          <p14:tracePt t="55936" x="3252788" y="2262188"/>
          <p14:tracePt t="55952" x="3248025" y="2266950"/>
          <p14:tracePt t="55986" x="3243263" y="2271713"/>
          <p14:tracePt t="56031" x="3243263" y="2276475"/>
          <p14:tracePt t="56045" x="3238500" y="2276475"/>
          <p14:tracePt t="56088" x="3238500" y="2281238"/>
          <p14:tracePt t="56103" x="3233738" y="2281238"/>
          <p14:tracePt t="56153" x="3228975" y="2286000"/>
          <p14:tracePt t="56174" x="3224213" y="2286000"/>
          <p14:tracePt t="56181" x="3224213" y="2290763"/>
          <p14:tracePt t="56188" x="3219450" y="2290763"/>
          <p14:tracePt t="56210" x="3214688" y="2290763"/>
          <p14:tracePt t="56219" x="3209925" y="2295525"/>
          <p14:tracePt t="56235" x="3205163" y="2295525"/>
          <p14:tracePt t="56253" x="3190875" y="2300288"/>
          <p14:tracePt t="56269" x="3181350" y="2305050"/>
          <p14:tracePt t="56285" x="3176588" y="2309813"/>
          <p14:tracePt t="56302" x="3162300" y="2309813"/>
          <p14:tracePt t="56319" x="3157538" y="2309813"/>
          <p14:tracePt t="56336" x="3152775" y="2314575"/>
          <p14:tracePt t="56389" x="3148013" y="2314575"/>
          <p14:tracePt t="57592" x="3124200" y="2314575"/>
          <p14:tracePt t="57599" x="3105150" y="2319338"/>
          <p14:tracePt t="57606" x="3086100" y="2319338"/>
          <p14:tracePt t="57618" x="3071813" y="2319338"/>
          <p14:tracePt t="57635" x="3038475" y="2324100"/>
          <p14:tracePt t="57652" x="3028950" y="2324100"/>
          <p14:tracePt t="57668" x="3019425" y="2333625"/>
          <p14:tracePt t="57685" x="3014663" y="2333625"/>
          <p14:tracePt t="57718" x="3009900" y="2333625"/>
          <p14:tracePt t="57735" x="3009900" y="2338388"/>
          <p14:tracePt t="57799" x="3009900" y="2343150"/>
          <p14:tracePt t="57807" x="3014663" y="2343150"/>
          <p14:tracePt t="57818" x="3019425" y="2343150"/>
          <p14:tracePt t="57835" x="3024188" y="2343150"/>
          <p14:tracePt t="57852" x="3028950" y="2343150"/>
          <p14:tracePt t="57871" x="3033713" y="2347913"/>
          <p14:tracePt t="57893" x="3038475" y="2347913"/>
          <p14:tracePt t="57921" x="3048000" y="2352675"/>
          <p14:tracePt t="57943" x="3052763" y="2352675"/>
          <p14:tracePt t="57971" x="3052763" y="2357438"/>
          <p14:tracePt t="57978" x="3057525" y="2357438"/>
          <p14:tracePt t="57993" x="3062288" y="2362200"/>
          <p14:tracePt t="58007" x="3062288" y="2366963"/>
          <p14:tracePt t="58021" x="3067050" y="2366963"/>
          <p14:tracePt t="58036" x="3076575" y="2371725"/>
          <p14:tracePt t="58057" x="3076575" y="2376488"/>
          <p14:tracePt t="58068" x="3081338" y="2376488"/>
          <p14:tracePt t="58085" x="3081338" y="2381250"/>
          <p14:tracePt t="58101" x="3086100" y="2381250"/>
          <p14:tracePt t="58118" x="3086100" y="2386013"/>
          <p14:tracePt t="58150" x="3090863" y="2390775"/>
          <p14:tracePt t="58172" x="3095625" y="2390775"/>
          <p14:tracePt t="58186" x="3095625" y="2395538"/>
          <p14:tracePt t="58251" x="3095625" y="2400300"/>
          <p14:tracePt t="58415" x="3095625" y="2395538"/>
          <p14:tracePt t="58429" x="3095625" y="2386013"/>
          <p14:tracePt t="58436" x="3095625" y="2381250"/>
          <p14:tracePt t="58451" x="3095625" y="2376488"/>
          <p14:tracePt t="58468" x="3095625" y="2371725"/>
          <p14:tracePt t="58485" x="3095625" y="2366963"/>
          <p14:tracePt t="58501" x="3090863" y="2357438"/>
          <p14:tracePt t="58518" x="3090863" y="2352675"/>
          <p14:tracePt t="58535" x="3090863" y="2347913"/>
          <p14:tracePt t="58551" x="3090863" y="2343150"/>
          <p14:tracePt t="58568" x="3090863" y="2338388"/>
          <p14:tracePt t="58585" x="3090863" y="2333625"/>
          <p14:tracePt t="58601" x="3090863" y="2328863"/>
          <p14:tracePt t="58652" x="3090863" y="2324100"/>
          <p14:tracePt t="58687" x="3090863" y="2319338"/>
          <p14:tracePt t="58804" x="3090863" y="2324100"/>
          <p14:tracePt t="58854" x="3090863" y="2328863"/>
          <p14:tracePt t="58881" x="3090863" y="2333625"/>
          <p14:tracePt t="58917" x="3090863" y="2338388"/>
          <p14:tracePt t="58924" x="3095625" y="2338388"/>
          <p14:tracePt t="58974" x="3100388" y="2338388"/>
          <p14:tracePt t="59038" x="3105150" y="2338388"/>
          <p14:tracePt t="59490" x="3109913" y="2338388"/>
          <p14:tracePt t="59503" x="3114675" y="2338388"/>
          <p14:tracePt t="59525" x="3119438" y="2343150"/>
          <p14:tracePt t="59539" x="3124200" y="2343150"/>
          <p14:tracePt t="59553" x="3138488" y="2343150"/>
          <p14:tracePt t="59561" x="3148013" y="2343150"/>
          <p14:tracePt t="59568" x="3157538" y="2343150"/>
          <p14:tracePt t="59584" x="3186113" y="2343150"/>
          <p14:tracePt t="59601" x="3219450" y="2347913"/>
          <p14:tracePt t="59618" x="3295650" y="2357438"/>
          <p14:tracePt t="59634" x="3343275" y="2362200"/>
          <p14:tracePt t="59651" x="3390900" y="2371725"/>
          <p14:tracePt t="59668" x="3424238" y="2371725"/>
          <p14:tracePt t="59684" x="3438525" y="2371725"/>
          <p14:tracePt t="59701" x="3448050" y="2371725"/>
          <p14:tracePt t="59718" x="3452813" y="2371725"/>
          <p14:tracePt t="59734" x="3457575" y="2371725"/>
          <p14:tracePt t="59751" x="3467100" y="2371725"/>
          <p14:tracePt t="59768" x="3481388" y="2371725"/>
          <p14:tracePt t="59784" x="3486150" y="2371725"/>
          <p14:tracePt t="59801" x="3490913" y="2371725"/>
          <p14:tracePt t="59818" x="3495675" y="2371725"/>
          <p14:tracePt t="59834" x="3505200" y="2371725"/>
          <p14:tracePt t="59851" x="3509963" y="2371725"/>
          <p14:tracePt t="59868" x="3514725" y="2371725"/>
          <p14:tracePt t="59884" x="3519488" y="2376488"/>
          <p14:tracePt t="59901" x="3524250" y="2376488"/>
          <p14:tracePt t="59934" x="3529013" y="2376488"/>
          <p14:tracePt t="59951" x="3533775" y="2376488"/>
          <p14:tracePt t="60019" x="3538538" y="2376488"/>
          <p14:tracePt t="60076" x="3548063" y="2371725"/>
          <p14:tracePt t="60083" x="3562350" y="2366963"/>
          <p14:tracePt t="60091" x="3576638" y="2362200"/>
          <p14:tracePt t="60101" x="3600450" y="2357438"/>
          <p14:tracePt t="60117" x="3657600" y="2347913"/>
          <p14:tracePt t="60134" x="3814763" y="2338388"/>
          <p14:tracePt t="60151" x="3924300" y="2328863"/>
          <p14:tracePt t="60167" x="4019550" y="2319338"/>
          <p14:tracePt t="60184" x="4143375" y="2309813"/>
          <p14:tracePt t="60201" x="4181475" y="2305050"/>
          <p14:tracePt t="60217" x="4205288" y="2300288"/>
          <p14:tracePt t="60235" x="4210050" y="2300288"/>
          <p14:tracePt t="60267" x="4214813" y="2300288"/>
          <p14:tracePt t="60456" x="4214813" y="2305050"/>
          <p14:tracePt t="60470" x="4210050" y="2305050"/>
          <p14:tracePt t="60477" x="4210050" y="2309813"/>
          <p14:tracePt t="60499" x="4205288" y="2314575"/>
          <p14:tracePt t="60506" x="4195763" y="2319338"/>
          <p14:tracePt t="60520" x="4191000" y="2319338"/>
          <p14:tracePt t="60534" x="4186238" y="2324100"/>
          <p14:tracePt t="60551" x="4171950" y="2328863"/>
          <p14:tracePt t="60567" x="4162425" y="2333625"/>
          <p14:tracePt t="60584" x="4152900" y="2338388"/>
          <p14:tracePt t="60601" x="4148138" y="2338388"/>
          <p14:tracePt t="60635" x="4143375" y="2338388"/>
          <p14:tracePt t="60706" x="4138613" y="2338388"/>
          <p14:tracePt t="60743" x="4133850" y="2338388"/>
          <p14:tracePt t="62131" x="4152900" y="2338388"/>
          <p14:tracePt t="62138" x="4200525" y="2338388"/>
          <p14:tracePt t="62150" x="4243388" y="2338388"/>
          <p14:tracePt t="62167" x="4371975" y="2338388"/>
          <p14:tracePt t="62184" x="4452938" y="2343150"/>
          <p14:tracePt t="62200" x="4543425" y="2347913"/>
          <p14:tracePt t="62217" x="4648200" y="2357438"/>
          <p14:tracePt t="62234" x="4724400" y="2357438"/>
          <p14:tracePt t="62250" x="4800600" y="2357438"/>
          <p14:tracePt t="62267" x="4881563" y="2357438"/>
          <p14:tracePt t="62284" x="4924425" y="2357438"/>
          <p14:tracePt t="62300" x="4957763" y="2357438"/>
          <p14:tracePt t="62317" x="4995863" y="2357438"/>
          <p14:tracePt t="62333" x="5010150" y="2357438"/>
          <p14:tracePt t="62350" x="5019675" y="2357438"/>
          <p14:tracePt t="62367" x="5029200" y="2357438"/>
          <p14:tracePt t="62403" x="5033963" y="2357438"/>
          <p14:tracePt t="62432" x="5038725" y="2357438"/>
          <p14:tracePt t="62439" x="5038725" y="2362200"/>
          <p14:tracePt t="62468" x="5038725" y="2366963"/>
          <p14:tracePt t="62483" x="5043488" y="2366963"/>
          <p14:tracePt t="62539" x="5043488" y="2371725"/>
          <p14:tracePt t="62554" x="5053013" y="2376488"/>
          <p14:tracePt t="62561" x="5057775" y="2381250"/>
          <p14:tracePt t="62568" x="5067300" y="2381250"/>
          <p14:tracePt t="62583" x="5081588" y="2386013"/>
          <p14:tracePt t="62600" x="5095875" y="2390775"/>
          <p14:tracePt t="62617" x="5119688" y="2400300"/>
          <p14:tracePt t="62633" x="5157788" y="2419350"/>
          <p14:tracePt t="62650" x="5191125" y="2428875"/>
          <p14:tracePt t="62667" x="5229225" y="2438400"/>
          <p14:tracePt t="62683" x="5276850" y="2447925"/>
          <p14:tracePt t="62700" x="5310188" y="2452688"/>
          <p14:tracePt t="62717" x="5324475" y="2452688"/>
          <p14:tracePt t="62733" x="5348288" y="2452688"/>
          <p14:tracePt t="62750" x="5353050" y="2452688"/>
          <p14:tracePt t="62767" x="5362575" y="2452688"/>
          <p14:tracePt t="62783" x="5367338" y="2452688"/>
          <p14:tracePt t="62817" x="5372100" y="2447925"/>
          <p14:tracePt t="62848" x="5372100" y="2443163"/>
          <p14:tracePt t="62869" x="5376863" y="2443163"/>
          <p14:tracePt t="62876" x="5395913" y="2438400"/>
          <p14:tracePt t="62883" x="5405438" y="2433638"/>
          <p14:tracePt t="62900" x="5419725" y="2428875"/>
          <p14:tracePt t="62917" x="5448300" y="2419350"/>
          <p14:tracePt t="62933" x="5472113" y="2409825"/>
          <p14:tracePt t="62950" x="5491163" y="2405063"/>
          <p14:tracePt t="62967" x="5505450" y="2400300"/>
          <p14:tracePt t="62983" x="5519738" y="2390775"/>
          <p14:tracePt t="63000" x="5529263" y="2386013"/>
          <p14:tracePt t="63017" x="5534025" y="2381250"/>
          <p14:tracePt t="63033" x="5538788" y="2376488"/>
          <p14:tracePt t="63076" x="5543550" y="2376488"/>
          <p14:tracePt t="63083" x="5543550" y="2371725"/>
          <p14:tracePt t="63119" x="5543550" y="2366963"/>
          <p14:tracePt t="63184" x="5543550" y="2362200"/>
          <p14:tracePt t="63256" x="5543550" y="2357438"/>
          <p14:tracePt t="63464" x="5543550" y="2352675"/>
          <p14:tracePt t="63965" x="5562600" y="2347913"/>
          <p14:tracePt t="63971" x="5581650" y="2343150"/>
          <p14:tracePt t="63983" x="5610225" y="2343150"/>
          <p14:tracePt t="64000" x="5657850" y="2338388"/>
          <p14:tracePt t="64016" x="5681663" y="2333625"/>
          <p14:tracePt t="64033" x="5695950" y="2328863"/>
          <p14:tracePt t="64050" x="5705475" y="2328863"/>
          <p14:tracePt t="64086" x="5710238" y="2328863"/>
          <p14:tracePt t="64172" x="5715000" y="2328863"/>
          <p14:tracePt t="64193" x="5719763" y="2333625"/>
          <p14:tracePt t="64200" x="5729288" y="2338388"/>
          <p14:tracePt t="64208" x="5734050" y="2338388"/>
          <p14:tracePt t="64216" x="5743575" y="2343150"/>
          <p14:tracePt t="64233" x="5757863" y="2343150"/>
          <p14:tracePt t="64249" x="5776913" y="2343150"/>
          <p14:tracePt t="64266" x="5795963" y="2347913"/>
          <p14:tracePt t="64283" x="5805488" y="2352675"/>
          <p14:tracePt t="64299" x="5810250" y="2352675"/>
          <p14:tracePt t="64316" x="5815013" y="2352675"/>
          <p14:tracePt t="73566" x="5819775" y="2352675"/>
          <p14:tracePt t="73573" x="5824538" y="2352675"/>
          <p14:tracePt t="73580" x="5834063" y="2357438"/>
          <p14:tracePt t="73596" x="5848350" y="2362200"/>
          <p14:tracePt t="73613" x="5867400" y="2362200"/>
          <p14:tracePt t="73630" x="5895975" y="2366963"/>
          <p14:tracePt t="73646" x="5919788" y="2366963"/>
          <p14:tracePt t="73663" x="5929313" y="2371725"/>
          <p14:tracePt t="73680" x="5957888" y="2371725"/>
          <p14:tracePt t="73696" x="5967413" y="2371725"/>
          <p14:tracePt t="73713" x="5981700" y="2371725"/>
          <p14:tracePt t="73730" x="5995988" y="2371725"/>
          <p14:tracePt t="73746" x="6000750" y="2371725"/>
          <p14:tracePt t="73763" x="6015038" y="2371725"/>
          <p14:tracePt t="73780" x="6024563" y="2371725"/>
          <p14:tracePt t="73796" x="6048375" y="2371725"/>
          <p14:tracePt t="73813" x="6057900" y="2371725"/>
          <p14:tracePt t="73830" x="6062663" y="2371725"/>
          <p14:tracePt t="73846" x="6067425" y="2371725"/>
          <p14:tracePt t="73880" x="6072188" y="2371725"/>
          <p14:tracePt t="73896" x="6076950" y="2371725"/>
          <p14:tracePt t="73913" x="6081713" y="2371725"/>
          <p14:tracePt t="73929" x="6086475" y="2371725"/>
          <p14:tracePt t="73946" x="6110288" y="2371725"/>
          <p14:tracePt t="73963" x="6124575" y="2371725"/>
          <p14:tracePt t="73979" x="6143625" y="2366963"/>
          <p14:tracePt t="73996" x="6172200" y="2366963"/>
          <p14:tracePt t="74013" x="6191250" y="2366963"/>
          <p14:tracePt t="74030" x="6215063" y="2366963"/>
          <p14:tracePt t="74046" x="6234113" y="2362200"/>
          <p14:tracePt t="74063" x="6243638" y="2362200"/>
          <p14:tracePt t="74079" x="6248400" y="2362200"/>
          <p14:tracePt t="74117" x="6253163" y="2362200"/>
          <p14:tracePt t="74154" x="6257925" y="2362200"/>
          <p14:tracePt t="74218" x="6262688" y="2362200"/>
          <p14:tracePt t="74253" x="6262688" y="2357438"/>
          <p14:tracePt t="74353" x="6267450" y="2357438"/>
          <p14:tracePt t="75529" x="6286500" y="2357438"/>
          <p14:tracePt t="75535" x="6310313" y="2362200"/>
          <p14:tracePt t="75546" x="6334125" y="2371725"/>
          <p14:tracePt t="75562" x="6367463" y="2376488"/>
          <p14:tracePt t="75579" x="6410325" y="2395538"/>
          <p14:tracePt t="75596" x="6424613" y="2395538"/>
          <p14:tracePt t="75612" x="6434138" y="2400300"/>
          <p14:tracePt t="75629" x="6438900" y="2405063"/>
          <p14:tracePt t="75646" x="6443663" y="2405063"/>
          <p14:tracePt t="75662" x="6443663" y="2409825"/>
          <p14:tracePt t="75696" x="6448425" y="2409825"/>
          <p14:tracePt t="75721" x="6453188" y="2409825"/>
          <p14:tracePt t="75886" x="6457950" y="2409825"/>
          <p14:tracePt t="75900" x="6462713" y="2405063"/>
          <p14:tracePt t="75907" x="6481763" y="2405063"/>
          <p14:tracePt t="75914" x="6496050" y="2405063"/>
          <p14:tracePt t="75929" x="6534150" y="2395538"/>
          <p14:tracePt t="75945" x="6577013" y="2386013"/>
          <p14:tracePt t="75962" x="6610350" y="2376488"/>
          <p14:tracePt t="75979" x="6657975" y="2371725"/>
          <p14:tracePt t="75996" x="6686550" y="2362200"/>
          <p14:tracePt t="76012" x="6715125" y="2357438"/>
          <p14:tracePt t="76029" x="6777038" y="2347913"/>
          <p14:tracePt t="76045" x="6800850" y="2343150"/>
          <p14:tracePt t="76062" x="6815138" y="2338388"/>
          <p14:tracePt t="76079" x="6824663" y="2333625"/>
          <p14:tracePt t="76129" x="6829425" y="2333625"/>
          <p14:tracePt t="80641" x="6781800" y="2333625"/>
          <p14:tracePt t="80648" x="6691313" y="2343150"/>
          <p14:tracePt t="80661" x="6557963" y="2347913"/>
          <p14:tracePt t="80677" x="6148388" y="2371725"/>
          <p14:tracePt t="80694" x="5843588" y="2405063"/>
          <p14:tracePt t="80711" x="5472113" y="2438400"/>
          <p14:tracePt t="80727" x="4962525" y="2500313"/>
          <p14:tracePt t="80744" x="4648200" y="2552700"/>
          <p14:tracePt t="80760" x="4405313" y="2609850"/>
          <p14:tracePt t="80777" x="4138613" y="2671763"/>
          <p14:tracePt t="80794" x="4029075" y="2700338"/>
          <p14:tracePt t="80811" x="3971925" y="2709863"/>
          <p14:tracePt t="80827" x="3943350" y="2714625"/>
          <p14:tracePt t="81228" x="3862388" y="2724150"/>
          <p14:tracePt t="81234" x="3795713" y="2728913"/>
          <p14:tracePt t="81244" x="3714750" y="2733675"/>
          <p14:tracePt t="81261" x="3514725" y="2747963"/>
          <p14:tracePt t="81277" x="3305175" y="2752725"/>
          <p14:tracePt t="81294" x="3176588" y="2752725"/>
          <p14:tracePt t="81310" x="3076575" y="2747963"/>
          <p14:tracePt t="81327" x="2990850" y="2747963"/>
          <p14:tracePt t="81344" x="2957513" y="2743200"/>
          <p14:tracePt t="81360" x="2938463" y="2743200"/>
          <p14:tracePt t="81377" x="2924175" y="2743200"/>
          <p14:tracePt t="81410" x="2919413" y="2743200"/>
          <p14:tracePt t="81594" x="2914650" y="2743200"/>
          <p14:tracePt t="81643" x="2909888" y="2743200"/>
          <p14:tracePt t="81650" x="2909888" y="2747963"/>
          <p14:tracePt t="81707" x="2905125" y="2757488"/>
          <p14:tracePt t="81779" x="2895600" y="2762250"/>
          <p14:tracePt t="81800" x="2890838" y="2762250"/>
          <p14:tracePt t="81807" x="2876550" y="2762250"/>
          <p14:tracePt t="81814" x="2862263" y="2767013"/>
          <p14:tracePt t="81827" x="2847975" y="2767013"/>
          <p14:tracePt t="81844" x="2805113" y="2776538"/>
          <p14:tracePt t="81860" x="2771775" y="2776538"/>
          <p14:tracePt t="81877" x="2724150" y="2776538"/>
          <p14:tracePt t="81893" x="2624138" y="2790825"/>
          <p14:tracePt t="81910" x="2566988" y="2790825"/>
          <p14:tracePt t="81927" x="2528888" y="2790825"/>
          <p14:tracePt t="81943" x="2466975" y="2790825"/>
          <p14:tracePt t="81960" x="2424113" y="2786063"/>
          <p14:tracePt t="81977" x="2386013" y="2786063"/>
          <p14:tracePt t="81993" x="2343150" y="2781300"/>
          <p14:tracePt t="82010" x="2319338" y="2781300"/>
          <p14:tracePt t="82027" x="2314575" y="2781300"/>
          <p14:tracePt t="82043" x="2305050" y="2776538"/>
          <p14:tracePt t="82077" x="2300288" y="2776538"/>
          <p14:tracePt t="82101" x="2295525" y="2776538"/>
          <p14:tracePt t="82123" x="2290763" y="2776538"/>
          <p14:tracePt t="82137" x="2290763" y="2771775"/>
          <p14:tracePt t="82151" x="2286000" y="2771775"/>
          <p14:tracePt t="82165" x="2281238" y="2771775"/>
          <p14:tracePt t="82187" x="2276475" y="2771775"/>
          <p14:tracePt t="82208" x="2271713" y="2771775"/>
          <p14:tracePt t="82244" x="2266950" y="2771775"/>
          <p14:tracePt t="82324" x="2271713" y="2771775"/>
          <p14:tracePt t="82337" x="2276475" y="2771775"/>
          <p14:tracePt t="82352" x="2281238" y="2771775"/>
          <p14:tracePt t="82388" x="2290763" y="2771775"/>
          <p14:tracePt t="82394" x="2295525" y="2771775"/>
          <p14:tracePt t="82403" x="2309813" y="2771775"/>
          <p14:tracePt t="82410" x="2328863" y="2771775"/>
          <p14:tracePt t="82427" x="2400300" y="2776538"/>
          <p14:tracePt t="82443" x="2471738" y="2790825"/>
          <p14:tracePt t="82460" x="2576513" y="2814638"/>
          <p14:tracePt t="82477" x="2657475" y="2828925"/>
          <p14:tracePt t="82493" x="2709863" y="2833688"/>
          <p14:tracePt t="82510" x="2757488" y="2838450"/>
          <p14:tracePt t="82527" x="2771775" y="2838450"/>
          <p14:tracePt t="82543" x="2776538" y="2838450"/>
          <p14:tracePt t="82667" x="2781300" y="2838450"/>
          <p14:tracePt t="82717" x="2781300" y="2833688"/>
          <p14:tracePt t="82724" x="2781300" y="2828925"/>
          <p14:tracePt t="82738" x="2786063" y="2824163"/>
          <p14:tracePt t="82753" x="2786063" y="2819400"/>
          <p14:tracePt t="82760" x="2786063" y="2814638"/>
          <p14:tracePt t="82776" x="2786063" y="2809875"/>
          <p14:tracePt t="82793" x="2786063" y="2805113"/>
          <p14:tracePt t="82810" x="2786063" y="2800350"/>
          <p14:tracePt t="82826" x="2781300" y="2790825"/>
          <p14:tracePt t="82860" x="2781300" y="2786063"/>
          <p14:tracePt t="82903" x="2776538" y="2781300"/>
          <p14:tracePt t="82939" x="2771775" y="2781300"/>
          <p14:tracePt t="83705" x="2767013" y="2781300"/>
          <p14:tracePt t="83719" x="2762250" y="2781300"/>
          <p14:tracePt t="83735" x="2757488" y="2781300"/>
          <p14:tracePt t="83770" x="2752725" y="2781300"/>
          <p14:tracePt t="84429" x="2752725" y="2786063"/>
          <p14:tracePt t="84500" x="2757488" y="2790825"/>
          <p14:tracePt t="84550" x="2757488" y="2795588"/>
          <p14:tracePt t="84572" x="2762250" y="2795588"/>
          <p14:tracePt t="84587" x="2762250" y="2800350"/>
          <p14:tracePt t="84758" x="2762250" y="2805113"/>
          <p14:tracePt t="84987" x="2767013" y="2805113"/>
          <p14:tracePt t="85310" x="2767013" y="2800350"/>
          <p14:tracePt t="85374" x="2767013" y="2795588"/>
          <p14:tracePt t="85410" x="2762250" y="2795588"/>
          <p14:tracePt t="85438" x="2762250" y="2790825"/>
          <p14:tracePt t="85503" x="2757488" y="2790825"/>
          <p14:tracePt t="85510" x="2757488" y="2786063"/>
          <p14:tracePt t="85653" x="2752725" y="2786063"/>
          <p14:tracePt t="86364" x="2747963" y="2786063"/>
          <p14:tracePt t="86492" x="2743200" y="2786063"/>
          <p14:tracePt t="86549" x="2738438" y="2786063"/>
          <p14:tracePt t="88045" x="2738438" y="2781300"/>
          <p14:tracePt t="88389" x="2738438" y="2776538"/>
          <p14:tracePt t="89192" x="2738438" y="2771775"/>
          <p14:tracePt t="89305" x="2743200" y="2771775"/>
          <p14:tracePt t="89334" x="2752725" y="2771775"/>
          <p14:tracePt t="89341" x="2767013" y="2771775"/>
          <p14:tracePt t="89348" x="2786063" y="2771775"/>
          <p14:tracePt t="89358" x="2805113" y="2771775"/>
          <p14:tracePt t="89374" x="2852738" y="2767013"/>
          <p14:tracePt t="89395" x="2967038" y="2757488"/>
          <p14:tracePt t="89408" x="3052763" y="2752725"/>
          <p14:tracePt t="89424" x="3128963" y="2752725"/>
          <p14:tracePt t="89441" x="3243263" y="2747963"/>
          <p14:tracePt t="89457" x="3319463" y="2747963"/>
          <p14:tracePt t="89474" x="3362325" y="2747963"/>
          <p14:tracePt t="89491" x="3381375" y="2747963"/>
          <p14:tracePt t="89508" x="3390900" y="2747963"/>
          <p14:tracePt t="89541" x="3395663" y="2747963"/>
          <p14:tracePt t="89585" x="3395663" y="2752725"/>
          <p14:tracePt t="89843" x="3386138" y="2752725"/>
          <p14:tracePt t="89943" x="3381375" y="2752725"/>
          <p14:tracePt t="90007" x="3376613" y="2752725"/>
          <p14:tracePt t="91497" x="3381375" y="2747963"/>
          <p14:tracePt t="91504" x="3414713" y="2743200"/>
          <p14:tracePt t="91511" x="3443288" y="2733675"/>
          <p14:tracePt t="91523" x="3481388" y="2733675"/>
          <p14:tracePt t="91540" x="3576638" y="2728913"/>
          <p14:tracePt t="91557" x="3624263" y="2728913"/>
          <p14:tracePt t="91574" x="3662363" y="2728913"/>
          <p14:tracePt t="91590" x="3743325" y="2738438"/>
          <p14:tracePt t="91607" x="3786188" y="2738438"/>
          <p14:tracePt t="91624" x="3819525" y="2738438"/>
          <p14:tracePt t="91640" x="3848100" y="2743200"/>
          <p14:tracePt t="91657" x="3857625" y="2743200"/>
          <p14:tracePt t="91673" x="3862388" y="2743200"/>
          <p14:tracePt t="91712" x="3867150" y="2743200"/>
          <p14:tracePt t="91723" x="3867150" y="2747963"/>
          <p14:tracePt t="92357" x="3876675" y="2747963"/>
          <p14:tracePt t="92364" x="3886200" y="2747963"/>
          <p14:tracePt t="92373" x="3900488" y="2752725"/>
          <p14:tracePt t="92390" x="3914775" y="2757488"/>
          <p14:tracePt t="92407" x="3938588" y="2762250"/>
          <p14:tracePt t="92423" x="3948113" y="2762250"/>
          <p14:tracePt t="92440" x="3952875" y="2762250"/>
          <p14:tracePt t="92457" x="3957638" y="2762250"/>
          <p14:tracePt t="92473" x="3962400" y="2762250"/>
          <p14:tracePt t="92500" x="3967163" y="2762250"/>
          <p14:tracePt t="92557" x="3971925" y="2762250"/>
          <p14:tracePt t="92571" x="3976688" y="2762250"/>
          <p14:tracePt t="92578" x="3981450" y="2762250"/>
          <p14:tracePt t="92590" x="3990975" y="2762250"/>
          <p14:tracePt t="92607" x="4010025" y="2762250"/>
          <p14:tracePt t="92623" x="4029075" y="2762250"/>
          <p14:tracePt t="92640" x="4052888" y="2767013"/>
          <p14:tracePt t="92657" x="4086225" y="2771775"/>
          <p14:tracePt t="92673" x="4105275" y="2771775"/>
          <p14:tracePt t="92690" x="4124325" y="2771775"/>
          <p14:tracePt t="92707" x="4143375" y="2771775"/>
          <p14:tracePt t="92723" x="4162425" y="2771775"/>
          <p14:tracePt t="92740" x="4171950" y="2771775"/>
          <p14:tracePt t="92756" x="4181475" y="2771775"/>
          <p14:tracePt t="92773" x="4200525" y="2771775"/>
          <p14:tracePt t="92790" x="4210050" y="2771775"/>
          <p14:tracePt t="92806" x="4219575" y="2767013"/>
          <p14:tracePt t="92823" x="4229100" y="2767013"/>
          <p14:tracePt t="92840" x="4233863" y="2767013"/>
          <p14:tracePt t="92856" x="4243388" y="2767013"/>
          <p14:tracePt t="92873" x="4262438" y="2767013"/>
          <p14:tracePt t="92890" x="4276725" y="2762250"/>
          <p14:tracePt t="92906" x="4295775" y="2762250"/>
          <p14:tracePt t="92923" x="4310063" y="2762250"/>
          <p14:tracePt t="92940" x="4319588" y="2762250"/>
          <p14:tracePt t="92957" x="4324350" y="2762250"/>
          <p14:tracePt t="92994" x="4329113" y="2762250"/>
          <p14:tracePt t="93116" x="4333875" y="2762250"/>
          <p14:tracePt t="93123" x="4333875" y="2757488"/>
          <p14:tracePt t="93567" x="4338638" y="2757488"/>
          <p14:tracePt t="93574" x="4348163" y="2757488"/>
          <p14:tracePt t="93581" x="4357688" y="2757488"/>
          <p14:tracePt t="93595" x="4362450" y="2757488"/>
          <p14:tracePt t="93606" x="4367213" y="2757488"/>
          <p14:tracePt t="93623" x="4376738" y="2757488"/>
          <p14:tracePt t="93639" x="4395788" y="2762250"/>
          <p14:tracePt t="93656" x="4400550" y="2762250"/>
          <p14:tracePt t="93673" x="4410075" y="2762250"/>
          <p14:tracePt t="93689" x="4410075" y="2767013"/>
          <p14:tracePt t="93706" x="4414838" y="2767013"/>
          <p14:tracePt t="93739" x="4419600" y="2767013"/>
          <p14:tracePt t="93756" x="4429125" y="2767013"/>
          <p14:tracePt t="93773" x="4433888" y="2767013"/>
          <p14:tracePt t="93789" x="4443413" y="2771775"/>
          <p14:tracePt t="93823" x="4448175" y="2771775"/>
          <p14:tracePt t="93846" x="4452938" y="2771775"/>
          <p14:tracePt t="93911" x="4462463" y="2771775"/>
          <p14:tracePt t="94140" x="4467225" y="2771775"/>
          <p14:tracePt t="94147" x="4471988" y="2771775"/>
          <p14:tracePt t="94156" x="4476750" y="2771775"/>
          <p14:tracePt t="94173" x="4495800" y="2771775"/>
          <p14:tracePt t="94190" x="4519613" y="2776538"/>
          <p14:tracePt t="94206" x="4533900" y="2776538"/>
          <p14:tracePt t="94223" x="4548188" y="2781300"/>
          <p14:tracePt t="94240" x="4562475" y="2781300"/>
          <p14:tracePt t="94256" x="4567238" y="2781300"/>
          <p14:tracePt t="94273" x="4572000" y="2786063"/>
          <p14:tracePt t="94289" x="4576763" y="2786063"/>
          <p14:tracePt t="94306" x="4581525" y="2790825"/>
          <p14:tracePt t="94362" x="4591050" y="2790825"/>
          <p14:tracePt t="94434" x="4595813" y="2790825"/>
          <p14:tracePt t="94577" x="4600575" y="2790825"/>
          <p14:tracePt t="94605" x="4600575" y="2786063"/>
          <p14:tracePt t="94641" x="4605338" y="2781300"/>
          <p14:tracePt t="94648" x="4610100" y="2781300"/>
          <p14:tracePt t="94656" x="4610100" y="2776538"/>
          <p14:tracePt t="94672" x="4619625" y="2771775"/>
          <p14:tracePt t="94689" x="4624388" y="2762250"/>
          <p14:tracePt t="94706" x="4629150" y="2757488"/>
          <p14:tracePt t="94722" x="4633913" y="2752725"/>
          <p14:tracePt t="94739" x="4633913" y="2747963"/>
          <p14:tracePt t="94756" x="4648200" y="2738438"/>
          <p14:tracePt t="94772" x="4657725" y="2728913"/>
          <p14:tracePt t="94789" x="4667250" y="2719388"/>
          <p14:tracePt t="94806" x="4691063" y="2705100"/>
          <p14:tracePt t="94822" x="4700588" y="2700338"/>
          <p14:tracePt t="94839" x="4710113" y="2695575"/>
          <p14:tracePt t="94856" x="4729163" y="2686050"/>
          <p14:tracePt t="94872" x="4748213" y="2681288"/>
          <p14:tracePt t="94889" x="4757738" y="2671763"/>
          <p14:tracePt t="94906" x="4781550" y="2667000"/>
          <p14:tracePt t="94923" x="4795838" y="2662238"/>
          <p14:tracePt t="94939" x="4810125" y="2662238"/>
          <p14:tracePt t="94956" x="4829175" y="2657475"/>
          <p14:tracePt t="94972" x="4843463" y="2657475"/>
          <p14:tracePt t="94989" x="4848225" y="2657475"/>
          <p14:tracePt t="95006" x="4852988" y="2657475"/>
          <p14:tracePt t="95064" x="4857750" y="2657475"/>
          <p14:tracePt t="95193" x="4867275" y="2657475"/>
          <p14:tracePt t="95200" x="4872038" y="2662238"/>
          <p14:tracePt t="95207" x="4876800" y="2667000"/>
          <p14:tracePt t="95222" x="4886325" y="2676525"/>
          <p14:tracePt t="95239" x="4910138" y="2690813"/>
          <p14:tracePt t="95256" x="4919663" y="2700338"/>
          <p14:tracePt t="95272" x="4938713" y="2719388"/>
          <p14:tracePt t="95289" x="4943475" y="2724150"/>
          <p14:tracePt t="95306" x="4948238" y="2724150"/>
          <p14:tracePt t="95322" x="4948238" y="2728913"/>
          <p14:tracePt t="95356" x="4953000" y="2733675"/>
          <p14:tracePt t="95379" x="4962525" y="2738438"/>
          <p14:tracePt t="95443" x="4967288" y="2738438"/>
          <p14:tracePt t="95509" x="4972050" y="2738438"/>
          <p14:tracePt t="95551" x="4976813" y="2738438"/>
          <p14:tracePt t="95558" x="4981575" y="2738438"/>
          <p14:tracePt t="95565" x="4986338" y="2738438"/>
          <p14:tracePt t="95572" x="5000625" y="2738438"/>
          <p14:tracePt t="95589" x="5014913" y="2728913"/>
          <p14:tracePt t="95606" x="5038725" y="2724150"/>
          <p14:tracePt t="95622" x="5062538" y="2724150"/>
          <p14:tracePt t="95639" x="5067300" y="2724150"/>
          <p14:tracePt t="95656" x="5072063" y="2724150"/>
          <p14:tracePt t="95672" x="5086350" y="2719388"/>
          <p14:tracePt t="95689" x="5105400" y="2719388"/>
          <p14:tracePt t="95706" x="5124450" y="2714625"/>
          <p14:tracePt t="95722" x="5143500" y="2709863"/>
          <p14:tracePt t="95739" x="5167313" y="2709863"/>
          <p14:tracePt t="95756" x="5181600" y="2705100"/>
          <p14:tracePt t="95772" x="5195888" y="2705100"/>
          <p14:tracePt t="95789" x="5200650" y="2705100"/>
          <p14:tracePt t="95805" x="5205413" y="2705100"/>
          <p14:tracePt t="95839" x="5210175" y="2705100"/>
          <p14:tracePt t="95895" x="5210175" y="2700338"/>
          <p14:tracePt t="96833" x="5186363" y="2700338"/>
          <p14:tracePt t="96839" x="5138738" y="2700338"/>
          <p14:tracePt t="96847" x="5100638" y="2700338"/>
          <p14:tracePt t="96855" x="5053013" y="2700338"/>
          <p14:tracePt t="96872" x="4948238" y="2709863"/>
          <p14:tracePt t="96888" x="4852988" y="2709863"/>
          <p14:tracePt t="96905" x="4757738" y="2709863"/>
          <p14:tracePt t="96922" x="4724400" y="2709863"/>
          <p14:tracePt t="96938" x="4691063" y="2714625"/>
          <p14:tracePt t="96955" x="4667250" y="2714625"/>
          <p14:tracePt t="96972" x="4657725" y="2714625"/>
          <p14:tracePt t="96988" x="4652963" y="2714625"/>
          <p14:tracePt t="97005" x="4648200" y="2714625"/>
          <p14:tracePt t="97062" x="4643438" y="2714625"/>
          <p14:tracePt t="102039" x="4595813" y="2719388"/>
          <p14:tracePt t="102045" x="4524375" y="2724150"/>
          <p14:tracePt t="102053" x="4438650" y="2728913"/>
          <p14:tracePt t="102070" x="4195763" y="2747963"/>
          <p14:tracePt t="102087" x="3976688" y="2771775"/>
          <p14:tracePt t="102103" x="3648075" y="2800350"/>
          <p14:tracePt t="102120" x="3519488" y="2805113"/>
          <p14:tracePt t="102137" x="3381375" y="2805113"/>
          <p14:tracePt t="102153" x="3262313" y="2800350"/>
          <p14:tracePt t="102170" x="3190875" y="2786063"/>
          <p14:tracePt t="102187" x="3119438" y="2776538"/>
          <p14:tracePt t="102203" x="3014663" y="2767013"/>
          <p14:tracePt t="102220" x="2957513" y="2762250"/>
          <p14:tracePt t="102237" x="2905125" y="2747963"/>
          <p14:tracePt t="102253" x="2862263" y="2738438"/>
          <p14:tracePt t="102270" x="2852738" y="2733675"/>
          <p14:tracePt t="102287" x="2843213" y="2728913"/>
          <p14:tracePt t="102303" x="2838450" y="2728913"/>
          <p14:tracePt t="102998" x="2833688" y="2728913"/>
          <p14:tracePt t="103005" x="2833688" y="2733675"/>
          <p14:tracePt t="103013" x="2824163" y="2733675"/>
          <p14:tracePt t="103019" x="2814638" y="2733675"/>
          <p14:tracePt t="103036" x="2781300" y="2743200"/>
          <p14:tracePt t="103053" x="2752725" y="2743200"/>
          <p14:tracePt t="103070" x="2728913" y="2743200"/>
          <p14:tracePt t="103086" x="2719388" y="2743200"/>
          <p14:tracePt t="103103" x="2714625" y="2743200"/>
          <p14:tracePt t="103141" x="2714625" y="2747963"/>
          <p14:tracePt t="103153" x="2705100" y="2747963"/>
          <p14:tracePt t="103249" x="2709863" y="2747963"/>
          <p14:tracePt t="103285" x="2714625" y="2752725"/>
          <p14:tracePt t="103299" x="2724150" y="2752725"/>
          <p14:tracePt t="103313" x="2728913" y="2757488"/>
          <p14:tracePt t="103320" x="2738438" y="2757488"/>
          <p14:tracePt t="103336" x="2747963" y="2762250"/>
          <p14:tracePt t="103353" x="2757488" y="2762250"/>
          <p14:tracePt t="103370" x="2776538" y="2762250"/>
          <p14:tracePt t="103386" x="2781300" y="2762250"/>
          <p14:tracePt t="103403" x="2786063" y="2762250"/>
          <p14:tracePt t="103420" x="2800350" y="2757488"/>
          <p14:tracePt t="103436" x="2805113" y="2752725"/>
          <p14:tracePt t="103453" x="2809875" y="2747963"/>
          <p14:tracePt t="103470" x="2814638" y="2733675"/>
          <p14:tracePt t="103486" x="2824163" y="2724150"/>
          <p14:tracePt t="103503" x="2824163" y="2709863"/>
          <p14:tracePt t="103520" x="2824163" y="2705100"/>
          <p14:tracePt t="103536" x="2824163" y="2690813"/>
          <p14:tracePt t="103569" x="2824163" y="2686050"/>
          <p14:tracePt t="103599" x="2824163" y="2681288"/>
          <p14:tracePt t="103657" x="2819400" y="2681288"/>
          <p14:tracePt t="103671" x="2819400" y="2676525"/>
          <p14:tracePt t="103678" x="2814638" y="2676525"/>
          <p14:tracePt t="103692" x="2805113" y="2676525"/>
          <p14:tracePt t="103707" x="2795588" y="2676525"/>
          <p14:tracePt t="103720" x="2790825" y="2671763"/>
          <p14:tracePt t="103736" x="2743200" y="2647950"/>
          <p14:tracePt t="103753" x="2714625" y="2633663"/>
          <p14:tracePt t="103769" x="2690813" y="2605088"/>
          <p14:tracePt t="103786" x="2643188" y="2571750"/>
          <p14:tracePt t="103803" x="2624138" y="2552700"/>
          <p14:tracePt t="103819" x="2609850" y="2538413"/>
          <p14:tracePt t="103836" x="2595563" y="2528888"/>
          <p14:tracePt t="103853" x="2590800" y="2528888"/>
          <p14:tracePt t="103922" x="2586038" y="2528888"/>
          <p14:tracePt t="103950" x="2581275" y="2528888"/>
          <p14:tracePt t="103958" x="2576513" y="2528888"/>
          <p14:tracePt t="103969" x="2571750" y="2528888"/>
          <p14:tracePt t="103986" x="2566988" y="2528888"/>
          <p14:tracePt t="104003" x="2547938" y="2538413"/>
          <p14:tracePt t="104019" x="2538413" y="2547938"/>
          <p14:tracePt t="104036" x="2528888" y="2557463"/>
          <p14:tracePt t="104053" x="2514600" y="2571750"/>
          <p14:tracePt t="104069" x="2509838" y="2586038"/>
          <p14:tracePt t="104086" x="2505075" y="2605088"/>
          <p14:tracePt t="104103" x="2500313" y="2624138"/>
          <p14:tracePt t="104119" x="2500313" y="2643188"/>
          <p14:tracePt t="104136" x="2500313" y="2667000"/>
          <p14:tracePt t="104152" x="2500313" y="2695575"/>
          <p14:tracePt t="104169" x="2500313" y="2719388"/>
          <p14:tracePt t="104186" x="2500313" y="2757488"/>
          <p14:tracePt t="104203" x="2500313" y="2776538"/>
          <p14:tracePt t="104219" x="2500313" y="2800350"/>
          <p14:tracePt t="104236" x="2505075" y="2819400"/>
          <p14:tracePt t="104253" x="2514600" y="2838450"/>
          <p14:tracePt t="104269" x="2524125" y="2857500"/>
          <p14:tracePt t="104286" x="2533650" y="2867025"/>
          <p14:tracePt t="104303" x="2557463" y="2890838"/>
          <p14:tracePt t="104319" x="2576513" y="2900363"/>
          <p14:tracePt t="104336" x="2595563" y="2909888"/>
          <p14:tracePt t="104353" x="2614613" y="2909888"/>
          <p14:tracePt t="104369" x="2628900" y="2909888"/>
          <p14:tracePt t="104386" x="2643188" y="2909888"/>
          <p14:tracePt t="104402" x="2681288" y="2876550"/>
          <p14:tracePt t="104419" x="2733675" y="2833688"/>
          <p14:tracePt t="104436" x="2795588" y="2800350"/>
          <p14:tracePt t="104453" x="2847975" y="2767013"/>
          <p14:tracePt t="104469" x="2867025" y="2747963"/>
          <p14:tracePt t="104486" x="2876550" y="2747963"/>
          <p14:tracePt t="104502" x="2881313" y="2743200"/>
          <p14:tracePt t="104536" x="2881313" y="2738438"/>
          <p14:tracePt t="104552" x="2886075" y="2738438"/>
          <p14:tracePt t="104569" x="2886075" y="2733675"/>
          <p14:tracePt t="104595" x="2886075" y="2728913"/>
          <p14:tracePt t="104616" x="2886075" y="2719388"/>
          <p14:tracePt t="104631" x="2886075" y="2714625"/>
          <p14:tracePt t="104645" x="2886075" y="2709863"/>
          <p14:tracePt t="104653" x="2881313" y="2709863"/>
          <p14:tracePt t="104669" x="2867025" y="2690813"/>
          <p14:tracePt t="104686" x="2847975" y="2667000"/>
          <p14:tracePt t="104702" x="2814638" y="2619375"/>
          <p14:tracePt t="104719" x="2800350" y="2600325"/>
          <p14:tracePt t="104736" x="2786063" y="2586038"/>
          <p14:tracePt t="104752" x="2771775" y="2571750"/>
          <p14:tracePt t="104769" x="2762250" y="2571750"/>
          <p14:tracePt t="104786" x="2757488" y="2566988"/>
          <p14:tracePt t="104802" x="2747963" y="2566988"/>
          <p14:tracePt t="104819" x="2743200" y="2566988"/>
          <p14:tracePt t="104836" x="2738438" y="2566988"/>
          <p14:tracePt t="104852" x="2728913" y="2566988"/>
          <p14:tracePt t="104869" x="2719388" y="2571750"/>
          <p14:tracePt t="104886" x="2709863" y="2571750"/>
          <p14:tracePt t="104902" x="2686050" y="2586038"/>
          <p14:tracePt t="104919" x="2667000" y="2590800"/>
          <p14:tracePt t="104936" x="2643188" y="2600325"/>
          <p14:tracePt t="104953" x="2609850" y="2614613"/>
          <p14:tracePt t="104969" x="2590800" y="2624138"/>
          <p14:tracePt t="104986" x="2581275" y="2624138"/>
          <p14:tracePt t="105003" x="2576513" y="2628900"/>
          <p14:tracePt t="105019" x="2566988" y="2638425"/>
          <p14:tracePt t="105036" x="2566988" y="2647950"/>
          <p14:tracePt t="105052" x="2562225" y="2657475"/>
          <p14:tracePt t="105069" x="2562225" y="2667000"/>
          <p14:tracePt t="105086" x="2562225" y="2681288"/>
          <p14:tracePt t="105102" x="2562225" y="2695575"/>
          <p14:tracePt t="105119" x="2562225" y="2728913"/>
          <p14:tracePt t="105136" x="2562225" y="2747963"/>
          <p14:tracePt t="105152" x="2562225" y="2762250"/>
          <p14:tracePt t="105169" x="2581275" y="2805113"/>
          <p14:tracePt t="105186" x="2586038" y="2833688"/>
          <p14:tracePt t="105202" x="2595563" y="2857500"/>
          <p14:tracePt t="105219" x="2605088" y="2871788"/>
          <p14:tracePt t="105236" x="2609850" y="2876550"/>
          <p14:tracePt t="105269" x="2609850" y="2881313"/>
          <p14:tracePt t="105286" x="2614613" y="2881313"/>
          <p14:tracePt t="105333" x="2619375" y="2881313"/>
          <p14:tracePt t="105361" x="2624138" y="2881313"/>
          <p14:tracePt t="105375" x="2624138" y="2876550"/>
          <p14:tracePt t="105383" x="2628900" y="2871788"/>
          <p14:tracePt t="105404" x="2633663" y="2867025"/>
          <p14:tracePt t="105411" x="2638425" y="2857500"/>
          <p14:tracePt t="105426" x="2638425" y="2843213"/>
          <p14:tracePt t="105435" x="2638425" y="2833688"/>
          <p14:tracePt t="105461" x="2647950" y="2790825"/>
          <p14:tracePt t="105476" x="2657475" y="2781300"/>
          <p14:tracePt t="105490" x="2676525" y="2767013"/>
          <p14:tracePt t="105502" x="2686050" y="2762250"/>
          <p14:tracePt t="105519" x="2752725" y="2743200"/>
          <p14:tracePt t="105535" x="2814638" y="2738438"/>
          <p14:tracePt t="105552" x="2871788" y="2728913"/>
          <p14:tracePt t="105569" x="2938463" y="2728913"/>
          <p14:tracePt t="105585" x="2967038" y="2728913"/>
          <p14:tracePt t="105602" x="3000375" y="2728913"/>
          <p14:tracePt t="105619" x="3052763" y="2728913"/>
          <p14:tracePt t="105635" x="3105150" y="2724150"/>
          <p14:tracePt t="105652" x="3148013" y="2724150"/>
          <p14:tracePt t="105669" x="3186113" y="2714625"/>
          <p14:tracePt t="105685" x="3209925" y="2709863"/>
          <p14:tracePt t="105702" x="3238500" y="2705100"/>
          <p14:tracePt t="105719" x="3295650" y="2681288"/>
          <p14:tracePt t="105735" x="3338513" y="2671763"/>
          <p14:tracePt t="105752" x="3376613" y="2652713"/>
          <p14:tracePt t="105769" x="3414713" y="2633663"/>
          <p14:tracePt t="105785" x="3424238" y="2619375"/>
          <p14:tracePt t="105802" x="3438525" y="2609850"/>
          <p14:tracePt t="105819" x="3452813" y="2590800"/>
          <p14:tracePt t="105835" x="3471863" y="2566988"/>
          <p14:tracePt t="105852" x="3476625" y="2562225"/>
          <p14:tracePt t="105869" x="3481388" y="2557463"/>
          <p14:tracePt t="105885" x="3490913" y="2543175"/>
          <p14:tracePt t="105902" x="3509963" y="2533650"/>
          <p14:tracePt t="105919" x="3524250" y="2524125"/>
          <p14:tracePt t="105935" x="3538538" y="2514600"/>
          <p14:tracePt t="105952" x="3543300" y="2514600"/>
          <p14:tracePt t="105969" x="3543300" y="2509838"/>
          <p14:tracePt t="105985" x="3548063" y="2509838"/>
          <p14:tracePt t="106020" x="3548063" y="2505075"/>
          <p14:tracePt t="106049" x="3548063" y="2500313"/>
          <p14:tracePt t="106056" x="3543300" y="2500313"/>
          <p14:tracePt t="106063" x="3529013" y="2495550"/>
          <p14:tracePt t="106070" x="3524250" y="2495550"/>
          <p14:tracePt t="106085" x="3505200" y="2490788"/>
          <p14:tracePt t="106102" x="3486150" y="2490788"/>
          <p14:tracePt t="106119" x="3476625" y="2486025"/>
          <p14:tracePt t="106135" x="3457575" y="2486025"/>
          <p14:tracePt t="106152" x="3448050" y="2481263"/>
          <p14:tracePt t="106169" x="3429000" y="2476500"/>
          <p14:tracePt t="106185" x="3376613" y="2466975"/>
          <p14:tracePt t="106202" x="3324225" y="2457450"/>
          <p14:tracePt t="106219" x="3281363" y="2443163"/>
          <p14:tracePt t="106235" x="3248025" y="2438400"/>
          <p14:tracePt t="106252" x="3238500" y="2438400"/>
          <p14:tracePt t="106268" x="3233738" y="2438400"/>
          <p14:tracePt t="106285" x="3228975" y="2438400"/>
          <p14:tracePt t="106302" x="3224213" y="2438400"/>
          <p14:tracePt t="106319" x="3214688" y="2438400"/>
          <p14:tracePt t="106335" x="3190875" y="2438400"/>
          <p14:tracePt t="106352" x="3171825" y="2438400"/>
          <p14:tracePt t="106369" x="3157538" y="2438400"/>
          <p14:tracePt t="106385" x="3133725" y="2447925"/>
          <p14:tracePt t="106402" x="3124200" y="2452688"/>
          <p14:tracePt t="106419" x="3114675" y="2457450"/>
          <p14:tracePt t="106435" x="3109913" y="2462213"/>
          <p14:tracePt t="106452" x="3100388" y="2466975"/>
          <p14:tracePt t="106469" x="3090863" y="2481263"/>
          <p14:tracePt t="106485" x="3081338" y="2500313"/>
          <p14:tracePt t="106502" x="3067050" y="2524125"/>
          <p14:tracePt t="106518" x="3052763" y="2547938"/>
          <p14:tracePt t="106535" x="3043238" y="2595563"/>
          <p14:tracePt t="106552" x="3028950" y="2638425"/>
          <p14:tracePt t="106568" x="3028950" y="2667000"/>
          <p14:tracePt t="106585" x="3028950" y="2700338"/>
          <p14:tracePt t="106602" x="3028950" y="2714625"/>
          <p14:tracePt t="106618" x="3028950" y="2724150"/>
          <p14:tracePt t="106635" x="3028950" y="2733675"/>
          <p14:tracePt t="106652" x="3038475" y="2747963"/>
          <p14:tracePt t="106669" x="3052763" y="2767013"/>
          <p14:tracePt t="106685" x="3081338" y="2790825"/>
          <p14:tracePt t="106702" x="3133725" y="2838450"/>
          <p14:tracePt t="106718" x="3167063" y="2862263"/>
          <p14:tracePt t="106735" x="3186113" y="2881313"/>
          <p14:tracePt t="106752" x="3214688" y="2900363"/>
          <p14:tracePt t="106768" x="3233738" y="2909888"/>
          <p14:tracePt t="106785" x="3243263" y="2909888"/>
          <p14:tracePt t="106802" x="3281363" y="2914650"/>
          <p14:tracePt t="106819" x="3319463" y="2909888"/>
          <p14:tracePt t="106835" x="3367088" y="2905125"/>
          <p14:tracePt t="106852" x="3443288" y="2871788"/>
          <p14:tracePt t="106869" x="3490913" y="2843213"/>
          <p14:tracePt t="106885" x="3548063" y="2805113"/>
          <p14:tracePt t="106902" x="3633788" y="2747963"/>
          <p14:tracePt t="106918" x="3671888" y="2719388"/>
          <p14:tracePt t="106935" x="3690938" y="2709863"/>
          <p14:tracePt t="106952" x="3705225" y="2695575"/>
          <p14:tracePt t="106968" x="3709988" y="2690813"/>
          <p14:tracePt t="106985" x="3709988" y="2681288"/>
          <p14:tracePt t="107002" x="3709988" y="2676525"/>
          <p14:tracePt t="107035" x="3709988" y="2671763"/>
          <p14:tracePt t="107052" x="3709988" y="2667000"/>
          <p14:tracePt t="107068" x="3700463" y="2662238"/>
          <p14:tracePt t="107085" x="3695700" y="2657475"/>
          <p14:tracePt t="107102" x="3676650" y="2647950"/>
          <p14:tracePt t="107118" x="3643313" y="2638425"/>
          <p14:tracePt t="107135" x="3600450" y="2619375"/>
          <p14:tracePt t="107152" x="3533775" y="2581275"/>
          <p14:tracePt t="107168" x="3495675" y="2557463"/>
          <p14:tracePt t="107185" x="3476625" y="2543175"/>
          <p14:tracePt t="107202" x="3452813" y="2533650"/>
          <p14:tracePt t="107218" x="3448050" y="2528888"/>
          <p14:tracePt t="107235" x="3438525" y="2528888"/>
          <p14:tracePt t="107252" x="3381375" y="2509838"/>
          <p14:tracePt t="107268" x="3348038" y="2495550"/>
          <p14:tracePt t="107285" x="3319463" y="2490788"/>
          <p14:tracePt t="107302" x="3300413" y="2486025"/>
          <p14:tracePt t="107335" x="3295650" y="2481263"/>
          <p14:tracePt t="107352" x="3290888" y="2481263"/>
          <p14:tracePt t="107417" x="3286125" y="2481263"/>
          <p14:tracePt t="107446" x="3276600" y="2486025"/>
          <p14:tracePt t="107460" x="3271838" y="2490788"/>
          <p14:tracePt t="107467" x="3262313" y="2495550"/>
          <p14:tracePt t="107474" x="3257550" y="2500313"/>
          <p14:tracePt t="107485" x="3243263" y="2509838"/>
          <p14:tracePt t="107502" x="3214688" y="2519363"/>
          <p14:tracePt t="107518" x="3167063" y="2547938"/>
          <p14:tracePt t="107535" x="3148013" y="2566988"/>
          <p14:tracePt t="107551" x="3124200" y="2581275"/>
          <p14:tracePt t="107568" x="3100388" y="2609850"/>
          <p14:tracePt t="107585" x="3086100" y="2628900"/>
          <p14:tracePt t="107602" x="3076575" y="2638425"/>
          <p14:tracePt t="107618" x="3067050" y="2657475"/>
          <p14:tracePt t="107635" x="3062288" y="2662238"/>
          <p14:tracePt t="107652" x="3057525" y="2671763"/>
          <p14:tracePt t="107668" x="3057525" y="2676525"/>
          <p14:tracePt t="107685" x="3057525" y="2681288"/>
          <p14:tracePt t="107703" x="3057525" y="2686050"/>
          <p14:tracePt t="107718" x="3062288" y="2695575"/>
          <p14:tracePt t="107735" x="3071813" y="2709863"/>
          <p14:tracePt t="107751" x="3076575" y="2728913"/>
          <p14:tracePt t="107768" x="3100388" y="2767013"/>
          <p14:tracePt t="107785" x="3114675" y="2795588"/>
          <p14:tracePt t="107801" x="3138488" y="2809875"/>
          <p14:tracePt t="107818" x="3186113" y="2843213"/>
          <p14:tracePt t="107835" x="3209925" y="2857500"/>
          <p14:tracePt t="107852" x="3243263" y="2871788"/>
          <p14:tracePt t="107868" x="3281363" y="2881313"/>
          <p14:tracePt t="107885" x="3295650" y="2881313"/>
          <p14:tracePt t="107901" x="3314700" y="2881313"/>
          <p14:tracePt t="107918" x="3352800" y="2886075"/>
          <p14:tracePt t="107935" x="3386138" y="2881313"/>
          <p14:tracePt t="107952" x="3429000" y="2876550"/>
          <p14:tracePt t="107968" x="3481388" y="2852738"/>
          <p14:tracePt t="107985" x="3509963" y="2809875"/>
          <p14:tracePt t="108001" x="3548063" y="2757488"/>
          <p14:tracePt t="108018" x="3600450" y="2686050"/>
          <p14:tracePt t="108035" x="3619500" y="2657475"/>
          <p14:tracePt t="108051" x="3652838" y="2595563"/>
          <p14:tracePt t="108068" x="3667125" y="2566988"/>
          <p14:tracePt t="108085" x="3667125" y="2557463"/>
          <p14:tracePt t="108101" x="3667125" y="2552700"/>
          <p14:tracePt t="108135" x="3662363" y="2547938"/>
          <p14:tracePt t="108151" x="3652838" y="2547938"/>
          <p14:tracePt t="108168" x="3648075" y="2547938"/>
          <p14:tracePt t="108169" x="3643313" y="2547938"/>
          <p14:tracePt t="108184" x="3633788" y="2543175"/>
          <p14:tracePt t="108201" x="3624263" y="2543175"/>
          <p14:tracePt t="108218" x="3609975" y="2538413"/>
          <p14:tracePt t="108235" x="3543300" y="2509838"/>
          <p14:tracePt t="108251" x="3476625" y="2490788"/>
          <p14:tracePt t="108268" x="3419475" y="2466975"/>
          <p14:tracePt t="108285" x="3357563" y="2457450"/>
          <p14:tracePt t="108301" x="3333750" y="2452688"/>
          <p14:tracePt t="108318" x="3324225" y="2447925"/>
          <p14:tracePt t="108335" x="3319463" y="2447925"/>
          <p14:tracePt t="108369" x="3314700" y="2447925"/>
          <p14:tracePt t="108385" x="3300413" y="2452688"/>
          <p14:tracePt t="108401" x="3286125" y="2462213"/>
          <p14:tracePt t="108418" x="3257550" y="2471738"/>
          <p14:tracePt t="108434" x="3228975" y="2490788"/>
          <p14:tracePt t="108451" x="3209925" y="2505075"/>
          <p14:tracePt t="108468" x="3186113" y="2524125"/>
          <p14:tracePt t="108484" x="3157538" y="2552700"/>
          <p14:tracePt t="108501" x="3143250" y="2576513"/>
          <p14:tracePt t="108518" x="3133725" y="2595563"/>
          <p14:tracePt t="108534" x="3114675" y="2628900"/>
          <p14:tracePt t="108551" x="3109913" y="2652713"/>
          <p14:tracePt t="108568" x="3109913" y="2676525"/>
          <p14:tracePt t="108584" x="3105150" y="2709863"/>
          <p14:tracePt t="108601" x="3105150" y="2733675"/>
          <p14:tracePt t="108618" x="3105150" y="2757488"/>
          <p14:tracePt t="108635" x="3105150" y="2781300"/>
          <p14:tracePt t="108651" x="3105150" y="2795588"/>
          <p14:tracePt t="108668" x="3109913" y="2800350"/>
          <p14:tracePt t="108684" x="3114675" y="2809875"/>
          <p14:tracePt t="108701" x="3128963" y="2814638"/>
          <p14:tracePt t="108718" x="3138488" y="2828925"/>
          <p14:tracePt t="108734" x="3176588" y="2838450"/>
          <p14:tracePt t="108751" x="3228975" y="2843213"/>
          <p14:tracePt t="108768" x="3281363" y="2847975"/>
          <p14:tracePt t="108784" x="3367088" y="2843213"/>
          <p14:tracePt t="108801" x="3433763" y="2838450"/>
          <p14:tracePt t="108818" x="3500438" y="2824163"/>
          <p14:tracePt t="108834" x="3548063" y="2809875"/>
          <p14:tracePt t="108851" x="3562350" y="2800350"/>
          <p14:tracePt t="108868" x="3576638" y="2790825"/>
          <p14:tracePt t="108884" x="3600450" y="2752725"/>
          <p14:tracePt t="108901" x="3600450" y="2733675"/>
          <p14:tracePt t="108918" x="3605213" y="2719388"/>
          <p14:tracePt t="108935" x="3609975" y="2667000"/>
          <p14:tracePt t="108951" x="3609975" y="2638425"/>
          <p14:tracePt t="108968" x="3609975" y="2619375"/>
          <p14:tracePt t="108984" x="3609975" y="2609850"/>
          <p14:tracePt t="109001" x="3609975" y="2605088"/>
          <p14:tracePt t="109034" x="3609975" y="2600325"/>
          <p14:tracePt t="109051" x="3605213" y="2595563"/>
          <p14:tracePt t="109069" x="3600450" y="2595563"/>
          <p14:tracePt t="109084" x="3586163" y="2595563"/>
          <p14:tracePt t="109101" x="3576638" y="2595563"/>
          <p14:tracePt t="109118" x="3562350" y="2595563"/>
          <p14:tracePt t="109134" x="3552825" y="2595563"/>
          <p14:tracePt t="109151" x="3533775" y="2595563"/>
          <p14:tracePt t="109168" x="3514725" y="2595563"/>
          <p14:tracePt t="109184" x="3490913" y="2595563"/>
          <p14:tracePt t="109201" x="3457575" y="2595563"/>
          <p14:tracePt t="109218" x="3448050" y="2595563"/>
          <p14:tracePt t="109234" x="3438525" y="2600325"/>
          <p14:tracePt t="109251" x="3433763" y="2600325"/>
          <p14:tracePt t="109286" x="3429000" y="2600325"/>
          <p14:tracePt t="109358" x="3424238" y="2600325"/>
          <p14:tracePt t="109365" x="3424238" y="2605088"/>
          <p14:tracePt t="109393" x="3419475" y="2605088"/>
          <p14:tracePt t="109415" x="3414713" y="2609850"/>
          <p14:tracePt t="109422" x="3405188" y="2614613"/>
          <p14:tracePt t="109429" x="3400425" y="2614613"/>
          <p14:tracePt t="109436" x="3395663" y="2619375"/>
          <p14:tracePt t="109451" x="3371850" y="2628900"/>
          <p14:tracePt t="109467" x="3352800" y="2638425"/>
          <p14:tracePt t="109484" x="3324225" y="2647950"/>
          <p14:tracePt t="109501" x="3276600" y="2671763"/>
          <p14:tracePt t="109517" x="3248025" y="2686050"/>
          <p14:tracePt t="109534" x="3224213" y="2705100"/>
          <p14:tracePt t="109551" x="3186113" y="2724150"/>
          <p14:tracePt t="109567" x="3162300" y="2733675"/>
          <p14:tracePt t="109584" x="3152775" y="2747963"/>
          <p14:tracePt t="109601" x="3124200" y="2767013"/>
          <p14:tracePt t="109617" x="3114675" y="2771775"/>
          <p14:tracePt t="109634" x="3100388" y="2786063"/>
          <p14:tracePt t="109651" x="3081338" y="2800350"/>
          <p14:tracePt t="109667" x="3071813" y="2805113"/>
          <p14:tracePt t="109684" x="3062288" y="2814638"/>
          <p14:tracePt t="109701" x="3057525" y="2824163"/>
          <p14:tracePt t="109717" x="3048000" y="2824163"/>
          <p14:tracePt t="109737" x="3048000" y="2828925"/>
          <p14:tracePt t="109816" x="3048000" y="2833688"/>
          <p14:tracePt t="109838" x="3052763" y="2833688"/>
          <p14:tracePt t="109859" x="3057525" y="2833688"/>
          <p14:tracePt t="109866" x="3062288" y="2833688"/>
          <p14:tracePt t="109873" x="3067050" y="2833688"/>
          <p14:tracePt t="109884" x="3067050" y="2838450"/>
          <p14:tracePt t="109901" x="3086100" y="2838450"/>
          <p14:tracePt t="109917" x="3143250" y="2857500"/>
          <p14:tracePt t="109934" x="3190875" y="2890838"/>
          <p14:tracePt t="109951" x="3276600" y="2919413"/>
          <p14:tracePt t="109967" x="3414713" y="2971800"/>
          <p14:tracePt t="109984" x="3476625" y="2990850"/>
          <p14:tracePt t="110001" x="3524250" y="3005138"/>
          <p14:tracePt t="110017" x="3571875" y="3009900"/>
          <p14:tracePt t="110034" x="3586163" y="3009900"/>
          <p14:tracePt t="110051" x="3590925" y="3009900"/>
          <p14:tracePt t="110067" x="3600450" y="3009900"/>
          <p14:tracePt t="110101" x="3605213" y="3009900"/>
          <p14:tracePt t="110124" x="3609975" y="3009900"/>
          <p14:tracePt t="110134" x="3624263" y="3009900"/>
          <p14:tracePt t="110150" x="3633788" y="3009900"/>
          <p14:tracePt t="110167" x="3662363" y="3009900"/>
          <p14:tracePt t="110184" x="3676650" y="3009900"/>
          <p14:tracePt t="110201" x="3686175" y="3009900"/>
          <p14:tracePt t="110217" x="3700463" y="3005138"/>
          <p14:tracePt t="110234" x="3719513" y="2990850"/>
          <p14:tracePt t="110251" x="3733800" y="2971800"/>
          <p14:tracePt t="110267" x="3781425" y="2919413"/>
          <p14:tracePt t="110284" x="3810000" y="2881313"/>
          <p14:tracePt t="110301" x="3824288" y="2857500"/>
          <p14:tracePt t="110317" x="3838575" y="2843213"/>
          <p14:tracePt t="110334" x="3838575" y="2833688"/>
          <p14:tracePt t="110351" x="3838575" y="2828925"/>
          <p14:tracePt t="110367" x="3838575" y="2824163"/>
          <p14:tracePt t="110384" x="3829050" y="2819400"/>
          <p14:tracePt t="110401" x="3824288" y="2819400"/>
          <p14:tracePt t="110417" x="3810000" y="2814638"/>
          <p14:tracePt t="110434" x="3800475" y="2809875"/>
          <p14:tracePt t="110450" x="3790950" y="2809875"/>
          <p14:tracePt t="110467" x="3762375" y="2809875"/>
          <p14:tracePt t="110484" x="3724275" y="2790825"/>
          <p14:tracePt t="110500" x="3676650" y="2767013"/>
          <p14:tracePt t="110517" x="3581400" y="2728913"/>
          <p14:tracePt t="110534" x="3533775" y="2714625"/>
          <p14:tracePt t="110551" x="3509963" y="2700338"/>
          <p14:tracePt t="110567" x="3490913" y="2695575"/>
          <p14:tracePt t="110584" x="3490913" y="2690813"/>
          <p14:tracePt t="110640" x="3490913" y="2686050"/>
          <p14:tracePt t="110668" x="3490913" y="2681288"/>
          <p14:tracePt t="110675" x="3495675" y="2676525"/>
          <p14:tracePt t="110684" x="3505200" y="2676525"/>
          <p14:tracePt t="110701" x="3509963" y="2671763"/>
          <p14:tracePt t="110717" x="3519488" y="2671763"/>
          <p14:tracePt t="110718" x="3524250" y="2671763"/>
          <p14:tracePt t="110734" x="3552825" y="2667000"/>
          <p14:tracePt t="110750" x="3586163" y="2662238"/>
          <p14:tracePt t="110767" x="3633788" y="2652713"/>
          <p14:tracePt t="110784" x="3676650" y="2643188"/>
          <p14:tracePt t="110800" x="3690938" y="2638425"/>
          <p14:tracePt t="110817" x="3695700" y="2633663"/>
          <p14:tracePt t="110834" x="3700463" y="2633663"/>
          <p14:tracePt t="110850" x="3705225" y="2633663"/>
          <p14:tracePt t="110884" x="3705225" y="2628900"/>
          <p14:tracePt t="110933" x="3705225" y="2624138"/>
          <p14:tracePt t="110947" x="3705225" y="2619375"/>
          <p14:tracePt t="110955" x="3705225" y="2605088"/>
          <p14:tracePt t="110967" x="3705225" y="2576513"/>
          <p14:tracePt t="110984" x="3690938" y="2424113"/>
          <p14:tracePt t="111000" x="3681413" y="2366963"/>
          <p14:tracePt t="111017" x="3671888" y="2338388"/>
          <p14:tracePt t="111034" x="3667125" y="2324100"/>
          <p14:tracePt t="111050" x="3662363" y="2319338"/>
          <p14:tracePt t="111067" x="3643313" y="2319338"/>
          <p14:tracePt t="111084" x="3629025" y="2319338"/>
          <p14:tracePt t="111100" x="3619500" y="2324100"/>
          <p14:tracePt t="111117" x="3605213" y="2328863"/>
          <p14:tracePt t="111134" x="3600450" y="2338388"/>
          <p14:tracePt t="111150" x="3595688" y="2338388"/>
          <p14:tracePt t="111167" x="3586163" y="2338388"/>
          <p14:tracePt t="111184" x="3571875" y="2347913"/>
          <p14:tracePt t="111200" x="3562350" y="2366963"/>
          <p14:tracePt t="111217" x="3533775" y="2395538"/>
          <p14:tracePt t="111233" x="3486150" y="2462213"/>
          <p14:tracePt t="111250" x="3462338" y="2495550"/>
          <p14:tracePt t="111267" x="3443288" y="2519363"/>
          <p14:tracePt t="111283" x="3424238" y="2543175"/>
          <p14:tracePt t="111300" x="3409950" y="2562225"/>
          <p14:tracePt t="111317" x="3405188" y="2571750"/>
          <p14:tracePt t="111334" x="3395663" y="2586038"/>
          <p14:tracePt t="111350" x="3395663" y="2600325"/>
          <p14:tracePt t="111367" x="3395663" y="2605088"/>
          <p14:tracePt t="111384" x="3395663" y="2633663"/>
          <p14:tracePt t="111400" x="3400425" y="2657475"/>
          <p14:tracePt t="111417" x="3405188" y="2686050"/>
          <p14:tracePt t="111434" x="3419475" y="2724150"/>
          <p14:tracePt t="111450" x="3429000" y="2752725"/>
          <p14:tracePt t="111467" x="3448050" y="2776538"/>
          <p14:tracePt t="111484" x="3462338" y="2814638"/>
          <p14:tracePt t="111500" x="3481388" y="2838450"/>
          <p14:tracePt t="111517" x="3486150" y="2852738"/>
          <p14:tracePt t="111533" x="3490913" y="2867025"/>
          <p14:tracePt t="111550" x="3514725" y="2886075"/>
          <p14:tracePt t="111567" x="3533775" y="2895600"/>
          <p14:tracePt t="111583" x="3557588" y="2905125"/>
          <p14:tracePt t="111600" x="3600450" y="2909888"/>
          <p14:tracePt t="111617" x="3629025" y="2909888"/>
          <p14:tracePt t="111633" x="3657600" y="2909888"/>
          <p14:tracePt t="111650" x="3690938" y="2905125"/>
          <p14:tracePt t="111667" x="3705225" y="2890838"/>
          <p14:tracePt t="111684" x="3733800" y="2867025"/>
          <p14:tracePt t="111700" x="3781425" y="2819400"/>
          <p14:tracePt t="111717" x="3814763" y="2781300"/>
          <p14:tracePt t="111733" x="3843338" y="2738438"/>
          <p14:tracePt t="111735" x="3862388" y="2709863"/>
          <p14:tracePt t="111750" x="3886200" y="2628900"/>
          <p14:tracePt t="111767" x="3895725" y="2576513"/>
          <p14:tracePt t="111783" x="3905250" y="2543175"/>
          <p14:tracePt t="111800" x="3905250" y="2519363"/>
          <p14:tracePt t="111817" x="3905250" y="2514600"/>
          <p14:tracePt t="111833" x="3900488" y="2514600"/>
          <p14:tracePt t="111850" x="3881438" y="2509838"/>
          <p14:tracePt t="111867" x="3862388" y="2509838"/>
          <p14:tracePt t="111883" x="3852863" y="2509838"/>
          <p14:tracePt t="111900" x="3829050" y="2509838"/>
          <p14:tracePt t="111917" x="3810000" y="2505075"/>
          <p14:tracePt t="111933" x="3786188" y="2505075"/>
          <p14:tracePt t="111950" x="3743325" y="2505075"/>
          <p14:tracePt t="111967" x="3705225" y="2505075"/>
          <p14:tracePt t="111983" x="3667125" y="2505075"/>
          <p14:tracePt t="112000" x="3619500" y="2505075"/>
          <p14:tracePt t="112017" x="3600450" y="2505075"/>
          <p14:tracePt t="112033" x="3595688" y="2505075"/>
          <p14:tracePt t="112050" x="3590925" y="2509838"/>
          <p14:tracePt t="112083" x="3581400" y="2509838"/>
          <p14:tracePt t="112100" x="3576638" y="2509838"/>
          <p14:tracePt t="112117" x="3567113" y="2514600"/>
          <p14:tracePt t="112133" x="3562350" y="2524125"/>
          <p14:tracePt t="112150" x="3533775" y="2543175"/>
          <p14:tracePt t="112167" x="3509963" y="2562225"/>
          <p14:tracePt t="112183" x="3486150" y="2581275"/>
          <p14:tracePt t="112200" x="3457575" y="2605088"/>
          <p14:tracePt t="112217" x="3443288" y="2619375"/>
          <p14:tracePt t="112233" x="3438525" y="2619375"/>
          <p14:tracePt t="112250" x="3438525" y="2624138"/>
          <p14:tracePt t="112272" x="3438525" y="2628900"/>
          <p14:tracePt t="112301" x="3438525" y="2633663"/>
          <p14:tracePt t="112329" x="3438525" y="2638425"/>
          <p14:tracePt t="112358" x="3448050" y="2643188"/>
          <p14:tracePt t="112380" x="3452813" y="2643188"/>
          <p14:tracePt t="112394" x="3452813" y="2647950"/>
          <p14:tracePt t="112401" x="3457575" y="2647950"/>
          <p14:tracePt t="112415" x="3462338" y="2652713"/>
          <p14:tracePt t="112429" x="3467100" y="2652713"/>
          <p14:tracePt t="112437" x="3476625" y="2657475"/>
          <p14:tracePt t="112450" x="3476625" y="2662238"/>
          <p14:tracePt t="112466" x="3490913" y="2676525"/>
          <p14:tracePt t="112483" x="3509963" y="2686050"/>
          <p14:tracePt t="112500" x="3519488" y="2700338"/>
          <p14:tracePt t="112516" x="3552825" y="2724150"/>
          <p14:tracePt t="112533" x="3586163" y="2747963"/>
          <p14:tracePt t="112550" x="3629025" y="2762250"/>
          <p14:tracePt t="112566" x="3690938" y="2786063"/>
          <p14:tracePt t="112583" x="3729038" y="2795588"/>
          <p14:tracePt t="112600" x="3762375" y="2800350"/>
          <p14:tracePt t="112616" x="3810000" y="2800350"/>
          <p14:tracePt t="112633" x="3838575" y="2800350"/>
          <p14:tracePt t="112650" x="3876675" y="2795588"/>
          <p14:tracePt t="112666" x="3914775" y="2786063"/>
          <p14:tracePt t="112683" x="3943350" y="2781300"/>
          <p14:tracePt t="112700" x="3967163" y="2771775"/>
          <p14:tracePt t="112716" x="4005263" y="2757488"/>
          <p14:tracePt t="112733" x="4043363" y="2752725"/>
          <p14:tracePt t="112750" x="4086225" y="2743200"/>
          <p14:tracePt t="112766" x="4148138" y="2728913"/>
          <p14:tracePt t="112783" x="4181475" y="2724150"/>
          <p14:tracePt t="112800" x="4195763" y="2714625"/>
          <p14:tracePt t="112816" x="4229100" y="2714625"/>
          <p14:tracePt t="112833" x="4257675" y="2705100"/>
          <p14:tracePt t="112850" x="4281488" y="2705100"/>
          <p14:tracePt t="112866" x="4324350" y="2695575"/>
          <p14:tracePt t="112883" x="4357688" y="2690813"/>
          <p14:tracePt t="112900" x="4395788" y="2681288"/>
          <p14:tracePt t="112916" x="4419600" y="2676525"/>
          <p14:tracePt t="112933" x="4433888" y="2676525"/>
          <p14:tracePt t="112950" x="4443413" y="2671763"/>
          <p14:tracePt t="112966" x="4448175" y="2671763"/>
          <p14:tracePt t="112983" x="4448175" y="2667000"/>
          <p14:tracePt t="113000" x="4452938" y="2667000"/>
          <p14:tracePt t="113016" x="4452938" y="2662238"/>
          <p14:tracePt t="113033" x="4452938" y="2657475"/>
          <p14:tracePt t="113050" x="4452938" y="2647950"/>
          <p14:tracePt t="113066" x="4452938" y="2638425"/>
          <p14:tracePt t="113083" x="4448175" y="2628900"/>
          <p14:tracePt t="113100" x="4443413" y="2624138"/>
          <p14:tracePt t="113117" x="4400550" y="2581275"/>
          <p14:tracePt t="113133" x="4371975" y="2552700"/>
          <p14:tracePt t="113150" x="4338638" y="2533650"/>
          <p14:tracePt t="113167" x="4286250" y="2505075"/>
          <p14:tracePt t="113183" x="4267200" y="2500313"/>
          <p14:tracePt t="113200" x="4252913" y="2495550"/>
          <p14:tracePt t="113233" x="4248150" y="2495550"/>
          <p14:tracePt t="113260" x="4243388" y="2495550"/>
          <p14:tracePt t="113267" x="4229100" y="2495550"/>
          <p14:tracePt t="113283" x="4200525" y="2495550"/>
          <p14:tracePt t="113299" x="4138613" y="2495550"/>
          <p14:tracePt t="113316" x="4043363" y="2500313"/>
          <p14:tracePt t="113333" x="3914775" y="2505075"/>
          <p14:tracePt t="113349" x="3819525" y="2509838"/>
          <p14:tracePt t="113366" x="3724275" y="2519363"/>
          <p14:tracePt t="113383" x="3581400" y="2533650"/>
          <p14:tracePt t="113400" x="3476625" y="2552700"/>
          <p14:tracePt t="113416" x="3400425" y="2576513"/>
          <p14:tracePt t="113433" x="3309938" y="2595563"/>
          <p14:tracePt t="113450" x="3286125" y="2600325"/>
          <p14:tracePt t="113466" x="3271838" y="2609850"/>
          <p14:tracePt t="113483" x="3243263" y="2624138"/>
          <p14:tracePt t="113500" x="3214688" y="2633663"/>
          <p14:tracePt t="113516" x="3167063" y="2657475"/>
          <p14:tracePt t="113533" x="3100388" y="2686050"/>
          <p14:tracePt t="113549" x="3043238" y="2714625"/>
          <p14:tracePt t="113566" x="3000375" y="2738438"/>
          <p14:tracePt t="113583" x="2928938" y="2767013"/>
          <p14:tracePt t="113599" x="2890838" y="2795588"/>
          <p14:tracePt t="113616" x="2867025" y="2809875"/>
          <p14:tracePt t="113633" x="2847975" y="2828925"/>
          <p14:tracePt t="113649" x="2843213" y="2838450"/>
          <p14:tracePt t="113666" x="2838450" y="2843213"/>
          <p14:tracePt t="113699" x="2838450" y="2857500"/>
          <p14:tracePt t="113716" x="2838450" y="2871788"/>
          <p14:tracePt t="113733" x="2838450" y="2909888"/>
          <p14:tracePt t="113749" x="2838450" y="2933700"/>
          <p14:tracePt t="113766" x="2838450" y="2971800"/>
          <p14:tracePt t="113783" x="2847975" y="3014663"/>
          <p14:tracePt t="113799" x="2852738" y="3048000"/>
          <p14:tracePt t="113816" x="2871788" y="3081338"/>
          <p14:tracePt t="113833" x="2928938" y="3133725"/>
          <p14:tracePt t="113849" x="2957513" y="3148013"/>
          <p14:tracePt t="113866" x="2976563" y="3152775"/>
          <p14:tracePt t="113883" x="2990850" y="3162300"/>
          <p14:tracePt t="113899" x="3009900" y="3167063"/>
          <p14:tracePt t="113916" x="3038475" y="3167063"/>
          <p14:tracePt t="113933" x="3143250" y="3167063"/>
          <p14:tracePt t="113949" x="3209925" y="3157538"/>
          <p14:tracePt t="113966" x="3271838" y="3152775"/>
          <p14:tracePt t="113983" x="3324225" y="3148013"/>
          <p14:tracePt t="113999" x="3348038" y="3138488"/>
          <p14:tracePt t="114016" x="3362325" y="3133725"/>
          <p14:tracePt t="114033" x="3386138" y="3124200"/>
          <p14:tracePt t="114066" x="3386138" y="3119438"/>
          <p14:tracePt t="114083" x="3390900" y="3119438"/>
          <p14:tracePt t="114155" x="3390900" y="3114675"/>
          <p14:tracePt t="114163" x="3390900" y="3109913"/>
          <p14:tracePt t="114177" x="3395663" y="3105150"/>
          <p14:tracePt t="114184" x="3395663" y="3100388"/>
          <p14:tracePt t="114199" x="3400425" y="3086100"/>
          <p14:tracePt t="114216" x="3400425" y="3081338"/>
          <p14:tracePt t="114233" x="3400425" y="3076575"/>
          <p14:tracePt t="114249" x="3409950" y="3052763"/>
          <p14:tracePt t="114266" x="3409950" y="3043238"/>
          <p14:tracePt t="114282" x="3414713" y="3038475"/>
          <p14:tracePt t="114299" x="3414713" y="3028950"/>
          <p14:tracePt t="114334" x="3414713" y="3024188"/>
          <p14:tracePt t="114384" x="3409950" y="3024188"/>
          <p14:tracePt t="114391" x="3409950" y="3019425"/>
          <p14:tracePt t="114413" x="3405188" y="3019425"/>
          <p14:tracePt t="114434" x="3400425" y="3014663"/>
          <p14:tracePt t="114449" x="3400425" y="3009900"/>
          <p14:tracePt t="114463" x="3395663" y="3000375"/>
          <p14:tracePt t="114470" x="3381375" y="2957513"/>
          <p14:tracePt t="114482" x="3367088" y="2905125"/>
          <p14:tracePt t="114499" x="3352800" y="2795588"/>
          <p14:tracePt t="114516" x="3348038" y="2762250"/>
          <p14:tracePt t="114532" x="3343275" y="2747963"/>
          <p14:tracePt t="114549" x="3343275" y="2743200"/>
          <p14:tracePt t="114621" x="3338513" y="2743200"/>
          <p14:tracePt t="114635" x="3338513" y="2738438"/>
          <p14:tracePt t="114649" x="3333750" y="2728913"/>
          <p14:tracePt t="114656" x="3324225" y="2724150"/>
          <p14:tracePt t="114666" x="3324225" y="2719388"/>
          <p14:tracePt t="114682" x="3324225" y="2714625"/>
          <p14:tracePt t="114699" x="3319463" y="2705100"/>
          <p14:tracePt t="114735" x="3319463" y="2700338"/>
          <p14:tracePt t="115516" x="3314700" y="2695575"/>
          <p14:tracePt t="115544" x="3309938" y="2695575"/>
          <p14:tracePt t="115566" x="3305175" y="2695575"/>
          <p14:tracePt t="115602" x="3300413" y="2695575"/>
          <p14:tracePt t="115609" x="3295650" y="2695575"/>
          <p14:tracePt t="115623" x="3290888" y="2700338"/>
          <p14:tracePt t="115632" x="3276600" y="2709863"/>
          <p14:tracePt t="115649" x="3238500" y="2733675"/>
          <p14:tracePt t="115666" x="3162300" y="2786063"/>
          <p14:tracePt t="115682" x="3109913" y="2809875"/>
          <p14:tracePt t="115699" x="3086100" y="2828925"/>
          <p14:tracePt t="115716" x="3052763" y="2843213"/>
          <p14:tracePt t="115732" x="3038475" y="2852738"/>
          <p14:tracePt t="115749" x="3028950" y="2862263"/>
          <p14:tracePt t="115766" x="3014663" y="2871788"/>
          <p14:tracePt t="115782" x="3005138" y="2876550"/>
          <p14:tracePt t="115799" x="2986088" y="2881313"/>
          <p14:tracePt t="115815" x="2967038" y="2890838"/>
          <p14:tracePt t="115832" x="2933700" y="2905125"/>
          <p14:tracePt t="115849" x="2914650" y="2914650"/>
          <p14:tracePt t="115865" x="2890838" y="2924175"/>
          <p14:tracePt t="115882" x="2862263" y="2947988"/>
          <p14:tracePt t="115899" x="2843213" y="2957513"/>
          <p14:tracePt t="115915" x="2819400" y="2976563"/>
          <p14:tracePt t="115932" x="2786063" y="3005138"/>
          <p14:tracePt t="115949" x="2762250" y="3024188"/>
          <p14:tracePt t="115965" x="2738438" y="3038475"/>
          <p14:tracePt t="115982" x="2714625" y="3052763"/>
          <p14:tracePt t="115999" x="2705100" y="3057525"/>
          <p14:tracePt t="116015" x="2700338" y="3057525"/>
          <p14:tracePt t="116049" x="2695575" y="3062288"/>
          <p14:tracePt t="116065" x="2686050" y="3062288"/>
          <p14:tracePt t="116082" x="2681288" y="3071813"/>
          <p14:tracePt t="116099" x="2671763" y="3071813"/>
          <p14:tracePt t="116115" x="2671763" y="3076575"/>
          <p14:tracePt t="116132" x="2662238" y="3081338"/>
          <p14:tracePt t="116149" x="2652713" y="3086100"/>
          <p14:tracePt t="116165" x="2647950" y="3090863"/>
          <p14:tracePt t="116182" x="2643188" y="3100388"/>
          <p14:tracePt t="116199" x="2638425" y="3105150"/>
          <p14:tracePt t="116232" x="2633663" y="3105150"/>
          <p14:tracePt t="116248" x="2633663" y="3109913"/>
          <p14:tracePt t="116375" x="2638425" y="3109913"/>
          <p14:tracePt t="116411" x="2643188" y="3109913"/>
          <p14:tracePt t="116440" x="2643188" y="3105150"/>
          <p14:tracePt t="116468" x="2647950" y="3105150"/>
          <p14:tracePt t="116512" x="2647950" y="3095625"/>
          <p14:tracePt t="116518" x="2652713" y="3095625"/>
          <p14:tracePt t="116561" x="2657475" y="3095625"/>
          <p14:tracePt t="116568" x="2662238" y="3090863"/>
          <p14:tracePt t="116583" x="2667000" y="3090863"/>
          <p14:tracePt t="116597" x="2667000" y="3081338"/>
          <p14:tracePt t="116604" x="2671763" y="3081338"/>
          <p14:tracePt t="116615" x="2676525" y="3071813"/>
          <p14:tracePt t="116632" x="2676525" y="3062288"/>
          <p14:tracePt t="116649" x="2690813" y="3028950"/>
          <p14:tracePt t="116682" x="2690813" y="2976563"/>
          <p14:tracePt t="116698" x="2700338" y="2914650"/>
          <p14:tracePt t="116715" x="2700338" y="2838450"/>
          <p14:tracePt t="116732" x="2705100" y="2747963"/>
          <p14:tracePt t="116748" x="2705100" y="2638425"/>
          <p14:tracePt t="116765" x="2705100" y="2595563"/>
          <p14:tracePt t="116782" x="2705100" y="2576513"/>
          <p14:tracePt t="116798" x="2705100" y="2571750"/>
          <p14:tracePt t="117141" x="2719388" y="2571750"/>
          <p14:tracePt t="117148" x="2733675" y="2576513"/>
          <p14:tracePt t="117155" x="2752725" y="2586038"/>
          <p14:tracePt t="117165" x="2767013" y="2595563"/>
          <p14:tracePt t="117181" x="2805113" y="2614613"/>
          <p14:tracePt t="117198" x="2876550" y="2652713"/>
          <p14:tracePt t="117215" x="2924175" y="2667000"/>
          <p14:tracePt t="117232" x="2981325" y="2681288"/>
          <p14:tracePt t="117248" x="3033713" y="2705100"/>
          <p14:tracePt t="117265" x="3052763" y="2714625"/>
          <p14:tracePt t="117281" x="3071813" y="2719388"/>
          <p14:tracePt t="117298" x="3090863" y="2724150"/>
          <p14:tracePt t="117315" x="3100388" y="2728913"/>
          <p14:tracePt t="117332" x="3114675" y="2733675"/>
          <p14:tracePt t="117349" x="3133725" y="2738438"/>
          <p14:tracePt t="117365" x="3143250" y="2738438"/>
          <p14:tracePt t="117381" x="3157538" y="2743200"/>
          <p14:tracePt t="117398" x="3171825" y="2743200"/>
          <p14:tracePt t="117415" x="3190875" y="2752725"/>
          <p14:tracePt t="117431" x="3209925" y="2757488"/>
          <p14:tracePt t="117448" x="3228975" y="2767013"/>
          <p14:tracePt t="117465" x="3248025" y="2771775"/>
          <p14:tracePt t="117481" x="3252788" y="2776538"/>
          <p14:tracePt t="117498" x="3262313" y="2781300"/>
          <p14:tracePt t="117515" x="3271838" y="2795588"/>
          <p14:tracePt t="117531" x="3286125" y="2809875"/>
          <p14:tracePt t="117548" x="3309938" y="2833688"/>
          <p14:tracePt t="117565" x="3352800" y="2862263"/>
          <p14:tracePt t="117581" x="3390900" y="2890838"/>
          <p14:tracePt t="117598" x="3409950" y="2909888"/>
          <p14:tracePt t="117615" x="3429000" y="2924175"/>
          <p14:tracePt t="117631" x="3433763" y="2924175"/>
          <p14:tracePt t="117648" x="3433763" y="2928938"/>
          <p14:tracePt t="117665" x="3438525" y="2933700"/>
          <p14:tracePt t="117681" x="3443288" y="2933700"/>
          <p14:tracePt t="117698" x="3443288" y="2943225"/>
          <p14:tracePt t="117715" x="3448050" y="2952750"/>
          <p14:tracePt t="117748" x="3448050" y="2957513"/>
          <p14:tracePt t="117765" x="3452813" y="2967038"/>
          <p14:tracePt t="117781" x="3457575" y="2971800"/>
          <p14:tracePt t="117815" x="3462338" y="2986088"/>
          <p14:tracePt t="117831" x="3467100" y="3000375"/>
          <p14:tracePt t="117848" x="3471863" y="3009900"/>
          <p14:tracePt t="117865" x="3471863" y="3019425"/>
          <p14:tracePt t="117881" x="3471863" y="3024188"/>
          <p14:tracePt t="117898" x="3471863" y="3033713"/>
          <p14:tracePt t="117915" x="3476625" y="3043238"/>
          <p14:tracePt t="117931" x="3476625" y="3052763"/>
          <p14:tracePt t="117948" x="3486150" y="3067050"/>
          <p14:tracePt t="117965" x="3495675" y="3081338"/>
          <p14:tracePt t="117981" x="3495675" y="3086100"/>
          <p14:tracePt t="117998" x="3500438" y="3090863"/>
          <p14:tracePt t="118015" x="3500438" y="3095625"/>
          <p14:tracePt t="118048" x="3509963" y="3095625"/>
          <p14:tracePt t="118064" x="3533775" y="3076575"/>
          <p14:tracePt t="118081" x="3576638" y="3057525"/>
          <p14:tracePt t="118098" x="3619500" y="3024188"/>
          <p14:tracePt t="118115" x="3695700" y="2962275"/>
          <p14:tracePt t="118131" x="3743325" y="2924175"/>
          <p14:tracePt t="118148" x="3767138" y="2895600"/>
          <p14:tracePt t="118165" x="3800475" y="2862263"/>
          <p14:tracePt t="118181" x="3805238" y="2847975"/>
          <p14:tracePt t="118198" x="3805238" y="2838450"/>
          <p14:tracePt t="118215" x="3790950" y="2743200"/>
          <p14:tracePt t="118231" x="3762375" y="2605088"/>
          <p14:tracePt t="118248" x="3743325" y="2519363"/>
          <p14:tracePt t="118265" x="3733800" y="2447925"/>
          <p14:tracePt t="118281" x="3729038" y="2428875"/>
          <p14:tracePt t="118298" x="3729038" y="2424113"/>
          <p14:tracePt t="118315" x="3729038" y="2419350"/>
          <p14:tracePt t="118344" x="3719513" y="2419350"/>
          <p14:tracePt t="118358" x="3714750" y="2419350"/>
          <p14:tracePt t="118373" x="3709988" y="2419350"/>
          <p14:tracePt t="118381" x="3705225" y="2419350"/>
          <p14:tracePt t="118398" x="3700463" y="2424113"/>
          <p14:tracePt t="118415" x="3690938" y="2424113"/>
          <p14:tracePt t="118431" x="3686175" y="2424113"/>
          <p14:tracePt t="118473" x="3681413" y="2424113"/>
          <p14:tracePt t="118501" x="3676650" y="2424113"/>
          <p14:tracePt t="118509" x="3676650" y="2428875"/>
          <p14:tracePt t="118516" x="3676650" y="2433638"/>
          <p14:tracePt t="118531" x="3671888" y="2447925"/>
          <p14:tracePt t="118548" x="3667125" y="2471738"/>
          <p14:tracePt t="118564" x="3667125" y="2486025"/>
          <p14:tracePt t="118581" x="3662363" y="2509838"/>
          <p14:tracePt t="118598" x="3662363" y="2514600"/>
          <p14:tracePt t="118614" x="3662363" y="2524125"/>
          <p14:tracePt t="118631" x="3662363" y="2528888"/>
          <p14:tracePt t="118648" x="3662363" y="2533650"/>
          <p14:tracePt t="118681" x="3657600" y="2538413"/>
          <p14:tracePt t="118698" x="3657600" y="2543175"/>
          <p14:tracePt t="118714" x="3657600" y="2552700"/>
          <p14:tracePt t="118731" x="3652838" y="2571750"/>
          <p14:tracePt t="118748" x="3648075" y="2586038"/>
          <p14:tracePt t="118764" x="3638550" y="2609850"/>
          <p14:tracePt t="118781" x="3619500" y="2647950"/>
          <p14:tracePt t="118798" x="3614738" y="2671763"/>
          <p14:tracePt t="118814" x="3600450" y="2695575"/>
          <p14:tracePt t="118831" x="3590925" y="2719388"/>
          <p14:tracePt t="118848" x="3586163" y="2738438"/>
          <p14:tracePt t="118864" x="3581400" y="2757488"/>
          <p14:tracePt t="118881" x="3571875" y="2814638"/>
          <p14:tracePt t="118898" x="3571875" y="2862263"/>
          <p14:tracePt t="118914" x="3571875" y="2905125"/>
          <p14:tracePt t="118931" x="3567113" y="2952750"/>
          <p14:tracePt t="118948" x="3567113" y="2981325"/>
          <p14:tracePt t="118964" x="3567113" y="2995613"/>
          <p14:tracePt t="118981" x="3567113" y="3009900"/>
          <p14:tracePt t="118998" x="3567113" y="3014663"/>
          <p14:tracePt t="119032" x="3567113" y="3024188"/>
          <p14:tracePt t="119048" x="3567113" y="3033713"/>
          <p14:tracePt t="119064" x="3571875" y="3048000"/>
          <p14:tracePt t="119081" x="3581400" y="3067050"/>
          <p14:tracePt t="119098" x="3595688" y="3109913"/>
          <p14:tracePt t="119114" x="3609975" y="3128963"/>
          <p14:tracePt t="119131" x="3619500" y="3167063"/>
          <p14:tracePt t="119148" x="3629025" y="3186113"/>
          <p14:tracePt t="119164" x="3633788" y="3200400"/>
          <p14:tracePt t="119181" x="3633788" y="3209925"/>
          <p14:tracePt t="119214" x="3638550" y="3209925"/>
          <p14:tracePt t="119232" x="3643313" y="3209925"/>
          <p14:tracePt t="119311" x="3648075" y="3209925"/>
          <p14:tracePt t="119354" x="3648075" y="3205163"/>
          <p14:tracePt t="119375" x="3657600" y="3205163"/>
          <p14:tracePt t="119411" x="3657600" y="3200400"/>
          <p14:tracePt t="119425" x="3662363" y="3200400"/>
          <p14:tracePt t="119432" x="3662363" y="3195638"/>
          <p14:tracePt t="119447" x="3667125" y="3195638"/>
          <p14:tracePt t="119464" x="3667125" y="3190875"/>
          <p14:tracePt t="119481" x="3671888" y="3186113"/>
          <p14:tracePt t="119497" x="3676650" y="3186113"/>
          <p14:tracePt t="119540" x="3676650" y="3181350"/>
          <p14:tracePt t="119575" x="3676650" y="3176588"/>
          <p14:tracePt t="119583" x="3681413" y="3176588"/>
          <p14:tracePt t="119604" x="3681413" y="3171825"/>
          <p14:tracePt t="119676" x="3681413" y="3167063"/>
          <p14:tracePt t="121774" x="3643313" y="3167063"/>
          <p14:tracePt t="121781" x="3600450" y="3162300"/>
          <p14:tracePt t="121788" x="3543300" y="3157538"/>
          <p14:tracePt t="121797" x="3476625" y="3152775"/>
          <p14:tracePt t="121813" x="3343275" y="3138488"/>
          <p14:tracePt t="121830" x="3224213" y="3114675"/>
          <p14:tracePt t="121847" x="3052763" y="3095625"/>
          <p14:tracePt t="121863" x="2962275" y="3081338"/>
          <p14:tracePt t="121880" x="2909888" y="3076575"/>
          <p14:tracePt t="121897" x="2852738" y="3067050"/>
          <p14:tracePt t="121913" x="2809875" y="3071813"/>
          <p14:tracePt t="121930" x="2767013" y="3076575"/>
          <p14:tracePt t="121947" x="2733675" y="3076575"/>
          <p14:tracePt t="121963" x="2719388" y="3076575"/>
          <p14:tracePt t="121980" x="2714625" y="3076575"/>
          <p14:tracePt t="121997" x="2714625" y="3081338"/>
          <p14:tracePt t="122039" x="2709863" y="3081338"/>
          <p14:tracePt t="122046" x="2709863" y="3086100"/>
          <p14:tracePt t="122067" x="2709863" y="3090863"/>
          <p14:tracePt t="122082" x="2705100" y="3090863"/>
          <p14:tracePt t="122096" x="2705100" y="3095625"/>
          <p14:tracePt t="122113" x="2695575" y="3095625"/>
          <p14:tracePt t="122130" x="2690813" y="3095625"/>
          <p14:tracePt t="122147" x="2690813" y="3100388"/>
          <p14:tracePt t="122163" x="2686050" y="3100388"/>
          <p14:tracePt t="122196" x="2681288" y="3100388"/>
          <p14:tracePt t="122213" x="2681288" y="3105150"/>
          <p14:tracePt t="122276" x="2681288" y="3109913"/>
          <p14:tracePt t="122326" x="2676525" y="3109913"/>
          <p14:tracePt t="122420" x="2676525" y="3114675"/>
          <p14:tracePt t="122612" x="2676525" y="3119438"/>
          <p14:tracePt t="122634" x="2681288" y="3119438"/>
          <p14:tracePt t="122713" x="2686050" y="3119438"/>
          <p14:tracePt t="122813" x="2690813" y="3119438"/>
          <p14:tracePt t="122848" x="2695575" y="3119438"/>
          <p14:tracePt t="122920" x="2700338" y="3119438"/>
          <p14:tracePt t="122956" x="2705100" y="3119438"/>
          <p14:tracePt t="123020" x="2709863" y="3119438"/>
          <p14:tracePt t="123085" x="2714625" y="3119438"/>
          <p14:tracePt t="123149" x="2724150" y="3119438"/>
          <p14:tracePt t="124359" x="2743200" y="3124200"/>
          <p14:tracePt t="124366" x="2767013" y="3128963"/>
          <p14:tracePt t="124373" x="2814638" y="3133725"/>
          <p14:tracePt t="124380" x="2867025" y="3143250"/>
          <p14:tracePt t="124396" x="2924175" y="3152775"/>
          <p14:tracePt t="124412" x="3171825" y="3214688"/>
          <p14:tracePt t="124429" x="3333750" y="3267075"/>
          <p14:tracePt t="124446" x="3490913" y="3333750"/>
          <p14:tracePt t="124463" x="3581400" y="3362325"/>
          <p14:tracePt t="124479" x="3643313" y="3390900"/>
          <p14:tracePt t="124496" x="3695700" y="3414713"/>
          <p14:tracePt t="124512" x="3709988" y="3429000"/>
          <p14:tracePt t="124529" x="3719513" y="3438525"/>
          <p14:tracePt t="124546" x="3724275" y="3448050"/>
          <p14:tracePt t="124562" x="3724275" y="3457575"/>
          <p14:tracePt t="124596" x="3724275" y="3462338"/>
          <p14:tracePt t="124612" x="3724275" y="3467100"/>
          <p14:tracePt t="124645" x="3724275" y="3471863"/>
          <p14:tracePt t="124674" x="3719513" y="3476625"/>
          <p14:tracePt t="124696" x="3714750" y="3481388"/>
          <p14:tracePt t="124703" x="3705225" y="3486150"/>
          <p14:tracePt t="124712" x="3695700" y="3495675"/>
          <p14:tracePt t="124729" x="3652838" y="3509963"/>
          <p14:tracePt t="124746" x="3595688" y="3533775"/>
          <p14:tracePt t="124762" x="3562350" y="3548063"/>
          <p14:tracePt t="124779" x="3533775" y="3562350"/>
          <p14:tracePt t="124796" x="3500438" y="3576638"/>
          <p14:tracePt t="124812" x="3490913" y="3576638"/>
          <p14:tracePt t="124829" x="3486150" y="3576638"/>
          <p14:tracePt t="124846" x="3481388" y="3576638"/>
          <p14:tracePt t="124862" x="3476625" y="3576638"/>
          <p14:tracePt t="125039" x="3476625" y="3571875"/>
          <p14:tracePt t="125075" x="3476625" y="3567113"/>
          <p14:tracePt t="125082" x="3476625" y="3562350"/>
          <p14:tracePt t="125089" x="3481388" y="3562350"/>
          <p14:tracePt t="125096" x="3486150" y="3557588"/>
          <p14:tracePt t="125112" x="3490913" y="3552825"/>
          <p14:tracePt t="125129" x="3495675" y="3548063"/>
          <p14:tracePt t="125146" x="3509963" y="3543300"/>
          <p14:tracePt t="125162" x="3533775" y="3524250"/>
          <p14:tracePt t="125179" x="3562350" y="3519488"/>
          <p14:tracePt t="125196" x="3614738" y="3509963"/>
          <p14:tracePt t="125212" x="3690938" y="3500438"/>
          <p14:tracePt t="125229" x="3729038" y="3500438"/>
          <p14:tracePt t="125245" x="3762375" y="3500438"/>
          <p14:tracePt t="125262" x="3800475" y="3500438"/>
          <p14:tracePt t="125279" x="3881438" y="3509963"/>
          <p14:tracePt t="125295" x="3905250" y="3524250"/>
          <p14:tracePt t="125312" x="3929063" y="3529013"/>
          <p14:tracePt t="125329" x="3929063" y="3533775"/>
          <p14:tracePt t="125345" x="3933825" y="3533775"/>
          <p14:tracePt t="125362" x="3933825" y="3538538"/>
          <p14:tracePt t="125395" x="3933825" y="3543300"/>
          <p14:tracePt t="125447" x="3933825" y="3548063"/>
          <p14:tracePt t="125469" x="3929063" y="3548063"/>
          <p14:tracePt t="125505" x="3924300" y="3548063"/>
          <p14:tracePt t="125513" x="3919538" y="3548063"/>
          <p14:tracePt t="125533" x="3914775" y="3548063"/>
          <p14:tracePt t="125548" x="3910013" y="3548063"/>
          <p14:tracePt t="125555" x="3905250" y="3548063"/>
          <p14:tracePt t="125569" x="3895725" y="3552825"/>
          <p14:tracePt t="125579" x="3886200" y="3552825"/>
          <p14:tracePt t="125595" x="3876675" y="3552825"/>
          <p14:tracePt t="125612" x="3848100" y="3557588"/>
          <p14:tracePt t="125629" x="3833813" y="3557588"/>
          <p14:tracePt t="125645" x="3829050" y="3557588"/>
          <p14:tracePt t="125662" x="3814763" y="3562350"/>
          <p14:tracePt t="125679" x="3805238" y="3562350"/>
          <p14:tracePt t="125712" x="3790950" y="3562350"/>
          <p14:tracePt t="125745" x="3786188" y="3562350"/>
          <p14:tracePt t="125777" x="3781425" y="3562350"/>
          <p14:tracePt t="130454" x="3781425" y="3571875"/>
          <p14:tracePt t="130461" x="3786188" y="3571875"/>
          <p14:tracePt t="130468" x="3790950" y="3576638"/>
          <p14:tracePt t="130477" x="3810000" y="3581400"/>
          <p14:tracePt t="130494" x="3848100" y="3586163"/>
          <p14:tracePt t="130511" x="3890963" y="3586163"/>
          <p14:tracePt t="130527" x="3962400" y="3571875"/>
          <p14:tracePt t="130544" x="4000500" y="3562350"/>
          <p14:tracePt t="130560" x="4067175" y="3543300"/>
          <p14:tracePt t="130577" x="4167188" y="3519488"/>
          <p14:tracePt t="130594" x="4224338" y="3505200"/>
          <p14:tracePt t="130610" x="4262438" y="3490913"/>
          <p14:tracePt t="130627" x="4310063" y="3476625"/>
          <p14:tracePt t="130644" x="4333875" y="3467100"/>
          <p14:tracePt t="130660" x="4343400" y="3462338"/>
          <p14:tracePt t="130677" x="4357688" y="3462338"/>
          <p14:tracePt t="130734" x="4357688" y="3457575"/>
          <p14:tracePt t="131313" x="4362450" y="3457575"/>
          <p14:tracePt t="131364" x="4367213" y="3462338"/>
          <p14:tracePt t="131392" x="4371975" y="3462338"/>
          <p14:tracePt t="131399" x="4371975" y="3467100"/>
          <p14:tracePt t="131464" x="4376738" y="3471863"/>
          <p14:tracePt t="132595" x="4338638" y="3486150"/>
          <p14:tracePt t="132603" x="4281488" y="3500438"/>
          <p14:tracePt t="132610" x="4205288" y="3524250"/>
          <p14:tracePt t="132626" x="4048125" y="3571875"/>
          <p14:tracePt t="132643" x="3938588" y="3614738"/>
          <p14:tracePt t="132660" x="3771900" y="3671888"/>
          <p14:tracePt t="132676" x="3676650" y="3709988"/>
          <p14:tracePt t="132693" x="3600450" y="3743325"/>
          <p14:tracePt t="132710" x="3476625" y="3776663"/>
          <p14:tracePt t="132726" x="3390900" y="3805238"/>
          <p14:tracePt t="132743" x="3314700" y="3829050"/>
          <p14:tracePt t="132759" x="3214688" y="3867150"/>
          <p14:tracePt t="132776" x="3148013" y="3895725"/>
          <p14:tracePt t="132793" x="3086100" y="3914775"/>
          <p14:tracePt t="132810" x="3028950" y="3938588"/>
          <p14:tracePt t="132826" x="3005138" y="3948113"/>
          <p14:tracePt t="132843" x="2986088" y="3952875"/>
          <p14:tracePt t="132860" x="2952750" y="3957638"/>
          <p14:tracePt t="132876" x="2943225" y="3957638"/>
          <p14:tracePt t="132893" x="2919413" y="3957638"/>
          <p14:tracePt t="132910" x="2909888" y="3957638"/>
          <p14:tracePt t="132943" x="2900363" y="3957638"/>
          <p14:tracePt t="132968" x="2895600" y="3957638"/>
          <p14:tracePt t="133025" x="2895600" y="3952875"/>
          <p14:tracePt t="133032" x="2890838" y="3952875"/>
          <p14:tracePt t="133096" x="2890838" y="3948113"/>
          <p14:tracePt t="133125" x="2890838" y="3943350"/>
          <p14:tracePt t="133161" x="2890838" y="3938588"/>
          <p14:tracePt t="133219" x="2895600" y="3938588"/>
          <p14:tracePt t="133698" x="2909888" y="3943350"/>
          <p14:tracePt t="133705" x="2914650" y="3943350"/>
          <p14:tracePt t="133712" x="2924175" y="3943350"/>
          <p14:tracePt t="133726" x="2928938" y="3943350"/>
          <p14:tracePt t="133743" x="2962275" y="3948113"/>
          <p14:tracePt t="133759" x="2995613" y="3948113"/>
          <p14:tracePt t="133776" x="3048000" y="3948113"/>
          <p14:tracePt t="133793" x="3124200" y="3948113"/>
          <p14:tracePt t="133809" x="3157538" y="3948113"/>
          <p14:tracePt t="133826" x="3186113" y="3948113"/>
          <p14:tracePt t="133843" x="3233738" y="3948113"/>
          <p14:tracePt t="133859" x="3271838" y="3948113"/>
          <p14:tracePt t="133876" x="3305175" y="3943350"/>
          <p14:tracePt t="133893" x="3343275" y="3938588"/>
          <p14:tracePt t="133909" x="3352800" y="3933825"/>
          <p14:tracePt t="133926" x="3367088" y="3933825"/>
          <p14:tracePt t="133942" x="3376613" y="3933825"/>
          <p14:tracePt t="133959" x="3381375" y="3933825"/>
          <p14:tracePt t="133976" x="3386138" y="3933825"/>
          <p14:tracePt t="133992" x="3400425" y="3929063"/>
          <p14:tracePt t="134009" x="3414713" y="3929063"/>
          <p14:tracePt t="134026" x="3419475" y="3929063"/>
          <p14:tracePt t="134043" x="3429000" y="3929063"/>
          <p14:tracePt t="134059" x="3433763" y="3929063"/>
          <p14:tracePt t="134092" x="3438525" y="3929063"/>
          <p14:tracePt t="134157" x="3443288" y="3929063"/>
          <p14:tracePt t="135996" x="3467100" y="3924300"/>
          <p14:tracePt t="136003" x="3495675" y="3919538"/>
          <p14:tracePt t="136011" x="3524250" y="3914775"/>
          <p14:tracePt t="136025" x="3590925" y="3905250"/>
          <p14:tracePt t="136042" x="3667125" y="3900488"/>
          <p14:tracePt t="136059" x="3733800" y="3886200"/>
          <p14:tracePt t="136075" x="3824288" y="3881438"/>
          <p14:tracePt t="136092" x="3871913" y="3876675"/>
          <p14:tracePt t="136108" x="3929063" y="3871913"/>
          <p14:tracePt t="136125" x="3976688" y="3867150"/>
          <p14:tracePt t="136142" x="4005263" y="3867150"/>
          <p14:tracePt t="136158" x="4019550" y="3867150"/>
          <p14:tracePt t="136175" x="4038600" y="3867150"/>
          <p14:tracePt t="136192" x="4057650" y="3867150"/>
          <p14:tracePt t="136209" x="4081463" y="3867150"/>
          <p14:tracePt t="136225" x="4148138" y="3871913"/>
          <p14:tracePt t="136242" x="4195763" y="3876675"/>
          <p14:tracePt t="136258" x="4252913" y="3881438"/>
          <p14:tracePt t="136275" x="4314825" y="3900488"/>
          <p14:tracePt t="136292" x="4362450" y="3900488"/>
          <p14:tracePt t="136308" x="4405313" y="3910013"/>
          <p14:tracePt t="136325" x="4481513" y="3914775"/>
          <p14:tracePt t="136342" x="4514850" y="3919538"/>
          <p14:tracePt t="136358" x="4543425" y="3924300"/>
          <p14:tracePt t="136375" x="4576763" y="3929063"/>
          <p14:tracePt t="136392" x="4600575" y="3933825"/>
          <p14:tracePt t="136408" x="4624388" y="3933825"/>
          <p14:tracePt t="136425" x="4648200" y="3938588"/>
          <p14:tracePt t="136442" x="4681538" y="3943350"/>
          <p14:tracePt t="136458" x="4700588" y="3943350"/>
          <p14:tracePt t="136475" x="4714875" y="3943350"/>
          <p14:tracePt t="136492" x="4724400" y="3943350"/>
          <p14:tracePt t="136508" x="4729163" y="3943350"/>
          <p14:tracePt t="136525" x="4733925" y="3943350"/>
          <p14:tracePt t="136542" x="4738688" y="3943350"/>
          <p14:tracePt t="136591" x="4743450" y="3943350"/>
          <p14:tracePt t="138496" x="4762500" y="3943350"/>
          <p14:tracePt t="138503" x="4791075" y="3943350"/>
          <p14:tracePt t="138510" x="4810125" y="3943350"/>
          <p14:tracePt t="138524" x="4857750" y="3943350"/>
          <p14:tracePt t="138541" x="4895850" y="3943350"/>
          <p14:tracePt t="138558" x="4929188" y="3943350"/>
          <p14:tracePt t="138574" x="4957763" y="3943350"/>
          <p14:tracePt t="138591" x="4967288" y="3943350"/>
          <p14:tracePt t="138632" x="4972050" y="3943350"/>
          <p14:tracePt t="138668" x="4976813" y="3943350"/>
          <p14:tracePt t="138811" x="4976813" y="3948113"/>
          <p14:tracePt t="148744" x="0" y="0"/>
        </p14:tracePtLst>
      </p14:laserTraceLst>
    </p:ext>
  </p:extLs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bg>
      <p:bgPr>
        <a:solidFill>
          <a:srgbClr val="F8F4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8492"/>
            <a:ext cx="9144000" cy="5119580"/>
          </a:xfrm>
          <a:prstGeom prst="rect">
            <a:avLst/>
          </a:prstGeom>
        </p:spPr>
      </p:pic>
      <p:sp>
        <p:nvSpPr>
          <p:cNvPr id="3" name="Text 1"/>
          <p:cNvSpPr/>
          <p:nvPr/>
        </p:nvSpPr>
        <p:spPr>
          <a:xfrm>
            <a:off x="457200" y="457200"/>
            <a:ext cx="82296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0B2545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Cash Flows That Last Forever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457200" y="1033272"/>
            <a:ext cx="365760" cy="45720"/>
          </a:xfrm>
          <a:prstGeom prst="rect">
            <a:avLst/>
          </a:prstGeom>
          <a:solidFill>
            <a:srgbClr val="C9A961"/>
          </a:solidFill>
          <a:ln w="12700">
            <a:solidFill>
              <a:srgbClr val="C9A961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457200" y="1188720"/>
            <a:ext cx="8229600" cy="640080"/>
          </a:xfrm>
          <a:prstGeom prst="rect">
            <a:avLst/>
          </a:prstGeom>
          <a:solidFill>
            <a:srgbClr val="0B2545"/>
          </a:solidFill>
          <a:ln w="12700">
            <a:solidFill>
              <a:srgbClr val="0B2545"/>
            </a:solidFill>
            <a:prstDash val="solid"/>
          </a:ln>
        </p:spPr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4360" y="1325880"/>
            <a:ext cx="365760" cy="365760"/>
          </a:xfrm>
          <a:prstGeom prst="rect">
            <a:avLst/>
          </a:prstGeom>
        </p:spPr>
      </p:pic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4360" y="1325880"/>
            <a:ext cx="365760" cy="365760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1097280" y="1188720"/>
            <a:ext cx="74980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i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A perpetuity is a stream of EQUAL payments that continues FOREVER.</a:t>
            </a:r>
            <a:endParaRPr lang="en-US" sz="1700" dirty="0"/>
          </a:p>
        </p:txBody>
      </p:sp>
      <p:sp>
        <p:nvSpPr>
          <p:cNvPr id="9" name="Shape 5"/>
          <p:cNvSpPr/>
          <p:nvPr/>
        </p:nvSpPr>
        <p:spPr>
          <a:xfrm>
            <a:off x="457200" y="2011680"/>
            <a:ext cx="4023360" cy="1554480"/>
          </a:xfrm>
          <a:prstGeom prst="rect">
            <a:avLst/>
          </a:prstGeom>
          <a:solidFill>
            <a:srgbClr val="F2EBDB"/>
          </a:solidFill>
          <a:ln w="25400">
            <a:solidFill>
              <a:srgbClr val="C9A961"/>
            </a:solidFill>
            <a:prstDash val="solid"/>
          </a:ln>
        </p:spPr>
      </p:sp>
      <p:sp>
        <p:nvSpPr>
          <p:cNvPr id="10" name="Text 6"/>
          <p:cNvSpPr/>
          <p:nvPr/>
        </p:nvSpPr>
        <p:spPr>
          <a:xfrm>
            <a:off x="457200" y="2103120"/>
            <a:ext cx="40233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kern="0" spc="300" dirty="0">
                <a:solidFill>
                  <a:srgbClr val="C9A9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Perpetuity Formula</a:t>
            </a:r>
            <a:endParaRPr lang="en-US" sz="1300" dirty="0"/>
          </a:p>
        </p:txBody>
      </p:sp>
      <p:sp>
        <p:nvSpPr>
          <p:cNvPr id="11" name="Text 7"/>
          <p:cNvSpPr/>
          <p:nvPr/>
        </p:nvSpPr>
        <p:spPr>
          <a:xfrm>
            <a:off x="457200" y="2423160"/>
            <a:ext cx="402336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3200" b="1" dirty="0">
                <a:solidFill>
                  <a:srgbClr val="0B2545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PV  =  PMT  /  r</a:t>
            </a:r>
            <a:endParaRPr lang="en-US" sz="3200" dirty="0"/>
          </a:p>
        </p:txBody>
      </p:sp>
      <p:sp>
        <p:nvSpPr>
          <p:cNvPr id="12" name="Text 8"/>
          <p:cNvSpPr/>
          <p:nvPr/>
        </p:nvSpPr>
        <p:spPr>
          <a:xfrm>
            <a:off x="457200" y="3108960"/>
            <a:ext cx="40233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i="1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PMT = constant cash flow   ·   r = rate</a:t>
            </a:r>
            <a:endParaRPr lang="en-US" sz="1200" dirty="0"/>
          </a:p>
        </p:txBody>
      </p:sp>
      <p:sp>
        <p:nvSpPr>
          <p:cNvPr id="13" name="Shape 9"/>
          <p:cNvSpPr/>
          <p:nvPr/>
        </p:nvSpPr>
        <p:spPr>
          <a:xfrm>
            <a:off x="4663440" y="2011680"/>
            <a:ext cx="4023360" cy="1554480"/>
          </a:xfrm>
          <a:prstGeom prst="rect">
            <a:avLst/>
          </a:prstGeom>
          <a:solidFill>
            <a:srgbClr val="C9A961"/>
          </a:solidFill>
          <a:ln w="12700">
            <a:solidFill>
              <a:srgbClr val="C9A961"/>
            </a:solidFill>
            <a:prstDash val="solid"/>
          </a:ln>
        </p:spPr>
      </p:sp>
      <p:sp>
        <p:nvSpPr>
          <p:cNvPr id="14" name="Text 10"/>
          <p:cNvSpPr/>
          <p:nvPr/>
        </p:nvSpPr>
        <p:spPr>
          <a:xfrm>
            <a:off x="4663440" y="2103120"/>
            <a:ext cx="40233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kern="0" spc="300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 Real Estate</a:t>
            </a:r>
            <a:endParaRPr lang="en-US" sz="1300" dirty="0"/>
          </a:p>
        </p:txBody>
      </p:sp>
      <p:sp>
        <p:nvSpPr>
          <p:cNvPr id="15" name="Text 11"/>
          <p:cNvSpPr/>
          <p:nvPr/>
        </p:nvSpPr>
        <p:spPr>
          <a:xfrm>
            <a:off x="4663440" y="2423160"/>
            <a:ext cx="402336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0B2545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Property Value  =  NOI  /  Cap Rate</a:t>
            </a:r>
            <a:endParaRPr lang="en-US" sz="2200" dirty="0"/>
          </a:p>
        </p:txBody>
      </p:sp>
      <p:sp>
        <p:nvSpPr>
          <p:cNvPr id="16" name="Text 12"/>
          <p:cNvSpPr/>
          <p:nvPr/>
        </p:nvSpPr>
        <p:spPr>
          <a:xfrm>
            <a:off x="4663440" y="3108960"/>
            <a:ext cx="40233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i="1" dirty="0">
                <a:solidFill>
                  <a:srgbClr val="0618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This is the perpetuity formula in disguise!</a:t>
            </a:r>
            <a:endParaRPr lang="en-US" sz="1300" dirty="0"/>
          </a:p>
        </p:txBody>
      </p:sp>
      <p:sp>
        <p:nvSpPr>
          <p:cNvPr id="17" name="Shape 13"/>
          <p:cNvSpPr/>
          <p:nvPr/>
        </p:nvSpPr>
        <p:spPr>
          <a:xfrm>
            <a:off x="457200" y="3794760"/>
            <a:ext cx="8229600" cy="960120"/>
          </a:xfrm>
          <a:prstGeom prst="rect">
            <a:avLst/>
          </a:prstGeom>
          <a:solidFill>
            <a:srgbClr val="FFFFFF"/>
          </a:solidFill>
          <a:ln w="12700">
            <a:solidFill>
              <a:srgbClr val="D9D2C2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pic>
        <p:nvPicPr>
          <p:cNvPr id="18" name="Image 2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0080" y="4023360"/>
            <a:ext cx="502920" cy="502920"/>
          </a:xfrm>
          <a:prstGeom prst="rect">
            <a:avLst/>
          </a:prstGeom>
        </p:spPr>
      </p:pic>
      <p:sp>
        <p:nvSpPr>
          <p:cNvPr id="19" name="Text 14"/>
          <p:cNvSpPr/>
          <p:nvPr/>
        </p:nvSpPr>
        <p:spPr>
          <a:xfrm>
            <a:off x="1280160" y="3840480"/>
            <a:ext cx="7315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Example:  Property generates EGP 200,000 / year forever. Cap rate = 10%.</a:t>
            </a:r>
            <a:endParaRPr lang="en-US" sz="1400" dirty="0"/>
          </a:p>
        </p:txBody>
      </p:sp>
      <p:sp>
        <p:nvSpPr>
          <p:cNvPr id="20" name="Text 15"/>
          <p:cNvSpPr/>
          <p:nvPr/>
        </p:nvSpPr>
        <p:spPr>
          <a:xfrm>
            <a:off x="1280160" y="4251960"/>
            <a:ext cx="73152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2D7A4F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Property Value  =  200,000 ÷ 0.10  =  EGP 2,000,000</a:t>
            </a:r>
            <a:endParaRPr lang="en-US" sz="1600" dirty="0"/>
          </a:p>
        </p:txBody>
      </p:sp>
      <p:sp>
        <p:nvSpPr>
          <p:cNvPr id="21" name="Shape 16"/>
          <p:cNvSpPr/>
          <p:nvPr/>
        </p:nvSpPr>
        <p:spPr>
          <a:xfrm>
            <a:off x="0" y="4983480"/>
            <a:ext cx="9144000" cy="164592"/>
          </a:xfrm>
          <a:prstGeom prst="rect">
            <a:avLst/>
          </a:prstGeom>
          <a:solidFill>
            <a:srgbClr val="0B2545"/>
          </a:solidFill>
          <a:ln w="12700">
            <a:solidFill>
              <a:srgbClr val="0B2545"/>
            </a:solidFill>
            <a:prstDash val="solid"/>
          </a:ln>
        </p:spPr>
      </p:sp>
      <p:sp>
        <p:nvSpPr>
          <p:cNvPr id="22" name="Text 17"/>
          <p:cNvSpPr/>
          <p:nvPr/>
        </p:nvSpPr>
        <p:spPr>
          <a:xfrm>
            <a:off x="365760" y="4983480"/>
            <a:ext cx="54864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kern="0" spc="200" dirty="0">
                <a:solidFill>
                  <a:srgbClr val="E8D5A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TIME VALUE OF MONEY  ·  REAL ESTATE FINANCE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0345"/>
    </mc:Choice>
    <mc:Fallback xmlns="">
      <p:transition spd="slow" advTm="33034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2860" x="3819525" y="3133725"/>
          <p14:tracePt t="23318" x="3824288" y="3076575"/>
          <p14:tracePt t="23326" x="3829050" y="2957513"/>
          <p14:tracePt t="23334" x="3838575" y="2824163"/>
          <p14:tracePt t="23347" x="3867150" y="2505075"/>
          <p14:tracePt t="23364" x="3895725" y="2328863"/>
          <p14:tracePt t="23380" x="3938588" y="1885950"/>
          <p14:tracePt t="23397" x="3952875" y="1643063"/>
          <p14:tracePt t="23414" x="3952875" y="1552575"/>
          <p14:tracePt t="23430" x="3948113" y="1514475"/>
          <p14:tracePt t="23447" x="3943350" y="1500188"/>
          <p14:tracePt t="23491" x="3938588" y="1500188"/>
          <p14:tracePt t="23549" x="3933825" y="1500188"/>
          <p14:tracePt t="24239" x="3938588" y="1481138"/>
          <p14:tracePt t="24248" x="3952875" y="1443038"/>
          <p14:tracePt t="24264" x="3986213" y="1352550"/>
          <p14:tracePt t="24280" x="4038600" y="1238250"/>
          <p14:tracePt t="24297" x="4062413" y="1176338"/>
          <p14:tracePt t="24313" x="4081463" y="1133475"/>
          <p14:tracePt t="24330" x="4095750" y="1104900"/>
          <p14:tracePt t="24347" x="4100513" y="1100138"/>
          <p14:tracePt t="24382" x="4105275" y="1100138"/>
          <p14:tracePt t="24396" x="4114800" y="1095375"/>
          <p14:tracePt t="24413" x="4129088" y="1081088"/>
          <p14:tracePt t="24431" x="4214813" y="1047750"/>
          <p14:tracePt t="24446" x="4291013" y="1019175"/>
          <p14:tracePt t="24463" x="4381500" y="990600"/>
          <p14:tracePt t="24481" x="4529138" y="962025"/>
          <p14:tracePt t="24496" x="4619625" y="947738"/>
          <p14:tracePt t="24513" x="4681538" y="938213"/>
          <p14:tracePt t="24530" x="4733925" y="938213"/>
          <p14:tracePt t="24546" x="4776788" y="938213"/>
          <p14:tracePt t="24563" x="4786313" y="938213"/>
          <p14:tracePt t="24596" x="4791075" y="938213"/>
          <p14:tracePt t="24634" x="4791075" y="942975"/>
          <p14:tracePt t="24671" x="4791075" y="947738"/>
          <p14:tracePt t="50826" x="4786313" y="947738"/>
          <p14:tracePt t="50835" x="4767263" y="947738"/>
          <p14:tracePt t="50839" x="4738688" y="947738"/>
          <p14:tracePt t="50854" x="4662488" y="938213"/>
          <p14:tracePt t="50871" x="4586288" y="928688"/>
          <p14:tracePt t="50888" x="4429125" y="890588"/>
          <p14:tracePt t="50904" x="4319588" y="871538"/>
          <p14:tracePt t="50921" x="4205288" y="847725"/>
          <p14:tracePt t="50938" x="4033838" y="828675"/>
          <p14:tracePt t="50954" x="3943350" y="814388"/>
          <p14:tracePt t="50971" x="3852863" y="800100"/>
          <p14:tracePt t="50989" x="3714750" y="785813"/>
          <p14:tracePt t="51004" x="3652838" y="781050"/>
          <p14:tracePt t="51021" x="3600450" y="776288"/>
          <p14:tracePt t="51038" x="3552825" y="771525"/>
          <p14:tracePt t="51054" x="3467100" y="766763"/>
          <p14:tracePt t="51071" x="3419475" y="762000"/>
          <p14:tracePt t="51088" x="3362325" y="762000"/>
          <p14:tracePt t="51104" x="3300413" y="766763"/>
          <p14:tracePt t="51121" x="3267075" y="766763"/>
          <p14:tracePt t="51138" x="3252788" y="766763"/>
          <p14:tracePt t="51154" x="3248025" y="771525"/>
          <p14:tracePt t="51187" x="3248025" y="776288"/>
          <p14:tracePt t="51543" x="3219450" y="809625"/>
          <p14:tracePt t="51552" x="3157538" y="871538"/>
          <p14:tracePt t="51558" x="3081338" y="981075"/>
          <p14:tracePt t="51571" x="3009900" y="1071563"/>
          <p14:tracePt t="51587" x="2838450" y="1290638"/>
          <p14:tracePt t="51604" x="2757488" y="1423988"/>
          <p14:tracePt t="51621" x="2671763" y="1547813"/>
          <p14:tracePt t="51637" x="2628900" y="1604963"/>
          <p14:tracePt t="51654" x="2581275" y="1652588"/>
          <p14:tracePt t="51670" x="2519363" y="1728788"/>
          <p14:tracePt t="51687" x="2481263" y="1781175"/>
          <p14:tracePt t="51704" x="2457450" y="1819275"/>
          <p14:tracePt t="51721" x="2433638" y="1843088"/>
          <p14:tracePt t="51737" x="2428875" y="1852613"/>
          <p14:tracePt t="51754" x="2424113" y="1857375"/>
          <p14:tracePt t="51771" x="2419350" y="1862138"/>
          <p14:tracePt t="51797" x="2414588" y="1862138"/>
          <p14:tracePt t="51810" x="2409825" y="1862138"/>
          <p14:tracePt t="51825" x="2405063" y="1857375"/>
          <p14:tracePt t="51838" x="2371725" y="1843088"/>
          <p14:tracePt t="51854" x="2333625" y="1833563"/>
          <p14:tracePt t="51872" x="2252663" y="1819275"/>
          <p14:tracePt t="51887" x="2200275" y="1795463"/>
          <p14:tracePt t="51904" x="2133600" y="1781175"/>
          <p14:tracePt t="51921" x="2076450" y="1766888"/>
          <p14:tracePt t="51937" x="1995488" y="1747838"/>
          <p14:tracePt t="51954" x="1962150" y="1743075"/>
          <p14:tracePt t="51971" x="1943100" y="1743075"/>
          <p14:tracePt t="51987" x="1928813" y="1738313"/>
          <p14:tracePt t="52085" x="1928813" y="1743075"/>
          <p14:tracePt t="52750" x="1914525" y="1743075"/>
          <p14:tracePt t="52758" x="1900238" y="1743075"/>
          <p14:tracePt t="52771" x="1871663" y="1743075"/>
          <p14:tracePt t="52788" x="1857375" y="1743075"/>
          <p14:tracePt t="52804" x="1847850" y="1743075"/>
          <p14:tracePt t="52820" x="1843088" y="1743075"/>
          <p14:tracePt t="52870" x="1838325" y="1743075"/>
          <p14:tracePt t="52965" x="1838325" y="1738313"/>
          <p14:tracePt t="53819" x="1838325" y="1743075"/>
          <p14:tracePt t="53856" x="1843088" y="1743075"/>
          <p14:tracePt t="53862" x="1843088" y="1747838"/>
          <p14:tracePt t="53883" x="1847850" y="1747838"/>
          <p14:tracePt t="60326" x="1838325" y="1743075"/>
          <p14:tracePt t="60337" x="1833563" y="1743075"/>
          <p14:tracePt t="60347" x="1833563" y="1738313"/>
          <p14:tracePt t="60353" x="1828800" y="1733550"/>
          <p14:tracePt t="60369" x="1819275" y="1719263"/>
          <p14:tracePt t="60384" x="1814513" y="1709738"/>
          <p14:tracePt t="60402" x="1809750" y="1700213"/>
          <p14:tracePt t="60418" x="1809750" y="1690688"/>
          <p14:tracePt t="60435" x="1809750" y="1685925"/>
          <p14:tracePt t="60452" x="1809750" y="1681163"/>
          <p14:tracePt t="60468" x="1809750" y="1676400"/>
          <p14:tracePt t="60525" x="1809750" y="1671638"/>
          <p14:tracePt t="60670" x="1814513" y="1671638"/>
          <p14:tracePt t="60706" x="1819275" y="1671638"/>
          <p14:tracePt t="60713" x="1819275" y="1676400"/>
          <p14:tracePt t="60719" x="1819275" y="1681163"/>
          <p14:tracePt t="60734" x="1824038" y="1681163"/>
          <p14:tracePt t="60752" x="1824038" y="1685925"/>
          <p14:tracePt t="70559" x="1847850" y="1690688"/>
          <p14:tracePt t="70567" x="1866900" y="1695450"/>
          <p14:tracePt t="70581" x="1885950" y="1700213"/>
          <p14:tracePt t="70598" x="1905000" y="1704975"/>
          <p14:tracePt t="70615" x="1914525" y="1704975"/>
          <p14:tracePt t="70631" x="1919288" y="1704975"/>
          <p14:tracePt t="70647" x="1933575" y="1704975"/>
          <p14:tracePt t="70665" x="1943100" y="1704975"/>
          <p14:tracePt t="70681" x="1957388" y="1704975"/>
          <p14:tracePt t="70698" x="1966913" y="1704975"/>
          <p14:tracePt t="70715" x="1976438" y="1704975"/>
          <p14:tracePt t="70731" x="1981200" y="1704975"/>
          <p14:tracePt t="70765" x="1985963" y="1704975"/>
          <p14:tracePt t="70796" x="1985963" y="1709738"/>
          <p14:tracePt t="70810" x="1990725" y="1709738"/>
          <p14:tracePt t="70838" x="1995488" y="1709738"/>
          <p14:tracePt t="70983" x="1995488" y="1704975"/>
          <p14:tracePt t="72527" x="2000250" y="1704975"/>
          <p14:tracePt t="72533" x="2005013" y="1704975"/>
          <p14:tracePt t="72547" x="2028825" y="1704975"/>
          <p14:tracePt t="72564" x="2052638" y="1704975"/>
          <p14:tracePt t="72580" x="2085975" y="1704975"/>
          <p14:tracePt t="72597" x="2143125" y="1704975"/>
          <p14:tracePt t="72614" x="2190750" y="1704975"/>
          <p14:tracePt t="72630" x="2247900" y="1700213"/>
          <p14:tracePt t="72647" x="2333625" y="1690688"/>
          <p14:tracePt t="72664" x="2371725" y="1681163"/>
          <p14:tracePt t="72680" x="2405063" y="1681163"/>
          <p14:tracePt t="72697" x="2433638" y="1676400"/>
          <p14:tracePt t="72714" x="2447925" y="1676400"/>
          <p14:tracePt t="72730" x="2457450" y="1676400"/>
          <p14:tracePt t="72763" x="2462213" y="1676400"/>
          <p14:tracePt t="72856" x="2466975" y="1676400"/>
          <p14:tracePt t="72893" x="2471738" y="1676400"/>
          <p14:tracePt t="72899" x="2476500" y="1676400"/>
          <p14:tracePt t="72915" x="2481263" y="1676400"/>
          <p14:tracePt t="72935" x="2486025" y="1676400"/>
          <p14:tracePt t="72965" x="2490788" y="1681163"/>
          <p14:tracePt t="72987" x="2495550" y="1681163"/>
          <p14:tracePt t="72996" x="2505075" y="1681163"/>
          <p14:tracePt t="73013" x="2514600" y="1681163"/>
          <p14:tracePt t="73030" x="2528888" y="1681163"/>
          <p14:tracePt t="73047" x="2543175" y="1681163"/>
          <p14:tracePt t="73064" x="2566988" y="1681163"/>
          <p14:tracePt t="73080" x="2576513" y="1681163"/>
          <p14:tracePt t="73097" x="2581275" y="1681163"/>
          <p14:tracePt t="73114" x="2605088" y="1681163"/>
          <p14:tracePt t="73130" x="2628900" y="1685925"/>
          <p14:tracePt t="73147" x="2652713" y="1690688"/>
          <p14:tracePt t="73165" x="2700338" y="1690688"/>
          <p14:tracePt t="73180" x="2724150" y="1695450"/>
          <p14:tracePt t="73198" x="2743200" y="1695450"/>
          <p14:tracePt t="73214" x="2757488" y="1695450"/>
          <p14:tracePt t="73231" x="2762250" y="1695450"/>
          <p14:tracePt t="73247" x="2771775" y="1695450"/>
          <p14:tracePt t="73264" x="2776538" y="1695450"/>
          <p14:tracePt t="73280" x="2781300" y="1695450"/>
          <p14:tracePt t="73313" x="2786063" y="1695450"/>
          <p14:tracePt t="73331" x="2790825" y="1695450"/>
          <p14:tracePt t="73347" x="2795588" y="1695450"/>
          <p14:tracePt t="73363" x="2800350" y="1695450"/>
          <p14:tracePt t="73402" x="2805113" y="1695450"/>
          <p14:tracePt t="73440" x="2809875" y="1695450"/>
          <p14:tracePt t="73445" x="2809875" y="1690688"/>
          <p14:tracePt t="73464" x="2814638" y="1690688"/>
          <p14:tracePt t="73480" x="2824163" y="1690688"/>
          <p14:tracePt t="73497" x="2833688" y="1685925"/>
          <p14:tracePt t="73513" x="2843213" y="1685925"/>
          <p14:tracePt t="73519" x="2847975" y="1685925"/>
          <p14:tracePt t="73530" x="2852738" y="1685925"/>
          <p14:tracePt t="73547" x="2871788" y="1685925"/>
          <p14:tracePt t="73564" x="2890838" y="1685925"/>
          <p14:tracePt t="73580" x="2900363" y="1685925"/>
          <p14:tracePt t="73597" x="2905125" y="1690688"/>
          <p14:tracePt t="73636" x="2914650" y="1690688"/>
          <p14:tracePt t="73696" x="2919413" y="1690688"/>
          <p14:tracePt t="73870" x="2924175" y="1690688"/>
          <p14:tracePt t="73877" x="2928938" y="1690688"/>
          <p14:tracePt t="73884" x="2943225" y="1690688"/>
          <p14:tracePt t="73897" x="2962275" y="1690688"/>
          <p14:tracePt t="73913" x="2995613" y="1690688"/>
          <p14:tracePt t="73930" x="3038475" y="1690688"/>
          <p14:tracePt t="73947" x="3114675" y="1685925"/>
          <p14:tracePt t="73963" x="3162300" y="1681163"/>
          <p14:tracePt t="73980" x="3200400" y="1681163"/>
          <p14:tracePt t="73998" x="3257550" y="1676400"/>
          <p14:tracePt t="74013" x="3276600" y="1671638"/>
          <p14:tracePt t="74030" x="3343275" y="1657350"/>
          <p14:tracePt t="74048" x="3419475" y="1647825"/>
          <p14:tracePt t="74063" x="3457575" y="1647825"/>
          <p14:tracePt t="74080" x="3500438" y="1643063"/>
          <p14:tracePt t="74097" x="3567113" y="1638300"/>
          <p14:tracePt t="74113" x="3619500" y="1633538"/>
          <p14:tracePt t="74130" x="3676650" y="1628775"/>
          <p14:tracePt t="74146" x="3719513" y="1628775"/>
          <p14:tracePt t="74163" x="3786188" y="1628775"/>
          <p14:tracePt t="74179" x="3805238" y="1624013"/>
          <p14:tracePt t="74196" x="3824288" y="1624013"/>
          <p14:tracePt t="74213" x="3833813" y="1624013"/>
          <p14:tracePt t="74257" x="3838575" y="1624013"/>
          <p14:tracePt t="74655" x="3876675" y="1628775"/>
          <p14:tracePt t="74661" x="3914775" y="1638300"/>
          <p14:tracePt t="74670" x="3967163" y="1647825"/>
          <p14:tracePt t="74680" x="4086225" y="1681163"/>
          <p14:tracePt t="74696" x="4167188" y="1695450"/>
          <p14:tracePt t="74713" x="4252913" y="1714500"/>
          <p14:tracePt t="74730" x="4367213" y="1733550"/>
          <p14:tracePt t="74746" x="4419600" y="1743075"/>
          <p14:tracePt t="74763" x="4457700" y="1747838"/>
          <p14:tracePt t="74780" x="4491038" y="1752600"/>
          <p14:tracePt t="74796" x="4505325" y="1752600"/>
          <p14:tracePt t="74813" x="4514850" y="1752600"/>
          <p14:tracePt t="74831" x="4548188" y="1752600"/>
          <p14:tracePt t="74847" x="4576763" y="1757363"/>
          <p14:tracePt t="74863" x="4619625" y="1757363"/>
          <p14:tracePt t="74880" x="4667250" y="1766888"/>
          <p14:tracePt t="74896" x="4729163" y="1766888"/>
          <p14:tracePt t="74913" x="4767263" y="1771650"/>
          <p14:tracePt t="74930" x="4800600" y="1771650"/>
          <p14:tracePt t="74946" x="4843463" y="1771650"/>
          <p14:tracePt t="74963" x="4862513" y="1771650"/>
          <p14:tracePt t="74980" x="4891088" y="1766888"/>
          <p14:tracePt t="74996" x="4905375" y="1762125"/>
          <p14:tracePt t="75029" x="4910138" y="1762125"/>
          <p14:tracePt t="75061" x="4919663" y="1762125"/>
          <p14:tracePt t="75176" x="4924425" y="1762125"/>
          <p14:tracePt t="76936" x="4953000" y="1757363"/>
          <p14:tracePt t="76944" x="4995863" y="1757363"/>
          <p14:tracePt t="76950" x="5033963" y="1757363"/>
          <p14:tracePt t="76963" x="5100638" y="1757363"/>
          <p14:tracePt t="76979" x="5167313" y="1757363"/>
          <p14:tracePt t="76995" x="5253038" y="1757363"/>
          <p14:tracePt t="77013" x="5334000" y="1757363"/>
          <p14:tracePt t="77029" x="5372100" y="1757363"/>
          <p14:tracePt t="77045" x="5400675" y="1757363"/>
          <p14:tracePt t="77063" x="5419725" y="1762125"/>
          <p14:tracePt t="77078" x="5424488" y="1762125"/>
          <p14:tracePt t="77136" x="5429250" y="1762125"/>
          <p14:tracePt t="82767" x="5453063" y="1762125"/>
          <p14:tracePt t="82774" x="5495925" y="1752600"/>
          <p14:tracePt t="82782" x="5524500" y="1752600"/>
          <p14:tracePt t="82795" x="5576888" y="1747838"/>
          <p14:tracePt t="82810" x="5619750" y="1747838"/>
          <p14:tracePt t="82827" x="5653088" y="1747838"/>
          <p14:tracePt t="82844" x="5676900" y="1747838"/>
          <p14:tracePt t="82860" x="5724525" y="1747838"/>
          <p14:tracePt t="82877" x="5748338" y="1747838"/>
          <p14:tracePt t="82893" x="5772150" y="1747838"/>
          <p14:tracePt t="82911" x="5795963" y="1752600"/>
          <p14:tracePt t="82927" x="5805488" y="1752600"/>
          <p14:tracePt t="82944" x="5810250" y="1752600"/>
          <p14:tracePt t="82961" x="5829300" y="1757363"/>
          <p14:tracePt t="82977" x="5838825" y="1757363"/>
          <p14:tracePt t="82993" x="5862638" y="1752600"/>
          <p14:tracePt t="83011" x="5900738" y="1752600"/>
          <p14:tracePt t="83027" x="5929313" y="1747838"/>
          <p14:tracePt t="83043" x="5948363" y="1747838"/>
          <p14:tracePt t="83060" x="5986463" y="1747838"/>
          <p14:tracePt t="83077" x="6005513" y="1743075"/>
          <p14:tracePt t="83094" x="6019800" y="1738313"/>
          <p14:tracePt t="83110" x="6038850" y="1738313"/>
          <p14:tracePt t="83127" x="6043613" y="1738313"/>
          <p14:tracePt t="83149" x="6048375" y="1738313"/>
          <p14:tracePt t="83176" x="6053138" y="1738313"/>
          <p14:tracePt t="83213" x="6057900" y="1738313"/>
          <p14:tracePt t="88398" x="6024563" y="1733550"/>
          <p14:tracePt t="88406" x="5967413" y="1728788"/>
          <p14:tracePt t="88412" x="5900738" y="1724025"/>
          <p14:tracePt t="88425" x="5748338" y="1709738"/>
          <p14:tracePt t="88442" x="5510213" y="1662113"/>
          <p14:tracePt t="88458" x="5272088" y="1619250"/>
          <p14:tracePt t="88476" x="4862513" y="1528763"/>
          <p14:tracePt t="88491" x="4619625" y="1471613"/>
          <p14:tracePt t="88508" x="4433888" y="1428750"/>
          <p14:tracePt t="88525" x="4191000" y="1404938"/>
          <p14:tracePt t="88541" x="4048125" y="1400175"/>
          <p14:tracePt t="88558" x="3933825" y="1395413"/>
          <p14:tracePt t="88575" x="3829050" y="1395413"/>
          <p14:tracePt t="88592" x="3824288" y="1395413"/>
          <p14:tracePt t="88900" x="3743325" y="1414463"/>
          <p14:tracePt t="88907" x="3590925" y="1447800"/>
          <p14:tracePt t="88916" x="3438525" y="1481138"/>
          <p14:tracePt t="88926" x="3262313" y="1514475"/>
          <p14:tracePt t="88941" x="2738438" y="1571625"/>
          <p14:tracePt t="88958" x="2433638" y="1595438"/>
          <p14:tracePt t="88975" x="2209800" y="1604963"/>
          <p14:tracePt t="88992" x="1957388" y="1609725"/>
          <p14:tracePt t="89008" x="1852613" y="1609725"/>
          <p14:tracePt t="89025" x="1776413" y="1614488"/>
          <p14:tracePt t="89043" x="1719263" y="1614488"/>
          <p14:tracePt t="89058" x="1704975" y="1619250"/>
          <p14:tracePt t="89075" x="1700213" y="1619250"/>
          <p14:tracePt t="89092" x="1676400" y="1624013"/>
          <p14:tracePt t="89108" x="1662113" y="1624013"/>
          <p14:tracePt t="89125" x="1633538" y="1633538"/>
          <p14:tracePt t="89142" x="1581150" y="1643063"/>
          <p14:tracePt t="89158" x="1528763" y="1647825"/>
          <p14:tracePt t="89174" x="1466850" y="1657350"/>
          <p14:tracePt t="89191" x="1419225" y="1662113"/>
          <p14:tracePt t="89208" x="1366838" y="1666875"/>
          <p14:tracePt t="89224" x="1323975" y="1666875"/>
          <p14:tracePt t="89241" x="1281113" y="1666875"/>
          <p14:tracePt t="89258" x="1228725" y="1662113"/>
          <p14:tracePt t="89274" x="1204913" y="1662113"/>
          <p14:tracePt t="89291" x="1181100" y="1662113"/>
          <p14:tracePt t="89308" x="1152525" y="1662113"/>
          <p14:tracePt t="89325" x="1143000" y="1662113"/>
          <p14:tracePt t="89341" x="1138238" y="1662113"/>
          <p14:tracePt t="89358" x="1133475" y="1662113"/>
          <p14:tracePt t="89697" x="1109663" y="1662113"/>
          <p14:tracePt t="89705" x="1081088" y="1662113"/>
          <p14:tracePt t="89715" x="1062038" y="1662113"/>
          <p14:tracePt t="89724" x="1019175" y="1662113"/>
          <p14:tracePt t="89741" x="985838" y="1662113"/>
          <p14:tracePt t="89758" x="966788" y="1657350"/>
          <p14:tracePt t="89774" x="957263" y="1657350"/>
          <p14:tracePt t="89808" x="952500" y="1657350"/>
          <p14:tracePt t="89984" x="952500" y="1662113"/>
          <p14:tracePt t="90000" x="947738" y="1662113"/>
          <p14:tracePt t="90015" x="942975" y="1666875"/>
          <p14:tracePt t="90026" x="933450" y="1671638"/>
          <p14:tracePt t="90041" x="923925" y="1671638"/>
          <p14:tracePt t="90058" x="919163" y="1676400"/>
          <p14:tracePt t="90075" x="909638" y="1676400"/>
          <p14:tracePt t="90091" x="904875" y="1676400"/>
          <p14:tracePt t="111475" x="871538" y="1695450"/>
          <p14:tracePt t="111483" x="819150" y="1709738"/>
          <p14:tracePt t="111493" x="766763" y="1724025"/>
          <p14:tracePt t="111500" x="695325" y="1733550"/>
          <p14:tracePt t="111517" x="471488" y="1757363"/>
          <p14:tracePt t="111534" x="319088" y="1766888"/>
          <p14:tracePt t="111551" x="185738" y="1766888"/>
          <p14:tracePt t="111567" x="23813" y="1766888"/>
          <p14:tracePt t="111584" x="0" y="1766888"/>
          <p14:tracePt t="111618" x="0" y="1776413"/>
          <p14:tracePt t="111634" x="0" y="1790700"/>
          <p14:tracePt t="111651" x="0" y="1800225"/>
          <p14:tracePt t="111736" x="9525" y="1804988"/>
          <p14:tracePt t="111755" x="57150" y="1828800"/>
          <p14:tracePt t="111763" x="80963" y="1843088"/>
          <p14:tracePt t="111769" x="109538" y="1857375"/>
          <p14:tracePt t="111784" x="223838" y="1919288"/>
          <p14:tracePt t="111801" x="366713" y="1985963"/>
          <p14:tracePt t="111818" x="738188" y="2166938"/>
          <p14:tracePt t="111834" x="985838" y="2281238"/>
          <p14:tracePt t="111851" x="1219200" y="2395538"/>
          <p14:tracePt t="111869" x="1500188" y="2524125"/>
          <p14:tracePt t="111884" x="1628775" y="2605088"/>
          <p14:tracePt t="111900" x="1719263" y="2667000"/>
          <p14:tracePt t="111917" x="1762125" y="2705100"/>
          <p14:tracePt t="111934" x="1781175" y="2724150"/>
          <p14:tracePt t="111952" x="1781175" y="2733675"/>
          <p14:tracePt t="111967" x="1781175" y="2738438"/>
          <p14:tracePt t="112029" x="1781175" y="2743200"/>
          <p14:tracePt t="112063" x="1781175" y="2747963"/>
          <p14:tracePt t="112080" x="1781175" y="2752725"/>
          <p14:tracePt t="112096" x="1781175" y="2762250"/>
          <p14:tracePt t="112102" x="1771650" y="2771775"/>
          <p14:tracePt t="112117" x="1747838" y="2800350"/>
          <p14:tracePt t="112134" x="1700213" y="2843213"/>
          <p14:tracePt t="112150" x="1614488" y="2900363"/>
          <p14:tracePt t="112167" x="1562100" y="2928938"/>
          <p14:tracePt t="112184" x="1519238" y="2947988"/>
          <p14:tracePt t="112200" x="1504950" y="2947988"/>
          <p14:tracePt t="112217" x="1485900" y="2947988"/>
          <p14:tracePt t="112235" x="1409700" y="2947988"/>
          <p14:tracePt t="112250" x="1328738" y="2928938"/>
          <p14:tracePt t="112268" x="1252538" y="2914650"/>
          <p14:tracePt t="112284" x="1190625" y="2895600"/>
          <p14:tracePt t="112301" x="1152525" y="2876550"/>
          <p14:tracePt t="112317" x="1147763" y="2876550"/>
          <p14:tracePt t="112333" x="1143000" y="2876550"/>
          <p14:tracePt t="112367" x="1147763" y="2871788"/>
          <p14:tracePt t="112383" x="1171575" y="2876550"/>
          <p14:tracePt t="112401" x="1219200" y="2881313"/>
          <p14:tracePt t="112417" x="1290638" y="2895600"/>
          <p14:tracePt t="112434" x="1362075" y="2905125"/>
          <p14:tracePt t="112452" x="1438275" y="2914650"/>
          <p14:tracePt t="112467" x="1457325" y="2919413"/>
          <p14:tracePt t="112483" x="1466850" y="2919413"/>
          <p14:tracePt t="112502" x="1471613" y="2924175"/>
          <p14:tracePt t="112552" x="1447800" y="2933700"/>
          <p14:tracePt t="112561" x="1423988" y="2933700"/>
          <p14:tracePt t="112567" x="1404938" y="2933700"/>
          <p14:tracePt t="112584" x="1343025" y="2943225"/>
          <p14:tracePt t="112601" x="1262063" y="2957513"/>
          <p14:tracePt t="112617" x="1228725" y="2967038"/>
          <p14:tracePt t="112634" x="1219200" y="2967038"/>
          <p14:tracePt t="112650" x="1214438" y="2967038"/>
          <p14:tracePt t="112695" x="1214438" y="2976563"/>
          <p14:tracePt t="112710" x="1223963" y="2976563"/>
          <p14:tracePt t="112717" x="1223963" y="2981325"/>
          <p14:tracePt t="112738" x="1228725" y="2981325"/>
          <p14:tracePt t="112774" x="1228725" y="2986088"/>
          <p14:tracePt t="119223" x="1309688" y="2971800"/>
          <p14:tracePt t="119234" x="1438275" y="2943225"/>
          <p14:tracePt t="119248" x="1709738" y="2871788"/>
          <p14:tracePt t="119264" x="2071688" y="2805113"/>
          <p14:tracePt t="119281" x="2247900" y="2786063"/>
          <p14:tracePt t="119298" x="2371725" y="2786063"/>
          <p14:tracePt t="119315" x="2495550" y="2805113"/>
          <p14:tracePt t="119331" x="2552700" y="2819400"/>
          <p14:tracePt t="119348" x="2595563" y="2843213"/>
          <p14:tracePt t="119365" x="2624138" y="2852738"/>
          <p14:tracePt t="119381" x="2628900" y="2857500"/>
          <p14:tracePt t="119417" x="2633663" y="2862263"/>
          <p14:tracePt t="119431" x="2638425" y="2871788"/>
          <p14:tracePt t="119448" x="2643188" y="2876550"/>
          <p14:tracePt t="119466" x="2652713" y="2886075"/>
          <p14:tracePt t="119481" x="2657475" y="2890838"/>
          <p14:tracePt t="119524" x="2657475" y="2895600"/>
          <p14:tracePt t="119546" x="2662238" y="2895600"/>
          <p14:tracePt t="119560" x="2662238" y="2900363"/>
          <p14:tracePt t="119610" x="2667000" y="2900363"/>
          <p14:tracePt t="119625" x="2667000" y="2905125"/>
          <p14:tracePt t="119647" x="2671763" y="2905125"/>
          <p14:tracePt t="119683" x="2676525" y="2905125"/>
          <p14:tracePt t="119763" x="2676525" y="2909888"/>
          <p14:tracePt t="119818" x="2676525" y="2924175"/>
          <p14:tracePt t="119826" x="2676525" y="2933700"/>
          <p14:tracePt t="119834" x="2681288" y="2952750"/>
          <p14:tracePt t="119848" x="2681288" y="2976563"/>
          <p14:tracePt t="119865" x="2686050" y="3000375"/>
          <p14:tracePt t="119882" x="2690813" y="3024188"/>
          <p14:tracePt t="119914" x="2690813" y="3028950"/>
          <p14:tracePt t="119940" x="2690813" y="3033713"/>
          <p14:tracePt t="120055" x="2690813" y="3028950"/>
          <p14:tracePt t="120063" x="2690813" y="3014663"/>
          <p14:tracePt t="120078" x="2690813" y="2995613"/>
          <p14:tracePt t="120085" x="2690813" y="2981325"/>
          <p14:tracePt t="120098" x="2690813" y="2967038"/>
          <p14:tracePt t="120114" x="2686050" y="2943225"/>
          <p14:tracePt t="120131" x="2686050" y="2938463"/>
          <p14:tracePt t="120147" x="2686050" y="2928938"/>
          <p14:tracePt t="120164" x="2686050" y="2924175"/>
          <p14:tracePt t="120181" x="2686050" y="2919413"/>
          <p14:tracePt t="120197" x="2686050" y="2914650"/>
          <p14:tracePt t="120242" x="2686050" y="2909888"/>
          <p14:tracePt t="120394" x="2686050" y="2914650"/>
          <p14:tracePt t="120421" x="2686050" y="2919413"/>
          <p14:tracePt t="120443" x="2686050" y="2924175"/>
          <p14:tracePt t="120465" x="2686050" y="2928938"/>
          <p14:tracePt t="120496" x="2686050" y="2933700"/>
          <p14:tracePt t="120521" x="2686050" y="2938463"/>
          <p14:tracePt t="120588" x="2686050" y="2943225"/>
          <p14:tracePt t="120615" x="2686050" y="2947988"/>
          <p14:tracePt t="120638" x="2686050" y="2952750"/>
          <p14:tracePt t="120694" x="2686050" y="2957513"/>
          <p14:tracePt t="120729" x="2686050" y="2962275"/>
          <p14:tracePt t="120758" x="2690813" y="2962275"/>
          <p14:tracePt t="120787" x="2690813" y="2967038"/>
          <p14:tracePt t="120847" x="2690813" y="2976563"/>
          <p14:tracePt t="147486" x="2690813" y="2971800"/>
          <p14:tracePt t="147514" x="2695575" y="2967038"/>
          <p14:tracePt t="147542" x="2700338" y="2967038"/>
          <p14:tracePt t="147652" x="2705100" y="2967038"/>
          <p14:tracePt t="147673" x="2705100" y="2962275"/>
          <p14:tracePt t="147736" x="2709863" y="2962275"/>
          <p14:tracePt t="147745" x="2719388" y="2962275"/>
          <p14:tracePt t="147757" x="2728913" y="2962275"/>
          <p14:tracePt t="147771" x="2757488" y="2962275"/>
          <p14:tracePt t="147789" x="2781300" y="2962275"/>
          <p14:tracePt t="147805" x="2814638" y="2967038"/>
          <p14:tracePt t="147821" x="2847975" y="2971800"/>
          <p14:tracePt t="147839" x="2886075" y="2971800"/>
          <p14:tracePt t="147855" x="2909888" y="2971800"/>
          <p14:tracePt t="147872" x="2928938" y="2971800"/>
          <p14:tracePt t="147889" x="2938463" y="2971800"/>
          <p14:tracePt t="147905" x="2947988" y="2971800"/>
          <p14:tracePt t="147923" x="2967038" y="2971800"/>
          <p14:tracePt t="147938" x="2976563" y="2971800"/>
          <p14:tracePt t="147955" x="3000375" y="2971800"/>
          <p14:tracePt t="147973" x="3043238" y="2971800"/>
          <p14:tracePt t="147988" x="3076575" y="2971800"/>
          <p14:tracePt t="148005" x="3095625" y="2971800"/>
          <p14:tracePt t="148022" x="3128963" y="2971800"/>
          <p14:tracePt t="148038" x="3152775" y="2971800"/>
          <p14:tracePt t="148055" x="3181350" y="2971800"/>
          <p14:tracePt t="148073" x="3228975" y="2971800"/>
          <p14:tracePt t="148088" x="3271838" y="2971800"/>
          <p14:tracePt t="148105" x="3309938" y="2971800"/>
          <p14:tracePt t="148123" x="3367088" y="2971800"/>
          <p14:tracePt t="148138" x="3390900" y="2976563"/>
          <p14:tracePt t="148155" x="3419475" y="2976563"/>
          <p14:tracePt t="148172" x="3462338" y="2976563"/>
          <p14:tracePt t="148188" x="3490913" y="2981325"/>
          <p14:tracePt t="148205" x="3519488" y="2981325"/>
          <p14:tracePt t="148221" x="3533775" y="2981325"/>
          <p14:tracePt t="148238" x="3562350" y="2981325"/>
          <p14:tracePt t="148255" x="3576638" y="2981325"/>
          <p14:tracePt t="148272" x="3595688" y="2981325"/>
          <p14:tracePt t="148288" x="3624263" y="2981325"/>
          <p14:tracePt t="148305" x="3638550" y="2981325"/>
          <p14:tracePt t="148322" x="3667125" y="2981325"/>
          <p14:tracePt t="148338" x="3738563" y="2976563"/>
          <p14:tracePt t="148355" x="3786188" y="2971800"/>
          <p14:tracePt t="148372" x="3833813" y="2967038"/>
          <p14:tracePt t="148388" x="3881438" y="2967038"/>
          <p14:tracePt t="148405" x="3905250" y="2967038"/>
          <p14:tracePt t="148422" x="3929063" y="2971800"/>
          <p14:tracePt t="148426" x="3938588" y="2971800"/>
          <p14:tracePt t="148438" x="3948113" y="2971800"/>
          <p14:tracePt t="148455" x="3962400" y="2976563"/>
          <p14:tracePt t="148472" x="3967163" y="2976563"/>
          <p14:tracePt t="148505" x="3971925" y="2976563"/>
          <p14:tracePt t="156476" x="3952875" y="2981325"/>
          <p14:tracePt t="156484" x="3905250" y="2990850"/>
          <p14:tracePt t="156491" x="3848100" y="3005138"/>
          <p14:tracePt t="156503" x="3695700" y="3052763"/>
          <p14:tracePt t="156519" x="3509963" y="3119438"/>
          <p14:tracePt t="156536" x="3338513" y="3171825"/>
          <p14:tracePt t="156552" x="3100388" y="3224213"/>
          <p14:tracePt t="156568" x="2981325" y="3248025"/>
          <p14:tracePt t="156585" x="2886075" y="3262313"/>
          <p14:tracePt t="156602" x="2762250" y="3271838"/>
          <p14:tracePt t="156618" x="2705100" y="3286125"/>
          <p14:tracePt t="156635" x="2667000" y="3286125"/>
          <p14:tracePt t="156652" x="2638425" y="3286125"/>
          <p14:tracePt t="156669" x="2600325" y="3276600"/>
          <p14:tracePt t="156685" x="2581275" y="3271838"/>
          <p14:tracePt t="156703" x="2538413" y="3262313"/>
          <p14:tracePt t="156718" x="2500313" y="3252788"/>
          <p14:tracePt t="156735" x="2457450" y="3243263"/>
          <p14:tracePt t="156752" x="2424113" y="3238500"/>
          <p14:tracePt t="156768" x="2381250" y="3224213"/>
          <p14:tracePt t="156785" x="2352675" y="3209925"/>
          <p14:tracePt t="156802" x="2324100" y="3195638"/>
          <p14:tracePt t="156818" x="2281238" y="3171825"/>
          <p14:tracePt t="156835" x="2252663" y="3152775"/>
          <p14:tracePt t="156852" x="2243138" y="3143250"/>
          <p14:tracePt t="156870" x="2233613" y="3124200"/>
          <p14:tracePt t="156885" x="2233613" y="3119438"/>
          <p14:tracePt t="156919" x="2252663" y="3105150"/>
          <p14:tracePt t="156935" x="2271713" y="3100388"/>
          <p14:tracePt t="156952" x="2286000" y="3095625"/>
          <p14:tracePt t="156969" x="2343150" y="3062288"/>
          <p14:tracePt t="156985" x="2405063" y="3038475"/>
          <p14:tracePt t="157002" x="2505075" y="3005138"/>
          <p14:tracePt t="157007" x="2547938" y="2995613"/>
          <p14:tracePt t="157020" x="2614613" y="2981325"/>
          <p14:tracePt t="157035" x="2671763" y="2971800"/>
          <p14:tracePt t="157052" x="2709863" y="2962275"/>
          <p14:tracePt t="157069" x="2733675" y="2957513"/>
          <p14:tracePt t="157085" x="2752725" y="2957513"/>
          <p14:tracePt t="157102" x="2757488" y="2957513"/>
          <p14:tracePt t="157152" x="2762250" y="2957513"/>
          <p14:tracePt t="157173" x="2762250" y="2952750"/>
          <p14:tracePt t="157222" x="2762250" y="2947988"/>
          <p14:tracePt t="157243" x="2762250" y="2943225"/>
          <p14:tracePt t="157310" x="2767013" y="2943225"/>
          <p14:tracePt t="157316" x="2776538" y="2943225"/>
          <p14:tracePt t="157323" x="2790825" y="2943225"/>
          <p14:tracePt t="157337" x="2824163" y="2943225"/>
          <p14:tracePt t="157352" x="2852738" y="2947988"/>
          <p14:tracePt t="157368" x="2890838" y="2957513"/>
          <p14:tracePt t="157386" x="2947988" y="2962275"/>
          <p14:tracePt t="157401" x="2981325" y="2967038"/>
          <p14:tracePt t="157418" x="3000375" y="2967038"/>
          <p14:tracePt t="157435" x="3019425" y="2976563"/>
          <p14:tracePt t="157452" x="3033713" y="2976563"/>
          <p14:tracePt t="157469" x="3038475" y="2976563"/>
          <p14:tracePt t="157485" x="3048000" y="2981325"/>
          <p14:tracePt t="157489" x="3052763" y="2981325"/>
          <p14:tracePt t="157502" x="3062288" y="2981325"/>
          <p14:tracePt t="157518" x="3076575" y="2990850"/>
          <p14:tracePt t="157535" x="3105150" y="2995613"/>
          <p14:tracePt t="157552" x="3171825" y="3009900"/>
          <p14:tracePt t="157568" x="3238500" y="3019425"/>
          <p14:tracePt t="157585" x="3305175" y="3024188"/>
          <p14:tracePt t="157602" x="3386138" y="3033713"/>
          <p14:tracePt t="157618" x="3505200" y="3043238"/>
          <p14:tracePt t="157635" x="3557588" y="3043238"/>
          <p14:tracePt t="157652" x="3595688" y="3048000"/>
          <p14:tracePt t="157668" x="3600450" y="3048000"/>
          <p14:tracePt t="157717" x="3557588" y="3043238"/>
          <p14:tracePt t="157725" x="3509963" y="3038475"/>
          <p14:tracePt t="157735" x="3452813" y="3033713"/>
          <p14:tracePt t="157752" x="3209925" y="3028950"/>
          <p14:tracePt t="157768" x="3071813" y="3024188"/>
          <p14:tracePt t="157785" x="2933700" y="3000375"/>
          <p14:tracePt t="157802" x="2805113" y="2986088"/>
          <p14:tracePt t="157818" x="2786063" y="2981325"/>
          <p14:tracePt t="157835" x="2781300" y="2981325"/>
          <p14:tracePt t="157868" x="2824163" y="2986088"/>
          <p14:tracePt t="157885" x="2876550" y="2990850"/>
          <p14:tracePt t="157901" x="2986088" y="3005138"/>
          <p14:tracePt t="157918" x="3224213" y="3009900"/>
          <p14:tracePt t="157935" x="3457575" y="3014663"/>
          <p14:tracePt t="157953" x="3662363" y="3028950"/>
          <p14:tracePt t="157968" x="3862388" y="3038475"/>
          <p14:tracePt t="157985" x="3919538" y="3043238"/>
          <p14:tracePt t="158003" x="3948113" y="3043238"/>
          <p14:tracePt t="158034" x="3933825" y="3038475"/>
          <p14:tracePt t="158052" x="3862388" y="3028950"/>
          <p14:tracePt t="158068" x="3709988" y="3014663"/>
          <p14:tracePt t="158085" x="3552825" y="3019425"/>
          <p14:tracePt t="158102" x="3362325" y="3024188"/>
          <p14:tracePt t="158119" x="3152775" y="3028950"/>
          <p14:tracePt t="158135" x="3100388" y="3028950"/>
          <p14:tracePt t="158152" x="3090863" y="3028950"/>
          <p14:tracePt t="158193" x="3124200" y="3043238"/>
          <p14:tracePt t="158202" x="3167063" y="3048000"/>
          <p14:tracePt t="158219" x="3352800" y="3081338"/>
          <p14:tracePt t="158235" x="3514725" y="3105150"/>
          <p14:tracePt t="158252" x="3614738" y="3124200"/>
          <p14:tracePt t="158270" x="3690938" y="3143250"/>
          <p14:tracePt t="158285" x="3695700" y="3143250"/>
          <p14:tracePt t="158301" x="3700463" y="3143250"/>
          <p14:tracePt t="158320" x="3633788" y="3109913"/>
          <p14:tracePt t="158335" x="3381375" y="3076575"/>
          <p14:tracePt t="158352" x="3148013" y="3048000"/>
          <p14:tracePt t="158368" x="2919413" y="3033713"/>
          <p14:tracePt t="158384" x="2652713" y="3014663"/>
          <p14:tracePt t="158402" x="2571750" y="3005138"/>
          <p14:tracePt t="158418" x="2543175" y="3000375"/>
          <p14:tracePt t="158452" x="2552700" y="3005138"/>
          <p14:tracePt t="158468" x="2590800" y="3014663"/>
          <p14:tracePt t="158485" x="2724150" y="3019425"/>
          <p14:tracePt t="158502" x="2814638" y="3019425"/>
          <p14:tracePt t="158518" x="2876550" y="3019425"/>
          <p14:tracePt t="158535" x="2928938" y="3024188"/>
          <p14:tracePt t="158551" x="2933700" y="3024188"/>
          <p14:tracePt t="158568" x="2938463" y="3024188"/>
          <p14:tracePt t="158609" x="2924175" y="3024188"/>
          <p14:tracePt t="158618" x="2909888" y="3024188"/>
          <p14:tracePt t="158636" x="2905125" y="3024188"/>
          <p14:tracePt t="158652" x="2867025" y="3024188"/>
          <p14:tracePt t="158668" x="2838450" y="3009900"/>
          <p14:tracePt t="158685" x="2824163" y="3000375"/>
          <p14:tracePt t="158701" x="2800350" y="2986088"/>
          <p14:tracePt t="158718" x="2776538" y="2971800"/>
          <p14:tracePt t="158734" x="2743200" y="2943225"/>
          <p14:tracePt t="158752" x="2700338" y="2905125"/>
          <p14:tracePt t="158768" x="2681288" y="2886075"/>
          <p14:tracePt t="158785" x="2676525" y="2876550"/>
          <p14:tracePt t="158801" x="2671763" y="2876550"/>
          <p14:tracePt t="158846" x="2676525" y="2881313"/>
          <p14:tracePt t="158853" x="2681288" y="2886075"/>
          <p14:tracePt t="158868" x="2690813" y="2890838"/>
          <p14:tracePt t="158894" x="2709863" y="2905125"/>
          <p14:tracePt t="158903" x="2733675" y="2919413"/>
          <p14:tracePt t="158918" x="2781300" y="2943225"/>
          <p14:tracePt t="158934" x="2847975" y="2962275"/>
          <p14:tracePt t="158951" x="2990850" y="3000375"/>
          <p14:tracePt t="158968" x="3076575" y="3028950"/>
          <p14:tracePt t="158985" x="3133725" y="3033713"/>
          <p14:tracePt t="159002" x="3162300" y="3038475"/>
          <p14:tracePt t="159018" x="3167063" y="3038475"/>
          <p14:tracePt t="159096" x="3167063" y="3033713"/>
          <p14:tracePt t="159104" x="3157538" y="3033713"/>
          <p14:tracePt t="159149" x="3157538" y="3028950"/>
          <p14:tracePt t="159158" x="3167063" y="3024188"/>
          <p14:tracePt t="159168" x="3252788" y="3024188"/>
          <p14:tracePt t="159184" x="3371850" y="3024188"/>
          <p14:tracePt t="159202" x="3519488" y="3024188"/>
          <p14:tracePt t="159218" x="3748088" y="3043238"/>
          <p14:tracePt t="159234" x="3862388" y="3048000"/>
          <p14:tracePt t="159251" x="3933825" y="3052763"/>
          <p14:tracePt t="159268" x="3981450" y="3057525"/>
          <p14:tracePt t="159284" x="3990975" y="3057525"/>
          <p14:tracePt t="159301" x="3995738" y="3057525"/>
          <p14:tracePt t="159334" x="3986213" y="3057525"/>
          <p14:tracePt t="159351" x="3971925" y="3048000"/>
          <p14:tracePt t="159368" x="3938588" y="3033713"/>
          <p14:tracePt t="159385" x="3924300" y="3028950"/>
          <p14:tracePt t="159401" x="3910013" y="3024188"/>
          <p14:tracePt t="159418" x="3871913" y="3009900"/>
          <p14:tracePt t="159435" x="3848100" y="2990850"/>
          <p14:tracePt t="159451" x="3814763" y="2976563"/>
          <p14:tracePt t="159470" x="3748088" y="2938463"/>
          <p14:tracePt t="159485" x="3729038" y="2928938"/>
          <p14:tracePt t="159501" x="3724275" y="2928938"/>
          <p14:tracePt t="159520" x="3719513" y="2924175"/>
          <p14:tracePt t="159585" x="3724275" y="2924175"/>
          <p14:tracePt t="159601" x="3729038" y="2924175"/>
          <p14:tracePt t="159607" x="3733800" y="2924175"/>
          <p14:tracePt t="159618" x="3738563" y="2924175"/>
          <p14:tracePt t="159635" x="3762375" y="2938463"/>
          <p14:tracePt t="159651" x="3767138" y="2943225"/>
          <p14:tracePt t="159668" x="3776663" y="2952750"/>
          <p14:tracePt t="159685" x="3786188" y="2962275"/>
          <p14:tracePt t="159701" x="3795713" y="2967038"/>
          <p14:tracePt t="159717" x="3814763" y="2967038"/>
          <p14:tracePt t="159734" x="3862388" y="2962275"/>
          <p14:tracePt t="159751" x="3933825" y="2943225"/>
          <p14:tracePt t="159767" x="4014788" y="2919413"/>
          <p14:tracePt t="159784" x="4133850" y="2857500"/>
          <p14:tracePt t="159801" x="4210050" y="2819400"/>
          <p14:tracePt t="159817" x="4252913" y="2790825"/>
          <p14:tracePt t="159834" x="4276725" y="2771775"/>
          <p14:tracePt t="159851" x="4281488" y="2752725"/>
          <p14:tracePt t="159868" x="4276725" y="2738438"/>
          <p14:tracePt t="159885" x="4219575" y="2695575"/>
          <p14:tracePt t="159901" x="4162425" y="2652713"/>
          <p14:tracePt t="159918" x="4081463" y="2595563"/>
          <p14:tracePt t="159934" x="3976688" y="2543175"/>
          <p14:tracePt t="159951" x="3852863" y="2481263"/>
          <p14:tracePt t="159968" x="3805238" y="2457450"/>
          <p14:tracePt t="159984" x="3781425" y="2447925"/>
          <p14:tracePt t="160001" x="3771900" y="2443163"/>
          <p14:tracePt t="160023" x="3762375" y="2443163"/>
          <p14:tracePt t="160034" x="3752850" y="2447925"/>
          <p14:tracePt t="160051" x="3681413" y="2476500"/>
          <p14:tracePt t="160067" x="3633788" y="2500313"/>
          <p14:tracePt t="160084" x="3595688" y="2524125"/>
          <p14:tracePt t="160100" x="3552825" y="2566988"/>
          <p14:tracePt t="160117" x="3538538" y="2605088"/>
          <p14:tracePt t="160134" x="3524250" y="2652713"/>
          <p14:tracePt t="160150" x="3486150" y="2781300"/>
          <p14:tracePt t="160167" x="3457575" y="2900363"/>
          <p14:tracePt t="160184" x="3433763" y="3009900"/>
          <p14:tracePt t="160200" x="3419475" y="3148013"/>
          <p14:tracePt t="160217" x="3424238" y="3219450"/>
          <p14:tracePt t="160234" x="3438525" y="3271838"/>
          <p14:tracePt t="160251" x="3471863" y="3333750"/>
          <p14:tracePt t="160267" x="3495675" y="3352800"/>
          <p14:tracePt t="160284" x="3571875" y="3414713"/>
          <p14:tracePt t="160301" x="3700463" y="3443288"/>
          <p14:tracePt t="160317" x="3810000" y="3462338"/>
          <p14:tracePt t="160334" x="3957638" y="3462338"/>
          <p14:tracePt t="160351" x="4090988" y="3462338"/>
          <p14:tracePt t="160367" x="4352925" y="3424238"/>
          <p14:tracePt t="160384" x="4500563" y="3405188"/>
          <p14:tracePt t="160401" x="4624388" y="3371850"/>
          <p14:tracePt t="160417" x="4743450" y="3324225"/>
          <p14:tracePt t="160434" x="4767263" y="3314700"/>
          <p14:tracePt t="160452" x="4800600" y="3267075"/>
          <p14:tracePt t="160467" x="4805363" y="3243263"/>
          <p14:tracePt t="160484" x="4805363" y="3186113"/>
          <p14:tracePt t="160501" x="4814888" y="3048000"/>
          <p14:tracePt t="160505" x="4824413" y="2967038"/>
          <p14:tracePt t="160518" x="4824413" y="2819400"/>
          <p14:tracePt t="160534" x="4824413" y="2728913"/>
          <p14:tracePt t="160550" x="4819650" y="2662238"/>
          <p14:tracePt t="160567" x="4805363" y="2628900"/>
          <p14:tracePt t="160584" x="4795838" y="2619375"/>
          <p14:tracePt t="160601" x="4781550" y="2595563"/>
          <p14:tracePt t="160618" x="4686300" y="2514600"/>
          <p14:tracePt t="160634" x="4610100" y="2443163"/>
          <p14:tracePt t="160651" x="4452938" y="2343150"/>
          <p14:tracePt t="160669" x="4214813" y="2205038"/>
          <p14:tracePt t="160684" x="4067175" y="2152650"/>
          <p14:tracePt t="160701" x="3962400" y="2114550"/>
          <p14:tracePt t="160718" x="3876675" y="2100263"/>
          <p14:tracePt t="160734" x="3852863" y="2100263"/>
          <p14:tracePt t="160751" x="3829050" y="2109788"/>
          <p14:tracePt t="160768" x="3786188" y="2181225"/>
          <p14:tracePt t="160784" x="3767138" y="2200275"/>
          <p14:tracePt t="160801" x="3681413" y="2305050"/>
          <p14:tracePt t="160817" x="3638550" y="2362200"/>
          <p14:tracePt t="160834" x="3567113" y="2438400"/>
          <p14:tracePt t="160850" x="3538538" y="2476500"/>
          <p14:tracePt t="160867" x="3486150" y="2533650"/>
          <p14:tracePt t="160883" x="3419475" y="2638425"/>
          <p14:tracePt t="160900" x="3381375" y="2728913"/>
          <p14:tracePt t="160917" x="3357563" y="2824163"/>
          <p14:tracePt t="160933" x="3348038" y="2947988"/>
          <p14:tracePt t="160951" x="3381375" y="3038475"/>
          <p14:tracePt t="160967" x="3452813" y="3133725"/>
          <p14:tracePt t="160984" x="3671888" y="3333750"/>
          <p14:tracePt t="161001" x="3819525" y="3443288"/>
          <p14:tracePt t="161017" x="3981450" y="3529013"/>
          <p14:tracePt t="161019" x="4052888" y="3567113"/>
          <p14:tracePt t="161035" x="4238625" y="3629025"/>
          <p14:tracePt t="161056" x="4486275" y="3643313"/>
          <p14:tracePt t="161067" x="4567238" y="3643313"/>
          <p14:tracePt t="161084" x="4776788" y="3571875"/>
          <p14:tracePt t="161100" x="4905375" y="3500438"/>
          <p14:tracePt t="161117" x="5005388" y="3429000"/>
          <p14:tracePt t="161134" x="5110163" y="3305175"/>
          <p14:tracePt t="161151" x="5153025" y="3224213"/>
          <p14:tracePt t="161167" x="5176838" y="3167063"/>
          <p14:tracePt t="161184" x="5195888" y="3105150"/>
          <p14:tracePt t="161201" x="5195888" y="3033713"/>
          <p14:tracePt t="161217" x="5200650" y="2867025"/>
          <p14:tracePt t="161235" x="5214938" y="2281238"/>
          <p14:tracePt t="161251" x="5205413" y="2057400"/>
          <p14:tracePt t="161267" x="5076825" y="1533525"/>
          <p14:tracePt t="161283" x="4991100" y="1390650"/>
          <p14:tracePt t="161300" x="4876800" y="1319213"/>
          <p14:tracePt t="161317" x="4814888" y="1314450"/>
          <p14:tracePt t="161334" x="4791075" y="1323975"/>
          <p14:tracePt t="161350" x="4762500" y="1338263"/>
          <p14:tracePt t="161367" x="4733925" y="1357313"/>
          <p14:tracePt t="161383" x="4657725" y="1419225"/>
          <p14:tracePt t="161400" x="4438650" y="1566863"/>
          <p14:tracePt t="161417" x="4205288" y="1714500"/>
          <p14:tracePt t="161433" x="3971925" y="1881188"/>
          <p14:tracePt t="161450" x="3671888" y="2081213"/>
          <p14:tracePt t="161467" x="3576638" y="2157413"/>
          <p14:tracePt t="161484" x="3500438" y="2224088"/>
          <p14:tracePt t="161501" x="3448050" y="2276475"/>
          <p14:tracePt t="161517" x="3395663" y="2366963"/>
          <p14:tracePt t="161534" x="3376613" y="2433638"/>
          <p14:tracePt t="161551" x="3390900" y="2552700"/>
          <p14:tracePt t="161567" x="3471863" y="2833688"/>
          <p14:tracePt t="161584" x="3548063" y="3038475"/>
          <p14:tracePt t="161602" x="3705225" y="3348038"/>
          <p14:tracePt t="161617" x="3790950" y="3467100"/>
          <p14:tracePt t="161634" x="3867150" y="3548063"/>
          <p14:tracePt t="161651" x="3971925" y="3586163"/>
          <p14:tracePt t="161667" x="4171950" y="3605213"/>
          <p14:tracePt t="161684" x="4386263" y="3552825"/>
          <p14:tracePt t="161700" x="4610100" y="3443288"/>
          <p14:tracePt t="161717" x="4962525" y="3209925"/>
          <p14:tracePt t="161733" x="5124450" y="3038475"/>
          <p14:tracePt t="161750" x="5243513" y="2886075"/>
          <p14:tracePt t="161767" x="5310188" y="2790825"/>
          <p14:tracePt t="161783" x="5310188" y="2767013"/>
          <p14:tracePt t="161800" x="5310188" y="2757488"/>
          <p14:tracePt t="161817" x="5276850" y="2743200"/>
          <p14:tracePt t="161833" x="5181600" y="2686050"/>
          <p14:tracePt t="161850" x="4972050" y="2595563"/>
          <p14:tracePt t="161868" x="4538663" y="2433638"/>
          <p14:tracePt t="161884" x="4152900" y="2338388"/>
          <p14:tracePt t="161900" x="3876675" y="2281238"/>
          <p14:tracePt t="161918" x="3552825" y="2266950"/>
          <p14:tracePt t="161933" x="3433763" y="2286000"/>
          <p14:tracePt t="161951" x="3328988" y="2314575"/>
          <p14:tracePt t="161967" x="3233738" y="2362200"/>
          <p14:tracePt t="161984" x="3148013" y="2443163"/>
          <p14:tracePt t="162000" x="3133725" y="2462213"/>
          <p14:tracePt t="162018" x="3124200" y="2500313"/>
          <p14:tracePt t="162034" x="3124200" y="2505075"/>
          <p14:tracePt t="162051" x="3138488" y="2533650"/>
          <p14:tracePt t="162067" x="3148013" y="2571750"/>
          <p14:tracePt t="162083" x="3190875" y="2667000"/>
          <p14:tracePt t="162100" x="3224213" y="2743200"/>
          <p14:tracePt t="162117" x="3243263" y="2795588"/>
          <p14:tracePt t="162133" x="3290888" y="2871788"/>
          <p14:tracePt t="162150" x="3333750" y="2938463"/>
          <p14:tracePt t="162167" x="3376613" y="3000375"/>
          <p14:tracePt t="162183" x="3452813" y="3105150"/>
          <p14:tracePt t="162200" x="3533775" y="3157538"/>
          <p14:tracePt t="162217" x="3638550" y="3181350"/>
          <p14:tracePt t="162234" x="3838575" y="3209925"/>
          <p14:tracePt t="162250" x="3971925" y="3209925"/>
          <p14:tracePt t="162267" x="4162425" y="3181350"/>
          <p14:tracePt t="162284" x="4462463" y="3124200"/>
          <p14:tracePt t="162300" x="4676775" y="3071813"/>
          <p14:tracePt t="162317" x="4919663" y="2986088"/>
          <p14:tracePt t="162333" x="5291138" y="2824163"/>
          <p14:tracePt t="162351" x="5391150" y="2771775"/>
          <p14:tracePt t="162367" x="5429250" y="2738438"/>
          <p14:tracePt t="162384" x="5438775" y="2714625"/>
          <p14:tracePt t="162400" x="5438775" y="2705100"/>
          <p14:tracePt t="162416" x="5429250" y="2681288"/>
          <p14:tracePt t="162434" x="5362575" y="2595563"/>
          <p14:tracePt t="162451" x="5291138" y="2524125"/>
          <p14:tracePt t="162467" x="5195888" y="2424113"/>
          <p14:tracePt t="162485" x="5010150" y="2271713"/>
          <p14:tracePt t="162500" x="4838700" y="2181225"/>
          <p14:tracePt t="162517" x="4691063" y="2133600"/>
          <p14:tracePt t="162533" x="4500563" y="2095500"/>
          <p14:tracePt t="162536" x="4438650" y="2085975"/>
          <p14:tracePt t="162550" x="4257675" y="2090738"/>
          <p14:tracePt t="162566" x="4095750" y="2114550"/>
          <p14:tracePt t="162583" x="3948113" y="2171700"/>
          <p14:tracePt t="162600" x="3733800" y="2300288"/>
          <p14:tracePt t="162616" x="3667125" y="2366963"/>
          <p14:tracePt t="162633" x="3609975" y="2428875"/>
          <p14:tracePt t="162650" x="3557588" y="2576513"/>
          <p14:tracePt t="162667" x="3524250" y="2681288"/>
          <p14:tracePt t="162683" x="3509963" y="2814638"/>
          <p14:tracePt t="162700" x="3495675" y="3009900"/>
          <p14:tracePt t="162717" x="3495675" y="3133725"/>
          <p14:tracePt t="162733" x="3495675" y="3233738"/>
          <p14:tracePt t="162752" x="3509963" y="3348038"/>
          <p14:tracePt t="162767" x="3524250" y="3405188"/>
          <p14:tracePt t="162783" x="3548063" y="3443288"/>
          <p14:tracePt t="162800" x="3571875" y="3471863"/>
          <p14:tracePt t="162816" x="3690938" y="3524250"/>
          <p14:tracePt t="162834" x="3810000" y="3538538"/>
          <p14:tracePt t="162852" x="4119563" y="3514725"/>
          <p14:tracePt t="162867" x="4376738" y="3486150"/>
          <p14:tracePt t="162883" x="4614863" y="3433763"/>
          <p14:tracePt t="162900" x="4800600" y="3376613"/>
          <p14:tracePt t="162916" x="5019675" y="3281363"/>
          <p14:tracePt t="162933" x="5114925" y="3205163"/>
          <p14:tracePt t="162950" x="5186363" y="3124200"/>
          <p14:tracePt t="162966" x="5248275" y="3028950"/>
          <p14:tracePt t="162983" x="5253038" y="2986088"/>
          <p14:tracePt t="163000" x="5253038" y="2957513"/>
          <p14:tracePt t="163016" x="5210175" y="2886075"/>
          <p14:tracePt t="163033" x="5153025" y="2809875"/>
          <p14:tracePt t="163050" x="5081588" y="2728913"/>
          <p14:tracePt t="163053" x="5043488" y="2700338"/>
          <p14:tracePt t="163068" x="4981575" y="2657475"/>
          <p14:tracePt t="163083" x="4919663" y="2628900"/>
          <p14:tracePt t="163100" x="4857750" y="2614613"/>
          <p14:tracePt t="163118" x="4767263" y="2600325"/>
          <p14:tracePt t="163133" x="4714875" y="2600325"/>
          <p14:tracePt t="163150" x="4581525" y="2576513"/>
          <p14:tracePt t="163167" x="4395788" y="2562225"/>
          <p14:tracePt t="163183" x="4286250" y="2557463"/>
          <p14:tracePt t="163201" x="4171950" y="2557463"/>
          <p14:tracePt t="163217" x="4019550" y="2581275"/>
          <p14:tracePt t="163233" x="3933825" y="2600325"/>
          <p14:tracePt t="163251" x="3862388" y="2619375"/>
          <p14:tracePt t="163267" x="3810000" y="2647950"/>
          <p14:tracePt t="163283" x="3795713" y="2657475"/>
          <p14:tracePt t="163299" x="3786188" y="2681288"/>
          <p14:tracePt t="163317" x="3790950" y="2700338"/>
          <p14:tracePt t="163333" x="3819525" y="2805113"/>
          <p14:tracePt t="163350" x="3838575" y="2886075"/>
          <p14:tracePt t="163366" x="3871913" y="2990850"/>
          <p14:tracePt t="163383" x="3924300" y="3148013"/>
          <p14:tracePt t="163400" x="3957638" y="3214688"/>
          <p14:tracePt t="163416" x="4000500" y="3262313"/>
          <p14:tracePt t="163433" x="4081463" y="3324225"/>
          <p14:tracePt t="163450" x="4133850" y="3338513"/>
          <p14:tracePt t="163466" x="4205288" y="3343275"/>
          <p14:tracePt t="163483" x="4381500" y="3290888"/>
          <p14:tracePt t="163500" x="4510088" y="3224213"/>
          <p14:tracePt t="163516" x="4691063" y="3109913"/>
          <p14:tracePt t="163533" x="4848225" y="2981325"/>
          <p14:tracePt t="163551" x="4929188" y="2914650"/>
          <p14:tracePt t="163554" x="4957763" y="2871788"/>
          <p14:tracePt t="163567" x="4981575" y="2843213"/>
          <p14:tracePt t="163584" x="5010150" y="2786063"/>
          <p14:tracePt t="163600" x="5010150" y="2767013"/>
          <p14:tracePt t="163616" x="5005388" y="2747963"/>
          <p14:tracePt t="163634" x="4914900" y="2652713"/>
          <p14:tracePt t="163650" x="4781550" y="2538413"/>
          <p14:tracePt t="163666" x="4576763" y="2414588"/>
          <p14:tracePt t="163684" x="4181475" y="2243138"/>
          <p14:tracePt t="163700" x="3957638" y="2200275"/>
          <p14:tracePt t="163717" x="3795713" y="2176463"/>
          <p14:tracePt t="163734" x="3648075" y="2176463"/>
          <p14:tracePt t="163750" x="3576638" y="2195513"/>
          <p14:tracePt t="163766" x="3514725" y="2209800"/>
          <p14:tracePt t="163784" x="3471863" y="2233613"/>
          <p14:tracePt t="163799" x="3419475" y="2290763"/>
          <p14:tracePt t="163816" x="3386138" y="2371725"/>
          <p14:tracePt t="163833" x="3357563" y="2433638"/>
          <p14:tracePt t="163849" x="3319463" y="2543175"/>
          <p14:tracePt t="163866" x="3305175" y="2619375"/>
          <p14:tracePt t="163883" x="3295650" y="2681288"/>
          <p14:tracePt t="163900" x="3295650" y="2738438"/>
          <p14:tracePt t="163916" x="3300413" y="2790825"/>
          <p14:tracePt t="163933" x="3333750" y="2867025"/>
          <p14:tracePt t="163951" x="3390900" y="2981325"/>
          <p14:tracePt t="163967" x="3457575" y="3076575"/>
          <p14:tracePt t="163983" x="3557588" y="3171825"/>
          <p14:tracePt t="164001" x="3695700" y="3286125"/>
          <p14:tracePt t="164017" x="3800475" y="3333750"/>
          <p14:tracePt t="164033" x="3895725" y="3357563"/>
          <p14:tracePt t="164051" x="4052888" y="3381375"/>
          <p14:tracePt t="164066" x="4167188" y="3371850"/>
          <p14:tracePt t="164083" x="4281488" y="3352800"/>
          <p14:tracePt t="164100" x="4443413" y="3300413"/>
          <p14:tracePt t="164116" x="4529138" y="3252788"/>
          <p14:tracePt t="164133" x="4591050" y="3214688"/>
          <p14:tracePt t="164150" x="4614863" y="3186113"/>
          <p14:tracePt t="164166" x="4643438" y="3152775"/>
          <p14:tracePt t="164183" x="4648200" y="3133725"/>
          <p14:tracePt t="164199" x="4648200" y="3124200"/>
          <p14:tracePt t="164216" x="4648200" y="3086100"/>
          <p14:tracePt t="164233" x="4648200" y="3057525"/>
          <p14:tracePt t="164249" x="4648200" y="3009900"/>
          <p14:tracePt t="164267" x="4643438" y="2962275"/>
          <p14:tracePt t="164283" x="4643438" y="2938463"/>
          <p14:tracePt t="164299" x="4643438" y="2933700"/>
          <p14:tracePt t="164316" x="4638675" y="2928938"/>
          <p14:tracePt t="164350" x="4591050" y="2824163"/>
          <p14:tracePt t="164367" x="4391025" y="2547938"/>
          <p14:tracePt t="164382" x="4238625" y="2424113"/>
          <p14:tracePt t="164400" x="4057650" y="2338388"/>
          <p14:tracePt t="164416" x="3857625" y="2290763"/>
          <p14:tracePt t="164433" x="3767138" y="2281238"/>
          <p14:tracePt t="164451" x="3724275" y="2281238"/>
          <p14:tracePt t="164466" x="3700463" y="2281238"/>
          <p14:tracePt t="164483" x="3695700" y="2281238"/>
          <p14:tracePt t="164517" x="3681413" y="2309813"/>
          <p14:tracePt t="164533" x="3676650" y="2319338"/>
          <p14:tracePt t="164550" x="3643313" y="2357438"/>
          <p14:tracePt t="164554" x="3624263" y="2371725"/>
          <p14:tracePt t="164566" x="3614738" y="2381250"/>
          <p14:tracePt t="164582" x="3586163" y="2400300"/>
          <p14:tracePt t="164599" x="3562350" y="2424113"/>
          <p14:tracePt t="164616" x="3548063" y="2457450"/>
          <p14:tracePt t="164632" x="3509963" y="2528888"/>
          <p14:tracePt t="164649" x="3486150" y="2581275"/>
          <p14:tracePt t="164666" x="3471863" y="2628900"/>
          <p14:tracePt t="164682" x="3448050" y="2714625"/>
          <p14:tracePt t="164699" x="3443288" y="2781300"/>
          <p14:tracePt t="164716" x="3438525" y="2833688"/>
          <p14:tracePt t="164733" x="3438525" y="2886075"/>
          <p14:tracePt t="164750" x="3452813" y="2933700"/>
          <p14:tracePt t="164766" x="3467100" y="3005138"/>
          <p14:tracePt t="164782" x="3519488" y="3114675"/>
          <p14:tracePt t="164799" x="3562350" y="3176588"/>
          <p14:tracePt t="164816" x="3614738" y="3238500"/>
          <p14:tracePt t="164833" x="3686175" y="3314700"/>
          <p14:tracePt t="164849" x="3748088" y="3343275"/>
          <p14:tracePt t="164866" x="3814763" y="3367088"/>
          <p14:tracePt t="164884" x="3929063" y="3371850"/>
          <p14:tracePt t="164899" x="4038600" y="3343275"/>
          <p14:tracePt t="164916" x="4148138" y="3309938"/>
          <p14:tracePt t="164934" x="4352925" y="3209925"/>
          <p14:tracePt t="164949" x="4471988" y="3138488"/>
          <p14:tracePt t="164966" x="4548188" y="3071813"/>
          <p14:tracePt t="164983" x="4605338" y="2986088"/>
          <p14:tracePt t="164999" x="4619625" y="2947988"/>
          <p14:tracePt t="165016" x="4624388" y="2928938"/>
          <p14:tracePt t="165033" x="4624388" y="2919413"/>
          <p14:tracePt t="165049" x="4619625" y="2909888"/>
          <p14:tracePt t="165066" x="4600575" y="2881313"/>
          <p14:tracePt t="165070" x="4576763" y="2852738"/>
          <p14:tracePt t="165083" x="4552950" y="2824163"/>
          <p14:tracePt t="165099" x="4462463" y="2752725"/>
          <p14:tracePt t="165116" x="4410075" y="2719388"/>
          <p14:tracePt t="165132" x="4362450" y="2690813"/>
          <p14:tracePt t="165150" x="4300538" y="2667000"/>
          <p14:tracePt t="165166" x="4229100" y="2662238"/>
          <p14:tracePt t="165182" x="4162425" y="2657475"/>
          <p14:tracePt t="165200" x="4086225" y="2657475"/>
          <p14:tracePt t="165216" x="4052888" y="2657475"/>
          <p14:tracePt t="165233" x="4029075" y="2657475"/>
          <p14:tracePt t="165251" x="4014788" y="2671763"/>
          <p14:tracePt t="165266" x="4000500" y="2690813"/>
          <p14:tracePt t="165283" x="3995738" y="2709863"/>
          <p14:tracePt t="165300" x="3981450" y="2752725"/>
          <p14:tracePt t="165316" x="3981450" y="2776538"/>
          <p14:tracePt t="165333" x="3981450" y="2805113"/>
          <p14:tracePt t="165350" x="3971925" y="2847975"/>
          <p14:tracePt t="165365" x="3971925" y="2871788"/>
          <p14:tracePt t="165382" x="3967163" y="2881313"/>
          <p14:tracePt t="165400" x="3967163" y="2890838"/>
          <p14:tracePt t="165432" x="3962400" y="2895600"/>
          <p14:tracePt t="165449" x="3948113" y="2895600"/>
          <p14:tracePt t="165466" x="3938588" y="2886075"/>
          <p14:tracePt t="165482" x="3929063" y="2876550"/>
          <p14:tracePt t="165500" x="3929063" y="2867025"/>
          <p14:tracePt t="165516" x="3924300" y="2862263"/>
          <p14:tracePt t="165555" x="3924300" y="2857500"/>
          <p14:tracePt t="165726" x="3924300" y="2862263"/>
          <p14:tracePt t="165738" x="3929063" y="2867025"/>
          <p14:tracePt t="165754" x="3929063" y="2871788"/>
          <p14:tracePt t="165767" x="3933825" y="2876550"/>
          <p14:tracePt t="165782" x="3938588" y="2881313"/>
          <p14:tracePt t="165799" x="3943350" y="2881313"/>
          <p14:tracePt t="165815" x="3948113" y="2886075"/>
          <p14:tracePt t="165832" x="3952875" y="2895600"/>
          <p14:tracePt t="165849" x="3957638" y="2900363"/>
          <p14:tracePt t="165865" x="3962400" y="2905125"/>
          <p14:tracePt t="165882" x="3967163" y="2909888"/>
          <p14:tracePt t="165899" x="3967163" y="2914650"/>
          <p14:tracePt t="165915" x="3971925" y="2924175"/>
          <p14:tracePt t="165932" x="3981450" y="2933700"/>
          <p14:tracePt t="165949" x="3981450" y="2938463"/>
          <p14:tracePt t="165965" x="3986213" y="2947988"/>
          <p14:tracePt t="165982" x="3990975" y="2957513"/>
          <p14:tracePt t="165998" x="3990975" y="2962275"/>
          <p14:tracePt t="166015" x="3990975" y="2967038"/>
          <p14:tracePt t="166049" x="3990975" y="2971800"/>
          <p14:tracePt t="170485" x="3952875" y="2976563"/>
          <p14:tracePt t="170495" x="3895725" y="2976563"/>
          <p14:tracePt t="170500" x="3838575" y="2981325"/>
          <p14:tracePt t="170514" x="3705225" y="2995613"/>
          <p14:tracePt t="170531" x="3548063" y="3000375"/>
          <p14:tracePt t="170547" x="3409950" y="3005138"/>
          <p14:tracePt t="170564" x="3238500" y="3019425"/>
          <p14:tracePt t="170581" x="3157538" y="3024188"/>
          <p14:tracePt t="170597" x="3105150" y="3028950"/>
          <p14:tracePt t="170614" x="3033713" y="3043238"/>
          <p14:tracePt t="170631" x="2981325" y="3057525"/>
          <p14:tracePt t="170647" x="2938463" y="3071813"/>
          <p14:tracePt t="170664" x="2900363" y="3086100"/>
          <p14:tracePt t="170680" x="2890838" y="3086100"/>
          <p14:tracePt t="170697" x="2886075" y="3086100"/>
          <p14:tracePt t="170730" x="2881313" y="3086100"/>
          <p14:tracePt t="170796" x="2871788" y="3081338"/>
          <p14:tracePt t="170809" x="2867025" y="3076575"/>
          <p14:tracePt t="170816" x="2862263" y="3071813"/>
          <p14:tracePt t="170831" x="2862263" y="3067050"/>
          <p14:tracePt t="170853" x="2862263" y="3062288"/>
          <p14:tracePt t="170873" x="2867025" y="3062288"/>
          <p14:tracePt t="170881" x="2876550" y="3067050"/>
          <p14:tracePt t="170897" x="2886075" y="3071813"/>
          <p14:tracePt t="170913" x="2895600" y="3076575"/>
          <p14:tracePt t="170931" x="2914650" y="3086100"/>
          <p14:tracePt t="170964" x="2943225" y="3090863"/>
          <p14:tracePt t="170980" x="2971800" y="3090863"/>
          <p14:tracePt t="170997" x="2990850" y="3090863"/>
          <p14:tracePt t="171013" x="3000375" y="3090863"/>
          <p14:tracePt t="171030" x="3005138" y="3090863"/>
          <p14:tracePt t="171047" x="3009900" y="3090863"/>
          <p14:tracePt t="171080" x="3014663" y="3090863"/>
          <p14:tracePt t="171119" x="3014663" y="3086100"/>
          <p14:tracePt t="171139" x="3009900" y="3081338"/>
          <p14:tracePt t="171155" x="3000375" y="3071813"/>
          <p14:tracePt t="171161" x="3000375" y="3067050"/>
          <p14:tracePt t="171168" x="2995613" y="3062288"/>
          <p14:tracePt t="171182" x="2990850" y="3057525"/>
          <p14:tracePt t="171199" x="2986088" y="3057525"/>
          <p14:tracePt t="171213" x="2986088" y="3052763"/>
          <p14:tracePt t="171318" x="2986088" y="3057525"/>
          <p14:tracePt t="171366" x="3000375" y="3071813"/>
          <p14:tracePt t="171372" x="3024188" y="3081338"/>
          <p14:tracePt t="171381" x="3033713" y="3081338"/>
          <p14:tracePt t="171397" x="3119438" y="3095625"/>
          <p14:tracePt t="171414" x="3219450" y="3100388"/>
          <p14:tracePt t="171430" x="3314700" y="3100388"/>
          <p14:tracePt t="171447" x="3481388" y="3100388"/>
          <p14:tracePt t="171464" x="3576638" y="3095625"/>
          <p14:tracePt t="171480" x="3629025" y="3086100"/>
          <p14:tracePt t="171497" x="3671888" y="3081338"/>
          <p14:tracePt t="171514" x="3676650" y="3076575"/>
          <p14:tracePt t="171531" x="3681413" y="3071813"/>
          <p14:tracePt t="171548" x="3686175" y="3071813"/>
          <p14:tracePt t="171580" x="3686175" y="3067050"/>
          <p14:tracePt t="171635" x="3686175" y="3062288"/>
          <p14:tracePt t="171700" x="3686175" y="3057525"/>
          <p14:tracePt t="171735" x="3690938" y="3057525"/>
          <p14:tracePt t="171800" x="3690938" y="3062288"/>
          <p14:tracePt t="171829" x="3690938" y="3067050"/>
          <p14:tracePt t="171873" x="3690938" y="3071813"/>
          <p14:tracePt t="171908" x="3690938" y="3076575"/>
          <p14:tracePt t="172015" x="3690938" y="3081338"/>
          <p14:tracePt t="172152" x="3690938" y="3076575"/>
          <p14:tracePt t="172166" x="3690938" y="3071813"/>
          <p14:tracePt t="172181" x="3686175" y="3071813"/>
          <p14:tracePt t="172195" x="3686175" y="3067050"/>
          <p14:tracePt t="172202" x="3681413" y="3067050"/>
          <p14:tracePt t="172217" x="3676650" y="3067050"/>
          <p14:tracePt t="172230" x="3671888" y="3062288"/>
          <p14:tracePt t="172247" x="3662363" y="3057525"/>
          <p14:tracePt t="172263" x="3652838" y="3057525"/>
          <p14:tracePt t="172281" x="3643313" y="3052763"/>
          <p14:tracePt t="172297" x="3638550" y="3052763"/>
          <p14:tracePt t="172814" x="3614738" y="3052763"/>
          <p14:tracePt t="172819" x="3576638" y="3052763"/>
          <p14:tracePt t="172831" x="3538538" y="3048000"/>
          <p14:tracePt t="172848" x="3448050" y="3048000"/>
          <p14:tracePt t="172863" x="3429000" y="3043238"/>
          <p14:tracePt t="172880" x="3343275" y="3043238"/>
          <p14:tracePt t="172897" x="3276600" y="3043238"/>
          <p14:tracePt t="172914" x="3243263" y="3043238"/>
          <p14:tracePt t="172931" x="3228975" y="3043238"/>
          <p14:tracePt t="172947" x="3219450" y="3043238"/>
          <p14:tracePt t="172980" x="3205163" y="3043238"/>
          <p14:tracePt t="172997" x="3195638" y="3043238"/>
          <p14:tracePt t="173013" x="3148013" y="3043238"/>
          <p14:tracePt t="173030" x="3095625" y="3043238"/>
          <p14:tracePt t="173046" x="3028950" y="3043238"/>
          <p14:tracePt t="173063" x="2933700" y="3043238"/>
          <p14:tracePt t="173079" x="2862263" y="3043238"/>
          <p14:tracePt t="173096" x="2809875" y="3043238"/>
          <p14:tracePt t="173113" x="2757488" y="3043238"/>
          <p14:tracePt t="173129" x="2738438" y="3043238"/>
          <p14:tracePt t="173146" x="2728913" y="3043238"/>
          <p14:tracePt t="173163" x="2719388" y="3043238"/>
          <p14:tracePt t="173200" x="2714625" y="3043238"/>
          <p14:tracePt t="176683" x="2752725" y="3043238"/>
          <p14:tracePt t="176690" x="2824163" y="3043238"/>
          <p14:tracePt t="176697" x="2890838" y="3043238"/>
          <p14:tracePt t="176712" x="3119438" y="3038475"/>
          <p14:tracePt t="176728" x="3371850" y="3024188"/>
          <p14:tracePt t="176746" x="3881438" y="3005138"/>
          <p14:tracePt t="176762" x="4233863" y="3000375"/>
          <p14:tracePt t="176778" x="4572000" y="3000375"/>
          <p14:tracePt t="176796" x="4962525" y="3000375"/>
          <p14:tracePt t="176812" x="5067300" y="3000375"/>
          <p14:tracePt t="176828" x="5248275" y="3000375"/>
          <p14:tracePt t="176845" x="5338763" y="2995613"/>
          <p14:tracePt t="176862" x="5410200" y="2981325"/>
          <p14:tracePt t="176878" x="5491163" y="2962275"/>
          <p14:tracePt t="176895" x="5557838" y="2943225"/>
          <p14:tracePt t="176912" x="5657850" y="2919413"/>
          <p14:tracePt t="176928" x="5919788" y="2886075"/>
          <p14:tracePt t="176945" x="6062663" y="2881313"/>
          <p14:tracePt t="176962" x="6215063" y="2876550"/>
          <p14:tracePt t="177437" x="6257925" y="2824163"/>
          <p14:tracePt t="177445" x="6324600" y="2752725"/>
          <p14:tracePt t="177462" x="6457950" y="2586038"/>
          <p14:tracePt t="177478" x="6667500" y="2295525"/>
          <p14:tracePt t="177495" x="6786563" y="2143125"/>
          <p14:tracePt t="177512" x="6848475" y="2062163"/>
          <p14:tracePt t="177529" x="6881813" y="2033588"/>
          <p14:tracePt t="177545" x="6886575" y="2024063"/>
          <p14:tracePt t="177595" x="6886575" y="2028825"/>
          <p14:tracePt t="177623" x="6886575" y="2033588"/>
          <p14:tracePt t="177637" x="6886575" y="2038350"/>
          <p14:tracePt t="177695" x="6886575" y="2043113"/>
          <p14:tracePt t="177739" x="6886575" y="2047875"/>
          <p14:tracePt t="177745" x="6886575" y="2057400"/>
          <p14:tracePt t="177762" x="6886575" y="2066925"/>
          <p14:tracePt t="177778" x="6886575" y="2076450"/>
          <p14:tracePt t="177795" x="6881813" y="2095500"/>
          <p14:tracePt t="177812" x="6881813" y="2138363"/>
          <p14:tracePt t="177828" x="6881813" y="2171700"/>
          <p14:tracePt t="177845" x="6881813" y="2233613"/>
          <p14:tracePt t="177861" x="6881813" y="2276475"/>
          <p14:tracePt t="177879" x="6881813" y="2305050"/>
          <p14:tracePt t="177895" x="6877050" y="2338388"/>
          <p14:tracePt t="177912" x="6877050" y="2343150"/>
          <p14:tracePt t="177928" x="6877050" y="2352675"/>
          <p14:tracePt t="177946" x="6877050" y="2357438"/>
          <p14:tracePt t="177962" x="6877050" y="2362200"/>
          <p14:tracePt t="178018" x="6877050" y="2366963"/>
          <p14:tracePt t="178036" x="6877050" y="2371725"/>
          <p14:tracePt t="178056" x="6877050" y="2376488"/>
          <p14:tracePt t="178068" x="6877050" y="2381250"/>
          <p14:tracePt t="178078" x="6877050" y="2386013"/>
          <p14:tracePt t="178095" x="6872288" y="2390775"/>
          <p14:tracePt t="178111" x="6867525" y="2395538"/>
          <p14:tracePt t="178128" x="6862763" y="2405063"/>
          <p14:tracePt t="178145" x="6848475" y="2419350"/>
          <p14:tracePt t="178161" x="6829425" y="2433638"/>
          <p14:tracePt t="178178" x="6781800" y="2457450"/>
          <p14:tracePt t="178194" x="6748463" y="2466975"/>
          <p14:tracePt t="178211" x="6719888" y="2476500"/>
          <p14:tracePt t="178228" x="6657975" y="2481263"/>
          <p14:tracePt t="178244" x="6619875" y="2481263"/>
          <p14:tracePt t="178261" x="6572250" y="2481263"/>
          <p14:tracePt t="178278" x="6543675" y="2481263"/>
          <p14:tracePt t="178294" x="6534150" y="2481263"/>
          <p14:tracePt t="178311" x="6519863" y="2476500"/>
          <p14:tracePt t="178405" x="6519863" y="2471738"/>
          <p14:tracePt t="178442" x="6519863" y="2462213"/>
          <p14:tracePt t="178456" x="6524625" y="2457450"/>
          <p14:tracePt t="178470" x="6529388" y="2457450"/>
          <p14:tracePt t="178478" x="6529388" y="2452688"/>
          <p14:tracePt t="178495" x="6534150" y="2447925"/>
          <p14:tracePt t="178535" x="6557963" y="2424113"/>
          <p14:tracePt t="178545" x="6577013" y="2419350"/>
          <p14:tracePt t="178549" x="6591300" y="2419350"/>
          <p14:tracePt t="178561" x="6610350" y="2419350"/>
          <p14:tracePt t="178578" x="6657975" y="2419350"/>
          <p14:tracePt t="178594" x="6691313" y="2433638"/>
          <p14:tracePt t="178611" x="6710363" y="2433638"/>
          <p14:tracePt t="178627" x="6738938" y="2443163"/>
          <p14:tracePt t="178644" x="6762750" y="2443163"/>
          <p14:tracePt t="178661" x="6772275" y="2443163"/>
          <p14:tracePt t="178678" x="6791325" y="2447925"/>
          <p14:tracePt t="178694" x="6796088" y="2447925"/>
          <p14:tracePt t="178711" x="6805613" y="2447925"/>
          <p14:tracePt t="178728" x="6810375" y="2452688"/>
          <p14:tracePt t="178744" x="6815138" y="2452688"/>
          <p14:tracePt t="178778" x="6819900" y="2452688"/>
          <p14:tracePt t="178794" x="6829425" y="2452688"/>
          <p14:tracePt t="178812" x="6838950" y="2452688"/>
          <p14:tracePt t="178829" x="6853238" y="2452688"/>
          <p14:tracePt t="178844" x="6862763" y="2457450"/>
          <p14:tracePt t="178861" x="6881813" y="2457450"/>
          <p14:tracePt t="178880" x="6896100" y="2462213"/>
          <p14:tracePt t="178894" x="6910388" y="2466975"/>
          <p14:tracePt t="178912" x="6919913" y="2466975"/>
          <p14:tracePt t="178928" x="6929438" y="2466975"/>
          <p14:tracePt t="178944" x="6938963" y="2466975"/>
          <p14:tracePt t="178961" x="6943725" y="2466975"/>
          <p14:tracePt t="178995" x="6948488" y="2466975"/>
          <p14:tracePt t="179011" x="6948488" y="2462213"/>
          <p14:tracePt t="179060" x="6953250" y="2462213"/>
          <p14:tracePt t="179095" x="6958013" y="2462213"/>
          <p14:tracePt t="179185" x="6958013" y="2457450"/>
          <p14:tracePt t="179218" x="6958013" y="2452688"/>
          <p14:tracePt t="179286" x="6958013" y="2447925"/>
          <p14:tracePt t="194376" x="6943725" y="2471738"/>
          <p14:tracePt t="194387" x="6929438" y="2514600"/>
          <p14:tracePt t="194393" x="6910388" y="2552700"/>
          <p14:tracePt t="194405" x="6886575" y="2628900"/>
          <p14:tracePt t="194422" x="6862763" y="2686050"/>
          <p14:tracePt t="194439" x="6848475" y="2728913"/>
          <p14:tracePt t="194456" x="6838950" y="2743200"/>
          <p14:tracePt t="194490" x="6829425" y="2752725"/>
          <p14:tracePt t="194506" x="6829425" y="2757488"/>
          <p14:tracePt t="194522" x="6824663" y="2757488"/>
          <p14:tracePt t="194556" x="6819900" y="2757488"/>
          <p14:tracePt t="194572" x="6815138" y="2757488"/>
          <p14:tracePt t="194591" x="6796088" y="2752725"/>
          <p14:tracePt t="194606" x="6786563" y="2752725"/>
          <p14:tracePt t="194622" x="6777038" y="2747963"/>
          <p14:tracePt t="194639" x="6762750" y="2747963"/>
          <p14:tracePt t="194655" x="6734175" y="2747963"/>
          <p14:tracePt t="194672" x="6710363" y="2747963"/>
          <p14:tracePt t="194689" x="6677025" y="2747963"/>
          <p14:tracePt t="194706" x="6610350" y="2762250"/>
          <p14:tracePt t="194722" x="6581775" y="2762250"/>
          <p14:tracePt t="194739" x="6562725" y="2762250"/>
          <p14:tracePt t="194756" x="6553200" y="2767013"/>
          <p14:tracePt t="195332" x="6510338" y="2771775"/>
          <p14:tracePt t="195345" x="6396038" y="2786063"/>
          <p14:tracePt t="195356" x="6338888" y="2790825"/>
          <p14:tracePt t="195372" x="6196013" y="2809875"/>
          <p14:tracePt t="195389" x="6029325" y="2828925"/>
          <p14:tracePt t="195406" x="5924550" y="2833688"/>
          <p14:tracePt t="195409" x="5876925" y="2838450"/>
          <p14:tracePt t="195422" x="5829300" y="2838450"/>
          <p14:tracePt t="195439" x="5729288" y="2838450"/>
          <p14:tracePt t="195455" x="5681663" y="2838450"/>
          <p14:tracePt t="195473" x="5643563" y="2838450"/>
          <p14:tracePt t="195489" x="5610225" y="2838450"/>
          <p14:tracePt t="195505" x="5595938" y="2838450"/>
          <p14:tracePt t="195522" x="5581650" y="2838450"/>
          <p14:tracePt t="195539" x="5572125" y="2838450"/>
          <p14:tracePt t="195555" x="5567363" y="2838450"/>
          <p14:tracePt t="195572" x="5562600" y="2838450"/>
          <p14:tracePt t="195605" x="5557838" y="2838450"/>
          <p14:tracePt t="196336" x="5562600" y="2833688"/>
          <p14:tracePt t="196355" x="5567363" y="2833688"/>
          <p14:tracePt t="196360" x="5572125" y="2833688"/>
          <p14:tracePt t="196372" x="5576888" y="2828925"/>
          <p14:tracePt t="196388" x="5581650" y="2828925"/>
          <p14:tracePt t="196405" x="5591175" y="2828925"/>
          <p14:tracePt t="196421" x="5600700" y="2828925"/>
          <p14:tracePt t="196439" x="5610225" y="2828925"/>
          <p14:tracePt t="196455" x="5624513" y="2828925"/>
          <p14:tracePt t="196472" x="5648325" y="2828925"/>
          <p14:tracePt t="196489" x="5667375" y="2828925"/>
          <p14:tracePt t="196505" x="5691188" y="2828925"/>
          <p14:tracePt t="196522" x="5705475" y="2828925"/>
          <p14:tracePt t="196539" x="5715000" y="2828925"/>
          <p14:tracePt t="196556" x="5724525" y="2828925"/>
          <p14:tracePt t="196572" x="5729288" y="2828925"/>
          <p14:tracePt t="196589" x="5734050" y="2824163"/>
          <p14:tracePt t="196622" x="5743575" y="2824163"/>
          <p14:tracePt t="196705" x="5743575" y="2814638"/>
          <p14:tracePt t="196712" x="5738813" y="2814638"/>
          <p14:tracePt t="196722" x="5734050" y="2805113"/>
          <p14:tracePt t="196738" x="5695950" y="2790825"/>
          <p14:tracePt t="196755" x="5667375" y="2790825"/>
          <p14:tracePt t="196772" x="5638800" y="2781300"/>
          <p14:tracePt t="196788" x="5514975" y="2752725"/>
          <p14:tracePt t="196805" x="5414963" y="2728913"/>
          <p14:tracePt t="196821" x="5353050" y="2714625"/>
          <p14:tracePt t="196838" x="5262563" y="2695575"/>
          <p14:tracePt t="196855" x="5224463" y="2686050"/>
          <p14:tracePt t="196871" x="5214938" y="2681288"/>
          <p14:tracePt t="196888" x="5205413" y="2681288"/>
          <p14:tracePt t="196939" x="5210175" y="2686050"/>
          <p14:tracePt t="196947" x="5214938" y="2690813"/>
          <p14:tracePt t="196955" x="5219700" y="2700338"/>
          <p14:tracePt t="196972" x="5229225" y="2709863"/>
          <p14:tracePt t="196990" x="5238750" y="2724150"/>
          <p14:tracePt t="197005" x="5243513" y="2724150"/>
          <p14:tracePt t="197022" x="5248275" y="2733675"/>
          <p14:tracePt t="197039" x="5253038" y="2733675"/>
          <p14:tracePt t="197062" x="5262563" y="2738438"/>
          <p14:tracePt t="197072" x="5267325" y="2743200"/>
          <p14:tracePt t="197090" x="5291138" y="2752725"/>
          <p14:tracePt t="197105" x="5319713" y="2767013"/>
          <p14:tracePt t="197122" x="5357813" y="2771775"/>
          <p14:tracePt t="197138" x="5395913" y="2781300"/>
          <p14:tracePt t="197155" x="5443538" y="2786063"/>
          <p14:tracePt t="197172" x="5467350" y="2786063"/>
          <p14:tracePt t="197188" x="5476875" y="2786063"/>
          <p14:tracePt t="197205" x="5491163" y="2786063"/>
          <p14:tracePt t="197221" x="5500688" y="2786063"/>
          <p14:tracePt t="197254" x="5505450" y="2786063"/>
          <p14:tracePt t="197306" x="5510213" y="2786063"/>
          <p14:tracePt t="197444" x="5519738" y="2786063"/>
          <p14:tracePt t="197457" x="5524500" y="2786063"/>
          <p14:tracePt t="197464" x="5534025" y="2786063"/>
          <p14:tracePt t="197472" x="5543550" y="2786063"/>
          <p14:tracePt t="197488" x="5567363" y="2790825"/>
          <p14:tracePt t="197505" x="5600700" y="2790825"/>
          <p14:tracePt t="197522" x="5624513" y="2790825"/>
          <p14:tracePt t="197538" x="5643563" y="2790825"/>
          <p14:tracePt t="197556" x="5672138" y="2800350"/>
          <p14:tracePt t="197572" x="5681663" y="2800350"/>
          <p14:tracePt t="197588" x="5705475" y="2800350"/>
          <p14:tracePt t="197605" x="5729288" y="2800350"/>
          <p14:tracePt t="197621" x="5743575" y="2795588"/>
          <p14:tracePt t="197638" x="5748338" y="2795588"/>
          <p14:tracePt t="197655" x="5757863" y="2795588"/>
          <p14:tracePt t="197700" x="5762625" y="2795588"/>
          <p14:tracePt t="197810" x="5762625" y="2790825"/>
          <p14:tracePt t="197844" x="5762625" y="2786063"/>
          <p14:tracePt t="197852" x="5757863" y="2786063"/>
          <p14:tracePt t="197860" x="5748338" y="2781300"/>
          <p14:tracePt t="197871" x="5743575" y="2781300"/>
          <p14:tracePt t="197888" x="5734050" y="2776538"/>
          <p14:tracePt t="197904" x="5729288" y="2776538"/>
          <p14:tracePt t="197922" x="5719763" y="2776538"/>
          <p14:tracePt t="197938" x="5715000" y="2771775"/>
          <p14:tracePt t="198024" x="5719763" y="2771775"/>
          <p14:tracePt t="198047" x="5753100" y="2781300"/>
          <p14:tracePt t="198054" x="5772150" y="2781300"/>
          <p14:tracePt t="198071" x="5843588" y="2781300"/>
          <p14:tracePt t="198088" x="5991225" y="2757488"/>
          <p14:tracePt t="198105" x="6119813" y="2733675"/>
          <p14:tracePt t="198121" x="6257925" y="2700338"/>
          <p14:tracePt t="198137" x="6462713" y="2652713"/>
          <p14:tracePt t="198154" x="6548438" y="2633663"/>
          <p14:tracePt t="198171" x="6629400" y="2614613"/>
          <p14:tracePt t="198188" x="6719888" y="2586038"/>
          <p14:tracePt t="198204" x="6781800" y="2576513"/>
          <p14:tracePt t="198221" x="6819900" y="2566988"/>
          <p14:tracePt t="198238" x="6843713" y="2562225"/>
          <p14:tracePt t="198254" x="6848475" y="2562225"/>
          <p14:tracePt t="198288" x="6853238" y="2562225"/>
          <p14:tracePt t="198375" x="6853238" y="2566988"/>
          <p14:tracePt t="198449" x="6853238" y="2571750"/>
          <p14:tracePt t="198519" x="6853238" y="2576513"/>
          <p14:tracePt t="198570" x="6853238" y="2581275"/>
          <p14:tracePt t="198577" x="6848475" y="2586038"/>
          <p14:tracePt t="198588" x="6848475" y="2590800"/>
          <p14:tracePt t="198605" x="6843713" y="2600325"/>
          <p14:tracePt t="198621" x="6834188" y="2605088"/>
          <p14:tracePt t="198638" x="6829425" y="2614613"/>
          <p14:tracePt t="198655" x="6819900" y="2624138"/>
          <p14:tracePt t="198671" x="6815138" y="2628900"/>
          <p14:tracePt t="198688" x="6805613" y="2633663"/>
          <p14:tracePt t="198705" x="6796088" y="2643188"/>
          <p14:tracePt t="198721" x="6786563" y="2652713"/>
          <p14:tracePt t="198737" x="6781800" y="2657475"/>
          <p14:tracePt t="198754" x="6767513" y="2667000"/>
          <p14:tracePt t="198771" x="6757988" y="2676525"/>
          <p14:tracePt t="198788" x="6753225" y="2681288"/>
          <p14:tracePt t="198804" x="6743700" y="2686050"/>
          <p14:tracePt t="198821" x="6738938" y="2690813"/>
          <p14:tracePt t="198858" x="6734175" y="2695575"/>
          <p14:tracePt t="198909" x="6729413" y="2695575"/>
          <p14:tracePt t="198979" x="6724650" y="2695575"/>
          <p14:tracePt t="199130" x="6724650" y="2700338"/>
          <p14:tracePt t="199196" x="6729413" y="2700338"/>
          <p14:tracePt t="199255" x="6729413" y="2705100"/>
          <p14:tracePt t="199266" x="6734175" y="2705100"/>
          <p14:tracePt t="199282" x="6734175" y="2709863"/>
          <p14:tracePt t="199288" x="6738938" y="2709863"/>
          <p14:tracePt t="199304" x="6743700" y="2709863"/>
          <p14:tracePt t="199321" x="6748463" y="2709863"/>
          <p14:tracePt t="199375" x="6753225" y="2709863"/>
          <p14:tracePt t="199491" x="6753225" y="2705100"/>
          <p14:tracePt t="199519" x="6743700" y="2705100"/>
          <p14:tracePt t="199618" x="6748463" y="2705100"/>
          <p14:tracePt t="199626" x="6748463" y="2700338"/>
          <p14:tracePt t="199638" x="6757988" y="2700338"/>
          <p14:tracePt t="199668" x="6838950" y="2676525"/>
          <p14:tracePt t="199677" x="6862763" y="2667000"/>
          <p14:tracePt t="199688" x="6891338" y="2652713"/>
          <p14:tracePt t="199704" x="7019925" y="2609850"/>
          <p14:tracePt t="199720" x="7105650" y="2590800"/>
          <p14:tracePt t="199737" x="7177088" y="2581275"/>
          <p14:tracePt t="199754" x="7267575" y="2566988"/>
          <p14:tracePt t="199771" x="7310438" y="2562225"/>
          <p14:tracePt t="199788" x="7343775" y="2562225"/>
          <p14:tracePt t="199805" x="7377113" y="2562225"/>
          <p14:tracePt t="199820" x="7400925" y="2562225"/>
          <p14:tracePt t="199837" x="7415213" y="2562225"/>
          <p14:tracePt t="199854" x="7419975" y="2562225"/>
          <p14:tracePt t="199871" x="7429500" y="2562225"/>
          <p14:tracePt t="199899" x="7434263" y="2562225"/>
          <p14:tracePt t="199921" x="7434263" y="2566988"/>
          <p14:tracePt t="200329" x="7491413" y="2595563"/>
          <p14:tracePt t="200336" x="7534275" y="2614613"/>
          <p14:tracePt t="200354" x="7600950" y="2647950"/>
          <p14:tracePt t="200371" x="7677150" y="2695575"/>
          <p14:tracePt t="200387" x="7781925" y="2743200"/>
          <p14:tracePt t="200404" x="7843838" y="2776538"/>
          <p14:tracePt t="200420" x="7896225" y="2795588"/>
          <p14:tracePt t="200437" x="7943850" y="2814638"/>
          <p14:tracePt t="200454" x="7958138" y="2819400"/>
          <p14:tracePt t="200470" x="7977188" y="2824163"/>
          <p14:tracePt t="200487" x="7986713" y="2824163"/>
          <p14:tracePt t="200504" x="7996238" y="2824163"/>
          <p14:tracePt t="200523" x="8001000" y="2824163"/>
          <p14:tracePt t="200538" x="8005763" y="2824163"/>
          <p14:tracePt t="200554" x="8010525" y="2824163"/>
          <p14:tracePt t="200570" x="8024813" y="2824163"/>
          <p14:tracePt t="200589" x="8029575" y="2819400"/>
          <p14:tracePt t="200604" x="8034338" y="2819400"/>
          <p14:tracePt t="200620" x="8039100" y="2814638"/>
          <p14:tracePt t="200637" x="8058150" y="2814638"/>
          <p14:tracePt t="200654" x="8067675" y="2814638"/>
          <p14:tracePt t="200671" x="8086725" y="2814638"/>
          <p14:tracePt t="200688" x="8110538" y="2814638"/>
          <p14:tracePt t="200721" x="8120063" y="2814638"/>
          <p14:tracePt t="200790" x="8120063" y="2819400"/>
          <p14:tracePt t="200804" x="8091488" y="2824163"/>
          <p14:tracePt t="200810" x="8067675" y="2824163"/>
          <p14:tracePt t="200820" x="8048625" y="2824163"/>
          <p14:tracePt t="200837" x="8015288" y="2824163"/>
          <p14:tracePt t="200854" x="7981950" y="2809875"/>
          <p14:tracePt t="200870" x="7967663" y="2809875"/>
          <p14:tracePt t="200887" x="7948613" y="2809875"/>
          <p14:tracePt t="200904" x="7929563" y="2800350"/>
          <p14:tracePt t="200920" x="7924800" y="2800350"/>
          <p14:tracePt t="200937" x="7920038" y="2800350"/>
          <p14:tracePt t="200971" x="7920038" y="2795588"/>
          <p14:tracePt t="201350" x="7915275" y="2795588"/>
          <p14:tracePt t="201889" x="7920038" y="2795588"/>
          <p14:tracePt t="201909" x="7920038" y="2790825"/>
          <p14:tracePt t="201917" x="7924800" y="2790825"/>
          <p14:tracePt t="201939" x="7929563" y="2790825"/>
          <p14:tracePt t="201953" x="7934325" y="2790825"/>
          <p14:tracePt t="201981" x="7939088" y="2786063"/>
          <p14:tracePt t="201997" x="7939088" y="2781300"/>
          <p14:tracePt t="202004" x="7943850" y="2776538"/>
          <p14:tracePt t="202020" x="7948613" y="2771775"/>
          <p14:tracePt t="202037" x="7962900" y="2762250"/>
          <p14:tracePt t="202053" x="7986713" y="2738438"/>
          <p14:tracePt t="202070" x="8010525" y="2724150"/>
          <p14:tracePt t="202087" x="8048625" y="2709863"/>
          <p14:tracePt t="202103" x="8062913" y="2705100"/>
          <p14:tracePt t="202120" x="8077200" y="2700338"/>
          <p14:tracePt t="202136" x="8086725" y="2700338"/>
          <p14:tracePt t="202153" x="8091488" y="2700338"/>
          <p14:tracePt t="202979" x="8086725" y="2700338"/>
          <p14:tracePt t="202987" x="8067675" y="2705100"/>
          <p14:tracePt t="202995" x="8048625" y="2714625"/>
          <p14:tracePt t="203003" x="8015288" y="2719388"/>
          <p14:tracePt t="203019" x="7953375" y="2738438"/>
          <p14:tracePt t="203036" x="7872413" y="2747963"/>
          <p14:tracePt t="203053" x="7848600" y="2752725"/>
          <p14:tracePt t="203069" x="7834313" y="2752725"/>
          <p14:tracePt t="203086" x="7824788" y="2757488"/>
          <p14:tracePt t="203103" x="7820025" y="2757488"/>
          <p14:tracePt t="203153" x="7820025" y="2762250"/>
          <p14:tracePt t="203216" x="7820025" y="2771775"/>
          <p14:tracePt t="203288" x="7820025" y="2776538"/>
          <p14:tracePt t="203378" x="7824788" y="2776538"/>
          <p14:tracePt t="203440" x="7829550" y="2776538"/>
          <p14:tracePt t="203470" x="7834313" y="2776538"/>
          <p14:tracePt t="203540" x="7839075" y="2776538"/>
          <p14:tracePt t="203556" x="7843838" y="2776538"/>
          <p14:tracePt t="203590" x="7848600" y="2776538"/>
          <p14:tracePt t="203604" x="7853363" y="2776538"/>
          <p14:tracePt t="203634" x="7858125" y="2776538"/>
          <p14:tracePt t="203677" x="7862888" y="2776538"/>
          <p14:tracePt t="203768" x="7848600" y="2757488"/>
          <p14:tracePt t="203798" x="7824788" y="2747963"/>
          <p14:tracePt t="203805" x="7786688" y="2743200"/>
          <p14:tracePt t="203819" x="7653338" y="2743200"/>
          <p14:tracePt t="203836" x="7391400" y="2752725"/>
          <p14:tracePt t="203852" x="7000875" y="2771775"/>
          <p14:tracePt t="203869" x="6391275" y="2786063"/>
          <p14:tracePt t="203885" x="5948363" y="2781300"/>
          <p14:tracePt t="203902" x="5572125" y="2767013"/>
          <p14:tracePt t="203919" x="5167313" y="2767013"/>
          <p14:tracePt t="203936" x="4981575" y="2767013"/>
          <p14:tracePt t="203953" x="4886325" y="2776538"/>
          <p14:tracePt t="203969" x="4838700" y="2786063"/>
          <p14:tracePt t="204275" x="4757738" y="2800350"/>
          <p14:tracePt t="204281" x="4619625" y="2824163"/>
          <p14:tracePt t="204288" x="4467225" y="2857500"/>
          <p14:tracePt t="204303" x="4157663" y="2895600"/>
          <p14:tracePt t="204319" x="3862388" y="2933700"/>
          <p14:tracePt t="204336" x="3529013" y="2957513"/>
          <p14:tracePt t="204352" x="3367088" y="2962275"/>
          <p14:tracePt t="204369" x="3267075" y="2962275"/>
          <p14:tracePt t="204386" x="3171825" y="2938463"/>
          <p14:tracePt t="204402" x="3124200" y="2919413"/>
          <p14:tracePt t="204419" x="3071813" y="2890838"/>
          <p14:tracePt t="204436" x="2995613" y="2862263"/>
          <p14:tracePt t="204452" x="2971800" y="2847975"/>
          <p14:tracePt t="204469" x="2919413" y="2814638"/>
          <p14:tracePt t="204486" x="2895600" y="2790825"/>
          <p14:tracePt t="204502" x="2886075" y="2786063"/>
          <p14:tracePt t="204519" x="2886075" y="2781300"/>
          <p14:tracePt t="204588" x="2886075" y="2786063"/>
          <p14:tracePt t="204602" x="2890838" y="2786063"/>
          <p14:tracePt t="204609" x="2890838" y="2790825"/>
          <p14:tracePt t="204625" x="2890838" y="2795588"/>
          <p14:tracePt t="204644" x="2890838" y="2800350"/>
          <p14:tracePt t="204666" x="2890838" y="2805113"/>
          <p14:tracePt t="204673" x="2890838" y="2809875"/>
          <p14:tracePt t="204688" x="2890838" y="2814638"/>
          <p14:tracePt t="204717" x="2890838" y="2819400"/>
          <p14:tracePt t="204753" x="2890838" y="2824163"/>
          <p14:tracePt t="204786" x="2890838" y="2828925"/>
          <p14:tracePt t="204847" x="2890838" y="2833688"/>
          <p14:tracePt t="205177" x="2890838" y="2838450"/>
          <p14:tracePt t="205184" x="2895600" y="2838450"/>
          <p14:tracePt t="210247" x="2981325" y="2828925"/>
          <p14:tracePt t="210261" x="3371850" y="2786063"/>
          <p14:tracePt t="210269" x="3567113" y="2767013"/>
          <p14:tracePt t="210284" x="3967163" y="2724150"/>
          <p14:tracePt t="210301" x="4291013" y="2719388"/>
          <p14:tracePt t="210318" x="4710113" y="2709863"/>
          <p14:tracePt t="210333" x="4967288" y="2709863"/>
          <p14:tracePt t="210351" x="5153025" y="2705100"/>
          <p14:tracePt t="210368" x="5310188" y="2705100"/>
          <p14:tracePt t="210384" x="5481638" y="2705100"/>
          <p14:tracePt t="210401" x="5572125" y="2705100"/>
          <p14:tracePt t="210418" x="5672138" y="2700338"/>
          <p14:tracePt t="210434" x="5724525" y="2695575"/>
          <p14:tracePt t="210451" x="5781675" y="2681288"/>
          <p14:tracePt t="210467" x="5834063" y="2671763"/>
          <p14:tracePt t="210484" x="5957888" y="2652713"/>
          <p14:tracePt t="210500" x="6053138" y="2647950"/>
          <p14:tracePt t="210518" x="6181725" y="2643188"/>
          <p14:tracePt t="210534" x="6376988" y="2638425"/>
          <p14:tracePt t="210550" x="6481763" y="2643188"/>
          <p14:tracePt t="210567" x="6581775" y="2652713"/>
          <p14:tracePt t="210584" x="6743700" y="2671763"/>
          <p14:tracePt t="210600" x="6777038" y="2686050"/>
          <p14:tracePt t="210973" x="6838950" y="2681288"/>
          <p14:tracePt t="210980" x="6924675" y="2671763"/>
          <p14:tracePt t="210987" x="7034213" y="2657475"/>
          <p14:tracePt t="211000" x="7234238" y="2643188"/>
          <p14:tracePt t="211017" x="7424738" y="2633663"/>
          <p14:tracePt t="211033" x="7558088" y="2633663"/>
          <p14:tracePt t="211050" x="7729538" y="2638425"/>
          <p14:tracePt t="211067" x="7834313" y="2638425"/>
          <p14:tracePt t="211083" x="7939088" y="2643188"/>
          <p14:tracePt t="211100" x="8053388" y="2657475"/>
          <p14:tracePt t="211118" x="8101013" y="2667000"/>
          <p14:tracePt t="211133" x="8129588" y="2671763"/>
          <p14:tracePt t="211151" x="8139113" y="2676525"/>
          <p14:tracePt t="211167" x="8148638" y="2676525"/>
          <p14:tracePt t="211183" x="8153400" y="2681288"/>
          <p14:tracePt t="211217" x="8158163" y="2681288"/>
          <p14:tracePt t="211233" x="8162925" y="2681288"/>
          <p14:tracePt t="211251" x="8162925" y="2686050"/>
          <p14:tracePt t="211267" x="8167688" y="2686050"/>
          <p14:tracePt t="211283" x="8172450" y="2686050"/>
          <p14:tracePt t="211301" x="8220075" y="2686050"/>
          <p14:tracePt t="211317" x="8234363" y="2686050"/>
          <p14:tracePt t="211334" x="8253413" y="2686050"/>
          <p14:tracePt t="211350" x="8258175" y="2686050"/>
          <p14:tracePt t="211367" x="8262938" y="2686050"/>
          <p14:tracePt t="211403" x="8262938" y="2690813"/>
          <p14:tracePt t="211425" x="8258175" y="2690813"/>
          <p14:tracePt t="211433" x="8253413" y="2690813"/>
          <p14:tracePt t="211450" x="8234363" y="2690813"/>
          <p14:tracePt t="211467" x="8210550" y="2695575"/>
          <p14:tracePt t="211483" x="8205788" y="2695575"/>
          <p14:tracePt t="211500" x="8167688" y="2700338"/>
          <p14:tracePt t="211517" x="8120063" y="2709863"/>
          <p14:tracePt t="211533" x="8105775" y="2709863"/>
          <p14:tracePt t="211550" x="8077200" y="2714625"/>
          <p14:tracePt t="211567" x="8053388" y="2719388"/>
          <p14:tracePt t="211583" x="8048625" y="2719388"/>
          <p14:tracePt t="211601" x="8029575" y="2719388"/>
          <p14:tracePt t="211604" x="8020050" y="2724150"/>
          <p14:tracePt t="211618" x="8015288" y="2728913"/>
          <p14:tracePt t="211633" x="8001000" y="2728913"/>
          <p14:tracePt t="211650" x="7991475" y="2738438"/>
          <p14:tracePt t="211667" x="7986713" y="2743200"/>
          <p14:tracePt t="211683" x="7981950" y="2747963"/>
          <p14:tracePt t="211719" x="7977188" y="2747963"/>
          <p14:tracePt t="245356" x="7962900" y="2767013"/>
          <p14:tracePt t="245375" x="7920038" y="2824163"/>
          <p14:tracePt t="245390" x="7900988" y="2847975"/>
          <p14:tracePt t="245406" x="7858125" y="2890838"/>
          <p14:tracePt t="245422" x="7834313" y="2905125"/>
          <p14:tracePt t="245439" x="7820025" y="2919413"/>
          <p14:tracePt t="245455" x="7810500" y="2928938"/>
          <p14:tracePt t="245472" x="7805738" y="2933700"/>
          <p14:tracePt t="245543" x="7820025" y="2924175"/>
          <p14:tracePt t="245550" x="7843838" y="2905125"/>
          <p14:tracePt t="245558" x="7881938" y="2895600"/>
          <p14:tracePt t="245572" x="7967663" y="2890838"/>
          <p14:tracePt t="245589" x="8110538" y="2881313"/>
          <p14:tracePt t="245605" x="8267700" y="2886075"/>
          <p14:tracePt t="245622" x="8353425" y="2900363"/>
          <p14:tracePt t="245639" x="8396288" y="2900363"/>
          <p14:tracePt t="245656" x="8434388" y="2900363"/>
          <p14:tracePt t="245672" x="8439150" y="2900363"/>
          <p14:tracePt t="245689" x="8443913" y="2900363"/>
          <p14:tracePt t="245722" x="8448675" y="2900363"/>
          <p14:tracePt t="245758" x="8448675" y="2895600"/>
          <p14:tracePt t="245776" x="8448675" y="2890838"/>
          <p14:tracePt t="245787" x="8448675" y="2886075"/>
          <p14:tracePt t="245801" x="8448675" y="2876550"/>
          <p14:tracePt t="245809" x="8443913" y="2876550"/>
          <p14:tracePt t="245821" x="8420100" y="2862263"/>
          <p14:tracePt t="245839" x="8405813" y="2857500"/>
          <p14:tracePt t="245856" x="8382000" y="2857500"/>
          <p14:tracePt t="245872" x="8301038" y="2852738"/>
          <p14:tracePt t="245888" x="8215313" y="2857500"/>
          <p14:tracePt t="245905" x="8134350" y="2871788"/>
          <p14:tracePt t="245922" x="8029575" y="2900363"/>
          <p14:tracePt t="245939" x="7867650" y="2952750"/>
          <p14:tracePt t="245955" x="7777163" y="2990850"/>
          <p14:tracePt t="245972" x="7643813" y="3067050"/>
          <p14:tracePt t="245989" x="7567613" y="3114675"/>
          <p14:tracePt t="246005" x="7505700" y="3157538"/>
          <p14:tracePt t="246022" x="7400925" y="3228975"/>
          <p14:tracePt t="246038" x="7334250" y="3267075"/>
          <p14:tracePt t="246055" x="7281863" y="3286125"/>
          <p14:tracePt t="246058" x="7267575" y="3295650"/>
          <p14:tracePt t="246072" x="7234238" y="3305175"/>
          <p14:tracePt t="246089" x="7224713" y="3305175"/>
          <p14:tracePt t="246105" x="7215188" y="3305175"/>
          <p14:tracePt t="246435" x="7186613" y="3305175"/>
          <p14:tracePt t="246442" x="7119938" y="3305175"/>
          <p14:tracePt t="246456" x="6981825" y="3295650"/>
          <p14:tracePt t="246472" x="6848475" y="3290888"/>
          <p14:tracePt t="246488" x="6672263" y="3290888"/>
          <p14:tracePt t="246505" x="6591300" y="3286125"/>
          <p14:tracePt t="246521" x="6543675" y="3286125"/>
          <p14:tracePt t="246538" x="6529388" y="3286125"/>
          <p14:tracePt t="246555" x="6524625" y="3286125"/>
          <p14:tracePt t="246647" x="6524625" y="3281363"/>
          <p14:tracePt t="257898" x="6538913" y="3276600"/>
          <p14:tracePt t="257905" x="6572250" y="3267075"/>
          <p14:tracePt t="257919" x="6638925" y="3248025"/>
          <p14:tracePt t="257935" x="6715125" y="3219450"/>
          <p14:tracePt t="257951" x="6819900" y="3200400"/>
          <p14:tracePt t="257969" x="7005638" y="3167063"/>
          <p14:tracePt t="257984" x="7158038" y="3152775"/>
          <p14:tracePt t="258001" x="7291388" y="3143250"/>
          <p14:tracePt t="258017" x="7405688" y="3124200"/>
          <p14:tracePt t="258034" x="7581900" y="3114675"/>
          <p14:tracePt t="258051" x="7677150" y="3105150"/>
          <p14:tracePt t="258068" x="7781925" y="3090863"/>
          <p14:tracePt t="258084" x="7924800" y="3071813"/>
          <p14:tracePt t="258101" x="7986713" y="3067050"/>
          <p14:tracePt t="258117" x="8024813" y="3067050"/>
          <p14:tracePt t="258134" x="8043863" y="3062288"/>
          <p14:tracePt t="258168" x="8048625" y="3057525"/>
          <p14:tracePt t="258184" x="8053388" y="3057525"/>
          <p14:tracePt t="258201" x="8058150" y="3048000"/>
          <p14:tracePt t="258217" x="8058150" y="3033713"/>
          <p14:tracePt t="258235" x="8058150" y="3005138"/>
          <p14:tracePt t="258251" x="8058150" y="2990850"/>
          <p14:tracePt t="258268" x="8058150" y="2971800"/>
          <p14:tracePt t="258285" x="8058150" y="2947988"/>
          <p14:tracePt t="258301" x="8058150" y="2914650"/>
          <p14:tracePt t="258318" x="8058150" y="2876550"/>
          <p14:tracePt t="258335" x="8053388" y="2838450"/>
          <p14:tracePt t="258351" x="8048625" y="2824163"/>
          <p14:tracePt t="258384" x="8048625" y="2819400"/>
          <p14:tracePt t="258401" x="8043863" y="2819400"/>
          <p14:tracePt t="258417" x="8024813" y="2805113"/>
          <p14:tracePt t="258434" x="7967663" y="2771775"/>
          <p14:tracePt t="258451" x="7905750" y="2747963"/>
          <p14:tracePt t="258467" x="7881938" y="2743200"/>
          <p14:tracePt t="258484" x="7872413" y="2743200"/>
          <p14:tracePt t="258501" x="7867650" y="2743200"/>
          <p14:tracePt t="258531" x="7862888" y="2743200"/>
          <p14:tracePt t="258589" x="7858125" y="2743200"/>
          <p14:tracePt t="258597" x="7853363" y="2743200"/>
          <p14:tracePt t="258603" x="7848600" y="2743200"/>
          <p14:tracePt t="258618" x="7839075" y="2738438"/>
          <p14:tracePt t="258635" x="7834313" y="2738438"/>
          <p14:tracePt t="258652" x="7824788" y="2738438"/>
          <p14:tracePt t="258667" x="7820025" y="2738438"/>
          <p14:tracePt t="258760" x="7824788" y="2738438"/>
          <p14:tracePt t="258769" x="7829550" y="2738438"/>
          <p14:tracePt t="258776" x="7834313" y="2738438"/>
          <p14:tracePt t="258787" x="7839075" y="2738438"/>
          <p14:tracePt t="258801" x="7848600" y="2738438"/>
          <p14:tracePt t="258817" x="7858125" y="2743200"/>
          <p14:tracePt t="258834" x="7862888" y="2747963"/>
          <p14:tracePt t="258852" x="7867650" y="2747963"/>
          <p14:tracePt t="258867" x="7867650" y="2752725"/>
          <p14:tracePt t="258884" x="7872413" y="2752725"/>
          <p14:tracePt t="258917" x="7877175" y="2752725"/>
          <p14:tracePt t="258935" x="7881938" y="2752725"/>
          <p14:tracePt t="258974" x="7886700" y="2752725"/>
          <p14:tracePt t="258996" x="7891463" y="2752725"/>
          <p14:tracePt t="259033" x="7896225" y="2752725"/>
          <p14:tracePt t="259046" x="7905750" y="2752725"/>
          <p14:tracePt t="259055" x="7910513" y="2752725"/>
          <p14:tracePt t="259068" x="7920038" y="2752725"/>
          <p14:tracePt t="259084" x="7934325" y="2752725"/>
          <p14:tracePt t="259101" x="7948613" y="2752725"/>
          <p14:tracePt t="259119" x="7958138" y="2757488"/>
          <p14:tracePt t="259134" x="7972425" y="2757488"/>
          <p14:tracePt t="259151" x="7981950" y="2757488"/>
          <p14:tracePt t="259168" x="7996238" y="2757488"/>
          <p14:tracePt t="259184" x="8001000" y="2757488"/>
          <p14:tracePt t="259201" x="8005763" y="2757488"/>
          <p14:tracePt t="259249" x="8010525" y="2757488"/>
          <p14:tracePt t="259334" x="7981950" y="2757488"/>
          <p14:tracePt t="259357" x="7929563" y="2757488"/>
          <p14:tracePt t="259365" x="7920038" y="2757488"/>
          <p14:tracePt t="259374" x="7915275" y="2757488"/>
          <p14:tracePt t="259384" x="7900988" y="2757488"/>
          <p14:tracePt t="259401" x="7891463" y="2757488"/>
          <p14:tracePt t="259417" x="7886700" y="2757488"/>
          <p14:tracePt t="259450" x="7881938" y="2757488"/>
          <p14:tracePt t="259485" x="7877175" y="2757488"/>
          <p14:tracePt t="259513" x="7872413" y="2757488"/>
          <p14:tracePt t="259621" x="7877175" y="2757488"/>
          <p14:tracePt t="259634" x="7881938" y="2757488"/>
          <p14:tracePt t="259671" x="7886700" y="2757488"/>
          <p14:tracePt t="259707" x="7891463" y="2757488"/>
          <p14:tracePt t="259729" x="7896225" y="2757488"/>
          <p14:tracePt t="259758" x="7900988" y="2757488"/>
          <p14:tracePt t="259825" x="7905750" y="2757488"/>
          <p14:tracePt t="259858" x="7910513" y="2757488"/>
          <p14:tracePt t="259908" x="7915275" y="2762250"/>
          <p14:tracePt t="259953" x="7915275" y="2767013"/>
          <p14:tracePt t="268144" x="7900988" y="2767013"/>
          <p14:tracePt t="268152" x="7853363" y="2771775"/>
          <p14:tracePt t="268165" x="7753350" y="2786063"/>
          <p14:tracePt t="268181" x="7658100" y="2790825"/>
          <p14:tracePt t="268198" x="7548563" y="2795588"/>
          <p14:tracePt t="268215" x="7386638" y="2795588"/>
          <p14:tracePt t="268231" x="7248525" y="2795588"/>
          <p14:tracePt t="268247" x="7119938" y="2795588"/>
          <p14:tracePt t="268265" x="6891338" y="2786063"/>
          <p14:tracePt t="268281" x="6753225" y="2786063"/>
          <p14:tracePt t="268297" x="6634163" y="2781300"/>
          <p14:tracePt t="268314" x="6524625" y="2776538"/>
          <p14:tracePt t="268331" x="6391275" y="2771775"/>
          <p14:tracePt t="268347" x="6329363" y="2771775"/>
          <p14:tracePt t="268364" x="6281738" y="2771775"/>
          <p14:tracePt t="268381" x="6253163" y="2771775"/>
          <p14:tracePt t="268398" x="6248400" y="2771775"/>
          <p14:tracePt t="268776" x="6200775" y="2805113"/>
          <p14:tracePt t="268786" x="6134100" y="2857500"/>
          <p14:tracePt t="268798" x="6005513" y="2938463"/>
          <p14:tracePt t="268814" x="5891213" y="2990850"/>
          <p14:tracePt t="268831" x="5786438" y="3019425"/>
          <p14:tracePt t="268847" x="5681663" y="3048000"/>
          <p14:tracePt t="268864" x="5643563" y="3048000"/>
          <p14:tracePt t="268881" x="5634038" y="3048000"/>
          <p14:tracePt t="268897" x="5624513" y="3048000"/>
          <p14:tracePt t="268934" x="5634038" y="3048000"/>
          <p14:tracePt t="268947" x="5643563" y="3038475"/>
          <p14:tracePt t="268964" x="5738813" y="3038475"/>
          <p14:tracePt t="268980" x="5819775" y="3033713"/>
          <p14:tracePt t="268984" x="5862638" y="3028950"/>
          <p14:tracePt t="268998" x="5981700" y="3024188"/>
          <p14:tracePt t="269014" x="6096000" y="3009900"/>
          <p14:tracePt t="269030" x="6196013" y="3000375"/>
          <p14:tracePt t="269047" x="6300788" y="2986088"/>
          <p14:tracePt t="269064" x="6415088" y="2976563"/>
          <p14:tracePt t="269080" x="6448425" y="2971800"/>
          <p14:tracePt t="269098" x="6457950" y="2971800"/>
          <p14:tracePt t="269114" x="6462713" y="2971800"/>
          <p14:tracePt t="269136" x="6400800" y="2971800"/>
          <p14:tracePt t="269147" x="6357938" y="2971800"/>
          <p14:tracePt t="269164" x="6172200" y="2976563"/>
          <p14:tracePt t="269180" x="6015038" y="2981325"/>
          <p14:tracePt t="269197" x="5867400" y="2981325"/>
          <p14:tracePt t="269214" x="5686425" y="2981325"/>
          <p14:tracePt t="269231" x="5600700" y="2981325"/>
          <p14:tracePt t="269247" x="5562600" y="2981325"/>
          <p14:tracePt t="269264" x="5548313" y="2981325"/>
          <p14:tracePt t="269309" x="5553075" y="2981325"/>
          <p14:tracePt t="269317" x="5562600" y="2986088"/>
          <p14:tracePt t="269332" x="5572125" y="2986088"/>
          <p14:tracePt t="269347" x="5581650" y="2986088"/>
          <p14:tracePt t="269364" x="5586413" y="2986088"/>
          <p14:tracePt t="269381" x="5591175" y="2986088"/>
          <p14:tracePt t="269446" x="5557838" y="2981325"/>
          <p14:tracePt t="269454" x="5553075" y="2981325"/>
          <p14:tracePt t="269465" x="5538788" y="2976563"/>
          <p14:tracePt t="269480" x="5510213" y="2971800"/>
          <p14:tracePt t="269497" x="5472113" y="2967038"/>
          <p14:tracePt t="269515" x="5438775" y="2967038"/>
          <p14:tracePt t="269530" x="5381625" y="2962275"/>
          <p14:tracePt t="269547" x="5343525" y="2952750"/>
          <p14:tracePt t="269564" x="5314950" y="2947988"/>
          <p14:tracePt t="269580" x="5295900" y="2938463"/>
          <p14:tracePt t="269883" x="5210175" y="2938463"/>
          <p14:tracePt t="269891" x="5043488" y="2938463"/>
          <p14:tracePt t="269897" x="4857750" y="2943225"/>
          <p14:tracePt t="269914" x="4476750" y="2976563"/>
          <p14:tracePt t="269930" x="4114800" y="3028950"/>
          <p14:tracePt t="269947" x="3567113" y="3105150"/>
          <p14:tracePt t="269964" x="3271838" y="3128963"/>
          <p14:tracePt t="269980" x="2995613" y="3138488"/>
          <p14:tracePt t="269998" x="2733675" y="3128963"/>
          <p14:tracePt t="270014" x="2676525" y="3124200"/>
          <p14:tracePt t="270031" x="2547938" y="3105150"/>
          <p14:tracePt t="270050" x="2500313" y="3095625"/>
          <p14:tracePt t="270063" x="2495550" y="3095625"/>
          <p14:tracePt t="270378" x="2414588" y="3090863"/>
          <p14:tracePt t="270386" x="2286000" y="3090863"/>
          <p14:tracePt t="270398" x="2143125" y="3086100"/>
          <p14:tracePt t="270414" x="1719263" y="3062288"/>
          <p14:tracePt t="270431" x="1481138" y="3057525"/>
          <p14:tracePt t="270447" x="1347788" y="3048000"/>
          <p14:tracePt t="270464" x="1247775" y="3043238"/>
          <p14:tracePt t="270480" x="1223963" y="3043238"/>
          <p14:tracePt t="270536" x="1228725" y="3043238"/>
          <p14:tracePt t="270544" x="1233488" y="3043238"/>
          <p14:tracePt t="270550" x="1243013" y="3043238"/>
          <p14:tracePt t="270565" x="1247775" y="3043238"/>
          <p14:tracePt t="270587" x="1295400" y="3052763"/>
          <p14:tracePt t="270597" x="1338263" y="3057525"/>
          <p14:tracePt t="270614" x="1500188" y="3057525"/>
          <p14:tracePt t="270630" x="1666875" y="3057525"/>
          <p14:tracePt t="270646" x="1862138" y="3052763"/>
          <p14:tracePt t="270664" x="2143125" y="3048000"/>
          <p14:tracePt t="270680" x="2262188" y="3043238"/>
          <p14:tracePt t="270696" x="2314575" y="3043238"/>
          <p14:tracePt t="270713" x="2338388" y="3038475"/>
          <p14:tracePt t="270730" x="2347913" y="3038475"/>
          <p14:tracePt t="270747" x="2347913" y="3028950"/>
          <p14:tracePt t="270780" x="2224088" y="2990850"/>
          <p14:tracePt t="270797" x="2114550" y="2971800"/>
          <p14:tracePt t="270814" x="2000250" y="2957513"/>
          <p14:tracePt t="270830" x="1800225" y="2928938"/>
          <p14:tracePt t="270847" x="1704975" y="2905125"/>
          <p14:tracePt t="270863" x="1619250" y="2886075"/>
          <p14:tracePt t="270880" x="1581150" y="2881313"/>
          <p14:tracePt t="270933" x="1581150" y="2886075"/>
          <p14:tracePt t="270938" x="1585913" y="2886075"/>
          <p14:tracePt t="270947" x="1595438" y="2895600"/>
          <p14:tracePt t="270975" x="1628775" y="2919413"/>
          <p14:tracePt t="270984" x="1643063" y="2924175"/>
          <p14:tracePt t="270996" x="1690688" y="2933700"/>
          <p14:tracePt t="271013" x="1752600" y="2947988"/>
          <p14:tracePt t="271030" x="1843088" y="2952750"/>
          <p14:tracePt t="271046" x="1895475" y="2962275"/>
          <p14:tracePt t="271063" x="1943100" y="2967038"/>
          <p14:tracePt t="271080" x="1976438" y="2971800"/>
          <p14:tracePt t="271096" x="1995488" y="2971800"/>
          <p14:tracePt t="271139" x="1985963" y="2971800"/>
          <p14:tracePt t="271154" x="1928813" y="2971800"/>
          <p14:tracePt t="271163" x="1890713" y="2971800"/>
          <p14:tracePt t="271180" x="1785938" y="2971800"/>
          <p14:tracePt t="271196" x="1609725" y="2976563"/>
          <p14:tracePt t="271213" x="1485900" y="2976563"/>
          <p14:tracePt t="271230" x="1390650" y="2976563"/>
          <p14:tracePt t="271246" x="1333500" y="2976563"/>
          <p14:tracePt t="271263" x="1323975" y="2971800"/>
          <p14:tracePt t="271305" x="1328738" y="2971800"/>
          <p14:tracePt t="271334" x="1333500" y="2971800"/>
          <p14:tracePt t="271355" x="1338263" y="2971800"/>
          <p14:tracePt t="271435" x="1343025" y="2971800"/>
          <p14:tracePt t="275413" x="1304925" y="3005138"/>
          <p14:tracePt t="275419" x="1257300" y="3052763"/>
          <p14:tracePt t="275428" x="1195388" y="3119438"/>
          <p14:tracePt t="275446" x="1019175" y="3305175"/>
          <p14:tracePt t="275461" x="804863" y="3524250"/>
          <p14:tracePt t="275478" x="719138" y="3643313"/>
          <p14:tracePt t="275498" x="623888" y="3757613"/>
          <p14:tracePt t="275512" x="576263" y="3795713"/>
          <p14:tracePt t="275528" x="547688" y="3833813"/>
          <p14:tracePt t="275545" x="504825" y="3886200"/>
          <p14:tracePt t="275562" x="461963" y="3990975"/>
          <p14:tracePt t="275578" x="447675" y="4038600"/>
          <p14:tracePt t="275595" x="438150" y="4071938"/>
          <p14:tracePt t="275612" x="438150" y="4081463"/>
          <p14:tracePt t="275614" x="438150" y="4090988"/>
          <p14:tracePt t="275664" x="438150" y="4095750"/>
          <p14:tracePt t="275682" x="461963" y="4129088"/>
          <p14:tracePt t="275695" x="528638" y="4186238"/>
          <p14:tracePt t="275713" x="638175" y="4257675"/>
          <p14:tracePt t="275728" x="738188" y="4300538"/>
          <p14:tracePt t="275745" x="852488" y="4338638"/>
          <p14:tracePt t="275763" x="1057275" y="4367213"/>
          <p14:tracePt t="275778" x="1195388" y="4376738"/>
          <p14:tracePt t="275795" x="1323975" y="4400550"/>
          <p14:tracePt t="275811" x="1457325" y="4410075"/>
          <p14:tracePt t="275828" x="1614488" y="4419600"/>
          <p14:tracePt t="275845" x="1704975" y="4419600"/>
          <p14:tracePt t="275861" x="1771650" y="4405313"/>
          <p14:tracePt t="275878" x="1847850" y="4386263"/>
          <p14:tracePt t="275895" x="1871663" y="4381500"/>
          <p14:tracePt t="275911" x="1881188" y="4376738"/>
          <p14:tracePt t="275945" x="1885950" y="4376738"/>
          <p14:tracePt t="275965" x="1885950" y="4371975"/>
          <p14:tracePt t="275994" x="1885950" y="4362450"/>
          <p14:tracePt t="276008" x="1885950" y="4352925"/>
          <p14:tracePt t="276022" x="1885950" y="4348163"/>
          <p14:tracePt t="276033" x="1885950" y="4343400"/>
          <p14:tracePt t="276044" x="1885950" y="4338638"/>
          <p14:tracePt t="276061" x="1885950" y="4333875"/>
          <p14:tracePt t="276078" x="1885950" y="4324350"/>
          <p14:tracePt t="276095" x="1871663" y="4314825"/>
          <p14:tracePt t="276111" x="1857375" y="4314825"/>
          <p14:tracePt t="276128" x="1833563" y="4300538"/>
          <p14:tracePt t="276145" x="1724025" y="4262438"/>
          <p14:tracePt t="276161" x="1643063" y="4229100"/>
          <p14:tracePt t="276178" x="1566863" y="4210050"/>
          <p14:tracePt t="276195" x="1514475" y="4200525"/>
          <p14:tracePt t="276211" x="1504950" y="4195763"/>
          <p14:tracePt t="276252" x="1504950" y="4191000"/>
          <p14:tracePt t="276288" x="1504950" y="4186238"/>
          <p14:tracePt t="276317" x="1504950" y="4181475"/>
          <p14:tracePt t="276329" x="1509713" y="4181475"/>
          <p14:tracePt t="276346" x="1514475" y="4176713"/>
          <p14:tracePt t="276375" x="1519238" y="4171950"/>
          <p14:tracePt t="276388" x="1519238" y="4167188"/>
          <p14:tracePt t="276418" x="1519238" y="4162425"/>
          <p14:tracePt t="276433" x="1528763" y="4162425"/>
          <p14:tracePt t="276484" x="1533525" y="4162425"/>
          <p14:tracePt t="276496" x="1533525" y="4157663"/>
          <p14:tracePt t="276532" x="1538288" y="4157663"/>
          <p14:tracePt t="276561" x="1543050" y="4157663"/>
          <p14:tracePt t="276582" x="1547813" y="4157663"/>
          <p14:tracePt t="276625" x="1552575" y="4157663"/>
          <p14:tracePt t="276635" x="1557338" y="4157663"/>
          <p14:tracePt t="276647" x="1562100" y="4157663"/>
          <p14:tracePt t="276661" x="1576388" y="4157663"/>
          <p14:tracePt t="276678" x="1590675" y="4157663"/>
          <p14:tracePt t="276695" x="1604963" y="4152900"/>
          <p14:tracePt t="276711" x="1666875" y="4129088"/>
          <p14:tracePt t="276728" x="1724025" y="4114800"/>
          <p14:tracePt t="276744" x="1781175" y="4100513"/>
          <p14:tracePt t="276761" x="1838325" y="4081463"/>
          <p14:tracePt t="276778" x="1866900" y="4071938"/>
          <p14:tracePt t="276794" x="1890713" y="4071938"/>
          <p14:tracePt t="276812" x="1919288" y="4067175"/>
          <p14:tracePt t="276828" x="1928813" y="4067175"/>
          <p14:tracePt t="276845" x="1933575" y="4067175"/>
          <p14:tracePt t="276862" x="1952625" y="4067175"/>
          <p14:tracePt t="276878" x="1971675" y="4071938"/>
          <p14:tracePt t="276894" x="1995488" y="4076700"/>
          <p14:tracePt t="276911" x="2024063" y="4081463"/>
          <p14:tracePt t="276928" x="2052638" y="4090988"/>
          <p14:tracePt t="276944" x="2062163" y="4090988"/>
          <p14:tracePt t="276961" x="2071688" y="4095750"/>
          <p14:tracePt t="276978" x="2081213" y="4100513"/>
          <p14:tracePt t="276995" x="2090738" y="4105275"/>
          <p14:tracePt t="277011" x="2105025" y="4110038"/>
          <p14:tracePt t="277028" x="2128838" y="4119563"/>
          <p14:tracePt t="277044" x="2143125" y="4119563"/>
          <p14:tracePt t="277061" x="2147888" y="4124325"/>
          <p14:tracePt t="277078" x="2152650" y="4124325"/>
          <p14:tracePt t="277114" x="2157413" y="4124325"/>
          <p14:tracePt t="277129" x="2162175" y="4124325"/>
          <p14:tracePt t="277144" x="2171700" y="4124325"/>
          <p14:tracePt t="277161" x="2176463" y="4129088"/>
          <p14:tracePt t="277178" x="2181225" y="4129088"/>
          <p14:tracePt t="277211" x="2185988" y="4129088"/>
          <p14:tracePt t="277603" x="2195513" y="4133850"/>
          <p14:tracePt t="277617" x="2224088" y="4133850"/>
          <p14:tracePt t="277635" x="2247900" y="4133850"/>
          <p14:tracePt t="277650" x="2281238" y="4143375"/>
          <p14:tracePt t="277665" x="2305050" y="4148138"/>
          <p14:tracePt t="277682" x="2333625" y="4148138"/>
          <p14:tracePt t="277702" x="2347913" y="4152900"/>
          <p14:tracePt t="277713" x="2352675" y="4152900"/>
          <p14:tracePt t="277727" x="2357438" y="4157663"/>
          <p14:tracePt t="277744" x="2362200" y="4157663"/>
          <p14:tracePt t="277804" x="2366963" y="4167188"/>
          <p14:tracePt t="277817" x="2371725" y="4167188"/>
          <p14:tracePt t="277833" x="2376488" y="4167188"/>
          <p14:tracePt t="277847" x="2381250" y="4171950"/>
          <p14:tracePt t="277862" x="2386013" y="4171950"/>
          <p14:tracePt t="277879" x="2390775" y="4171950"/>
          <p14:tracePt t="277894" x="2390775" y="4176713"/>
          <p14:tracePt t="277911" x="2395538" y="4176713"/>
          <p14:tracePt t="277984" x="2400300" y="4176713"/>
          <p14:tracePt t="278048" x="2400300" y="4181475"/>
          <p14:tracePt t="278085" x="2400300" y="4186238"/>
          <p14:tracePt t="280203" x="2443163" y="4186238"/>
          <p14:tracePt t="280220" x="2552700" y="4205288"/>
          <p14:tracePt t="280237" x="2728913" y="4214813"/>
          <p14:tracePt t="280255" x="2847975" y="4219575"/>
          <p14:tracePt t="280273" x="3028950" y="4219575"/>
          <p14:tracePt t="280288" x="3152775" y="4210050"/>
          <p14:tracePt t="280304" x="3257550" y="4195763"/>
          <p14:tracePt t="280318" x="3343275" y="4191000"/>
          <p14:tracePt t="280330" x="3386138" y="4191000"/>
          <p14:tracePt t="280343" x="3443288" y="4191000"/>
          <p14:tracePt t="280360" x="3471863" y="4191000"/>
          <p14:tracePt t="280376" x="3476625" y="4191000"/>
          <p14:tracePt t="280393" x="3481388" y="4191000"/>
          <p14:tracePt t="280410" x="3486150" y="4191000"/>
          <p14:tracePt t="280476" x="3486150" y="4186238"/>
          <p14:tracePt t="280496" x="3481388" y="4186238"/>
          <p14:tracePt t="280513" x="3476625" y="4186238"/>
          <p14:tracePt t="280527" x="3433763" y="4176713"/>
          <p14:tracePt t="280543" x="3409950" y="4171950"/>
          <p14:tracePt t="280562" x="3390900" y="4167188"/>
          <p14:tracePt t="280577" x="3381375" y="4167188"/>
          <p14:tracePt t="280594" x="3376613" y="4167188"/>
          <p14:tracePt t="280627" x="3362325" y="4167188"/>
          <p14:tracePt t="280643" x="3338513" y="4167188"/>
          <p14:tracePt t="280660" x="3309938" y="4167188"/>
          <p14:tracePt t="280676" x="3290888" y="4167188"/>
          <p14:tracePt t="280693" x="3252788" y="4171950"/>
          <p14:tracePt t="280710" x="3186113" y="4176713"/>
          <p14:tracePt t="280726" x="3148013" y="4181475"/>
          <p14:tracePt t="280743" x="3128963" y="4181475"/>
          <p14:tracePt t="280760" x="3124200" y="4181475"/>
          <p14:tracePt t="280776" x="3119438" y="4181475"/>
          <p14:tracePt t="283917" x="3162300" y="4181475"/>
          <p14:tracePt t="283936" x="3367088" y="4181475"/>
          <p14:tracePt t="283951" x="3438525" y="4181475"/>
          <p14:tracePt t="283967" x="3657600" y="4181475"/>
          <p14:tracePt t="283984" x="3781425" y="4181475"/>
          <p14:tracePt t="283999" x="3881438" y="4181475"/>
          <p14:tracePt t="284015" x="3990975" y="4176713"/>
          <p14:tracePt t="284030" x="4029075" y="4176713"/>
          <p14:tracePt t="284043" x="4052888" y="4176713"/>
          <p14:tracePt t="284058" x="4057650" y="4176713"/>
          <p14:tracePt t="284092" x="4062413" y="4176713"/>
          <p14:tracePt t="284203" x="4062413" y="4171950"/>
          <p14:tracePt t="284386" x="4062413" y="4167188"/>
          <p14:tracePt t="284418" x="4071938" y="4167188"/>
          <p14:tracePt t="284757" x="4081463" y="4162425"/>
          <p14:tracePt t="284778" x="4124325" y="4162425"/>
          <p14:tracePt t="284798" x="4167188" y="4162425"/>
          <p14:tracePt t="284814" x="4186238" y="4157663"/>
          <p14:tracePt t="284829" x="4200525" y="4157663"/>
          <p14:tracePt t="284843" x="4210050" y="4157663"/>
          <p14:tracePt t="284858" x="4214813" y="4157663"/>
          <p14:tracePt t="284875" x="4224338" y="4157663"/>
          <p14:tracePt t="284892" x="4243388" y="4152900"/>
          <p14:tracePt t="284908" x="4248150" y="4152900"/>
          <p14:tracePt t="284925" x="4252913" y="4152900"/>
          <p14:tracePt t="284942" x="4257675" y="4152900"/>
          <p14:tracePt t="284986" x="4267200" y="4152900"/>
          <p14:tracePt t="285004" x="4276725" y="4152900"/>
          <p14:tracePt t="285019" x="4286250" y="4152900"/>
          <p14:tracePt t="285037" x="4300538" y="4152900"/>
          <p14:tracePt t="285054" x="4305300" y="4152900"/>
          <p14:tracePt t="285071" x="4329113" y="4152900"/>
          <p14:tracePt t="285086" x="4348163" y="4157663"/>
          <p14:tracePt t="285102" x="4367213" y="4157663"/>
          <p14:tracePt t="285115" x="4400550" y="4157663"/>
          <p14:tracePt t="285126" x="4414838" y="4157663"/>
          <p14:tracePt t="285142" x="4467225" y="4157663"/>
          <p14:tracePt t="285158" x="4524375" y="4148138"/>
          <p14:tracePt t="285175" x="4557713" y="4148138"/>
          <p14:tracePt t="285192" x="4595813" y="4143375"/>
          <p14:tracePt t="285208" x="4624388" y="4143375"/>
          <p14:tracePt t="285225" x="4648200" y="4138613"/>
          <p14:tracePt t="285241" x="4676775" y="4138613"/>
          <p14:tracePt t="285243" x="4691063" y="4138613"/>
          <p14:tracePt t="285258" x="4710113" y="4138613"/>
          <p14:tracePt t="285275" x="4724400" y="4138613"/>
          <p14:tracePt t="285291" x="4733925" y="4138613"/>
          <p14:tracePt t="285308" x="4738688" y="4138613"/>
          <p14:tracePt t="285342" x="4743450" y="4138613"/>
          <p14:tracePt t="289893" x="4772025" y="4138613"/>
          <p14:tracePt t="289907" x="4852988" y="4148138"/>
          <p14:tracePt t="289923" x="4943475" y="4171950"/>
          <p14:tracePt t="289940" x="5067300" y="4210050"/>
          <p14:tracePt t="289957" x="5133975" y="4233863"/>
          <p14:tracePt t="289973" x="5200650" y="4248150"/>
          <p14:tracePt t="289990" x="5286375" y="4262438"/>
          <p14:tracePt t="290007" x="5324475" y="4276725"/>
          <p14:tracePt t="290023" x="5338763" y="4276725"/>
          <p14:tracePt t="290040" x="5353050" y="4276725"/>
          <p14:tracePt t="290057" x="5357813" y="4276725"/>
          <p14:tracePt t="290113" x="5357813" y="4271963"/>
          <p14:tracePt t="290178" x="5357813" y="4267200"/>
          <p14:tracePt t="290250" x="5357813" y="4262438"/>
          <p14:tracePt t="290278" x="5353050" y="4262438"/>
          <p14:tracePt t="290328" x="5348288" y="4257675"/>
          <p14:tracePt t="290358" x="5348288" y="4252913"/>
          <p14:tracePt t="290375" x="5343525" y="4252913"/>
          <p14:tracePt t="290401" x="5343525" y="4248150"/>
          <p14:tracePt t="290429" x="5343525" y="4243388"/>
          <p14:tracePt t="290458" x="5338763" y="4243388"/>
          <p14:tracePt t="290471" x="5338763" y="4238625"/>
          <p14:tracePt t="290523" x="5334000" y="4238625"/>
          <p14:tracePt t="290594" x="5329238" y="4238625"/>
          <p14:tracePt t="290626" x="5324475" y="4238625"/>
          <p14:tracePt t="290725" x="5329238" y="4238625"/>
          <p14:tracePt t="290742" x="5334000" y="4238625"/>
          <p14:tracePt t="290760" x="5338763" y="4238625"/>
          <p14:tracePt t="290809" x="5348288" y="4238625"/>
          <p14:tracePt t="290827" x="5357813" y="4233863"/>
          <p14:tracePt t="290831" x="5367338" y="4233863"/>
          <p14:tracePt t="290845" x="5386388" y="4229100"/>
          <p14:tracePt t="290859" x="5410200" y="4219575"/>
          <p14:tracePt t="290874" x="5453063" y="4210050"/>
          <p14:tracePt t="290890" x="5500688" y="4200525"/>
          <p14:tracePt t="290906" x="5543550" y="4191000"/>
          <p14:tracePt t="290923" x="5591175" y="4181475"/>
          <p14:tracePt t="290940" x="5614988" y="4181475"/>
          <p14:tracePt t="290956" x="5629275" y="4176713"/>
          <p14:tracePt t="290974" x="5657850" y="4171950"/>
          <p14:tracePt t="290990" x="5662613" y="4171950"/>
          <p14:tracePt t="291006" x="5667375" y="4171950"/>
          <p14:tracePt t="291024" x="5672138" y="4171950"/>
          <p14:tracePt t="291056" x="5676900" y="4171950"/>
          <p14:tracePt t="291082" x="5686425" y="4171950"/>
          <p14:tracePt t="291092" x="5691188" y="4171950"/>
          <p14:tracePt t="291106" x="5695950" y="4171950"/>
          <p14:tracePt t="291123" x="5700713" y="4171950"/>
          <p14:tracePt t="291140" x="5710238" y="4171950"/>
          <p14:tracePt t="291156" x="5715000" y="4171950"/>
          <p14:tracePt t="291190" x="5719763" y="4171950"/>
          <p14:tracePt t="291247" x="5724525" y="4171950"/>
          <p14:tracePt t="291278" x="5729288" y="4171950"/>
          <p14:tracePt t="291328" x="5734050" y="4171950"/>
          <p14:tracePt t="291343" x="5738813" y="4171950"/>
          <p14:tracePt t="291357" x="5738813" y="4176713"/>
          <p14:tracePt t="291373" x="5743575" y="4176713"/>
          <p14:tracePt t="291390" x="5748338" y="4176713"/>
          <p14:tracePt t="291406" x="5753100" y="4176713"/>
          <p14:tracePt t="291423" x="5757863" y="4181475"/>
          <p14:tracePt t="291439" x="5767388" y="4181475"/>
          <p14:tracePt t="291456" x="5786438" y="4186238"/>
          <p14:tracePt t="291473" x="5805488" y="4186238"/>
          <p14:tracePt t="291490" x="5819775" y="4186238"/>
          <p14:tracePt t="291506" x="5843588" y="4186238"/>
          <p14:tracePt t="291523" x="5848350" y="4186238"/>
          <p14:tracePt t="291539" x="5853113" y="4186238"/>
          <p14:tracePt t="291556" x="5862638" y="4186238"/>
          <p14:tracePt t="291589" x="5872163" y="4186238"/>
          <p14:tracePt t="291606" x="5886450" y="4186238"/>
          <p14:tracePt t="291623" x="5905500" y="4186238"/>
          <p14:tracePt t="291639" x="5934075" y="4186238"/>
          <p14:tracePt t="291656" x="5957888" y="4186238"/>
          <p14:tracePt t="291673" x="5976938" y="4186238"/>
          <p14:tracePt t="291689" x="5981700" y="4186238"/>
          <p14:tracePt t="291706" x="5986463" y="4186238"/>
          <p14:tracePt t="291739" x="5991225" y="4186238"/>
          <p14:tracePt t="291759" x="5995988" y="4186238"/>
          <p14:tracePt t="291778" x="6000750" y="4186238"/>
          <p14:tracePt t="291844" x="6005513" y="4186238"/>
          <p14:tracePt t="294444" x="6034088" y="4186238"/>
          <p14:tracePt t="294464" x="6181725" y="4176713"/>
          <p14:tracePt t="294484" x="6272213" y="4167188"/>
          <p14:tracePt t="294500" x="6429375" y="4157663"/>
          <p14:tracePt t="294515" x="6534150" y="4157663"/>
          <p14:tracePt t="294531" x="6629400" y="4152900"/>
          <p14:tracePt t="294545" x="6729413" y="4148138"/>
          <p14:tracePt t="294558" x="6810375" y="4148138"/>
          <p14:tracePt t="294573" x="6858000" y="4138613"/>
          <p14:tracePt t="294588" x="6877050" y="4138613"/>
          <p14:tracePt t="294605" x="6891338" y="4138613"/>
          <p14:tracePt t="294622" x="6896100" y="4138613"/>
          <p14:tracePt t="294746" x="6886575" y="4138613"/>
          <p14:tracePt t="294761" x="6867525" y="4138613"/>
          <p14:tracePt t="294776" x="6843713" y="4138613"/>
          <p14:tracePt t="294790" x="6829425" y="4138613"/>
          <p14:tracePt t="294805" x="6810375" y="4138613"/>
          <p14:tracePt t="294822" x="6781800" y="4138613"/>
          <p14:tracePt t="294838" x="6710363" y="4138613"/>
          <p14:tracePt t="294855" x="6619875" y="4148138"/>
          <p14:tracePt t="294872" x="6543675" y="4148138"/>
          <p14:tracePt t="294889" x="6462713" y="4148138"/>
          <p14:tracePt t="294905" x="6429375" y="4148138"/>
          <p14:tracePt t="294922" x="6419850" y="4148138"/>
          <p14:tracePt t="294938" x="6415088" y="4148138"/>
          <p14:tracePt t="302336" x="6362700" y="4200525"/>
          <p14:tracePt t="302353" x="6157913" y="4376738"/>
          <p14:tracePt t="302370" x="5919788" y="4567238"/>
          <p14:tracePt t="302386" x="5538788" y="4781550"/>
          <p14:tracePt t="302403" x="5324475" y="4857750"/>
          <p14:tracePt t="302421" x="5095875" y="4895850"/>
          <p14:tracePt t="302436" x="4938713" y="4900613"/>
          <p14:tracePt t="302453" x="4805363" y="4905375"/>
          <p14:tracePt t="302469" x="4672013" y="4914900"/>
          <p14:tracePt t="302486" x="4491038" y="4919663"/>
          <p14:tracePt t="302503" x="4395788" y="4924425"/>
          <p14:tracePt t="302519" x="4291013" y="4929188"/>
          <p14:tracePt t="302523" x="4252913" y="4929188"/>
          <p14:tracePt t="302536" x="4191000" y="4929188"/>
          <p14:tracePt t="302552" x="4138613" y="4929188"/>
          <p14:tracePt t="302569" x="4090988" y="4943475"/>
          <p14:tracePt t="302586" x="4005263" y="4962525"/>
          <p14:tracePt t="302602" x="3957638" y="4972050"/>
          <p14:tracePt t="302620" x="3914775" y="4981575"/>
          <p14:tracePt t="302636" x="3881438" y="4991100"/>
          <p14:tracePt t="302653" x="3876675" y="4991100"/>
          <p14:tracePt t="302669" x="3871913" y="4991100"/>
          <p14:tracePt t="302716" x="3871913" y="4981575"/>
          <p14:tracePt t="302730" x="3876675" y="4981575"/>
          <p14:tracePt t="302741" x="3881438" y="4981575"/>
          <p14:tracePt t="303105" x="3871913" y="4962525"/>
          <p14:tracePt t="303126" x="3819525" y="4857750"/>
          <p14:tracePt t="303156" x="3748088" y="4729163"/>
          <p14:tracePt t="303173" x="3719513" y="4681538"/>
          <p14:tracePt t="303186" x="3709988" y="4667250"/>
          <p14:tracePt t="303203" x="3709988" y="4662488"/>
          <p14:tracePt t="303236" x="3709988" y="4652963"/>
          <p14:tracePt t="303264" x="3714750" y="4652963"/>
          <p14:tracePt t="303277" x="3714750" y="4648200"/>
          <p14:tracePt t="303291" x="3719513" y="4648200"/>
          <p14:tracePt t="303305" x="3729038" y="4638675"/>
          <p14:tracePt t="303319" x="3738563" y="4600575"/>
          <p14:tracePt t="303335" x="3757613" y="4524375"/>
          <p14:tracePt t="303352" x="3786188" y="4429125"/>
          <p14:tracePt t="303369" x="3795713" y="4343400"/>
          <p14:tracePt t="303386" x="3800475" y="4319588"/>
          <p14:tracePt t="303449" x="3800475" y="4329113"/>
          <p14:tracePt t="303463" x="3800475" y="4338638"/>
          <p14:tracePt t="303472" x="3800475" y="4343400"/>
          <p14:tracePt t="303485" x="3800475" y="4357688"/>
          <p14:tracePt t="303502" x="3800475" y="4371975"/>
          <p14:tracePt t="303519" x="3800475" y="4381500"/>
          <p14:tracePt t="303536" x="3800475" y="4395788"/>
          <p14:tracePt t="303552" x="3800475" y="4405313"/>
          <p14:tracePt t="303570" x="3800475" y="4419600"/>
          <p14:tracePt t="303585" x="3805238" y="4429125"/>
          <p14:tracePt t="303602" x="3805238" y="4433888"/>
          <p14:tracePt t="303619" x="3805238" y="4438650"/>
          <p14:tracePt t="303635" x="3805238" y="4457700"/>
          <p14:tracePt t="303652" x="3805238" y="4462463"/>
          <p14:tracePt t="303669" x="3805238" y="4467225"/>
          <p14:tracePt t="303686" x="3805238" y="4476750"/>
          <p14:tracePt t="303702" x="3805238" y="4481513"/>
          <p14:tracePt t="303735" x="3805238" y="4491038"/>
          <p14:tracePt t="303752" x="3805238" y="4495800"/>
          <p14:tracePt t="303769" x="3805238" y="4500563"/>
          <p14:tracePt t="303802" x="3805238" y="4510088"/>
          <p14:tracePt t="303818" x="3805238" y="4514850"/>
          <p14:tracePt t="303837" x="3805238" y="4519613"/>
          <p14:tracePt t="303852" x="3805238" y="4524375"/>
          <p14:tracePt t="303869" x="3805238" y="4529138"/>
          <p14:tracePt t="303885" x="3800475" y="4543425"/>
          <p14:tracePt t="303902" x="3800475" y="4548188"/>
          <p14:tracePt t="303919" x="3800475" y="4552950"/>
          <p14:tracePt t="303936" x="3795713" y="4552950"/>
          <p14:tracePt t="305704" x="3852863" y="4552950"/>
          <p14:tracePt t="305717" x="4005263" y="4543425"/>
          <p14:tracePt t="305734" x="4152900" y="4538663"/>
          <p14:tracePt t="305751" x="4295775" y="4538663"/>
          <p14:tracePt t="305770" x="4457700" y="4538663"/>
          <p14:tracePt t="305786" x="4548188" y="4543425"/>
          <p14:tracePt t="305801" x="4619625" y="4548188"/>
          <p14:tracePt t="305818" x="4681538" y="4557713"/>
          <p14:tracePt t="305835" x="4691063" y="4557713"/>
          <p14:tracePt t="305851" x="4700588" y="4557713"/>
          <p14:tracePt t="305868" x="4705350" y="4557713"/>
          <p14:tracePt t="305970" x="4705350" y="4562475"/>
          <p14:tracePt t="306013" x="4710113" y="4562475"/>
          <p14:tracePt t="306029" x="4724400" y="4567238"/>
          <p14:tracePt t="306047" x="4738688" y="4567238"/>
          <p14:tracePt t="306078" x="4743450" y="4567238"/>
          <p14:tracePt t="306134" x="4748213" y="4567238"/>
          <p14:tracePt t="306149" x="4748213" y="4572000"/>
          <p14:tracePt t="306208" x="4748213" y="4576763"/>
          <p14:tracePt t="306235" x="4752975" y="4586288"/>
          <p14:tracePt t="306252" x="4757738" y="4591050"/>
          <p14:tracePt t="306268" x="4762500" y="4591050"/>
          <p14:tracePt t="306284" x="4767263" y="4595813"/>
          <p14:tracePt t="306301" x="4772025" y="4595813"/>
          <p14:tracePt t="306318" x="4772025" y="4600575"/>
          <p14:tracePt t="306351" x="4772025" y="4605338"/>
          <p14:tracePt t="306372" x="4776788" y="4605338"/>
          <p14:tracePt t="306385" x="4791075" y="4614863"/>
          <p14:tracePt t="308763" x="4762500" y="4619625"/>
          <p14:tracePt t="308783" x="4676775" y="4629150"/>
          <p14:tracePt t="308801" x="4557713" y="4638675"/>
          <p14:tracePt t="308822" x="4414838" y="4652963"/>
          <p14:tracePt t="308837" x="4329113" y="4662488"/>
          <p14:tracePt t="308855" x="4229100" y="4672013"/>
          <p14:tracePt t="308870" x="4181475" y="4672013"/>
          <p14:tracePt t="308884" x="4157663" y="4672013"/>
          <p14:tracePt t="308900" x="4152900" y="4672013"/>
          <p14:tracePt t="308934" x="4148138" y="4672013"/>
          <p14:tracePt t="308971" x="4152900" y="4672013"/>
          <p14:tracePt t="308985" x="4162425" y="4672013"/>
          <p14:tracePt t="309001" x="4171950" y="4672013"/>
          <p14:tracePt t="309021" x="4186238" y="4672013"/>
          <p14:tracePt t="309036" x="4191000" y="4676775"/>
          <p14:tracePt t="309067" x="4243388" y="4695825"/>
          <p14:tracePt t="309084" x="4305300" y="4695825"/>
          <p14:tracePt t="309088" x="4357688" y="4695825"/>
          <p14:tracePt t="309103" x="4467225" y="4695825"/>
          <p14:tracePt t="309117" x="4610100" y="4681538"/>
          <p14:tracePt t="309134" x="4748213" y="4676775"/>
          <p14:tracePt t="309151" x="4919663" y="4667250"/>
          <p14:tracePt t="309167" x="5005388" y="4662488"/>
          <p14:tracePt t="309184" x="5086350" y="4652963"/>
          <p14:tracePt t="309200" x="5195888" y="4648200"/>
          <p14:tracePt t="309217" x="5295900" y="4643438"/>
          <p14:tracePt t="309234" x="5391150" y="4638675"/>
          <p14:tracePt t="309250" x="5500688" y="4638675"/>
          <p14:tracePt t="309267" x="5634038" y="4638675"/>
          <p14:tracePt t="309284" x="5686425" y="4638675"/>
          <p14:tracePt t="309300" x="5729288" y="4638675"/>
          <p14:tracePt t="309317" x="5743575" y="4638675"/>
          <p14:tracePt t="309333" x="5757863" y="4633913"/>
          <p14:tracePt t="309350" x="5767388" y="4633913"/>
          <p14:tracePt t="309367" x="5772150" y="4633913"/>
          <p14:tracePt t="309384" x="5772150" y="4629150"/>
          <p14:tracePt t="309402" x="5776913" y="4629150"/>
          <p14:tracePt t="309424" x="5781675" y="4629150"/>
          <p14:tracePt t="309454" x="5786438" y="4629150"/>
          <p14:tracePt t="309467" x="5795963" y="4629150"/>
          <p14:tracePt t="309483" x="5815013" y="4624388"/>
          <p14:tracePt t="309500" x="5843588" y="4619625"/>
          <p14:tracePt t="309517" x="5881688" y="4619625"/>
          <p14:tracePt t="309533" x="5905500" y="4619625"/>
          <p14:tracePt t="309550" x="5938838" y="4614863"/>
          <p14:tracePt t="309567" x="6000750" y="4614863"/>
          <p14:tracePt t="309583" x="6053138" y="4610100"/>
          <p14:tracePt t="309601" x="6100763" y="4605338"/>
          <p14:tracePt t="309617" x="6148388" y="4600575"/>
          <p14:tracePt t="309633" x="6162675" y="4600575"/>
          <p14:tracePt t="309651" x="6167438" y="4600575"/>
          <p14:tracePt t="309667" x="6172200" y="4600575"/>
          <p14:tracePt t="309703" x="6176963" y="4600575"/>
          <p14:tracePt t="309768" x="6181725" y="4600575"/>
          <p14:tracePt t="310243" x="6191250" y="4600575"/>
          <p14:tracePt t="310258" x="6205538" y="4605338"/>
          <p14:tracePt t="310271" x="6219825" y="4605338"/>
          <p14:tracePt t="310284" x="6234113" y="4605338"/>
          <p14:tracePt t="310300" x="6248400" y="4610100"/>
          <p14:tracePt t="310316" x="6257925" y="4614863"/>
          <p14:tracePt t="310333" x="6262688" y="4614863"/>
          <p14:tracePt t="310350" x="6267450" y="4614863"/>
          <p14:tracePt t="310379" x="6272213" y="4614863"/>
          <p14:tracePt t="310415" x="6276975" y="4614863"/>
          <p14:tracePt t="310480" x="6281738" y="4614863"/>
          <p14:tracePt t="329472" x="0" y="0"/>
        </p14:tracePtLst>
      </p14:laserTraceLst>
    </p:ext>
  </p:extLs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2">
    <p:bg>
      <p:bgPr>
        <a:solidFill>
          <a:srgbClr val="F8F4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8492"/>
            <a:ext cx="9144000" cy="5119580"/>
          </a:xfrm>
          <a:prstGeom prst="rect">
            <a:avLst/>
          </a:prstGeom>
        </p:spPr>
      </p:pic>
      <p:sp>
        <p:nvSpPr>
          <p:cNvPr id="3" name="Text 1"/>
          <p:cNvSpPr/>
          <p:nvPr/>
        </p:nvSpPr>
        <p:spPr>
          <a:xfrm>
            <a:off x="457200" y="457200"/>
            <a:ext cx="82296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0B2545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Real vs. Nominal Returns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457200" y="1033272"/>
            <a:ext cx="365760" cy="45720"/>
          </a:xfrm>
          <a:prstGeom prst="rect">
            <a:avLst/>
          </a:prstGeom>
          <a:solidFill>
            <a:srgbClr val="C9A961"/>
          </a:solidFill>
          <a:ln w="12700">
            <a:solidFill>
              <a:srgbClr val="C9A961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457200" y="1188720"/>
            <a:ext cx="8229600" cy="1005840"/>
          </a:xfrm>
          <a:prstGeom prst="rect">
            <a:avLst/>
          </a:prstGeom>
          <a:solidFill>
            <a:srgbClr val="0B2545"/>
          </a:solidFill>
          <a:ln w="12700">
            <a:solidFill>
              <a:srgbClr val="0B2545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457200" y="1234440"/>
            <a:ext cx="8229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kern="0" spc="400" dirty="0">
                <a:solidFill>
                  <a:srgbClr val="C9A9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Fisher Equation</a:t>
            </a:r>
            <a:endParaRPr lang="en-US" sz="1300" dirty="0"/>
          </a:p>
        </p:txBody>
      </p:sp>
      <p:sp>
        <p:nvSpPr>
          <p:cNvPr id="7" name="Text 5"/>
          <p:cNvSpPr/>
          <p:nvPr/>
        </p:nvSpPr>
        <p:spPr>
          <a:xfrm>
            <a:off x="457200" y="1508760"/>
            <a:ext cx="82296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( 1 + nominal )  =  ( 1 + real )  ×  ( 1 + inflation )</a:t>
            </a:r>
            <a:endParaRPr lang="en-US" sz="2200" dirty="0"/>
          </a:p>
        </p:txBody>
      </p:sp>
      <p:sp>
        <p:nvSpPr>
          <p:cNvPr id="8" name="Text 6"/>
          <p:cNvSpPr/>
          <p:nvPr/>
        </p:nvSpPr>
        <p:spPr>
          <a:xfrm>
            <a:off x="457200" y="1920240"/>
            <a:ext cx="8229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i="1" dirty="0">
                <a:solidFill>
                  <a:srgbClr val="E8D5A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Approximation:  real ≈ nominal − inflation   (works when both are small)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423160"/>
            <a:ext cx="8229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0B2545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Worked Example 4 — Egyptian property at 14% nominal, 10% inflation:</a:t>
            </a:r>
            <a:endParaRPr lang="en-US" sz="1600" dirty="0"/>
          </a:p>
        </p:txBody>
      </p:sp>
      <p:sp>
        <p:nvSpPr>
          <p:cNvPr id="10" name="Shape 8"/>
          <p:cNvSpPr/>
          <p:nvPr/>
        </p:nvSpPr>
        <p:spPr>
          <a:xfrm>
            <a:off x="457200" y="2880360"/>
            <a:ext cx="8229600" cy="1691640"/>
          </a:xfrm>
          <a:prstGeom prst="rect">
            <a:avLst/>
          </a:prstGeom>
          <a:solidFill>
            <a:srgbClr val="FFFFFF"/>
          </a:solidFill>
          <a:ln w="12700">
            <a:solidFill>
              <a:srgbClr val="D9D2C2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11" name="Text 9"/>
          <p:cNvSpPr/>
          <p:nvPr/>
        </p:nvSpPr>
        <p:spPr>
          <a:xfrm>
            <a:off x="731520" y="3017520"/>
            <a:ext cx="76809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1A1A1A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Real return  =  ( 1 + 0.14 )  /  ( 1 + 0.10 )  −  1</a:t>
            </a:r>
            <a:endParaRPr lang="en-US" sz="1400" dirty="0"/>
          </a:p>
        </p:txBody>
      </p:sp>
      <p:sp>
        <p:nvSpPr>
          <p:cNvPr id="12" name="Text 10"/>
          <p:cNvSpPr/>
          <p:nvPr/>
        </p:nvSpPr>
        <p:spPr>
          <a:xfrm>
            <a:off x="731520" y="3346704"/>
            <a:ext cx="76809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1A1A1A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Real return  =  1.14  /  1.10  −  1</a:t>
            </a:r>
            <a:endParaRPr lang="en-US" sz="1400" dirty="0"/>
          </a:p>
        </p:txBody>
      </p:sp>
      <p:sp>
        <p:nvSpPr>
          <p:cNvPr id="13" name="Text 11"/>
          <p:cNvSpPr/>
          <p:nvPr/>
        </p:nvSpPr>
        <p:spPr>
          <a:xfrm>
            <a:off x="731520" y="3675888"/>
            <a:ext cx="76809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1A1A1A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Real return  =  1.0364  −  1</a:t>
            </a:r>
            <a:endParaRPr lang="en-US" sz="1400" dirty="0"/>
          </a:p>
        </p:txBody>
      </p:sp>
      <p:sp>
        <p:nvSpPr>
          <p:cNvPr id="14" name="Text 12"/>
          <p:cNvSpPr/>
          <p:nvPr/>
        </p:nvSpPr>
        <p:spPr>
          <a:xfrm>
            <a:off x="731520" y="4005072"/>
            <a:ext cx="76809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1A1A1A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Real return  ≈  3.64%</a:t>
            </a:r>
            <a:endParaRPr lang="en-US" sz="1400" dirty="0"/>
          </a:p>
        </p:txBody>
      </p:sp>
      <p:sp>
        <p:nvSpPr>
          <p:cNvPr id="15" name="Text 13"/>
          <p:cNvSpPr/>
          <p:nvPr/>
        </p:nvSpPr>
        <p:spPr>
          <a:xfrm>
            <a:off x="457200" y="4617720"/>
            <a:ext cx="82296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i="1" dirty="0">
                <a:solidFill>
                  <a:srgbClr val="B039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Lesson: a "high" 14% nominal return is actually only ~3.6% in real, purchasing-power terms.</a:t>
            </a:r>
            <a:endParaRPr lang="en-US" sz="1300" dirty="0"/>
          </a:p>
        </p:txBody>
      </p:sp>
      <p:sp>
        <p:nvSpPr>
          <p:cNvPr id="16" name="Shape 14"/>
          <p:cNvSpPr/>
          <p:nvPr/>
        </p:nvSpPr>
        <p:spPr>
          <a:xfrm>
            <a:off x="0" y="4983480"/>
            <a:ext cx="9144000" cy="164592"/>
          </a:xfrm>
          <a:prstGeom prst="rect">
            <a:avLst/>
          </a:prstGeom>
          <a:solidFill>
            <a:srgbClr val="0B2545"/>
          </a:solidFill>
          <a:ln w="12700">
            <a:solidFill>
              <a:srgbClr val="0B2545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365760" y="4983480"/>
            <a:ext cx="54864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kern="0" spc="200" dirty="0">
                <a:solidFill>
                  <a:srgbClr val="E8D5A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TIME VALUE OF MONEY  ·  REAL ESTATE FINANCE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8144"/>
    </mc:Choice>
    <mc:Fallback xmlns="">
      <p:transition spd="slow" advTm="30814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7041" x="6943725" y="2995613"/>
          <p14:tracePt t="13878" x="6924675" y="2986088"/>
          <p14:tracePt t="13885" x="6877050" y="2981325"/>
          <p14:tracePt t="13899" x="6786563" y="2962275"/>
          <p14:tracePt t="13915" x="6662738" y="2928938"/>
          <p14:tracePt t="13932" x="6534150" y="2895600"/>
          <p14:tracePt t="13949" x="6338888" y="2833688"/>
          <p14:tracePt t="13965" x="6224588" y="2786063"/>
          <p14:tracePt t="13982" x="6129338" y="2747963"/>
          <p14:tracePt t="13999" x="6015038" y="2676525"/>
          <p14:tracePt t="14015" x="5934075" y="2638425"/>
          <p14:tracePt t="14032" x="5848350" y="2600325"/>
          <p14:tracePt t="14048" x="5795963" y="2566988"/>
          <p14:tracePt t="14065" x="5748338" y="2533650"/>
          <p14:tracePt t="14082" x="5672138" y="2481263"/>
          <p14:tracePt t="14098" x="5634038" y="2457450"/>
          <p14:tracePt t="14115" x="5605463" y="2433638"/>
          <p14:tracePt t="14132" x="5581650" y="2414588"/>
          <p14:tracePt t="14148" x="5576888" y="2414588"/>
          <p14:tracePt t="14546" x="5495925" y="2428875"/>
          <p14:tracePt t="14551" x="5362575" y="2452688"/>
          <p14:tracePt t="14565" x="5048250" y="2500313"/>
          <p14:tracePt t="14582" x="4695825" y="2509838"/>
          <p14:tracePt t="14599" x="4305300" y="2514600"/>
          <p14:tracePt t="14615" x="3771900" y="2462213"/>
          <p14:tracePt t="14632" x="3476625" y="2419350"/>
          <p14:tracePt t="14648" x="3262313" y="2376488"/>
          <p14:tracePt t="14665" x="3057525" y="2324100"/>
          <p14:tracePt t="14682" x="2962275" y="2290763"/>
          <p14:tracePt t="14698" x="2895600" y="2271713"/>
          <p14:tracePt t="14715" x="2862263" y="2247900"/>
          <p14:tracePt t="14732" x="2847975" y="2243138"/>
          <p14:tracePt t="14749" x="2847975" y="2238375"/>
          <p14:tracePt t="15133" x="2824163" y="2209800"/>
          <p14:tracePt t="15139" x="2781300" y="2166938"/>
          <p14:tracePt t="15148" x="2743200" y="2114550"/>
          <p14:tracePt t="15165" x="2643188" y="1985963"/>
          <p14:tracePt t="15181" x="2447925" y="1743075"/>
          <p14:tracePt t="15198" x="2347913" y="1595438"/>
          <p14:tracePt t="15215" x="2271713" y="1457325"/>
          <p14:tracePt t="15231" x="2181225" y="1300163"/>
          <p14:tracePt t="15248" x="2143125" y="1200150"/>
          <p14:tracePt t="15265" x="2109788" y="1114425"/>
          <p14:tracePt t="15281" x="2100263" y="1057275"/>
          <p14:tracePt t="15298" x="2095500" y="1047750"/>
          <p14:tracePt t="15315" x="2095500" y="1042988"/>
          <p14:tracePt t="15402" x="2100263" y="1042988"/>
          <p14:tracePt t="15445" x="2105025" y="1042988"/>
          <p14:tracePt t="15451" x="2109788" y="1042988"/>
          <p14:tracePt t="15458" x="2119313" y="1038225"/>
          <p14:tracePt t="15465" x="2128838" y="1038225"/>
          <p14:tracePt t="15482" x="2138363" y="1038225"/>
          <p14:tracePt t="15498" x="2152650" y="1033463"/>
          <p14:tracePt t="15515" x="2162175" y="1028700"/>
          <p14:tracePt t="15531" x="2166938" y="1028700"/>
          <p14:tracePt t="15548" x="2171700" y="1028700"/>
          <p14:tracePt t="15607" x="2176463" y="1028700"/>
          <p14:tracePt t="15635" x="2181225" y="1028700"/>
          <p14:tracePt t="15642" x="2185988" y="1028700"/>
          <p14:tracePt t="15671" x="2185988" y="1023938"/>
          <p14:tracePt t="15678" x="2190750" y="1023938"/>
          <p14:tracePt t="15742" x="2195513" y="1023938"/>
          <p14:tracePt t="16097" x="2157413" y="1023938"/>
          <p14:tracePt t="16105" x="2090738" y="1019175"/>
          <p14:tracePt t="16114" x="2028825" y="1019175"/>
          <p14:tracePt t="16131" x="1862138" y="1000125"/>
          <p14:tracePt t="16148" x="1752600" y="985838"/>
          <p14:tracePt t="16165" x="1652588" y="957263"/>
          <p14:tracePt t="16181" x="1543050" y="928688"/>
          <p14:tracePt t="16198" x="1466850" y="909638"/>
          <p14:tracePt t="16214" x="1404938" y="895350"/>
          <p14:tracePt t="16231" x="1343025" y="876300"/>
          <p14:tracePt t="16248" x="1323975" y="866775"/>
          <p14:tracePt t="16265" x="1309688" y="862013"/>
          <p14:tracePt t="16281" x="1300163" y="857250"/>
          <p14:tracePt t="16316" x="1295400" y="857250"/>
          <p14:tracePt t="16380" x="1290638" y="857250"/>
          <p14:tracePt t="16387" x="1276350" y="852488"/>
          <p14:tracePt t="16398" x="1271588" y="852488"/>
          <p14:tracePt t="16415" x="1257300" y="847725"/>
          <p14:tracePt t="16431" x="1233488" y="838200"/>
          <p14:tracePt t="16448" x="1228725" y="838200"/>
          <p14:tracePt t="16465" x="1214438" y="838200"/>
          <p14:tracePt t="16501" x="1209675" y="838200"/>
          <p14:tracePt t="16614" x="1209675" y="842963"/>
          <p14:tracePt t="16693" x="1209675" y="847725"/>
          <p14:tracePt t="16706" x="1209675" y="852488"/>
          <p14:tracePt t="16720" x="1214438" y="852488"/>
          <p14:tracePt t="16742" x="1219200" y="852488"/>
          <p14:tracePt t="16749" x="1219200" y="857250"/>
          <p14:tracePt t="16763" x="1223963" y="857250"/>
          <p14:tracePt t="16813" x="1228725" y="857250"/>
          <p14:tracePt t="16869" x="1228725" y="862013"/>
          <p14:tracePt t="16884" x="1233488" y="862013"/>
          <p14:tracePt t="16898" x="1233488" y="866775"/>
          <p14:tracePt t="16912" x="1243013" y="871538"/>
          <p14:tracePt t="16919" x="1247775" y="876300"/>
          <p14:tracePt t="16931" x="1257300" y="881063"/>
          <p14:tracePt t="16947" x="1285875" y="900113"/>
          <p14:tracePt t="16964" x="1309688" y="909638"/>
          <p14:tracePt t="16981" x="1343025" y="919163"/>
          <p14:tracePt t="16998" x="1419225" y="938213"/>
          <p14:tracePt t="17014" x="1466850" y="947738"/>
          <p14:tracePt t="17031" x="1504950" y="952500"/>
          <p14:tracePt t="17048" x="1543050" y="952500"/>
          <p14:tracePt t="17064" x="1566863" y="952500"/>
          <p14:tracePt t="17081" x="1585913" y="952500"/>
          <p14:tracePt t="17097" x="1614488" y="947738"/>
          <p14:tracePt t="17114" x="1624013" y="942975"/>
          <p14:tracePt t="17131" x="1652588" y="942975"/>
          <p14:tracePt t="17148" x="1671638" y="942975"/>
          <p14:tracePt t="17164" x="1685925" y="942975"/>
          <p14:tracePt t="17181" x="1704975" y="942975"/>
          <p14:tracePt t="17198" x="1709738" y="942975"/>
          <p14:tracePt t="17214" x="1719263" y="942975"/>
          <p14:tracePt t="17231" x="1738313" y="942975"/>
          <p14:tracePt t="17247" x="1757363" y="942975"/>
          <p14:tracePt t="17264" x="1781175" y="942975"/>
          <p14:tracePt t="17281" x="1866900" y="952500"/>
          <p14:tracePt t="17298" x="1924050" y="957263"/>
          <p14:tracePt t="17314" x="1985963" y="966788"/>
          <p14:tracePt t="17331" x="2090738" y="976313"/>
          <p14:tracePt t="17347" x="2157413" y="985838"/>
          <p14:tracePt t="17364" x="2228850" y="985838"/>
          <p14:tracePt t="17381" x="2319338" y="990600"/>
          <p14:tracePt t="17397" x="2376488" y="995363"/>
          <p14:tracePt t="17414" x="2428875" y="995363"/>
          <p14:tracePt t="17431" x="2466975" y="995363"/>
          <p14:tracePt t="17447" x="2481263" y="995363"/>
          <p14:tracePt t="17464" x="2490788" y="995363"/>
          <p14:tracePt t="17481" x="2495550" y="995363"/>
          <p14:tracePt t="17515" x="2505075" y="990600"/>
          <p14:tracePt t="17531" x="2514600" y="990600"/>
          <p14:tracePt t="17547" x="2528888" y="985838"/>
          <p14:tracePt t="17564" x="2576513" y="981075"/>
          <p14:tracePt t="17581" x="2619375" y="971550"/>
          <p14:tracePt t="17598" x="2657475" y="966788"/>
          <p14:tracePt t="17614" x="2700338" y="966788"/>
          <p14:tracePt t="17631" x="2733675" y="952500"/>
          <p14:tracePt t="17647" x="2757488" y="952500"/>
          <p14:tracePt t="17664" x="2790825" y="947738"/>
          <p14:tracePt t="17681" x="2809875" y="947738"/>
          <p14:tracePt t="17697" x="2819400" y="942975"/>
          <p14:tracePt t="17731" x="2824163" y="942975"/>
          <p14:tracePt t="18218" x="2843213" y="942975"/>
          <p14:tracePt t="18224" x="2881313" y="947738"/>
          <p14:tracePt t="18231" x="2924175" y="952500"/>
          <p14:tracePt t="18247" x="2981325" y="962025"/>
          <p14:tracePt t="18264" x="3028950" y="971550"/>
          <p14:tracePt t="18280" x="3100388" y="985838"/>
          <p14:tracePt t="18297" x="3152775" y="995363"/>
          <p14:tracePt t="18314" x="3205163" y="1004888"/>
          <p14:tracePt t="18330" x="3281363" y="1019175"/>
          <p14:tracePt t="18347" x="3324225" y="1019175"/>
          <p14:tracePt t="18364" x="3390900" y="1028700"/>
          <p14:tracePt t="18380" x="3495675" y="1023938"/>
          <p14:tracePt t="18397" x="3557588" y="1023938"/>
          <p14:tracePt t="18414" x="3633788" y="1019175"/>
          <p14:tracePt t="18431" x="3767138" y="1014413"/>
          <p14:tracePt t="18447" x="3833813" y="1014413"/>
          <p14:tracePt t="18464" x="3895725" y="1014413"/>
          <p14:tracePt t="18480" x="4005263" y="1014413"/>
          <p14:tracePt t="18497" x="4057650" y="1014413"/>
          <p14:tracePt t="18514" x="4114800" y="1014413"/>
          <p14:tracePt t="18530" x="4138613" y="1014413"/>
          <p14:tracePt t="18547" x="4162425" y="1014413"/>
          <p14:tracePt t="18564" x="4186238" y="1014413"/>
          <p14:tracePt t="18580" x="4200525" y="1014413"/>
          <p14:tracePt t="18597" x="4205288" y="1014413"/>
          <p14:tracePt t="18613" x="4224338" y="1014413"/>
          <p14:tracePt t="18630" x="4229100" y="1014413"/>
          <p14:tracePt t="18647" x="4233863" y="1014413"/>
          <p14:tracePt t="18664" x="4248150" y="1014413"/>
          <p14:tracePt t="18680" x="4252913" y="1014413"/>
          <p14:tracePt t="18713" x="4257675" y="1014413"/>
          <p14:tracePt t="25074" x="4248150" y="1014413"/>
          <p14:tracePt t="25081" x="4210050" y="1019175"/>
          <p14:tracePt t="25089" x="4167188" y="1023938"/>
          <p14:tracePt t="25095" x="4119563" y="1033463"/>
          <p14:tracePt t="25112" x="4038600" y="1042988"/>
          <p14:tracePt t="25128" x="3967163" y="1047750"/>
          <p14:tracePt t="25145" x="3886200" y="1047750"/>
          <p14:tracePt t="25161" x="3819525" y="1057275"/>
          <p14:tracePt t="25178" x="3767138" y="1057275"/>
          <p14:tracePt t="25195" x="3695700" y="1062038"/>
          <p14:tracePt t="25211" x="3652838" y="1066800"/>
          <p14:tracePt t="25228" x="3614738" y="1071563"/>
          <p14:tracePt t="25245" x="3548063" y="1076325"/>
          <p14:tracePt t="25261" x="3505200" y="1085850"/>
          <p14:tracePt t="25278" x="3471863" y="1090613"/>
          <p14:tracePt t="25295" x="3433763" y="1104900"/>
          <p14:tracePt t="25312" x="3409950" y="1114425"/>
          <p14:tracePt t="25328" x="3381375" y="1119188"/>
          <p14:tracePt t="25345" x="3333750" y="1138238"/>
          <p14:tracePt t="25361" x="3300413" y="1152525"/>
          <p14:tracePt t="25379" x="3257550" y="1171575"/>
          <p14:tracePt t="25395" x="3228975" y="1190625"/>
          <p14:tracePt t="25411" x="3209925" y="1204913"/>
          <p14:tracePt t="25428" x="3148013" y="1247775"/>
          <p14:tracePt t="25445" x="3105150" y="1300163"/>
          <p14:tracePt t="25461" x="3057525" y="1352550"/>
          <p14:tracePt t="25478" x="2990850" y="1433513"/>
          <p14:tracePt t="25495" x="2971800" y="1466850"/>
          <p14:tracePt t="25511" x="2952750" y="1500188"/>
          <p14:tracePt t="25528" x="2938463" y="1533525"/>
          <p14:tracePt t="25545" x="2933700" y="1552575"/>
          <p14:tracePt t="25561" x="2933700" y="1562100"/>
          <p14:tracePt t="25578" x="2933700" y="1581150"/>
          <p14:tracePt t="26088" x="2909888" y="1590675"/>
          <p14:tracePt t="26095" x="2881313" y="1609725"/>
          <p14:tracePt t="26102" x="2857500" y="1628775"/>
          <p14:tracePt t="26111" x="2838450" y="1638300"/>
          <p14:tracePt t="26128" x="2805113" y="1657350"/>
          <p14:tracePt t="26144" x="2771775" y="1685925"/>
          <p14:tracePt t="26161" x="2752725" y="1695450"/>
          <p14:tracePt t="26178" x="2747963" y="1704975"/>
          <p14:tracePt t="26194" x="2743200" y="1709738"/>
          <p14:tracePt t="26228" x="2738438" y="1709738"/>
          <p14:tracePt t="26244" x="2738438" y="1714500"/>
          <p14:tracePt t="26261" x="2738438" y="1719263"/>
          <p14:tracePt t="26315" x="2738438" y="1724025"/>
          <p14:tracePt t="27485" x="2695575" y="1733550"/>
          <p14:tracePt t="27492" x="2638425" y="1747838"/>
          <p14:tracePt t="27499" x="2595563" y="1752600"/>
          <p14:tracePt t="27511" x="2552700" y="1762125"/>
          <p14:tracePt t="27527" x="2424113" y="1795463"/>
          <p14:tracePt t="27544" x="2328863" y="1800225"/>
          <p14:tracePt t="27561" x="2257425" y="1809750"/>
          <p14:tracePt t="27577" x="2166938" y="1824038"/>
          <p14:tracePt t="27594" x="2095500" y="1828800"/>
          <p14:tracePt t="27611" x="2028825" y="1838325"/>
          <p14:tracePt t="27627" x="1957388" y="1843088"/>
          <p14:tracePt t="27644" x="1924050" y="1843088"/>
          <p14:tracePt t="27661" x="1905000" y="1843088"/>
          <p14:tracePt t="27677" x="1890713" y="1843088"/>
          <p14:tracePt t="27840" x="1885950" y="1843088"/>
          <p14:tracePt t="27847" x="1881188" y="1843088"/>
          <p14:tracePt t="27853" x="1871663" y="1843088"/>
          <p14:tracePt t="27861" x="1857375" y="1843088"/>
          <p14:tracePt t="27877" x="1824038" y="1838325"/>
          <p14:tracePt t="27894" x="1785938" y="1833563"/>
          <p14:tracePt t="27910" x="1743075" y="1824038"/>
          <p14:tracePt t="27927" x="1724025" y="1819275"/>
          <p14:tracePt t="27944" x="1704975" y="1819275"/>
          <p14:tracePt t="27961" x="1695450" y="1819275"/>
          <p14:tracePt t="27977" x="1690688" y="1819275"/>
          <p14:tracePt t="27994" x="1681163" y="1819275"/>
          <p14:tracePt t="28116" x="1681163" y="1824038"/>
          <p14:tracePt t="28137" x="1685925" y="1833563"/>
          <p14:tracePt t="28144" x="1695450" y="1833563"/>
          <p14:tracePt t="28151" x="1709738" y="1843088"/>
          <p14:tracePt t="28160" x="1743075" y="1852613"/>
          <p14:tracePt t="28177" x="1809750" y="1862138"/>
          <p14:tracePt t="28194" x="1933575" y="1881188"/>
          <p14:tracePt t="28210" x="2009775" y="1881188"/>
          <p14:tracePt t="28227" x="2100263" y="1885950"/>
          <p14:tracePt t="28244" x="2205038" y="1885950"/>
          <p14:tracePt t="28260" x="2262188" y="1881188"/>
          <p14:tracePt t="28277" x="2295525" y="1871663"/>
          <p14:tracePt t="28294" x="2343150" y="1857375"/>
          <p14:tracePt t="28310" x="2357438" y="1852613"/>
          <p14:tracePt t="28327" x="2376488" y="1852613"/>
          <p14:tracePt t="28344" x="2381250" y="1847850"/>
          <p14:tracePt t="28361" x="2390775" y="1847850"/>
          <p14:tracePt t="28377" x="2400300" y="1847850"/>
          <p14:tracePt t="28378" x="2405063" y="1847850"/>
          <p14:tracePt t="28394" x="2414588" y="1847850"/>
          <p14:tracePt t="28410" x="2438400" y="1843088"/>
          <p14:tracePt t="28427" x="2462213" y="1838325"/>
          <p14:tracePt t="28444" x="2490788" y="1838325"/>
          <p14:tracePt t="28460" x="2538413" y="1828800"/>
          <p14:tracePt t="28477" x="2619375" y="1828800"/>
          <p14:tracePt t="28494" x="2667000" y="1828800"/>
          <p14:tracePt t="28510" x="2714625" y="1828800"/>
          <p14:tracePt t="28527" x="2786063" y="1828800"/>
          <p14:tracePt t="28544" x="2852738" y="1828800"/>
          <p14:tracePt t="28560" x="2900363" y="1828800"/>
          <p14:tracePt t="28577" x="2947988" y="1833563"/>
          <p14:tracePt t="28594" x="2957513" y="1833563"/>
          <p14:tracePt t="28610" x="2967038" y="1833563"/>
          <p14:tracePt t="28627" x="2971800" y="1833563"/>
          <p14:tracePt t="28655" x="2976563" y="1833563"/>
          <p14:tracePt t="28790" x="2976563" y="1838325"/>
          <p14:tracePt t="29023" x="2976563" y="1843088"/>
          <p14:tracePt t="29109" x="2957513" y="1843088"/>
          <p14:tracePt t="29115" x="2938463" y="1847850"/>
          <p14:tracePt t="29127" x="2900363" y="1847850"/>
          <p14:tracePt t="29143" x="2790825" y="1847850"/>
          <p14:tracePt t="29160" x="2700338" y="1847850"/>
          <p14:tracePt t="29177" x="2576513" y="1843088"/>
          <p14:tracePt t="29193" x="2347913" y="1838325"/>
          <p14:tracePt t="29210" x="2181225" y="1828800"/>
          <p14:tracePt t="29227" x="2014538" y="1814513"/>
          <p14:tracePt t="29243" x="1804988" y="1800225"/>
          <p14:tracePt t="29260" x="1724025" y="1795463"/>
          <p14:tracePt t="29277" x="1676400" y="1785938"/>
          <p14:tracePt t="29293" x="1652588" y="1781175"/>
          <p14:tracePt t="29310" x="1647825" y="1781175"/>
          <p14:tracePt t="29327" x="1643063" y="1781175"/>
          <p14:tracePt t="29371" x="1643063" y="1771650"/>
          <p14:tracePt t="29442" x="1643063" y="1766888"/>
          <p14:tracePt t="29463" x="1647825" y="1766888"/>
          <p14:tracePt t="29499" x="1652588" y="1766888"/>
          <p14:tracePt t="29520" x="1657350" y="1766888"/>
          <p14:tracePt t="29527" x="1671638" y="1776413"/>
          <p14:tracePt t="29534" x="1700213" y="1781175"/>
          <p14:tracePt t="29543" x="1738313" y="1785938"/>
          <p14:tracePt t="29560" x="1843088" y="1795463"/>
          <p14:tracePt t="29577" x="2028825" y="1828800"/>
          <p14:tracePt t="29593" x="2190750" y="1847850"/>
          <p14:tracePt t="29610" x="2309813" y="1862138"/>
          <p14:tracePt t="29627" x="2476500" y="1871663"/>
          <p14:tracePt t="29643" x="2547938" y="1876425"/>
          <p14:tracePt t="29660" x="2576513" y="1876425"/>
          <p14:tracePt t="29677" x="2581275" y="1876425"/>
          <p14:tracePt t="29693" x="2586038" y="1876425"/>
          <p14:tracePt t="31627" x="2547938" y="1876425"/>
          <p14:tracePt t="31634" x="2495550" y="1885950"/>
          <p14:tracePt t="31643" x="2438400" y="1895475"/>
          <p14:tracePt t="31659" x="2300288" y="1900238"/>
          <p14:tracePt t="31676" x="2090738" y="1900238"/>
          <p14:tracePt t="31693" x="1952625" y="1885950"/>
          <p14:tracePt t="31709" x="1833563" y="1866900"/>
          <p14:tracePt t="31726" x="1700213" y="1824038"/>
          <p14:tracePt t="31743" x="1624013" y="1795463"/>
          <p14:tracePt t="31759" x="1547813" y="1762125"/>
          <p14:tracePt t="31776" x="1490663" y="1733550"/>
          <p14:tracePt t="31793" x="1466850" y="1719263"/>
          <p14:tracePt t="31810" x="1457325" y="1719263"/>
          <p14:tracePt t="31826" x="1457325" y="1714500"/>
          <p14:tracePt t="31843" x="1452563" y="1714500"/>
          <p14:tracePt t="31974" x="1452563" y="1719263"/>
          <p14:tracePt t="32002" x="1452563" y="1724025"/>
          <p14:tracePt t="32016" x="1452563" y="1728788"/>
          <p14:tracePt t="32023" x="1452563" y="1733550"/>
          <p14:tracePt t="32037" x="1452563" y="1738313"/>
          <p14:tracePt t="32044" x="1457325" y="1743075"/>
          <p14:tracePt t="32059" x="1462088" y="1762125"/>
          <p14:tracePt t="32076" x="1476375" y="1790700"/>
          <p14:tracePt t="32092" x="1476375" y="1824038"/>
          <p14:tracePt t="32109" x="1490663" y="1857375"/>
          <p14:tracePt t="32126" x="1490663" y="1876425"/>
          <p14:tracePt t="32142" x="1495425" y="1885950"/>
          <p14:tracePt t="32159" x="1500188" y="1895475"/>
          <p14:tracePt t="32193" x="1500188" y="1900238"/>
          <p14:tracePt t="32271" x="1504950" y="1900238"/>
          <p14:tracePt t="32407" x="1509713" y="1900238"/>
          <p14:tracePt t="42576" x="1514475" y="1900238"/>
          <p14:tracePt t="42584" x="1514475" y="1905000"/>
          <p14:tracePt t="42590" x="1519238" y="1914525"/>
          <p14:tracePt t="42606" x="1519238" y="1924050"/>
          <p14:tracePt t="42622" x="1519238" y="1938338"/>
          <p14:tracePt t="42639" x="1524000" y="1947863"/>
          <p14:tracePt t="42655" x="1524000" y="1952625"/>
          <p14:tracePt t="42672" x="1524000" y="1962150"/>
          <p14:tracePt t="42706" x="1524000" y="1966913"/>
          <p14:tracePt t="42732" x="1528763" y="1966913"/>
          <p14:tracePt t="42753" x="1524000" y="1924050"/>
          <p14:tracePt t="42760" x="1524000" y="1909763"/>
          <p14:tracePt t="42772" x="1519238" y="1900238"/>
          <p14:tracePt t="42789" x="1514475" y="1881188"/>
          <p14:tracePt t="42805" x="1514475" y="1876425"/>
          <p14:tracePt t="42882" x="1519238" y="1881188"/>
          <p14:tracePt t="42888" x="1524000" y="1885950"/>
          <p14:tracePt t="42895" x="1524000" y="1890713"/>
          <p14:tracePt t="42905" x="1524000" y="1895475"/>
          <p14:tracePt t="42922" x="1524000" y="1905000"/>
          <p14:tracePt t="42939" x="1528763" y="1914525"/>
          <p14:tracePt t="42988" x="1528763" y="1909763"/>
          <p14:tracePt t="43009" x="1528763" y="1905000"/>
          <p14:tracePt t="43016" x="1528763" y="1900238"/>
          <p14:tracePt t="43342" x="1528763" y="1905000"/>
          <p14:tracePt t="43356" x="1543050" y="1905000"/>
          <p14:tracePt t="43363" x="1552575" y="1919288"/>
          <p14:tracePt t="43372" x="1571625" y="1919288"/>
          <p14:tracePt t="43389" x="1600200" y="1928813"/>
          <p14:tracePt t="43405" x="1662113" y="1938338"/>
          <p14:tracePt t="43422" x="1685925" y="1938338"/>
          <p14:tracePt t="43439" x="1709738" y="1938338"/>
          <p14:tracePt t="43455" x="1724025" y="1938338"/>
          <p14:tracePt t="43488" x="1728788" y="1938338"/>
          <p14:tracePt t="43505" x="1733550" y="1938338"/>
          <p14:tracePt t="43522" x="1743075" y="1938338"/>
          <p14:tracePt t="43538" x="1752600" y="1938338"/>
          <p14:tracePt t="43555" x="1766888" y="1938338"/>
          <p14:tracePt t="43572" x="1771650" y="1938338"/>
          <p14:tracePt t="43588" x="1781175" y="1938338"/>
          <p14:tracePt t="43622" x="1785938" y="1938338"/>
          <p14:tracePt t="43668" x="1752600" y="1928813"/>
          <p14:tracePt t="43675" x="1743075" y="1924050"/>
          <p14:tracePt t="43688" x="1728788" y="1924050"/>
          <p14:tracePt t="43705" x="1719263" y="1909763"/>
          <p14:tracePt t="43722" x="1714500" y="1909763"/>
          <p14:tracePt t="43739" x="1709738" y="1905000"/>
          <p14:tracePt t="43810" x="1714500" y="1905000"/>
          <p14:tracePt t="43824" x="1719263" y="1905000"/>
          <p14:tracePt t="43838" x="1724025" y="1905000"/>
          <p14:tracePt t="43881" x="1728788" y="1905000"/>
          <p14:tracePt t="43980" x="1738313" y="1905000"/>
          <p14:tracePt t="43987" x="1743075" y="1905000"/>
          <p14:tracePt t="43994" x="1752600" y="1905000"/>
          <p14:tracePt t="44005" x="1771650" y="1905000"/>
          <p14:tracePt t="44022" x="1790700" y="1905000"/>
          <p14:tracePt t="44038" x="1819275" y="1909763"/>
          <p14:tracePt t="44055" x="1828800" y="1909763"/>
          <p14:tracePt t="44072" x="1833563" y="1909763"/>
          <p14:tracePt t="44105" x="1838325" y="1909763"/>
          <p14:tracePt t="44122" x="1847850" y="1909763"/>
          <p14:tracePt t="44138" x="1862138" y="1919288"/>
          <p14:tracePt t="44155" x="1885950" y="1919288"/>
          <p14:tracePt t="44172" x="1928813" y="1924050"/>
          <p14:tracePt t="44188" x="1957388" y="1924050"/>
          <p14:tracePt t="44205" x="1981200" y="1928813"/>
          <p14:tracePt t="44222" x="1995488" y="1928813"/>
          <p14:tracePt t="44259" x="2000250" y="1928813"/>
          <p14:tracePt t="44364" x="1995488" y="1928813"/>
          <p14:tracePt t="44378" x="1990725" y="1928813"/>
          <p14:tracePt t="44385" x="1985963" y="1928813"/>
          <p14:tracePt t="44392" x="1981200" y="1928813"/>
          <p14:tracePt t="44405" x="1976438" y="1928813"/>
          <p14:tracePt t="44421" x="1966913" y="1924050"/>
          <p14:tracePt t="44438" x="1962150" y="1919288"/>
          <p14:tracePt t="44455" x="1952625" y="1919288"/>
          <p14:tracePt t="44488" x="1947863" y="1919288"/>
          <p14:tracePt t="44512" x="1943100" y="1919288"/>
          <p14:tracePt t="44548" x="1938338" y="1919288"/>
          <p14:tracePt t="44626" x="1943100" y="1914525"/>
          <p14:tracePt t="44640" x="1947863" y="1914525"/>
          <p14:tracePt t="44647" x="1952625" y="1914525"/>
          <p14:tracePt t="44669" x="1962150" y="1914525"/>
          <p14:tracePt t="44690" x="1966913" y="1914525"/>
          <p14:tracePt t="44704" x="1971675" y="1914525"/>
          <p14:tracePt t="44719" x="1981200" y="1919288"/>
          <p14:tracePt t="44732" x="1985963" y="1919288"/>
          <p14:tracePt t="44739" x="1985963" y="1924050"/>
          <p14:tracePt t="44755" x="1990725" y="1924050"/>
          <p14:tracePt t="44771" x="1995488" y="1924050"/>
          <p14:tracePt t="44788" x="2019300" y="1928813"/>
          <p14:tracePt t="44805" x="2033588" y="1928813"/>
          <p14:tracePt t="44821" x="2047875" y="1933575"/>
          <p14:tracePt t="44838" x="2062163" y="1933575"/>
          <p14:tracePt t="44855" x="2076450" y="1933575"/>
          <p14:tracePt t="44872" x="2085975" y="1933575"/>
          <p14:tracePt t="44888" x="2119313" y="1938338"/>
          <p14:tracePt t="44905" x="2143125" y="1943100"/>
          <p14:tracePt t="44921" x="2166938" y="1947863"/>
          <p14:tracePt t="44938" x="2200275" y="1952625"/>
          <p14:tracePt t="44955" x="2209800" y="1952625"/>
          <p14:tracePt t="44971" x="2219325" y="1957388"/>
          <p14:tracePt t="45005" x="2224088" y="1957388"/>
          <p14:tracePt t="45059" x="2228850" y="1957388"/>
          <p14:tracePt t="45165" x="2233613" y="1957388"/>
          <p14:tracePt t="48571" x="2219325" y="1957388"/>
          <p14:tracePt t="48578" x="2176463" y="1957388"/>
          <p14:tracePt t="48587" x="2128838" y="1957388"/>
          <p14:tracePt t="48603" x="2019300" y="1957388"/>
          <p14:tracePt t="48620" x="1881188" y="1957388"/>
          <p14:tracePt t="48637" x="1785938" y="1957388"/>
          <p14:tracePt t="48653" x="1728788" y="1952625"/>
          <p14:tracePt t="48670" x="1685925" y="1947863"/>
          <p14:tracePt t="48687" x="1681163" y="1947863"/>
          <p14:tracePt t="48703" x="1676400" y="1947863"/>
          <p14:tracePt t="48782" x="1681163" y="1947863"/>
          <p14:tracePt t="48803" x="1685925" y="1947863"/>
          <p14:tracePt t="48810" x="1690688" y="1947863"/>
          <p14:tracePt t="48824" x="1700213" y="1947863"/>
          <p14:tracePt t="48837" x="1704975" y="1947863"/>
          <p14:tracePt t="48853" x="1709738" y="1947863"/>
          <p14:tracePt t="48870" x="1724025" y="1947863"/>
          <p14:tracePt t="48887" x="1752600" y="1947863"/>
          <p14:tracePt t="48903" x="1800225" y="1947863"/>
          <p14:tracePt t="48920" x="1833563" y="1947863"/>
          <p14:tracePt t="48937" x="1881188" y="1947863"/>
          <p14:tracePt t="48953" x="1985963" y="1947863"/>
          <p14:tracePt t="48970" x="2038350" y="1943100"/>
          <p14:tracePt t="48987" x="2085975" y="1943100"/>
          <p14:tracePt t="49003" x="2114550" y="1943100"/>
          <p14:tracePt t="49020" x="2133600" y="1943100"/>
          <p14:tracePt t="49037" x="2181225" y="1938338"/>
          <p14:tracePt t="49053" x="2200275" y="1933575"/>
          <p14:tracePt t="49070" x="2219325" y="1933575"/>
          <p14:tracePt t="49087" x="2243138" y="1933575"/>
          <p14:tracePt t="49103" x="2247900" y="1933575"/>
          <p14:tracePt t="49120" x="2252663" y="1928813"/>
          <p14:tracePt t="49137" x="2257425" y="1928813"/>
          <p14:tracePt t="49153" x="2262188" y="1924050"/>
          <p14:tracePt t="49170" x="2271713" y="1919288"/>
          <p14:tracePt t="49187" x="2281238" y="1914525"/>
          <p14:tracePt t="49203" x="2295525" y="1909763"/>
          <p14:tracePt t="49220" x="2309813" y="1905000"/>
          <p14:tracePt t="49237" x="2343150" y="1895475"/>
          <p14:tracePt t="49253" x="2371725" y="1885950"/>
          <p14:tracePt t="49270" x="2414588" y="1881188"/>
          <p14:tracePt t="49286" x="2457450" y="1871663"/>
          <p14:tracePt t="49303" x="2486025" y="1862138"/>
          <p14:tracePt t="49320" x="2509838" y="1862138"/>
          <p14:tracePt t="49337" x="2533650" y="1847850"/>
          <p14:tracePt t="49353" x="2547938" y="1843088"/>
          <p14:tracePt t="49370" x="2566988" y="1838325"/>
          <p14:tracePt t="49387" x="2576513" y="1838325"/>
          <p14:tracePt t="49403" x="2590800" y="1833563"/>
          <p14:tracePt t="49420" x="2619375" y="1828800"/>
          <p14:tracePt t="49436" x="2628900" y="1828800"/>
          <p14:tracePt t="49453" x="2638425" y="1824038"/>
          <p14:tracePt t="49470" x="2652713" y="1824038"/>
          <p14:tracePt t="49487" x="2662238" y="1824038"/>
          <p14:tracePt t="49503" x="2667000" y="1814513"/>
          <p14:tracePt t="49520" x="2671763" y="1814513"/>
          <p14:tracePt t="49536" x="2681288" y="1814513"/>
          <p14:tracePt t="49553" x="2690813" y="1814513"/>
          <p14:tracePt t="49570" x="2709863" y="1814513"/>
          <p14:tracePt t="49586" x="2719388" y="1814513"/>
          <p14:tracePt t="49603" x="2733675" y="1814513"/>
          <p14:tracePt t="49620" x="2762250" y="1814513"/>
          <p14:tracePt t="49636" x="2781300" y="1814513"/>
          <p14:tracePt t="49653" x="2800350" y="1819275"/>
          <p14:tracePt t="49670" x="2824163" y="1819275"/>
          <p14:tracePt t="49686" x="2833688" y="1824038"/>
          <p14:tracePt t="49720" x="2843213" y="1824038"/>
          <p14:tracePt t="49768" x="2847975" y="1824038"/>
          <p14:tracePt t="58278" x="2857500" y="1824038"/>
          <p14:tracePt t="58285" x="2871788" y="1824038"/>
          <p14:tracePt t="58292" x="2886075" y="1824038"/>
          <p14:tracePt t="58300" x="2900363" y="1824038"/>
          <p14:tracePt t="58317" x="2947988" y="1824038"/>
          <p14:tracePt t="58334" x="3028950" y="1828800"/>
          <p14:tracePt t="58350" x="3081338" y="1828800"/>
          <p14:tracePt t="58367" x="3143250" y="1828800"/>
          <p14:tracePt t="58384" x="3214688" y="1824038"/>
          <p14:tracePt t="58400" x="3286125" y="1819275"/>
          <p14:tracePt t="58417" x="3333750" y="1819275"/>
          <p14:tracePt t="58433" x="3395663" y="1814513"/>
          <p14:tracePt t="58450" x="3433763" y="1814513"/>
          <p14:tracePt t="58467" x="3495675" y="1809750"/>
          <p14:tracePt t="58483" x="3576638" y="1809750"/>
          <p14:tracePt t="58500" x="3619500" y="1814513"/>
          <p14:tracePt t="58517" x="3648075" y="1814513"/>
          <p14:tracePt t="58533" x="3709988" y="1814513"/>
          <p14:tracePt t="58550" x="3762375" y="1819275"/>
          <p14:tracePt t="58567" x="3814763" y="1819275"/>
          <p14:tracePt t="58583" x="3871913" y="1824038"/>
          <p14:tracePt t="58600" x="3905250" y="1824038"/>
          <p14:tracePt t="58617" x="3924300" y="1824038"/>
          <p14:tracePt t="58633" x="3957638" y="1824038"/>
          <p14:tracePt t="58650" x="3981450" y="1824038"/>
          <p14:tracePt t="58667" x="4005263" y="1824038"/>
          <p14:tracePt t="58683" x="4024313" y="1824038"/>
          <p14:tracePt t="58700" x="4033838" y="1824038"/>
          <p14:tracePt t="58717" x="4052888" y="1824038"/>
          <p14:tracePt t="58733" x="4062413" y="1819275"/>
          <p14:tracePt t="58750" x="4076700" y="1819275"/>
          <p14:tracePt t="58767" x="4100513" y="1819275"/>
          <p14:tracePt t="58783" x="4129088" y="1819275"/>
          <p14:tracePt t="58800" x="4162425" y="1819275"/>
          <p14:tracePt t="58817" x="4233863" y="1819275"/>
          <p14:tracePt t="58833" x="4271963" y="1819275"/>
          <p14:tracePt t="58850" x="4300538" y="1819275"/>
          <p14:tracePt t="58867" x="4343400" y="1819275"/>
          <p14:tracePt t="58883" x="4371975" y="1819275"/>
          <p14:tracePt t="58900" x="4391025" y="1819275"/>
          <p14:tracePt t="58917" x="4410075" y="1819275"/>
          <p14:tracePt t="58933" x="4414838" y="1819275"/>
          <p14:tracePt t="59001" x="4419600" y="1819275"/>
          <p14:tracePt t="59036" x="4424363" y="1819275"/>
          <p14:tracePt t="59711" x="4443413" y="1824038"/>
          <p14:tracePt t="59720" x="4476750" y="1824038"/>
          <p14:tracePt t="59733" x="4529138" y="1833563"/>
          <p14:tracePt t="59750" x="4576763" y="1833563"/>
          <p14:tracePt t="59766" x="4648200" y="1838325"/>
          <p14:tracePt t="59783" x="4691063" y="1838325"/>
          <p14:tracePt t="59800" x="4733925" y="1838325"/>
          <p14:tracePt t="59816" x="4772025" y="1843088"/>
          <p14:tracePt t="59833" x="4781550" y="1843088"/>
          <p14:tracePt t="59850" x="4795838" y="1843088"/>
          <p14:tracePt t="59866" x="4800600" y="1843088"/>
          <p14:tracePt t="59883" x="4805363" y="1843088"/>
          <p14:tracePt t="59939" x="4810125" y="1843088"/>
          <p14:tracePt t="104525" x="4838700" y="1847850"/>
          <p14:tracePt t="104532" x="4881563" y="1847850"/>
          <p14:tracePt t="104539" x="4929188" y="1852613"/>
          <p14:tracePt t="104551" x="4972050" y="1852613"/>
          <p14:tracePt t="104568" x="5100638" y="1862138"/>
          <p14:tracePt t="104585" x="5214938" y="1866900"/>
          <p14:tracePt t="104601" x="5353050" y="1871663"/>
          <p14:tracePt t="104618" x="5481638" y="1871663"/>
          <p14:tracePt t="104634" x="5586413" y="1871663"/>
          <p14:tracePt t="104651" x="5729288" y="1866900"/>
          <p14:tracePt t="104668" x="5810250" y="1862138"/>
          <p14:tracePt t="104684" x="5886450" y="1857375"/>
          <p14:tracePt t="104701" x="5976938" y="1857375"/>
          <p14:tracePt t="104718" x="6015038" y="1852613"/>
          <p14:tracePt t="104734" x="6043613" y="1852613"/>
          <p14:tracePt t="104751" x="6072188" y="1847850"/>
          <p14:tracePt t="104769" x="6086475" y="1847850"/>
          <p14:tracePt t="104784" x="6096000" y="1843088"/>
          <p14:tracePt t="104801" x="6129338" y="1838325"/>
          <p14:tracePt t="104818" x="6153150" y="1833563"/>
          <p14:tracePt t="104835" x="6172200" y="1828800"/>
          <p14:tracePt t="104851" x="6191250" y="1824038"/>
          <p14:tracePt t="104868" x="6200775" y="1824038"/>
          <p14:tracePt t="104884" x="6215063" y="1824038"/>
          <p14:tracePt t="104901" x="6219825" y="1824038"/>
          <p14:tracePt t="104918" x="6224588" y="1824038"/>
          <p14:tracePt t="104934" x="6229350" y="1824038"/>
          <p14:tracePt t="104951" x="6234113" y="1824038"/>
          <p14:tracePt t="104968" x="6243638" y="1824038"/>
          <p14:tracePt t="104984" x="6248400" y="1824038"/>
          <p14:tracePt t="105018" x="6257925" y="1824038"/>
          <p14:tracePt t="105034" x="6272213" y="1824038"/>
          <p14:tracePt t="105051" x="6291263" y="1824038"/>
          <p14:tracePt t="105068" x="6310313" y="1828800"/>
          <p14:tracePt t="105084" x="6334125" y="1838325"/>
          <p14:tracePt t="105101" x="6348413" y="1838325"/>
          <p14:tracePt t="105118" x="6357938" y="1843088"/>
          <p14:tracePt t="105134" x="6367463" y="1847850"/>
          <p14:tracePt t="105151" x="6372225" y="1847850"/>
          <p14:tracePt t="105168" x="6381750" y="1852613"/>
          <p14:tracePt t="105184" x="6396038" y="1857375"/>
          <p14:tracePt t="105201" x="6400800" y="1862138"/>
          <p14:tracePt t="105218" x="6415088" y="1862138"/>
          <p14:tracePt t="105251" x="6419850" y="1866900"/>
          <p14:tracePt t="105267" x="6424613" y="1866900"/>
          <p14:tracePt t="105317" x="6429375" y="1866900"/>
          <p14:tracePt t="105367" x="6434138" y="1866900"/>
          <p14:tracePt t="107200" x="6400800" y="1866900"/>
          <p14:tracePt t="107207" x="6362700" y="1866900"/>
          <p14:tracePt t="107217" x="6334125" y="1866900"/>
          <p14:tracePt t="107233" x="6219825" y="1862138"/>
          <p14:tracePt t="107250" x="5957888" y="1852613"/>
          <p14:tracePt t="107267" x="5738813" y="1852613"/>
          <p14:tracePt t="107284" x="5548313" y="1862138"/>
          <p14:tracePt t="107300" x="5386388" y="1866900"/>
          <p14:tracePt t="107317" x="5334000" y="1871663"/>
          <p14:tracePt t="107334" x="5314950" y="1871663"/>
          <p14:tracePt t="107367" x="5310188" y="1871663"/>
          <p14:tracePt t="107455" x="5314950" y="1871663"/>
          <p14:tracePt t="107575" x="5310188" y="1871663"/>
          <p14:tracePt t="107610" x="5305425" y="1871663"/>
          <p14:tracePt t="107773" x="5310188" y="1871663"/>
          <p14:tracePt t="110252" x="5286375" y="1876425"/>
          <p14:tracePt t="110259" x="5248275" y="1876425"/>
          <p14:tracePt t="110266" x="5210175" y="1876425"/>
          <p14:tracePt t="110283" x="5105400" y="1881188"/>
          <p14:tracePt t="110299" x="5005388" y="1890713"/>
          <p14:tracePt t="110316" x="4895850" y="1905000"/>
          <p14:tracePt t="110332" x="4843463" y="1905000"/>
          <p14:tracePt t="110349" x="4800600" y="1905000"/>
          <p14:tracePt t="110366" x="4762500" y="1905000"/>
          <p14:tracePt t="110383" x="4748213" y="1905000"/>
          <p14:tracePt t="110421" x="4743450" y="1905000"/>
          <p14:tracePt t="110457" x="4743450" y="1900238"/>
          <p14:tracePt t="110485" x="4738688" y="1900238"/>
          <p14:tracePt t="110521" x="4738688" y="1895475"/>
          <p14:tracePt t="110591" x="4738688" y="1890713"/>
          <p14:tracePt t="110642" x="4743450" y="1890713"/>
          <p14:tracePt t="110669" x="4748213" y="1885950"/>
          <p14:tracePt t="117775" x="4776788" y="1890713"/>
          <p14:tracePt t="117782" x="4824413" y="1895475"/>
          <p14:tracePt t="117789" x="4876800" y="1905000"/>
          <p14:tracePt t="117797" x="4929188" y="1914525"/>
          <p14:tracePt t="117813" x="5024438" y="1933575"/>
          <p14:tracePt t="117830" x="5195888" y="1962150"/>
          <p14:tracePt t="117847" x="5324475" y="1966913"/>
          <p14:tracePt t="117863" x="5505450" y="1966913"/>
          <p14:tracePt t="117880" x="5848350" y="1928813"/>
          <p14:tracePt t="117897" x="6086475" y="1885950"/>
          <p14:tracePt t="117913" x="6334125" y="1847850"/>
          <p14:tracePt t="117930" x="6686550" y="1804988"/>
          <p14:tracePt t="117947" x="6910388" y="1771650"/>
          <p14:tracePt t="117963" x="7058025" y="1762125"/>
          <p14:tracePt t="117980" x="7219950" y="1762125"/>
          <p14:tracePt t="117997" x="7272338" y="1766888"/>
          <p14:tracePt t="118013" x="7300913" y="1766888"/>
          <p14:tracePt t="118030" x="7305675" y="1776413"/>
          <p14:tracePt t="118047" x="7310438" y="1776413"/>
          <p14:tracePt t="118157" x="7319963" y="1771650"/>
          <p14:tracePt t="118164" x="7334250" y="1762125"/>
          <p14:tracePt t="118170" x="7339013" y="1762125"/>
          <p14:tracePt t="118180" x="7343775" y="1752600"/>
          <p14:tracePt t="118197" x="7358063" y="1747838"/>
          <p14:tracePt t="118213" x="7362825" y="1743075"/>
          <p14:tracePt t="118256" x="7339013" y="1762125"/>
          <p14:tracePt t="118263" x="7300913" y="1785938"/>
          <p14:tracePt t="118280" x="7205663" y="1828800"/>
          <p14:tracePt t="118297" x="7138988" y="1866900"/>
          <p14:tracePt t="118313" x="7077075" y="1895475"/>
          <p14:tracePt t="118330" x="7062788" y="1905000"/>
          <p14:tracePt t="118376" x="7072313" y="1905000"/>
          <p14:tracePt t="118383" x="7115175" y="1895475"/>
          <p14:tracePt t="118397" x="7219950" y="1862138"/>
          <p14:tracePt t="118413" x="7315200" y="1847850"/>
          <p14:tracePt t="118430" x="7424738" y="1833563"/>
          <p14:tracePt t="118446" x="7515225" y="1828800"/>
          <p14:tracePt t="118463" x="7539038" y="1828800"/>
          <p14:tracePt t="118480" x="7543800" y="1828800"/>
          <p14:tracePt t="118496" x="7510463" y="1833563"/>
          <p14:tracePt t="118513" x="7400925" y="1871663"/>
          <p14:tracePt t="118530" x="7215188" y="1909763"/>
          <p14:tracePt t="118531" x="7148513" y="1914525"/>
          <p14:tracePt t="118546" x="6991350" y="1938338"/>
          <p14:tracePt t="118563" x="6858000" y="1947863"/>
          <p14:tracePt t="118580" x="6767513" y="1952625"/>
          <p14:tracePt t="118596" x="6724650" y="1952625"/>
          <p14:tracePt t="118630" x="6719888" y="1952625"/>
          <p14:tracePt t="118659" x="6729413" y="1952625"/>
          <p14:tracePt t="118666" x="6753225" y="1952625"/>
          <p14:tracePt t="118680" x="6786563" y="1952625"/>
          <p14:tracePt t="118696" x="6891338" y="1952625"/>
          <p14:tracePt t="118713" x="6943725" y="1952625"/>
          <p14:tracePt t="118730" x="6991350" y="1952625"/>
          <p14:tracePt t="118746" x="7000875" y="1952625"/>
          <p14:tracePt t="118763" x="7005638" y="1952625"/>
          <p14:tracePt t="118808" x="6996113" y="1957388"/>
          <p14:tracePt t="118822" x="6991350" y="1957388"/>
          <p14:tracePt t="118836" x="6986588" y="1957388"/>
          <p14:tracePt t="118865" x="6981825" y="1957388"/>
          <p14:tracePt t="118929" x="6986588" y="1952625"/>
          <p14:tracePt t="118935" x="7000875" y="1947863"/>
          <p14:tracePt t="118946" x="7015163" y="1947863"/>
          <p14:tracePt t="118963" x="7029450" y="1947863"/>
          <p14:tracePt t="118980" x="7034213" y="1947863"/>
          <p14:tracePt t="118996" x="7038975" y="1947863"/>
          <p14:tracePt t="119085" x="7034213" y="1947863"/>
          <p14:tracePt t="120722" x="6991350" y="1947863"/>
          <p14:tracePt t="120729" x="6934200" y="1952625"/>
          <p14:tracePt t="120737" x="6872288" y="1957388"/>
          <p14:tracePt t="120746" x="6791325" y="1966913"/>
          <p14:tracePt t="120762" x="6553200" y="1971675"/>
          <p14:tracePt t="120779" x="6210300" y="1976438"/>
          <p14:tracePt t="120796" x="6057900" y="1957388"/>
          <p14:tracePt t="120812" x="5895975" y="1933575"/>
          <p14:tracePt t="120829" x="5719763" y="1885950"/>
          <p14:tracePt t="120846" x="5624513" y="1862138"/>
          <p14:tracePt t="120862" x="5524500" y="1838325"/>
          <p14:tracePt t="120879" x="5400675" y="1814513"/>
          <p14:tracePt t="120896" x="5338763" y="1814513"/>
          <p14:tracePt t="120913" x="5291138" y="1809750"/>
          <p14:tracePt t="120929" x="5243513" y="1795463"/>
          <p14:tracePt t="120946" x="5210175" y="1790700"/>
          <p14:tracePt t="120962" x="5176838" y="1790700"/>
          <p14:tracePt t="120979" x="5133975" y="1790700"/>
          <p14:tracePt t="120996" x="5100638" y="1800225"/>
          <p14:tracePt t="121012" x="5048250" y="1800225"/>
          <p14:tracePt t="121029" x="5010150" y="1804988"/>
          <p14:tracePt t="121046" x="4972050" y="1809750"/>
          <p14:tracePt t="121062" x="4924425" y="1809750"/>
          <p14:tracePt t="121079" x="4900613" y="1814513"/>
          <p14:tracePt t="121096" x="4886325" y="1814513"/>
          <p14:tracePt t="121112" x="4872038" y="1814513"/>
          <p14:tracePt t="121233" x="4872038" y="1819275"/>
          <p14:tracePt t="121240" x="4876800" y="1824038"/>
          <p14:tracePt t="121247" x="4891088" y="1838325"/>
          <p14:tracePt t="121262" x="4910138" y="1852613"/>
          <p14:tracePt t="121279" x="4948238" y="1871663"/>
          <p14:tracePt t="121296" x="4986338" y="1885950"/>
          <p14:tracePt t="121312" x="5014913" y="1895475"/>
          <p14:tracePt t="121329" x="5024438" y="1905000"/>
          <p14:tracePt t="121346" x="5029200" y="1905000"/>
          <p14:tracePt t="121389" x="5024438" y="1905000"/>
          <p14:tracePt t="121396" x="5000625" y="1909763"/>
          <p14:tracePt t="121412" x="4943475" y="1914525"/>
          <p14:tracePt t="121429" x="4895850" y="1914525"/>
          <p14:tracePt t="121445" x="4829175" y="1914525"/>
          <p14:tracePt t="121462" x="4795838" y="1914525"/>
          <p14:tracePt t="121479" x="4772025" y="1914525"/>
          <p14:tracePt t="121496" x="4767263" y="1914525"/>
          <p14:tracePt t="121559" x="4772025" y="1914525"/>
          <p14:tracePt t="121566" x="4786313" y="1914525"/>
          <p14:tracePt t="121579" x="4800600" y="1914525"/>
          <p14:tracePt t="121596" x="4843463" y="1914525"/>
          <p14:tracePt t="121612" x="4876800" y="1919288"/>
          <p14:tracePt t="121629" x="4900613" y="1924050"/>
          <p14:tracePt t="121645" x="4914900" y="1928813"/>
          <p14:tracePt t="121662" x="4919663" y="1928813"/>
          <p14:tracePt t="121701" x="4910138" y="1938338"/>
          <p14:tracePt t="121712" x="4895850" y="1938338"/>
          <p14:tracePt t="121729" x="4833938" y="1933575"/>
          <p14:tracePt t="121745" x="4786313" y="1928813"/>
          <p14:tracePt t="121762" x="4748213" y="1928813"/>
          <p14:tracePt t="121779" x="4719638" y="1924050"/>
          <p14:tracePt t="121795" x="4714875" y="1924050"/>
          <p14:tracePt t="121850" x="4733925" y="1924050"/>
          <p14:tracePt t="121857" x="4748213" y="1924050"/>
          <p14:tracePt t="121864" x="4762500" y="1928813"/>
          <p14:tracePt t="121879" x="4805363" y="1938338"/>
          <p14:tracePt t="121895" x="4843463" y="1943100"/>
          <p14:tracePt t="121912" x="4867275" y="1943100"/>
          <p14:tracePt t="121929" x="4891088" y="1947863"/>
          <p14:tracePt t="121945" x="4895850" y="1947863"/>
          <p14:tracePt t="121999" x="4872038" y="1928813"/>
          <p14:tracePt t="122006" x="4857750" y="1924050"/>
          <p14:tracePt t="122013" x="4848225" y="1919288"/>
          <p14:tracePt t="122028" x="4824413" y="1909763"/>
          <p14:tracePt t="122045" x="4805363" y="1905000"/>
          <p14:tracePt t="122062" x="4795838" y="1900238"/>
          <p14:tracePt t="122134" x="4810125" y="1900238"/>
          <p14:tracePt t="122140" x="4814888" y="1900238"/>
          <p14:tracePt t="122147" x="4824413" y="1905000"/>
          <p14:tracePt t="122162" x="4843463" y="1905000"/>
          <p14:tracePt t="122178" x="4857750" y="1909763"/>
          <p14:tracePt t="122195" x="4867275" y="1909763"/>
          <p14:tracePt t="122212" x="4876800" y="1914525"/>
          <p14:tracePt t="122268" x="4852988" y="1914525"/>
          <p14:tracePt t="122282" x="4814888" y="1909763"/>
          <p14:tracePt t="122290" x="4800600" y="1905000"/>
          <p14:tracePt t="122297" x="4776788" y="1900238"/>
          <p14:tracePt t="122312" x="4743450" y="1895475"/>
          <p14:tracePt t="122328" x="4724400" y="1890713"/>
          <p14:tracePt t="122345" x="4719638" y="1890713"/>
          <p14:tracePt t="122396" x="4729163" y="1890713"/>
          <p14:tracePt t="122404" x="4733925" y="1890713"/>
          <p14:tracePt t="122412" x="4752975" y="1890713"/>
          <p14:tracePt t="122429" x="4786313" y="1890713"/>
          <p14:tracePt t="122445" x="4852988" y="1900238"/>
          <p14:tracePt t="122462" x="4891088" y="1905000"/>
          <p14:tracePt t="122478" x="4914900" y="1905000"/>
          <p14:tracePt t="122497" x="4919663" y="1905000"/>
          <p14:tracePt t="122512" x="4924425" y="1905000"/>
          <p14:tracePt t="122545" x="4900613" y="1905000"/>
          <p14:tracePt t="122562" x="4867275" y="1895475"/>
          <p14:tracePt t="122578" x="4838700" y="1885950"/>
          <p14:tracePt t="122580" x="4829175" y="1885950"/>
          <p14:tracePt t="122595" x="4814888" y="1885950"/>
          <p14:tracePt t="122612" x="4814888" y="1881188"/>
          <p14:tracePt t="122628" x="4810125" y="1881188"/>
          <p14:tracePt t="122666" x="4814888" y="1881188"/>
          <p14:tracePt t="122678" x="4829175" y="1885950"/>
          <p14:tracePt t="122695" x="4886325" y="1890713"/>
          <p14:tracePt t="122712" x="4919663" y="1895475"/>
          <p14:tracePt t="122729" x="4943475" y="1900238"/>
          <p14:tracePt t="122793" x="4914900" y="1900238"/>
          <p14:tracePt t="122800" x="4905375" y="1900238"/>
          <p14:tracePt t="122812" x="4895850" y="1900238"/>
          <p14:tracePt t="122828" x="4872038" y="1890713"/>
          <p14:tracePt t="122845" x="4857750" y="1890713"/>
          <p14:tracePt t="122914" x="4862513" y="1890713"/>
          <p14:tracePt t="122921" x="4867275" y="1890713"/>
          <p14:tracePt t="122932" x="4872038" y="1890713"/>
          <p14:tracePt t="122945" x="4881563" y="1890713"/>
          <p14:tracePt t="122962" x="4886325" y="1890713"/>
          <p14:tracePt t="122978" x="4891088" y="1895475"/>
          <p14:tracePt t="123012" x="4895850" y="1895475"/>
          <p14:tracePt t="123055" x="4891088" y="1895475"/>
          <p14:tracePt t="123062" x="4891088" y="1900238"/>
          <p14:tracePt t="123069" x="4886325" y="1900238"/>
          <p14:tracePt t="123078" x="4881563" y="1900238"/>
          <p14:tracePt t="123098" x="4876800" y="1900238"/>
          <p14:tracePt t="123176" x="4876800" y="1895475"/>
          <p14:tracePt t="123261" x="4881563" y="1895475"/>
          <p14:tracePt t="123297" x="4886325" y="1895475"/>
          <p14:tracePt t="146411" x="4876800" y="1895475"/>
          <p14:tracePt t="146416" x="4848225" y="1900238"/>
          <p14:tracePt t="146423" x="4833938" y="1900238"/>
          <p14:tracePt t="146437" x="4791075" y="1905000"/>
          <p14:tracePt t="146454" x="4743450" y="1905000"/>
          <p14:tracePt t="146470" x="4714875" y="1905000"/>
          <p14:tracePt t="146487" x="4691063" y="1905000"/>
          <p14:tracePt t="146504" x="4686300" y="1905000"/>
          <p14:tracePt t="146520" x="4681538" y="1905000"/>
          <p14:tracePt t="146554" x="4676775" y="1905000"/>
          <p14:tracePt t="146586" x="4672013" y="1909763"/>
          <p14:tracePt t="146651" x="4667250" y="1914525"/>
          <p14:tracePt t="146686" x="4662488" y="1919288"/>
          <p14:tracePt t="146721" x="4662488" y="1924050"/>
          <p14:tracePt t="146800" x="4667250" y="1924050"/>
          <p14:tracePt t="146813" x="4672013" y="1924050"/>
          <p14:tracePt t="146821" x="4676775" y="1924050"/>
          <p14:tracePt t="146835" x="4681538" y="1924050"/>
          <p14:tracePt t="146856" x="4686300" y="1924050"/>
          <p14:tracePt t="146863" x="4695825" y="1924050"/>
          <p14:tracePt t="146870" x="4705350" y="1924050"/>
          <p14:tracePt t="146887" x="4738688" y="1919288"/>
          <p14:tracePt t="146903" x="4767263" y="1919288"/>
          <p14:tracePt t="146920" x="4800600" y="1914525"/>
          <p14:tracePt t="146937" x="4814888" y="1914525"/>
          <p14:tracePt t="146953" x="4814888" y="1909763"/>
          <p14:tracePt t="147005" x="4776788" y="1900238"/>
          <p14:tracePt t="147013" x="4724400" y="1895475"/>
          <p14:tracePt t="147020" x="4681538" y="1895475"/>
          <p14:tracePt t="147037" x="4586288" y="1885950"/>
          <p14:tracePt t="147053" x="4471988" y="1881188"/>
          <p14:tracePt t="147070" x="4329113" y="1866900"/>
          <p14:tracePt t="147087" x="4276725" y="1862138"/>
          <p14:tracePt t="147104" x="4248150" y="1862138"/>
          <p14:tracePt t="147120" x="4243388" y="1862138"/>
          <p14:tracePt t="147137" x="4238625" y="1862138"/>
          <p14:tracePt t="147170" x="4243388" y="1862138"/>
          <p14:tracePt t="147187" x="4248150" y="1862138"/>
          <p14:tracePt t="147203" x="4267200" y="1862138"/>
          <p14:tracePt t="147220" x="4310063" y="1862138"/>
          <p14:tracePt t="147237" x="4395788" y="1862138"/>
          <p14:tracePt t="147253" x="4495800" y="1862138"/>
          <p14:tracePt t="147270" x="4552950" y="1862138"/>
          <p14:tracePt t="147287" x="4600575" y="1862138"/>
          <p14:tracePt t="147303" x="4633913" y="1862138"/>
          <p14:tracePt t="147360" x="4610100" y="1857375"/>
          <p14:tracePt t="147367" x="4600575" y="1852613"/>
          <p14:tracePt t="147374" x="4586288" y="1852613"/>
          <p14:tracePt t="147387" x="4562475" y="1852613"/>
          <p14:tracePt t="147403" x="4462463" y="1852613"/>
          <p14:tracePt t="147420" x="4400550" y="1847850"/>
          <p14:tracePt t="147437" x="4352925" y="1843088"/>
          <p14:tracePt t="147453" x="4329113" y="1843088"/>
          <p14:tracePt t="147494" x="4333875" y="1843088"/>
          <p14:tracePt t="147503" x="4338638" y="1843088"/>
          <p14:tracePt t="147520" x="4376738" y="1847850"/>
          <p14:tracePt t="147536" x="4471988" y="1852613"/>
          <p14:tracePt t="147553" x="4548188" y="1857375"/>
          <p14:tracePt t="147570" x="4643438" y="1862138"/>
          <p14:tracePt t="147587" x="4729163" y="1871663"/>
          <p14:tracePt t="147603" x="4752975" y="1876425"/>
          <p14:tracePt t="147620" x="4762500" y="1876425"/>
          <p14:tracePt t="147637" x="4767263" y="1876425"/>
          <p14:tracePt t="147679" x="4714875" y="1866900"/>
          <p14:tracePt t="147686" x="4695825" y="1866900"/>
          <p14:tracePt t="147703" x="4629150" y="1862138"/>
          <p14:tracePt t="147720" x="4552950" y="1862138"/>
          <p14:tracePt t="147737" x="4419600" y="1862138"/>
          <p14:tracePt t="147753" x="4357688" y="1862138"/>
          <p14:tracePt t="147770" x="4314825" y="1862138"/>
          <p14:tracePt t="147787" x="4295775" y="1862138"/>
          <p14:tracePt t="147856" x="4300538" y="1862138"/>
          <p14:tracePt t="147863" x="4305300" y="1866900"/>
          <p14:tracePt t="147892" x="4310063" y="1866900"/>
          <p14:tracePt t="147950" x="4310063" y="1871663"/>
          <p14:tracePt t="147955" x="4314825" y="1871663"/>
          <p14:tracePt t="147984" x="4314825" y="1876425"/>
          <p14:tracePt t="148048" x="4314825" y="1881188"/>
          <p14:tracePt t="148084" x="4310063" y="1881188"/>
          <p14:tracePt t="148090" x="4305300" y="1881188"/>
          <p14:tracePt t="148104" x="4295775" y="1876425"/>
          <p14:tracePt t="148120" x="4271963" y="1876425"/>
          <p14:tracePt t="148136" x="4238625" y="1871663"/>
          <p14:tracePt t="148153" x="4157663" y="1866900"/>
          <p14:tracePt t="148170" x="4110038" y="1866900"/>
          <p14:tracePt t="148186" x="4076700" y="1866900"/>
          <p14:tracePt t="148203" x="4052888" y="1866900"/>
          <p14:tracePt t="148220" x="4043363" y="1866900"/>
          <p14:tracePt t="148374" x="4043363" y="1862138"/>
          <p14:tracePt t="148409" x="4048125" y="1862138"/>
          <p14:tracePt t="148438" x="4052888" y="1862138"/>
          <p14:tracePt t="148451" x="4057650" y="1862138"/>
          <p14:tracePt t="148509" x="4062413" y="1862138"/>
          <p14:tracePt t="148544" x="4067175" y="1862138"/>
          <p14:tracePt t="148615" x="4067175" y="1857375"/>
          <p14:tracePt t="148644" x="4071938" y="1857375"/>
          <p14:tracePt t="148650" x="4086225" y="1857375"/>
          <p14:tracePt t="148658" x="4100513" y="1857375"/>
          <p14:tracePt t="148669" x="4124325" y="1857375"/>
          <p14:tracePt t="148686" x="4176713" y="1857375"/>
          <p14:tracePt t="148703" x="4271963" y="1862138"/>
          <p14:tracePt t="148719" x="4338638" y="1866900"/>
          <p14:tracePt t="148736" x="4443413" y="1866900"/>
          <p14:tracePt t="148753" x="4486275" y="1862138"/>
          <p14:tracePt t="148770" x="4529138" y="1857375"/>
          <p14:tracePt t="148786" x="4591050" y="1852613"/>
          <p14:tracePt t="148804" x="4629150" y="1843088"/>
          <p14:tracePt t="148820" x="4662488" y="1843088"/>
          <p14:tracePt t="148836" x="4705350" y="1838325"/>
          <p14:tracePt t="148853" x="4729163" y="1838325"/>
          <p14:tracePt t="148870" x="4757738" y="1843088"/>
          <p14:tracePt t="148886" x="4786313" y="1843088"/>
          <p14:tracePt t="148903" x="4814888" y="1847850"/>
          <p14:tracePt t="148919" x="4886325" y="1847850"/>
          <p14:tracePt t="148936" x="4938713" y="1847850"/>
          <p14:tracePt t="148953" x="4972050" y="1847850"/>
          <p14:tracePt t="148969" x="5005388" y="1847850"/>
          <p14:tracePt t="148986" x="5010150" y="1847850"/>
          <p14:tracePt t="149003" x="5019675" y="1847850"/>
          <p14:tracePt t="149488" x="5014913" y="1847850"/>
          <p14:tracePt t="149758" x="5010150" y="1847850"/>
          <p14:tracePt t="149792" x="4962525" y="1847850"/>
          <p14:tracePt t="149799" x="4919663" y="1852613"/>
          <p14:tracePt t="149806" x="4872038" y="1862138"/>
          <p14:tracePt t="149819" x="4829175" y="1871663"/>
          <p14:tracePt t="149836" x="4638675" y="1900238"/>
          <p14:tracePt t="149853" x="4505325" y="1914525"/>
          <p14:tracePt t="149869" x="4362450" y="1928813"/>
          <p14:tracePt t="149886" x="4186238" y="1947863"/>
          <p14:tracePt t="149902" x="4105275" y="1952625"/>
          <p14:tracePt t="149919" x="4038600" y="1952625"/>
          <p14:tracePt t="149936" x="4019550" y="1952625"/>
          <p14:tracePt t="149952" x="4014788" y="1952625"/>
          <p14:tracePt t="149986" x="4010025" y="1952625"/>
          <p14:tracePt t="150005" x="4010025" y="1947863"/>
          <p14:tracePt t="150020" x="4010025" y="1943100"/>
          <p14:tracePt t="150036" x="4010025" y="1938338"/>
          <p14:tracePt t="150052" x="4010025" y="1933575"/>
          <p14:tracePt t="150076" x="4010025" y="1928813"/>
          <p14:tracePt t="150111" x="4010025" y="1924050"/>
          <p14:tracePt t="150133" x="4010025" y="1919288"/>
          <p14:tracePt t="150204" x="4010025" y="1914525"/>
          <p14:tracePt t="150210" x="4014788" y="1914525"/>
          <p14:tracePt t="150225" x="4019550" y="1914525"/>
          <p14:tracePt t="150239" x="4024313" y="1914525"/>
          <p14:tracePt t="150253" x="4029075" y="1914525"/>
          <p14:tracePt t="150269" x="4038600" y="1914525"/>
          <p14:tracePt t="150286" x="4067175" y="1914525"/>
          <p14:tracePt t="150302" x="4157663" y="1914525"/>
          <p14:tracePt t="150319" x="4229100" y="1914525"/>
          <p14:tracePt t="150336" x="4310063" y="1909763"/>
          <p14:tracePt t="150352" x="4438650" y="1905000"/>
          <p14:tracePt t="150369" x="4510088" y="1900238"/>
          <p14:tracePt t="150386" x="4557713" y="1900238"/>
          <p14:tracePt t="150402" x="4600575" y="1895475"/>
          <p14:tracePt t="150419" x="4614863" y="1895475"/>
          <p14:tracePt t="150436" x="4624388" y="1890713"/>
          <p14:tracePt t="150469" x="4629150" y="1890713"/>
          <p14:tracePt t="150714" x="4633913" y="1890713"/>
          <p14:tracePt t="150927" x="4633913" y="1895475"/>
          <p14:tracePt t="151339" x="4638675" y="1895475"/>
          <p14:tracePt t="151516" x="4643438" y="1895475"/>
          <p14:tracePt t="151558" x="4657725" y="1895475"/>
          <p14:tracePt t="151565" x="4676775" y="1895475"/>
          <p14:tracePt t="151573" x="4695825" y="1895475"/>
          <p14:tracePt t="151585" x="4724400" y="1890713"/>
          <p14:tracePt t="151602" x="4805363" y="1885950"/>
          <p14:tracePt t="151618" x="4867275" y="1871663"/>
          <p14:tracePt t="151636" x="4933950" y="1871663"/>
          <p14:tracePt t="151652" x="5033963" y="1862138"/>
          <p14:tracePt t="151668" x="5086350" y="1857375"/>
          <p14:tracePt t="151686" x="5124450" y="1852613"/>
          <p14:tracePt t="151702" x="5143500" y="1852613"/>
          <p14:tracePt t="151719" x="5157788" y="1852613"/>
          <p14:tracePt t="151735" x="5162550" y="1852613"/>
          <p14:tracePt t="151752" x="5167313" y="1852613"/>
          <p14:tracePt t="151785" x="5172075" y="1852613"/>
          <p14:tracePt t="151927" x="5176838" y="1852613"/>
          <p14:tracePt t="151934" x="5181600" y="1852613"/>
          <p14:tracePt t="151941" x="5191125" y="1852613"/>
          <p14:tracePt t="151952" x="5205413" y="1852613"/>
          <p14:tracePt t="151968" x="5243513" y="1847850"/>
          <p14:tracePt t="151985" x="5300663" y="1843088"/>
          <p14:tracePt t="152002" x="5357813" y="1843088"/>
          <p14:tracePt t="152018" x="5434013" y="1838325"/>
          <p14:tracePt t="152035" x="5514975" y="1828800"/>
          <p14:tracePt t="152052" x="5553075" y="1824038"/>
          <p14:tracePt t="152068" x="5586413" y="1824038"/>
          <p14:tracePt t="152085" x="5591175" y="1824038"/>
          <p14:tracePt t="152102" x="5595938" y="1824038"/>
          <p14:tracePt t="152135" x="5600700" y="1824038"/>
          <p14:tracePt t="154233" x="5591175" y="1824038"/>
          <p14:tracePt t="154239" x="5572125" y="1824038"/>
          <p14:tracePt t="154251" x="5562600" y="1828800"/>
          <p14:tracePt t="154268" x="5538788" y="1833563"/>
          <p14:tracePt t="154284" x="5529263" y="1833563"/>
          <p14:tracePt t="154301" x="5524500" y="1838325"/>
          <p14:tracePt t="155388" x="5529263" y="1838325"/>
          <p14:tracePt t="167375" x="5505450" y="1838325"/>
          <p14:tracePt t="167383" x="5462588" y="1833563"/>
          <p14:tracePt t="167388" x="5414963" y="1833563"/>
          <p14:tracePt t="167396" x="5367338" y="1833563"/>
          <p14:tracePt t="167413" x="5267325" y="1833563"/>
          <p14:tracePt t="167430" x="5100638" y="1833563"/>
          <p14:tracePt t="167447" x="5024438" y="1833563"/>
          <p14:tracePt t="167463" x="4957763" y="1833563"/>
          <p14:tracePt t="167480" x="4881563" y="1838325"/>
          <p14:tracePt t="167497" x="4838700" y="1843088"/>
          <p14:tracePt t="167513" x="4805363" y="1843088"/>
          <p14:tracePt t="167530" x="4786313" y="1843088"/>
          <p14:tracePt t="167546" x="4781550" y="1843088"/>
          <p14:tracePt t="167580" x="4776788" y="1843088"/>
          <p14:tracePt t="167856" x="4786313" y="1847850"/>
          <p14:tracePt t="167863" x="4814888" y="1852613"/>
          <p14:tracePt t="167870" x="4829175" y="1862138"/>
          <p14:tracePt t="167880" x="4848225" y="1866900"/>
          <p14:tracePt t="167897" x="4872038" y="1876425"/>
          <p14:tracePt t="167913" x="4895850" y="1895475"/>
          <p14:tracePt t="167930" x="4910138" y="1900238"/>
          <p14:tracePt t="167947" x="4914900" y="1900238"/>
          <p14:tracePt t="167991" x="4919663" y="1900238"/>
          <p14:tracePt t="168211" x="4924425" y="1900238"/>
          <p14:tracePt t="168544" x="4929188" y="1900238"/>
          <p14:tracePt t="168551" x="4938713" y="1900238"/>
          <p14:tracePt t="168563" x="4943475" y="1900238"/>
          <p14:tracePt t="168579" x="4991100" y="1900238"/>
          <p14:tracePt t="168596" x="5033963" y="1900238"/>
          <p14:tracePt t="168613" x="5067300" y="1900238"/>
          <p14:tracePt t="168629" x="5124450" y="1900238"/>
          <p14:tracePt t="168646" x="5176838" y="1895475"/>
          <p14:tracePt t="168663" x="5233988" y="1881188"/>
          <p14:tracePt t="168679" x="5324475" y="1871663"/>
          <p14:tracePt t="168696" x="5362575" y="1862138"/>
          <p14:tracePt t="168713" x="5414963" y="1857375"/>
          <p14:tracePt t="168729" x="5510213" y="1838325"/>
          <p14:tracePt t="168746" x="5562600" y="1833563"/>
          <p14:tracePt t="168763" x="5605463" y="1828800"/>
          <p14:tracePt t="168779" x="5629275" y="1828800"/>
          <p14:tracePt t="168796" x="5653088" y="1828800"/>
          <p14:tracePt t="168813" x="5681663" y="1828800"/>
          <p14:tracePt t="168830" x="5695950" y="1828800"/>
          <p14:tracePt t="168846" x="5700713" y="1828800"/>
          <p14:tracePt t="168863" x="5715000" y="1828800"/>
          <p14:tracePt t="168879" x="5724525" y="1824038"/>
          <p14:tracePt t="168896" x="5748338" y="1824038"/>
          <p14:tracePt t="168913" x="5781675" y="1819275"/>
          <p14:tracePt t="168929" x="5805488" y="1819275"/>
          <p14:tracePt t="168946" x="5834063" y="1819275"/>
          <p14:tracePt t="168963" x="5886450" y="1819275"/>
          <p14:tracePt t="168979" x="5915025" y="1819275"/>
          <p14:tracePt t="168996" x="5953125" y="1819275"/>
          <p14:tracePt t="169013" x="6005513" y="1814513"/>
          <p14:tracePt t="169029" x="6053138" y="1814513"/>
          <p14:tracePt t="169046" x="6119813" y="1809750"/>
          <p14:tracePt t="169063" x="6238875" y="1819275"/>
          <p14:tracePt t="169079" x="6310313" y="1824038"/>
          <p14:tracePt t="169096" x="6443663" y="1828800"/>
          <p14:tracePt t="169113" x="6519863" y="1833563"/>
          <p14:tracePt t="169129" x="6596063" y="1833563"/>
          <p14:tracePt t="169146" x="6681788" y="1833563"/>
          <p14:tracePt t="169163" x="6734175" y="1833563"/>
          <p14:tracePt t="169179" x="6772275" y="1833563"/>
          <p14:tracePt t="169196" x="6800850" y="1833563"/>
          <p14:tracePt t="169213" x="6805613" y="1828800"/>
          <p14:tracePt t="169229" x="6810375" y="1828800"/>
          <p14:tracePt t="169281" x="6815138" y="1828800"/>
          <p14:tracePt t="170701" x="6810375" y="1828800"/>
          <p14:tracePt t="170708" x="6796088" y="1838325"/>
          <p14:tracePt t="170714" x="6781800" y="1843088"/>
          <p14:tracePt t="170729" x="6734175" y="1862138"/>
          <p14:tracePt t="170746" x="6677025" y="1885950"/>
          <p14:tracePt t="170762" x="6591300" y="1909763"/>
          <p14:tracePt t="170779" x="6448425" y="1952625"/>
          <p14:tracePt t="170795" x="6329363" y="1976438"/>
          <p14:tracePt t="170812" x="6229350" y="1985963"/>
          <p14:tracePt t="170829" x="6124575" y="2000250"/>
          <p14:tracePt t="170845" x="6057900" y="2005013"/>
          <p14:tracePt t="170862" x="5953125" y="2009775"/>
          <p14:tracePt t="170879" x="5872163" y="2014538"/>
          <p14:tracePt t="170895" x="5800725" y="2014538"/>
          <p14:tracePt t="170912" x="5676900" y="2014538"/>
          <p14:tracePt t="170929" x="5619750" y="2014538"/>
          <p14:tracePt t="170945" x="5576888" y="2009775"/>
          <p14:tracePt t="170962" x="5562600" y="2009775"/>
          <p14:tracePt t="170979" x="5557838" y="2009775"/>
          <p14:tracePt t="171012" x="5553075" y="2009775"/>
          <p14:tracePt t="171069" x="5548313" y="2009775"/>
          <p14:tracePt t="171958" x="5519738" y="2009775"/>
          <p14:tracePt t="171963" x="5467350" y="2009775"/>
          <p14:tracePt t="171979" x="5329238" y="2009775"/>
          <p14:tracePt t="171995" x="5205413" y="2000250"/>
          <p14:tracePt t="172012" x="4972050" y="1985963"/>
          <p14:tracePt t="172028" x="4843463" y="1966913"/>
          <p14:tracePt t="172045" x="4710113" y="1947863"/>
          <p14:tracePt t="172062" x="4543425" y="1919288"/>
          <p14:tracePt t="172078" x="4443413" y="1900238"/>
          <p14:tracePt t="172095" x="4367213" y="1885950"/>
          <p14:tracePt t="172112" x="4310063" y="1876425"/>
          <p14:tracePt t="172128" x="4300538" y="1876425"/>
          <p14:tracePt t="172145" x="4295775" y="1876425"/>
          <p14:tracePt t="172275" x="4291013" y="1871663"/>
          <p14:tracePt t="172281" x="4271963" y="1847850"/>
          <p14:tracePt t="172295" x="4238625" y="1819275"/>
          <p14:tracePt t="172312" x="4200525" y="1785938"/>
          <p14:tracePt t="172328" x="4152900" y="1747838"/>
          <p14:tracePt t="172345" x="4062413" y="1695450"/>
          <p14:tracePt t="172362" x="4014788" y="1666875"/>
          <p14:tracePt t="172378" x="3995738" y="1662113"/>
          <p14:tracePt t="172395" x="3981450" y="1652588"/>
          <p14:tracePt t="172473" x="3981450" y="1657350"/>
          <p14:tracePt t="172480" x="3981450" y="1662113"/>
          <p14:tracePt t="172501" x="3981450" y="1666875"/>
          <p14:tracePt t="172523" x="3981450" y="1671638"/>
          <p14:tracePt t="172537" x="3981450" y="1676400"/>
          <p14:tracePt t="172544" x="3990975" y="1681163"/>
          <p14:tracePt t="172551" x="3990975" y="1685925"/>
          <p14:tracePt t="172561" x="4000500" y="1690688"/>
          <p14:tracePt t="172578" x="4019550" y="1714500"/>
          <p14:tracePt t="172595" x="4081463" y="1762125"/>
          <p14:tracePt t="172612" x="4124325" y="1795463"/>
          <p14:tracePt t="172628" x="4157663" y="1828800"/>
          <p14:tracePt t="172645" x="4200525" y="1866900"/>
          <p14:tracePt t="172661" x="4214813" y="1885950"/>
          <p14:tracePt t="172678" x="4224338" y="1890713"/>
          <p14:tracePt t="172695" x="4224338" y="1895475"/>
          <p14:tracePt t="172712" x="4229100" y="1895475"/>
          <p14:tracePt t="172745" x="4233863" y="1895475"/>
          <p14:tracePt t="172778" x="4233863" y="1890713"/>
          <p14:tracePt t="172785" x="4233863" y="1885950"/>
          <p14:tracePt t="172795" x="4229100" y="1881188"/>
          <p14:tracePt t="172811" x="4229100" y="1866900"/>
          <p14:tracePt t="172828" x="4224338" y="1857375"/>
          <p14:tracePt t="172845" x="4224338" y="1852613"/>
          <p14:tracePt t="172878" x="4224338" y="1843088"/>
          <p14:tracePt t="172899" x="4229100" y="1843088"/>
          <p14:tracePt t="172911" x="4238625" y="1843088"/>
          <p14:tracePt t="172928" x="4305300" y="1843088"/>
          <p14:tracePt t="172945" x="4381500" y="1843088"/>
          <p14:tracePt t="172962" x="4567238" y="1838325"/>
          <p14:tracePt t="172978" x="4691063" y="1824038"/>
          <p14:tracePt t="172995" x="4833938" y="1819275"/>
          <p14:tracePt t="173011" x="5029200" y="1790700"/>
          <p14:tracePt t="173028" x="5157788" y="1771650"/>
          <p14:tracePt t="173045" x="5281613" y="1757363"/>
          <p14:tracePt t="173061" x="5467350" y="1728788"/>
          <p14:tracePt t="173078" x="5586413" y="1724025"/>
          <p14:tracePt t="173095" x="5676900" y="1719263"/>
          <p14:tracePt t="173111" x="5800725" y="1719263"/>
          <p14:tracePt t="173128" x="5857875" y="1719263"/>
          <p14:tracePt t="173145" x="5905500" y="1724025"/>
          <p14:tracePt t="173146" x="5915025" y="1724025"/>
          <p14:tracePt t="173161" x="5943600" y="1728788"/>
          <p14:tracePt t="173178" x="5962650" y="1733550"/>
          <p14:tracePt t="173195" x="5972175" y="1733550"/>
          <p14:tracePt t="173211" x="5976938" y="1733550"/>
          <p14:tracePt t="173245" x="5981700" y="1733550"/>
          <p14:tracePt t="173261" x="5986463" y="1733550"/>
          <p14:tracePt t="173278" x="5995988" y="1733550"/>
          <p14:tracePt t="173295" x="6019800" y="1728788"/>
          <p14:tracePt t="173311" x="6029325" y="1728788"/>
          <p14:tracePt t="173328" x="6034088" y="1728788"/>
          <p14:tracePt t="173452" x="6034088" y="1733550"/>
          <p14:tracePt t="173458" x="6034088" y="1738313"/>
          <p14:tracePt t="173465" x="6038850" y="1743075"/>
          <p14:tracePt t="173478" x="6043613" y="1752600"/>
          <p14:tracePt t="173495" x="6081713" y="1809750"/>
          <p14:tracePt t="173511" x="6115050" y="1843088"/>
          <p14:tracePt t="173528" x="6143625" y="1876425"/>
          <p14:tracePt t="173544" x="6167438" y="1909763"/>
          <p14:tracePt t="173561" x="6172200" y="1914525"/>
          <p14:tracePt t="173578" x="6176963" y="1919288"/>
          <p14:tracePt t="173594" x="6186488" y="1924050"/>
          <p14:tracePt t="173611" x="6191250" y="1928813"/>
          <p14:tracePt t="173628" x="6219825" y="1928813"/>
          <p14:tracePt t="173644" x="6243638" y="1928813"/>
          <p14:tracePt t="173661" x="6257925" y="1924050"/>
          <p14:tracePt t="173678" x="6267450" y="1919288"/>
          <p14:tracePt t="173721" x="6267450" y="1914525"/>
          <p14:tracePt t="173729" x="6262688" y="1909763"/>
          <p14:tracePt t="173745" x="6210300" y="1885950"/>
          <p14:tracePt t="173761" x="6034088" y="1847850"/>
          <p14:tracePt t="173778" x="5372100" y="1733550"/>
          <p14:tracePt t="173794" x="4733925" y="1662113"/>
          <p14:tracePt t="173811" x="4029075" y="1595438"/>
          <p14:tracePt t="173828" x="3028950" y="1514475"/>
          <p14:tracePt t="173844" x="2505075" y="1476375"/>
          <p14:tracePt t="173861" x="2138363" y="1462088"/>
          <p14:tracePt t="173878" x="1814513" y="1428750"/>
          <p14:tracePt t="173894" x="1676400" y="1428750"/>
          <p14:tracePt t="173911" x="1581150" y="1428750"/>
          <p14:tracePt t="173928" x="1495425" y="1433513"/>
          <p14:tracePt t="173944" x="1471613" y="1433513"/>
          <p14:tracePt t="173961" x="1462088" y="1433513"/>
          <p14:tracePt t="173994" x="1457325" y="1433513"/>
          <p14:tracePt t="174026" x="1452563" y="1438275"/>
          <p14:tracePt t="174047" x="1447800" y="1438275"/>
          <p14:tracePt t="174061" x="1447800" y="1443038"/>
          <p14:tracePt t="174083" x="1443038" y="1443038"/>
          <p14:tracePt t="174097" x="1443038" y="1447800"/>
          <p14:tracePt t="174104" x="1438275" y="1447800"/>
          <p14:tracePt t="174111" x="1438275" y="1452563"/>
          <p14:tracePt t="174128" x="1438275" y="1457325"/>
          <p14:tracePt t="174168" x="1443038" y="1462088"/>
          <p14:tracePt t="174175" x="1457325" y="1471613"/>
          <p14:tracePt t="174196" x="1538288" y="1519238"/>
          <p14:tracePt t="174203" x="1581150" y="1543050"/>
          <p14:tracePt t="174211" x="1628775" y="1571625"/>
          <p14:tracePt t="174228" x="1724025" y="1624013"/>
          <p14:tracePt t="174244" x="1819275" y="1671638"/>
          <p14:tracePt t="174261" x="1985963" y="1733550"/>
          <p14:tracePt t="174277" x="2076450" y="1776413"/>
          <p14:tracePt t="174294" x="2166938" y="1828800"/>
          <p14:tracePt t="174311" x="2281238" y="1881188"/>
          <p14:tracePt t="174328" x="2324100" y="1905000"/>
          <p14:tracePt t="174345" x="2357438" y="1919288"/>
          <p14:tracePt t="174377" x="2362200" y="1919288"/>
          <p14:tracePt t="174430" x="2366963" y="1919288"/>
          <p14:tracePt t="174437" x="2366963" y="1914525"/>
          <p14:tracePt t="174451" x="2366963" y="1909763"/>
          <p14:tracePt t="174473" x="2371725" y="1900238"/>
          <p14:tracePt t="174480" x="2376488" y="1900238"/>
          <p14:tracePt t="174494" x="2409825" y="1881188"/>
          <p14:tracePt t="174511" x="2505075" y="1862138"/>
          <p14:tracePt t="174527" x="2643188" y="1828800"/>
          <p14:tracePt t="174544" x="2995613" y="1795463"/>
          <p14:tracePt t="174561" x="3290888" y="1762125"/>
          <p14:tracePt t="174577" x="3590925" y="1752600"/>
          <p14:tracePt t="174594" x="3995738" y="1738313"/>
          <p14:tracePt t="174611" x="4219575" y="1733550"/>
          <p14:tracePt t="174627" x="4405313" y="1724025"/>
          <p14:tracePt t="174644" x="4619625" y="1719263"/>
          <p14:tracePt t="174661" x="4700588" y="1719263"/>
          <p14:tracePt t="174678" x="4738688" y="1719263"/>
          <p14:tracePt t="174694" x="4752975" y="1719263"/>
          <p14:tracePt t="174727" x="4757738" y="1719263"/>
          <p14:tracePt t="174828" x="4776788" y="1719263"/>
          <p14:tracePt t="174834" x="4786313" y="1719263"/>
          <p14:tracePt t="174844" x="4791075" y="1719263"/>
          <p14:tracePt t="174861" x="4819650" y="1719263"/>
          <p14:tracePt t="174877" x="4876800" y="1728788"/>
          <p14:tracePt t="174894" x="4905375" y="1728788"/>
          <p14:tracePt t="174911" x="4929188" y="1728788"/>
          <p14:tracePt t="174927" x="4943475" y="1733550"/>
          <p14:tracePt t="174944" x="4953000" y="1743075"/>
          <p14:tracePt t="174961" x="4953000" y="1752600"/>
          <p14:tracePt t="174977" x="4953000" y="1771650"/>
          <p14:tracePt t="174994" x="4953000" y="1785938"/>
          <p14:tracePt t="176005" x="4857750" y="1804988"/>
          <p14:tracePt t="176011" x="4733925" y="1838325"/>
          <p14:tracePt t="176019" x="4567238" y="1876425"/>
          <p14:tracePt t="176027" x="4391025" y="1905000"/>
          <p14:tracePt t="176044" x="4019550" y="1947863"/>
          <p14:tracePt t="176061" x="3624263" y="1962150"/>
          <p14:tracePt t="176077" x="3119438" y="1957388"/>
          <p14:tracePt t="176094" x="2800350" y="1933575"/>
          <p14:tracePt t="176110" x="2462213" y="1900238"/>
          <p14:tracePt t="176127" x="2281238" y="1876425"/>
          <p14:tracePt t="176144" x="2162175" y="1852613"/>
          <p14:tracePt t="176160" x="2028825" y="1843088"/>
          <p14:tracePt t="176177" x="1976438" y="1833563"/>
          <p14:tracePt t="176194" x="1947863" y="1833563"/>
          <p14:tracePt t="176210" x="1933575" y="1824038"/>
          <p14:tracePt t="176227" x="1928813" y="1819275"/>
          <p14:tracePt t="176244" x="1924050" y="1814513"/>
          <p14:tracePt t="176260" x="1924050" y="1809750"/>
          <p14:tracePt t="176277" x="1924050" y="1804988"/>
          <p14:tracePt t="176310" x="1924050" y="1800225"/>
          <p14:tracePt t="176459" x="1924050" y="1804988"/>
          <p14:tracePt t="176473" x="1928813" y="1804988"/>
          <p14:tracePt t="176487" x="1928813" y="1809750"/>
          <p14:tracePt t="176522" x="1928813" y="1814513"/>
          <p14:tracePt t="176537" x="1928813" y="1819275"/>
          <p14:tracePt t="176544" x="1933575" y="1819275"/>
          <p14:tracePt t="176550" x="1952625" y="1828800"/>
          <p14:tracePt t="176560" x="1966913" y="1838325"/>
          <p14:tracePt t="176577" x="2009775" y="1843088"/>
          <p14:tracePt t="176593" x="2081213" y="1857375"/>
          <p14:tracePt t="176610" x="2119313" y="1866900"/>
          <p14:tracePt t="176627" x="2171700" y="1871663"/>
          <p14:tracePt t="176643" x="2243138" y="1881188"/>
          <p14:tracePt t="176660" x="2286000" y="1881188"/>
          <p14:tracePt t="176677" x="2319338" y="1881188"/>
          <p14:tracePt t="176678" x="2338388" y="1881188"/>
          <p14:tracePt t="176693" x="2357438" y="1881188"/>
          <p14:tracePt t="176710" x="2376488" y="1881188"/>
          <p14:tracePt t="176727" x="2390775" y="1881188"/>
          <p14:tracePt t="176743" x="2424113" y="1881188"/>
          <p14:tracePt t="176760" x="2447925" y="1876425"/>
          <p14:tracePt t="176777" x="2495550" y="1876425"/>
          <p14:tracePt t="176793" x="2524125" y="1876425"/>
          <p14:tracePt t="176810" x="2552700" y="1871663"/>
          <p14:tracePt t="176827" x="2586038" y="1862138"/>
          <p14:tracePt t="176843" x="2600325" y="1857375"/>
          <p14:tracePt t="176860" x="2619375" y="1857375"/>
          <p14:tracePt t="176877" x="2633663" y="1847850"/>
          <p14:tracePt t="176893" x="2643188" y="1847850"/>
          <p14:tracePt t="176910" x="2652713" y="1847850"/>
          <p14:tracePt t="176927" x="2657475" y="1847850"/>
          <p14:tracePt t="176943" x="2662238" y="1847850"/>
          <p14:tracePt t="176997" x="2667000" y="1847850"/>
          <p14:tracePt t="177019" x="2671763" y="1847850"/>
          <p14:tracePt t="177026" x="2676525" y="1847850"/>
          <p14:tracePt t="177033" x="2686050" y="1847850"/>
          <p14:tracePt t="177043" x="2695575" y="1847850"/>
          <p14:tracePt t="177060" x="2724150" y="1847850"/>
          <p14:tracePt t="177077" x="2805113" y="1833563"/>
          <p14:tracePt t="177093" x="2900363" y="1819275"/>
          <p14:tracePt t="177110" x="3081338" y="1795463"/>
          <p14:tracePt t="177127" x="3252788" y="1762125"/>
          <p14:tracePt t="177143" x="3395663" y="1743075"/>
          <p14:tracePt t="177160" x="3643313" y="1704975"/>
          <p14:tracePt t="177177" x="3771900" y="1695450"/>
          <p14:tracePt t="177193" x="3890963" y="1690688"/>
          <p14:tracePt t="177210" x="4029075" y="1685925"/>
          <p14:tracePt t="177227" x="4095750" y="1681163"/>
          <p14:tracePt t="177243" x="4157663" y="1681163"/>
          <p14:tracePt t="177260" x="4224338" y="1681163"/>
          <p14:tracePt t="177277" x="4252913" y="1681163"/>
          <p14:tracePt t="177293" x="4271963" y="1685925"/>
          <p14:tracePt t="177310" x="4281488" y="1690688"/>
          <p14:tracePt t="177327" x="4286250" y="1690688"/>
          <p14:tracePt t="177343" x="4295775" y="1695450"/>
          <p14:tracePt t="177360" x="4319588" y="1714500"/>
          <p14:tracePt t="177377" x="4357688" y="1724025"/>
          <p14:tracePt t="177393" x="4386263" y="1733550"/>
          <p14:tracePt t="177410" x="4405313" y="1747838"/>
          <p14:tracePt t="177427" x="4414838" y="1752600"/>
          <p14:tracePt t="177444" x="4419600" y="1752600"/>
          <p14:tracePt t="177460" x="4419600" y="1757363"/>
          <p14:tracePt t="177508" x="4424363" y="1762125"/>
          <p14:tracePt t="177515" x="4429125" y="1766888"/>
          <p14:tracePt t="177527" x="4429125" y="1771650"/>
          <p14:tracePt t="177543" x="4443413" y="1809750"/>
          <p14:tracePt t="177560" x="4457700" y="1828800"/>
          <p14:tracePt t="177576" x="4471988" y="1857375"/>
          <p14:tracePt t="177593" x="4505325" y="1905000"/>
          <p14:tracePt t="177610" x="4533900" y="1943100"/>
          <p14:tracePt t="177626" x="4557713" y="1976438"/>
          <p14:tracePt t="177643" x="4581525" y="2000250"/>
          <p14:tracePt t="177660" x="4591050" y="2014538"/>
          <p14:tracePt t="177676" x="4595813" y="2019300"/>
          <p14:tracePt t="177693" x="4605338" y="2019300"/>
          <p14:tracePt t="177728" x="4614863" y="2019300"/>
          <p14:tracePt t="177743" x="4633913" y="2019300"/>
          <p14:tracePt t="177760" x="4657725" y="2019300"/>
          <p14:tracePt t="177776" x="4676775" y="2019300"/>
          <p14:tracePt t="177793" x="4705350" y="2014538"/>
          <p14:tracePt t="177810" x="4719638" y="2009775"/>
          <p14:tracePt t="177827" x="4748213" y="2000250"/>
          <p14:tracePt t="177843" x="4772025" y="1990725"/>
          <p14:tracePt t="177860" x="4795838" y="1985963"/>
          <p14:tracePt t="177876" x="4852988" y="1976438"/>
          <p14:tracePt t="177893" x="4876800" y="1966913"/>
          <p14:tracePt t="177910" x="4900613" y="1966913"/>
          <p14:tracePt t="177926" x="4919663" y="1962150"/>
          <p14:tracePt t="177943" x="4929188" y="1957388"/>
          <p14:tracePt t="177960" x="4933950" y="1957388"/>
          <p14:tracePt t="177976" x="4948238" y="1957388"/>
          <p14:tracePt t="177993" x="4948238" y="1952625"/>
          <p14:tracePt t="178010" x="4953000" y="1952625"/>
          <p14:tracePt t="178409" x="5000625" y="1952625"/>
          <p14:tracePt t="178416" x="5067300" y="1952625"/>
          <p14:tracePt t="178426" x="5133975" y="1952625"/>
          <p14:tracePt t="178443" x="5295900" y="1952625"/>
          <p14:tracePt t="178459" x="5548313" y="1966913"/>
          <p14:tracePt t="178476" x="5738813" y="1976438"/>
          <p14:tracePt t="178493" x="5948363" y="1990725"/>
          <p14:tracePt t="178509" x="6062663" y="1990725"/>
          <p14:tracePt t="178526" x="6143625" y="1990725"/>
          <p14:tracePt t="178543" x="6200775" y="1990725"/>
          <p14:tracePt t="178559" x="6210300" y="1990725"/>
          <p14:tracePt t="178576" x="6215063" y="1990725"/>
          <p14:tracePt t="178685" x="6205538" y="1990725"/>
          <p14:tracePt t="178699" x="6200775" y="1990725"/>
          <p14:tracePt t="178707" x="6196013" y="1990725"/>
          <p14:tracePt t="178714" x="6191250" y="1990725"/>
          <p14:tracePt t="178726" x="6181725" y="1990725"/>
          <p14:tracePt t="178743" x="6172200" y="1981200"/>
          <p14:tracePt t="178759" x="6167438" y="1981200"/>
          <p14:tracePt t="178776" x="6119813" y="1962150"/>
          <p14:tracePt t="178793" x="5967413" y="1909763"/>
          <p14:tracePt t="178809" x="5905500" y="1890713"/>
          <p14:tracePt t="178826" x="5872163" y="1885950"/>
          <p14:tracePt t="178843" x="5853113" y="1881188"/>
          <p14:tracePt t="178859" x="5848350" y="1881188"/>
          <p14:tracePt t="178876" x="5848350" y="1871663"/>
          <p14:tracePt t="178919" x="5848350" y="1866900"/>
          <p14:tracePt t="178926" x="5853113" y="1866900"/>
          <p14:tracePt t="178943" x="5857875" y="1866900"/>
          <p14:tracePt t="178963" x="5862638" y="1866900"/>
          <p14:tracePt t="178991" x="5867400" y="1866900"/>
          <p14:tracePt t="179005" x="5872163" y="1866900"/>
          <p14:tracePt t="179026" x="5876925" y="1866900"/>
          <p14:tracePt t="179047" x="5886450" y="1866900"/>
          <p14:tracePt t="179069" x="5891213" y="1876425"/>
          <p14:tracePt t="179090" x="5895975" y="1876425"/>
          <p14:tracePt t="179098" x="5905500" y="1881188"/>
          <p14:tracePt t="179109" x="5915025" y="1881188"/>
          <p14:tracePt t="179126" x="5943600" y="1885950"/>
          <p14:tracePt t="179143" x="5957888" y="1885950"/>
          <p14:tracePt t="179159" x="5967413" y="1885950"/>
          <p14:tracePt t="179176" x="5972175" y="1890713"/>
          <p14:tracePt t="179193" x="5976938" y="1890713"/>
          <p14:tracePt t="179209" x="5981700" y="1890713"/>
          <p14:tracePt t="185693" x="5934075" y="1900238"/>
          <p14:tracePt t="185700" x="5829300" y="1928813"/>
          <p14:tracePt t="185707" x="5719763" y="1943100"/>
          <p14:tracePt t="185724" x="5514975" y="1990725"/>
          <p14:tracePt t="185740" x="5291138" y="2038350"/>
          <p14:tracePt t="185757" x="4943475" y="2124075"/>
          <p14:tracePt t="185774" x="4776788" y="2185988"/>
          <p14:tracePt t="185790" x="4581525" y="2247900"/>
          <p14:tracePt t="185792" x="4491038" y="2276475"/>
          <p14:tracePt t="185807" x="4362450" y="2324100"/>
          <p14:tracePt t="185824" x="4229100" y="2371725"/>
          <p14:tracePt t="185841" x="4110038" y="2419350"/>
          <p14:tracePt t="185857" x="3990975" y="2476500"/>
          <p14:tracePt t="185874" x="3929063" y="2514600"/>
          <p14:tracePt t="185890" x="3886200" y="2543175"/>
          <p14:tracePt t="185907" x="3848100" y="2566988"/>
          <p14:tracePt t="185924" x="3838575" y="2576513"/>
          <p14:tracePt t="188126" x="3790950" y="2590800"/>
          <p14:tracePt t="188133" x="3709988" y="2600325"/>
          <p14:tracePt t="188140" x="3600450" y="2614613"/>
          <p14:tracePt t="188156" x="3376613" y="2643188"/>
          <p14:tracePt t="188173" x="3119438" y="2671763"/>
          <p14:tracePt t="188190" x="2714625" y="2719388"/>
          <p14:tracePt t="188206" x="2500313" y="2728913"/>
          <p14:tracePt t="188223" x="2276475" y="2738438"/>
          <p14:tracePt t="188240" x="1990725" y="2738438"/>
          <p14:tracePt t="188256" x="1828800" y="2738438"/>
          <p14:tracePt t="188273" x="1704975" y="2738438"/>
          <p14:tracePt t="188290" x="1543050" y="2743200"/>
          <p14:tracePt t="188306" x="1471613" y="2747963"/>
          <p14:tracePt t="188323" x="1428750" y="2752725"/>
          <p14:tracePt t="188339" x="1395413" y="2757488"/>
          <p14:tracePt t="188356" x="1381125" y="2757488"/>
          <p14:tracePt t="188373" x="1371600" y="2762250"/>
          <p14:tracePt t="188390" x="1366838" y="2762250"/>
          <p14:tracePt t="188406" x="1362075" y="2762250"/>
          <p14:tracePt t="188423" x="1357313" y="2762250"/>
          <p14:tracePt t="188456" x="1352550" y="2762250"/>
          <p14:tracePt t="188473" x="1347788" y="2762250"/>
          <p14:tracePt t="188489" x="1343025" y="2762250"/>
          <p14:tracePt t="188506" x="1338263" y="2762250"/>
          <p14:tracePt t="188523" x="1333500" y="2762250"/>
          <p14:tracePt t="188539" x="1328738" y="2762250"/>
          <p14:tracePt t="188558" x="1323975" y="2762250"/>
          <p14:tracePt t="188991" x="1371600" y="2757488"/>
          <p14:tracePt t="188998" x="1443038" y="2752725"/>
          <p14:tracePt t="189006" x="1509713" y="2747963"/>
          <p14:tracePt t="189023" x="1738313" y="2733675"/>
          <p14:tracePt t="189040" x="2095500" y="2719388"/>
          <p14:tracePt t="189056" x="2343150" y="2709863"/>
          <p14:tracePt t="189073" x="2609850" y="2695575"/>
          <p14:tracePt t="189090" x="2871788" y="2695575"/>
          <p14:tracePt t="189106" x="3014663" y="2695575"/>
          <p14:tracePt t="189123" x="3109913" y="2695575"/>
          <p14:tracePt t="189139" x="3209925" y="2690813"/>
          <p14:tracePt t="189156" x="3238500" y="2686050"/>
          <p14:tracePt t="189173" x="3252788" y="2686050"/>
          <p14:tracePt t="189189" x="3262313" y="2686050"/>
          <p14:tracePt t="189222" x="3267075" y="2686050"/>
          <p14:tracePt t="189324" x="3271838" y="2686050"/>
          <p14:tracePt t="189992" x="3305175" y="2690813"/>
          <p14:tracePt t="189999" x="3333750" y="2700338"/>
          <p14:tracePt t="190006" x="3352800" y="2705100"/>
          <p14:tracePt t="190022" x="3419475" y="2719388"/>
          <p14:tracePt t="190039" x="3500438" y="2733675"/>
          <p14:tracePt t="190056" x="3590925" y="2752725"/>
          <p14:tracePt t="190072" x="3657600" y="2762250"/>
          <p14:tracePt t="190089" x="3733800" y="2762250"/>
          <p14:tracePt t="190106" x="3833813" y="2762250"/>
          <p14:tracePt t="190122" x="3890963" y="2762250"/>
          <p14:tracePt t="190139" x="3967163" y="2757488"/>
          <p14:tracePt t="190156" x="4019550" y="2752725"/>
          <p14:tracePt t="190172" x="4067175" y="2747963"/>
          <p14:tracePt t="190189" x="4114800" y="2747963"/>
          <p14:tracePt t="190206" x="4133850" y="2743200"/>
          <p14:tracePt t="190222" x="4152900" y="2743200"/>
          <p14:tracePt t="190239" x="4167188" y="2743200"/>
          <p14:tracePt t="190272" x="4171950" y="2743200"/>
          <p14:tracePt t="190694" x="4195763" y="2743200"/>
          <p14:tracePt t="190700" x="4219575" y="2743200"/>
          <p14:tracePt t="190708" x="4252913" y="2747963"/>
          <p14:tracePt t="190722" x="4324350" y="2752725"/>
          <p14:tracePt t="190739" x="4381500" y="2757488"/>
          <p14:tracePt t="190755" x="4429125" y="2762250"/>
          <p14:tracePt t="190772" x="4452938" y="2762250"/>
          <p14:tracePt t="190789" x="4462463" y="2762250"/>
          <p14:tracePt t="190805" x="4467225" y="2762250"/>
          <p14:tracePt t="190839" x="4471988" y="2762250"/>
          <p14:tracePt t="190856" x="4476750" y="2762250"/>
          <p14:tracePt t="191183" x="4495800" y="2762250"/>
          <p14:tracePt t="191190" x="4529138" y="2757488"/>
          <p14:tracePt t="191205" x="4576763" y="2747963"/>
          <p14:tracePt t="191222" x="4648200" y="2733675"/>
          <p14:tracePt t="191239" x="4743450" y="2719388"/>
          <p14:tracePt t="191255" x="4795838" y="2714625"/>
          <p14:tracePt t="191272" x="4829175" y="2714625"/>
          <p14:tracePt t="191288" x="4852988" y="2709863"/>
          <p14:tracePt t="191305" x="4862513" y="2709863"/>
          <p14:tracePt t="191338" x="4867275" y="2709863"/>
          <p14:tracePt t="191389" x="4872038" y="2709863"/>
          <p14:tracePt t="191409" x="4872038" y="2714625"/>
          <p14:tracePt t="191424" x="4876800" y="2714625"/>
          <p14:tracePt t="191438" x="4881563" y="2719388"/>
          <p14:tracePt t="191473" x="4881563" y="2724150"/>
          <p14:tracePt t="191480" x="4886325" y="2724150"/>
          <p14:tracePt t="191516" x="4891088" y="2724150"/>
          <p14:tracePt t="191651" x="4891088" y="2728913"/>
          <p14:tracePt t="191701" x="4895850" y="2728913"/>
          <p14:tracePt t="191722" x="4900613" y="2733675"/>
          <p14:tracePt t="191729" x="4905375" y="2738438"/>
          <p14:tracePt t="191738" x="4914900" y="2738438"/>
          <p14:tracePt t="191755" x="4948238" y="2752725"/>
          <p14:tracePt t="191772" x="4991100" y="2767013"/>
          <p14:tracePt t="191788" x="5029200" y="2776538"/>
          <p14:tracePt t="191805" x="5057775" y="2781300"/>
          <p14:tracePt t="191822" x="5091113" y="2795588"/>
          <p14:tracePt t="191838" x="5119688" y="2800350"/>
          <p14:tracePt t="191855" x="5138738" y="2805113"/>
          <p14:tracePt t="191872" x="5162550" y="2805113"/>
          <p14:tracePt t="191888" x="5172075" y="2805113"/>
          <p14:tracePt t="191905" x="5176838" y="2805113"/>
          <p14:tracePt t="191935" x="5181600" y="2805113"/>
          <p14:tracePt t="193297" x="5176838" y="2805113"/>
          <p14:tracePt t="193332" x="5167313" y="2805113"/>
          <p14:tracePt t="193346" x="5167313" y="2800350"/>
          <p14:tracePt t="193396" x="5162550" y="2800350"/>
          <p14:tracePt t="193410" x="5162550" y="2795588"/>
          <p14:tracePt t="193459" x="5162550" y="2790825"/>
          <p14:tracePt t="193466" x="5157788" y="2790825"/>
          <p14:tracePt t="193488" x="5157788" y="2786063"/>
          <p14:tracePt t="193502" x="5157788" y="2781300"/>
          <p14:tracePt t="193530" x="5157788" y="2776538"/>
          <p14:tracePt t="193538" x="5157788" y="2771775"/>
          <p14:tracePt t="193551" x="5157788" y="2767013"/>
          <p14:tracePt t="193580" x="5157788" y="2762250"/>
          <p14:tracePt t="193609" x="5157788" y="2757488"/>
          <p14:tracePt t="193644" x="5157788" y="2752725"/>
          <p14:tracePt t="193673" x="5157788" y="2747963"/>
          <p14:tracePt t="193765" x="5153025" y="2747963"/>
          <p14:tracePt t="193857" x="5148263" y="2747963"/>
          <p14:tracePt t="193878" x="5148263" y="2752725"/>
          <p14:tracePt t="193984" x="5148263" y="2757488"/>
          <p14:tracePt t="194474" x="5148263" y="2762250"/>
          <p14:tracePt t="194546" x="5148263" y="2767013"/>
          <p14:tracePt t="194623" x="5153025" y="2767013"/>
          <p14:tracePt t="194701" x="5157788" y="2767013"/>
          <p14:tracePt t="194715" x="5162550" y="2767013"/>
          <p14:tracePt t="194722" x="5186363" y="2767013"/>
          <p14:tracePt t="194737" x="5248275" y="2747963"/>
          <p14:tracePt t="194754" x="5319713" y="2733675"/>
          <p14:tracePt t="194771" x="5438775" y="2714625"/>
          <p14:tracePt t="194787" x="5534025" y="2700338"/>
          <p14:tracePt t="194804" x="5610225" y="2695575"/>
          <p14:tracePt t="194821" x="5734050" y="2700338"/>
          <p14:tracePt t="194837" x="5819775" y="2700338"/>
          <p14:tracePt t="194854" x="5881688" y="2700338"/>
          <p14:tracePt t="194871" x="5943600" y="2705100"/>
          <p14:tracePt t="194887" x="5972175" y="2709863"/>
          <p14:tracePt t="194904" x="5986463" y="2714625"/>
          <p14:tracePt t="194921" x="5995988" y="2719388"/>
          <p14:tracePt t="194937" x="6005513" y="2719388"/>
          <p14:tracePt t="194954" x="6019800" y="2719388"/>
          <p14:tracePt t="194971" x="6029325" y="2724150"/>
          <p14:tracePt t="194987" x="6038850" y="2724150"/>
          <p14:tracePt t="195004" x="6053138" y="2724150"/>
          <p14:tracePt t="195021" x="6057900" y="2724150"/>
          <p14:tracePt t="195404" x="6096000" y="2724150"/>
          <p14:tracePt t="195411" x="6134100" y="2728913"/>
          <p14:tracePt t="195421" x="6172200" y="2728913"/>
          <p14:tracePt t="195437" x="6253163" y="2728913"/>
          <p14:tracePt t="195454" x="6381750" y="2728913"/>
          <p14:tracePt t="195470" x="6457950" y="2724150"/>
          <p14:tracePt t="195487" x="6543675" y="2724150"/>
          <p14:tracePt t="195504" x="6581775" y="2724150"/>
          <p14:tracePt t="195520" x="6634163" y="2724150"/>
          <p14:tracePt t="195537" x="6700838" y="2719388"/>
          <p14:tracePt t="195554" x="6734175" y="2719388"/>
          <p14:tracePt t="195571" x="6767513" y="2719388"/>
          <p14:tracePt t="195587" x="6829425" y="2719388"/>
          <p14:tracePt t="195604" x="6881813" y="2719388"/>
          <p14:tracePt t="195620" x="6934200" y="2719388"/>
          <p14:tracePt t="195637" x="6996113" y="2719388"/>
          <p14:tracePt t="195654" x="7015163" y="2719388"/>
          <p14:tracePt t="195671" x="7034213" y="2719388"/>
          <p14:tracePt t="195687" x="7053263" y="2724150"/>
          <p14:tracePt t="195704" x="7062788" y="2724150"/>
          <p14:tracePt t="195743" x="7067550" y="2724150"/>
          <p14:tracePt t="195793" x="7067550" y="2728913"/>
          <p14:tracePt t="195928" x="7062788" y="2728913"/>
          <p14:tracePt t="195935" x="7053263" y="2728913"/>
          <p14:tracePt t="195949" x="7048500" y="2728913"/>
          <p14:tracePt t="195964" x="7043738" y="2728913"/>
          <p14:tracePt t="195978" x="7038975" y="2728913"/>
          <p14:tracePt t="195992" x="7029450" y="2728913"/>
          <p14:tracePt t="196003" x="7010400" y="2728913"/>
          <p14:tracePt t="196020" x="6929438" y="2724150"/>
          <p14:tracePt t="196037" x="6891338" y="2719388"/>
          <p14:tracePt t="196054" x="6843713" y="2719388"/>
          <p14:tracePt t="196070" x="6796088" y="2714625"/>
          <p14:tracePt t="196087" x="6772275" y="2709863"/>
          <p14:tracePt t="196104" x="6753225" y="2709863"/>
          <p14:tracePt t="196120" x="6738938" y="2709863"/>
          <p14:tracePt t="196137" x="6734175" y="2709863"/>
          <p14:tracePt t="196170" x="6729413" y="2709863"/>
          <p14:tracePt t="196227" x="6724650" y="2709863"/>
          <p14:tracePt t="196254" x="6719888" y="2709863"/>
          <p14:tracePt t="196283" x="6715125" y="2709863"/>
          <p14:tracePt t="196297" x="6710363" y="2714625"/>
          <p14:tracePt t="196304" x="6700838" y="2714625"/>
          <p14:tracePt t="196320" x="6672263" y="2714625"/>
          <p14:tracePt t="196337" x="6648450" y="2714625"/>
          <p14:tracePt t="196353" x="6638925" y="2719388"/>
          <p14:tracePt t="196370" x="6634163" y="2719388"/>
          <p14:tracePt t="196387" x="6629400" y="2719388"/>
          <p14:tracePt t="196431" x="6619875" y="2719388"/>
          <p14:tracePt t="199893" x="6572250" y="2719388"/>
          <p14:tracePt t="199900" x="6500813" y="2719388"/>
          <p14:tracePt t="199907" x="6443663" y="2719388"/>
          <p14:tracePt t="199919" x="6381750" y="2719388"/>
          <p14:tracePt t="199936" x="6172200" y="2709863"/>
          <p14:tracePt t="199952" x="6062663" y="2700338"/>
          <p14:tracePt t="199969" x="5962650" y="2695575"/>
          <p14:tracePt t="199986" x="5815013" y="2681288"/>
          <p14:tracePt t="200002" x="5753100" y="2667000"/>
          <p14:tracePt t="200019" x="5686425" y="2662238"/>
          <p14:tracePt t="200036" x="5610225" y="2652713"/>
          <p14:tracePt t="200052" x="5586413" y="2647950"/>
          <p14:tracePt t="200069" x="5572125" y="2643188"/>
          <p14:tracePt t="200085" x="5562600" y="2643188"/>
          <p14:tracePt t="201333" x="5529263" y="2638425"/>
          <p14:tracePt t="201340" x="5491163" y="2628900"/>
          <p14:tracePt t="201352" x="5453063" y="2619375"/>
          <p14:tracePt t="201368" x="5334000" y="2581275"/>
          <p14:tracePt t="201385" x="5243513" y="2566988"/>
          <p14:tracePt t="201402" x="5167313" y="2543175"/>
          <p14:tracePt t="201418" x="5091113" y="2524125"/>
          <p14:tracePt t="201435" x="5024438" y="2505075"/>
          <p14:tracePt t="201452" x="4957763" y="2486025"/>
          <p14:tracePt t="201468" x="4872038" y="2471738"/>
          <p14:tracePt t="201485" x="4829175" y="2447925"/>
          <p14:tracePt t="201502" x="4791075" y="2433638"/>
          <p14:tracePt t="201518" x="4752975" y="2414588"/>
          <p14:tracePt t="201535" x="4738688" y="2395538"/>
          <p14:tracePt t="201552" x="4724400" y="2386013"/>
          <p14:tracePt t="201568" x="4695825" y="2347913"/>
          <p14:tracePt t="201585" x="4676775" y="2319338"/>
          <p14:tracePt t="201602" x="4643438" y="2271713"/>
          <p14:tracePt t="201618" x="4624388" y="2238375"/>
          <p14:tracePt t="201635" x="4610100" y="2209800"/>
          <p14:tracePt t="201652" x="4586288" y="2166938"/>
          <p14:tracePt t="201668" x="4572000" y="2147888"/>
          <p14:tracePt t="201685" x="4552950" y="2128838"/>
          <p14:tracePt t="201702" x="4514850" y="2095500"/>
          <p14:tracePt t="201718" x="4491038" y="2076450"/>
          <p14:tracePt t="201735" x="4462463" y="2066925"/>
          <p14:tracePt t="201752" x="4438650" y="2047875"/>
          <p14:tracePt t="201768" x="4419600" y="2033588"/>
          <p14:tracePt t="201785" x="4410075" y="2019300"/>
          <p14:tracePt t="201802" x="4400550" y="1995488"/>
          <p14:tracePt t="201818" x="4391025" y="1981200"/>
          <p14:tracePt t="201835" x="4386263" y="1966913"/>
          <p14:tracePt t="201852" x="4381500" y="1952625"/>
          <p14:tracePt t="201885" x="4381500" y="1947863"/>
          <p14:tracePt t="201908" x="4391025" y="1957388"/>
          <p14:tracePt t="201918" x="4400550" y="1966913"/>
          <p14:tracePt t="201935" x="4429125" y="1985963"/>
          <p14:tracePt t="201951" x="4476750" y="2009775"/>
          <p14:tracePt t="201968" x="4510088" y="2014538"/>
          <p14:tracePt t="201985" x="4529138" y="2024063"/>
          <p14:tracePt t="202002" x="4557713" y="2024063"/>
          <p14:tracePt t="202018" x="4572000" y="2024063"/>
          <p14:tracePt t="202036" x="4600575" y="2024063"/>
          <p14:tracePt t="202051" x="4614863" y="2024063"/>
          <p14:tracePt t="202068" x="4624388" y="2024063"/>
          <p14:tracePt t="202085" x="4629150" y="2024063"/>
          <p14:tracePt t="202149" x="4633913" y="2024063"/>
          <p14:tracePt t="202228" x="4610100" y="2009775"/>
          <p14:tracePt t="202234" x="4591050" y="2000250"/>
          <p14:tracePt t="202241" x="4586288" y="1995488"/>
          <p14:tracePt t="202251" x="4572000" y="1985963"/>
          <p14:tracePt t="202268" x="4543425" y="1981200"/>
          <p14:tracePt t="202285" x="4533900" y="1971675"/>
          <p14:tracePt t="202301" x="4524375" y="1971675"/>
          <p14:tracePt t="202348" x="4529138" y="1971675"/>
          <p14:tracePt t="202354" x="4543425" y="1971675"/>
          <p14:tracePt t="202368" x="4595813" y="1976438"/>
          <p14:tracePt t="202385" x="4686300" y="1976438"/>
          <p14:tracePt t="202401" x="4781550" y="1976438"/>
          <p14:tracePt t="202418" x="4905375" y="1971675"/>
          <p14:tracePt t="202435" x="4976813" y="1966913"/>
          <p14:tracePt t="202451" x="5010150" y="1962150"/>
          <p14:tracePt t="202468" x="5024438" y="1957388"/>
          <p14:tracePt t="202485" x="5024438" y="1952625"/>
          <p14:tracePt t="202518" x="5014913" y="1938338"/>
          <p14:tracePt t="202535" x="4991100" y="1933575"/>
          <p14:tracePt t="202551" x="4976813" y="1919288"/>
          <p14:tracePt t="202553" x="4972050" y="1919288"/>
          <p14:tracePt t="202568" x="4957763" y="1919288"/>
          <p14:tracePt t="202585" x="4933950" y="1909763"/>
          <p14:tracePt t="202601" x="4929188" y="1905000"/>
          <p14:tracePt t="202618" x="4919663" y="1905000"/>
          <p14:tracePt t="202635" x="4919663" y="1900238"/>
          <p14:tracePt t="202702" x="4919663" y="1905000"/>
          <p14:tracePt t="202723" x="4924425" y="1905000"/>
          <p14:tracePt t="202730" x="4924425" y="1909763"/>
          <p14:tracePt t="202744" x="4929188" y="1909763"/>
          <p14:tracePt t="202801" x="4919663" y="1909763"/>
          <p14:tracePt t="202808" x="4895850" y="1909763"/>
          <p14:tracePt t="202818" x="4843463" y="1909763"/>
          <p14:tracePt t="202835" x="4757738" y="1909763"/>
          <p14:tracePt t="202851" x="4633913" y="1900238"/>
          <p14:tracePt t="202868" x="4581525" y="1895475"/>
          <p14:tracePt t="202884" x="4557713" y="1895475"/>
          <p14:tracePt t="202901" x="4552950" y="1895475"/>
          <p14:tracePt t="202936" x="4567238" y="1900238"/>
          <p14:tracePt t="202951" x="4591050" y="1900238"/>
          <p14:tracePt t="202968" x="4667250" y="1909763"/>
          <p14:tracePt t="202985" x="4767263" y="1905000"/>
          <p14:tracePt t="203001" x="4881563" y="1900238"/>
          <p14:tracePt t="203018" x="4929188" y="1900238"/>
          <p14:tracePt t="203036" x="4948238" y="1900238"/>
          <p14:tracePt t="203051" x="4953000" y="1900238"/>
          <p14:tracePt t="203078" x="4948238" y="1900238"/>
          <p14:tracePt t="203086" x="4943475" y="1895475"/>
          <p14:tracePt t="203101" x="4910138" y="1890713"/>
          <p14:tracePt t="203118" x="4843463" y="1885950"/>
          <p14:tracePt t="203134" x="4757738" y="1885950"/>
          <p14:tracePt t="203151" x="4743450" y="1881188"/>
          <p14:tracePt t="203168" x="4738688" y="1881188"/>
          <p14:tracePt t="203201" x="4738688" y="1876425"/>
          <p14:tracePt t="203218" x="4776788" y="1866900"/>
          <p14:tracePt t="203234" x="4876800" y="1838325"/>
          <p14:tracePt t="203251" x="4924425" y="1824038"/>
          <p14:tracePt t="203268" x="4953000" y="1819275"/>
          <p14:tracePt t="203284" x="4962525" y="1814513"/>
          <p14:tracePt t="203333" x="4957763" y="1819275"/>
          <p14:tracePt t="203347" x="4957763" y="1824038"/>
          <p14:tracePt t="203354" x="4953000" y="1824038"/>
          <p14:tracePt t="203369" x="4953000" y="1833563"/>
          <p14:tracePt t="203469" x="4953000" y="1838325"/>
          <p14:tracePt t="203540" x="4953000" y="1843088"/>
          <p14:tracePt t="203596" x="4938713" y="1847850"/>
          <p14:tracePt t="203602" x="4910138" y="1852613"/>
          <p14:tracePt t="203610" x="4857750" y="1871663"/>
          <p14:tracePt t="203618" x="4795838" y="1881188"/>
          <p14:tracePt t="203634" x="4686300" y="1900238"/>
          <p14:tracePt t="203651" x="4557713" y="1909763"/>
          <p14:tracePt t="203668" x="4410075" y="1928813"/>
          <p14:tracePt t="203684" x="4371975" y="1928813"/>
          <p14:tracePt t="203701" x="4362450" y="1928813"/>
          <p14:tracePt t="203745" x="4405313" y="1928813"/>
          <p14:tracePt t="203752" x="4443413" y="1928813"/>
          <p14:tracePt t="203768" x="4524375" y="1928813"/>
          <p14:tracePt t="203785" x="4686300" y="1909763"/>
          <p14:tracePt t="203801" x="4886325" y="1905000"/>
          <p14:tracePt t="203818" x="4995863" y="1895475"/>
          <p14:tracePt t="203834" x="5062538" y="1895475"/>
          <p14:tracePt t="203851" x="5086350" y="1895475"/>
          <p14:tracePt t="203887" x="5057775" y="1890713"/>
          <p14:tracePt t="203901" x="5005388" y="1885950"/>
          <p14:tracePt t="203918" x="4919663" y="1890713"/>
          <p14:tracePt t="203934" x="4814888" y="1905000"/>
          <p14:tracePt t="203951" x="4700588" y="1924050"/>
          <p14:tracePt t="203968" x="4672013" y="1928813"/>
          <p14:tracePt t="203984" x="4667250" y="1928813"/>
          <p14:tracePt t="204035" x="4672013" y="1928813"/>
          <p14:tracePt t="204042" x="4681538" y="1928813"/>
          <p14:tracePt t="204057" x="4686300" y="1928813"/>
          <p14:tracePt t="204071" x="4691063" y="1928813"/>
          <p14:tracePt t="204099" x="4695825" y="1928813"/>
          <p14:tracePt t="205923" x="4667250" y="1928813"/>
          <p14:tracePt t="205930" x="4619625" y="1933575"/>
          <p14:tracePt t="205936" x="4552950" y="1933575"/>
          <p14:tracePt t="205950" x="4438650" y="1938338"/>
          <p14:tracePt t="205967" x="4291013" y="1947863"/>
          <p14:tracePt t="205984" x="4114800" y="1957388"/>
          <p14:tracePt t="206000" x="3786188" y="1971675"/>
          <p14:tracePt t="206017" x="3524250" y="1976438"/>
          <p14:tracePt t="206033" x="3309938" y="1976438"/>
          <p14:tracePt t="206050" x="2952750" y="1962150"/>
          <p14:tracePt t="206067" x="2728913" y="1947863"/>
          <p14:tracePt t="206083" x="2538413" y="1943100"/>
          <p14:tracePt t="206100" x="2314575" y="1928813"/>
          <p14:tracePt t="206117" x="2205038" y="1914525"/>
          <p14:tracePt t="206134" x="2128838" y="1905000"/>
          <p14:tracePt t="206150" x="2066925" y="1895475"/>
          <p14:tracePt t="206167" x="2038350" y="1881188"/>
          <p14:tracePt t="206184" x="2024063" y="1871663"/>
          <p14:tracePt t="206200" x="2014538" y="1866900"/>
          <p14:tracePt t="206234" x="2009775" y="1862138"/>
          <p14:tracePt t="206250" x="2009775" y="1857375"/>
          <p14:tracePt t="206284" x="2024063" y="1862138"/>
          <p14:tracePt t="206300" x="2028825" y="1866900"/>
          <p14:tracePt t="206326" x="2033588" y="1866900"/>
          <p14:tracePt t="206334" x="2043113" y="1871663"/>
          <p14:tracePt t="206350" x="2071688" y="1881188"/>
          <p14:tracePt t="206367" x="2143125" y="1895475"/>
          <p14:tracePt t="206383" x="2286000" y="1905000"/>
          <p14:tracePt t="206400" x="2352675" y="1905000"/>
          <p14:tracePt t="206417" x="2390775" y="1909763"/>
          <p14:tracePt t="206433" x="2400300" y="1909763"/>
          <p14:tracePt t="206468" x="2338388" y="1885950"/>
          <p14:tracePt t="206483" x="2238375" y="1876425"/>
          <p14:tracePt t="206500" x="2119313" y="1866900"/>
          <p14:tracePt t="206517" x="1976438" y="1852613"/>
          <p14:tracePt t="206533" x="1819275" y="1833563"/>
          <p14:tracePt t="206550" x="1762125" y="1828800"/>
          <p14:tracePt t="206567" x="1743075" y="1828800"/>
          <p14:tracePt t="206583" x="1738313" y="1828800"/>
          <p14:tracePt t="206624" x="1747838" y="1838325"/>
          <p14:tracePt t="206632" x="1766888" y="1847850"/>
          <p14:tracePt t="206639" x="1781175" y="1857375"/>
          <p14:tracePt t="206650" x="1809750" y="1866900"/>
          <p14:tracePt t="206667" x="1905000" y="1895475"/>
          <p14:tracePt t="206683" x="1933575" y="1895475"/>
          <p14:tracePt t="206700" x="1947863" y="1900238"/>
          <p14:tracePt t="206717" x="1952625" y="1900238"/>
          <p14:tracePt t="206733" x="1962150" y="1900238"/>
          <p14:tracePt t="206767" x="1914525" y="1885950"/>
          <p14:tracePt t="206783" x="1881188" y="1876425"/>
          <p14:tracePt t="206800" x="1857375" y="1871663"/>
          <p14:tracePt t="206817" x="1843088" y="1871663"/>
          <p14:tracePt t="206866" x="1847850" y="1871663"/>
          <p14:tracePt t="206873" x="1866900" y="1885950"/>
          <p14:tracePt t="206883" x="1900238" y="1895475"/>
          <p14:tracePt t="206900" x="1962150" y="1909763"/>
          <p14:tracePt t="206917" x="2066925" y="1924050"/>
          <p14:tracePt t="206933" x="2138363" y="1933575"/>
          <p14:tracePt t="206950" x="2185988" y="1938338"/>
          <p14:tracePt t="206967" x="2195513" y="1938338"/>
          <p14:tracePt t="207022" x="2190750" y="1938338"/>
          <p14:tracePt t="207029" x="2185988" y="1938338"/>
          <p14:tracePt t="207036" x="2181225" y="1938338"/>
          <p14:tracePt t="207050" x="2162175" y="1933575"/>
          <p14:tracePt t="207083" x="2119313" y="1919288"/>
          <p14:tracePt t="207100" x="2085975" y="1909763"/>
          <p14:tracePt t="207117" x="2076450" y="1905000"/>
          <p14:tracePt t="207133" x="2071688" y="1900238"/>
          <p14:tracePt t="207192" x="2076450" y="1905000"/>
          <p14:tracePt t="207199" x="2085975" y="1914525"/>
          <p14:tracePt t="207206" x="2109788" y="1919288"/>
          <p14:tracePt t="207216" x="2147888" y="1928813"/>
          <p14:tracePt t="207233" x="2228850" y="1947863"/>
          <p14:tracePt t="207250" x="2376488" y="1957388"/>
          <p14:tracePt t="207266" x="2471738" y="1957388"/>
          <p14:tracePt t="207283" x="2543175" y="1957388"/>
          <p14:tracePt t="207300" x="2562225" y="1952625"/>
          <p14:tracePt t="207355" x="2552700" y="1947863"/>
          <p14:tracePt t="207362" x="2547938" y="1947863"/>
          <p14:tracePt t="207369" x="2538413" y="1947863"/>
          <p14:tracePt t="207383" x="2533650" y="1947863"/>
          <p14:tracePt t="207400" x="2528888" y="1947863"/>
          <p14:tracePt t="207447" x="2528888" y="1943100"/>
          <p14:tracePt t="207483" x="2533650" y="1943100"/>
          <p14:tracePt t="207532" x="2538413" y="1943100"/>
          <p14:tracePt t="207589" x="2543175" y="1943100"/>
          <p14:tracePt t="207639" x="2547938" y="1943100"/>
          <p14:tracePt t="207653" x="2552700" y="1943100"/>
          <p14:tracePt t="207660" x="2562225" y="1947863"/>
          <p14:tracePt t="207667" x="2566988" y="1947863"/>
          <p14:tracePt t="207683" x="2586038" y="1947863"/>
          <p14:tracePt t="207700" x="2614613" y="1947863"/>
          <p14:tracePt t="207716" x="2681288" y="1947863"/>
          <p14:tracePt t="207733" x="2738438" y="1947863"/>
          <p14:tracePt t="207750" x="2790825" y="1947863"/>
          <p14:tracePt t="207766" x="2847975" y="1947863"/>
          <p14:tracePt t="207783" x="2886075" y="1943100"/>
          <p14:tracePt t="207800" x="2914650" y="1943100"/>
          <p14:tracePt t="207816" x="2947988" y="1943100"/>
          <p14:tracePt t="207833" x="2962275" y="1943100"/>
          <p14:tracePt t="207850" x="2976563" y="1943100"/>
          <p14:tracePt t="207866" x="2995613" y="1943100"/>
          <p14:tracePt t="207883" x="3009900" y="1943100"/>
          <p14:tracePt t="207899" x="3038475" y="1943100"/>
          <p14:tracePt t="207916" x="3124200" y="1943100"/>
          <p14:tracePt t="207933" x="3209925" y="1943100"/>
          <p14:tracePt t="207950" x="3338513" y="1938338"/>
          <p14:tracePt t="207966" x="3619500" y="1924050"/>
          <p14:tracePt t="207983" x="3886200" y="1909763"/>
          <p14:tracePt t="208000" x="4205288" y="1895475"/>
          <p14:tracePt t="208016" x="4348163" y="1890713"/>
          <p14:tracePt t="208033" x="4433888" y="1890713"/>
          <p14:tracePt t="208049" x="4486275" y="1890713"/>
          <p14:tracePt t="208066" x="4491038" y="1890713"/>
          <p14:tracePt t="208837" x="4538663" y="1885950"/>
          <p14:tracePt t="208844" x="4595813" y="1881188"/>
          <p14:tracePt t="208852" x="4676775" y="1876425"/>
          <p14:tracePt t="208866" x="4848225" y="1871663"/>
          <p14:tracePt t="208883" x="4986338" y="1871663"/>
          <p14:tracePt t="208899" x="5129213" y="1881188"/>
          <p14:tracePt t="208916" x="5276850" y="1895475"/>
          <p14:tracePt t="208933" x="5324475" y="1905000"/>
          <p14:tracePt t="208949" x="5348288" y="1909763"/>
          <p14:tracePt t="208966" x="5353050" y="1909763"/>
          <p14:tracePt t="208999" x="5357813" y="1909763"/>
          <p14:tracePt t="209114" x="5372100" y="1909763"/>
          <p14:tracePt t="209121" x="5400675" y="1905000"/>
          <p14:tracePt t="209132" x="5438775" y="1900238"/>
          <p14:tracePt t="209149" x="5600700" y="1885950"/>
          <p14:tracePt t="209166" x="5762625" y="1871663"/>
          <p14:tracePt t="209182" x="5919788" y="1866900"/>
          <p14:tracePt t="209199" x="6172200" y="1866900"/>
          <p14:tracePt t="209216" x="6281738" y="1862138"/>
          <p14:tracePt t="209232" x="6376988" y="1862138"/>
          <p14:tracePt t="209249" x="6462713" y="1857375"/>
          <p14:tracePt t="209266" x="6486525" y="1852613"/>
          <p14:tracePt t="209282" x="6500813" y="1852613"/>
          <p14:tracePt t="209299" x="6510338" y="1843088"/>
          <p14:tracePt t="209745" x="6486525" y="1847850"/>
          <p14:tracePt t="209752" x="6443663" y="1857375"/>
          <p14:tracePt t="209759" x="6381750" y="1866900"/>
          <p14:tracePt t="209766" x="6281738" y="1895475"/>
          <p14:tracePt t="209782" x="6038850" y="1952625"/>
          <p14:tracePt t="209799" x="5710238" y="2019300"/>
          <p14:tracePt t="209816" x="5162550" y="2095500"/>
          <p14:tracePt t="209832" x="4776788" y="2128838"/>
          <p14:tracePt t="209849" x="4452938" y="2128838"/>
          <p14:tracePt t="209865" x="4100513" y="2095500"/>
          <p14:tracePt t="209882" x="3967163" y="2071688"/>
          <p14:tracePt t="209899" x="3871913" y="2043113"/>
          <p14:tracePt t="209915" x="3829050" y="2028825"/>
          <p14:tracePt t="209932" x="3829050" y="2024063"/>
          <p14:tracePt t="209965" x="3833813" y="2009775"/>
          <p14:tracePt t="209982" x="3852863" y="2005013"/>
          <p14:tracePt t="209999" x="3867150" y="2005013"/>
          <p14:tracePt t="210015" x="3881438" y="2005013"/>
          <p14:tracePt t="210032" x="3886200" y="2005013"/>
          <p14:tracePt t="210049" x="3890963" y="2005013"/>
          <p14:tracePt t="210065" x="3895725" y="2005013"/>
          <p14:tracePt t="210082" x="3905250" y="2005013"/>
          <p14:tracePt t="210099" x="3929063" y="2000250"/>
          <p14:tracePt t="210115" x="3990975" y="1985963"/>
          <p14:tracePt t="210132" x="4081463" y="1962150"/>
          <p14:tracePt t="210149" x="4243388" y="1919288"/>
          <p14:tracePt t="210165" x="4381500" y="1895475"/>
          <p14:tracePt t="210182" x="4476750" y="1876425"/>
          <p14:tracePt t="210199" x="4562475" y="1857375"/>
          <p14:tracePt t="210216" x="4586288" y="1852613"/>
          <p14:tracePt t="210232" x="4595813" y="1852613"/>
          <p14:tracePt t="210313" x="4591050" y="1852613"/>
          <p14:tracePt t="210377" x="4586288" y="1852613"/>
          <p14:tracePt t="210909" x="4586288" y="1838325"/>
          <p14:tracePt t="210915" x="4586288" y="1785938"/>
          <p14:tracePt t="210922" x="4586288" y="1747838"/>
          <p14:tracePt t="210932" x="4591050" y="1719263"/>
          <p14:tracePt t="210948" x="4614863" y="1619250"/>
          <p14:tracePt t="210965" x="4648200" y="1524000"/>
          <p14:tracePt t="210982" x="4681538" y="1466850"/>
          <p14:tracePt t="210998" x="4748213" y="1419225"/>
          <p14:tracePt t="211015" x="4857750" y="1390650"/>
          <p14:tracePt t="211032" x="4957763" y="1390650"/>
          <p14:tracePt t="211048" x="5057775" y="1419225"/>
          <p14:tracePt t="211065" x="5186363" y="1466850"/>
          <p14:tracePt t="211082" x="5248275" y="1514475"/>
          <p14:tracePt t="211099" x="5319713" y="1543050"/>
          <p14:tracePt t="211115" x="5395913" y="1581150"/>
          <p14:tracePt t="211132" x="5414963" y="1595438"/>
          <p14:tracePt t="211149" x="5424488" y="1604963"/>
          <p14:tracePt t="211165" x="5429250" y="1604963"/>
          <p14:tracePt t="211198" x="5434013" y="1609725"/>
          <p14:tracePt t="211234" x="5434013" y="1619250"/>
          <p14:tracePt t="211248" x="5429250" y="1628775"/>
          <p14:tracePt t="211265" x="5410200" y="1652588"/>
          <p14:tracePt t="211282" x="5395913" y="1681163"/>
          <p14:tracePt t="211298" x="5362575" y="1762125"/>
          <p14:tracePt t="211315" x="5338763" y="1819275"/>
          <p14:tracePt t="211332" x="5314950" y="1871663"/>
          <p14:tracePt t="211348" x="5267325" y="1962150"/>
          <p14:tracePt t="211365" x="5248275" y="2005013"/>
          <p14:tracePt t="211382" x="5224463" y="2047875"/>
          <p14:tracePt t="211398" x="5205413" y="2071688"/>
          <p14:tracePt t="211415" x="5205413" y="2081213"/>
          <p14:tracePt t="211432" x="5191125" y="2081213"/>
          <p14:tracePt t="211448" x="5143500" y="2076450"/>
          <p14:tracePt t="211465" x="5076825" y="2052638"/>
          <p14:tracePt t="211482" x="4929188" y="2000250"/>
          <p14:tracePt t="211498" x="4805363" y="1962150"/>
          <p14:tracePt t="211515" x="4700588" y="1928813"/>
          <p14:tracePt t="211532" x="4533900" y="1895475"/>
          <p14:tracePt t="211548" x="4452938" y="1885950"/>
          <p14:tracePt t="211565" x="4376738" y="1881188"/>
          <p14:tracePt t="211582" x="4257675" y="1881188"/>
          <p14:tracePt t="211598" x="4162425" y="1885950"/>
          <p14:tracePt t="211615" x="4071938" y="1895475"/>
          <p14:tracePt t="211632" x="3919538" y="1905000"/>
          <p14:tracePt t="211648" x="3848100" y="1905000"/>
          <p14:tracePt t="211665" x="3810000" y="1905000"/>
          <p14:tracePt t="211682" x="3786188" y="1905000"/>
          <p14:tracePt t="211698" x="3781425" y="1905000"/>
          <p14:tracePt t="211715" x="3776663" y="1905000"/>
          <p14:tracePt t="211759" x="3781425" y="1900238"/>
          <p14:tracePt t="211766" x="3790950" y="1900238"/>
          <p14:tracePt t="211781" x="3852863" y="1895475"/>
          <p14:tracePt t="211798" x="3948113" y="1895475"/>
          <p14:tracePt t="211815" x="4071938" y="1895475"/>
          <p14:tracePt t="211832" x="4286250" y="1895475"/>
          <p14:tracePt t="211848" x="4443413" y="1895475"/>
          <p14:tracePt t="211865" x="4610100" y="1895475"/>
          <p14:tracePt t="211881" x="4667250" y="1895475"/>
          <p14:tracePt t="211898" x="4691063" y="1895475"/>
          <p14:tracePt t="211915" x="4700588" y="1895475"/>
          <p14:tracePt t="211948" x="4705350" y="1895475"/>
          <p14:tracePt t="212007" x="4676775" y="1895475"/>
          <p14:tracePt t="212014" x="4629150" y="1895475"/>
          <p14:tracePt t="212021" x="4581525" y="1895475"/>
          <p14:tracePt t="212031" x="4524375" y="1895475"/>
          <p14:tracePt t="212048" x="4405313" y="1895475"/>
          <p14:tracePt t="212065" x="4195763" y="1895475"/>
          <p14:tracePt t="212081" x="4086225" y="1885950"/>
          <p14:tracePt t="212098" x="4019550" y="1881188"/>
          <p14:tracePt t="212115" x="3986213" y="1876425"/>
          <p14:tracePt t="212131" x="3981450" y="1876425"/>
          <p14:tracePt t="212170" x="4005263" y="1876425"/>
          <p14:tracePt t="212178" x="4024313" y="1876425"/>
          <p14:tracePt t="212184" x="4057650" y="1876425"/>
          <p14:tracePt t="212198" x="4114800" y="1881188"/>
          <p14:tracePt t="212215" x="4357688" y="1881188"/>
          <p14:tracePt t="212231" x="4567238" y="1881188"/>
          <p14:tracePt t="212248" x="4857750" y="1881188"/>
          <p14:tracePt t="212265" x="4972050" y="1881188"/>
          <p14:tracePt t="212281" x="5029200" y="1881188"/>
          <p14:tracePt t="212298" x="5053013" y="1881188"/>
          <p14:tracePt t="212355" x="5019675" y="1881188"/>
          <p14:tracePt t="212362" x="4976813" y="1881188"/>
          <p14:tracePt t="212369" x="4924425" y="1881188"/>
          <p14:tracePt t="212381" x="4876800" y="1881188"/>
          <p14:tracePt t="212398" x="4638675" y="1881188"/>
          <p14:tracePt t="212415" x="4495800" y="1881188"/>
          <p14:tracePt t="212431" x="4367213" y="1881188"/>
          <p14:tracePt t="212448" x="4276725" y="1871663"/>
          <p14:tracePt t="212465" x="4267200" y="1871663"/>
          <p14:tracePt t="212482" x="4262438" y="1871663"/>
          <p14:tracePt t="212498" x="4267200" y="1871663"/>
          <p14:tracePt t="212515" x="4295775" y="1871663"/>
          <p14:tracePt t="212532" x="4433888" y="1871663"/>
          <p14:tracePt t="212548" x="4610100" y="1862138"/>
          <p14:tracePt t="212565" x="4914900" y="1838325"/>
          <p14:tracePt t="212582" x="5334000" y="1795463"/>
          <p14:tracePt t="212598" x="5476875" y="1771650"/>
          <p14:tracePt t="212615" x="5534025" y="1762125"/>
          <p14:tracePt t="212631" x="5553075" y="1757363"/>
          <p14:tracePt t="212653" x="5548313" y="1747838"/>
          <p14:tracePt t="212664" x="5500688" y="1747838"/>
          <p14:tracePt t="212681" x="5310188" y="1771650"/>
          <p14:tracePt t="212698" x="5110163" y="1804988"/>
          <p14:tracePt t="212715" x="4848225" y="1852613"/>
          <p14:tracePt t="212731" x="4572000" y="1905000"/>
          <p14:tracePt t="212748" x="4481513" y="1909763"/>
          <p14:tracePt t="212765" x="4438650" y="1914525"/>
          <p14:tracePt t="212816" x="4448175" y="1914525"/>
          <p14:tracePt t="212823" x="4452938" y="1909763"/>
          <p14:tracePt t="212831" x="4462463" y="1909763"/>
          <p14:tracePt t="212848" x="4467225" y="1909763"/>
          <p14:tracePt t="212865" x="4471988" y="1909763"/>
          <p14:tracePt t="213477" x="4395788" y="1909763"/>
          <p14:tracePt t="213482" x="4267200" y="1909763"/>
          <p14:tracePt t="213490" x="4100513" y="1909763"/>
          <p14:tracePt t="213498" x="3919538" y="1909763"/>
          <p14:tracePt t="213514" x="3552825" y="1914525"/>
          <p14:tracePt t="213531" x="3200400" y="1928813"/>
          <p14:tracePt t="213548" x="2743200" y="1938338"/>
          <p14:tracePt t="213564" x="2557463" y="1943100"/>
          <p14:tracePt t="213581" x="2409825" y="1943100"/>
          <p14:tracePt t="213598" x="2233613" y="1952625"/>
          <p14:tracePt t="213614" x="2109788" y="1957388"/>
          <p14:tracePt t="213631" x="1938338" y="1966913"/>
          <p14:tracePt t="213648" x="1809750" y="1966913"/>
          <p14:tracePt t="213664" x="1719263" y="1966913"/>
          <p14:tracePt t="213681" x="1652588" y="1962150"/>
          <p14:tracePt t="213698" x="1638300" y="1957388"/>
          <p14:tracePt t="213714" x="1628775" y="1957388"/>
          <p14:tracePt t="213838" x="1633538" y="1957388"/>
          <p14:tracePt t="213887" x="1638300" y="1957388"/>
          <p14:tracePt t="213994" x="1638300" y="1962150"/>
          <p14:tracePt t="214100" x="1643063" y="1962150"/>
          <p14:tracePt t="214121" x="1643063" y="1966913"/>
          <p14:tracePt t="214163" x="1643063" y="1971675"/>
          <p14:tracePt t="214192" x="1666875" y="1971675"/>
          <p14:tracePt t="214198" x="1704975" y="1971675"/>
          <p14:tracePt t="214206" x="1766888" y="1971675"/>
          <p14:tracePt t="214214" x="1828800" y="1971675"/>
          <p14:tracePt t="214231" x="2047875" y="1971675"/>
          <p14:tracePt t="214248" x="2576513" y="1928813"/>
          <p14:tracePt t="214264" x="3009900" y="1905000"/>
          <p14:tracePt t="214281" x="3424238" y="1885950"/>
          <p14:tracePt t="214297" x="3929063" y="1852613"/>
          <p14:tracePt t="214314" x="4167188" y="1838325"/>
          <p14:tracePt t="214331" x="4305300" y="1833563"/>
          <p14:tracePt t="214347" x="4443413" y="1833563"/>
          <p14:tracePt t="214364" x="4495800" y="1833563"/>
          <p14:tracePt t="214381" x="4510088" y="1833563"/>
          <p14:tracePt t="214397" x="4514850" y="1833563"/>
          <p14:tracePt t="214482" x="4519613" y="1833563"/>
          <p14:tracePt t="214510" x="4524375" y="1833563"/>
          <p14:tracePt t="215277" x="4567238" y="1833563"/>
          <p14:tracePt t="215284" x="4624388" y="1833563"/>
          <p14:tracePt t="215291" x="4691063" y="1833563"/>
          <p14:tracePt t="215299" x="4767263" y="1833563"/>
          <p14:tracePt t="215314" x="4900613" y="1828800"/>
          <p14:tracePt t="215330" x="5033963" y="1828800"/>
          <p14:tracePt t="215347" x="5200650" y="1824038"/>
          <p14:tracePt t="215364" x="5272088" y="1824038"/>
          <p14:tracePt t="215380" x="5310188" y="1824038"/>
          <p14:tracePt t="215397" x="5338763" y="1828800"/>
          <p14:tracePt t="215414" x="5343525" y="1828800"/>
          <p14:tracePt t="215447" x="5348288" y="1828800"/>
          <p14:tracePt t="215464" x="5353050" y="1828800"/>
          <p14:tracePt t="215548" x="5338763" y="1833563"/>
          <p14:tracePt t="215553" x="5319713" y="1833563"/>
          <p14:tracePt t="215563" x="5267325" y="1833563"/>
          <p14:tracePt t="215580" x="5167313" y="1833563"/>
          <p14:tracePt t="215597" x="5014913" y="1824038"/>
          <p14:tracePt t="215614" x="4914900" y="1819275"/>
          <p14:tracePt t="215631" x="4843463" y="1814513"/>
          <p14:tracePt t="215647" x="4810125" y="1809750"/>
          <p14:tracePt t="215664" x="4805363" y="1809750"/>
          <p14:tracePt t="215688" x="4810125" y="1809750"/>
          <p14:tracePt t="215697" x="4824413" y="1809750"/>
          <p14:tracePt t="215714" x="4843463" y="1809750"/>
          <p14:tracePt t="215730" x="4872038" y="1809750"/>
          <p14:tracePt t="215747" x="4881563" y="1809750"/>
          <p14:tracePt t="215780" x="4891088" y="1809750"/>
          <p14:tracePt t="215823" x="4886325" y="1809750"/>
          <p14:tracePt t="217008" x="4900613" y="1814513"/>
          <p14:tracePt t="217014" x="4914900" y="1814513"/>
          <p14:tracePt t="217021" x="4933950" y="1814513"/>
          <p14:tracePt t="217030" x="4943475" y="1814513"/>
          <p14:tracePt t="217046" x="4972050" y="1814513"/>
          <p14:tracePt t="217063" x="4986338" y="1819275"/>
          <p14:tracePt t="217080" x="4991100" y="1819275"/>
          <p14:tracePt t="217170" x="4991100" y="1824038"/>
          <p14:tracePt t="217191" x="4986338" y="1824038"/>
          <p14:tracePt t="217199" x="4981575" y="1824038"/>
          <p14:tracePt t="217205" x="4972050" y="1824038"/>
          <p14:tracePt t="217220" x="4953000" y="1824038"/>
          <p14:tracePt t="217230" x="4948238" y="1824038"/>
          <p14:tracePt t="217246" x="4938713" y="1824038"/>
          <p14:tracePt t="217263" x="4910138" y="1824038"/>
          <p14:tracePt t="217280" x="4891088" y="1828800"/>
          <p14:tracePt t="217299" x="4838700" y="1838325"/>
          <p14:tracePt t="217313" x="4795838" y="1847850"/>
          <p14:tracePt t="217330" x="4748213" y="1852613"/>
          <p14:tracePt t="217347" x="4710113" y="1862138"/>
          <p14:tracePt t="217363" x="4676775" y="1866900"/>
          <p14:tracePt t="217380" x="4672013" y="1866900"/>
          <p14:tracePt t="217396" x="4667250" y="1871663"/>
          <p14:tracePt t="222283" x="4681538" y="1876425"/>
          <p14:tracePt t="222290" x="4705350" y="1876425"/>
          <p14:tracePt t="222296" x="4724400" y="1876425"/>
          <p14:tracePt t="222311" x="4767263" y="1881188"/>
          <p14:tracePt t="222328" x="4800600" y="1885950"/>
          <p14:tracePt t="222345" x="4824413" y="1885950"/>
          <p14:tracePt t="222361" x="4838700" y="1885950"/>
          <p14:tracePt t="222395" x="4843463" y="1885950"/>
          <p14:tracePt t="222460" x="4843463" y="1890713"/>
          <p14:tracePt t="222502" x="4843463" y="1895475"/>
          <p14:tracePt t="222509" x="4838700" y="1895475"/>
          <p14:tracePt t="222519" x="4838700" y="1905000"/>
          <p14:tracePt t="222537" x="4800600" y="1909763"/>
          <p14:tracePt t="222545" x="4795838" y="1909763"/>
          <p14:tracePt t="222561" x="4772025" y="1909763"/>
          <p14:tracePt t="222578" x="4743450" y="1909763"/>
          <p14:tracePt t="222595" x="4638675" y="1914525"/>
          <p14:tracePt t="222611" x="4533900" y="1924050"/>
          <p14:tracePt t="222628" x="4443413" y="1933575"/>
          <p14:tracePt t="222645" x="4310063" y="1943100"/>
          <p14:tracePt t="222661" x="4243388" y="1957388"/>
          <p14:tracePt t="222678" x="4210050" y="1957388"/>
          <p14:tracePt t="222695" x="4205288" y="1957388"/>
          <p14:tracePt t="222999" x="4100513" y="1957388"/>
          <p14:tracePt t="223006" x="3905250" y="1947863"/>
          <p14:tracePt t="223013" x="3719513" y="1933575"/>
          <p14:tracePt t="223028" x="3290888" y="1914525"/>
          <p14:tracePt t="223044" x="2852738" y="1905000"/>
          <p14:tracePt t="223062" x="2286000" y="1862138"/>
          <p14:tracePt t="223078" x="2019300" y="1847850"/>
          <p14:tracePt t="223094" x="1804988" y="1838325"/>
          <p14:tracePt t="223111" x="1643063" y="1809750"/>
          <p14:tracePt t="223128" x="1595438" y="1795463"/>
          <p14:tracePt t="223144" x="1581150" y="1795463"/>
          <p14:tracePt t="223161" x="1571625" y="1790700"/>
          <p14:tracePt t="223219" x="1576388" y="1790700"/>
          <p14:tracePt t="223225" x="1581150" y="1790700"/>
          <p14:tracePt t="223241" x="1590675" y="1790700"/>
          <p14:tracePt t="223253" x="1600200" y="1790700"/>
          <p14:tracePt t="223261" x="1624013" y="1795463"/>
          <p14:tracePt t="223278" x="1695450" y="1800225"/>
          <p14:tracePt t="223294" x="1776413" y="1804988"/>
          <p14:tracePt t="223311" x="1933575" y="1809750"/>
          <p14:tracePt t="223328" x="2043113" y="1819275"/>
          <p14:tracePt t="223344" x="2119313" y="1814513"/>
          <p14:tracePt t="223361" x="2181225" y="1814513"/>
          <p14:tracePt t="223378" x="2195513" y="1814513"/>
          <p14:tracePt t="223394" x="2200275" y="1814513"/>
          <p14:tracePt t="223428" x="2200275" y="1819275"/>
          <p14:tracePt t="223445" x="2105025" y="1847850"/>
          <p14:tracePt t="223461" x="1976438" y="1885950"/>
          <p14:tracePt t="223478" x="1814513" y="1919288"/>
          <p14:tracePt t="223494" x="1590675" y="1943100"/>
          <p14:tracePt t="223511" x="1504950" y="1947863"/>
          <p14:tracePt t="223528" x="1466850" y="1947863"/>
          <p14:tracePt t="223544" x="1457325" y="1947863"/>
          <p14:tracePt t="223587" x="1471613" y="1947863"/>
          <p14:tracePt t="223594" x="1500188" y="1947863"/>
          <p14:tracePt t="223611" x="1604963" y="1947863"/>
          <p14:tracePt t="223628" x="1747838" y="1943100"/>
          <p14:tracePt t="223644" x="2081213" y="1928813"/>
          <p14:tracePt t="223661" x="2328863" y="1919288"/>
          <p14:tracePt t="223678" x="2495550" y="1909763"/>
          <p14:tracePt t="223694" x="2628900" y="1895475"/>
          <p14:tracePt t="223711" x="2662238" y="1890713"/>
          <p14:tracePt t="223728" x="2676525" y="1890713"/>
          <p14:tracePt t="223779" x="2595563" y="1871663"/>
          <p14:tracePt t="223785" x="2543175" y="1876425"/>
          <p14:tracePt t="223794" x="2486025" y="1881188"/>
          <p14:tracePt t="223811" x="2371725" y="1890713"/>
          <p14:tracePt t="223827" x="2238375" y="1890713"/>
          <p14:tracePt t="223844" x="2205038" y="1890713"/>
          <p14:tracePt t="223861" x="2195513" y="1890713"/>
          <p14:tracePt t="223906" x="2219325" y="1895475"/>
          <p14:tracePt t="223913" x="2228850" y="1895475"/>
          <p14:tracePt t="223927" x="2309813" y="1905000"/>
          <p14:tracePt t="223944" x="2414588" y="1914525"/>
          <p14:tracePt t="223961" x="2543175" y="1914525"/>
          <p14:tracePt t="223977" x="2767013" y="1905000"/>
          <p14:tracePt t="223994" x="2852738" y="1895475"/>
          <p14:tracePt t="224011" x="2895600" y="1890713"/>
          <p14:tracePt t="224027" x="2909888" y="1890713"/>
          <p14:tracePt t="224044" x="2909888" y="1885950"/>
          <p14:tracePt t="224077" x="2843213" y="1862138"/>
          <p14:tracePt t="224094" x="2714625" y="1862138"/>
          <p14:tracePt t="224111" x="2424113" y="1881188"/>
          <p14:tracePt t="224127" x="2224088" y="1885950"/>
          <p14:tracePt t="224144" x="2028825" y="1895475"/>
          <p14:tracePt t="224161" x="1885950" y="1900238"/>
          <p14:tracePt t="224177" x="1862138" y="1900238"/>
          <p14:tracePt t="224194" x="1857375" y="1900238"/>
          <p14:tracePt t="224227" x="1881188" y="1905000"/>
          <p14:tracePt t="224244" x="1943100" y="1905000"/>
          <p14:tracePt t="224261" x="2076450" y="1905000"/>
          <p14:tracePt t="224277" x="2171700" y="1905000"/>
          <p14:tracePt t="224294" x="2228850" y="1900238"/>
          <p14:tracePt t="224311" x="2266950" y="1895475"/>
          <p14:tracePt t="224353" x="2243138" y="1885950"/>
          <p14:tracePt t="224361" x="2228850" y="1885950"/>
          <p14:tracePt t="224377" x="2185988" y="1885950"/>
          <p14:tracePt t="224394" x="2143125" y="1885950"/>
          <p14:tracePt t="224411" x="2109788" y="1885950"/>
          <p14:tracePt t="224427" x="2095500" y="1885950"/>
          <p14:tracePt t="224444" x="2090738" y="1885950"/>
          <p14:tracePt t="224495" x="2090738" y="1881188"/>
          <p14:tracePt t="224530" x="2095500" y="1881188"/>
          <p14:tracePt t="224594" x="2085975" y="1876425"/>
          <p14:tracePt t="224601" x="2081213" y="1876425"/>
          <p14:tracePt t="224611" x="2066925" y="1876425"/>
          <p14:tracePt t="224627" x="2033588" y="1876425"/>
          <p14:tracePt t="224644" x="2000250" y="1871663"/>
          <p14:tracePt t="224660" x="1990725" y="1871663"/>
          <p14:tracePt t="224714" x="2005013" y="1871663"/>
          <p14:tracePt t="224721" x="2019300" y="1871663"/>
          <p14:tracePt t="224728" x="2028825" y="1871663"/>
          <p14:tracePt t="224744" x="2066925" y="1876425"/>
          <p14:tracePt t="224760" x="2162175" y="1876425"/>
          <p14:tracePt t="224777" x="2305050" y="1876425"/>
          <p14:tracePt t="224794" x="2576513" y="1871663"/>
          <p14:tracePt t="224810" x="2724150" y="1866900"/>
          <p14:tracePt t="224827" x="2805113" y="1862138"/>
          <p14:tracePt t="224844" x="2847975" y="1862138"/>
          <p14:tracePt t="224860" x="2852738" y="1862138"/>
          <p14:tracePt t="224906" x="2714625" y="1862138"/>
          <p14:tracePt t="224913" x="2628900" y="1866900"/>
          <p14:tracePt t="224927" x="2338388" y="1914525"/>
          <p14:tracePt t="224944" x="2005013" y="1952625"/>
          <p14:tracePt t="224960" x="1647825" y="1981200"/>
          <p14:tracePt t="224977" x="1243013" y="1985963"/>
          <p14:tracePt t="224994" x="1123950" y="1971675"/>
          <p14:tracePt t="225010" x="1066800" y="1957388"/>
          <p14:tracePt t="225027" x="1052513" y="1952625"/>
          <p14:tracePt t="225062" x="1052513" y="1947863"/>
          <p14:tracePt t="225077" x="1062038" y="1943100"/>
          <p14:tracePt t="225094" x="1190625" y="1928813"/>
          <p14:tracePt t="225110" x="1343025" y="1919288"/>
          <p14:tracePt t="225127" x="1724025" y="1905000"/>
          <p14:tracePt t="225144" x="2024063" y="1909763"/>
          <p14:tracePt t="225160" x="2347913" y="1928813"/>
          <p14:tracePt t="225177" x="2490788" y="1943100"/>
          <p14:tracePt t="225194" x="2557463" y="1947863"/>
          <p14:tracePt t="225210" x="2581275" y="1947863"/>
          <p14:tracePt t="225261" x="2519363" y="1924050"/>
          <p14:tracePt t="225267" x="2466975" y="1919288"/>
          <p14:tracePt t="225277" x="2395538" y="1919288"/>
          <p14:tracePt t="225294" x="2214563" y="1914525"/>
          <p14:tracePt t="225310" x="1966913" y="1905000"/>
          <p14:tracePt t="225327" x="1800225" y="1885950"/>
          <p14:tracePt t="225343" x="1719263" y="1876425"/>
          <p14:tracePt t="225360" x="1671638" y="1871663"/>
          <p14:tracePt t="225377" x="1666875" y="1871663"/>
          <p14:tracePt t="225410" x="1714500" y="1871663"/>
          <p14:tracePt t="225427" x="1809750" y="1876425"/>
          <p14:tracePt t="225444" x="2100263" y="1895475"/>
          <p14:tracePt t="225460" x="2428875" y="1905000"/>
          <p14:tracePt t="225477" x="2738438" y="1905000"/>
          <p14:tracePt t="225494" x="3086100" y="1905000"/>
          <p14:tracePt t="225510" x="3176588" y="1890713"/>
          <p14:tracePt t="225527" x="3205163" y="1890713"/>
          <p14:tracePt t="225544" x="3209925" y="1885950"/>
          <p14:tracePt t="225560" x="3205163" y="1876425"/>
          <p14:tracePt t="225577" x="3071813" y="1838325"/>
          <p14:tracePt t="225593" x="2700338" y="1819275"/>
          <p14:tracePt t="225611" x="2324100" y="1809750"/>
          <p14:tracePt t="225627" x="1985963" y="1800225"/>
          <p14:tracePt t="225643" x="1571625" y="1800225"/>
          <p14:tracePt t="225660" x="1438275" y="1800225"/>
          <p14:tracePt t="225677" x="1390650" y="1800225"/>
          <p14:tracePt t="225693" x="1381125" y="1800225"/>
          <p14:tracePt t="225727" x="1390650" y="1800225"/>
          <p14:tracePt t="225743" x="1490663" y="1800225"/>
          <p14:tracePt t="225760" x="1609725" y="1800225"/>
          <p14:tracePt t="225777" x="1733550" y="1795463"/>
          <p14:tracePt t="225793" x="1871663" y="1795463"/>
          <p14:tracePt t="225810" x="1905000" y="1795463"/>
          <p14:tracePt t="225827" x="1914525" y="1795463"/>
          <p14:tracePt t="225870" x="1909763" y="1795463"/>
          <p14:tracePt t="225877" x="1900238" y="1795463"/>
          <p14:tracePt t="225893" x="1895475" y="1795463"/>
          <p14:tracePt t="225910" x="1885950" y="1795463"/>
          <p14:tracePt t="225927" x="1881188" y="1795463"/>
          <p14:tracePt t="226211" x="1943100" y="1795463"/>
          <p14:tracePt t="226217" x="2090738" y="1785938"/>
          <p14:tracePt t="226227" x="2219325" y="1785938"/>
          <p14:tracePt t="226243" x="2571750" y="1785938"/>
          <p14:tracePt t="226260" x="3219450" y="1800225"/>
          <p14:tracePt t="226277" x="3709988" y="1800225"/>
          <p14:tracePt t="226293" x="4252913" y="1795463"/>
          <p14:tracePt t="226310" x="5095875" y="1747838"/>
          <p14:tracePt t="226327" x="5648325" y="1681163"/>
          <p14:tracePt t="226343" x="6115050" y="1619250"/>
          <p14:tracePt t="226360" x="6610350" y="1562100"/>
          <p14:tracePt t="226377" x="6791325" y="1533525"/>
          <p14:tracePt t="226393" x="6905625" y="1524000"/>
          <p14:tracePt t="226410" x="6981825" y="1524000"/>
          <p14:tracePt t="226427" x="6991350" y="1524000"/>
          <p14:tracePt t="226443" x="6996113" y="1524000"/>
          <p14:tracePt t="226494" x="6996113" y="1533525"/>
          <p14:tracePt t="226501" x="7015163" y="1543050"/>
          <p14:tracePt t="226510" x="7024688" y="1547813"/>
          <p14:tracePt t="226527" x="7048500" y="1562100"/>
          <p14:tracePt t="226543" x="7072313" y="1571625"/>
          <p14:tracePt t="226560" x="7081838" y="1576388"/>
          <p14:tracePt t="226577" x="7086600" y="1576388"/>
          <p14:tracePt t="226610" x="7062788" y="1595438"/>
          <p14:tracePt t="226627" x="6962775" y="1643063"/>
          <p14:tracePt t="226643" x="6710363" y="1724025"/>
          <p14:tracePt t="226660" x="6457950" y="1776413"/>
          <p14:tracePt t="226677" x="6219825" y="1828800"/>
          <p14:tracePt t="226693" x="5981700" y="1857375"/>
          <p14:tracePt t="226710" x="5919788" y="1866900"/>
          <p14:tracePt t="226727" x="5900738" y="1866900"/>
          <p14:tracePt t="226743" x="5895975" y="1866900"/>
          <p14:tracePt t="226799" x="5900738" y="1866900"/>
          <p14:tracePt t="226821" x="5905500" y="1866900"/>
          <p14:tracePt t="226841" x="5910263" y="1866900"/>
          <p14:tracePt t="226856" x="5915025" y="1866900"/>
          <p14:tracePt t="226863" x="5915025" y="1862138"/>
          <p14:tracePt t="226876" x="5929313" y="1862138"/>
          <p14:tracePt t="226893" x="5967413" y="1857375"/>
          <p14:tracePt t="226910" x="6034088" y="1852613"/>
          <p14:tracePt t="226926" x="6200775" y="1819275"/>
          <p14:tracePt t="226943" x="6329363" y="1804988"/>
          <p14:tracePt t="226960" x="6457950" y="1785938"/>
          <p14:tracePt t="226976" x="6629400" y="1762125"/>
          <p14:tracePt t="226993" x="6700838" y="1747838"/>
          <p14:tracePt t="227010" x="6748463" y="1738313"/>
          <p14:tracePt t="227026" x="6791325" y="1728788"/>
          <p14:tracePt t="227043" x="6805613" y="1724025"/>
          <p14:tracePt t="227060" x="6810375" y="1724025"/>
          <p14:tracePt t="227076" x="6815138" y="1724025"/>
          <p14:tracePt t="227110" x="6819900" y="1724025"/>
          <p14:tracePt t="227132" x="6824663" y="1724025"/>
          <p14:tracePt t="227345" x="6824663" y="1728788"/>
          <p14:tracePt t="227452" x="6824663" y="1733550"/>
          <p14:tracePt t="227516" x="6824663" y="1738313"/>
          <p14:tracePt t="227558" x="6819900" y="1738313"/>
          <p14:tracePt t="227586" x="6819900" y="1743075"/>
          <p14:tracePt t="227608" x="6815138" y="1747838"/>
          <p14:tracePt t="227622" x="6815138" y="1752600"/>
          <p14:tracePt t="227629" x="6810375" y="1752600"/>
          <p14:tracePt t="227643" x="6800850" y="1752600"/>
          <p14:tracePt t="227659" x="6796088" y="1757363"/>
          <p14:tracePt t="227676" x="6786563" y="1762125"/>
          <p14:tracePt t="227693" x="6743700" y="1800225"/>
          <p14:tracePt t="227709" x="6700838" y="1847850"/>
          <p14:tracePt t="227726" x="6629400" y="1900238"/>
          <p14:tracePt t="227743" x="6534150" y="1981200"/>
          <p14:tracePt t="227759" x="6481763" y="2014538"/>
          <p14:tracePt t="227776" x="6434138" y="2047875"/>
          <p14:tracePt t="227778" x="6391275" y="2066925"/>
          <p14:tracePt t="227793" x="6324600" y="2100263"/>
          <p14:tracePt t="227809" x="6253163" y="2133600"/>
          <p14:tracePt t="227826" x="6181725" y="2157413"/>
          <p14:tracePt t="227843" x="6062663" y="2200275"/>
          <p14:tracePt t="227859" x="5962650" y="2233613"/>
          <p14:tracePt t="227877" x="5834063" y="2266950"/>
          <p14:tracePt t="227893" x="5719763" y="2300288"/>
          <p14:tracePt t="227909" x="5610225" y="2319338"/>
          <p14:tracePt t="227926" x="5414963" y="2362200"/>
          <p14:tracePt t="227943" x="5276850" y="2395538"/>
          <p14:tracePt t="227959" x="5091113" y="2424113"/>
          <p14:tracePt t="227976" x="4819650" y="2471738"/>
          <p14:tracePt t="227993" x="4652963" y="2486025"/>
          <p14:tracePt t="228009" x="4524375" y="2490788"/>
          <p14:tracePt t="228026" x="4329113" y="2490788"/>
          <p14:tracePt t="228043" x="4219575" y="2481263"/>
          <p14:tracePt t="228059" x="4105275" y="2471738"/>
          <p14:tracePt t="228076" x="3952875" y="2447925"/>
          <p14:tracePt t="228093" x="3862388" y="2433638"/>
          <p14:tracePt t="228109" x="3776663" y="2424113"/>
          <p14:tracePt t="228126" x="3657600" y="2400300"/>
          <p14:tracePt t="228143" x="3600450" y="2386013"/>
          <p14:tracePt t="228159" x="3519488" y="2376488"/>
          <p14:tracePt t="228176" x="3409950" y="2357438"/>
          <p14:tracePt t="228193" x="3343275" y="2343150"/>
          <p14:tracePt t="228209" x="3257550" y="2324100"/>
          <p14:tracePt t="228226" x="3148013" y="2286000"/>
          <p14:tracePt t="228243" x="3071813" y="2266950"/>
          <p14:tracePt t="228259" x="3014663" y="2238375"/>
          <p14:tracePt t="228276" x="2919413" y="2195513"/>
          <p14:tracePt t="228293" x="2857500" y="2171700"/>
          <p14:tracePt t="228309" x="2762250" y="2138363"/>
          <p14:tracePt t="228326" x="2690813" y="2128838"/>
          <p14:tracePt t="228343" x="2628900" y="2119313"/>
          <p14:tracePt t="228359" x="2552700" y="2105025"/>
          <p14:tracePt t="228376" x="2533650" y="2095500"/>
          <p14:tracePt t="228393" x="2514600" y="2095500"/>
          <p14:tracePt t="228409" x="2505075" y="2090738"/>
          <p14:tracePt t="228426" x="2500313" y="2090738"/>
          <p14:tracePt t="228473" x="2490788" y="2090738"/>
          <p14:tracePt t="228523" x="2490788" y="2085975"/>
          <p14:tracePt t="230551" x="2447925" y="2085975"/>
          <p14:tracePt t="230559" x="2386013" y="2085975"/>
          <p14:tracePt t="230565" x="2319338" y="2085975"/>
          <p14:tracePt t="230575" x="2257425" y="2085975"/>
          <p14:tracePt t="230592" x="2147888" y="2076450"/>
          <p14:tracePt t="230608" x="2000250" y="2057400"/>
          <p14:tracePt t="230625" x="1924050" y="2028825"/>
          <p14:tracePt t="230642" x="1847850" y="2009775"/>
          <p14:tracePt t="230659" x="1804988" y="1990725"/>
          <p14:tracePt t="230675" x="1757363" y="1971675"/>
          <p14:tracePt t="230692" x="1690688" y="1947863"/>
          <p14:tracePt t="230708" x="1657350" y="1933575"/>
          <p14:tracePt t="230725" x="1638300" y="1919288"/>
          <p14:tracePt t="230742" x="1614488" y="1905000"/>
          <p14:tracePt t="230758" x="1609725" y="1905000"/>
          <p14:tracePt t="230775" x="1609725" y="1900238"/>
          <p14:tracePt t="230884" x="1609725" y="1895475"/>
          <p14:tracePt t="230976" x="1609725" y="1890713"/>
          <p14:tracePt t="231012" x="1609725" y="1885950"/>
          <p14:tracePt t="231147" x="1614488" y="1885950"/>
          <p14:tracePt t="231153" x="1619250" y="1885950"/>
          <p14:tracePt t="231160" x="1643063" y="1885950"/>
          <p14:tracePt t="231175" x="1690688" y="1881188"/>
          <p14:tracePt t="231192" x="1757363" y="1876425"/>
          <p14:tracePt t="231208" x="1828800" y="1862138"/>
          <p14:tracePt t="231225" x="1981200" y="1847850"/>
          <p14:tracePt t="231242" x="2071688" y="1838325"/>
          <p14:tracePt t="231259" x="2138363" y="1833563"/>
          <p14:tracePt t="231275" x="2243138" y="1814513"/>
          <p14:tracePt t="231292" x="2300288" y="1809750"/>
          <p14:tracePt t="231308" x="2338388" y="1804988"/>
          <p14:tracePt t="231325" x="2386013" y="1804988"/>
          <p14:tracePt t="231342" x="2395538" y="1804988"/>
          <p14:tracePt t="231359" x="2424113" y="1804988"/>
          <p14:tracePt t="231375" x="2438400" y="1809750"/>
          <p14:tracePt t="231392" x="2447925" y="1819275"/>
          <p14:tracePt t="231408" x="2462213" y="1819275"/>
          <p14:tracePt t="231425" x="2495550" y="1824038"/>
          <p14:tracePt t="231442" x="2528888" y="1828800"/>
          <p14:tracePt t="231458" x="2566988" y="1833563"/>
          <p14:tracePt t="231475" x="2590800" y="1833563"/>
          <p14:tracePt t="231492" x="2609850" y="1838325"/>
          <p14:tracePt t="231508" x="2647950" y="1847850"/>
          <p14:tracePt t="231525" x="2671763" y="1847850"/>
          <p14:tracePt t="231542" x="2695575" y="1852613"/>
          <p14:tracePt t="231558" x="2728913" y="1852613"/>
          <p14:tracePt t="231575" x="2752725" y="1852613"/>
          <p14:tracePt t="231592" x="2767013" y="1857375"/>
          <p14:tracePt t="231608" x="2781300" y="1857375"/>
          <p14:tracePt t="231657" x="2786063" y="1857375"/>
          <p14:tracePt t="231948" x="2828925" y="1857375"/>
          <p14:tracePt t="231955" x="2909888" y="1857375"/>
          <p14:tracePt t="231961" x="3024188" y="1857375"/>
          <p14:tracePt t="231975" x="3133725" y="1857375"/>
          <p14:tracePt t="231991" x="3576638" y="1876425"/>
          <p14:tracePt t="232008" x="3824288" y="1885950"/>
          <p14:tracePt t="232025" x="4176713" y="1890713"/>
          <p14:tracePt t="232041" x="4381500" y="1905000"/>
          <p14:tracePt t="232058" x="4505325" y="1909763"/>
          <p14:tracePt t="232075" x="4648200" y="1933575"/>
          <p14:tracePt t="232091" x="4695825" y="1938338"/>
          <p14:tracePt t="232409" x="4748213" y="1924050"/>
          <p14:tracePt t="232415" x="4805363" y="1900238"/>
          <p14:tracePt t="232424" x="4891088" y="1862138"/>
          <p14:tracePt t="232441" x="5076825" y="1809750"/>
          <p14:tracePt t="232458" x="5391150" y="1747838"/>
          <p14:tracePt t="232474" x="5567363" y="1733550"/>
          <p14:tracePt t="232491" x="5772150" y="1719263"/>
          <p14:tracePt t="232508" x="5915025" y="1719263"/>
          <p14:tracePt t="232524" x="6100763" y="1724025"/>
          <p14:tracePt t="232541" x="6191250" y="1728788"/>
          <p14:tracePt t="232558" x="6272213" y="1743075"/>
          <p14:tracePt t="232574" x="6296025" y="1752600"/>
          <p14:tracePt t="232591" x="6300788" y="1757363"/>
          <p14:tracePt t="232608" x="6305550" y="1757363"/>
          <p14:tracePt t="232624" x="6305550" y="1762125"/>
          <p14:tracePt t="232642" x="6305550" y="1766888"/>
          <p14:tracePt t="232658" x="6305550" y="1771650"/>
          <p14:tracePt t="232674" x="6300788" y="1785938"/>
          <p14:tracePt t="232691" x="6248400" y="1824038"/>
          <p14:tracePt t="232708" x="6191250" y="1847850"/>
          <p14:tracePt t="232725" x="6124575" y="1866900"/>
          <p14:tracePt t="232741" x="6053138" y="1876425"/>
          <p14:tracePt t="232758" x="6038850" y="1881188"/>
          <p14:tracePt t="232775" x="6029325" y="1881188"/>
          <p14:tracePt t="232808" x="6024563" y="1881188"/>
          <p14:tracePt t="232855" x="6029325" y="1881188"/>
          <p14:tracePt t="232862" x="6034088" y="1881188"/>
          <p14:tracePt t="232875" x="6038850" y="1876425"/>
          <p14:tracePt t="232891" x="6053138" y="1876425"/>
          <p14:tracePt t="232908" x="6062663" y="1876425"/>
          <p14:tracePt t="232924" x="6067425" y="1871663"/>
          <p14:tracePt t="232941" x="6115050" y="1866900"/>
          <p14:tracePt t="232958" x="6172200" y="1857375"/>
          <p14:tracePt t="232974" x="6262688" y="1852613"/>
          <p14:tracePt t="232991" x="6434138" y="1843088"/>
          <p14:tracePt t="233008" x="6567488" y="1833563"/>
          <p14:tracePt t="233025" x="6748463" y="1809750"/>
          <p14:tracePt t="233041" x="6843713" y="1795463"/>
          <p14:tracePt t="233058" x="6934200" y="1785938"/>
          <p14:tracePt t="233075" x="7043738" y="1766888"/>
          <p14:tracePt t="233091" x="7086600" y="1762125"/>
          <p14:tracePt t="233108" x="7105650" y="1762125"/>
          <p14:tracePt t="233124" x="7110413" y="1762125"/>
          <p14:tracePt t="233141" x="7115175" y="1762125"/>
          <p14:tracePt t="233217" x="7115175" y="1766888"/>
          <p14:tracePt t="233224" x="7115175" y="1771650"/>
          <p14:tracePt t="233231" x="7119938" y="1771650"/>
          <p14:tracePt t="233241" x="7124700" y="1771650"/>
          <p14:tracePt t="233258" x="7138988" y="1781175"/>
          <p14:tracePt t="233274" x="7153275" y="1790700"/>
          <p14:tracePt t="233291" x="7162800" y="1800225"/>
          <p14:tracePt t="233308" x="7167563" y="1804988"/>
          <p14:tracePt t="233324" x="7172325" y="1809750"/>
          <p14:tracePt t="233341" x="7172325" y="1824038"/>
          <p14:tracePt t="233358" x="7177088" y="1843088"/>
          <p14:tracePt t="233374" x="7172325" y="1890713"/>
          <p14:tracePt t="233391" x="7148513" y="1933575"/>
          <p14:tracePt t="233408" x="7124700" y="2005013"/>
          <p14:tracePt t="233424" x="7053263" y="2100263"/>
          <p14:tracePt t="233441" x="6948488" y="2166938"/>
          <p14:tracePt t="233458" x="6838950" y="2228850"/>
          <p14:tracePt t="233474" x="6600825" y="2343150"/>
          <p14:tracePt t="233491" x="6434138" y="2414588"/>
          <p14:tracePt t="233508" x="6167438" y="2500313"/>
          <p14:tracePt t="233524" x="5995988" y="2528888"/>
          <p14:tracePt t="233541" x="5843588" y="2547938"/>
          <p14:tracePt t="233557" x="5624513" y="2566988"/>
          <p14:tracePt t="233574" x="5467350" y="2571750"/>
          <p14:tracePt t="233591" x="5324475" y="2571750"/>
          <p14:tracePt t="233607" x="5105400" y="2571750"/>
          <p14:tracePt t="233624" x="4957763" y="2571750"/>
          <p14:tracePt t="233641" x="4800600" y="2562225"/>
          <p14:tracePt t="233658" x="4538663" y="2557463"/>
          <p14:tracePt t="233674" x="4391025" y="2547938"/>
          <p14:tracePt t="233691" x="4148138" y="2519363"/>
          <p14:tracePt t="233707" x="4005263" y="2500313"/>
          <p14:tracePt t="233724" x="3886200" y="2486025"/>
          <p14:tracePt t="233741" x="3748088" y="2462213"/>
          <p14:tracePt t="233757" x="3686175" y="2447925"/>
          <p14:tracePt t="233774" x="3629025" y="2433638"/>
          <p14:tracePt t="233791" x="3552825" y="2409825"/>
          <p14:tracePt t="233807" x="3519488" y="2405063"/>
          <p14:tracePt t="233824" x="3495675" y="2400300"/>
          <p14:tracePt t="233841" x="3471863" y="2390775"/>
          <p14:tracePt t="233857" x="3452813" y="2390775"/>
          <p14:tracePt t="233874" x="3448050" y="2390775"/>
          <p14:tracePt t="233891" x="3438525" y="2390775"/>
          <p14:tracePt t="233907" x="3433763" y="2390775"/>
          <p14:tracePt t="233924" x="3433763" y="2386013"/>
          <p14:tracePt t="233941" x="3429000" y="2386013"/>
          <p14:tracePt t="234401" x="3400425" y="2386013"/>
          <p14:tracePt t="234408" x="3333750" y="2395538"/>
          <p14:tracePt t="234415" x="3271838" y="2395538"/>
          <p14:tracePt t="234424" x="3200400" y="2400300"/>
          <p14:tracePt t="234441" x="3090863" y="2400300"/>
          <p14:tracePt t="234457" x="2905125" y="2400300"/>
          <p14:tracePt t="234474" x="2805113" y="2390775"/>
          <p14:tracePt t="234491" x="2724150" y="2376488"/>
          <p14:tracePt t="234507" x="2595563" y="2352675"/>
          <p14:tracePt t="234524" x="2524125" y="2338388"/>
          <p14:tracePt t="234540" x="2457450" y="2324100"/>
          <p14:tracePt t="234557" x="2386013" y="2305050"/>
          <p14:tracePt t="234574" x="2357438" y="2295525"/>
          <p14:tracePt t="234590" x="2343150" y="2290763"/>
          <p14:tracePt t="234607" x="2333625" y="2290763"/>
          <p14:tracePt t="234713" x="2338388" y="2290763"/>
          <p14:tracePt t="234783" x="2343150" y="2290763"/>
          <p14:tracePt t="234840" x="2347913" y="2290763"/>
          <p14:tracePt t="234954" x="2352675" y="2290763"/>
          <p14:tracePt t="235216" x="2390775" y="2281238"/>
          <p14:tracePt t="235223" x="2462213" y="2271713"/>
          <p14:tracePt t="235231" x="2538413" y="2257425"/>
          <p14:tracePt t="235240" x="2686050" y="2243138"/>
          <p14:tracePt t="235257" x="3005138" y="2205038"/>
          <p14:tracePt t="235274" x="3609975" y="2157413"/>
          <p14:tracePt t="235290" x="3995738" y="2124075"/>
          <p14:tracePt t="235307" x="4338638" y="2100263"/>
          <p14:tracePt t="235323" x="4700588" y="2071688"/>
          <p14:tracePt t="235340" x="4867275" y="2047875"/>
          <p14:tracePt t="235357" x="4972050" y="2038350"/>
          <p14:tracePt t="235374" x="5100638" y="2028825"/>
          <p14:tracePt t="235390" x="5172075" y="2028825"/>
          <p14:tracePt t="235407" x="5229225" y="2028825"/>
          <p14:tracePt t="235423" x="5272088" y="2028825"/>
          <p14:tracePt t="235440" x="5310188" y="2033588"/>
          <p14:tracePt t="235458" x="5381625" y="2043113"/>
          <p14:tracePt t="235474" x="5434013" y="2047875"/>
          <p14:tracePt t="235490" x="5481638" y="2047875"/>
          <p14:tracePt t="235507" x="5557838" y="2047875"/>
          <p14:tracePt t="235524" x="5614988" y="2047875"/>
          <p14:tracePt t="235540" x="5662613" y="2043113"/>
          <p14:tracePt t="235557" x="5695950" y="2038350"/>
          <p14:tracePt t="235574" x="5700713" y="2038350"/>
          <p14:tracePt t="235684" x="5700713" y="2033588"/>
          <p14:tracePt t="235712" x="5700713" y="2028825"/>
          <p14:tracePt t="235719" x="5705475" y="2028825"/>
          <p14:tracePt t="235727" x="5710238" y="2009775"/>
          <p14:tracePt t="235740" x="5719763" y="1947863"/>
          <p14:tracePt t="235757" x="5724525" y="1914525"/>
          <p14:tracePt t="235773" x="5738813" y="1866900"/>
          <p14:tracePt t="235790" x="5743575" y="1828800"/>
          <p14:tracePt t="235807" x="5753100" y="1814513"/>
          <p14:tracePt t="235862" x="5748338" y="1814513"/>
          <p14:tracePt t="235875" x="5734050" y="1814513"/>
          <p14:tracePt t="235882" x="5710238" y="1814513"/>
          <p14:tracePt t="235890" x="5695950" y="1814513"/>
          <p14:tracePt t="235907" x="5662613" y="1819275"/>
          <p14:tracePt t="235923" x="5638800" y="1819275"/>
          <p14:tracePt t="235925" x="5629275" y="1819275"/>
          <p14:tracePt t="235940" x="5624513" y="1819275"/>
          <p14:tracePt t="235960" x="5619750" y="1819275"/>
          <p14:tracePt t="236046" x="5629275" y="1819275"/>
          <p14:tracePt t="236060" x="5634038" y="1819275"/>
          <p14:tracePt t="236067" x="5643563" y="1814513"/>
          <p14:tracePt t="236074" x="5657850" y="1814513"/>
          <p14:tracePt t="236090" x="5691188" y="1809750"/>
          <p14:tracePt t="236107" x="5734050" y="1800225"/>
          <p14:tracePt t="236123" x="5829300" y="1771650"/>
          <p14:tracePt t="236140" x="5895975" y="1771650"/>
          <p14:tracePt t="236157" x="5957888" y="1771650"/>
          <p14:tracePt t="236173" x="6034088" y="1766888"/>
          <p14:tracePt t="236190" x="6086475" y="1766888"/>
          <p14:tracePt t="236207" x="6143625" y="1766888"/>
          <p14:tracePt t="236223" x="6210300" y="1776413"/>
          <p14:tracePt t="236240" x="6229350" y="1776413"/>
          <p14:tracePt t="236257" x="6272213" y="1781175"/>
          <p14:tracePt t="236273" x="6286500" y="1781175"/>
          <p14:tracePt t="236290" x="6296025" y="1781175"/>
          <p14:tracePt t="236307" x="6300788" y="1781175"/>
          <p14:tracePt t="236323" x="6305550" y="1781175"/>
          <p14:tracePt t="236343" x="6310313" y="1781175"/>
          <p14:tracePt t="236769" x="6310313" y="1809750"/>
          <p14:tracePt t="236776" x="6300788" y="1847850"/>
          <p14:tracePt t="236783" x="6291263" y="1885950"/>
          <p14:tracePt t="236790" x="6276975" y="1914525"/>
          <p14:tracePt t="236806" x="6215063" y="2005013"/>
          <p14:tracePt t="236823" x="6129338" y="2100263"/>
          <p14:tracePt t="236840" x="5919788" y="2247900"/>
          <p14:tracePt t="236856" x="5724525" y="2343150"/>
          <p14:tracePt t="236873" x="5481638" y="2433638"/>
          <p14:tracePt t="236890" x="5105400" y="2538413"/>
          <p14:tracePt t="236906" x="4814888" y="2609850"/>
          <p14:tracePt t="236923" x="4471988" y="2667000"/>
          <p14:tracePt t="236940" x="3952875" y="2728913"/>
          <p14:tracePt t="236956" x="3543300" y="2771775"/>
          <p14:tracePt t="236973" x="3190875" y="2786063"/>
          <p14:tracePt t="236990" x="2719388" y="2805113"/>
          <p14:tracePt t="237006" x="2443163" y="2800350"/>
          <p14:tracePt t="237023" x="2228850" y="2786063"/>
          <p14:tracePt t="237040" x="1938338" y="2757488"/>
          <p14:tracePt t="237056" x="1752600" y="2724150"/>
          <p14:tracePt t="237073" x="1495425" y="2633663"/>
          <p14:tracePt t="237090" x="1323975" y="2543175"/>
          <p14:tracePt t="237106" x="1195388" y="2466975"/>
          <p14:tracePt t="237123" x="1076325" y="2328863"/>
          <p14:tracePt t="237140" x="1014413" y="2252663"/>
          <p14:tracePt t="237156" x="966788" y="2195513"/>
          <p14:tracePt t="237173" x="942975" y="2138363"/>
          <p14:tracePt t="237190" x="938213" y="2119313"/>
          <p14:tracePt t="237206" x="952500" y="2085975"/>
          <p14:tracePt t="237223" x="981075" y="2043113"/>
          <p14:tracePt t="237240" x="995363" y="2028825"/>
          <p14:tracePt t="237256" x="1004888" y="2024063"/>
          <p14:tracePt t="237273" x="1019175" y="2014538"/>
          <p14:tracePt t="237290" x="1033463" y="2014538"/>
          <p14:tracePt t="237323" x="1038225" y="2014538"/>
          <p14:tracePt t="237339" x="1042988" y="2014538"/>
          <p14:tracePt t="237356" x="1042988" y="2019300"/>
          <p14:tracePt t="237373" x="1042988" y="2024063"/>
          <p14:tracePt t="237390" x="1042988" y="2028825"/>
          <p14:tracePt t="237407" x="1047750" y="2028825"/>
          <p14:tracePt t="237423" x="1047750" y="2033588"/>
          <p14:tracePt t="237439" x="1047750" y="2043113"/>
          <p14:tracePt t="237456" x="1047750" y="2047875"/>
          <p14:tracePt t="237473" x="1047750" y="2052638"/>
          <p14:tracePt t="237490" x="1047750" y="2057400"/>
          <p14:tracePt t="237506" x="1052513" y="2057400"/>
          <p14:tracePt t="237534" x="1052513" y="2062163"/>
          <p14:tracePt t="237606" x="1052513" y="2066925"/>
          <p14:tracePt t="237677" x="1052513" y="2071688"/>
          <p14:tracePt t="237726" x="1052513" y="2076450"/>
          <p14:tracePt t="237733" x="1052513" y="2081213"/>
          <p14:tracePt t="237740" x="1057275" y="2085975"/>
          <p14:tracePt t="237756" x="1062038" y="2095500"/>
          <p14:tracePt t="237773" x="1085850" y="2114550"/>
          <p14:tracePt t="237789" x="1162050" y="2147888"/>
          <p14:tracePt t="237806" x="1243013" y="2185988"/>
          <p14:tracePt t="237823" x="1343025" y="2219325"/>
          <p14:tracePt t="237839" x="1604963" y="2290763"/>
          <p14:tracePt t="237856" x="1900238" y="2328863"/>
          <p14:tracePt t="237873" x="2319338" y="2362200"/>
          <p14:tracePt t="237890" x="3133725" y="2362200"/>
          <p14:tracePt t="237906" x="3767138" y="2347913"/>
          <p14:tracePt t="237923" x="4424363" y="2328863"/>
          <p14:tracePt t="237939" x="5214938" y="2343150"/>
          <p14:tracePt t="237956" x="5614988" y="2343150"/>
          <p14:tracePt t="237973" x="5857875" y="2324100"/>
          <p14:tracePt t="237989" x="6067425" y="2295525"/>
          <p14:tracePt t="238006" x="6134100" y="2271713"/>
          <p14:tracePt t="238023" x="6162675" y="2262188"/>
          <p14:tracePt t="238039" x="6162675" y="2257425"/>
          <p14:tracePt t="238056" x="6167438" y="2257425"/>
          <p14:tracePt t="238089" x="6176963" y="2252663"/>
          <p14:tracePt t="238106" x="6186488" y="2243138"/>
          <p14:tracePt t="238123" x="6196013" y="2243138"/>
          <p14:tracePt t="238139" x="6219825" y="2233613"/>
          <p14:tracePt t="238156" x="6267450" y="2219325"/>
          <p14:tracePt t="238172" x="6372225" y="2176463"/>
          <p14:tracePt t="238189" x="6415088" y="2166938"/>
          <p14:tracePt t="238206" x="6434138" y="2152650"/>
          <p14:tracePt t="238223" x="6443663" y="2152650"/>
          <p14:tracePt t="238240" x="6448425" y="2147888"/>
          <p14:tracePt t="238273" x="6372225" y="2133600"/>
          <p14:tracePt t="238290" x="6276975" y="2105025"/>
          <p14:tracePt t="238306" x="6176963" y="2076450"/>
          <p14:tracePt t="238323" x="6100763" y="2038350"/>
          <p14:tracePt t="238339" x="6081713" y="2024063"/>
          <p14:tracePt t="238356" x="6076950" y="2005013"/>
          <p14:tracePt t="238373" x="6076950" y="1990725"/>
          <p14:tracePt t="238389" x="6105525" y="1962150"/>
          <p14:tracePt t="238406" x="6181725" y="1881188"/>
          <p14:tracePt t="238422" x="6286500" y="1819275"/>
          <p14:tracePt t="238439" x="6405563" y="1757363"/>
          <p14:tracePt t="238456" x="6586538" y="1700213"/>
          <p14:tracePt t="238473" x="6710363" y="1681163"/>
          <p14:tracePt t="238489" x="6781800" y="1681163"/>
          <p14:tracePt t="238506" x="6829425" y="1681163"/>
          <p14:tracePt t="238522" x="6843713" y="1685925"/>
          <p14:tracePt t="238539" x="6848475" y="1685925"/>
          <p14:tracePt t="238572" x="6848475" y="1690688"/>
          <p14:tracePt t="238591" x="6848475" y="1695450"/>
          <p14:tracePt t="238606" x="6848475" y="1700213"/>
          <p14:tracePt t="238627" x="6848475" y="1709738"/>
          <p14:tracePt t="238639" x="6838950" y="1714500"/>
          <p14:tracePt t="238656" x="6819900" y="1762125"/>
          <p14:tracePt t="238672" x="6786563" y="1804988"/>
          <p14:tracePt t="238689" x="6734175" y="1881188"/>
          <p14:tracePt t="238706" x="6605588" y="2024063"/>
          <p14:tracePt t="238722" x="6477000" y="2138363"/>
          <p14:tracePt t="238739" x="6253163" y="2300288"/>
          <p14:tracePt t="238756" x="5762625" y="2571750"/>
          <p14:tracePt t="238773" x="5362575" y="2743200"/>
          <p14:tracePt t="238789" x="4676775" y="2962275"/>
          <p14:tracePt t="238806" x="4181475" y="3067050"/>
          <p14:tracePt t="238823" x="3667125" y="3133725"/>
          <p14:tracePt t="238839" x="2876550" y="3152775"/>
          <p14:tracePt t="238856" x="2405063" y="3119438"/>
          <p14:tracePt t="238872" x="1924050" y="3038475"/>
          <p14:tracePt t="238889" x="1295400" y="2867025"/>
          <p14:tracePt t="238906" x="942975" y="2743200"/>
          <p14:tracePt t="238922" x="695325" y="2619375"/>
          <p14:tracePt t="238939" x="428625" y="2462213"/>
          <p14:tracePt t="238956" x="338138" y="2395538"/>
          <p14:tracePt t="238972" x="285750" y="2343150"/>
          <p14:tracePt t="238989" x="238125" y="2262188"/>
          <p14:tracePt t="239006" x="223838" y="2219325"/>
          <p14:tracePt t="239022" x="223838" y="2176463"/>
          <p14:tracePt t="239039" x="223838" y="2138363"/>
          <p14:tracePt t="239056" x="223838" y="2114550"/>
          <p14:tracePt t="239073" x="223838" y="2105025"/>
          <p14:tracePt t="239106" x="223838" y="2100263"/>
          <p14:tracePt t="239166" x="228600" y="2100263"/>
          <p14:tracePt t="239187" x="233363" y="2100263"/>
          <p14:tracePt t="239208" x="238125" y="2100263"/>
          <p14:tracePt t="239230" x="242888" y="2100263"/>
          <p14:tracePt t="239243" x="242888" y="2105025"/>
          <p14:tracePt t="239250" x="247650" y="2105025"/>
          <p14:tracePt t="239259" x="252413" y="2105025"/>
          <p14:tracePt t="239279" x="252413" y="2109788"/>
          <p14:tracePt t="239301" x="257175" y="2109788"/>
          <p14:tracePt t="239307" x="266700" y="2114550"/>
          <p14:tracePt t="239322" x="271463" y="2114550"/>
          <p14:tracePt t="239339" x="285750" y="2124075"/>
          <p14:tracePt t="239356" x="314325" y="2128838"/>
          <p14:tracePt t="239372" x="385763" y="2138363"/>
          <p14:tracePt t="239389" x="419100" y="2143125"/>
          <p14:tracePt t="239405" x="461963" y="2143125"/>
          <p14:tracePt t="239422" x="528638" y="2143125"/>
          <p14:tracePt t="239439" x="600075" y="2147888"/>
          <p14:tracePt t="239456" x="700088" y="2147888"/>
          <p14:tracePt t="239472" x="771525" y="2147888"/>
          <p14:tracePt t="239489" x="847725" y="2147888"/>
          <p14:tracePt t="239506" x="976313" y="2147888"/>
          <p14:tracePt t="239522" x="1071563" y="2147888"/>
          <p14:tracePt t="239539" x="1176338" y="2143125"/>
          <p14:tracePt t="239555" x="1343025" y="2138363"/>
          <p14:tracePt t="239572" x="1476375" y="2133600"/>
          <p14:tracePt t="239589" x="1595438" y="2133600"/>
          <p14:tracePt t="239605" x="1814513" y="2133600"/>
          <p14:tracePt t="239622" x="1938338" y="2138363"/>
          <p14:tracePt t="239639" x="2081213" y="2147888"/>
          <p14:tracePt t="239655" x="2233613" y="2171700"/>
          <p14:tracePt t="239672" x="2295525" y="2185988"/>
          <p14:tracePt t="239689" x="2333625" y="2200275"/>
          <p14:tracePt t="239705" x="2347913" y="2209800"/>
          <p14:tracePt t="239722" x="2352675" y="2214563"/>
          <p14:tracePt t="240115" x="2390775" y="2214563"/>
          <p14:tracePt t="240123" x="2443163" y="2214563"/>
          <p14:tracePt t="240131" x="2505075" y="2214563"/>
          <p14:tracePt t="240139" x="2571750" y="2214563"/>
          <p14:tracePt t="240155" x="2709863" y="2214563"/>
          <p14:tracePt t="240172" x="2971800" y="2214563"/>
          <p14:tracePt t="240188" x="3128963" y="2214563"/>
          <p14:tracePt t="240205" x="3300413" y="2214563"/>
          <p14:tracePt t="240222" x="3481388" y="2214563"/>
          <p14:tracePt t="240238" x="3595688" y="2214563"/>
          <p14:tracePt t="240255" x="3686175" y="2219325"/>
          <p14:tracePt t="240272" x="3729038" y="2224088"/>
          <p14:tracePt t="240289" x="3733800" y="2224088"/>
          <p14:tracePt t="240322" x="3733800" y="2228850"/>
          <p14:tracePt t="240339" x="3648075" y="2243138"/>
          <p14:tracePt t="240355" x="3509963" y="2266950"/>
          <p14:tracePt t="240372" x="3152775" y="2281238"/>
          <p14:tracePt t="240389" x="2867025" y="2276475"/>
          <p14:tracePt t="240405" x="2576513" y="2262188"/>
          <p14:tracePt t="240422" x="2209800" y="2190750"/>
          <p14:tracePt t="240439" x="2038350" y="2138363"/>
          <p14:tracePt t="240455" x="1905000" y="2066925"/>
          <p14:tracePt t="240472" x="1862138" y="2038350"/>
          <p14:tracePt t="240488" x="1843088" y="2019300"/>
          <p14:tracePt t="240505" x="1828800" y="2005013"/>
          <p14:tracePt t="240522" x="1824038" y="2000250"/>
          <p14:tracePt t="240538" x="1824038" y="1995488"/>
          <p14:tracePt t="240569" x="1824038" y="1990725"/>
          <p14:tracePt t="240591" x="1819275" y="1990725"/>
          <p14:tracePt t="240612" x="1809750" y="1985963"/>
          <p14:tracePt t="240620" x="1795463" y="1981200"/>
          <p14:tracePt t="240627" x="1785938" y="1971675"/>
          <p14:tracePt t="240638" x="1766888" y="1962150"/>
          <p14:tracePt t="240655" x="1709738" y="1933575"/>
          <p14:tracePt t="240672" x="1676400" y="1900238"/>
          <p14:tracePt t="240688" x="1657350" y="1885950"/>
          <p14:tracePt t="240705" x="1643063" y="1857375"/>
          <p14:tracePt t="240722" x="1643063" y="1852613"/>
          <p14:tracePt t="240739" x="1638300" y="1852613"/>
          <p14:tracePt t="240819" x="1643063" y="1852613"/>
          <p14:tracePt t="240825" x="1647825" y="1852613"/>
          <p14:tracePt t="240838" x="1652588" y="1862138"/>
          <p14:tracePt t="240855" x="1657350" y="1862138"/>
          <p14:tracePt t="240872" x="1662113" y="1866900"/>
          <p14:tracePt t="240905" x="1666875" y="1876425"/>
          <p14:tracePt t="240939" x="1671638" y="1881188"/>
          <p14:tracePt t="240967" x="1676400" y="1881188"/>
          <p14:tracePt t="240974" x="1676400" y="1885950"/>
          <p14:tracePt t="241038" x="1676400" y="1890713"/>
          <p14:tracePt t="241052" x="1681163" y="1890713"/>
          <p14:tracePt t="241321" x="1700213" y="1890713"/>
          <p14:tracePt t="241329" x="1747838" y="1881188"/>
          <p14:tracePt t="241338" x="1785938" y="1881188"/>
          <p14:tracePt t="241355" x="1862138" y="1876425"/>
          <p14:tracePt t="241372" x="1914525" y="1876425"/>
          <p14:tracePt t="241388" x="1995488" y="1876425"/>
          <p14:tracePt t="241405" x="2043113" y="1881188"/>
          <p14:tracePt t="241422" x="2133600" y="1881188"/>
          <p14:tracePt t="241438" x="2190750" y="1881188"/>
          <p14:tracePt t="241455" x="2238375" y="1890713"/>
          <p14:tracePt t="241471" x="2305050" y="1895475"/>
          <p14:tracePt t="241488" x="2357438" y="1895475"/>
          <p14:tracePt t="241505" x="2419350" y="1905000"/>
          <p14:tracePt t="241522" x="2457450" y="1909763"/>
          <p14:tracePt t="241538" x="2471738" y="1909763"/>
          <p14:tracePt t="241555" x="2486025" y="1914525"/>
          <p14:tracePt t="241588" x="2486025" y="1919288"/>
          <p14:tracePt t="241605" x="2490788" y="1919288"/>
          <p14:tracePt t="241683" x="2495550" y="1919288"/>
          <p14:tracePt t="242555" x="2524125" y="1919288"/>
          <p14:tracePt t="242562" x="2562225" y="1919288"/>
          <p14:tracePt t="242571" x="2605088" y="1919288"/>
          <p14:tracePt t="242588" x="2733675" y="1919288"/>
          <p14:tracePt t="242604" x="3057525" y="1919288"/>
          <p14:tracePt t="242621" x="3357563" y="1919288"/>
          <p14:tracePt t="242638" x="3719513" y="1909763"/>
          <p14:tracePt t="242654" x="4367213" y="1900238"/>
          <p14:tracePt t="242671" x="4857750" y="1900238"/>
          <p14:tracePt t="242688" x="5310188" y="1905000"/>
          <p14:tracePt t="242705" x="5886450" y="1938338"/>
          <p14:tracePt t="242721" x="6234113" y="1981200"/>
          <p14:tracePt t="242738" x="6443663" y="2014538"/>
          <p14:tracePt t="242754" x="6653213" y="2052638"/>
          <p14:tracePt t="242771" x="6738938" y="2071688"/>
          <p14:tracePt t="242788" x="6786563" y="2076450"/>
          <p14:tracePt t="242804" x="6791325" y="2076450"/>
          <p14:tracePt t="243122" x="6757988" y="2071688"/>
          <p14:tracePt t="243129" x="6691313" y="2057400"/>
          <p14:tracePt t="243138" x="6619875" y="2047875"/>
          <p14:tracePt t="243154" x="6477000" y="2005013"/>
          <p14:tracePt t="243171" x="6315075" y="1957388"/>
          <p14:tracePt t="243188" x="6229350" y="1933575"/>
          <p14:tracePt t="243204" x="6162675" y="1914525"/>
          <p14:tracePt t="243221" x="6115050" y="1900238"/>
          <p14:tracePt t="243238" x="6105525" y="1895475"/>
          <p14:tracePt t="243271" x="6100763" y="1895475"/>
          <p14:tracePt t="243341" x="6105525" y="1895475"/>
          <p14:tracePt t="243355" x="6110288" y="1895475"/>
          <p14:tracePt t="243370" x="6115050" y="1895475"/>
          <p14:tracePt t="243391" x="6124575" y="1900238"/>
          <p14:tracePt t="243412" x="6129338" y="1900238"/>
          <p14:tracePt t="243433" x="6134100" y="1905000"/>
          <p14:tracePt t="243462" x="6138863" y="1909763"/>
          <p14:tracePt t="243469" x="6153150" y="1914525"/>
          <p14:tracePt t="243476" x="6162675" y="1919288"/>
          <p14:tracePt t="243487" x="6176963" y="1919288"/>
          <p14:tracePt t="243504" x="6234113" y="1919288"/>
          <p14:tracePt t="243521" x="6272213" y="1919288"/>
          <p14:tracePt t="243538" x="6315075" y="1914525"/>
          <p14:tracePt t="243554" x="6429375" y="1900238"/>
          <p14:tracePt t="243571" x="6510338" y="1890713"/>
          <p14:tracePt t="243587" x="6581775" y="1881188"/>
          <p14:tracePt t="243604" x="6724650" y="1876425"/>
          <p14:tracePt t="243621" x="6805613" y="1871663"/>
          <p14:tracePt t="243637" x="6862763" y="1871663"/>
          <p14:tracePt t="243654" x="6943725" y="1871663"/>
          <p14:tracePt t="243671" x="6981825" y="1871663"/>
          <p14:tracePt t="243687" x="7000875" y="1871663"/>
          <p14:tracePt t="243704" x="7019925" y="1871663"/>
          <p14:tracePt t="243721" x="7024688" y="1871663"/>
          <p14:tracePt t="243738" x="7029450" y="1871663"/>
          <p14:tracePt t="243781" x="7034213" y="1871663"/>
          <p14:tracePt t="243816" x="7038975" y="1871663"/>
          <p14:tracePt t="243852" x="7043738" y="1871663"/>
          <p14:tracePt t="243895" x="7043738" y="1876425"/>
          <p14:tracePt t="244334" x="6972300" y="1919288"/>
          <p14:tracePt t="244341" x="6853238" y="1995488"/>
          <p14:tracePt t="244349" x="6710363" y="2095500"/>
          <p14:tracePt t="244355" x="6524625" y="2176463"/>
          <p14:tracePt t="244370" x="6143625" y="2405063"/>
          <p14:tracePt t="244387" x="5700713" y="2619375"/>
          <p14:tracePt t="244404" x="5019675" y="2881313"/>
          <p14:tracePt t="244421" x="4552950" y="3038475"/>
          <p14:tracePt t="244437" x="4105275" y="3148013"/>
          <p14:tracePt t="244454" x="3486150" y="3252788"/>
          <p14:tracePt t="244471" x="3124200" y="3271838"/>
          <p14:tracePt t="244487" x="2771775" y="3267075"/>
          <p14:tracePt t="244504" x="2305050" y="3181350"/>
          <p14:tracePt t="244521" x="2009775" y="3100388"/>
          <p14:tracePt t="244537" x="1709738" y="3000375"/>
          <p14:tracePt t="244554" x="1385888" y="2847975"/>
          <p14:tracePt t="244570" x="1214438" y="2724150"/>
          <p14:tracePt t="244587" x="1119188" y="2647950"/>
          <p14:tracePt t="244604" x="1014413" y="2547938"/>
          <p14:tracePt t="244620" x="962025" y="2471738"/>
          <p14:tracePt t="244637" x="928688" y="2409825"/>
          <p14:tracePt t="244654" x="895350" y="2333625"/>
          <p14:tracePt t="244670" x="890588" y="2314575"/>
          <p14:tracePt t="244687" x="890588" y="2309813"/>
          <p14:tracePt t="244704" x="890588" y="2305050"/>
          <p14:tracePt t="244720" x="890588" y="2300288"/>
          <p14:tracePt t="244752" x="895350" y="2300288"/>
          <p14:tracePt t="244759" x="904875" y="2295525"/>
          <p14:tracePt t="244770" x="909638" y="2290763"/>
          <p14:tracePt t="244787" x="928688" y="2281238"/>
          <p14:tracePt t="244804" x="938213" y="2271713"/>
          <p14:tracePt t="244820" x="957263" y="2257425"/>
          <p14:tracePt t="244837" x="990600" y="2214563"/>
          <p14:tracePt t="244854" x="1019175" y="2185988"/>
          <p14:tracePt t="244870" x="1052513" y="2157413"/>
          <p14:tracePt t="244887" x="1119188" y="2119313"/>
          <p14:tracePt t="244904" x="1162050" y="2105025"/>
          <p14:tracePt t="244920" x="1204913" y="2095500"/>
          <p14:tracePt t="244937" x="1238250" y="2095500"/>
          <p14:tracePt t="244954" x="1262063" y="2095500"/>
          <p14:tracePt t="244970" x="1304925" y="2095500"/>
          <p14:tracePt t="244987" x="1390650" y="2100263"/>
          <p14:tracePt t="245004" x="1447800" y="2109788"/>
          <p14:tracePt t="245021" x="1524000" y="2114550"/>
          <p14:tracePt t="245037" x="1676400" y="2124075"/>
          <p14:tracePt t="245054" x="1766888" y="2124075"/>
          <p14:tracePt t="245070" x="1957388" y="2119313"/>
          <p14:tracePt t="245087" x="2071688" y="2119313"/>
          <p14:tracePt t="245104" x="2176463" y="2114550"/>
          <p14:tracePt t="245120" x="2338388" y="2095500"/>
          <p14:tracePt t="245137" x="2414588" y="2090738"/>
          <p14:tracePt t="245154" x="2466975" y="2085975"/>
          <p14:tracePt t="245170" x="2528888" y="2085975"/>
          <p14:tracePt t="245187" x="2547938" y="2085975"/>
          <p14:tracePt t="245204" x="2557463" y="2085975"/>
          <p14:tracePt t="245220" x="2562225" y="2085975"/>
          <p14:tracePt t="245237" x="2566988" y="2085975"/>
          <p14:tracePt t="245300" x="2562225" y="2085975"/>
          <p14:tracePt t="245305" x="2547938" y="2085975"/>
          <p14:tracePt t="245312" x="2538413" y="2085975"/>
          <p14:tracePt t="245320" x="2514600" y="2085975"/>
          <p14:tracePt t="245337" x="2428875" y="2090738"/>
          <p14:tracePt t="245354" x="2286000" y="2095500"/>
          <p14:tracePt t="245370" x="1976438" y="2095500"/>
          <p14:tracePt t="245387" x="1809750" y="2095500"/>
          <p14:tracePt t="245404" x="1619250" y="2090738"/>
          <p14:tracePt t="245420" x="1547813" y="2081213"/>
          <p14:tracePt t="245437" x="1524000" y="2076450"/>
          <p14:tracePt t="245453" x="1519238" y="2076450"/>
          <p14:tracePt t="245489" x="1528763" y="2081213"/>
          <p14:tracePt t="245503" x="1538288" y="2081213"/>
          <p14:tracePt t="245520" x="1547813" y="2081213"/>
          <p14:tracePt t="245537" x="1571625" y="2085975"/>
          <p14:tracePt t="245553" x="1638300" y="2090738"/>
          <p14:tracePt t="245570" x="1695450" y="2095500"/>
          <p14:tracePt t="245587" x="1785938" y="2095500"/>
          <p14:tracePt t="245588" x="1814513" y="2095500"/>
          <p14:tracePt t="245603" x="1890713" y="2095500"/>
          <p14:tracePt t="245620" x="1952625" y="2095500"/>
          <p14:tracePt t="245637" x="2009775" y="2095500"/>
          <p14:tracePt t="245653" x="2071688" y="2095500"/>
          <p14:tracePt t="245670" x="2100263" y="2095500"/>
          <p14:tracePt t="245687" x="2119313" y="2095500"/>
          <p14:tracePt t="245703" x="2124075" y="2095500"/>
          <p14:tracePt t="245720" x="2128838" y="2095500"/>
          <p14:tracePt t="245753" x="2133600" y="2095500"/>
          <p14:tracePt t="247156" x="2176463" y="2095500"/>
          <p14:tracePt t="247163" x="2252663" y="2090738"/>
          <p14:tracePt t="247170" x="2347913" y="2085975"/>
          <p14:tracePt t="247186" x="2552700" y="2071688"/>
          <p14:tracePt t="247203" x="2790825" y="2052638"/>
          <p14:tracePt t="247219" x="3157538" y="2024063"/>
          <p14:tracePt t="247236" x="3357563" y="2009775"/>
          <p14:tracePt t="247253" x="3576638" y="1985963"/>
          <p14:tracePt t="247270" x="3810000" y="1971675"/>
          <p14:tracePt t="247286" x="3952875" y="1957388"/>
          <p14:tracePt t="247303" x="4052888" y="1952625"/>
          <p14:tracePt t="247320" x="4176713" y="1947863"/>
          <p14:tracePt t="247336" x="4233863" y="1947863"/>
          <p14:tracePt t="247353" x="4267200" y="1947863"/>
          <p14:tracePt t="247370" x="4271963" y="1947863"/>
          <p14:tracePt t="247403" x="4276725" y="1947863"/>
          <p14:tracePt t="247454" x="4286250" y="1943100"/>
          <p14:tracePt t="247460" x="4300538" y="1938338"/>
          <p14:tracePt t="247469" x="4305300" y="1933575"/>
          <p14:tracePt t="247486" x="4324350" y="1928813"/>
          <p14:tracePt t="247503" x="4338638" y="1914525"/>
          <p14:tracePt t="247519" x="4343400" y="1914525"/>
          <p14:tracePt t="247536" x="4343400" y="1909763"/>
          <p14:tracePt t="247553" x="4348163" y="1909763"/>
          <p14:tracePt t="247694" x="4343400" y="1909763"/>
          <p14:tracePt t="247701" x="4329113" y="1914525"/>
          <p14:tracePt t="247716" x="4319588" y="1919288"/>
          <p14:tracePt t="247730" x="4314825" y="1924050"/>
          <p14:tracePt t="247737" x="4310063" y="1924050"/>
          <p14:tracePt t="247753" x="4300538" y="1928813"/>
          <p14:tracePt t="247787" x="4295775" y="1928813"/>
          <p14:tracePt t="248929" x="4300538" y="1928813"/>
          <p14:tracePt t="248935" x="4324350" y="1928813"/>
          <p14:tracePt t="248942" x="4343400" y="1919288"/>
          <p14:tracePt t="248952" x="4381500" y="1914525"/>
          <p14:tracePt t="248969" x="4448175" y="1900238"/>
          <p14:tracePt t="248986" x="4543425" y="1881188"/>
          <p14:tracePt t="249002" x="4619625" y="1871663"/>
          <p14:tracePt t="249019" x="4686300" y="1866900"/>
          <p14:tracePt t="249035" x="4762500" y="1857375"/>
          <p14:tracePt t="249052" x="4795838" y="1857375"/>
          <p14:tracePt t="249069" x="4810125" y="1852613"/>
          <p14:tracePt t="249102" x="4814888" y="1852613"/>
          <p14:tracePt t="249119" x="4819650" y="1852613"/>
          <p14:tracePt t="249956" x="4738688" y="1905000"/>
          <p14:tracePt t="249963" x="4605338" y="2000250"/>
          <p14:tracePt t="249970" x="4486275" y="2100263"/>
          <p14:tracePt t="249985" x="4200525" y="2300288"/>
          <p14:tracePt t="250002" x="3933825" y="2514600"/>
          <p14:tracePt t="250019" x="3524250" y="2833688"/>
          <p14:tracePt t="250035" x="3328988" y="3005138"/>
          <p14:tracePt t="250052" x="3138488" y="3157538"/>
          <p14:tracePt t="250069" x="2976563" y="3271838"/>
          <p14:tracePt t="250085" x="2947988" y="3295650"/>
          <p14:tracePt t="250102" x="2833688" y="3376613"/>
          <p14:tracePt t="250119" x="2738438" y="3433763"/>
          <p14:tracePt t="250135" x="2690813" y="3467100"/>
          <p14:tracePt t="250152" x="2647950" y="3495675"/>
          <p14:tracePt t="250169" x="2566988" y="3548063"/>
          <p14:tracePt t="250185" x="2505075" y="3576638"/>
          <p14:tracePt t="250202" x="2438400" y="3605213"/>
          <p14:tracePt t="250218" x="2362200" y="3648075"/>
          <p14:tracePt t="250235" x="2295525" y="3700463"/>
          <p14:tracePt t="250252" x="2214563" y="3752850"/>
          <p14:tracePt t="250269" x="2109788" y="3824288"/>
          <p14:tracePt t="250285" x="2047875" y="3862388"/>
          <p14:tracePt t="250302" x="1971675" y="3895725"/>
          <p14:tracePt t="250319" x="1881188" y="3943350"/>
          <p14:tracePt t="250335" x="1852613" y="3962400"/>
          <p14:tracePt t="250352" x="1819275" y="3981450"/>
          <p14:tracePt t="250368" x="1804988" y="3990975"/>
          <p14:tracePt t="250402" x="1800225" y="3995738"/>
          <p14:tracePt t="250435" x="1795463" y="3995738"/>
          <p14:tracePt t="250545" x="1790700" y="3995738"/>
          <p14:tracePt t="250601" x="1785938" y="3990975"/>
          <p14:tracePt t="250608" x="1785938" y="3986213"/>
          <p14:tracePt t="250622" x="1781175" y="3986213"/>
          <p14:tracePt t="250635" x="1776413" y="3981450"/>
          <p14:tracePt t="250652" x="1776413" y="3976688"/>
          <p14:tracePt t="250668" x="1776413" y="3971925"/>
          <p14:tracePt t="250685" x="1776413" y="3967163"/>
          <p14:tracePt t="250702" x="1776413" y="3962400"/>
          <p14:tracePt t="250743" x="1776413" y="3957638"/>
          <p14:tracePt t="250821" x="1781175" y="3957638"/>
          <p14:tracePt t="250856" x="1785938" y="3957638"/>
          <p14:tracePt t="250927" x="1790700" y="3957638"/>
          <p14:tracePt t="251189" x="1795463" y="3952875"/>
          <p14:tracePt t="251225" x="1795463" y="3948113"/>
          <p14:tracePt t="251297" x="1795463" y="3943350"/>
          <p14:tracePt t="251353" x="1800225" y="3943350"/>
          <p14:tracePt t="251366" x="1800225" y="3933825"/>
          <p14:tracePt t="251402" x="1804988" y="3933825"/>
          <p14:tracePt t="251430" x="1804988" y="3929063"/>
          <p14:tracePt t="251473" x="1809750" y="3929063"/>
          <p14:tracePt t="252629" x="1819275" y="3929063"/>
          <p14:tracePt t="252636" x="1833563" y="3924300"/>
          <p14:tracePt t="252651" x="1866900" y="3910013"/>
          <p14:tracePt t="252668" x="1885950" y="3905250"/>
          <p14:tracePt t="252684" x="1900238" y="3905250"/>
          <p14:tracePt t="252701" x="1909763" y="3900488"/>
          <p14:tracePt t="252718" x="1914525" y="3900488"/>
          <p14:tracePt t="252756" x="1919288" y="3900488"/>
          <p14:tracePt t="252770" x="1924050" y="3900488"/>
          <p14:tracePt t="252784" x="1933575" y="3900488"/>
          <p14:tracePt t="252801" x="1952625" y="3905250"/>
          <p14:tracePt t="252818" x="1976438" y="3905250"/>
          <p14:tracePt t="252834" x="2024063" y="3910013"/>
          <p14:tracePt t="252851" x="2066925" y="3910013"/>
          <p14:tracePt t="252868" x="2105025" y="3910013"/>
          <p14:tracePt t="252884" x="2176463" y="3910013"/>
          <p14:tracePt t="252901" x="2214563" y="3910013"/>
          <p14:tracePt t="252918" x="2257425" y="3914775"/>
          <p14:tracePt t="252934" x="2290763" y="3914775"/>
          <p14:tracePt t="252951" x="2314575" y="3914775"/>
          <p14:tracePt t="252968" x="2328863" y="3919538"/>
          <p14:tracePt t="252984" x="2352675" y="3919538"/>
          <p14:tracePt t="253001" x="2357438" y="3919538"/>
          <p14:tracePt t="253018" x="2362200" y="3924300"/>
          <p14:tracePt t="253034" x="2366963" y="3924300"/>
          <p14:tracePt t="253051" x="2371725" y="3924300"/>
          <p14:tracePt t="253084" x="2376488" y="3924300"/>
          <p14:tracePt t="253146" x="2381250" y="3924300"/>
          <p14:tracePt t="253169" x="2390775" y="3924300"/>
          <p14:tracePt t="253175" x="2395538" y="3929063"/>
          <p14:tracePt t="253184" x="2400300" y="3929063"/>
          <p14:tracePt t="253201" x="2414588" y="3933825"/>
          <p14:tracePt t="253218" x="2438400" y="3938588"/>
          <p14:tracePt t="253234" x="2443163" y="3943350"/>
          <p14:tracePt t="253251" x="2447925" y="3943350"/>
          <p14:tracePt t="253268" x="2457450" y="3948113"/>
          <p14:tracePt t="253284" x="2457450" y="3952875"/>
          <p14:tracePt t="253317" x="2466975" y="3962400"/>
          <p14:tracePt t="253351" x="2466975" y="3967163"/>
          <p14:tracePt t="253368" x="2466975" y="3971925"/>
          <p14:tracePt t="253409" x="2471738" y="3971925"/>
          <p14:tracePt t="253430" x="2471738" y="3981450"/>
          <p14:tracePt t="253948" x="2471738" y="3986213"/>
          <p14:tracePt t="253957" x="2471738" y="3990975"/>
          <p14:tracePt t="253967" x="2471738" y="3995738"/>
          <p14:tracePt t="253984" x="2471738" y="4000500"/>
          <p14:tracePt t="254026" x="2471738" y="4005263"/>
          <p14:tracePt t="254217" x="2471738" y="4000500"/>
          <p14:tracePt t="254252" x="2471738" y="3995738"/>
          <p14:tracePt t="254267" x="2471738" y="3990975"/>
          <p14:tracePt t="254295" x="2471738" y="3986213"/>
          <p14:tracePt t="254366" x="2471738" y="3981450"/>
          <p14:tracePt t="254432" x="2471738" y="3976688"/>
          <p14:tracePt t="254614" x="2471738" y="3981450"/>
          <p14:tracePt t="254671" x="2471738" y="3986213"/>
          <p14:tracePt t="254700" x="2471738" y="3990975"/>
          <p14:tracePt t="254720" x="2471738" y="3995738"/>
          <p14:tracePt t="255054" x="2471738" y="3990975"/>
          <p14:tracePt t="255082" x="2471738" y="3986213"/>
          <p14:tracePt t="255110" x="2476500" y="3986213"/>
          <p14:tracePt t="255153" x="2476500" y="3981450"/>
          <p14:tracePt t="255195" x="2481263" y="3981450"/>
          <p14:tracePt t="255202" x="2481263" y="3976688"/>
          <p14:tracePt t="255217" x="2486025" y="3971925"/>
          <p14:tracePt t="255233" x="2490788" y="3971925"/>
          <p14:tracePt t="255250" x="2495550" y="3967163"/>
          <p14:tracePt t="255267" x="2505075" y="3962400"/>
          <p14:tracePt t="255283" x="2509838" y="3962400"/>
          <p14:tracePt t="255300" x="2524125" y="3957638"/>
          <p14:tracePt t="255317" x="2538413" y="3952875"/>
          <p14:tracePt t="255333" x="2543175" y="3952875"/>
          <p14:tracePt t="255350" x="2552700" y="3948113"/>
          <p14:tracePt t="255367" x="2557463" y="3948113"/>
          <p14:tracePt t="255383" x="2566988" y="3948113"/>
          <p14:tracePt t="255401" x="2581275" y="3948113"/>
          <p14:tracePt t="255417" x="2595563" y="3948113"/>
          <p14:tracePt t="255433" x="2614613" y="3948113"/>
          <p14:tracePt t="255450" x="2633663" y="3943350"/>
          <p14:tracePt t="255467" x="2638425" y="3943350"/>
          <p14:tracePt t="255484" x="2652713" y="3938588"/>
          <p14:tracePt t="255500" x="2652713" y="3933825"/>
          <p14:tracePt t="255517" x="2657475" y="3933825"/>
          <p14:tracePt t="255571" x="2662238" y="3933825"/>
          <p14:tracePt t="255657" x="2667000" y="3933825"/>
          <p14:tracePt t="255685" x="2671763" y="3933825"/>
          <p14:tracePt t="255700" x="2676525" y="3933825"/>
          <p14:tracePt t="255706" x="2676525" y="3924300"/>
          <p14:tracePt t="255717" x="2681288" y="3924300"/>
          <p14:tracePt t="255734" x="2686050" y="3924300"/>
          <p14:tracePt t="255791" x="2690813" y="3924300"/>
          <p14:tracePt t="255904" x="2695575" y="3924300"/>
          <p14:tracePt t="258096" x="2709863" y="3924300"/>
          <p14:tracePt t="258103" x="2738438" y="3919538"/>
          <p14:tracePt t="258116" x="2790825" y="3919538"/>
          <p14:tracePt t="258133" x="2867025" y="3905250"/>
          <p14:tracePt t="258149" x="2952750" y="3895725"/>
          <p14:tracePt t="258166" x="3062288" y="3886200"/>
          <p14:tracePt t="258183" x="3114675" y="3881438"/>
          <p14:tracePt t="258199" x="3176588" y="3876675"/>
          <p14:tracePt t="258216" x="3248025" y="3871913"/>
          <p14:tracePt t="258233" x="3276600" y="3867150"/>
          <p14:tracePt t="258249" x="3295650" y="3867150"/>
          <p14:tracePt t="258266" x="3309938" y="3867150"/>
          <p14:tracePt t="258283" x="3314700" y="3867150"/>
          <p14:tracePt t="258299" x="3319463" y="3867150"/>
          <p14:tracePt t="258316" x="3333750" y="3862388"/>
          <p14:tracePt t="258333" x="3348038" y="3857625"/>
          <p14:tracePt t="258349" x="3367088" y="3857625"/>
          <p14:tracePt t="258366" x="3386138" y="3852863"/>
          <p14:tracePt t="258382" x="3395663" y="3852863"/>
          <p14:tracePt t="258399" x="3395663" y="3848100"/>
          <p14:tracePt t="258416" x="3400425" y="3848100"/>
          <p14:tracePt t="258436" x="3405188" y="3848100"/>
          <p14:tracePt t="258529" x="3405188" y="3852863"/>
          <p14:tracePt t="258606" x="3405188" y="3857625"/>
          <p14:tracePt t="258670" x="3405188" y="3862388"/>
          <p14:tracePt t="258719" x="3405188" y="3867150"/>
          <p14:tracePt t="258726" x="3405188" y="3871913"/>
          <p14:tracePt t="258733" x="3409950" y="3876675"/>
          <p14:tracePt t="258749" x="3414713" y="3881438"/>
          <p14:tracePt t="258766" x="3419475" y="3886200"/>
          <p14:tracePt t="258782" x="3419475" y="3890963"/>
          <p14:tracePt t="258799" x="3419475" y="3895725"/>
          <p14:tracePt t="258854" x="3419475" y="3900488"/>
          <p14:tracePt t="258918" x="3424238" y="3900488"/>
          <p14:tracePt t="259074" x="3429000" y="3900488"/>
          <p14:tracePt t="259847" x="3405188" y="3895725"/>
          <p14:tracePt t="259854" x="3367088" y="3871913"/>
          <p14:tracePt t="259865" x="3324225" y="3852863"/>
          <p14:tracePt t="259882" x="3162300" y="3790950"/>
          <p14:tracePt t="259899" x="3057525" y="3752850"/>
          <p14:tracePt t="259915" x="2938463" y="3681413"/>
          <p14:tracePt t="259932" x="2747963" y="3557588"/>
          <p14:tracePt t="259949" x="2652713" y="3476625"/>
          <p14:tracePt t="259965" x="2533650" y="3367088"/>
          <p14:tracePt t="259982" x="2324100" y="3138488"/>
          <p14:tracePt t="259999" x="2181225" y="2909888"/>
          <p14:tracePt t="260015" x="2019300" y="2638425"/>
          <p14:tracePt t="260032" x="1824038" y="2219325"/>
          <p14:tracePt t="260049" x="1743075" y="1971675"/>
          <p14:tracePt t="260065" x="1690688" y="1776413"/>
          <p14:tracePt t="260082" x="1662113" y="1609725"/>
          <p14:tracePt t="260098" x="1652588" y="1562100"/>
          <p14:tracePt t="260116" x="1647825" y="1538288"/>
          <p14:tracePt t="260202" x="1647825" y="1543050"/>
          <p14:tracePt t="260279" x="1643063" y="1543050"/>
          <p14:tracePt t="260286" x="1638300" y="1538288"/>
          <p14:tracePt t="260322" x="1633538" y="1538288"/>
          <p14:tracePt t="260343" x="1628775" y="1538288"/>
          <p14:tracePt t="260350" x="1624013" y="1543050"/>
          <p14:tracePt t="260359" x="1624013" y="1547813"/>
          <p14:tracePt t="260365" x="1624013" y="1557338"/>
          <p14:tracePt t="260382" x="1619250" y="1566863"/>
          <p14:tracePt t="260398" x="1619250" y="1585913"/>
          <p14:tracePt t="260415" x="1619250" y="1609725"/>
          <p14:tracePt t="260432" x="1619250" y="1628775"/>
          <p14:tracePt t="260449" x="1614488" y="1657350"/>
          <p14:tracePt t="260465" x="1614488" y="1666875"/>
          <p14:tracePt t="260482" x="1609725" y="1681163"/>
          <p14:tracePt t="260499" x="1604963" y="1690688"/>
          <p14:tracePt t="260532" x="1600200" y="1695450"/>
          <p14:tracePt t="260548" x="1590675" y="1695450"/>
          <p14:tracePt t="260565" x="1590675" y="1700213"/>
          <p14:tracePt t="260599" x="1585913" y="1700213"/>
          <p14:tracePt t="260669" x="1590675" y="1709738"/>
          <p14:tracePt t="260683" x="1595438" y="1714500"/>
          <p14:tracePt t="260698" x="1600200" y="1719263"/>
          <p14:tracePt t="260705" x="1600200" y="1724025"/>
          <p14:tracePt t="260719" x="1600200" y="1728788"/>
          <p14:tracePt t="260755" x="1600200" y="1738313"/>
          <p14:tracePt t="260790" x="1595438" y="1738313"/>
          <p14:tracePt t="260854" x="1595438" y="1743075"/>
          <p14:tracePt t="260861" x="1595438" y="1747838"/>
          <p14:tracePt t="260868" x="1595438" y="1752600"/>
          <p14:tracePt t="260882" x="1600200" y="1766888"/>
          <p14:tracePt t="260898" x="1600200" y="1771650"/>
          <p14:tracePt t="260915" x="1600200" y="1776413"/>
          <p14:tracePt t="260932" x="1600200" y="1781175"/>
          <p14:tracePt t="260965" x="1600200" y="1785938"/>
          <p14:tracePt t="260988" x="1600200" y="1790700"/>
          <p14:tracePt t="261024" x="1600200" y="1795463"/>
          <p14:tracePt t="261144" x="1604963" y="1795463"/>
          <p14:tracePt t="261152" x="1614488" y="1800225"/>
          <p14:tracePt t="261159" x="1638300" y="1800225"/>
          <p14:tracePt t="261166" x="1652588" y="1804988"/>
          <p14:tracePt t="261181" x="1719263" y="1804988"/>
          <p14:tracePt t="261198" x="1852613" y="1804988"/>
          <p14:tracePt t="261215" x="2128838" y="1771650"/>
          <p14:tracePt t="261231" x="2343150" y="1752600"/>
          <p14:tracePt t="261248" x="2628900" y="1719263"/>
          <p14:tracePt t="261265" x="3005138" y="1690688"/>
          <p14:tracePt t="261281" x="3186113" y="1690688"/>
          <p14:tracePt t="261298" x="3386138" y="1700213"/>
          <p14:tracePt t="261315" x="3576638" y="1719263"/>
          <p14:tracePt t="261332" x="3671888" y="1733550"/>
          <p14:tracePt t="261348" x="3752850" y="1762125"/>
          <p14:tracePt t="261365" x="3852863" y="1785938"/>
          <p14:tracePt t="261381" x="3895725" y="1809750"/>
          <p14:tracePt t="261398" x="3943350" y="1833563"/>
          <p14:tracePt t="261415" x="4062413" y="1881188"/>
          <p14:tracePt t="261431" x="4129088" y="1914525"/>
          <p14:tracePt t="261448" x="4195763" y="1938338"/>
          <p14:tracePt t="261465" x="4352925" y="1976438"/>
          <p14:tracePt t="261481" x="4433888" y="1995488"/>
          <p14:tracePt t="261498" x="4543425" y="2024063"/>
          <p14:tracePt t="261515" x="4576763" y="2028825"/>
          <p14:tracePt t="261531" x="4600575" y="2033588"/>
          <p14:tracePt t="261548" x="4610100" y="2033588"/>
          <p14:tracePt t="261641" x="4610100" y="2038350"/>
          <p14:tracePt t="262748" x="4524375" y="2038350"/>
          <p14:tracePt t="262756" x="4395788" y="2038350"/>
          <p14:tracePt t="262764" x="4238625" y="2028825"/>
          <p14:tracePt t="262781" x="3871913" y="2019300"/>
          <p14:tracePt t="262798" x="3290888" y="2009775"/>
          <p14:tracePt t="262814" x="2905125" y="2009775"/>
          <p14:tracePt t="262831" x="2552700" y="2005013"/>
          <p14:tracePt t="262848" x="2181225" y="1981200"/>
          <p14:tracePt t="262864" x="1995488" y="1957388"/>
          <p14:tracePt t="262881" x="1847850" y="1914525"/>
          <p14:tracePt t="262898" x="1776413" y="1885950"/>
          <p14:tracePt t="262914" x="1724025" y="1857375"/>
          <p14:tracePt t="262931" x="1657350" y="1819275"/>
          <p14:tracePt t="262948" x="1624013" y="1800225"/>
          <p14:tracePt t="262964" x="1600200" y="1781175"/>
          <p14:tracePt t="262981" x="1576388" y="1757363"/>
          <p14:tracePt t="262997" x="1571625" y="1752600"/>
          <p14:tracePt t="263014" x="1566863" y="1747838"/>
          <p14:tracePt t="263031" x="1566863" y="1743075"/>
          <p14:tracePt t="263066" x="1557338" y="1743075"/>
          <p14:tracePt t="263158" x="1557338" y="1747838"/>
          <p14:tracePt t="263165" x="1557338" y="1752600"/>
          <p14:tracePt t="263193" x="1557338" y="1757363"/>
          <p14:tracePt t="263222" x="1557338" y="1762125"/>
          <p14:tracePt t="263236" x="1557338" y="1766888"/>
          <p14:tracePt t="263250" x="1562100" y="1766888"/>
          <p14:tracePt t="263264" x="1562100" y="1771650"/>
          <p14:tracePt t="263293" x="1562100" y="1781175"/>
          <p14:tracePt t="263314" x="1566863" y="1785938"/>
          <p14:tracePt t="263328" x="1566863" y="1790700"/>
          <p14:tracePt t="263335" x="1566863" y="1795463"/>
          <p14:tracePt t="263347" x="1566863" y="1800225"/>
          <p14:tracePt t="263364" x="1566863" y="1804988"/>
          <p14:tracePt t="263381" x="1566863" y="1814513"/>
          <p14:tracePt t="263414" x="1566863" y="1819275"/>
          <p14:tracePt t="263431" x="1566863" y="1824038"/>
          <p14:tracePt t="263470" x="1566863" y="1828800"/>
          <p14:tracePt t="263498" x="1566863" y="1833563"/>
          <p14:tracePt t="263533" x="1566863" y="1838325"/>
          <p14:tracePt t="264157" x="1581150" y="1838325"/>
          <p14:tracePt t="264165" x="1600200" y="1847850"/>
          <p14:tracePt t="264171" x="1624013" y="1852613"/>
          <p14:tracePt t="264180" x="1643063" y="1862138"/>
          <p14:tracePt t="264197" x="1681163" y="1871663"/>
          <p14:tracePt t="264214" x="1724025" y="1881188"/>
          <p14:tracePt t="264231" x="1752600" y="1885950"/>
          <p14:tracePt t="264247" x="1785938" y="1890713"/>
          <p14:tracePt t="264264" x="1843088" y="1895475"/>
          <p14:tracePt t="264280" x="1871663" y="1895475"/>
          <p14:tracePt t="264297" x="1890713" y="1895475"/>
          <p14:tracePt t="264314" x="1919288" y="1900238"/>
          <p14:tracePt t="264331" x="1924050" y="1900238"/>
          <p14:tracePt t="264347" x="1928813" y="1900238"/>
          <p14:tracePt t="264364" x="1933575" y="1900238"/>
          <p14:tracePt t="264399" x="1938338" y="1900238"/>
          <p14:tracePt t="264448" x="1947863" y="1900238"/>
          <p14:tracePt t="264462" x="1957388" y="1900238"/>
          <p14:tracePt t="264469" x="1966913" y="1895475"/>
          <p14:tracePt t="264480" x="1990725" y="1895475"/>
          <p14:tracePt t="264498" x="2100263" y="1890713"/>
          <p14:tracePt t="264514" x="2195513" y="1881188"/>
          <p14:tracePt t="264530" x="2328863" y="1876425"/>
          <p14:tracePt t="264547" x="2500313" y="1862138"/>
          <p14:tracePt t="264564" x="2624138" y="1847850"/>
          <p14:tracePt t="264580" x="2724150" y="1838325"/>
          <p14:tracePt t="264597" x="2833688" y="1824038"/>
          <p14:tracePt t="264614" x="2895600" y="1819275"/>
          <p14:tracePt t="264630" x="2924175" y="1814513"/>
          <p14:tracePt t="264647" x="2947988" y="1814513"/>
          <p14:tracePt t="264664" x="2952750" y="1814513"/>
          <p14:tracePt t="264697" x="2957513" y="1814513"/>
          <p14:tracePt t="264732" x="2962275" y="1814513"/>
          <p14:tracePt t="264760" x="2967038" y="1814513"/>
          <p14:tracePt t="264788" x="2971800" y="1814513"/>
          <p14:tracePt t="264795" x="2976563" y="1814513"/>
          <p14:tracePt t="264803" x="2981325" y="1814513"/>
          <p14:tracePt t="264817" x="2986088" y="1814513"/>
          <p14:tracePt t="264830" x="2990850" y="1814513"/>
          <p14:tracePt t="264847" x="2995613" y="1814513"/>
          <p14:tracePt t="264866" x="3000375" y="1814513"/>
          <p14:tracePt t="264923" x="3005138" y="1814513"/>
          <p14:tracePt t="264987" x="3009900" y="1814513"/>
          <p14:tracePt t="265022" x="3014663" y="1814513"/>
          <p14:tracePt t="265116" x="3014663" y="1819275"/>
          <p14:tracePt t="265193" x="3014663" y="1824038"/>
          <p14:tracePt t="265207" x="3014663" y="1828800"/>
          <p14:tracePt t="265228" x="3014663" y="1833563"/>
          <p14:tracePt t="265235" x="3014663" y="1838325"/>
          <p14:tracePt t="265247" x="3014663" y="1852613"/>
          <p14:tracePt t="265264" x="3019425" y="1890713"/>
          <p14:tracePt t="265280" x="3019425" y="1962150"/>
          <p14:tracePt t="265297" x="3019425" y="2057400"/>
          <p14:tracePt t="265314" x="3000375" y="2214563"/>
          <p14:tracePt t="265330" x="2976563" y="2338388"/>
          <p14:tracePt t="265347" x="2947988" y="2443163"/>
          <p14:tracePt t="265348" x="2924175" y="2495550"/>
          <p14:tracePt t="265363" x="2876550" y="2609850"/>
          <p14:tracePt t="265380" x="2824163" y="2714625"/>
          <p14:tracePt t="265397" x="2762250" y="2833688"/>
          <p14:tracePt t="265413" x="2724150" y="2895600"/>
          <p14:tracePt t="265430" x="2709863" y="2924175"/>
          <p14:tracePt t="265824" x="2690813" y="2990850"/>
          <p14:tracePt t="265832" x="2647950" y="3071813"/>
          <p14:tracePt t="265847" x="2600325" y="3233738"/>
          <p14:tracePt t="265863" x="2538413" y="3395663"/>
          <p14:tracePt t="265880" x="2476500" y="3581400"/>
          <p14:tracePt t="265897" x="2447925" y="3667125"/>
          <p14:tracePt t="265913" x="2438400" y="3724275"/>
          <p14:tracePt t="265930" x="2428875" y="3810000"/>
          <p14:tracePt t="265947" x="2428875" y="3848100"/>
          <p14:tracePt t="265963" x="2419350" y="3876675"/>
          <p14:tracePt t="265980" x="2424113" y="3905250"/>
          <p14:tracePt t="265997" x="2424113" y="3919538"/>
          <p14:tracePt t="266013" x="2424113" y="3929063"/>
          <p14:tracePt t="266030" x="2424113" y="3938588"/>
          <p14:tracePt t="266047" x="2424113" y="3948113"/>
          <p14:tracePt t="266064" x="2424113" y="3971925"/>
          <p14:tracePt t="266080" x="2428875" y="3986213"/>
          <p14:tracePt t="266097" x="2433638" y="4019550"/>
          <p14:tracePt t="266113" x="2433638" y="4038600"/>
          <p14:tracePt t="266130" x="2433638" y="4057650"/>
          <p14:tracePt t="266147" x="2433638" y="4071938"/>
          <p14:tracePt t="266163" x="2433638" y="4086225"/>
          <p14:tracePt t="266180" x="2433638" y="4090988"/>
          <p14:tracePt t="266213" x="2433638" y="4100513"/>
          <p14:tracePt t="266271" x="2433638" y="4105275"/>
          <p14:tracePt t="266448" x="2433638" y="4095750"/>
          <p14:tracePt t="266476" x="2438400" y="4095750"/>
          <p14:tracePt t="266490" x="2443163" y="4090988"/>
          <p14:tracePt t="266497" x="2447925" y="4090988"/>
          <p14:tracePt t="266513" x="2462213" y="4081463"/>
          <p14:tracePt t="266530" x="2486025" y="4081463"/>
          <p14:tracePt t="266546" x="2528888" y="4076700"/>
          <p14:tracePt t="266563" x="2543175" y="4076700"/>
          <p14:tracePt t="266580" x="2557463" y="4076700"/>
          <p14:tracePt t="266596" x="2576513" y="4076700"/>
          <p14:tracePt t="266613" x="2586038" y="4076700"/>
          <p14:tracePt t="266630" x="2590800" y="4071938"/>
          <p14:tracePt t="266646" x="2600325" y="4071938"/>
          <p14:tracePt t="266703" x="2605088" y="4071938"/>
          <p14:tracePt t="266724" x="2605088" y="4067175"/>
          <p14:tracePt t="266766" x="2605088" y="4062413"/>
          <p14:tracePt t="266809" x="2605088" y="4057650"/>
          <p14:tracePt t="266816" x="2595563" y="4057650"/>
          <p14:tracePt t="266830" x="2590800" y="4048125"/>
          <p14:tracePt t="266846" x="2581275" y="4048125"/>
          <p14:tracePt t="266863" x="2576513" y="4043363"/>
          <p14:tracePt t="266880" x="2566988" y="4043363"/>
          <p14:tracePt t="266896" x="2557463" y="4043363"/>
          <p14:tracePt t="266913" x="2557463" y="4038600"/>
          <p14:tracePt t="266930" x="2552700" y="4038600"/>
          <p14:tracePt t="266946" x="2547938" y="4033838"/>
          <p14:tracePt t="266980" x="2547938" y="4029075"/>
          <p14:tracePt t="267000" x="2543175" y="4029075"/>
          <p14:tracePt t="267029" x="2543175" y="4024313"/>
          <p14:tracePt t="267071" x="2538413" y="4024313"/>
          <p14:tracePt t="267099" x="2538413" y="4019550"/>
          <p14:tracePt t="267149" x="2538413" y="4014788"/>
          <p14:tracePt t="267170" x="2543175" y="4010025"/>
          <p14:tracePt t="267192" x="2547938" y="4010025"/>
          <p14:tracePt t="267199" x="2552700" y="4010025"/>
          <p14:tracePt t="267220" x="2557463" y="4010025"/>
          <p14:tracePt t="267229" x="2562225" y="4014788"/>
          <p14:tracePt t="267246" x="2566988" y="4014788"/>
          <p14:tracePt t="267263" x="2571750" y="4019550"/>
          <p14:tracePt t="267279" x="2576513" y="4019550"/>
          <p14:tracePt t="267296" x="2576513" y="4024313"/>
          <p14:tracePt t="267313" x="2581275" y="4024313"/>
          <p14:tracePt t="267329" x="2586038" y="4029075"/>
          <p14:tracePt t="267346" x="2590800" y="4033838"/>
          <p14:tracePt t="267363" x="2600325" y="4033838"/>
          <p14:tracePt t="267380" x="2614613" y="4038600"/>
          <p14:tracePt t="267396" x="2624138" y="4038600"/>
          <p14:tracePt t="267413" x="2633663" y="4038600"/>
          <p14:tracePt t="267447" x="2643188" y="4038600"/>
          <p14:tracePt t="267610" x="2638425" y="4038600"/>
          <p14:tracePt t="267681" x="2633663" y="4038600"/>
          <p14:tracePt t="267725" x="2633663" y="4033838"/>
          <p14:tracePt t="267759" x="2633663" y="4029075"/>
          <p14:tracePt t="267809" x="2633663" y="4024313"/>
          <p14:tracePt t="267880" x="2633663" y="4019550"/>
          <p14:tracePt t="267901" x="2633663" y="4014788"/>
          <p14:tracePt t="267908" x="2633663" y="4010025"/>
          <p14:tracePt t="267922" x="2633663" y="4005263"/>
          <p14:tracePt t="267937" x="2633663" y="4000500"/>
          <p14:tracePt t="267958" x="2633663" y="3995738"/>
          <p14:tracePt t="267964" x="2633663" y="3990975"/>
          <p14:tracePt t="267986" x="2633663" y="3986213"/>
          <p14:tracePt t="267996" x="2633663" y="3981450"/>
          <p14:tracePt t="268013" x="2633663" y="3976688"/>
          <p14:tracePt t="268029" x="2643188" y="3962400"/>
          <p14:tracePt t="268046" x="2643188" y="3938588"/>
          <p14:tracePt t="268063" x="2643188" y="3929063"/>
          <p14:tracePt t="268079" x="2638425" y="3919538"/>
          <p14:tracePt t="268096" x="2638425" y="3914775"/>
          <p14:tracePt t="268170" x="2633663" y="3914775"/>
          <p14:tracePt t="268234" x="2628900" y="3914775"/>
          <p14:tracePt t="268291" x="2628900" y="3919538"/>
          <p14:tracePt t="268319" x="2624138" y="3919538"/>
          <p14:tracePt t="268355" x="2619375" y="3919538"/>
          <p14:tracePt t="268361" x="2619375" y="3924300"/>
          <p14:tracePt t="268397" x="2619375" y="3929063"/>
          <p14:tracePt t="268525" x="2619375" y="3933825"/>
          <p14:tracePt t="271077" x="2614613" y="3933825"/>
          <p14:tracePt t="271084" x="2590800" y="3938588"/>
          <p14:tracePt t="271095" x="2576513" y="3938588"/>
          <p14:tracePt t="271112" x="2543175" y="3938588"/>
          <p14:tracePt t="271128" x="2495550" y="3938588"/>
          <p14:tracePt t="271145" x="2466975" y="3938588"/>
          <p14:tracePt t="271162" x="2443163" y="3938588"/>
          <p14:tracePt t="271178" x="2438400" y="3938588"/>
          <p14:tracePt t="271211" x="2433638" y="3938588"/>
          <p14:tracePt t="271425" x="2438400" y="3938588"/>
          <p14:tracePt t="271439" x="2443163" y="3938588"/>
          <p14:tracePt t="271446" x="2447925" y="3938588"/>
          <p14:tracePt t="271461" x="2457450" y="3938588"/>
          <p14:tracePt t="271478" x="2466975" y="3938588"/>
          <p14:tracePt t="271495" x="2500313" y="3938588"/>
          <p14:tracePt t="271511" x="2528888" y="3938588"/>
          <p14:tracePt t="271528" x="2571750" y="3943350"/>
          <p14:tracePt t="271545" x="2609850" y="3943350"/>
          <p14:tracePt t="271561" x="2624138" y="3943350"/>
          <p14:tracePt t="271578" x="2633663" y="3943350"/>
          <p14:tracePt t="271595" x="2643188" y="3943350"/>
          <p14:tracePt t="271628" x="2647950" y="3943350"/>
          <p14:tracePt t="271659" x="2652713" y="3943350"/>
          <p14:tracePt t="272197" x="2628900" y="3905250"/>
          <p14:tracePt t="272219" x="2624138" y="3862388"/>
          <p14:tracePt t="272226" x="2614613" y="3819525"/>
          <p14:tracePt t="272233" x="2600325" y="3767138"/>
          <p14:tracePt t="272244" x="2566988" y="3714750"/>
          <p14:tracePt t="272261" x="2405063" y="3376613"/>
          <p14:tracePt t="272278" x="2295525" y="3038475"/>
          <p14:tracePt t="272294" x="2209800" y="2681288"/>
          <p14:tracePt t="272311" x="2100263" y="2257425"/>
          <p14:tracePt t="272328" x="2038350" y="2109788"/>
          <p14:tracePt t="272344" x="1995488" y="2033588"/>
          <p14:tracePt t="272361" x="1962150" y="1995488"/>
          <p14:tracePt t="272378" x="1943100" y="1981200"/>
          <p14:tracePt t="272394" x="1933575" y="1976438"/>
          <p14:tracePt t="272411" x="1928813" y="1971675"/>
          <p14:tracePt t="272428" x="1924050" y="1971675"/>
          <p14:tracePt t="272445" x="1905000" y="1952625"/>
          <p14:tracePt t="272478" x="1828800" y="1876425"/>
          <p14:tracePt t="272494" x="1762125" y="1800225"/>
          <p14:tracePt t="272511" x="1728788" y="1762125"/>
          <p14:tracePt t="272528" x="1704975" y="1743075"/>
          <p14:tracePt t="272544" x="1681163" y="1714500"/>
          <p14:tracePt t="272561" x="1676400" y="1709738"/>
          <p14:tracePt t="272578" x="1671638" y="1704975"/>
          <p14:tracePt t="272594" x="1666875" y="1695450"/>
          <p14:tracePt t="272637" x="1662113" y="1695450"/>
          <p14:tracePt t="272651" x="1657350" y="1695450"/>
          <p14:tracePt t="273246" x="1704975" y="1695450"/>
          <p14:tracePt t="273261" x="1933575" y="1719263"/>
          <p14:tracePt t="273268" x="2071688" y="1738313"/>
          <p14:tracePt t="273278" x="2195513" y="1762125"/>
          <p14:tracePt t="273294" x="2495550" y="1809750"/>
          <p14:tracePt t="273311" x="2986088" y="1881188"/>
          <p14:tracePt t="273327" x="3314700" y="1947863"/>
          <p14:tracePt t="273344" x="3619500" y="2019300"/>
          <p14:tracePt t="273361" x="4014788" y="2152650"/>
          <p14:tracePt t="273377" x="4181475" y="2224088"/>
          <p14:tracePt t="273394" x="4286250" y="2271713"/>
          <p14:tracePt t="273411" x="4381500" y="2309813"/>
          <p14:tracePt t="273427" x="4400550" y="2309813"/>
          <p14:tracePt t="273444" x="4405313" y="2314575"/>
          <p14:tracePt t="273477" x="4410075" y="2314575"/>
          <p14:tracePt t="273573" x="4405313" y="2314575"/>
          <p14:tracePt t="273644" x="4400550" y="2314575"/>
          <p14:tracePt t="273686" x="4391025" y="2314575"/>
          <p14:tracePt t="273750" x="4386263" y="2314575"/>
          <p14:tracePt t="274141" x="4371975" y="2328863"/>
          <p14:tracePt t="274147" x="4348163" y="2357438"/>
          <p14:tracePt t="274161" x="4291013" y="2414588"/>
          <p14:tracePt t="274177" x="4238625" y="2462213"/>
          <p14:tracePt t="274194" x="4181475" y="2509838"/>
          <p14:tracePt t="274210" x="4110038" y="2609850"/>
          <p14:tracePt t="274227" x="4062413" y="2676525"/>
          <p14:tracePt t="274244" x="4014788" y="2752725"/>
          <p14:tracePt t="274260" x="3929063" y="2876550"/>
          <p14:tracePt t="274277" x="3876675" y="2952750"/>
          <p14:tracePt t="274294" x="3838575" y="3009900"/>
          <p14:tracePt t="274310" x="3795713" y="3076575"/>
          <p14:tracePt t="274327" x="3767138" y="3152775"/>
          <p14:tracePt t="274344" x="3724275" y="3228975"/>
          <p14:tracePt t="274360" x="3662363" y="3328988"/>
          <p14:tracePt t="274377" x="3609975" y="3405188"/>
          <p14:tracePt t="274394" x="3562350" y="3476625"/>
          <p14:tracePt t="274410" x="3495675" y="3576638"/>
          <p14:tracePt t="274427" x="3462338" y="3633788"/>
          <p14:tracePt t="274444" x="3400425" y="3719513"/>
          <p14:tracePt t="274460" x="3362325" y="3771900"/>
          <p14:tracePt t="274477" x="3333750" y="3810000"/>
          <p14:tracePt t="274494" x="3305175" y="3843338"/>
          <p14:tracePt t="274511" x="3295650" y="3852863"/>
          <p14:tracePt t="274527" x="3295650" y="3857625"/>
          <p14:tracePt t="274565" x="3290888" y="3857625"/>
          <p14:tracePt t="274579" x="3281363" y="3867150"/>
          <p14:tracePt t="274586" x="3276600" y="3876675"/>
          <p14:tracePt t="274594" x="3267075" y="3881438"/>
          <p14:tracePt t="274610" x="3238500" y="3895725"/>
          <p14:tracePt t="274627" x="3219450" y="3914775"/>
          <p14:tracePt t="274644" x="3162300" y="3948113"/>
          <p14:tracePt t="274660" x="3138488" y="3962400"/>
          <p14:tracePt t="274677" x="3124200" y="3971925"/>
          <p14:tracePt t="274694" x="3119438" y="3976688"/>
          <p14:tracePt t="275161" x="3143250" y="3971925"/>
          <p14:tracePt t="275169" x="3176588" y="3962400"/>
          <p14:tracePt t="275177" x="3200400" y="3957638"/>
          <p14:tracePt t="275194" x="3257550" y="3943350"/>
          <p14:tracePt t="275210" x="3319463" y="3929063"/>
          <p14:tracePt t="275227" x="3352800" y="3924300"/>
          <p14:tracePt t="275243" x="3386138" y="3919538"/>
          <p14:tracePt t="275260" x="3424238" y="3919538"/>
          <p14:tracePt t="275277" x="3429000" y="3919538"/>
          <p14:tracePt t="275293" x="3438525" y="3919538"/>
          <p14:tracePt t="275310" x="3443288" y="3919538"/>
          <p14:tracePt t="275366" x="3448050" y="3919538"/>
          <p14:tracePt t="275452" x="3452813" y="3919538"/>
          <p14:tracePt t="275473" x="3457575" y="3919538"/>
          <p14:tracePt t="275487" x="3467100" y="3924300"/>
          <p14:tracePt t="275494" x="3471863" y="3924300"/>
          <p14:tracePt t="275510" x="3471863" y="3929063"/>
          <p14:tracePt t="275527" x="3481388" y="3929063"/>
          <p14:tracePt t="275543" x="3481388" y="3933825"/>
          <p14:tracePt t="275560" x="3486150" y="3933825"/>
          <p14:tracePt t="275792" x="3486150" y="3938588"/>
          <p14:tracePt t="280019" x="3481388" y="3943350"/>
          <p14:tracePt t="280026" x="3471863" y="3943350"/>
          <p14:tracePt t="280042" x="3438525" y="3952875"/>
          <p14:tracePt t="280059" x="3362325" y="3971925"/>
          <p14:tracePt t="280075" x="3243263" y="4000500"/>
          <p14:tracePt t="280092" x="3152775" y="4024313"/>
          <p14:tracePt t="280109" x="3048000" y="4052888"/>
          <p14:tracePt t="280125" x="2914650" y="4090988"/>
          <p14:tracePt t="280142" x="2824163" y="4105275"/>
          <p14:tracePt t="280158" x="2719388" y="4124325"/>
          <p14:tracePt t="280175" x="2581275" y="4148138"/>
          <p14:tracePt t="280192" x="2524125" y="4157663"/>
          <p14:tracePt t="280209" x="2466975" y="4167188"/>
          <p14:tracePt t="280225" x="2452688" y="4171950"/>
          <p14:tracePt t="280242" x="2447925" y="4171950"/>
          <p14:tracePt t="280275" x="2447925" y="4181475"/>
          <p14:tracePt t="280337" x="2447925" y="4186238"/>
          <p14:tracePt t="280387" x="2447925" y="4191000"/>
          <p14:tracePt t="280394" x="2443163" y="4195763"/>
          <p14:tracePt t="280408" x="2438400" y="4210050"/>
          <p14:tracePt t="280425" x="2424113" y="4219575"/>
          <p14:tracePt t="280442" x="2419350" y="4224338"/>
          <p14:tracePt t="280458" x="2414588" y="4229100"/>
          <p14:tracePt t="280475" x="2409825" y="4233863"/>
          <p14:tracePt t="280508" x="2409825" y="4243388"/>
          <p14:tracePt t="280542" x="2409825" y="4248150"/>
          <p14:tracePt t="280558" x="2414588" y="4252913"/>
          <p14:tracePt t="280575" x="2414588" y="4257675"/>
          <p14:tracePt t="280592" x="2419350" y="4257675"/>
          <p14:tracePt t="280608" x="2419350" y="4262438"/>
          <p14:tracePt t="280625" x="2424113" y="4267200"/>
          <p14:tracePt t="280642" x="2428875" y="4271963"/>
          <p14:tracePt t="280675" x="2433638" y="4271963"/>
          <p14:tracePt t="280692" x="2433638" y="4276725"/>
          <p14:tracePt t="280748" x="2433638" y="4281488"/>
          <p14:tracePt t="283365" x="2466975" y="4281488"/>
          <p14:tracePt t="283373" x="2519363" y="4271963"/>
          <p14:tracePt t="283391" x="2609850" y="4233863"/>
          <p14:tracePt t="283407" x="2767013" y="4176713"/>
          <p14:tracePt t="283424" x="2867025" y="4143375"/>
          <p14:tracePt t="283441" x="2952750" y="4110038"/>
          <p14:tracePt t="283457" x="3071813" y="4067175"/>
          <p14:tracePt t="283474" x="3148013" y="4038600"/>
          <p14:tracePt t="283491" x="3205163" y="4010025"/>
          <p14:tracePt t="283507" x="3243263" y="3995738"/>
          <p14:tracePt t="283524" x="3257550" y="3981450"/>
          <p14:tracePt t="283541" x="3271838" y="3976688"/>
          <p14:tracePt t="283557" x="3276600" y="3971925"/>
          <p14:tracePt t="283574" x="3276600" y="3967163"/>
          <p14:tracePt t="283607" x="3281363" y="3967163"/>
          <p14:tracePt t="283624" x="3286125" y="3957638"/>
          <p14:tracePt t="283641" x="3286125" y="3952875"/>
          <p14:tracePt t="283657" x="3286125" y="3948113"/>
          <p14:tracePt t="283691" x="3286125" y="3943350"/>
          <p14:tracePt t="283734" x="3286125" y="3938588"/>
          <p14:tracePt t="283740" x="3305175" y="3933825"/>
          <p14:tracePt t="283748" x="3328988" y="3919538"/>
          <p14:tracePt t="283757" x="3367088" y="3910013"/>
          <p14:tracePt t="283774" x="3457575" y="3890963"/>
          <p14:tracePt t="283791" x="3638550" y="3852863"/>
          <p14:tracePt t="283807" x="3743325" y="3843338"/>
          <p14:tracePt t="283824" x="3795713" y="3833813"/>
          <p14:tracePt t="283841" x="3824288" y="3829050"/>
          <p14:tracePt t="283911" x="3814763" y="3829050"/>
          <p14:tracePt t="283918" x="3790950" y="3829050"/>
          <p14:tracePt t="283925" x="3776663" y="3833813"/>
          <p14:tracePt t="283941" x="3738563" y="3838575"/>
          <p14:tracePt t="283957" x="3709988" y="3843338"/>
          <p14:tracePt t="283974" x="3695700" y="3848100"/>
          <p14:tracePt t="284060" x="3695700" y="3852863"/>
          <p14:tracePt t="284067" x="3681413" y="3852863"/>
          <p14:tracePt t="284074" x="3657600" y="3867150"/>
          <p14:tracePt t="284090" x="3590925" y="3886200"/>
          <p14:tracePt t="284107" x="3514725" y="3919538"/>
          <p14:tracePt t="284124" x="3424238" y="3948113"/>
          <p14:tracePt t="284140" x="3381375" y="3967163"/>
          <p14:tracePt t="284157" x="3376613" y="3971925"/>
          <p14:tracePt t="284174" x="3367088" y="3971925"/>
          <p14:tracePt t="284216" x="3371850" y="3971925"/>
          <p14:tracePt t="284322" x="3367088" y="3971925"/>
          <p14:tracePt t="284407" x="3371850" y="3971925"/>
          <p14:tracePt t="284457" x="3376613" y="3962400"/>
          <p14:tracePt t="284485" x="3381375" y="3962400"/>
          <p14:tracePt t="284492" x="3386138" y="3962400"/>
          <p14:tracePt t="284514" x="3386138" y="3957638"/>
          <p14:tracePt t="284523" x="3390900" y="3957638"/>
          <p14:tracePt t="284542" x="3400425" y="3957638"/>
          <p14:tracePt t="284557" x="3400425" y="3952875"/>
          <p14:tracePt t="284574" x="3405188" y="3952875"/>
          <p14:tracePt t="284590" x="3405188" y="3948113"/>
          <p14:tracePt t="284607" x="3409950" y="3948113"/>
          <p14:tracePt t="284623" x="3414713" y="3948113"/>
          <p14:tracePt t="284641" x="3419475" y="3948113"/>
          <p14:tracePt t="291946" x="3414713" y="3943350"/>
          <p14:tracePt t="291955" x="3400425" y="3943350"/>
          <p14:tracePt t="291971" x="3362325" y="3933825"/>
          <p14:tracePt t="291988" x="3267075" y="3924300"/>
          <p14:tracePt t="292005" x="3228975" y="3919538"/>
          <p14:tracePt t="292021" x="3195638" y="3914775"/>
          <p14:tracePt t="292038" x="3176588" y="3914775"/>
          <p14:tracePt t="292054" x="3171825" y="3914775"/>
          <p14:tracePt t="292102" x="3167063" y="3914775"/>
          <p14:tracePt t="292266" x="3171825" y="3914775"/>
          <p14:tracePt t="292279" x="3181350" y="3914775"/>
          <p14:tracePt t="292288" x="3186113" y="3914775"/>
          <p14:tracePt t="292304" x="3195638" y="3914775"/>
          <p14:tracePt t="292321" x="3214688" y="3919538"/>
          <p14:tracePt t="292338" x="3219450" y="3919538"/>
          <p14:tracePt t="292354" x="3233738" y="3919538"/>
          <p14:tracePt t="292371" x="3271838" y="3919538"/>
          <p14:tracePt t="292388" x="3295650" y="3919538"/>
          <p14:tracePt t="292404" x="3328988" y="3919538"/>
          <p14:tracePt t="292421" x="3386138" y="3919538"/>
          <p14:tracePt t="292438" x="3429000" y="3919538"/>
          <p14:tracePt t="292454" x="3457575" y="3919538"/>
          <p14:tracePt t="292471" x="3495675" y="3919538"/>
          <p14:tracePt t="292488" x="3505200" y="3919538"/>
          <p14:tracePt t="292504" x="3509963" y="3919538"/>
          <p14:tracePt t="292521" x="3514725" y="3919538"/>
          <p14:tracePt t="292538" x="3519488" y="3919538"/>
          <p14:tracePt t="293513" x="3481388" y="3924300"/>
          <p14:tracePt t="293520" x="3424238" y="3938588"/>
          <p14:tracePt t="293537" x="3276600" y="3976688"/>
          <p14:tracePt t="293554" x="3138488" y="4000500"/>
          <p14:tracePt t="293571" x="2967038" y="4043363"/>
          <p14:tracePt t="293587" x="2862263" y="4071938"/>
          <p14:tracePt t="293604" x="2795588" y="4090988"/>
          <p14:tracePt t="293620" x="2700338" y="4129088"/>
          <p14:tracePt t="293637" x="2633663" y="4152900"/>
          <p14:tracePt t="293654" x="2547938" y="4195763"/>
          <p14:tracePt t="293671" x="2509838" y="4210050"/>
          <p14:tracePt t="293687" x="2490788" y="4219575"/>
          <p14:tracePt t="293704" x="2476500" y="4229100"/>
          <p14:tracePt t="293740" x="2466975" y="4229100"/>
          <p14:tracePt t="293754" x="2466975" y="4233863"/>
          <p14:tracePt t="293811" x="2466975" y="4238625"/>
          <p14:tracePt t="293854" x="2462213" y="4238625"/>
          <p14:tracePt t="293882" x="2462213" y="4248150"/>
          <p14:tracePt t="293925" x="2462213" y="4252913"/>
          <p14:tracePt t="293938" x="2457450" y="4252913"/>
          <p14:tracePt t="293995" x="2457450" y="4257675"/>
          <p14:tracePt t="294060" x="2457450" y="4262438"/>
          <p14:tracePt t="294094" x="2457450" y="4267200"/>
          <p14:tracePt t="295527" x="2414588" y="4271963"/>
          <p14:tracePt t="295534" x="2352675" y="4276725"/>
          <p14:tracePt t="295541" x="2295525" y="4291013"/>
          <p14:tracePt t="295553" x="2238375" y="4300538"/>
          <p14:tracePt t="295570" x="2090738" y="4319588"/>
          <p14:tracePt t="295587" x="1981200" y="4329113"/>
          <p14:tracePt t="295603" x="1890713" y="4338638"/>
          <p14:tracePt t="295620" x="1781175" y="4348163"/>
          <p14:tracePt t="295636" x="1695450" y="4352925"/>
          <p14:tracePt t="295653" x="1633538" y="4362450"/>
          <p14:tracePt t="295670" x="1562100" y="4367213"/>
          <p14:tracePt t="295687" x="1533525" y="4367213"/>
          <p14:tracePt t="295703" x="1514475" y="4367213"/>
          <p14:tracePt t="295720" x="1500188" y="4371975"/>
          <p14:tracePt t="295737" x="1485900" y="4371975"/>
          <p14:tracePt t="295775" x="1481138" y="4371975"/>
          <p14:tracePt t="295869" x="1481138" y="4367213"/>
          <p14:tracePt t="295882" x="1476375" y="4367213"/>
          <p14:tracePt t="295889" x="1466850" y="4357688"/>
          <p14:tracePt t="295903" x="1443038" y="4352925"/>
          <p14:tracePt t="295920" x="1404938" y="4338638"/>
          <p14:tracePt t="295937" x="1376363" y="4319588"/>
          <p14:tracePt t="295953" x="1338263" y="4295775"/>
          <p14:tracePt t="295970" x="1314450" y="4281488"/>
          <p14:tracePt t="295986" x="1290638" y="4271963"/>
          <p14:tracePt t="296003" x="1266825" y="4252913"/>
          <p14:tracePt t="296020" x="1247775" y="4252913"/>
          <p14:tracePt t="296036" x="1238250" y="4248150"/>
          <p14:tracePt t="296053" x="1228725" y="4248150"/>
          <p14:tracePt t="296070" x="1219200" y="4248150"/>
          <p14:tracePt t="296086" x="1214438" y="4248150"/>
          <p14:tracePt t="296103" x="1209675" y="4248150"/>
          <p14:tracePt t="296120" x="1204913" y="4248150"/>
          <p14:tracePt t="296180" x="1204913" y="4252913"/>
          <p14:tracePt t="296286" x="1209675" y="4252913"/>
          <p14:tracePt t="296300" x="1214438" y="4252913"/>
          <p14:tracePt t="296307" x="1228725" y="4262438"/>
          <p14:tracePt t="296320" x="1238250" y="4267200"/>
          <p14:tracePt t="296336" x="1271588" y="4276725"/>
          <p14:tracePt t="296353" x="1304925" y="4281488"/>
          <p14:tracePt t="296370" x="1323975" y="4295775"/>
          <p14:tracePt t="296386" x="1362075" y="4305300"/>
          <p14:tracePt t="296403" x="1385888" y="4310063"/>
          <p14:tracePt t="296420" x="1452563" y="4314825"/>
          <p14:tracePt t="296436" x="1485900" y="4314825"/>
          <p14:tracePt t="296453" x="1519238" y="4314825"/>
          <p14:tracePt t="296470" x="1552575" y="4314825"/>
          <p14:tracePt t="296486" x="1562100" y="4310063"/>
          <p14:tracePt t="296503" x="1566863" y="4305300"/>
          <p14:tracePt t="296520" x="1581150" y="4305300"/>
          <p14:tracePt t="296553" x="1585913" y="4300538"/>
          <p14:tracePt t="296569" x="1595438" y="4300538"/>
          <p14:tracePt t="296586" x="1614488" y="4300538"/>
          <p14:tracePt t="296603" x="1628775" y="4295775"/>
          <p14:tracePt t="296620" x="1652588" y="4295775"/>
          <p14:tracePt t="296636" x="1666875" y="4291013"/>
          <p14:tracePt t="296653" x="1671638" y="4291013"/>
          <p14:tracePt t="296669" x="1676400" y="4291013"/>
          <p14:tracePt t="296686" x="1681163" y="4291013"/>
          <p14:tracePt t="296703" x="1685925" y="4291013"/>
          <p14:tracePt t="296720" x="1690688" y="4291013"/>
          <p14:tracePt t="296753" x="1695450" y="4291013"/>
          <p14:tracePt t="296769" x="1700213" y="4291013"/>
          <p14:tracePt t="296786" x="1704975" y="4291013"/>
          <p14:tracePt t="296846" x="1709738" y="4291013"/>
          <p14:tracePt t="296989" x="1714500" y="4291013"/>
          <p14:tracePt t="296996" x="1719263" y="4291013"/>
          <p14:tracePt t="297003" x="1724025" y="4295775"/>
          <p14:tracePt t="297020" x="1738313" y="4300538"/>
          <p14:tracePt t="297036" x="1762125" y="4300538"/>
          <p14:tracePt t="297053" x="1814513" y="4300538"/>
          <p14:tracePt t="297069" x="1862138" y="4300538"/>
          <p14:tracePt t="297086" x="1905000" y="4300538"/>
          <p14:tracePt t="297103" x="1957388" y="4295775"/>
          <p14:tracePt t="297119" x="2000250" y="4286250"/>
          <p14:tracePt t="297136" x="2081213" y="4271963"/>
          <p14:tracePt t="297153" x="2119313" y="4267200"/>
          <p14:tracePt t="297169" x="2157413" y="4262438"/>
          <p14:tracePt t="297186" x="2190750" y="4262438"/>
          <p14:tracePt t="297203" x="2205038" y="4252913"/>
          <p14:tracePt t="297219" x="2224088" y="4252913"/>
          <p14:tracePt t="297236" x="2243138" y="4248150"/>
          <p14:tracePt t="297253" x="2266950" y="4248150"/>
          <p14:tracePt t="297269" x="2305050" y="4248150"/>
          <p14:tracePt t="297286" x="2357438" y="4248150"/>
          <p14:tracePt t="297303" x="2381250" y="4248150"/>
          <p14:tracePt t="297319" x="2400300" y="4248150"/>
          <p14:tracePt t="297336" x="2438400" y="4248150"/>
          <p14:tracePt t="297353" x="2457450" y="4248150"/>
          <p14:tracePt t="297369" x="2471738" y="4248150"/>
          <p14:tracePt t="297386" x="2490788" y="4248150"/>
          <p14:tracePt t="297403" x="2500313" y="4248150"/>
          <p14:tracePt t="297456" x="2505075" y="4248150"/>
          <p14:tracePt t="297556" x="2505075" y="4252913"/>
          <p14:tracePt t="297591" x="2505075" y="4257675"/>
          <p14:tracePt t="297663" x="2505075" y="4262438"/>
          <p14:tracePt t="297690" x="2505075" y="4267200"/>
          <p14:tracePt t="297762" x="2500313" y="4271963"/>
          <p14:tracePt t="297797" x="2495550" y="4271963"/>
          <p14:tracePt t="297804" x="2495550" y="4276725"/>
          <p14:tracePt t="297825" x="2490788" y="4281488"/>
          <p14:tracePt t="297836" x="2486025" y="4281488"/>
          <p14:tracePt t="297853" x="2476500" y="4286250"/>
          <p14:tracePt t="297869" x="2471738" y="4291013"/>
          <p14:tracePt t="297902" x="2462213" y="4291013"/>
          <p14:tracePt t="297919" x="2457450" y="4291013"/>
          <p14:tracePt t="297974" x="2452688" y="4291013"/>
          <p14:tracePt t="297996" x="2452688" y="4295775"/>
          <p14:tracePt t="298038" x="2447925" y="4295775"/>
          <p14:tracePt t="298279" x="2452688" y="4291013"/>
          <p14:tracePt t="298307" x="2457450" y="4286250"/>
          <p14:tracePt t="298322" x="2462213" y="4286250"/>
          <p14:tracePt t="298328" x="2462213" y="4281488"/>
          <p14:tracePt t="298336" x="2466975" y="4281488"/>
          <p14:tracePt t="298364" x="2471738" y="4281488"/>
          <p14:tracePt t="298378" x="2476500" y="4281488"/>
          <p14:tracePt t="298386" x="2481263" y="4276725"/>
          <p14:tracePt t="298402" x="2500313" y="4276725"/>
          <p14:tracePt t="298419" x="2519363" y="4276725"/>
          <p14:tracePt t="298436" x="2547938" y="4276725"/>
          <p14:tracePt t="298452" x="2562225" y="4276725"/>
          <p14:tracePt t="298486" x="2566988" y="4276725"/>
          <p14:tracePt t="299202" x="2586038" y="4229100"/>
          <p14:tracePt t="299209" x="2624138" y="4152900"/>
          <p14:tracePt t="299219" x="2667000" y="4067175"/>
          <p14:tracePt t="299236" x="2814638" y="3781425"/>
          <p14:tracePt t="299252" x="2933700" y="3600450"/>
          <p14:tracePt t="299269" x="3114675" y="3376613"/>
          <p14:tracePt t="299286" x="3443288" y="3038475"/>
          <p14:tracePt t="299302" x="3681413" y="2790825"/>
          <p14:tracePt t="299319" x="3957638" y="2533650"/>
          <p14:tracePt t="299335" x="4267200" y="2238375"/>
          <p14:tracePt t="299352" x="4452938" y="2085975"/>
          <p14:tracePt t="299369" x="4591050" y="1981200"/>
          <p14:tracePt t="299385" x="4729163" y="1876425"/>
          <p14:tracePt t="299402" x="4795838" y="1833563"/>
          <p14:tracePt t="299419" x="4838700" y="1814513"/>
          <p14:tracePt t="299435" x="4857750" y="1804988"/>
          <p14:tracePt t="299452" x="4862513" y="1804988"/>
          <p14:tracePt t="299485" x="4867275" y="1804988"/>
          <p14:tracePt t="299513" x="4876800" y="1800225"/>
          <p14:tracePt t="299520" x="4886325" y="1800225"/>
          <p14:tracePt t="299535" x="4905375" y="1800225"/>
          <p14:tracePt t="299552" x="4919663" y="1795463"/>
          <p14:tracePt t="299568" x="4943475" y="1790700"/>
          <p14:tracePt t="299585" x="4953000" y="1785938"/>
          <p14:tracePt t="299619" x="4957763" y="1785938"/>
          <p14:tracePt t="299641" x="4962525" y="1785938"/>
          <p14:tracePt t="299676" x="4967288" y="1785938"/>
          <p14:tracePt t="299705" x="4972050" y="1790700"/>
          <p14:tracePt t="299726" x="4981575" y="1795463"/>
          <p14:tracePt t="299733" x="4981575" y="1800225"/>
          <p14:tracePt t="299740" x="4991100" y="1809750"/>
          <p14:tracePt t="299752" x="5000625" y="1814513"/>
          <p14:tracePt t="299768" x="5029200" y="1852613"/>
          <p14:tracePt t="299785" x="5038725" y="1885950"/>
          <p14:tracePt t="299802" x="5053013" y="1919288"/>
          <p14:tracePt t="299818" x="5057775" y="1962150"/>
          <p14:tracePt t="299835" x="5057775" y="2000250"/>
          <p14:tracePt t="299852" x="5048250" y="2043113"/>
          <p14:tracePt t="299854" x="5033963" y="2062163"/>
          <p14:tracePt t="299868" x="5010150" y="2105025"/>
          <p14:tracePt t="299885" x="4995863" y="2143125"/>
          <p14:tracePt t="299902" x="4981575" y="2166938"/>
          <p14:tracePt t="299918" x="4972050" y="2176463"/>
          <p14:tracePt t="299935" x="4972050" y="2181225"/>
          <p14:tracePt t="299952" x="4972050" y="2185988"/>
          <p14:tracePt t="299968" x="4962525" y="2185988"/>
          <p14:tracePt t="300002" x="4957763" y="2185988"/>
          <p14:tracePt t="300031" x="4948238" y="2185988"/>
          <p14:tracePt t="300038" x="4948238" y="2181225"/>
          <p14:tracePt t="300059" x="4948238" y="2176463"/>
          <p14:tracePt t="300068" x="4943475" y="2176463"/>
          <p14:tracePt t="300102" x="4943475" y="2171700"/>
          <p14:tracePt t="300116" x="4943475" y="2166938"/>
          <p14:tracePt t="300130" x="4938713" y="2162175"/>
          <p14:tracePt t="300159" x="4938713" y="2157413"/>
          <p14:tracePt t="300180" x="4938713" y="2152650"/>
          <p14:tracePt t="300201" x="4938713" y="2147888"/>
          <p14:tracePt t="300215" x="4938713" y="2143125"/>
          <p14:tracePt t="300230" x="4938713" y="2138363"/>
          <p14:tracePt t="300265" x="4938713" y="2133600"/>
          <p14:tracePt t="300272" x="4924425" y="2124075"/>
          <p14:tracePt t="300279" x="4872038" y="2114550"/>
          <p14:tracePt t="300286" x="4833938" y="2109788"/>
          <p14:tracePt t="300302" x="4752975" y="2095500"/>
          <p14:tracePt t="300318" x="4657725" y="2090738"/>
          <p14:tracePt t="300335" x="4495800" y="2090738"/>
          <p14:tracePt t="300351" x="4400550" y="2090738"/>
          <p14:tracePt t="300368" x="4333875" y="2090738"/>
          <p14:tracePt t="300385" x="4233863" y="2090738"/>
          <p14:tracePt t="300402" x="4186238" y="2095500"/>
          <p14:tracePt t="300418" x="4148138" y="2100263"/>
          <p14:tracePt t="300435" x="4086225" y="2105025"/>
          <p14:tracePt t="300452" x="4052888" y="2105025"/>
          <p14:tracePt t="300468" x="4014788" y="2109788"/>
          <p14:tracePt t="300485" x="3971925" y="2114550"/>
          <p14:tracePt t="300502" x="3952875" y="2114550"/>
          <p14:tracePt t="302904" x="3929063" y="2095500"/>
          <p14:tracePt t="302910" x="3890963" y="2071688"/>
          <p14:tracePt t="302917" x="3848100" y="2052638"/>
          <p14:tracePt t="302934" x="3771900" y="1995488"/>
          <p14:tracePt t="302951" x="3686175" y="1938338"/>
          <p14:tracePt t="302967" x="3533775" y="1824038"/>
          <p14:tracePt t="302984" x="3462338" y="1752600"/>
          <p14:tracePt t="303001" x="3405188" y="1695450"/>
          <p14:tracePt t="303017" x="3352800" y="1638300"/>
          <p14:tracePt t="303034" x="3338513" y="1628775"/>
          <p14:tracePt t="303051" x="3333750" y="1619250"/>
          <p14:tracePt t="303067" x="3328988" y="1614488"/>
          <p14:tracePt t="303215" x="3324225" y="1614488"/>
          <p14:tracePt t="303229" x="3324225" y="1619250"/>
          <p14:tracePt t="303236" x="3319463" y="1624013"/>
          <p14:tracePt t="303251" x="3314700" y="1633538"/>
          <p14:tracePt t="303267" x="3309938" y="1647825"/>
          <p14:tracePt t="303284" x="3309938" y="1666875"/>
          <p14:tracePt t="303301" x="3305175" y="1695450"/>
          <p14:tracePt t="303317" x="3300413" y="1714500"/>
          <p14:tracePt t="303334" x="3286125" y="1747838"/>
          <p14:tracePt t="303351" x="3257550" y="1785938"/>
          <p14:tracePt t="303367" x="3233738" y="1809750"/>
          <p14:tracePt t="303384" x="3219450" y="1819275"/>
          <p14:tracePt t="303401" x="3205163" y="1843088"/>
          <p14:tracePt t="303417" x="3200400" y="1852613"/>
          <p14:tracePt t="303434" x="3195638" y="1857375"/>
          <p14:tracePt t="303451" x="3190875" y="1866900"/>
          <p14:tracePt t="303467" x="3190875" y="1881188"/>
          <p14:tracePt t="303484" x="3181350" y="1895475"/>
          <p14:tracePt t="303500" x="3171825" y="1914525"/>
          <p14:tracePt t="303517" x="3162300" y="1924050"/>
          <p14:tracePt t="303534" x="3152775" y="1943100"/>
          <p14:tracePt t="303550" x="3152775" y="1952625"/>
          <p14:tracePt t="303567" x="3138488" y="1962150"/>
          <p14:tracePt t="303584" x="3124200" y="1985963"/>
          <p14:tracePt t="303600" x="3095625" y="2005013"/>
          <p14:tracePt t="303617" x="3076575" y="2024063"/>
          <p14:tracePt t="303634" x="3048000" y="2052638"/>
          <p14:tracePt t="303650" x="3028950" y="2071688"/>
          <p14:tracePt t="303667" x="3024188" y="2081213"/>
          <p14:tracePt t="303684" x="3019425" y="2081213"/>
          <p14:tracePt t="303700" x="3019425" y="2085975"/>
          <p14:tracePt t="303717" x="3019425" y="2090738"/>
          <p14:tracePt t="303734" x="3014663" y="2090738"/>
          <p14:tracePt t="306745" x="0" y="0"/>
        </p14:tracePtLst>
      </p14:laserTraceLst>
    </p:ext>
  </p:extLs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3">
    <p:bg>
      <p:bgPr>
        <a:solidFill>
          <a:srgbClr val="F8F4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8492"/>
            <a:ext cx="9144000" cy="5119580"/>
          </a:xfrm>
          <a:prstGeom prst="rect">
            <a:avLst/>
          </a:prstGeom>
        </p:spPr>
      </p:pic>
      <p:sp>
        <p:nvSpPr>
          <p:cNvPr id="3" name="Text 1"/>
          <p:cNvSpPr/>
          <p:nvPr/>
        </p:nvSpPr>
        <p:spPr>
          <a:xfrm>
            <a:off x="457200" y="457200"/>
            <a:ext cx="82296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0B2545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Egyptian Inflation vs. Property Returns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457200" y="1033272"/>
            <a:ext cx="365760" cy="45720"/>
          </a:xfrm>
          <a:prstGeom prst="rect">
            <a:avLst/>
          </a:prstGeom>
          <a:solidFill>
            <a:srgbClr val="C9A961"/>
          </a:solidFill>
          <a:ln w="12700">
            <a:solidFill>
              <a:srgbClr val="C9A961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457200" y="1188720"/>
            <a:ext cx="8229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i="1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Assumed nominal property return: 18% per year. See how inflation changes the picture.</a:t>
            </a:r>
            <a:endParaRPr lang="en-US" sz="1300" dirty="0"/>
          </a:p>
        </p:txBody>
      </p:sp>
      <p:graphicFrame>
        <p:nvGraphicFramePr>
          <p:cNvPr id="24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1691640"/>
          <a:ext cx="8229600" cy="2560320"/>
        </p:xfrm>
        <a:graphic>
          <a:graphicData uri="http://schemas.openxmlformats.org/drawingml/2006/table">
            <a:tbl>
              <a:tblPr/>
              <a:tblGrid>
                <a:gridCol w="914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01168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11480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b="1" dirty="0">
                          <a:solidFill>
                            <a:srgbClr val="C9A961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YEAR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54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b="1" dirty="0">
                          <a:solidFill>
                            <a:srgbClr val="C9A961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EGYPT INFLATION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54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b="1" dirty="0">
                          <a:solidFill>
                            <a:srgbClr val="C9A961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NOMINAL RETURN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54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b="1" dirty="0">
                          <a:solidFill>
                            <a:srgbClr val="C9A961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REAL RETURN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54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b="1" dirty="0">
                          <a:solidFill>
                            <a:srgbClr val="C9A961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PURCHASING POWER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54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7472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2020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5.0%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18%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12.4%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b="1" dirty="0">
                          <a:solidFill>
                            <a:srgbClr val="2D7A4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Strong gain ↑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7472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2021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5.2%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18%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12.2%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b="1" dirty="0">
                          <a:solidFill>
                            <a:srgbClr val="2D7A4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Strong gain ↑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7472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2022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13.9%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18%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3.6%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b="1" dirty="0">
                          <a:solidFill>
                            <a:srgbClr val="C9A961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Modest gain →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1480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b="1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2023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EBDB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b="1" dirty="0">
                          <a:solidFill>
                            <a:srgbClr val="B039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33.9%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EBDB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18%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EBDB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b="1" dirty="0">
                          <a:solidFill>
                            <a:srgbClr val="B039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−11.9%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EBDB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b="1" dirty="0">
                          <a:solidFill>
                            <a:srgbClr val="B039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Real LOSS ↓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EBD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7472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2024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28.3%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18%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−8.0%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b="1" dirty="0">
                          <a:solidFill>
                            <a:srgbClr val="B039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Real LOSS ↓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47472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2025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14.9%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18%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2.7%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b="1" dirty="0">
                          <a:solidFill>
                            <a:srgbClr val="C9A961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Modest gain →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D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7" name="Text 4"/>
          <p:cNvSpPr/>
          <p:nvPr/>
        </p:nvSpPr>
        <p:spPr>
          <a:xfrm>
            <a:off x="457200" y="4434840"/>
            <a:ext cx="82296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i="1" dirty="0">
                <a:solidFill>
                  <a:srgbClr val="B039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⚠  In high-inflation years (2023 – 2024), Egyptian investors actually LOST purchasing power on "good" 18% returns.</a:t>
            </a:r>
            <a:endParaRPr lang="en-US" sz="1200" dirty="0"/>
          </a:p>
        </p:txBody>
      </p:sp>
      <p:sp>
        <p:nvSpPr>
          <p:cNvPr id="8" name="Text 5"/>
          <p:cNvSpPr/>
          <p:nvPr/>
        </p:nvSpPr>
        <p:spPr>
          <a:xfrm>
            <a:off x="457200" y="4736592"/>
            <a:ext cx="82296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i="1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Sources: World Bank, IMF, CBE, FocusEconomics</a:t>
            </a:r>
            <a:endParaRPr lang="en-US" sz="1000" dirty="0"/>
          </a:p>
        </p:txBody>
      </p:sp>
      <p:sp>
        <p:nvSpPr>
          <p:cNvPr id="9" name="Shape 6"/>
          <p:cNvSpPr/>
          <p:nvPr/>
        </p:nvSpPr>
        <p:spPr>
          <a:xfrm>
            <a:off x="0" y="4983480"/>
            <a:ext cx="9144000" cy="164592"/>
          </a:xfrm>
          <a:prstGeom prst="rect">
            <a:avLst/>
          </a:prstGeom>
          <a:solidFill>
            <a:srgbClr val="0B2545"/>
          </a:solidFill>
          <a:ln w="12700">
            <a:solidFill>
              <a:srgbClr val="0B2545"/>
            </a:solidFill>
            <a:prstDash val="solid"/>
          </a:ln>
        </p:spPr>
      </p:sp>
      <p:sp>
        <p:nvSpPr>
          <p:cNvPr id="10" name="Text 7"/>
          <p:cNvSpPr/>
          <p:nvPr/>
        </p:nvSpPr>
        <p:spPr>
          <a:xfrm>
            <a:off x="365760" y="4983480"/>
            <a:ext cx="54864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kern="0" spc="200" dirty="0">
                <a:solidFill>
                  <a:srgbClr val="E8D5A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TIME VALUE OF MONEY  ·  REAL ESTATE FINANCE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3038"/>
    </mc:Choice>
    <mc:Fallback xmlns="">
      <p:transition spd="slow" advTm="25303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61961" x="4105275" y="3643313"/>
          <p14:tracePt t="162135" x="4105275" y="3590925"/>
          <p14:tracePt t="162148" x="4100513" y="3376613"/>
          <p14:tracePt t="162164" x="4095750" y="3143250"/>
          <p14:tracePt t="162179" x="4086225" y="2905125"/>
          <p14:tracePt t="162195" x="4086225" y="2771775"/>
          <p14:tracePt t="162212" x="4095750" y="2662238"/>
          <p14:tracePt t="162228" x="4100513" y="2619375"/>
          <p14:tracePt t="162244" x="4110038" y="2566988"/>
          <p14:tracePt t="162261" x="4114800" y="2519363"/>
          <p14:tracePt t="162264" x="4119563" y="2505075"/>
          <p14:tracePt t="162278" x="4119563" y="2476500"/>
          <p14:tracePt t="162294" x="4119563" y="2462213"/>
          <p14:tracePt t="162311" x="4119563" y="2447925"/>
          <p14:tracePt t="162328" x="4119563" y="2443163"/>
          <p14:tracePt t="162345" x="4119563" y="2438400"/>
          <p14:tracePt t="162361" x="4119563" y="2405063"/>
          <p14:tracePt t="162378" x="4114800" y="2300288"/>
          <p14:tracePt t="162394" x="4110038" y="2238375"/>
          <p14:tracePt t="162411" x="4110038" y="2200275"/>
          <p14:tracePt t="162428" x="4110038" y="2176463"/>
          <p14:tracePt t="162508" x="4110038" y="2181225"/>
          <p14:tracePt t="162518" x="4110038" y="2185988"/>
          <p14:tracePt t="162529" x="4110038" y="2195513"/>
          <p14:tracePt t="162544" x="4110038" y="2200275"/>
          <p14:tracePt t="162561" x="4110038" y="2224088"/>
          <p14:tracePt t="162579" x="4124325" y="2252663"/>
          <p14:tracePt t="162595" x="4157663" y="2286000"/>
          <p14:tracePt t="162612" x="4229100" y="2324100"/>
          <p14:tracePt t="162628" x="4295775" y="2352675"/>
          <p14:tracePt t="162644" x="4386263" y="2376488"/>
          <p14:tracePt t="162661" x="4414838" y="2386013"/>
          <p14:tracePt t="162678" x="4429125" y="2390775"/>
          <p14:tracePt t="162694" x="4438650" y="2395538"/>
          <p14:tracePt t="162711" x="4443413" y="2395538"/>
          <p14:tracePt t="162788" x="4352925" y="2390775"/>
          <p14:tracePt t="162797" x="4305300" y="2390775"/>
          <p14:tracePt t="162811" x="4195763" y="2395538"/>
          <p14:tracePt t="162828" x="4076700" y="2400300"/>
          <p14:tracePt t="162844" x="3914775" y="2405063"/>
          <p14:tracePt t="162861" x="3886200" y="2405063"/>
          <p14:tracePt t="162878" x="3819525" y="2414588"/>
          <p14:tracePt t="162894" x="3810000" y="2414588"/>
          <p14:tracePt t="162911" x="3805238" y="2414588"/>
          <p14:tracePt t="162946" x="3810000" y="2414588"/>
          <p14:tracePt t="162961" x="3824288" y="2414588"/>
          <p14:tracePt t="162978" x="3833813" y="2414588"/>
          <p14:tracePt t="162995" x="3905250" y="2414588"/>
          <p14:tracePt t="163011" x="3967163" y="2414588"/>
          <p14:tracePt t="163028" x="4019550" y="2419350"/>
          <p14:tracePt t="163045" x="4086225" y="2428875"/>
          <p14:tracePt t="163061" x="4100513" y="2433638"/>
          <p14:tracePt t="163065" x="4105275" y="2433638"/>
          <p14:tracePt t="163078" x="4114800" y="2438400"/>
          <p14:tracePt t="163095" x="4124325" y="2438400"/>
          <p14:tracePt t="163144" x="4114800" y="2443163"/>
          <p14:tracePt t="163158" x="4100513" y="2443163"/>
          <p14:tracePt t="163178" x="4071938" y="2447925"/>
          <p14:tracePt t="163194" x="4062413" y="2447925"/>
          <p14:tracePt t="163211" x="4048125" y="2447925"/>
          <p14:tracePt t="163244" x="4043363" y="2447925"/>
          <p14:tracePt t="163297" x="4052888" y="2447925"/>
          <p14:tracePt t="163313" x="4057650" y="2438400"/>
          <p14:tracePt t="163328" x="4076700" y="2433638"/>
          <p14:tracePt t="163344" x="4095750" y="2433638"/>
          <p14:tracePt t="163362" x="4129088" y="2428875"/>
          <p14:tracePt t="163378" x="4138613" y="2424113"/>
          <p14:tracePt t="163394" x="4148138" y="2424113"/>
          <p14:tracePt t="163412" x="4157663" y="2424113"/>
          <p14:tracePt t="163456" x="4152900" y="2424113"/>
          <p14:tracePt t="163467" x="4138613" y="2419350"/>
          <p14:tracePt t="163477" x="4114800" y="2419350"/>
          <p14:tracePt t="163494" x="4090988" y="2419350"/>
          <p14:tracePt t="163511" x="4071938" y="2419350"/>
          <p14:tracePt t="163527" x="4043363" y="2419350"/>
          <p14:tracePt t="163544" x="4033838" y="2419350"/>
          <p14:tracePt t="163601" x="4038600" y="2419350"/>
          <p14:tracePt t="163610" x="4048125" y="2419350"/>
          <p14:tracePt t="163627" x="4062413" y="2414588"/>
          <p14:tracePt t="163644" x="4071938" y="2414588"/>
          <p14:tracePt t="163661" x="4076700" y="2414588"/>
          <p14:tracePt t="163677" x="4081463" y="2414588"/>
          <p14:tracePt t="163993" x="3857625" y="2414588"/>
          <p14:tracePt t="164019" x="3362325" y="2414588"/>
          <p14:tracePt t="164040" x="2867025" y="2424113"/>
          <p14:tracePt t="164055" x="2605088" y="2433638"/>
          <p14:tracePt t="164074" x="2371725" y="2433638"/>
          <p14:tracePt t="164091" x="2276475" y="2433638"/>
          <p14:tracePt t="164102" x="2238375" y="2433638"/>
          <p14:tracePt t="164122" x="2224088" y="2428875"/>
          <p14:tracePt t="164134" x="2219325" y="2428875"/>
          <p14:tracePt t="164168" x="2219325" y="2424113"/>
          <p14:tracePt t="164183" x="2233613" y="2419350"/>
          <p14:tracePt t="164196" x="2257425" y="2414588"/>
          <p14:tracePt t="164211" x="2271713" y="2409825"/>
          <p14:tracePt t="164228" x="2290763" y="2409825"/>
          <p14:tracePt t="164245" x="2309813" y="2419350"/>
          <p14:tracePt t="164261" x="2319338" y="2419350"/>
          <p14:tracePt t="164277" x="2319338" y="2424113"/>
          <p14:tracePt t="164310" x="2300288" y="2428875"/>
          <p14:tracePt t="164327" x="2271713" y="2428875"/>
          <p14:tracePt t="164344" x="2219325" y="2428875"/>
          <p14:tracePt t="164360" x="2190750" y="2428875"/>
          <p14:tracePt t="164378" x="2166938" y="2428875"/>
          <p14:tracePt t="164394" x="2157413" y="2428875"/>
          <p14:tracePt t="164448" x="2162175" y="2428875"/>
          <p14:tracePt t="164485" x="2195513" y="2428875"/>
          <p14:tracePt t="164497" x="2219325" y="2428875"/>
          <p14:tracePt t="164511" x="2262188" y="2424113"/>
          <p14:tracePt t="164528" x="2319338" y="2414588"/>
          <p14:tracePt t="164544" x="2386013" y="2400300"/>
          <p14:tracePt t="164560" x="2514600" y="2376488"/>
          <p14:tracePt t="164577" x="2619375" y="2357438"/>
          <p14:tracePt t="164594" x="2714625" y="2352675"/>
          <p14:tracePt t="164598" x="2767013" y="2347913"/>
          <p14:tracePt t="164610" x="2881313" y="2338388"/>
          <p14:tracePt t="164627" x="2986088" y="2333625"/>
          <p14:tracePt t="164644" x="3138488" y="2324100"/>
          <p14:tracePt t="164661" x="3376613" y="2305050"/>
          <p14:tracePt t="164677" x="3586163" y="2295525"/>
          <p14:tracePt t="164694" x="3824288" y="2281238"/>
          <p14:tracePt t="164711" x="4152900" y="2276475"/>
          <p14:tracePt t="164727" x="4352925" y="2271713"/>
          <p14:tracePt t="164744" x="4510088" y="2271713"/>
          <p14:tracePt t="164762" x="4710113" y="2266950"/>
          <p14:tracePt t="164777" x="4757738" y="2266950"/>
          <p14:tracePt t="165155" x="4810125" y="2262188"/>
          <p14:tracePt t="165171" x="4995863" y="2243138"/>
          <p14:tracePt t="165185" x="5057775" y="2243138"/>
          <p14:tracePt t="165207" x="5248275" y="2252663"/>
          <p14:tracePt t="165221" x="5291138" y="2257425"/>
          <p14:tracePt t="165232" x="5353050" y="2266950"/>
          <p14:tracePt t="165244" x="5400675" y="2276475"/>
          <p14:tracePt t="165261" x="5438775" y="2286000"/>
          <p14:tracePt t="165279" x="5481638" y="2300288"/>
          <p14:tracePt t="165294" x="5510213" y="2309813"/>
          <p14:tracePt t="165311" x="5543550" y="2314575"/>
          <p14:tracePt t="165329" x="5567363" y="2324100"/>
          <p14:tracePt t="165344" x="5572125" y="2324100"/>
          <p14:tracePt t="165361" x="5576888" y="2328863"/>
          <p14:tracePt t="165394" x="5576888" y="2333625"/>
          <p14:tracePt t="165410" x="5581650" y="2333625"/>
          <p14:tracePt t="165453" x="5586413" y="2333625"/>
          <p14:tracePt t="165467" x="5595938" y="2333625"/>
          <p14:tracePt t="165482" x="5605463" y="2338388"/>
          <p14:tracePt t="165496" x="5610225" y="2338388"/>
          <p14:tracePt t="165511" x="5629275" y="2343150"/>
          <p14:tracePt t="165528" x="5643563" y="2347913"/>
          <p14:tracePt t="165544" x="5657850" y="2352675"/>
          <p14:tracePt t="165561" x="5672138" y="2357438"/>
          <p14:tracePt t="165578" x="5691188" y="2357438"/>
          <p14:tracePt t="165595" x="5715000" y="2366963"/>
          <p14:tracePt t="165610" x="5734050" y="2371725"/>
          <p14:tracePt t="165627" x="5743575" y="2371725"/>
          <p14:tracePt t="165645" x="5762625" y="2371725"/>
          <p14:tracePt t="165661" x="5767388" y="2371725"/>
          <p14:tracePt t="165677" x="5772150" y="2371725"/>
          <p14:tracePt t="165694" x="5776913" y="2371725"/>
          <p14:tracePt t="165736" x="5781675" y="2371725"/>
          <p14:tracePt t="165768" x="5786438" y="2371725"/>
          <p14:tracePt t="165804" x="5791200" y="2371725"/>
          <p14:tracePt t="165869" x="5795963" y="2371725"/>
          <p14:tracePt t="165946" x="5800725" y="2371725"/>
          <p14:tracePt t="165979" x="5800725" y="2366963"/>
          <p14:tracePt t="166042" x="5800725" y="2362200"/>
          <p14:tracePt t="166106" x="5805488" y="2362200"/>
          <p14:tracePt t="171413" x="5843588" y="2352675"/>
          <p14:tracePt t="171426" x="5934075" y="2338388"/>
          <p14:tracePt t="171441" x="6038850" y="2333625"/>
          <p14:tracePt t="171459" x="6143625" y="2328863"/>
          <p14:tracePt t="171475" x="6291263" y="2333625"/>
          <p14:tracePt t="171491" x="6396038" y="2347913"/>
          <p14:tracePt t="171508" x="6500813" y="2357438"/>
          <p14:tracePt t="171525" x="6662738" y="2376488"/>
          <p14:tracePt t="171541" x="6805613" y="2395538"/>
          <p14:tracePt t="171558" x="6938963" y="2405063"/>
          <p14:tracePt t="171575" x="7167563" y="2428875"/>
          <p14:tracePt t="171591" x="7296150" y="2433638"/>
          <p14:tracePt t="171608" x="7439025" y="2443163"/>
          <p14:tracePt t="171625" x="7620000" y="2457450"/>
          <p14:tracePt t="171641" x="7720013" y="2471738"/>
          <p14:tracePt t="171658" x="7777163" y="2476500"/>
          <p14:tracePt t="171675" x="7815263" y="2476500"/>
          <p14:tracePt t="171691" x="7824788" y="2476500"/>
          <p14:tracePt t="171708" x="7829550" y="2476500"/>
          <p14:tracePt t="171734" x="7834313" y="2476500"/>
          <p14:tracePt t="171770" x="7839075" y="2476500"/>
          <p14:tracePt t="171872" x="7839075" y="2471738"/>
          <p14:tracePt t="171886" x="7839075" y="2466975"/>
          <p14:tracePt t="171895" x="7839075" y="2462213"/>
          <p14:tracePt t="171910" x="7839075" y="2457450"/>
          <p14:tracePt t="171925" x="7829550" y="2452688"/>
          <p14:tracePt t="171941" x="7810500" y="2443163"/>
          <p14:tracePt t="171958" x="7691438" y="2424113"/>
          <p14:tracePt t="171975" x="7648575" y="2424113"/>
          <p14:tracePt t="171991" x="7500938" y="2419350"/>
          <p14:tracePt t="172008" x="7410450" y="2419350"/>
          <p14:tracePt t="172024" x="7339013" y="2424113"/>
          <p14:tracePt t="172041" x="7296150" y="2424113"/>
          <p14:tracePt t="172058" x="7291388" y="2424113"/>
          <p14:tracePt t="172165" x="7296150" y="2424113"/>
          <p14:tracePt t="172182" x="7300913" y="2424113"/>
          <p14:tracePt t="172209" x="7315200" y="2428875"/>
          <p14:tracePt t="172222" x="7324725" y="2433638"/>
          <p14:tracePt t="172231" x="7334250" y="2438400"/>
          <p14:tracePt t="172243" x="7362825" y="2447925"/>
          <p14:tracePt t="172258" x="7410450" y="2447925"/>
          <p14:tracePt t="172275" x="7462838" y="2457450"/>
          <p14:tracePt t="172291" x="7510463" y="2462213"/>
          <p14:tracePt t="172308" x="7558088" y="2462213"/>
          <p14:tracePt t="172324" x="7567613" y="2462213"/>
          <p14:tracePt t="172341" x="7572375" y="2462213"/>
          <p14:tracePt t="172394" x="7577138" y="2462213"/>
          <p14:tracePt t="174842" x="7458075" y="2486025"/>
          <p14:tracePt t="174861" x="7267575" y="2524125"/>
          <p14:tracePt t="174880" x="6886575" y="2576513"/>
          <p14:tracePt t="174902" x="6491288" y="2624138"/>
          <p14:tracePt t="174917" x="6253163" y="2638425"/>
          <p14:tracePt t="174932" x="6043613" y="2638425"/>
          <p14:tracePt t="174946" x="5857875" y="2633663"/>
          <p14:tracePt t="174958" x="5681663" y="2624138"/>
          <p14:tracePt t="174974" x="5548313" y="2600325"/>
          <p14:tracePt t="174992" x="5429250" y="2595563"/>
          <p14:tracePt t="175009" x="5281613" y="2576513"/>
          <p14:tracePt t="175024" x="5214938" y="2566988"/>
          <p14:tracePt t="175040" x="5167313" y="2562225"/>
          <p14:tracePt t="175057" x="5143500" y="2557463"/>
          <p14:tracePt t="175074" x="5138738" y="2557463"/>
          <p14:tracePt t="175404" x="5067300" y="2552700"/>
          <p14:tracePt t="175412" x="4933950" y="2543175"/>
          <p14:tracePt t="175424" x="4643438" y="2519363"/>
          <p14:tracePt t="175442" x="4310063" y="2481263"/>
          <p14:tracePt t="175459" x="4000500" y="2447925"/>
          <p14:tracePt t="175474" x="3633788" y="2376488"/>
          <p14:tracePt t="175491" x="3471863" y="2338388"/>
          <p14:tracePt t="175507" x="3371850" y="2319338"/>
          <p14:tracePt t="175523" x="3309938" y="2295525"/>
          <p14:tracePt t="175540" x="3286125" y="2290763"/>
          <p14:tracePt t="175557" x="3257550" y="2281238"/>
          <p14:tracePt t="175574" x="3200400" y="2276475"/>
          <p14:tracePt t="175590" x="3148013" y="2271713"/>
          <p14:tracePt t="175606" x="3086100" y="2266950"/>
          <p14:tracePt t="175624" x="3024188" y="2266950"/>
          <p14:tracePt t="175640" x="2952750" y="2271713"/>
          <p14:tracePt t="175656" x="2900363" y="2281238"/>
          <p14:tracePt t="175674" x="2824163" y="2300288"/>
          <p14:tracePt t="175690" x="2790825" y="2309813"/>
          <p14:tracePt t="175706" x="2757488" y="2314575"/>
          <p14:tracePt t="175723" x="2728913" y="2319338"/>
          <p14:tracePt t="175740" x="2695575" y="2324100"/>
          <p14:tracePt t="175757" x="2686050" y="2324100"/>
          <p14:tracePt t="175773" x="2676525" y="2328863"/>
          <p14:tracePt t="175806" x="2671763" y="2328863"/>
          <p14:tracePt t="175823" x="2671763" y="2333625"/>
          <p14:tracePt t="175841" x="2667000" y="2333625"/>
          <p14:tracePt t="175857" x="2667000" y="2338388"/>
          <p14:tracePt t="175873" x="2662238" y="2338388"/>
          <p14:tracePt t="175891" x="2643188" y="2347913"/>
          <p14:tracePt t="175907" x="2624138" y="2352675"/>
          <p14:tracePt t="175930" x="2576513" y="2362200"/>
          <p14:tracePt t="175948" x="2547938" y="2371725"/>
          <p14:tracePt t="175965" x="2490788" y="2381250"/>
          <p14:tracePt t="175986" x="2457450" y="2381250"/>
          <p14:tracePt t="175996" x="2443163" y="2376488"/>
          <p14:tracePt t="176006" x="2419350" y="2371725"/>
          <p14:tracePt t="176023" x="2405063" y="2366963"/>
          <p14:tracePt t="176040" x="2381250" y="2362200"/>
          <p14:tracePt t="176056" x="2366963" y="2357438"/>
          <p14:tracePt t="176073" x="2352675" y="2352675"/>
          <p14:tracePt t="176091" x="2343150" y="2352675"/>
          <p14:tracePt t="176106" x="2338388" y="2352675"/>
          <p14:tracePt t="176140" x="2338388" y="2347913"/>
          <p14:tracePt t="176683" x="2333625" y="2347913"/>
          <p14:tracePt t="176697" x="2324100" y="2347913"/>
          <p14:tracePt t="176717" x="2314575" y="2347913"/>
          <p14:tracePt t="176732" x="2309813" y="2347913"/>
          <p14:tracePt t="176764" x="2305050" y="2347913"/>
          <p14:tracePt t="177000" x="2305050" y="2352675"/>
          <p14:tracePt t="177173" x="2305050" y="2357438"/>
          <p14:tracePt t="177233" x="2314575" y="2357438"/>
          <p14:tracePt t="177271" x="2438400" y="2371725"/>
          <p14:tracePt t="177291" x="2652713" y="2395538"/>
          <p14:tracePt t="177312" x="2867025" y="2405063"/>
          <p14:tracePt t="177326" x="3405188" y="2462213"/>
          <p14:tracePt t="177343" x="3638550" y="2490788"/>
          <p14:tracePt t="177357" x="3786188" y="2500313"/>
          <p14:tracePt t="177374" x="3881438" y="2505075"/>
          <p14:tracePt t="177391" x="3952875" y="2500313"/>
          <p14:tracePt t="177406" x="3976688" y="2500313"/>
          <p14:tracePt t="177424" x="3986213" y="2490788"/>
          <p14:tracePt t="177440" x="3995738" y="2490788"/>
          <p14:tracePt t="177473" x="4000500" y="2490788"/>
          <p14:tracePt t="177514" x="4005263" y="2486025"/>
          <p14:tracePt t="177527" x="4033838" y="2471738"/>
          <p14:tracePt t="177540" x="4048125" y="2466975"/>
          <p14:tracePt t="177556" x="4071938" y="2462213"/>
          <p14:tracePt t="177572" x="4090988" y="2457450"/>
          <p14:tracePt t="177589" x="4105275" y="2452688"/>
          <p14:tracePt t="177606" x="4110038" y="2452688"/>
          <p14:tracePt t="177628" x="4114800" y="2452688"/>
          <p14:tracePt t="178600" x="4048125" y="2457450"/>
          <p14:tracePt t="178613" x="3824288" y="2500313"/>
          <p14:tracePt t="178624" x="3671888" y="2528888"/>
          <p14:tracePt t="178640" x="3176588" y="2628900"/>
          <p14:tracePt t="178656" x="2847975" y="2705100"/>
          <p14:tracePt t="178673" x="2490788" y="2781300"/>
          <p14:tracePt t="178690" x="2052638" y="2857500"/>
          <p14:tracePt t="178706" x="1843088" y="2886075"/>
          <p14:tracePt t="178722" x="1681163" y="2895600"/>
          <p14:tracePt t="178739" x="1552575" y="2914650"/>
          <p14:tracePt t="178756" x="1457325" y="2919413"/>
          <p14:tracePt t="178772" x="1428750" y="2919413"/>
          <p14:tracePt t="178776" x="1423988" y="2919413"/>
          <p14:tracePt t="178791" x="1419225" y="2919413"/>
          <p14:tracePt t="178921" x="1414463" y="2919413"/>
          <p14:tracePt t="178935" x="1376363" y="2919413"/>
          <p14:tracePt t="178943" x="1347788" y="2919413"/>
          <p14:tracePt t="178955" x="1295400" y="2919413"/>
          <p14:tracePt t="178972" x="1257300" y="2919413"/>
          <p14:tracePt t="178989" x="1219200" y="2919413"/>
          <p14:tracePt t="179005" x="1181100" y="2909888"/>
          <p14:tracePt t="179022" x="1166813" y="2909888"/>
          <p14:tracePt t="179039" x="1157288" y="2905125"/>
          <p14:tracePt t="179072" x="1152525" y="2900363"/>
          <p14:tracePt t="179089" x="1152525" y="2895600"/>
          <p14:tracePt t="179105" x="1152525" y="2890838"/>
          <p14:tracePt t="179129" x="1157288" y="2881313"/>
          <p14:tracePt t="179139" x="1162050" y="2881313"/>
          <p14:tracePt t="179156" x="1176338" y="2876550"/>
          <p14:tracePt t="179189" x="1181100" y="2876550"/>
          <p14:tracePt t="179205" x="1185863" y="2876550"/>
          <p14:tracePt t="179222" x="1195388" y="2876550"/>
          <p14:tracePt t="179239" x="1200150" y="2876550"/>
          <p14:tracePt t="179255" x="1204913" y="2876550"/>
          <p14:tracePt t="179272" x="1223963" y="2876550"/>
          <p14:tracePt t="179289" x="1233488" y="2876550"/>
          <p14:tracePt t="179305" x="1252538" y="2871788"/>
          <p14:tracePt t="179322" x="1285875" y="2867025"/>
          <p14:tracePt t="179339" x="1309688" y="2862263"/>
          <p14:tracePt t="179355" x="1333500" y="2857500"/>
          <p14:tracePt t="179372" x="1347788" y="2852738"/>
          <p14:tracePt t="179389" x="1362075" y="2847975"/>
          <p14:tracePt t="179422" x="1366838" y="2843213"/>
          <p14:tracePt t="179452" x="1371600" y="2843213"/>
          <p14:tracePt t="179506" x="1376363" y="2843213"/>
          <p14:tracePt t="179535" x="1381125" y="2843213"/>
          <p14:tracePt t="179549" x="1390650" y="2843213"/>
          <p14:tracePt t="179566" x="1400175" y="2838450"/>
          <p14:tracePt t="179577" x="1404938" y="2838450"/>
          <p14:tracePt t="179589" x="1428750" y="2828925"/>
          <p14:tracePt t="179606" x="1457325" y="2819400"/>
          <p14:tracePt t="179623" x="1519238" y="2800350"/>
          <p14:tracePt t="179638" x="1562100" y="2786063"/>
          <p14:tracePt t="179655" x="1595438" y="2776538"/>
          <p14:tracePt t="179673" x="1657350" y="2752725"/>
          <p14:tracePt t="179689" x="1709738" y="2738438"/>
          <p14:tracePt t="179705" x="1771650" y="2724150"/>
          <p14:tracePt t="179724" x="1857375" y="2709863"/>
          <p14:tracePt t="179739" x="1905000" y="2700338"/>
          <p14:tracePt t="179756" x="1952625" y="2690813"/>
          <p14:tracePt t="179775" x="2009775" y="2686050"/>
          <p14:tracePt t="179790" x="2033588" y="2681288"/>
          <p14:tracePt t="179813" x="2047875" y="2681288"/>
          <p14:tracePt t="179829" x="2052638" y="2681288"/>
          <p14:tracePt t="179838" x="2057400" y="2681288"/>
          <p14:tracePt t="179855" x="2066925" y="2681288"/>
          <p14:tracePt t="179872" x="2081213" y="2681288"/>
          <p14:tracePt t="179888" x="2095500" y="2681288"/>
          <p14:tracePt t="179905" x="2109788" y="2681288"/>
          <p14:tracePt t="179922" x="2119313" y="2681288"/>
          <p14:tracePt t="179939" x="2143125" y="2681288"/>
          <p14:tracePt t="179955" x="2185988" y="2681288"/>
          <p14:tracePt t="179972" x="2233613" y="2676525"/>
          <p14:tracePt t="179990" x="2295525" y="2676525"/>
          <p14:tracePt t="180005" x="2338388" y="2676525"/>
          <p14:tracePt t="180022" x="2376488" y="2676525"/>
          <p14:tracePt t="180039" x="2419350" y="2676525"/>
          <p14:tracePt t="180055" x="2438400" y="2676525"/>
          <p14:tracePt t="180072" x="2457450" y="2676525"/>
          <p14:tracePt t="180089" x="2466975" y="2676525"/>
          <p14:tracePt t="180105" x="2486025" y="2671763"/>
          <p14:tracePt t="180139" x="2490788" y="2671763"/>
          <p14:tracePt t="180164" x="2505075" y="2671763"/>
          <p14:tracePt t="180181" x="2519363" y="2671763"/>
          <p14:tracePt t="180198" x="2528888" y="2671763"/>
          <p14:tracePt t="180221" x="2566988" y="2671763"/>
          <p14:tracePt t="180238" x="2647950" y="2671763"/>
          <p14:tracePt t="180255" x="2747963" y="2671763"/>
          <p14:tracePt t="180272" x="2819400" y="2671763"/>
          <p14:tracePt t="180289" x="2881313" y="2671763"/>
          <p14:tracePt t="180292" x="2914650" y="2671763"/>
          <p14:tracePt t="180305" x="2967038" y="2671763"/>
          <p14:tracePt t="180322" x="2990850" y="2671763"/>
          <p14:tracePt t="180339" x="3005138" y="2671763"/>
          <p14:tracePt t="180646" x="3162300" y="2662238"/>
          <p14:tracePt t="180657" x="3314700" y="2643188"/>
          <p14:tracePt t="180672" x="3376613" y="2638425"/>
          <p14:tracePt t="180689" x="3586163" y="2624138"/>
          <p14:tracePt t="180705" x="3695700" y="2614613"/>
          <p14:tracePt t="180722" x="3790950" y="2619375"/>
          <p14:tracePt t="180738" x="3914775" y="2624138"/>
          <p14:tracePt t="180755" x="3995738" y="2633663"/>
          <p14:tracePt t="180772" x="4090988" y="2652713"/>
          <p14:tracePt t="180788" x="4157663" y="2662238"/>
          <p14:tracePt t="180805" x="4219575" y="2671763"/>
          <p14:tracePt t="180822" x="4305300" y="2681288"/>
          <p14:tracePt t="180838" x="4376738" y="2690813"/>
          <p14:tracePt t="180855" x="4443413" y="2700338"/>
          <p14:tracePt t="180872" x="4562475" y="2719388"/>
          <p14:tracePt t="180888" x="4629150" y="2728913"/>
          <p14:tracePt t="180905" x="4686300" y="2743200"/>
          <p14:tracePt t="180922" x="4786313" y="2762250"/>
          <p14:tracePt t="180939" x="4833938" y="2767013"/>
          <p14:tracePt t="180955" x="4886325" y="2771775"/>
          <p14:tracePt t="180972" x="4957763" y="2776538"/>
          <p14:tracePt t="180989" x="5010150" y="2776538"/>
          <p14:tracePt t="181005" x="5062538" y="2781300"/>
          <p14:tracePt t="181022" x="5100638" y="2781300"/>
          <p14:tracePt t="181038" x="5110163" y="2781300"/>
          <p14:tracePt t="181372" x="5291138" y="2767013"/>
          <p14:tracePt t="181389" x="5514975" y="2752725"/>
          <p14:tracePt t="181405" x="5919788" y="2743200"/>
          <p14:tracePt t="181424" x="6205538" y="2743200"/>
          <p14:tracePt t="181444" x="6572250" y="2738438"/>
          <p14:tracePt t="181463" x="6815138" y="2738438"/>
          <p14:tracePt t="181483" x="6929438" y="2738438"/>
          <p14:tracePt t="181494" x="7034213" y="2738438"/>
          <p14:tracePt t="181511" x="7119938" y="2733675"/>
          <p14:tracePt t="181525" x="7248525" y="2724150"/>
          <p14:tracePt t="181539" x="7296150" y="2724150"/>
          <p14:tracePt t="181555" x="7396163" y="2724150"/>
          <p14:tracePt t="181571" x="7443788" y="2724150"/>
          <p14:tracePt t="181588" x="7462838" y="2728913"/>
          <p14:tracePt t="181605" x="7477125" y="2728913"/>
          <p14:tracePt t="181681" x="7477125" y="2733675"/>
          <p14:tracePt t="181753" x="7477125" y="2738438"/>
          <p14:tracePt t="181803" x="7472363" y="2738438"/>
          <p14:tracePt t="181829" x="7391400" y="2724150"/>
          <p14:tracePt t="181844" x="7272338" y="2714625"/>
          <p14:tracePt t="181858" x="7062788" y="2700338"/>
          <p14:tracePt t="181872" x="6791325" y="2700338"/>
          <p14:tracePt t="181888" x="6491288" y="2705100"/>
          <p14:tracePt t="181907" x="6038850" y="2705100"/>
          <p14:tracePt t="181923" x="5815013" y="2705100"/>
          <p14:tracePt t="181938" x="5648325" y="2705100"/>
          <p14:tracePt t="181954" x="5553075" y="2705100"/>
          <p14:tracePt t="181971" x="5510213" y="2705100"/>
          <p14:tracePt t="181988" x="5505450" y="2705100"/>
          <p14:tracePt t="182022" x="5505450" y="2700338"/>
          <p14:tracePt t="182073" x="5510213" y="2695575"/>
          <p14:tracePt t="182088" x="5514975" y="2690813"/>
          <p14:tracePt t="182116" x="5524500" y="2690813"/>
          <p14:tracePt t="182137" x="5529263" y="2690813"/>
          <p14:tracePt t="182155" x="5529263" y="2695575"/>
          <p14:tracePt t="182181" x="5548313" y="2705100"/>
          <p14:tracePt t="182197" x="5572125" y="2719388"/>
          <p14:tracePt t="182216" x="5624513" y="2724150"/>
          <p14:tracePt t="182232" x="5648325" y="2724150"/>
          <p14:tracePt t="182244" x="5667375" y="2728913"/>
          <p14:tracePt t="182254" x="5672138" y="2728913"/>
          <p14:tracePt t="182272" x="5681663" y="2733675"/>
          <p14:tracePt t="182288" x="5686425" y="2733675"/>
          <p14:tracePt t="182331" x="5691188" y="2733675"/>
          <p14:tracePt t="182368" x="5695950" y="2733675"/>
          <p14:tracePt t="182908" x="5629275" y="2738438"/>
          <p14:tracePt t="182936" x="5014913" y="2781300"/>
          <p14:tracePt t="182956" x="4405313" y="2852738"/>
          <p14:tracePt t="182985" x="3529013" y="2976563"/>
          <p14:tracePt t="183004" x="3138488" y="3038475"/>
          <p14:tracePt t="183023" x="2728913" y="3100388"/>
          <p14:tracePt t="183040" x="2509838" y="3128963"/>
          <p14:tracePt t="183055" x="2324100" y="3152775"/>
          <p14:tracePt t="183071" x="2228850" y="3157538"/>
          <p14:tracePt t="183088" x="2157413" y="3167063"/>
          <p14:tracePt t="183105" x="2100263" y="3171825"/>
          <p14:tracePt t="183121" x="2095500" y="3176588"/>
          <p14:tracePt t="183138" x="2076450" y="3176588"/>
          <p14:tracePt t="183155" x="2062163" y="3186113"/>
          <p14:tracePt t="183171" x="2057400" y="3190875"/>
          <p14:tracePt t="183187" x="2028825" y="3205163"/>
          <p14:tracePt t="183205" x="1995488" y="3224213"/>
          <p14:tracePt t="183221" x="1981200" y="3228975"/>
          <p14:tracePt t="183238" x="1957388" y="3238500"/>
          <p14:tracePt t="183254" x="1952625" y="3243263"/>
          <p14:tracePt t="183756" x="1909763" y="3252788"/>
          <p14:tracePt t="183778" x="1738313" y="3309938"/>
          <p14:tracePt t="183799" x="1547813" y="3367088"/>
          <p14:tracePt t="183819" x="1395413" y="3433763"/>
          <p14:tracePt t="183827" x="1343025" y="3457575"/>
          <p14:tracePt t="183848" x="1228725" y="3495675"/>
          <p14:tracePt t="183859" x="1195388" y="3509963"/>
          <p14:tracePt t="183870" x="1147763" y="3529013"/>
          <p14:tracePt t="183888" x="1085850" y="3543300"/>
          <p14:tracePt t="183904" x="1052513" y="3548063"/>
          <p14:tracePt t="183921" x="1038225" y="3548063"/>
          <p14:tracePt t="183937" x="1028700" y="3548063"/>
          <p14:tracePt t="183954" x="1019175" y="3548063"/>
          <p14:tracePt t="183988" x="1014413" y="3543300"/>
          <p14:tracePt t="184004" x="1014413" y="3538538"/>
          <p14:tracePt t="184020" x="1014413" y="3533775"/>
          <p14:tracePt t="184038" x="1000125" y="3514725"/>
          <p14:tracePt t="184054" x="966788" y="3495675"/>
          <p14:tracePt t="184071" x="938213" y="3471863"/>
          <p14:tracePt t="184090" x="890588" y="3452813"/>
          <p14:tracePt t="184105" x="852488" y="3438525"/>
          <p14:tracePt t="184126" x="823913" y="3438525"/>
          <p14:tracePt t="184144" x="814388" y="3443288"/>
          <p14:tracePt t="184159" x="809625" y="3443288"/>
          <p14:tracePt t="184179" x="809625" y="3452813"/>
          <p14:tracePt t="184222" x="809625" y="3457575"/>
          <p14:tracePt t="184327" x="814388" y="3457575"/>
          <p14:tracePt t="184378" x="819150" y="3457575"/>
          <p14:tracePt t="184443" x="823913" y="3457575"/>
          <p14:tracePt t="184481" x="828675" y="3457575"/>
          <p14:tracePt t="184517" x="833438" y="3452813"/>
          <p14:tracePt t="184586" x="838200" y="3452813"/>
          <p14:tracePt t="184652" x="842963" y="3452813"/>
          <p14:tracePt t="184708" x="842963" y="3448050"/>
          <p14:tracePt t="184783" x="847725" y="3448050"/>
          <p14:tracePt t="184920" x="857250" y="3448050"/>
          <p14:tracePt t="184939" x="866775" y="3448050"/>
          <p14:tracePt t="184954" x="881063" y="3448050"/>
          <p14:tracePt t="184973" x="904875" y="3448050"/>
          <p14:tracePt t="184987" x="928688" y="3448050"/>
          <p14:tracePt t="185006" x="966788" y="3448050"/>
          <p14:tracePt t="185023" x="1052513" y="3438525"/>
          <p14:tracePt t="185043" x="1138238" y="3424238"/>
          <p14:tracePt t="185054" x="1166813" y="3419475"/>
          <p14:tracePt t="185070" x="1252538" y="3409950"/>
          <p14:tracePt t="185087" x="1371600" y="3395663"/>
          <p14:tracePt t="185104" x="1471613" y="3381375"/>
          <p14:tracePt t="185120" x="1600200" y="3381375"/>
          <p14:tracePt t="185137" x="1876425" y="3395663"/>
          <p14:tracePt t="185154" x="2114550" y="3409950"/>
          <p14:tracePt t="185170" x="2381250" y="3433763"/>
          <p14:tracePt t="185187" x="2867025" y="3509963"/>
          <p14:tracePt t="185204" x="3143250" y="3552825"/>
          <p14:tracePt t="185220" x="3290888" y="3571875"/>
          <p14:tracePt t="185237" x="3395663" y="3581400"/>
          <p14:tracePt t="185254" x="3414713" y="3581400"/>
          <p14:tracePt t="185287" x="3419475" y="3581400"/>
          <p14:tracePt t="186482" x="3443288" y="3576638"/>
          <p14:tracePt t="186491" x="3486150" y="3562350"/>
          <p14:tracePt t="186503" x="3519488" y="3552825"/>
          <p14:tracePt t="186521" x="3624263" y="3529013"/>
          <p14:tracePt t="186536" x="3709988" y="3514725"/>
          <p14:tracePt t="186553" x="3743325" y="3509963"/>
          <p14:tracePt t="186570" x="3762375" y="3509963"/>
          <p14:tracePt t="186587" x="3781425" y="3509963"/>
          <p14:tracePt t="186619" x="3786188" y="3509963"/>
          <p14:tracePt t="186681" x="3790950" y="3509963"/>
          <p14:tracePt t="186731" x="3795713" y="3509963"/>
          <p14:tracePt t="186746" x="3800475" y="3509963"/>
          <p14:tracePt t="186756" x="3805238" y="3509963"/>
          <p14:tracePt t="186783" x="3829050" y="3509963"/>
          <p14:tracePt t="186804" x="3871913" y="3509963"/>
          <p14:tracePt t="186826" x="3924300" y="3509963"/>
          <p14:tracePt t="186846" x="3971925" y="3514725"/>
          <p14:tracePt t="186880" x="4024313" y="3514725"/>
          <p14:tracePt t="186889" x="4033838" y="3519488"/>
          <p14:tracePt t="186903" x="4052888" y="3519488"/>
          <p14:tracePt t="186920" x="4057650" y="3519488"/>
          <p14:tracePt t="186936" x="4062413" y="3519488"/>
          <p14:tracePt t="186953" x="4067175" y="3519488"/>
          <p14:tracePt t="187013" x="4071938" y="3519488"/>
          <p14:tracePt t="188275" x="4071938" y="3514725"/>
          <p14:tracePt t="189003" x="4071938" y="3519488"/>
          <p14:tracePt t="189087" x="4071938" y="3524250"/>
          <p14:tracePt t="189432" x="4071938" y="3519488"/>
          <p14:tracePt t="189852" x="4033838" y="3524250"/>
          <p14:tracePt t="189881" x="3748088" y="3576638"/>
          <p14:tracePt t="189909" x="3419475" y="3624263"/>
          <p14:tracePt t="189935" x="3152775" y="3662363"/>
          <p14:tracePt t="189956" x="2981325" y="3671888"/>
          <p14:tracePt t="189970" x="2881313" y="3671888"/>
          <p14:tracePt t="189986" x="2786063" y="3671888"/>
          <p14:tracePt t="190002" x="2714625" y="3671888"/>
          <p14:tracePt t="190020" x="2628900" y="3662363"/>
          <p14:tracePt t="190038" x="2557463" y="3652838"/>
          <p14:tracePt t="190052" x="2490788" y="3643313"/>
          <p14:tracePt t="190070" x="2405063" y="3629025"/>
          <p14:tracePt t="190085" x="2362200" y="3619500"/>
          <p14:tracePt t="190102" x="2328863" y="3614738"/>
          <p14:tracePt t="190120" x="2290763" y="3600450"/>
          <p14:tracePt t="190135" x="2281238" y="3590925"/>
          <p14:tracePt t="190152" x="2266950" y="3581400"/>
          <p14:tracePt t="190169" x="2262188" y="3581400"/>
          <p14:tracePt t="190186" x="2257425" y="3576638"/>
          <p14:tracePt t="190236" x="2257425" y="3571875"/>
          <p14:tracePt t="190257" x="2257425" y="3567113"/>
          <p14:tracePt t="190278" x="2262188" y="3567113"/>
          <p14:tracePt t="192764" x="2300288" y="3552825"/>
          <p14:tracePt t="192776" x="2409825" y="3529013"/>
          <p14:tracePt t="192790" x="2528888" y="3500438"/>
          <p14:tracePt t="192801" x="2586038" y="3495675"/>
          <p14:tracePt t="192820" x="2762250" y="3481388"/>
          <p14:tracePt t="192835" x="2857500" y="3481388"/>
          <p14:tracePt t="192852" x="2933700" y="3481388"/>
          <p14:tracePt t="192868" x="3024188" y="3481388"/>
          <p14:tracePt t="192884" x="3071813" y="3476625"/>
          <p14:tracePt t="192902" x="3105150" y="3476625"/>
          <p14:tracePt t="192906" x="3114675" y="3476625"/>
          <p14:tracePt t="192919" x="3138488" y="3476625"/>
          <p14:tracePt t="192934" x="3148013" y="3476625"/>
          <p14:tracePt t="192951" x="3171825" y="3476625"/>
          <p14:tracePt t="192968" x="3181350" y="3476625"/>
          <p14:tracePt t="192984" x="3219450" y="3476625"/>
          <p14:tracePt t="193001" x="3243263" y="3476625"/>
          <p14:tracePt t="193018" x="3267075" y="3476625"/>
          <p14:tracePt t="193034" x="3309938" y="3476625"/>
          <p14:tracePt t="193051" x="3333750" y="3476625"/>
          <p14:tracePt t="193068" x="3357563" y="3476625"/>
          <p14:tracePt t="193084" x="3405188" y="3476625"/>
          <p14:tracePt t="193101" x="3429000" y="3476625"/>
          <p14:tracePt t="193118" x="3490913" y="3476625"/>
          <p14:tracePt t="193134" x="3548063" y="3476625"/>
          <p14:tracePt t="193151" x="3562350" y="3476625"/>
          <p14:tracePt t="193168" x="3629025" y="3476625"/>
          <p14:tracePt t="193185" x="3724275" y="3476625"/>
          <p14:tracePt t="193201" x="3762375" y="3476625"/>
          <p14:tracePt t="193217" x="3862388" y="3476625"/>
          <p14:tracePt t="193235" x="3967163" y="3476625"/>
          <p14:tracePt t="193251" x="4005263" y="3471863"/>
          <p14:tracePt t="193267" x="4081463" y="3457575"/>
          <p14:tracePt t="193285" x="4133850" y="3452813"/>
          <p14:tracePt t="193301" x="4200525" y="3448050"/>
          <p14:tracePt t="193317" x="4252913" y="3448050"/>
          <p14:tracePt t="193334" x="4300538" y="3448050"/>
          <p14:tracePt t="193351" x="4352925" y="3448050"/>
          <p14:tracePt t="193367" x="4391025" y="3448050"/>
          <p14:tracePt t="193384" x="4414838" y="3448050"/>
          <p14:tracePt t="193402" x="4433888" y="3448050"/>
          <p14:tracePt t="193410" x="4438650" y="3448050"/>
          <p14:tracePt t="193430" x="4448175" y="3448050"/>
          <p14:tracePt t="193485" x="4452938" y="3448050"/>
          <p14:tracePt t="193585" x="4443413" y="3462338"/>
          <p14:tracePt t="193605" x="4400550" y="3471863"/>
          <p14:tracePt t="193617" x="4357688" y="3476625"/>
          <p14:tracePt t="193634" x="4286250" y="3481388"/>
          <p14:tracePt t="193651" x="4200525" y="3490913"/>
          <p14:tracePt t="193669" x="4048125" y="3490913"/>
          <p14:tracePt t="193684" x="3938588" y="3490913"/>
          <p14:tracePt t="193702" x="3838575" y="3490913"/>
          <p14:tracePt t="193717" x="3790950" y="3495675"/>
          <p14:tracePt t="193734" x="3752850" y="3495675"/>
          <p14:tracePt t="193750" x="3714750" y="3495675"/>
          <p14:tracePt t="193767" x="3681413" y="3495675"/>
          <p14:tracePt t="193784" x="3676650" y="3495675"/>
          <p14:tracePt t="193800" x="3671888" y="3495675"/>
          <p14:tracePt t="193817" x="3667125" y="3495675"/>
          <p14:tracePt t="193853" x="3671888" y="3495675"/>
          <p14:tracePt t="193864" x="3681413" y="3495675"/>
          <p14:tracePt t="193876" x="3690938" y="3495675"/>
          <p14:tracePt t="193884" x="3700463" y="3490913"/>
          <p14:tracePt t="193902" x="3714750" y="3490913"/>
          <p14:tracePt t="193917" x="3733800" y="3490913"/>
          <p14:tracePt t="193934" x="3752850" y="3490913"/>
          <p14:tracePt t="193950" x="3790950" y="3481388"/>
          <p14:tracePt t="193967" x="3881438" y="3467100"/>
          <p14:tracePt t="193984" x="3933825" y="3457575"/>
          <p14:tracePt t="194000" x="3981450" y="3448050"/>
          <p14:tracePt t="194018" x="4019550" y="3443288"/>
          <p14:tracePt t="194034" x="4038600" y="3438525"/>
          <p14:tracePt t="194051" x="4038600" y="3433763"/>
          <p14:tracePt t="194067" x="4043363" y="3433763"/>
          <p14:tracePt t="194187" x="4043363" y="3429000"/>
          <p14:tracePt t="194202" x="4038600" y="3429000"/>
          <p14:tracePt t="194218" x="4033838" y="3429000"/>
          <p14:tracePt t="194236" x="4033838" y="3419475"/>
          <p14:tracePt t="194250" x="4029075" y="3419475"/>
          <p14:tracePt t="194284" x="4029075" y="3424238"/>
          <p14:tracePt t="194298" x="4033838" y="3429000"/>
          <p14:tracePt t="194306" x="4038600" y="3433763"/>
          <p14:tracePt t="194335" x="4043363" y="3438525"/>
          <p14:tracePt t="194399" x="4048125" y="3438525"/>
          <p14:tracePt t="194767" x="4005263" y="3438525"/>
          <p14:tracePt t="194779" x="3833813" y="3452813"/>
          <p14:tracePt t="194788" x="3729038" y="3457575"/>
          <p14:tracePt t="194801" x="3433763" y="3481388"/>
          <p14:tracePt t="194817" x="3143250" y="3495675"/>
          <p14:tracePt t="194834" x="2828925" y="3514725"/>
          <p14:tracePt t="194851" x="2495550" y="3524250"/>
          <p14:tracePt t="194867" x="2376488" y="3524250"/>
          <p14:tracePt t="194883" x="2319338" y="3524250"/>
          <p14:tracePt t="194902" x="2290763" y="3514725"/>
          <p14:tracePt t="194968" x="2290763" y="3509963"/>
          <p14:tracePt t="194990" x="2290763" y="3505200"/>
          <p14:tracePt t="195046" x="2290763" y="3500438"/>
          <p14:tracePt t="195081" x="2286000" y="3500438"/>
          <p14:tracePt t="195140" x="2281238" y="3500438"/>
          <p14:tracePt t="195212" x="2281238" y="3495675"/>
          <p14:tracePt t="195222" x="2276475" y="3495675"/>
          <p14:tracePt t="195246" x="2271713" y="3495675"/>
          <p14:tracePt t="195254" x="2262188" y="3490913"/>
          <p14:tracePt t="195267" x="2228850" y="3476625"/>
          <p14:tracePt t="195283" x="2171700" y="3462338"/>
          <p14:tracePt t="195300" x="2114550" y="3457575"/>
          <p14:tracePt t="195317" x="2043113" y="3438525"/>
          <p14:tracePt t="195333" x="2028825" y="3433763"/>
          <p14:tracePt t="195350" x="2019300" y="3433763"/>
          <p14:tracePt t="195398" x="2019300" y="3438525"/>
          <p14:tracePt t="195407" x="2024063" y="3443288"/>
          <p14:tracePt t="195418" x="2038350" y="3443288"/>
          <p14:tracePt t="195448" x="2071688" y="3443288"/>
          <p14:tracePt t="195456" x="2085975" y="3443288"/>
          <p14:tracePt t="195468" x="2114550" y="3443288"/>
          <p14:tracePt t="195483" x="2200275" y="3438525"/>
          <p14:tracePt t="195500" x="2238375" y="3438525"/>
          <p14:tracePt t="195518" x="2271713" y="3443288"/>
          <p14:tracePt t="195533" x="2276475" y="3443288"/>
          <p14:tracePt t="195550" x="2281238" y="3443288"/>
          <p14:tracePt t="195583" x="2281238" y="3448050"/>
          <p14:tracePt t="195642" x="2281238" y="3452813"/>
          <p14:tracePt t="195945" x="2338388" y="3452813"/>
          <p14:tracePt t="195970" x="2547938" y="3419475"/>
          <p14:tracePt t="195994" x="3086100" y="3357563"/>
          <p14:tracePt t="196015" x="3638550" y="3324225"/>
          <p14:tracePt t="196034" x="4014788" y="3319463"/>
          <p14:tracePt t="196050" x="4352925" y="3309938"/>
          <p14:tracePt t="196066" x="4695825" y="3295650"/>
          <p14:tracePt t="196083" x="4872038" y="3290888"/>
          <p14:tracePt t="196100" x="4986338" y="3286125"/>
          <p14:tracePt t="196116" x="5095875" y="3276600"/>
          <p14:tracePt t="196133" x="5133975" y="3271838"/>
          <p14:tracePt t="196149" x="5181600" y="3267075"/>
          <p14:tracePt t="196166" x="5205413" y="3267075"/>
          <p14:tracePt t="196508" x="5253038" y="3271838"/>
          <p14:tracePt t="196526" x="5419725" y="3295650"/>
          <p14:tracePt t="196547" x="5534025" y="3328988"/>
          <p14:tracePt t="196571" x="5605463" y="3338513"/>
          <p14:tracePt t="196589" x="5629275" y="3348038"/>
          <p14:tracePt t="196602" x="5638800" y="3348038"/>
          <p14:tracePt t="196618" x="5638800" y="3352800"/>
          <p14:tracePt t="196650" x="5643563" y="3357563"/>
          <p14:tracePt t="196683" x="5648325" y="3362325"/>
          <p14:tracePt t="196704" x="5653088" y="3362325"/>
          <p14:tracePt t="196720" x="5653088" y="3367088"/>
          <p14:tracePt t="196731" x="5657850" y="3367088"/>
          <p14:tracePt t="196791" x="5657850" y="3371850"/>
          <p14:tracePt t="196803" x="5662613" y="3371850"/>
          <p14:tracePt t="196827" x="5662613" y="3376613"/>
          <p14:tracePt t="196837" x="5667375" y="3376613"/>
          <p14:tracePt t="196850" x="5667375" y="3381375"/>
          <p14:tracePt t="196869" x="5667375" y="3386138"/>
          <p14:tracePt t="196883" x="5672138" y="3390900"/>
          <p14:tracePt t="196899" x="5676900" y="3395663"/>
          <p14:tracePt t="196916" x="5681663" y="3400425"/>
          <p14:tracePt t="196933" x="5681663" y="3409950"/>
          <p14:tracePt t="196949" x="5686425" y="3414713"/>
          <p14:tracePt t="196969" x="5686425" y="3419475"/>
          <p14:tracePt t="196984" x="5691188" y="3419475"/>
          <p14:tracePt t="196999" x="5691188" y="3424238"/>
          <p14:tracePt t="197020" x="5695950" y="3424238"/>
          <p14:tracePt t="197070" x="5695950" y="3429000"/>
          <p14:tracePt t="197135" x="5695950" y="3433763"/>
          <p14:tracePt t="197243" x="5695950" y="3438525"/>
          <p14:tracePt t="199430" x="5700713" y="3443288"/>
          <p14:tracePt t="199451" x="5700713" y="3448050"/>
          <p14:tracePt t="199477" x="5700713" y="3452813"/>
          <p14:tracePt t="199551" x="5705475" y="3452813"/>
          <p14:tracePt t="199661" x="5710238" y="3452813"/>
          <p14:tracePt t="200142" x="5715000" y="3448050"/>
          <p14:tracePt t="200178" x="5715000" y="3443288"/>
          <p14:tracePt t="200223" x="5719763" y="3438525"/>
          <p14:tracePt t="200259" x="5719763" y="3433763"/>
          <p14:tracePt t="200288" x="5719763" y="3429000"/>
          <p14:tracePt t="200452" x="5719763" y="3433763"/>
          <p14:tracePt t="200517" x="5719763" y="3438525"/>
          <p14:tracePt t="200668" x="5719763" y="3433763"/>
          <p14:tracePt t="200703" x="5719763" y="3429000"/>
          <p14:tracePt t="200790" x="5719763" y="3424238"/>
          <p14:tracePt t="200811" x="5724525" y="3414713"/>
          <p14:tracePt t="200824" x="5738813" y="3405188"/>
          <p14:tracePt t="200832" x="5748338" y="3400425"/>
          <p14:tracePt t="200848" x="5776913" y="3390900"/>
          <p14:tracePt t="200865" x="5795963" y="3386138"/>
          <p14:tracePt t="200882" x="5834063" y="3371850"/>
          <p14:tracePt t="200898" x="5853113" y="3367088"/>
          <p14:tracePt t="200915" x="5872163" y="3362325"/>
          <p14:tracePt t="200931" x="5881688" y="3362325"/>
          <p14:tracePt t="200948" x="5895975" y="3357563"/>
          <p14:tracePt t="200982" x="5900738" y="3357563"/>
          <p14:tracePt t="201011" x="5905500" y="3357563"/>
          <p14:tracePt t="201043" x="5910263" y="3357563"/>
          <p14:tracePt t="201898" x="5972175" y="3357563"/>
          <p14:tracePt t="201924" x="6391275" y="3367088"/>
          <p14:tracePt t="201948" x="6757988" y="3376613"/>
          <p14:tracePt t="201966" x="7105650" y="3390900"/>
          <p14:tracePt t="201984" x="7281863" y="3400425"/>
          <p14:tracePt t="201990" x="7348538" y="3405188"/>
          <p14:tracePt t="202005" x="7477125" y="3409950"/>
          <p14:tracePt t="202023" x="7615238" y="3429000"/>
          <p14:tracePt t="202036" x="7658100" y="3433763"/>
          <p14:tracePt t="202049" x="7672388" y="3433763"/>
          <p14:tracePt t="202065" x="7691438" y="3433763"/>
          <p14:tracePt t="202081" x="7696200" y="3433763"/>
          <p14:tracePt t="202168" x="7696200" y="3438525"/>
          <p14:tracePt t="202234" x="7696200" y="3443288"/>
          <p14:tracePt t="202305" x="7696200" y="3448050"/>
          <p14:tracePt t="202339" x="7696200" y="3452813"/>
          <p14:tracePt t="202368" x="7696200" y="3457575"/>
          <p14:tracePt t="202434" x="7696200" y="3462338"/>
          <p14:tracePt t="203800" x="7677150" y="3462338"/>
          <p14:tracePt t="203823" x="7577138" y="3471863"/>
          <p14:tracePt t="203842" x="7439025" y="3481388"/>
          <p14:tracePt t="203862" x="7272338" y="3490913"/>
          <p14:tracePt t="203884" x="7081838" y="3495675"/>
          <p14:tracePt t="203905" x="6929438" y="3500438"/>
          <p14:tracePt t="203926" x="6819900" y="3505200"/>
          <p14:tracePt t="203942" x="6786563" y="3505200"/>
          <p14:tracePt t="203954" x="6772275" y="3505200"/>
          <p14:tracePt t="203963" x="6767513" y="3505200"/>
          <p14:tracePt t="204071" x="6777038" y="3505200"/>
          <p14:tracePt t="204084" x="6781800" y="3505200"/>
          <p14:tracePt t="204983" x="6724650" y="3514725"/>
          <p14:tracePt t="204997" x="6491288" y="3552825"/>
          <p14:tracePt t="205013" x="6267450" y="3586163"/>
          <p14:tracePt t="205030" x="5943600" y="3614738"/>
          <p14:tracePt t="205047" x="5819775" y="3629025"/>
          <p14:tracePt t="205063" x="5719763" y="3633788"/>
          <p14:tracePt t="205080" x="5591175" y="3638550"/>
          <p14:tracePt t="205097" x="5538788" y="3638550"/>
          <p14:tracePt t="205114" x="5510213" y="3638550"/>
          <p14:tracePt t="205130" x="5495925" y="3638550"/>
          <p14:tracePt t="205147" x="5491163" y="3638550"/>
          <p14:tracePt t="205163" x="5486400" y="3638550"/>
          <p14:tracePt t="205197" x="5481638" y="3638550"/>
          <p14:tracePt t="205304" x="5476875" y="3638550"/>
          <p14:tracePt t="205375" x="5472113" y="3638550"/>
          <p14:tracePt t="205384" x="5457825" y="3638550"/>
          <p14:tracePt t="205396" x="5395913" y="3643313"/>
          <p14:tracePt t="205413" x="5310188" y="3648075"/>
          <p14:tracePt t="205430" x="5205413" y="3648075"/>
          <p14:tracePt t="205447" x="5014913" y="3662363"/>
          <p14:tracePt t="205463" x="4876800" y="3667125"/>
          <p14:tracePt t="205480" x="4752975" y="3681413"/>
          <p14:tracePt t="205496" x="4619625" y="3705225"/>
          <p14:tracePt t="205513" x="4548188" y="3729038"/>
          <p14:tracePt t="205530" x="4495800" y="3738563"/>
          <p14:tracePt t="205546" x="4414838" y="3752850"/>
          <p14:tracePt t="205563" x="4391025" y="3757613"/>
          <p14:tracePt t="205580" x="4371975" y="3762375"/>
          <p14:tracePt t="205597" x="4357688" y="3762375"/>
          <p14:tracePt t="205613" x="4352925" y="3762375"/>
          <p14:tracePt t="205964" x="4291013" y="3771900"/>
          <p14:tracePt t="205974" x="4157663" y="3786188"/>
          <p14:tracePt t="205982" x="4033838" y="3800475"/>
          <p14:tracePt t="205996" x="3700463" y="3833813"/>
          <p14:tracePt t="206013" x="3148013" y="3867150"/>
          <p14:tracePt t="206030" x="2781300" y="3890963"/>
          <p14:tracePt t="206046" x="2481263" y="3900488"/>
          <p14:tracePt t="206051" x="2357438" y="3914775"/>
          <p14:tracePt t="206063" x="2152650" y="3914775"/>
          <p14:tracePt t="206080" x="2024063" y="3919538"/>
          <p14:tracePt t="206096" x="1943100" y="3919538"/>
          <p14:tracePt t="206113" x="1871663" y="3910013"/>
          <p14:tracePt t="206130" x="1862138" y="3910013"/>
          <p14:tracePt t="206163" x="1857375" y="3910013"/>
          <p14:tracePt t="206187" x="1857375" y="3905250"/>
          <p14:tracePt t="206323" x="1862138" y="3905250"/>
          <p14:tracePt t="206331" x="1866900" y="3905250"/>
          <p14:tracePt t="206346" x="1871663" y="3900488"/>
          <p14:tracePt t="206363" x="1876425" y="3900488"/>
          <p14:tracePt t="206380" x="1881188" y="3900488"/>
          <p14:tracePt t="206396" x="1885950" y="3900488"/>
          <p14:tracePt t="206413" x="1890713" y="3900488"/>
          <p14:tracePt t="206445" x="1895475" y="3900488"/>
          <p14:tracePt t="206459" x="1900238" y="3900488"/>
          <p14:tracePt t="206482" x="1905000" y="3900488"/>
          <p14:tracePt t="206540" x="1909763" y="3900488"/>
          <p14:tracePt t="207260" x="1933575" y="3900488"/>
          <p14:tracePt t="207288" x="2066925" y="3881438"/>
          <p14:tracePt t="207306" x="2157413" y="3867150"/>
          <p14:tracePt t="207322" x="2214563" y="3862388"/>
          <p14:tracePt t="207344" x="2295525" y="3852863"/>
          <p14:tracePt t="207363" x="2328863" y="3848100"/>
          <p14:tracePt t="207384" x="2347913" y="3843338"/>
          <p14:tracePt t="207399" x="2352675" y="3843338"/>
          <p14:tracePt t="207443" x="2357438" y="3843338"/>
          <p14:tracePt t="207557" x="2357438" y="3838575"/>
          <p14:tracePt t="207581" x="2362200" y="3838575"/>
          <p14:tracePt t="207617" x="2362200" y="3833813"/>
          <p14:tracePt t="207653" x="2362200" y="3829050"/>
          <p14:tracePt t="207727" x="2362200" y="3824288"/>
          <p14:tracePt t="208960" x="2357438" y="3824288"/>
          <p14:tracePt t="208980" x="2352675" y="3824288"/>
          <p14:tracePt t="209025" x="2347913" y="3824288"/>
          <p14:tracePt t="209052" x="2343150" y="3824288"/>
          <p14:tracePt t="209115" x="2338388" y="3824288"/>
          <p14:tracePt t="209187" x="2333625" y="3824288"/>
          <p14:tracePt t="209215" x="2328863" y="3824288"/>
          <p14:tracePt t="209381" x="2333625" y="3824288"/>
          <p14:tracePt t="209402" x="2333625" y="3829050"/>
          <p14:tracePt t="209424" x="2338388" y="3829050"/>
          <p14:tracePt t="209459" x="2343150" y="3829050"/>
          <p14:tracePt t="209467" x="2343150" y="3833813"/>
          <p14:tracePt t="209481" x="2347913" y="3833813"/>
          <p14:tracePt t="209540" x="2347913" y="3838575"/>
          <p14:tracePt t="209590" x="2343150" y="3843338"/>
          <p14:tracePt t="209610" x="2319338" y="3843338"/>
          <p14:tracePt t="209623" x="2305050" y="3843338"/>
          <p14:tracePt t="209636" x="2300288" y="3843338"/>
          <p14:tracePt t="209653" x="2266950" y="3843338"/>
          <p14:tracePt t="209667" x="2243138" y="3843338"/>
          <p14:tracePt t="209682" x="2219325" y="3843338"/>
          <p14:tracePt t="209701" x="2205038" y="3843338"/>
          <p14:tracePt t="209721" x="2181225" y="3848100"/>
          <p14:tracePt t="209731" x="2171700" y="3848100"/>
          <p14:tracePt t="209745" x="2162175" y="3848100"/>
          <p14:tracePt t="209762" x="2157413" y="3848100"/>
          <p14:tracePt t="209848" x="2157413" y="3852863"/>
          <p14:tracePt t="209864" x="2162175" y="3852863"/>
          <p14:tracePt t="209872" x="2166938" y="3852863"/>
          <p14:tracePt t="209883" x="2171700" y="3852863"/>
          <p14:tracePt t="209898" x="2176463" y="3852863"/>
          <p14:tracePt t="209912" x="2181225" y="3852863"/>
          <p14:tracePt t="209928" x="2185988" y="3852863"/>
          <p14:tracePt t="209946" x="2190750" y="3852863"/>
          <p14:tracePt t="209991" x="2224088" y="3838575"/>
          <p14:tracePt t="210004" x="2238375" y="3833813"/>
          <p14:tracePt t="210012" x="2243138" y="3829050"/>
          <p14:tracePt t="210028" x="2266950" y="3824288"/>
          <p14:tracePt t="210045" x="2286000" y="3824288"/>
          <p14:tracePt t="210062" x="2309813" y="3824288"/>
          <p14:tracePt t="210079" x="2314575" y="3824288"/>
          <p14:tracePt t="210100" x="2324100" y="3824288"/>
          <p14:tracePt t="210149" x="2328863" y="3824288"/>
          <p14:tracePt t="210177" x="2333625" y="3824288"/>
          <p14:tracePt t="210227" x="2338388" y="3824288"/>
          <p14:tracePt t="210263" x="2343150" y="3824288"/>
          <p14:tracePt t="210328" x="2347913" y="3824288"/>
          <p14:tracePt t="210364" x="2352675" y="3824288"/>
          <p14:tracePt t="210376" x="2352675" y="3829050"/>
          <p14:tracePt t="210387" x="2357438" y="3829050"/>
          <p14:tracePt t="210404" x="2362200" y="3833813"/>
          <p14:tracePt t="210415" x="2371725" y="3843338"/>
          <p14:tracePt t="210431" x="2381250" y="3848100"/>
          <p14:tracePt t="210445" x="2386013" y="3852863"/>
          <p14:tracePt t="210462" x="2390775" y="3857625"/>
          <p14:tracePt t="210478" x="2400300" y="3862388"/>
          <p14:tracePt t="210495" x="2400300" y="3867150"/>
          <p14:tracePt t="210512" x="2405063" y="3867150"/>
          <p14:tracePt t="210528" x="2405063" y="3871913"/>
          <p14:tracePt t="210545" x="2409825" y="3871913"/>
          <p14:tracePt t="210561" x="2409825" y="3876675"/>
          <p14:tracePt t="210578" x="2428875" y="3876675"/>
          <p14:tracePt t="210595" x="2447925" y="3867150"/>
          <p14:tracePt t="210611" x="2466975" y="3867150"/>
          <p14:tracePt t="210629" x="2500313" y="3862388"/>
          <p14:tracePt t="210645" x="2528888" y="3857625"/>
          <p14:tracePt t="210662" x="2566988" y="3848100"/>
          <p14:tracePt t="210679" x="2605088" y="3843338"/>
          <p14:tracePt t="210695" x="2624138" y="3838575"/>
          <p14:tracePt t="210711" x="2638425" y="3833813"/>
          <p14:tracePt t="210729" x="2647950" y="3829050"/>
          <p14:tracePt t="210761" x="2657475" y="3829050"/>
          <p14:tracePt t="210920" x="2662238" y="3829050"/>
          <p14:tracePt t="210955" x="2667000" y="3829050"/>
          <p14:tracePt t="210971" x="2700338" y="3824288"/>
          <p14:tracePt t="210996" x="2814638" y="3819525"/>
          <p14:tracePt t="211014" x="2909888" y="3805238"/>
          <p14:tracePt t="211034" x="3062288" y="3800475"/>
          <p14:tracePt t="211049" x="3167063" y="3795713"/>
          <p14:tracePt t="211062" x="3219450" y="3795713"/>
          <p14:tracePt t="211078" x="3357563" y="3790950"/>
          <p14:tracePt t="211095" x="3486150" y="3781425"/>
          <p14:tracePt t="211111" x="3562350" y="3781425"/>
          <p14:tracePt t="211128" x="3633788" y="3781425"/>
          <p14:tracePt t="211145" x="3719513" y="3781425"/>
          <p14:tracePt t="211161" x="3743325" y="3781425"/>
          <p14:tracePt t="211178" x="3819525" y="3781425"/>
          <p14:tracePt t="211196" x="3862388" y="3776663"/>
          <p14:tracePt t="211593" x="3900488" y="3776663"/>
          <p14:tracePt t="211613" x="4019550" y="3781425"/>
          <p14:tracePt t="211639" x="4119563" y="3795713"/>
          <p14:tracePt t="211665" x="4205288" y="3805238"/>
          <p14:tracePt t="211685" x="4238625" y="3810000"/>
          <p14:tracePt t="211695" x="4238625" y="3814763"/>
          <p14:tracePt t="211712" x="4243388" y="3814763"/>
          <p14:tracePt t="211730" x="4248150" y="3814763"/>
          <p14:tracePt t="211747" x="4248150" y="3819525"/>
          <p14:tracePt t="211764" x="4252913" y="3819525"/>
          <p14:tracePt t="211801" x="4257675" y="3819525"/>
          <p14:tracePt t="211938" x="4248150" y="3814763"/>
          <p14:tracePt t="211951" x="4243388" y="3814763"/>
          <p14:tracePt t="211964" x="4224338" y="3805238"/>
          <p14:tracePt t="211979" x="4214813" y="3805238"/>
          <p14:tracePt t="211995" x="4195763" y="3805238"/>
          <p14:tracePt t="212011" x="4186238" y="3805238"/>
          <p14:tracePt t="212029" x="4176713" y="3800475"/>
          <p14:tracePt t="212045" x="4171950" y="3800475"/>
          <p14:tracePt t="212079" x="4167188" y="3800475"/>
          <p14:tracePt t="212116" x="4167188" y="3795713"/>
          <p14:tracePt t="213847" x="4205288" y="3786188"/>
          <p14:tracePt t="213858" x="4348163" y="3771900"/>
          <p14:tracePt t="213866" x="4429125" y="3767138"/>
          <p14:tracePt t="213879" x="4500563" y="3762375"/>
          <p14:tracePt t="213895" x="4729163" y="3743325"/>
          <p14:tracePt t="213910" x="4843463" y="3738563"/>
          <p14:tracePt t="213927" x="4948238" y="3738563"/>
          <p14:tracePt t="213945" x="5081588" y="3733800"/>
          <p14:tracePt t="213960" x="5133975" y="3729038"/>
          <p14:tracePt t="213977" x="5181600" y="3724275"/>
          <p14:tracePt t="213994" x="5267325" y="3719513"/>
          <p14:tracePt t="214012" x="5324475" y="3714750"/>
          <p14:tracePt t="214028" x="5372100" y="3709988"/>
          <p14:tracePt t="214047" x="5438775" y="3709988"/>
          <p14:tracePt t="214064" x="5472113" y="3709988"/>
          <p14:tracePt t="214080" x="5510213" y="3709988"/>
          <p14:tracePt t="214094" x="5557838" y="3714750"/>
          <p14:tracePt t="214110" x="5629275" y="3714750"/>
          <p14:tracePt t="214127" x="5667375" y="3719513"/>
          <p14:tracePt t="214131" x="5681663" y="3719513"/>
          <p14:tracePt t="214143" x="5695950" y="3719513"/>
          <p14:tracePt t="214160" x="5724525" y="3724275"/>
          <p14:tracePt t="214177" x="5738813" y="3724275"/>
          <p14:tracePt t="214194" x="5743575" y="3724275"/>
          <p14:tracePt t="214210" x="5748338" y="3724275"/>
          <p14:tracePt t="214228" x="5753100" y="3729038"/>
          <p14:tracePt t="214244" x="5757863" y="3729038"/>
          <p14:tracePt t="214261" x="5772150" y="3729038"/>
          <p14:tracePt t="214277" x="5776913" y="3738563"/>
          <p14:tracePt t="214294" x="5781675" y="3738563"/>
          <p14:tracePt t="214311" x="5791200" y="3743325"/>
          <p14:tracePt t="214327" x="5800725" y="3748088"/>
          <p14:tracePt t="214344" x="5810250" y="3752850"/>
          <p14:tracePt t="214361" x="5834063" y="3762375"/>
          <p14:tracePt t="214377" x="5848350" y="3776663"/>
          <p14:tracePt t="214394" x="5862638" y="3786188"/>
          <p14:tracePt t="214411" x="5886450" y="3819525"/>
          <p14:tracePt t="214427" x="5891213" y="3833813"/>
          <p14:tracePt t="214443" x="5900738" y="3843338"/>
          <p14:tracePt t="214461" x="5900738" y="3848100"/>
          <p14:tracePt t="214477" x="5905500" y="3848100"/>
          <p14:tracePt t="214512" x="5905500" y="3852863"/>
          <p14:tracePt t="214638" x="5910263" y="3852863"/>
          <p14:tracePt t="214680" x="5915025" y="3852863"/>
          <p14:tracePt t="215857" x="5929313" y="3852863"/>
          <p14:tracePt t="215874" x="5962650" y="3843338"/>
          <p14:tracePt t="215884" x="6010275" y="3838575"/>
          <p14:tracePt t="215894" x="6043613" y="3829050"/>
          <p14:tracePt t="215911" x="6115050" y="3824288"/>
          <p14:tracePt t="215927" x="6215063" y="3810000"/>
          <p14:tracePt t="215944" x="6267450" y="3805238"/>
          <p14:tracePt t="215960" x="6305550" y="3800475"/>
          <p14:tracePt t="215976" x="6362700" y="3795713"/>
          <p14:tracePt t="215993" x="6410325" y="3790950"/>
          <p14:tracePt t="216010" x="6448425" y="3790950"/>
          <p14:tracePt t="216026" x="6486525" y="3790950"/>
          <p14:tracePt t="216043" x="6496050" y="3790950"/>
          <p14:tracePt t="216060" x="6500813" y="3790950"/>
          <p14:tracePt t="216115" x="6505575" y="3790950"/>
          <p14:tracePt t="216265" x="6500813" y="3790950"/>
          <p14:tracePt t="216279" x="6477000" y="3790950"/>
          <p14:tracePt t="216293" x="6376988" y="3800475"/>
          <p14:tracePt t="216309" x="6181725" y="3833813"/>
          <p14:tracePt t="216326" x="5862638" y="3905250"/>
          <p14:tracePt t="216343" x="5238750" y="4038600"/>
          <p14:tracePt t="216359" x="4824413" y="4090988"/>
          <p14:tracePt t="216377" x="4429125" y="4124325"/>
          <p14:tracePt t="216393" x="3881438" y="4152900"/>
          <p14:tracePt t="216409" x="3529013" y="4152900"/>
          <p14:tracePt t="216426" x="3243263" y="4157663"/>
          <p14:tracePt t="216443" x="2847975" y="4181475"/>
          <p14:tracePt t="216459" x="2628900" y="4200525"/>
          <p14:tracePt t="216476" x="2514600" y="4219575"/>
          <p14:tracePt t="216493" x="2409825" y="4229100"/>
          <p14:tracePt t="216510" x="2381250" y="4233863"/>
          <p14:tracePt t="217221" x="2328863" y="4243388"/>
          <p14:tracePt t="217234" x="2219325" y="4257675"/>
          <p14:tracePt t="217242" x="2157413" y="4267200"/>
          <p14:tracePt t="217260" x="2009775" y="4276725"/>
          <p14:tracePt t="217276" x="1819275" y="4276725"/>
          <p14:tracePt t="217292" x="1671638" y="4276725"/>
          <p14:tracePt t="217309" x="1557338" y="4271963"/>
          <p14:tracePt t="217326" x="1395413" y="4252913"/>
          <p14:tracePt t="217343" x="1309688" y="4243388"/>
          <p14:tracePt t="217359" x="1243013" y="4229100"/>
          <p14:tracePt t="217376" x="1195388" y="4224338"/>
          <p14:tracePt t="217393" x="1181100" y="4219575"/>
          <p14:tracePt t="217409" x="1176338" y="4214813"/>
          <p14:tracePt t="217455" x="1171575" y="4214813"/>
          <p14:tracePt t="217559" x="1166813" y="4214813"/>
          <p14:tracePt t="217594" x="1162050" y="4214813"/>
          <p14:tracePt t="217612" x="1157288" y="4210050"/>
          <p14:tracePt t="217640" x="1143000" y="4210050"/>
          <p14:tracePt t="217646" x="1138238" y="4210050"/>
          <p14:tracePt t="217667" x="1100138" y="4210050"/>
          <p14:tracePt t="217687" x="1038225" y="4210050"/>
          <p14:tracePt t="217707" x="990600" y="4200525"/>
          <p14:tracePt t="217724" x="942975" y="4195763"/>
          <p14:tracePt t="217744" x="881063" y="4195763"/>
          <p14:tracePt t="217759" x="857250" y="4195763"/>
          <p14:tracePt t="217776" x="838200" y="4191000"/>
          <p14:tracePt t="217793" x="828675" y="4191000"/>
          <p14:tracePt t="217826" x="823913" y="4191000"/>
          <p14:tracePt t="217962" x="828675" y="4191000"/>
          <p14:tracePt t="217996" x="833438" y="4191000"/>
          <p14:tracePt t="218026" x="838200" y="4191000"/>
          <p14:tracePt t="218066" x="842963" y="4191000"/>
          <p14:tracePt t="218110" x="847725" y="4191000"/>
          <p14:tracePt t="218124" x="852488" y="4191000"/>
          <p14:tracePt t="218145" x="857250" y="4191000"/>
          <p14:tracePt t="218203" x="862013" y="4191000"/>
          <p14:tracePt t="218240" x="866775" y="4191000"/>
          <p14:tracePt t="218262" x="871538" y="4191000"/>
          <p14:tracePt t="218275" x="876300" y="4191000"/>
          <p14:tracePt t="218290" x="885825" y="4191000"/>
          <p14:tracePt t="218320" x="895350" y="4186238"/>
          <p14:tracePt t="218333" x="900113" y="4186238"/>
          <p14:tracePt t="218343" x="904875" y="4186238"/>
          <p14:tracePt t="218361" x="957263" y="4181475"/>
          <p14:tracePt t="218378" x="1009650" y="4176713"/>
          <p14:tracePt t="218393" x="1081088" y="4171950"/>
          <p14:tracePt t="218412" x="1200150" y="4162425"/>
          <p14:tracePt t="218426" x="1295400" y="4162425"/>
          <p14:tracePt t="218442" x="1409700" y="4167188"/>
          <p14:tracePt t="218459" x="1524000" y="4171950"/>
          <p14:tracePt t="218476" x="1700213" y="4176713"/>
          <p14:tracePt t="218492" x="1795463" y="4181475"/>
          <p14:tracePt t="218509" x="1881188" y="4186238"/>
          <p14:tracePt t="218526" x="1971675" y="4186238"/>
          <p14:tracePt t="218543" x="2009775" y="4186238"/>
          <p14:tracePt t="218559" x="2033588" y="4186238"/>
          <p14:tracePt t="218575" x="2047875" y="4186238"/>
          <p14:tracePt t="218592" x="2057400" y="4186238"/>
          <p14:tracePt t="218626" x="2062163" y="4186238"/>
          <p14:tracePt t="218642" x="2071688" y="4186238"/>
          <p14:tracePt t="218659" x="2076450" y="4186238"/>
          <p14:tracePt t="218676" x="2090738" y="4186238"/>
          <p14:tracePt t="218692" x="2100263" y="4186238"/>
          <p14:tracePt t="218709" x="2114550" y="4186238"/>
          <p14:tracePt t="218725" x="2128838" y="4186238"/>
          <p14:tracePt t="218742" x="2133600" y="4186238"/>
          <p14:tracePt t="218759" x="2143125" y="4181475"/>
          <p14:tracePt t="218775" x="2157413" y="4181475"/>
          <p14:tracePt t="218792" x="2162175" y="4181475"/>
          <p14:tracePt t="218809" x="2166938" y="4181475"/>
          <p14:tracePt t="218825" x="2171700" y="4181475"/>
          <p14:tracePt t="218842" x="2181225" y="4181475"/>
          <p14:tracePt t="218859" x="2190750" y="4181475"/>
          <p14:tracePt t="218876" x="2195513" y="4181475"/>
          <p14:tracePt t="218927" x="2200275" y="4181475"/>
          <p14:tracePt t="219410" x="2209800" y="4186238"/>
          <p14:tracePt t="219429" x="2224088" y="4191000"/>
          <p14:tracePt t="219443" x="2243138" y="4191000"/>
          <p14:tracePt t="219459" x="2266950" y="4200525"/>
          <p14:tracePt t="219476" x="2276475" y="4200525"/>
          <p14:tracePt t="219493" x="2286000" y="4205288"/>
          <p14:tracePt t="219508" x="2290763" y="4214813"/>
          <p14:tracePt t="219525" x="2300288" y="4219575"/>
          <p14:tracePt t="219542" x="2305050" y="4224338"/>
          <p14:tracePt t="219558" x="2309813" y="4229100"/>
          <p14:tracePt t="219575" x="2319338" y="4233863"/>
          <p14:tracePt t="219592" x="2319338" y="4243388"/>
          <p14:tracePt t="219608" x="2333625" y="4248150"/>
          <p14:tracePt t="219625" x="2338388" y="4252913"/>
          <p14:tracePt t="219642" x="2343150" y="4252913"/>
          <p14:tracePt t="219658" x="2347913" y="4257675"/>
          <p14:tracePt t="219675" x="2357438" y="4257675"/>
          <p14:tracePt t="219692" x="2362200" y="4257675"/>
          <p14:tracePt t="219725" x="2366963" y="4257675"/>
          <p14:tracePt t="219782" x="2371725" y="4257675"/>
          <p14:tracePt t="219818" x="2376488" y="4257675"/>
          <p14:tracePt t="219832" x="2381250" y="4257675"/>
          <p14:tracePt t="219847" x="2386013" y="4257675"/>
          <p14:tracePt t="219894" x="2390775" y="4257675"/>
          <p14:tracePt t="219911" x="2390775" y="4238625"/>
          <p14:tracePt t="219933" x="2390775" y="4224338"/>
          <p14:tracePt t="219949" x="2376488" y="4214813"/>
          <p14:tracePt t="219966" x="2362200" y="4205288"/>
          <p14:tracePt t="219983" x="2347913" y="4195763"/>
          <p14:tracePt t="219995" x="2343150" y="4195763"/>
          <p14:tracePt t="220012" x="2338388" y="4195763"/>
          <p14:tracePt t="220026" x="2333625" y="4195763"/>
          <p14:tracePt t="220058" x="2328863" y="4195763"/>
          <p14:tracePt t="220075" x="2324100" y="4195763"/>
          <p14:tracePt t="220091" x="2319338" y="4195763"/>
          <p14:tracePt t="220134" x="2314575" y="4195763"/>
          <p14:tracePt t="220162" x="2309813" y="4195763"/>
          <p14:tracePt t="220227" x="2309813" y="4200525"/>
          <p14:tracePt t="220260" x="2309813" y="4205288"/>
          <p14:tracePt t="220280" x="2309813" y="4210050"/>
          <p14:tracePt t="220300" x="2309813" y="4219575"/>
          <p14:tracePt t="220314" x="2309813" y="4224338"/>
          <p14:tracePt t="220329" x="2314575" y="4224338"/>
          <p14:tracePt t="220348" x="2314575" y="4229100"/>
          <p14:tracePt t="220363" x="2314575" y="4238625"/>
          <p14:tracePt t="220384" x="2324100" y="4238625"/>
          <p14:tracePt t="220399" x="2324100" y="4243388"/>
          <p14:tracePt t="220429" x="2324100" y="4248150"/>
          <p14:tracePt t="220436" x="2324100" y="4252913"/>
          <p14:tracePt t="220457" x="2324100" y="4257675"/>
          <p14:tracePt t="220479" x="2324100" y="4267200"/>
          <p14:tracePt t="220493" x="2324100" y="4271963"/>
          <p14:tracePt t="220514" x="2324100" y="4276725"/>
          <p14:tracePt t="220529" x="2324100" y="4281488"/>
          <p14:tracePt t="220550" x="2324100" y="4286250"/>
          <p14:tracePt t="220557" x="2324100" y="4291013"/>
          <p14:tracePt t="220564" x="2324100" y="4295775"/>
          <p14:tracePt t="220600" x="2324100" y="4300538"/>
          <p14:tracePt t="220629" x="2324100" y="4305300"/>
          <p14:tracePt t="220668" x="2319338" y="4305300"/>
          <p14:tracePt t="221155" x="2319338" y="4300538"/>
          <p14:tracePt t="221246" x="2319338" y="4295775"/>
          <p14:tracePt t="221288" x="2319338" y="4291013"/>
          <p14:tracePt t="221819" x="2319338" y="4286250"/>
          <p14:tracePt t="222095" x="2319338" y="4281488"/>
          <p14:tracePt t="222360" x="2319338" y="4276725"/>
          <p14:tracePt t="222638" x="2319338" y="4271963"/>
          <p14:tracePt t="222671" x="2333625" y="4248150"/>
          <p14:tracePt t="222692" x="2395538" y="4229100"/>
          <p14:tracePt t="222711" x="2509838" y="4210050"/>
          <p14:tracePt t="222725" x="2600325" y="4195763"/>
          <p14:tracePt t="222742" x="2719388" y="4176713"/>
          <p14:tracePt t="222761" x="2881313" y="4157663"/>
          <p14:tracePt t="222774" x="2995613" y="4143375"/>
          <p14:tracePt t="222790" x="3090863" y="4133850"/>
          <p14:tracePt t="222807" x="3162300" y="4119563"/>
          <p14:tracePt t="222824" x="3248025" y="4110038"/>
          <p14:tracePt t="222841" x="3300413" y="4105275"/>
          <p14:tracePt t="222857" x="3338513" y="4100513"/>
          <p14:tracePt t="222875" x="3381375" y="4090988"/>
          <p14:tracePt t="222891" x="3405188" y="4090988"/>
          <p14:tracePt t="222908" x="3429000" y="4086225"/>
          <p14:tracePt t="222925" x="3486150" y="4081463"/>
          <p14:tracePt t="222941" x="3524250" y="4081463"/>
          <p14:tracePt t="222958" x="3571875" y="4076700"/>
          <p14:tracePt t="222975" x="3624263" y="4071938"/>
          <p14:tracePt t="222991" x="3652838" y="4071938"/>
          <p14:tracePt t="223008" x="3681413" y="4071938"/>
          <p14:tracePt t="223025" x="3714750" y="4071938"/>
          <p14:tracePt t="223041" x="3729038" y="4071938"/>
          <p14:tracePt t="223057" x="3767138" y="4071938"/>
          <p14:tracePt t="223075" x="3786188" y="4071938"/>
          <p14:tracePt t="223091" x="3819525" y="4071938"/>
          <p14:tracePt t="223107" x="3857625" y="4081463"/>
          <p14:tracePt t="223124" x="3895725" y="4090988"/>
          <p14:tracePt t="223141" x="3943350" y="4105275"/>
          <p14:tracePt t="223157" x="4029075" y="4133850"/>
          <p14:tracePt t="223174" x="4062413" y="4143375"/>
          <p14:tracePt t="223191" x="4086225" y="4152900"/>
          <p14:tracePt t="223207" x="4095750" y="4157663"/>
          <p14:tracePt t="223240" x="4100513" y="4157663"/>
          <p14:tracePt t="223284" x="4105275" y="4157663"/>
          <p14:tracePt t="223935" x="4114800" y="4157663"/>
          <p14:tracePt t="223946" x="4143375" y="4167188"/>
          <p14:tracePt t="223960" x="4162425" y="4167188"/>
          <p14:tracePt t="223976" x="4186238" y="4171950"/>
          <p14:tracePt t="223998" x="4195763" y="4171950"/>
          <p14:tracePt t="224012" x="4205288" y="4171950"/>
          <p14:tracePt t="224032" x="4210050" y="4171950"/>
          <p14:tracePt t="224074" x="4210050" y="4176713"/>
          <p14:tracePt t="224105" x="4114800" y="4186238"/>
          <p14:tracePt t="224115" x="4090988" y="4186238"/>
          <p14:tracePt t="224123" x="4062413" y="4186238"/>
          <p14:tracePt t="224140" x="4038600" y="4186238"/>
          <p14:tracePt t="224157" x="4014788" y="4176713"/>
          <p14:tracePt t="224174" x="4005263" y="4176713"/>
          <p14:tracePt t="224190" x="3995738" y="4176713"/>
          <p14:tracePt t="224207" x="3995738" y="4171950"/>
          <p14:tracePt t="224240" x="4000500" y="4171950"/>
          <p14:tracePt t="224255" x="4005263" y="4171950"/>
          <p14:tracePt t="224263" x="4010025" y="4171950"/>
          <p14:tracePt t="224274" x="4019550" y="4171950"/>
          <p14:tracePt t="224307" x="4038600" y="4167188"/>
          <p14:tracePt t="224324" x="4043363" y="4167188"/>
          <p14:tracePt t="224341" x="4052888" y="4167188"/>
          <p14:tracePt t="224357" x="4057650" y="4167188"/>
          <p14:tracePt t="224374" x="4062413" y="4167188"/>
          <p14:tracePt t="224390" x="4067175" y="4167188"/>
          <p14:tracePt t="224434" x="4062413" y="4167188"/>
          <p14:tracePt t="224456" x="4029075" y="4167188"/>
          <p14:tracePt t="224468" x="4014788" y="4171950"/>
          <p14:tracePt t="224476" x="4010025" y="4171950"/>
          <p14:tracePt t="224490" x="4005263" y="4171950"/>
          <p14:tracePt t="224523" x="4000500" y="4171950"/>
          <p14:tracePt t="224556" x="4005263" y="4171950"/>
          <p14:tracePt t="224565" x="4010025" y="4171950"/>
          <p14:tracePt t="224573" x="4014788" y="4171950"/>
          <p14:tracePt t="224591" x="4024313" y="4171950"/>
          <p14:tracePt t="224607" x="4029075" y="4171950"/>
          <p14:tracePt t="224685" x="4029075" y="4176713"/>
          <p14:tracePt t="224700" x="4029075" y="4181475"/>
          <p14:tracePt t="224829" x="4057650" y="4167188"/>
          <p14:tracePt t="224839" x="4067175" y="4167188"/>
          <p14:tracePt t="224857" x="4162425" y="4162425"/>
          <p14:tracePt t="224873" x="4281488" y="4162425"/>
          <p14:tracePt t="224890" x="4438650" y="4162425"/>
          <p14:tracePt t="224907" x="4767263" y="4162425"/>
          <p14:tracePt t="224923" x="4972050" y="4162425"/>
          <p14:tracePt t="224940" x="5195888" y="4162425"/>
          <p14:tracePt t="224957" x="5410200" y="4157663"/>
          <p14:tracePt t="224973" x="5534025" y="4143375"/>
          <p14:tracePt t="224990" x="5624513" y="4133850"/>
          <p14:tracePt t="225007" x="5695950" y="4124325"/>
          <p14:tracePt t="225023" x="5719763" y="4119563"/>
          <p14:tracePt t="225040" x="5743575" y="4119563"/>
          <p14:tracePt t="225057" x="5762625" y="4114800"/>
          <p14:tracePt t="225074" x="5781675" y="4114800"/>
          <p14:tracePt t="225090" x="5795963" y="4114800"/>
          <p14:tracePt t="225107" x="5834063" y="4114800"/>
          <p14:tracePt t="225123" x="5857875" y="4114800"/>
          <p14:tracePt t="225140" x="5886450" y="4124325"/>
          <p14:tracePt t="225157" x="5929313" y="4124325"/>
          <p14:tracePt t="225173" x="5953125" y="4124325"/>
          <p14:tracePt t="225190" x="5972175" y="4124325"/>
          <p14:tracePt t="225207" x="5976938" y="4124325"/>
          <p14:tracePt t="225223" x="5986463" y="4124325"/>
          <p14:tracePt t="225240" x="5986463" y="4129088"/>
          <p14:tracePt t="225273" x="5986463" y="4133850"/>
          <p14:tracePt t="225338" x="5991225" y="4133850"/>
          <p14:tracePt t="225350" x="5991225" y="4138613"/>
          <p14:tracePt t="225376" x="5995988" y="4138613"/>
          <p14:tracePt t="225398" x="5995988" y="4143375"/>
          <p14:tracePt t="225441" x="5995988" y="4148138"/>
          <p14:tracePt t="225471" x="5995988" y="4152900"/>
          <p14:tracePt t="225494" x="5986463" y="4152900"/>
          <p14:tracePt t="225509" x="5976938" y="4152900"/>
          <p14:tracePt t="225525" x="5972175" y="4152900"/>
          <p14:tracePt t="225541" x="5967413" y="4152900"/>
          <p14:tracePt t="225557" x="5962650" y="4152900"/>
          <p14:tracePt t="225574" x="5953125" y="4152900"/>
          <p14:tracePt t="225590" x="5948363" y="4152900"/>
          <p14:tracePt t="225607" x="5948363" y="4157663"/>
          <p14:tracePt t="225640" x="5943600" y="4157663"/>
          <p14:tracePt t="225844" x="5943600" y="4162425"/>
          <p14:tracePt t="225870" x="5938838" y="4162425"/>
          <p14:tracePt t="225887" x="5934075" y="4162425"/>
          <p14:tracePt t="225912" x="5934075" y="4167188"/>
          <p14:tracePt t="225931" x="5929313" y="4167188"/>
          <p14:tracePt t="225949" x="5924550" y="4167188"/>
          <p14:tracePt t="225964" x="5919788" y="4167188"/>
          <p14:tracePt t="225976" x="5915025" y="4171950"/>
          <p14:tracePt t="226006" x="5905500" y="4176713"/>
          <p14:tracePt t="226023" x="5895975" y="4181475"/>
          <p14:tracePt t="226040" x="5876925" y="4186238"/>
          <p14:tracePt t="226056" x="5872163" y="4191000"/>
          <p14:tracePt t="226073" x="5862638" y="4191000"/>
          <p14:tracePt t="226090" x="5857875" y="4191000"/>
          <p14:tracePt t="226135" x="5853113" y="4191000"/>
          <p14:tracePt t="226210" x="5848350" y="4191000"/>
          <p14:tracePt t="226331" x="5843588" y="4191000"/>
          <p14:tracePt t="226362" x="5838825" y="4195763"/>
          <p14:tracePt t="226387" x="5838825" y="4200525"/>
          <p14:tracePt t="226404" x="5834063" y="4205288"/>
          <p14:tracePt t="226418" x="5819775" y="4219575"/>
          <p14:tracePt t="226428" x="5795963" y="4238625"/>
          <p14:tracePt t="226440" x="5786438" y="4243388"/>
          <p14:tracePt t="226458" x="5767388" y="4257675"/>
          <p14:tracePt t="226473" x="5753100" y="4267200"/>
          <p14:tracePt t="226490" x="5743575" y="4276725"/>
          <p14:tracePt t="226507" x="5734050" y="4281488"/>
          <p14:tracePt t="226523" x="5729288" y="4281488"/>
          <p14:tracePt t="226557" x="5729288" y="4286250"/>
          <p14:tracePt t="229332" x="5743575" y="4281488"/>
          <p14:tracePt t="229346" x="5800725" y="4271963"/>
          <p14:tracePt t="229355" x="5824538" y="4271963"/>
          <p14:tracePt t="229372" x="5876925" y="4248150"/>
          <p14:tracePt t="229389" x="5905500" y="4238625"/>
          <p14:tracePt t="229405" x="5986463" y="4214813"/>
          <p14:tracePt t="229422" x="6067425" y="4195763"/>
          <p14:tracePt t="229439" x="6124575" y="4191000"/>
          <p14:tracePt t="229456" x="6196013" y="4191000"/>
          <p14:tracePt t="229472" x="6257925" y="4186238"/>
          <p14:tracePt t="229488" x="6362700" y="4186238"/>
          <p14:tracePt t="229505" x="6443663" y="4186238"/>
          <p14:tracePt t="229522" x="6577013" y="4186238"/>
          <p14:tracePt t="229539" x="6667500" y="4181475"/>
          <p14:tracePt t="229555" x="6748463" y="4181475"/>
          <p14:tracePt t="229573" x="6853238" y="4176713"/>
          <p14:tracePt t="229588" x="6915150" y="4171950"/>
          <p14:tracePt t="229605" x="6958013" y="4167188"/>
          <p14:tracePt t="229622" x="6991350" y="4152900"/>
          <p14:tracePt t="229638" x="7015163" y="4148138"/>
          <p14:tracePt t="229655" x="7029450" y="4143375"/>
          <p14:tracePt t="229672" x="7038975" y="4143375"/>
          <p14:tracePt t="229688" x="7043738" y="4143375"/>
          <p14:tracePt t="229705" x="7053263" y="4138613"/>
          <p14:tracePt t="229722" x="7072313" y="4133850"/>
          <p14:tracePt t="229739" x="7091363" y="4133850"/>
          <p14:tracePt t="229755" x="7115175" y="4133850"/>
          <p14:tracePt t="229772" x="7148513" y="4133850"/>
          <p14:tracePt t="229788" x="7200900" y="4124325"/>
          <p14:tracePt t="229805" x="7248525" y="4119563"/>
          <p14:tracePt t="229822" x="7291388" y="4119563"/>
          <p14:tracePt t="229838" x="7381875" y="4114800"/>
          <p14:tracePt t="229855" x="7434263" y="4114800"/>
          <p14:tracePt t="229872" x="7486650" y="4114800"/>
          <p14:tracePt t="229889" x="7548563" y="4114800"/>
          <p14:tracePt t="229905" x="7567613" y="4119563"/>
          <p14:tracePt t="229922" x="7581900" y="4119563"/>
          <p14:tracePt t="229938" x="7586663" y="4119563"/>
          <p14:tracePt t="229972" x="7591425" y="4119563"/>
          <p14:tracePt t="234313" x="7543800" y="4129088"/>
          <p14:tracePt t="234325" x="7377113" y="4152900"/>
          <p14:tracePt t="234337" x="7248525" y="4186238"/>
          <p14:tracePt t="234353" x="6819900" y="4224338"/>
          <p14:tracePt t="234370" x="6543675" y="4238625"/>
          <p14:tracePt t="234387" x="6234113" y="4238625"/>
          <p14:tracePt t="234404" x="5848350" y="4229100"/>
          <p14:tracePt t="234420" x="5653088" y="4219575"/>
          <p14:tracePt t="234437" x="5514975" y="4214813"/>
          <p14:tracePt t="234454" x="5348288" y="4210050"/>
          <p14:tracePt t="234470" x="5291138" y="4205288"/>
          <p14:tracePt t="234487" x="5257800" y="4205288"/>
          <p14:tracePt t="234504" x="5243513" y="4200525"/>
          <p14:tracePt t="234520" x="5233988" y="4200525"/>
          <p14:tracePt t="234537" x="5219700" y="4200525"/>
          <p14:tracePt t="234554" x="5205413" y="4200525"/>
          <p14:tracePt t="234570" x="5191125" y="4200525"/>
          <p14:tracePt t="234587" x="5176838" y="4200525"/>
          <p14:tracePt t="234603" x="5157788" y="4200525"/>
          <p14:tracePt t="234625" x="5129213" y="4191000"/>
          <p14:tracePt t="234642" x="5110163" y="4181475"/>
          <p14:tracePt t="234657" x="5100638" y="4176713"/>
          <p14:tracePt t="234671" x="5091113" y="4171950"/>
          <p14:tracePt t="250893" x="0" y="0"/>
        </p14:tracePtLst>
      </p14:laserTraceLst>
    </p:ext>
  </p:extLs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4">
    <p:bg>
      <p:bgPr>
        <a:solidFill>
          <a:srgbClr val="F8F4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Picture 4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8492"/>
            <a:ext cx="9144000" cy="5119580"/>
          </a:xfrm>
          <a:prstGeom prst="rect">
            <a:avLst/>
          </a:prstGeom>
        </p:spPr>
      </p:pic>
      <p:sp>
        <p:nvSpPr>
          <p:cNvPr id="3" name="Text 1"/>
          <p:cNvSpPr/>
          <p:nvPr/>
        </p:nvSpPr>
        <p:spPr>
          <a:xfrm>
            <a:off x="457200" y="457200"/>
            <a:ext cx="82296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0B2545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Three Markets, Three Realities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457200" y="1033272"/>
            <a:ext cx="365760" cy="45720"/>
          </a:xfrm>
          <a:prstGeom prst="rect">
            <a:avLst/>
          </a:prstGeom>
          <a:solidFill>
            <a:srgbClr val="C9A961"/>
          </a:solidFill>
          <a:ln w="12700">
            <a:solidFill>
              <a:srgbClr val="C9A961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457200" y="1188720"/>
            <a:ext cx="8229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i="1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How a real estate investor's environment differs across regions:</a:t>
            </a:r>
            <a:endParaRPr lang="en-US" sz="1400" dirty="0"/>
          </a:p>
        </p:txBody>
      </p:sp>
      <p:sp>
        <p:nvSpPr>
          <p:cNvPr id="6" name="Shape 4"/>
          <p:cNvSpPr/>
          <p:nvPr/>
        </p:nvSpPr>
        <p:spPr>
          <a:xfrm>
            <a:off x="457200" y="1691640"/>
            <a:ext cx="2743200" cy="3108960"/>
          </a:xfrm>
          <a:prstGeom prst="rect">
            <a:avLst/>
          </a:prstGeom>
          <a:solidFill>
            <a:srgbClr val="FFFFFF"/>
          </a:solidFill>
          <a:ln w="12700">
            <a:solidFill>
              <a:srgbClr val="D9D2C2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7" name="Shape 5"/>
          <p:cNvSpPr/>
          <p:nvPr/>
        </p:nvSpPr>
        <p:spPr>
          <a:xfrm>
            <a:off x="457200" y="1691640"/>
            <a:ext cx="2743200" cy="502920"/>
          </a:xfrm>
          <a:prstGeom prst="rect">
            <a:avLst/>
          </a:prstGeom>
          <a:solidFill>
            <a:srgbClr val="B0392E"/>
          </a:solidFill>
          <a:ln w="12700">
            <a:solidFill>
              <a:srgbClr val="B0392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457200" y="1691640"/>
            <a:ext cx="27432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EGYPT 🇪🇬</a:t>
            </a:r>
            <a:endParaRPr lang="en-US" sz="1600" dirty="0"/>
          </a:p>
        </p:txBody>
      </p:sp>
      <p:pic>
        <p:nvPicPr>
          <p:cNvPr id="9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4360" y="2368296"/>
            <a:ext cx="274320" cy="274320"/>
          </a:xfrm>
          <a:prstGeom prst="rect">
            <a:avLst/>
          </a:prstGeom>
        </p:spPr>
      </p:pic>
      <p:sp>
        <p:nvSpPr>
          <p:cNvPr id="10" name="Text 7"/>
          <p:cNvSpPr/>
          <p:nvPr/>
        </p:nvSpPr>
        <p:spPr>
          <a:xfrm>
            <a:off x="960120" y="2331720"/>
            <a:ext cx="21945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Mortgage rate: ~18 – 28%</a:t>
            </a:r>
            <a:endParaRPr lang="en-US" sz="1200" dirty="0"/>
          </a:p>
        </p:txBody>
      </p:sp>
      <p:pic>
        <p:nvPicPr>
          <p:cNvPr id="11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4360" y="2916936"/>
            <a:ext cx="274320" cy="274320"/>
          </a:xfrm>
          <a:prstGeom prst="rect">
            <a:avLst/>
          </a:prstGeom>
        </p:spPr>
      </p:pic>
      <p:sp>
        <p:nvSpPr>
          <p:cNvPr id="12" name="Text 8"/>
          <p:cNvSpPr/>
          <p:nvPr/>
        </p:nvSpPr>
        <p:spPr>
          <a:xfrm>
            <a:off x="960120" y="2880360"/>
            <a:ext cx="21945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Avg inflation 2020-25: ~16.9%</a:t>
            </a:r>
            <a:endParaRPr lang="en-US" sz="1200" dirty="0"/>
          </a:p>
        </p:txBody>
      </p:sp>
      <p:pic>
        <p:nvPicPr>
          <p:cNvPr id="13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4360" y="3465576"/>
            <a:ext cx="274320" cy="274320"/>
          </a:xfrm>
          <a:prstGeom prst="rect">
            <a:avLst/>
          </a:prstGeom>
        </p:spPr>
      </p:pic>
      <p:sp>
        <p:nvSpPr>
          <p:cNvPr id="14" name="Text 9"/>
          <p:cNvSpPr/>
          <p:nvPr/>
        </p:nvSpPr>
        <p:spPr>
          <a:xfrm>
            <a:off x="960120" y="3429000"/>
            <a:ext cx="21945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High inflation, EGP devaluation</a:t>
            </a:r>
            <a:endParaRPr lang="en-US" sz="1200" dirty="0"/>
          </a:p>
        </p:txBody>
      </p:sp>
      <p:sp>
        <p:nvSpPr>
          <p:cNvPr id="17" name="Shape 11"/>
          <p:cNvSpPr/>
          <p:nvPr/>
        </p:nvSpPr>
        <p:spPr>
          <a:xfrm>
            <a:off x="3429000" y="1691640"/>
            <a:ext cx="2743200" cy="3108960"/>
          </a:xfrm>
          <a:prstGeom prst="rect">
            <a:avLst/>
          </a:prstGeom>
          <a:solidFill>
            <a:srgbClr val="FFFFFF"/>
          </a:solidFill>
          <a:ln w="12700">
            <a:solidFill>
              <a:srgbClr val="D9D2C2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18" name="Shape 12"/>
          <p:cNvSpPr/>
          <p:nvPr/>
        </p:nvSpPr>
        <p:spPr>
          <a:xfrm>
            <a:off x="3429000" y="1691640"/>
            <a:ext cx="2743200" cy="502920"/>
          </a:xfrm>
          <a:prstGeom prst="rect">
            <a:avLst/>
          </a:prstGeom>
          <a:solidFill>
            <a:srgbClr val="2D7A4F"/>
          </a:solidFill>
          <a:ln w="12700">
            <a:solidFill>
              <a:srgbClr val="2D7A4F"/>
            </a:solidFill>
            <a:prstDash val="solid"/>
          </a:ln>
        </p:spPr>
      </p:sp>
      <p:sp>
        <p:nvSpPr>
          <p:cNvPr id="19" name="Text 13"/>
          <p:cNvSpPr/>
          <p:nvPr/>
        </p:nvSpPr>
        <p:spPr>
          <a:xfrm>
            <a:off x="3429000" y="1691640"/>
            <a:ext cx="27432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SAUDI ARABIA 🇸🇦</a:t>
            </a:r>
            <a:endParaRPr lang="en-US" sz="1600" dirty="0"/>
          </a:p>
        </p:txBody>
      </p:sp>
      <p:pic>
        <p:nvPicPr>
          <p:cNvPr id="20" name="Image 4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66160" y="2368296"/>
            <a:ext cx="274320" cy="274320"/>
          </a:xfrm>
          <a:prstGeom prst="rect">
            <a:avLst/>
          </a:prstGeom>
        </p:spPr>
      </p:pic>
      <p:sp>
        <p:nvSpPr>
          <p:cNvPr id="21" name="Text 14"/>
          <p:cNvSpPr/>
          <p:nvPr/>
        </p:nvSpPr>
        <p:spPr>
          <a:xfrm>
            <a:off x="3931920" y="2331720"/>
            <a:ext cx="21945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Mortgage rate: ~4.1 – 5.0%</a:t>
            </a:r>
            <a:endParaRPr lang="en-US" sz="1200" dirty="0"/>
          </a:p>
        </p:txBody>
      </p:sp>
      <p:pic>
        <p:nvPicPr>
          <p:cNvPr id="22" name="Image 5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66160" y="2916936"/>
            <a:ext cx="274320" cy="274320"/>
          </a:xfrm>
          <a:prstGeom prst="rect">
            <a:avLst/>
          </a:prstGeom>
        </p:spPr>
      </p:pic>
      <p:sp>
        <p:nvSpPr>
          <p:cNvPr id="23" name="Text 15"/>
          <p:cNvSpPr/>
          <p:nvPr/>
        </p:nvSpPr>
        <p:spPr>
          <a:xfrm>
            <a:off x="3931920" y="2880360"/>
            <a:ext cx="21945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Avg inflation 2020-25: ~2.5%</a:t>
            </a:r>
            <a:endParaRPr lang="en-US" sz="1200" dirty="0"/>
          </a:p>
        </p:txBody>
      </p:sp>
      <p:pic>
        <p:nvPicPr>
          <p:cNvPr id="24" name="Image 6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66160" y="3465576"/>
            <a:ext cx="274320" cy="274320"/>
          </a:xfrm>
          <a:prstGeom prst="rect">
            <a:avLst/>
          </a:prstGeom>
        </p:spPr>
      </p:pic>
      <p:sp>
        <p:nvSpPr>
          <p:cNvPr id="25" name="Text 16"/>
          <p:cNvSpPr/>
          <p:nvPr/>
        </p:nvSpPr>
        <p:spPr>
          <a:xfrm>
            <a:off x="3931920" y="3429000"/>
            <a:ext cx="21945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Currency pegged to USD (stable)</a:t>
            </a:r>
            <a:endParaRPr lang="en-US" sz="1200" dirty="0"/>
          </a:p>
        </p:txBody>
      </p:sp>
      <p:sp>
        <p:nvSpPr>
          <p:cNvPr id="28" name="Shape 18"/>
          <p:cNvSpPr/>
          <p:nvPr/>
        </p:nvSpPr>
        <p:spPr>
          <a:xfrm>
            <a:off x="6400800" y="1691640"/>
            <a:ext cx="2743200" cy="3108960"/>
          </a:xfrm>
          <a:prstGeom prst="rect">
            <a:avLst/>
          </a:prstGeom>
          <a:solidFill>
            <a:srgbClr val="FFFFFF"/>
          </a:solidFill>
          <a:ln w="12700">
            <a:solidFill>
              <a:srgbClr val="D9D2C2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29" name="Shape 19"/>
          <p:cNvSpPr/>
          <p:nvPr/>
        </p:nvSpPr>
        <p:spPr>
          <a:xfrm>
            <a:off x="6400800" y="1691640"/>
            <a:ext cx="2743200" cy="502920"/>
          </a:xfrm>
          <a:prstGeom prst="rect">
            <a:avLst/>
          </a:prstGeom>
          <a:solidFill>
            <a:srgbClr val="2E5A88"/>
          </a:solidFill>
          <a:ln w="12700">
            <a:solidFill>
              <a:srgbClr val="2E5A88"/>
            </a:solidFill>
            <a:prstDash val="solid"/>
          </a:ln>
        </p:spPr>
      </p:sp>
      <p:sp>
        <p:nvSpPr>
          <p:cNvPr id="30" name="Text 20"/>
          <p:cNvSpPr/>
          <p:nvPr/>
        </p:nvSpPr>
        <p:spPr>
          <a:xfrm>
            <a:off x="6400800" y="1691640"/>
            <a:ext cx="27432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WORLD AVERAGE 🌍</a:t>
            </a:r>
            <a:endParaRPr lang="en-US" sz="1600" dirty="0"/>
          </a:p>
        </p:txBody>
      </p:sp>
      <p:pic>
        <p:nvPicPr>
          <p:cNvPr id="31" name="Image 8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37960" y="2368296"/>
            <a:ext cx="274320" cy="274320"/>
          </a:xfrm>
          <a:prstGeom prst="rect">
            <a:avLst/>
          </a:prstGeom>
        </p:spPr>
      </p:pic>
      <p:sp>
        <p:nvSpPr>
          <p:cNvPr id="32" name="Text 21"/>
          <p:cNvSpPr/>
          <p:nvPr/>
        </p:nvSpPr>
        <p:spPr>
          <a:xfrm>
            <a:off x="6903720" y="2331720"/>
            <a:ext cx="21945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Advanced economies: 3 – 7%</a:t>
            </a:r>
            <a:endParaRPr lang="en-US" sz="1200" dirty="0"/>
          </a:p>
        </p:txBody>
      </p:sp>
      <p:pic>
        <p:nvPicPr>
          <p:cNvPr id="33" name="Image 9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37960" y="2916936"/>
            <a:ext cx="274320" cy="274320"/>
          </a:xfrm>
          <a:prstGeom prst="rect">
            <a:avLst/>
          </a:prstGeom>
        </p:spPr>
      </p:pic>
      <p:sp>
        <p:nvSpPr>
          <p:cNvPr id="34" name="Text 22"/>
          <p:cNvSpPr/>
          <p:nvPr/>
        </p:nvSpPr>
        <p:spPr>
          <a:xfrm>
            <a:off x="6903720" y="2880360"/>
            <a:ext cx="21945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Global avg 2020-25: ~4.9%</a:t>
            </a:r>
            <a:endParaRPr lang="en-US" sz="1200" dirty="0"/>
          </a:p>
        </p:txBody>
      </p:sp>
      <p:pic>
        <p:nvPicPr>
          <p:cNvPr id="35" name="Image 10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37960" y="3465576"/>
            <a:ext cx="274320" cy="274320"/>
          </a:xfrm>
          <a:prstGeom prst="rect">
            <a:avLst/>
          </a:prstGeom>
        </p:spPr>
      </p:pic>
      <p:sp>
        <p:nvSpPr>
          <p:cNvPr id="36" name="Text 23"/>
          <p:cNvSpPr/>
          <p:nvPr/>
        </p:nvSpPr>
        <p:spPr>
          <a:xfrm>
            <a:off x="6903720" y="3429000"/>
            <a:ext cx="21945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Fed cycle drives global rates</a:t>
            </a:r>
            <a:endParaRPr lang="en-US" sz="1200" dirty="0"/>
          </a:p>
        </p:txBody>
      </p:sp>
      <p:sp>
        <p:nvSpPr>
          <p:cNvPr id="39" name="Text 25"/>
          <p:cNvSpPr/>
          <p:nvPr/>
        </p:nvSpPr>
        <p:spPr>
          <a:xfrm>
            <a:off x="457200" y="4800600"/>
            <a:ext cx="82296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i="1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Sources: SAMA, IMF World Economic Outlook, CFR Inflation Tracker</a:t>
            </a:r>
            <a:endParaRPr lang="en-US" sz="900" dirty="0"/>
          </a:p>
        </p:txBody>
      </p:sp>
      <p:sp>
        <p:nvSpPr>
          <p:cNvPr id="40" name="Shape 26"/>
          <p:cNvSpPr/>
          <p:nvPr/>
        </p:nvSpPr>
        <p:spPr>
          <a:xfrm>
            <a:off x="0" y="4983480"/>
            <a:ext cx="9144000" cy="164592"/>
          </a:xfrm>
          <a:prstGeom prst="rect">
            <a:avLst/>
          </a:prstGeom>
          <a:solidFill>
            <a:srgbClr val="0B2545"/>
          </a:solidFill>
          <a:ln w="12700">
            <a:solidFill>
              <a:srgbClr val="0B2545"/>
            </a:solidFill>
            <a:prstDash val="solid"/>
          </a:ln>
        </p:spPr>
      </p:sp>
      <p:sp>
        <p:nvSpPr>
          <p:cNvPr id="41" name="Text 27"/>
          <p:cNvSpPr/>
          <p:nvPr/>
        </p:nvSpPr>
        <p:spPr>
          <a:xfrm>
            <a:off x="365760" y="4983480"/>
            <a:ext cx="54864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kern="0" spc="200" dirty="0">
                <a:solidFill>
                  <a:srgbClr val="E8D5A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TIME VALUE OF MONEY  ·  REAL ESTATE FINANCE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4527"/>
    </mc:Choice>
    <mc:Fallback xmlns="">
      <p:transition spd="slow" advTm="16452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5588" x="4781550" y="2914650"/>
          <p14:tracePt t="15817" x="4724400" y="2914650"/>
          <p14:tracePt t="15844" x="4238625" y="2905125"/>
          <p14:tracePt t="15864" x="3719513" y="2857500"/>
          <p14:tracePt t="15893" x="2986088" y="2700338"/>
          <p14:tracePt t="15917" x="2505075" y="2562225"/>
          <p14:tracePt t="15937" x="2071688" y="2409825"/>
          <p14:tracePt t="15956" x="1738313" y="2295525"/>
          <p14:tracePt t="15970" x="1585913" y="2233613"/>
          <p14:tracePt t="15987" x="1471613" y="2190750"/>
          <p14:tracePt t="16004" x="1371600" y="2152650"/>
          <p14:tracePt t="16020" x="1300163" y="2124075"/>
          <p14:tracePt t="16037" x="1276350" y="2105025"/>
          <p14:tracePt t="16054" x="1271588" y="2105025"/>
          <p14:tracePt t="16135" x="1271588" y="2109788"/>
          <p14:tracePt t="16606" x="1252538" y="2138363"/>
          <p14:tracePt t="16642" x="1200150" y="2281238"/>
          <p14:tracePt t="16667" x="1190625" y="2338388"/>
          <p14:tracePt t="16687" x="1190625" y="2386013"/>
          <p14:tracePt t="16704" x="1190625" y="2419350"/>
          <p14:tracePt t="16721" x="1190625" y="2457450"/>
          <p14:tracePt t="16739" x="1190625" y="2509838"/>
          <p14:tracePt t="16754" x="1195388" y="2538413"/>
          <p14:tracePt t="16770" x="1200150" y="2566988"/>
          <p14:tracePt t="16787" x="1204913" y="2586038"/>
          <p14:tracePt t="16803" x="1204913" y="2600325"/>
          <p14:tracePt t="16820" x="1204913" y="2609850"/>
          <p14:tracePt t="16837" x="1204913" y="2624138"/>
          <p14:tracePt t="16853" x="1209675" y="2628900"/>
          <p14:tracePt t="16871" x="1209675" y="2633663"/>
          <p14:tracePt t="16887" x="1209675" y="2638425"/>
          <p14:tracePt t="16923" x="1209675" y="2643188"/>
          <p14:tracePt t="16943" x="1209675" y="2647950"/>
          <p14:tracePt t="16957" x="1209675" y="2657475"/>
          <p14:tracePt t="16971" x="1209675" y="2667000"/>
          <p14:tracePt t="16987" x="1209675" y="2676525"/>
          <p14:tracePt t="17004" x="1219200" y="2690813"/>
          <p14:tracePt t="17021" x="1223963" y="2705100"/>
          <p14:tracePt t="17037" x="1223963" y="2728913"/>
          <p14:tracePt t="17053" x="1223963" y="2738438"/>
          <p14:tracePt t="17070" x="1228725" y="2752725"/>
          <p14:tracePt t="17087" x="1228725" y="2757488"/>
          <p14:tracePt t="17134" x="1228725" y="2762250"/>
          <p14:tracePt t="17257" x="1238250" y="2767013"/>
          <p14:tracePt t="17283" x="1333500" y="2786063"/>
          <p14:tracePt t="17305" x="1528763" y="2833688"/>
          <p14:tracePt t="17332" x="1990725" y="2967038"/>
          <p14:tracePt t="17366" x="2362200" y="3067050"/>
          <p14:tracePt t="17386" x="2490788" y="3076575"/>
          <p14:tracePt t="17418" x="2547938" y="3067050"/>
          <p14:tracePt t="17439" x="2557463" y="3057525"/>
          <p14:tracePt t="17453" x="2557463" y="3052763"/>
          <p14:tracePt t="17489" x="2557463" y="3048000"/>
          <p14:tracePt t="17510" x="2552700" y="3048000"/>
          <p14:tracePt t="17523" x="2547938" y="3048000"/>
          <p14:tracePt t="17537" x="2543175" y="3048000"/>
          <p14:tracePt t="17553" x="2524125" y="3038475"/>
          <p14:tracePt t="17570" x="2457450" y="3019425"/>
          <p14:tracePt t="17587" x="2295525" y="2990850"/>
          <p14:tracePt t="17603" x="2166938" y="2957513"/>
          <p14:tracePt t="17620" x="2047875" y="2933700"/>
          <p14:tracePt t="17637" x="1924050" y="2914650"/>
          <p14:tracePt t="17653" x="1900238" y="2909888"/>
          <p14:tracePt t="17670" x="1885950" y="2905125"/>
          <p14:tracePt t="17703" x="1881188" y="2905125"/>
          <p14:tracePt t="17723" x="1881188" y="2900363"/>
          <p14:tracePt t="17808" x="1881188" y="2895600"/>
          <p14:tracePt t="17832" x="1843088" y="2871788"/>
          <p14:tracePt t="17857" x="1728788" y="2814638"/>
          <p14:tracePt t="17879" x="1676400" y="2790825"/>
          <p14:tracePt t="17911" x="1657350" y="2781300"/>
          <p14:tracePt t="18007" x="1652588" y="2781300"/>
          <p14:tracePt t="21458" x="1671638" y="2781300"/>
          <p14:tracePt t="21485" x="1785938" y="2776538"/>
          <p14:tracePt t="21514" x="1857375" y="2776538"/>
          <p14:tracePt t="21542" x="1900238" y="2771775"/>
          <p14:tracePt t="21565" x="1919288" y="2771775"/>
          <p14:tracePt t="21589" x="1947863" y="2767013"/>
          <p14:tracePt t="21604" x="1966913" y="2767013"/>
          <p14:tracePt t="21618" x="1976438" y="2762250"/>
          <p14:tracePt t="21636" x="1985963" y="2757488"/>
          <p14:tracePt t="21652" x="2005013" y="2752725"/>
          <p14:tracePt t="21668" x="2009775" y="2752725"/>
          <p14:tracePt t="21685" x="2014538" y="2747963"/>
          <p14:tracePt t="21702" x="2024063" y="2747963"/>
          <p14:tracePt t="21738" x="2028825" y="2747963"/>
          <p14:tracePt t="21861" x="2033588" y="2747963"/>
          <p14:tracePt t="21885" x="2043113" y="2747963"/>
          <p14:tracePt t="21906" x="2062163" y="2747963"/>
          <p14:tracePt t="21926" x="2090738" y="2747963"/>
          <p14:tracePt t="21930" x="2100263" y="2747963"/>
          <p14:tracePt t="21956" x="2128838" y="2743200"/>
          <p14:tracePt t="21972" x="2166938" y="2743200"/>
          <p14:tracePt t="21994" x="2190750" y="2743200"/>
          <p14:tracePt t="22009" x="2205038" y="2738438"/>
          <p14:tracePt t="22022" x="2224088" y="2738438"/>
          <p14:tracePt t="22037" x="2238375" y="2738438"/>
          <p14:tracePt t="22051" x="2262188" y="2738438"/>
          <p14:tracePt t="22069" x="2295525" y="2738438"/>
          <p14:tracePt t="22085" x="2343150" y="2738438"/>
          <p14:tracePt t="22102" x="2376488" y="2738438"/>
          <p14:tracePt t="22119" x="2405063" y="2738438"/>
          <p14:tracePt t="22135" x="2419350" y="2738438"/>
          <p14:tracePt t="22152" x="2424113" y="2738438"/>
          <p14:tracePt t="22185" x="2433638" y="2738438"/>
          <p14:tracePt t="22207" x="2438400" y="2738438"/>
          <p14:tracePt t="22264" x="2443163" y="2738438"/>
          <p14:tracePt t="22287" x="2447925" y="2738438"/>
          <p14:tracePt t="22308" x="2457450" y="2733675"/>
          <p14:tracePt t="22332" x="2466975" y="2733675"/>
          <p14:tracePt t="22355" x="2471738" y="2733675"/>
          <p14:tracePt t="22374" x="2476500" y="2733675"/>
          <p14:tracePt t="30311" x="2471738" y="2733675"/>
          <p14:tracePt t="30367" x="2409825" y="2771775"/>
          <p14:tracePt t="30404" x="2400300" y="2771775"/>
          <p14:tracePt t="30437" x="2376488" y="2762250"/>
          <p14:tracePt t="30445" x="2366963" y="2762250"/>
          <p14:tracePt t="30467" x="2328863" y="2757488"/>
          <p14:tracePt t="30485" x="2276475" y="2752725"/>
          <p14:tracePt t="30501" x="2252663" y="2747963"/>
          <p14:tracePt t="30516" x="2224088" y="2747963"/>
          <p14:tracePt t="30532" x="2195513" y="2747963"/>
          <p14:tracePt t="30549" x="2147888" y="2747963"/>
          <p14:tracePt t="30565" x="2119313" y="2747963"/>
          <p14:tracePt t="30582" x="2090738" y="2747963"/>
          <p14:tracePt t="30599" x="2052638" y="2757488"/>
          <p14:tracePt t="30616" x="2033588" y="2762250"/>
          <p14:tracePt t="30632" x="2024063" y="2771775"/>
          <p14:tracePt t="30649" x="2005013" y="2776538"/>
          <p14:tracePt t="30666" x="2000250" y="2776538"/>
          <p14:tracePt t="30682" x="1995488" y="2786063"/>
          <p14:tracePt t="30699" x="1981200" y="2790825"/>
          <p14:tracePt t="30715" x="1976438" y="2800350"/>
          <p14:tracePt t="30733" x="1966913" y="2805113"/>
          <p14:tracePt t="30749" x="1962150" y="2809875"/>
          <p14:tracePt t="30783" x="1957388" y="2809875"/>
          <p14:tracePt t="30844" x="1962150" y="2809875"/>
          <p14:tracePt t="30863" x="1971675" y="2795588"/>
          <p14:tracePt t="30881" x="1976438" y="2795588"/>
          <p14:tracePt t="30899" x="1990725" y="2786063"/>
          <p14:tracePt t="30915" x="1990725" y="2781300"/>
          <p14:tracePt t="30933" x="1995488" y="2776538"/>
          <p14:tracePt t="30949" x="2000250" y="2776538"/>
          <p14:tracePt t="30953" x="2000250" y="2771775"/>
          <p14:tracePt t="30966" x="2005013" y="2771775"/>
          <p14:tracePt t="30982" x="2019300" y="2762250"/>
          <p14:tracePt t="30999" x="2033588" y="2757488"/>
          <p14:tracePt t="31015" x="2043113" y="2757488"/>
          <p14:tracePt t="31032" x="2066925" y="2752725"/>
          <p14:tracePt t="31049" x="2081213" y="2752725"/>
          <p14:tracePt t="31065" x="2095500" y="2747963"/>
          <p14:tracePt t="31082" x="2124075" y="2743200"/>
          <p14:tracePt t="31098" x="2138363" y="2743200"/>
          <p14:tracePt t="31115" x="2152650" y="2743200"/>
          <p14:tracePt t="31132" x="2171700" y="2738438"/>
          <p14:tracePt t="31148" x="2185988" y="2738438"/>
          <p14:tracePt t="31166" x="2214563" y="2738438"/>
          <p14:tracePt t="31182" x="2238375" y="2738438"/>
          <p14:tracePt t="31199" x="2266950" y="2738438"/>
          <p14:tracePt t="31215" x="2300288" y="2743200"/>
          <p14:tracePt t="31232" x="2314575" y="2743200"/>
          <p14:tracePt t="31249" x="2324100" y="2743200"/>
          <p14:tracePt t="31265" x="2333625" y="2743200"/>
          <p14:tracePt t="31324" x="2300288" y="2733675"/>
          <p14:tracePt t="31341" x="2233613" y="2728913"/>
          <p14:tracePt t="31361" x="2157413" y="2724150"/>
          <p14:tracePt t="31382" x="2052638" y="2724150"/>
          <p14:tracePt t="31398" x="1971675" y="2724150"/>
          <p14:tracePt t="31416" x="1881188" y="2724150"/>
          <p14:tracePt t="31432" x="1843088" y="2724150"/>
          <p14:tracePt t="31448" x="1824038" y="2724150"/>
          <p14:tracePt t="31465" x="1819275" y="2724150"/>
          <p14:tracePt t="31508" x="1828800" y="2728913"/>
          <p14:tracePt t="31534" x="1833563" y="2733675"/>
          <p14:tracePt t="31557" x="1933575" y="2747963"/>
          <p14:tracePt t="31584" x="2105025" y="2767013"/>
          <p14:tracePt t="31601" x="2214563" y="2776538"/>
          <p14:tracePt t="31619" x="2362200" y="2790825"/>
          <p14:tracePt t="31635" x="2433638" y="2795588"/>
          <p14:tracePt t="31649" x="2490788" y="2800350"/>
          <p14:tracePt t="31670" x="2524125" y="2800350"/>
          <p14:tracePt t="31685" x="2528888" y="2800350"/>
          <p14:tracePt t="31699" x="2533650" y="2800350"/>
          <p14:tracePt t="31755" x="2524125" y="2790825"/>
          <p14:tracePt t="31767" x="2509838" y="2790825"/>
          <p14:tracePt t="31781" x="2476500" y="2781300"/>
          <p14:tracePt t="31798" x="2390775" y="2771775"/>
          <p14:tracePt t="31815" x="2309813" y="2767013"/>
          <p14:tracePt t="31833" x="2181225" y="2762250"/>
          <p14:tracePt t="31848" x="2119313" y="2757488"/>
          <p14:tracePt t="31865" x="2057400" y="2757488"/>
          <p14:tracePt t="31882" x="2038350" y="2757488"/>
          <p14:tracePt t="31898" x="2033588" y="2757488"/>
          <p14:tracePt t="31932" x="2052638" y="2757488"/>
          <p14:tracePt t="31948" x="2066925" y="2757488"/>
          <p14:tracePt t="31969" x="2114550" y="2762250"/>
          <p14:tracePt t="31983" x="2166938" y="2767013"/>
          <p14:tracePt t="31998" x="2252663" y="2776538"/>
          <p14:tracePt t="32015" x="2328863" y="2776538"/>
          <p14:tracePt t="32032" x="2443163" y="2781300"/>
          <p14:tracePt t="32048" x="2505075" y="2786063"/>
          <p14:tracePt t="32065" x="2533650" y="2786063"/>
          <p14:tracePt t="32082" x="2552700" y="2786063"/>
          <p14:tracePt t="32098" x="2557463" y="2786063"/>
          <p14:tracePt t="32153" x="2533650" y="2781300"/>
          <p14:tracePt t="32166" x="2509838" y="2776538"/>
          <p14:tracePt t="32181" x="2481263" y="2771775"/>
          <p14:tracePt t="32199" x="2452688" y="2771775"/>
          <p14:tracePt t="32216" x="2405063" y="2762250"/>
          <p14:tracePt t="32232" x="2371725" y="2757488"/>
          <p14:tracePt t="32248" x="2352675" y="2752725"/>
          <p14:tracePt t="32266" x="2324100" y="2747963"/>
          <p14:tracePt t="32283" x="2319338" y="2747963"/>
          <p14:tracePt t="32299" x="2319338" y="2743200"/>
          <p14:tracePt t="32333" x="2328863" y="2743200"/>
          <p14:tracePt t="32348" x="2357438" y="2743200"/>
          <p14:tracePt t="32365" x="2376488" y="2747963"/>
          <p14:tracePt t="32401" x="2409825" y="2767013"/>
          <p14:tracePt t="32415" x="2428875" y="2771775"/>
          <p14:tracePt t="32432" x="2438400" y="2776538"/>
          <p14:tracePt t="32465" x="2443163" y="2776538"/>
          <p14:tracePt t="32486" x="2447925" y="2776538"/>
          <p14:tracePt t="32566" x="2443163" y="2776538"/>
          <p14:tracePt t="32594" x="2438400" y="2776538"/>
          <p14:tracePt t="32624" x="2433638" y="2771775"/>
          <p14:tracePt t="32903" x="2433638" y="2767013"/>
          <p14:tracePt t="33085" x="2433638" y="2771775"/>
          <p14:tracePt t="33114" x="2395538" y="2795588"/>
          <p14:tracePt t="33133" x="2324100" y="2833688"/>
          <p14:tracePt t="33153" x="2200275" y="2914650"/>
          <p14:tracePt t="33176" x="1990725" y="3033713"/>
          <p14:tracePt t="33204" x="1690688" y="3200400"/>
          <p14:tracePt t="33229" x="1533525" y="3305175"/>
          <p14:tracePt t="33255" x="1423988" y="3376613"/>
          <p14:tracePt t="33276" x="1371600" y="3395663"/>
          <p14:tracePt t="33294" x="1338263" y="3405188"/>
          <p14:tracePt t="33311" x="1319213" y="3419475"/>
          <p14:tracePt t="33331" x="1290638" y="3424238"/>
          <p14:tracePt t="33348" x="1281113" y="3429000"/>
          <p14:tracePt t="33365" x="1262063" y="3433763"/>
          <p14:tracePt t="33382" x="1252538" y="3438525"/>
          <p14:tracePt t="33399" x="1233488" y="3443288"/>
          <p14:tracePt t="33416" x="1200150" y="3452813"/>
          <p14:tracePt t="33432" x="1181100" y="3457575"/>
          <p14:tracePt t="33450" x="1138238" y="3462338"/>
          <p14:tracePt t="33469" x="1114425" y="3462338"/>
          <p14:tracePt t="33486" x="1100138" y="3462338"/>
          <p14:tracePt t="33517" x="1090613" y="3457575"/>
          <p14:tracePt t="33532" x="1081088" y="3438525"/>
          <p14:tracePt t="33548" x="1081088" y="3414713"/>
          <p14:tracePt t="33564" x="1076325" y="3386138"/>
          <p14:tracePt t="33581" x="1071563" y="3333750"/>
          <p14:tracePt t="33598" x="1071563" y="3309938"/>
          <p14:tracePt t="33614" x="1062038" y="3281363"/>
          <p14:tracePt t="33631" x="1062038" y="3267075"/>
          <p14:tracePt t="33648" x="1057275" y="3257550"/>
          <p14:tracePt t="33729" x="1057275" y="3262313"/>
          <p14:tracePt t="33753" x="1057275" y="3276600"/>
          <p14:tracePt t="33792" x="1062038" y="3281363"/>
          <p14:tracePt t="33813" x="1066800" y="3290888"/>
          <p14:tracePt t="33856" x="1071563" y="3295650"/>
          <p14:tracePt t="33874" x="1076325" y="3300413"/>
          <p14:tracePt t="33895" x="1085850" y="3300413"/>
          <p14:tracePt t="33922" x="1095375" y="3305175"/>
          <p14:tracePt t="33943" x="1104900" y="3305175"/>
          <p14:tracePt t="33977" x="1109663" y="3305175"/>
          <p14:tracePt t="33992" x="1114425" y="3305175"/>
          <p14:tracePt t="34005" x="1119188" y="3305175"/>
          <p14:tracePt t="34026" x="1123950" y="3305175"/>
          <p14:tracePt t="34097" x="1128713" y="3300413"/>
          <p14:tracePt t="34117" x="1138238" y="3295650"/>
          <p14:tracePt t="34136" x="1157288" y="3281363"/>
          <p14:tracePt t="34155" x="1195388" y="3271838"/>
          <p14:tracePt t="34174" x="1214438" y="3262313"/>
          <p14:tracePt t="34192" x="1238250" y="3252788"/>
          <p14:tracePt t="34210" x="1257300" y="3248025"/>
          <p14:tracePt t="34223" x="1262063" y="3248025"/>
          <p14:tracePt t="34240" x="1266825" y="3243263"/>
          <p14:tracePt t="34253" x="1271588" y="3243263"/>
          <p14:tracePt t="34320" x="1271588" y="3238500"/>
          <p14:tracePt t="34418" x="1276350" y="3238500"/>
          <p14:tracePt t="34437" x="1304925" y="3238500"/>
          <p14:tracePt t="34455" x="1338263" y="3238500"/>
          <p14:tracePt t="34459" x="1362075" y="3238500"/>
          <p14:tracePt t="34476" x="1390650" y="3238500"/>
          <p14:tracePt t="34494" x="1428750" y="3243263"/>
          <p14:tracePt t="34512" x="1495425" y="3243263"/>
          <p14:tracePt t="34529" x="1562100" y="3243263"/>
          <p14:tracePt t="34548" x="1600200" y="3243263"/>
          <p14:tracePt t="34564" x="1643063" y="3238500"/>
          <p14:tracePt t="34581" x="1657350" y="3238500"/>
          <p14:tracePt t="34597" x="1671638" y="3238500"/>
          <p14:tracePt t="34614" x="1681163" y="3238500"/>
          <p14:tracePt t="34631" x="1685925" y="3238500"/>
          <p14:tracePt t="34678" x="1690688" y="3238500"/>
          <p14:tracePt t="35307" x="1700213" y="3238500"/>
          <p14:tracePt t="35341" x="1776413" y="3238500"/>
          <p14:tracePt t="35374" x="1828800" y="3233738"/>
          <p14:tracePt t="35392" x="1852613" y="3228975"/>
          <p14:tracePt t="35410" x="1871663" y="3224213"/>
          <p14:tracePt t="35427" x="1881188" y="3224213"/>
          <p14:tracePt t="35445" x="1885950" y="3224213"/>
          <p14:tracePt t="35482" x="1890713" y="3224213"/>
          <p14:tracePt t="36327" x="1895475" y="3228975"/>
          <p14:tracePt t="36366" x="1919288" y="3243263"/>
          <p14:tracePt t="36387" x="1933575" y="3248025"/>
          <p14:tracePt t="36410" x="1938338" y="3252788"/>
          <p14:tracePt t="36429" x="1943100" y="3252788"/>
          <p14:tracePt t="36453" x="1947863" y="3252788"/>
          <p14:tracePt t="36473" x="1962150" y="3257550"/>
          <p14:tracePt t="36508" x="1966913" y="3257550"/>
          <p14:tracePt t="36560" x="1971675" y="3257550"/>
          <p14:tracePt t="36595" x="1976438" y="3257550"/>
          <p14:tracePt t="36867" x="1981200" y="3257550"/>
          <p14:tracePt t="36915" x="2028825" y="3257550"/>
          <p14:tracePt t="36952" x="2109788" y="3257550"/>
          <p14:tracePt t="36995" x="2200275" y="3257550"/>
          <p14:tracePt t="37000" x="2214563" y="3257550"/>
          <p14:tracePt t="37019" x="2243138" y="3257550"/>
          <p14:tracePt t="37039" x="2266950" y="3257550"/>
          <p14:tracePt t="37059" x="2276475" y="3257550"/>
          <p14:tracePt t="37074" x="2281238" y="3257550"/>
          <p14:tracePt t="37133" x="2286000" y="3257550"/>
          <p14:tracePt t="37489" x="2286000" y="3262313"/>
          <p14:tracePt t="37624" x="2290763" y="3262313"/>
          <p14:tracePt t="37647" x="2300288" y="3262313"/>
          <p14:tracePt t="37670" x="2333625" y="3262313"/>
          <p14:tracePt t="37690" x="2400300" y="3262313"/>
          <p14:tracePt t="37709" x="2500313" y="3262313"/>
          <p14:tracePt t="37728" x="2586038" y="3262313"/>
          <p14:tracePt t="37745" x="2633663" y="3262313"/>
          <p14:tracePt t="37763" x="2690813" y="3262313"/>
          <p14:tracePt t="37780" x="2709863" y="3262313"/>
          <p14:tracePt t="37796" x="2738438" y="3262313"/>
          <p14:tracePt t="37813" x="2757488" y="3262313"/>
          <p14:tracePt t="37864" x="2762250" y="3262313"/>
          <p14:tracePt t="44479" x="2695575" y="3243263"/>
          <p14:tracePt t="44521" x="2338388" y="3176588"/>
          <p14:tracePt t="44530" x="2286000" y="3152775"/>
          <p14:tracePt t="44565" x="2024063" y="3048000"/>
          <p14:tracePt t="44598" x="1852613" y="2933700"/>
          <p14:tracePt t="44626" x="1704975" y="2843213"/>
          <p14:tracePt t="44648" x="1624013" y="2781300"/>
          <p14:tracePt t="44665" x="1576388" y="2743200"/>
          <p14:tracePt t="44678" x="1543050" y="2700338"/>
          <p14:tracePt t="44694" x="1509713" y="2671763"/>
          <p14:tracePt t="44711" x="1471613" y="2633663"/>
          <p14:tracePt t="44727" x="1447800" y="2614613"/>
          <p14:tracePt t="44744" x="1433513" y="2605088"/>
          <p14:tracePt t="44761" x="1423988" y="2600325"/>
          <p14:tracePt t="44777" x="1419225" y="2600325"/>
          <p14:tracePt t="44794" x="1419225" y="2595563"/>
          <p14:tracePt t="44811" x="1414463" y="2595563"/>
          <p14:tracePt t="45622" x="1438275" y="2600325"/>
          <p14:tracePt t="45644" x="1557338" y="2657475"/>
          <p14:tracePt t="45664" x="1666875" y="2695575"/>
          <p14:tracePt t="45683" x="1724025" y="2714625"/>
          <p14:tracePt t="45708" x="1762125" y="2724150"/>
          <p14:tracePt t="45725" x="1790700" y="2733675"/>
          <p14:tracePt t="45740" x="1795463" y="2738438"/>
          <p14:tracePt t="45754" x="1800225" y="2738438"/>
          <p14:tracePt t="46822" x="1819275" y="2738438"/>
          <p14:tracePt t="46854" x="1847850" y="2738438"/>
          <p14:tracePt t="46887" x="1866900" y="2738438"/>
          <p14:tracePt t="46920" x="1881188" y="2738438"/>
          <p14:tracePt t="46948" x="1885950" y="2743200"/>
          <p14:tracePt t="46997" x="1890713" y="2743200"/>
          <p14:tracePt t="47048" x="1890713" y="2747963"/>
          <p14:tracePt t="47062" x="1900238" y="2747963"/>
          <p14:tracePt t="47132" x="1905000" y="2747963"/>
          <p14:tracePt t="47430" x="1909763" y="2752725"/>
          <p14:tracePt t="47452" x="1919288" y="2752725"/>
          <p14:tracePt t="47470" x="1938338" y="2757488"/>
          <p14:tracePt t="47488" x="1971675" y="2767013"/>
          <p14:tracePt t="47504" x="2000250" y="2771775"/>
          <p14:tracePt t="47524" x="2038350" y="2781300"/>
          <p14:tracePt t="47543" x="2062163" y="2786063"/>
          <p14:tracePt t="47560" x="2081213" y="2790825"/>
          <p14:tracePt t="47577" x="2095500" y="2790825"/>
          <p14:tracePt t="47593" x="2100263" y="2790825"/>
          <p14:tracePt t="47610" x="2109788" y="2790825"/>
          <p14:tracePt t="47626" x="2114550" y="2790825"/>
          <p14:tracePt t="47643" x="2147888" y="2781300"/>
          <p14:tracePt t="48319" x="2143125" y="2795588"/>
          <p14:tracePt t="48343" x="2085975" y="2895600"/>
          <p14:tracePt t="48367" x="2043113" y="2962275"/>
          <p14:tracePt t="48391" x="2000250" y="3019425"/>
          <p14:tracePt t="48404" x="1962150" y="3062288"/>
          <p14:tracePt t="48419" x="1933575" y="3109913"/>
          <p14:tracePt t="48433" x="1905000" y="3162300"/>
          <p14:tracePt t="48445" x="1871663" y="3205163"/>
          <p14:tracePt t="48460" x="1843088" y="3252788"/>
          <p14:tracePt t="48476" x="1819275" y="3295650"/>
          <p14:tracePt t="48493" x="1776413" y="3352800"/>
          <p14:tracePt t="48509" x="1747838" y="3395663"/>
          <p14:tracePt t="48526" x="1714500" y="3438525"/>
          <p14:tracePt t="48529" x="1695450" y="3457575"/>
          <p14:tracePt t="48544" x="1662113" y="3505200"/>
          <p14:tracePt t="48559" x="1628775" y="3543300"/>
          <p14:tracePt t="48576" x="1600200" y="3590925"/>
          <p14:tracePt t="48592" x="1571625" y="3643313"/>
          <p14:tracePt t="48609" x="1557338" y="3662363"/>
          <p14:tracePt t="48626" x="1552575" y="3676650"/>
          <p14:tracePt t="48643" x="1543050" y="3681413"/>
          <p14:tracePt t="48659" x="1528763" y="3695700"/>
          <p14:tracePt t="48676" x="1500188" y="3714750"/>
          <p14:tracePt t="48693" x="1481138" y="3724275"/>
          <p14:tracePt t="48710" x="1466850" y="3733800"/>
          <p14:tracePt t="48726" x="1447800" y="3743325"/>
          <p14:tracePt t="48743" x="1443038" y="3748088"/>
          <p14:tracePt t="48759" x="1428750" y="3752850"/>
          <p14:tracePt t="48776" x="1409700" y="3762375"/>
          <p14:tracePt t="48793" x="1390650" y="3771900"/>
          <p14:tracePt t="48809" x="1385888" y="3781425"/>
          <p14:tracePt t="48826" x="1362075" y="3790950"/>
          <p14:tracePt t="48844" x="1352550" y="3790950"/>
          <p14:tracePt t="48859" x="1338263" y="3795713"/>
          <p14:tracePt t="48876" x="1319213" y="3800475"/>
          <p14:tracePt t="48892" x="1309688" y="3800475"/>
          <p14:tracePt t="48909" x="1295400" y="3800475"/>
          <p14:tracePt t="48926" x="1290638" y="3800475"/>
          <p14:tracePt t="48961" x="1285875" y="3800475"/>
          <p14:tracePt t="49098" x="1285875" y="3805238"/>
          <p14:tracePt t="49162" x="1290638" y="3805238"/>
          <p14:tracePt t="49186" x="1295400" y="3805238"/>
          <p14:tracePt t="49201" x="1304925" y="3805238"/>
          <p14:tracePt t="49239" x="1319213" y="3800475"/>
          <p14:tracePt t="49259" x="1338263" y="3800475"/>
          <p14:tracePt t="49277" x="1347788" y="3800475"/>
          <p14:tracePt t="49293" x="1376363" y="3810000"/>
          <p14:tracePt t="49310" x="1390650" y="3814763"/>
          <p14:tracePt t="49326" x="1400175" y="3819525"/>
          <p14:tracePt t="49343" x="1409700" y="3819525"/>
          <p14:tracePt t="49359" x="1414463" y="3819525"/>
          <p14:tracePt t="49376" x="1419225" y="3819525"/>
          <p14:tracePt t="49430" x="1423988" y="3819525"/>
          <p14:tracePt t="49458" x="1423988" y="3824288"/>
          <p14:tracePt t="49545" x="1428750" y="3824288"/>
          <p14:tracePt t="49608" x="1433513" y="3824288"/>
          <p14:tracePt t="52567" x="1471613" y="3824288"/>
          <p14:tracePt t="52599" x="1557338" y="3814763"/>
          <p14:tracePt t="52636" x="1733550" y="3805238"/>
          <p14:tracePt t="52667" x="1838325" y="3795713"/>
          <p14:tracePt t="52694" x="1909763" y="3786188"/>
          <p14:tracePt t="52717" x="1938338" y="3786188"/>
          <p14:tracePt t="52743" x="1966913" y="3781425"/>
          <p14:tracePt t="52765" x="1976438" y="3776663"/>
          <p14:tracePt t="52780" x="1985963" y="3776663"/>
          <p14:tracePt t="52794" x="1990725" y="3776663"/>
          <p14:tracePt t="52809" x="1995488" y="3776663"/>
          <p14:tracePt t="52825" x="2005013" y="3776663"/>
          <p14:tracePt t="52841" x="2019300" y="3776663"/>
          <p14:tracePt t="52858" x="2028825" y="3776663"/>
          <p14:tracePt t="52874" x="2038350" y="3776663"/>
          <p14:tracePt t="52891" x="2052638" y="3776663"/>
          <p14:tracePt t="52908" x="2062163" y="3776663"/>
          <p14:tracePt t="52925" x="2071688" y="3781425"/>
          <p14:tracePt t="52941" x="2081213" y="3781425"/>
          <p14:tracePt t="52958" x="2090738" y="3781425"/>
          <p14:tracePt t="52975" x="2095500" y="3781425"/>
          <p14:tracePt t="52991" x="2100263" y="3781425"/>
          <p14:tracePt t="53008" x="2105025" y="3781425"/>
          <p14:tracePt t="53077" x="2109788" y="3781425"/>
          <p14:tracePt t="53149" x="2109788" y="3786188"/>
          <p14:tracePt t="57484" x="2114550" y="3786188"/>
          <p14:tracePt t="57506" x="2124075" y="3790950"/>
          <p14:tracePt t="57533" x="2143125" y="3795713"/>
          <p14:tracePt t="57550" x="2157413" y="3795713"/>
          <p14:tracePt t="57567" x="2181225" y="3795713"/>
          <p14:tracePt t="57582" x="2205038" y="3800475"/>
          <p14:tracePt t="57601" x="2214563" y="3800475"/>
          <p14:tracePt t="57617" x="2233613" y="3805238"/>
          <p14:tracePt t="57633" x="2243138" y="3805238"/>
          <p14:tracePt t="57645" x="2247900" y="3805238"/>
          <p14:tracePt t="57657" x="2252663" y="3805238"/>
          <p14:tracePt t="57673" x="2262188" y="3805238"/>
          <p14:tracePt t="57690" x="2266950" y="3805238"/>
          <p14:tracePt t="57706" x="2271713" y="3805238"/>
          <p14:tracePt t="57723" x="2281238" y="3810000"/>
          <p14:tracePt t="57756" x="2286000" y="3810000"/>
          <p14:tracePt t="57773" x="2290763" y="3810000"/>
          <p14:tracePt t="57795" x="2295525" y="3810000"/>
          <p14:tracePt t="57809" x="2300288" y="3810000"/>
          <p14:tracePt t="57844" x="2305050" y="3810000"/>
          <p14:tracePt t="57860" x="2305050" y="3814763"/>
          <p14:tracePt t="57874" x="2309813" y="3814763"/>
          <p14:tracePt t="57889" x="2314575" y="3814763"/>
          <p14:tracePt t="62455" x="2328863" y="3814763"/>
          <p14:tracePt t="62486" x="2428875" y="3814763"/>
          <p14:tracePt t="62516" x="2505075" y="3805238"/>
          <p14:tracePt t="62546" x="2581275" y="3790950"/>
          <p14:tracePt t="62573" x="2638425" y="3767138"/>
          <p14:tracePt t="62594" x="2657475" y="3762375"/>
          <p14:tracePt t="62627" x="2671763" y="3757613"/>
          <p14:tracePt t="62642" x="2671763" y="3752850"/>
          <p14:tracePt t="62671" x="2671763" y="3748088"/>
          <p14:tracePt t="62714" x="2676525" y="3748088"/>
          <p14:tracePt t="62817" x="2676525" y="3743325"/>
          <p14:tracePt t="63242" x="2752725" y="3638550"/>
          <p14:tracePt t="63280" x="3057525" y="3333750"/>
          <p14:tracePt t="63312" x="3281363" y="3162300"/>
          <p14:tracePt t="63339" x="3490913" y="3000375"/>
          <p14:tracePt t="63355" x="3586163" y="2928938"/>
          <p14:tracePt t="63376" x="3686175" y="2843213"/>
          <p14:tracePt t="63395" x="3776663" y="2762250"/>
          <p14:tracePt t="63413" x="3829050" y="2709863"/>
          <p14:tracePt t="63429" x="3890963" y="2643188"/>
          <p14:tracePt t="63442" x="3929063" y="2614613"/>
          <p14:tracePt t="63455" x="3933825" y="2605088"/>
          <p14:tracePt t="63471" x="3967163" y="2581275"/>
          <p14:tracePt t="63488" x="3981450" y="2571750"/>
          <p14:tracePt t="63504" x="4005263" y="2557463"/>
          <p14:tracePt t="63521" x="4067175" y="2514600"/>
          <p14:tracePt t="63538" x="4119563" y="2476500"/>
          <p14:tracePt t="63555" x="4162425" y="2433638"/>
          <p14:tracePt t="63571" x="4219575" y="2376488"/>
          <p14:tracePt t="63588" x="4252913" y="2347913"/>
          <p14:tracePt t="63604" x="4276725" y="2319338"/>
          <p14:tracePt t="63621" x="4319588" y="2290763"/>
          <p14:tracePt t="63638" x="4343400" y="2271713"/>
          <p14:tracePt t="63655" x="4352925" y="2262188"/>
          <p14:tracePt t="63671" x="4376738" y="2238375"/>
          <p14:tracePt t="63688" x="4391025" y="2228850"/>
          <p14:tracePt t="63705" x="4400550" y="2209800"/>
          <p14:tracePt t="63721" x="4405313" y="2209800"/>
          <p14:tracePt t="63738" x="4405313" y="2205038"/>
          <p14:tracePt t="63856" x="4405313" y="2200275"/>
          <p14:tracePt t="66257" x="4410075" y="2200275"/>
          <p14:tracePt t="66293" x="4467225" y="2233613"/>
          <p14:tracePt t="66327" x="4514850" y="2247900"/>
          <p14:tracePt t="66354" x="4533900" y="2252663"/>
          <p14:tracePt t="66375" x="4548188" y="2252663"/>
          <p14:tracePt t="66395" x="4557713" y="2252663"/>
          <p14:tracePt t="66410" x="4562475" y="2252663"/>
          <p14:tracePt t="66461" x="4567238" y="2252663"/>
          <p14:tracePt t="66482" x="4572000" y="2252663"/>
          <p14:tracePt t="66515" x="4576763" y="2252663"/>
          <p14:tracePt t="66957" x="4576763" y="2262188"/>
          <p14:tracePt t="66989" x="4576763" y="2266950"/>
          <p14:tracePt t="67024" x="4576763" y="2271713"/>
          <p14:tracePt t="67056" x="4581525" y="2271713"/>
          <p14:tracePt t="67156" x="4581525" y="2276475"/>
          <p14:tracePt t="67193" x="4581525" y="2281238"/>
          <p14:tracePt t="67214" x="4586288" y="2286000"/>
          <p14:tracePt t="67235" x="4591050" y="2309813"/>
          <p14:tracePt t="67255" x="4595813" y="2347913"/>
          <p14:tracePt t="67276" x="4600575" y="2386013"/>
          <p14:tracePt t="67290" x="4600575" y="2414588"/>
          <p14:tracePt t="67304" x="4595813" y="2438400"/>
          <p14:tracePt t="67320" x="4591050" y="2457450"/>
          <p14:tracePt t="67336" x="4581525" y="2476500"/>
          <p14:tracePt t="67353" x="4567238" y="2500313"/>
          <p14:tracePt t="67370" x="4552950" y="2524125"/>
          <p14:tracePt t="67386" x="4543425" y="2538413"/>
          <p14:tracePt t="67403" x="4529138" y="2562225"/>
          <p14:tracePt t="67420" x="4519613" y="2571750"/>
          <p14:tracePt t="67436" x="4491038" y="2590800"/>
          <p14:tracePt t="67453" x="4457700" y="2605088"/>
          <p14:tracePt t="67470" x="4424363" y="2614613"/>
          <p14:tracePt t="67487" x="4395788" y="2633663"/>
          <p14:tracePt t="67503" x="4357688" y="2662238"/>
          <p14:tracePt t="67520" x="4338638" y="2671763"/>
          <p14:tracePt t="67537" x="4305300" y="2695575"/>
          <p14:tracePt t="67553" x="4286250" y="2709863"/>
          <p14:tracePt t="67570" x="4276725" y="2719388"/>
          <p14:tracePt t="67587" x="4252913" y="2738438"/>
          <p14:tracePt t="67603" x="4243388" y="2747963"/>
          <p14:tracePt t="67620" x="4224338" y="2762250"/>
          <p14:tracePt t="67636" x="4214813" y="2776538"/>
          <p14:tracePt t="67653" x="4210050" y="2776538"/>
          <p14:tracePt t="67670" x="4205288" y="2781300"/>
          <p14:tracePt t="67686" x="4205288" y="2786063"/>
          <p14:tracePt t="67781" x="4233863" y="2786063"/>
          <p14:tracePt t="67805" x="4271963" y="2781300"/>
          <p14:tracePt t="67823" x="4348163" y="2781300"/>
          <p14:tracePt t="67843" x="4433888" y="2781300"/>
          <p14:tracePt t="67861" x="4510088" y="2786063"/>
          <p14:tracePt t="67885" x="4619625" y="2790825"/>
          <p14:tracePt t="67899" x="4652963" y="2790825"/>
          <p14:tracePt t="67919" x="4757738" y="2800350"/>
          <p14:tracePt t="67936" x="4795838" y="2800350"/>
          <p14:tracePt t="67956" x="4843463" y="2800350"/>
          <p14:tracePt t="67971" x="4862513" y="2800350"/>
          <p14:tracePt t="67990" x="4867275" y="2800350"/>
          <p14:tracePt t="68005" x="4876800" y="2800350"/>
          <p14:tracePt t="68042" x="4881563" y="2800350"/>
          <p14:tracePt t="68105" x="4886325" y="2800350"/>
          <p14:tracePt t="70676" x="4891088" y="2800350"/>
          <p14:tracePt t="70703" x="4905375" y="2800350"/>
          <p14:tracePt t="70721" x="4910138" y="2800350"/>
          <p14:tracePt t="70741" x="4919663" y="2800350"/>
          <p14:tracePt t="70764" x="4933950" y="2800350"/>
          <p14:tracePt t="70781" x="4938713" y="2800350"/>
          <p14:tracePt t="70799" x="4953000" y="2795588"/>
          <p14:tracePt t="70813" x="4957763" y="2795588"/>
          <p14:tracePt t="70826" x="4967288" y="2795588"/>
          <p14:tracePt t="70839" x="4976813" y="2790825"/>
          <p14:tracePt t="70852" x="4981575" y="2790825"/>
          <p14:tracePt t="70869" x="4991100" y="2786063"/>
          <p14:tracePt t="70886" x="5000625" y="2786063"/>
          <p14:tracePt t="70902" x="5014913" y="2786063"/>
          <p14:tracePt t="70918" x="5019675" y="2776538"/>
          <p14:tracePt t="70935" x="5029200" y="2776538"/>
          <p14:tracePt t="70952" x="5033963" y="2776538"/>
          <p14:tracePt t="70968" x="5038725" y="2771775"/>
          <p14:tracePt t="70985" x="5043488" y="2771775"/>
          <p14:tracePt t="71018" x="5048250" y="2767013"/>
          <p14:tracePt t="71035" x="5053013" y="2767013"/>
          <p14:tracePt t="71052" x="5057775" y="2767013"/>
          <p14:tracePt t="71069" x="5067300" y="2767013"/>
          <p14:tracePt t="71085" x="5072063" y="2767013"/>
          <p14:tracePt t="71102" x="5081588" y="2767013"/>
          <p14:tracePt t="71135" x="5095875" y="2762250"/>
          <p14:tracePt t="71152" x="5100638" y="2762250"/>
          <p14:tracePt t="71168" x="5110163" y="2762250"/>
          <p14:tracePt t="71185" x="5124450" y="2762250"/>
          <p14:tracePt t="71201" x="5129213" y="2757488"/>
          <p14:tracePt t="71218" x="5133975" y="2757488"/>
          <p14:tracePt t="71235" x="5138738" y="2757488"/>
          <p14:tracePt t="71271" x="5143500" y="2757488"/>
          <p14:tracePt t="71299" x="5148263" y="2757488"/>
          <p14:tracePt t="71335" x="5153025" y="2757488"/>
          <p14:tracePt t="78901" x="5133975" y="2786063"/>
          <p14:tracePt t="78931" x="4986338" y="2967038"/>
          <p14:tracePt t="78951" x="4905375" y="3081338"/>
          <p14:tracePt t="78971" x="4824413" y="3167063"/>
          <p14:tracePt t="78984" x="4762500" y="3224213"/>
          <p14:tracePt t="78999" x="4710113" y="3276600"/>
          <p14:tracePt t="79016" x="4676775" y="3309938"/>
          <p14:tracePt t="79032" x="4652963" y="3333750"/>
          <p14:tracePt t="79049" x="4648200" y="3343275"/>
          <p14:tracePt t="79066" x="4643438" y="3343275"/>
          <p14:tracePt t="79126" x="4638675" y="3343275"/>
          <p14:tracePt t="79141" x="4638675" y="3338513"/>
          <p14:tracePt t="79156" x="4624388" y="3338513"/>
          <p14:tracePt t="79168" x="4619625" y="3333750"/>
          <p14:tracePt t="79183" x="4614863" y="3328988"/>
          <p14:tracePt t="79199" x="4605338" y="3319463"/>
          <p14:tracePt t="79216" x="4595813" y="3309938"/>
          <p14:tracePt t="79232" x="4591050" y="3305175"/>
          <p14:tracePt t="79266" x="4586288" y="3300413"/>
          <p14:tracePt t="79282" x="4572000" y="3295650"/>
          <p14:tracePt t="79299" x="4562475" y="3295650"/>
          <p14:tracePt t="79316" x="4548188" y="3290888"/>
          <p14:tracePt t="79332" x="4538663" y="3290888"/>
          <p14:tracePt t="79349" x="4533900" y="3290888"/>
          <p14:tracePt t="79366" x="4524375" y="3281363"/>
          <p14:tracePt t="79382" x="4514850" y="3281363"/>
          <p14:tracePt t="79416" x="4510088" y="3281363"/>
          <p14:tracePt t="79438" x="4505325" y="3281363"/>
          <p14:tracePt t="79503" x="4500563" y="3281363"/>
          <p14:tracePt t="81566" x="4495800" y="3281363"/>
          <p14:tracePt t="81598" x="4486275" y="3281363"/>
          <p14:tracePt t="81630" x="4471988" y="3281363"/>
          <p14:tracePt t="81681" x="4467225" y="3281363"/>
          <p14:tracePt t="81698" x="4462463" y="3281363"/>
          <p14:tracePt t="81716" x="4452938" y="3281363"/>
          <p14:tracePt t="81732" x="4429125" y="3281363"/>
          <p14:tracePt t="81748" x="4419600" y="3281363"/>
          <p14:tracePt t="81765" x="4395788" y="3281363"/>
          <p14:tracePt t="81781" x="4391025" y="3281363"/>
          <p14:tracePt t="81798" x="4386263" y="3281363"/>
          <p14:tracePt t="81814" x="4381500" y="3281363"/>
          <p14:tracePt t="81848" x="4376738" y="3281363"/>
          <p14:tracePt t="99191" x="4357688" y="3305175"/>
          <p14:tracePt t="99235" x="4219575" y="3433763"/>
          <p14:tracePt t="99269" x="4191000" y="3462338"/>
          <p14:tracePt t="99300" x="4186238" y="3462338"/>
          <p14:tracePt t="99416" x="4191000" y="3462338"/>
          <p14:tracePt t="99479" x="4195763" y="3462338"/>
          <p14:tracePt t="99515" x="4200525" y="3462338"/>
          <p14:tracePt t="99542" x="4200525" y="3457575"/>
          <p14:tracePt t="99566" x="4214813" y="3457575"/>
          <p14:tracePt t="99587" x="4238625" y="3462338"/>
          <p14:tracePt t="99609" x="4252913" y="3467100"/>
          <p14:tracePt t="99626" x="4267200" y="3467100"/>
          <p14:tracePt t="99644" x="4276725" y="3471863"/>
          <p14:tracePt t="99659" x="4281488" y="3476625"/>
          <p14:tracePt t="99676" x="4295775" y="3476625"/>
          <p14:tracePt t="99692" x="4305300" y="3481388"/>
          <p14:tracePt t="99709" x="4314825" y="3481388"/>
          <p14:tracePt t="99725" x="4324350" y="3486150"/>
          <p14:tracePt t="99742" x="4324350" y="3490913"/>
          <p14:tracePt t="99758" x="4329113" y="3495675"/>
          <p14:tracePt t="99775" x="4348163" y="3505200"/>
          <p14:tracePt t="99792" x="4357688" y="3509963"/>
          <p14:tracePt t="99809" x="4371975" y="3524250"/>
          <p14:tracePt t="99825" x="4391025" y="3538538"/>
          <p14:tracePt t="99842" x="4405313" y="3543300"/>
          <p14:tracePt t="99859" x="4419600" y="3548063"/>
          <p14:tracePt t="99875" x="4433888" y="3557588"/>
          <p14:tracePt t="99892" x="4443413" y="3562350"/>
          <p14:tracePt t="99910" x="4452938" y="3567113"/>
          <p14:tracePt t="99925" x="4457700" y="3567113"/>
          <p14:tracePt t="99942" x="4457700" y="3571875"/>
          <p14:tracePt t="99958" x="4462463" y="3571875"/>
          <p14:tracePt t="99975" x="4471988" y="3571875"/>
          <p14:tracePt t="99992" x="4471988" y="3576638"/>
          <p14:tracePt t="100031" x="4476750" y="3576638"/>
          <p14:tracePt t="100044" x="4476750" y="3586163"/>
          <p14:tracePt t="100074" x="4476750" y="3590925"/>
          <p14:tracePt t="100102" x="4476750" y="3595688"/>
          <p14:tracePt t="100117" x="4476750" y="3600450"/>
          <p14:tracePt t="100130" x="4476750" y="3605213"/>
          <p14:tracePt t="100142" x="4476750" y="3614738"/>
          <p14:tracePt t="100158" x="4467225" y="3624263"/>
          <p14:tracePt t="100175" x="4457700" y="3629025"/>
          <p14:tracePt t="100192" x="4452938" y="3638550"/>
          <p14:tracePt t="100209" x="4448175" y="3643313"/>
          <p14:tracePt t="100225" x="4433888" y="3652838"/>
          <p14:tracePt t="100242" x="4429125" y="3662363"/>
          <p14:tracePt t="100258" x="4419600" y="3676650"/>
          <p14:tracePt t="100275" x="4414838" y="3686175"/>
          <p14:tracePt t="100292" x="4400550" y="3695700"/>
          <p14:tracePt t="100308" x="4391025" y="3709988"/>
          <p14:tracePt t="100325" x="4386263" y="3714750"/>
          <p14:tracePt t="100345" x="4371975" y="3724275"/>
          <p14:tracePt t="100358" x="4367213" y="3729038"/>
          <p14:tracePt t="100375" x="4362450" y="3738563"/>
          <p14:tracePt t="100393" x="4352925" y="3738563"/>
          <p14:tracePt t="100408" x="4348163" y="3743325"/>
          <p14:tracePt t="100425" x="4343400" y="3748088"/>
          <p14:tracePt t="100442" x="4338638" y="3748088"/>
          <p14:tracePt t="100475" x="4333875" y="3752850"/>
          <p14:tracePt t="100494" x="4329113" y="3752850"/>
          <p14:tracePt t="100523" x="4329113" y="3757613"/>
          <p14:tracePt t="100536" x="4324350" y="3757613"/>
          <p14:tracePt t="100550" x="4319588" y="3757613"/>
          <p14:tracePt t="100563" x="4314825" y="3757613"/>
          <p14:tracePt t="100585" x="4314825" y="3767138"/>
          <p14:tracePt t="100606" x="4310063" y="3767138"/>
          <p14:tracePt t="100641" x="4305300" y="3767138"/>
          <p14:tracePt t="100672" x="4300538" y="3767138"/>
          <p14:tracePt t="100686" x="4300538" y="3771900"/>
          <p14:tracePt t="100705" x="4295775" y="3771900"/>
          <p14:tracePt t="100772" x="4291013" y="3776663"/>
          <p14:tracePt t="100798" x="4291013" y="3781425"/>
          <p14:tracePt t="100816" x="4281488" y="3781425"/>
          <p14:tracePt t="100835" x="4276725" y="3786188"/>
          <p14:tracePt t="100854" x="4267200" y="3786188"/>
          <p14:tracePt t="100872" x="4267200" y="3795713"/>
          <p14:tracePt t="100894" x="4262438" y="3795713"/>
          <p14:tracePt t="100926" x="4262438" y="3800475"/>
          <p14:tracePt t="101023" x="4257675" y="3800475"/>
          <p14:tracePt t="101750" x="4257675" y="3795713"/>
          <p14:tracePt t="101776" x="4271963" y="3743325"/>
          <p14:tracePt t="101795" x="4281488" y="3714750"/>
          <p14:tracePt t="101834" x="4286250" y="3671888"/>
          <p14:tracePt t="101872" x="4286250" y="3662363"/>
          <p14:tracePt t="101902" x="4286250" y="3643313"/>
          <p14:tracePt t="101922" x="4281488" y="3624263"/>
          <p14:tracePt t="101940" x="4276725" y="3586163"/>
          <p14:tracePt t="101959" x="4271963" y="3548063"/>
          <p14:tracePt t="101976" x="4262438" y="3481388"/>
          <p14:tracePt t="101993" x="4257675" y="3443288"/>
          <p14:tracePt t="102011" x="4248150" y="3414713"/>
          <p14:tracePt t="102028" x="4248150" y="3390900"/>
          <p14:tracePt t="102032" x="4243388" y="3381375"/>
          <p14:tracePt t="102047" x="4243388" y="3376613"/>
          <p14:tracePt t="102077" x="4243388" y="3371850"/>
          <p14:tracePt t="102092" x="4238625" y="3371850"/>
          <p14:tracePt t="102108" x="4238625" y="3367088"/>
          <p14:tracePt t="102190" x="4233863" y="3367088"/>
          <p14:tracePt t="102254" x="4233863" y="3362325"/>
          <p14:tracePt t="102296" x="4233863" y="3357563"/>
          <p14:tracePt t="102404" x="4233863" y="3362325"/>
          <p14:tracePt t="102425" x="4257675" y="3371850"/>
          <p14:tracePt t="102442" x="4305300" y="3371850"/>
          <p14:tracePt t="102461" x="4376738" y="3362325"/>
          <p14:tracePt t="102479" x="4443413" y="3348038"/>
          <p14:tracePt t="102495" x="4467225" y="3338513"/>
          <p14:tracePt t="102509" x="4491038" y="3328988"/>
          <p14:tracePt t="102525" x="4505325" y="3324225"/>
          <p14:tracePt t="102541" x="4514850" y="3324225"/>
          <p14:tracePt t="102558" x="4519613" y="3324225"/>
          <p14:tracePt t="102574" x="4524375" y="3324225"/>
          <p14:tracePt t="102591" x="4529138" y="3324225"/>
          <p14:tracePt t="102608" x="4538663" y="3324225"/>
          <p14:tracePt t="102624" x="4543425" y="3324225"/>
          <p14:tracePt t="102642" x="4567238" y="3328988"/>
          <p14:tracePt t="102658" x="4586288" y="3328988"/>
          <p14:tracePt t="102674" x="4614863" y="3328988"/>
          <p14:tracePt t="102691" x="4662488" y="3328988"/>
          <p14:tracePt t="102708" x="4710113" y="3328988"/>
          <p14:tracePt t="102724" x="4767263" y="3324225"/>
          <p14:tracePt t="102741" x="4862513" y="3319463"/>
          <p14:tracePt t="102757" x="4924425" y="3314700"/>
          <p14:tracePt t="102774" x="4981575" y="3305175"/>
          <p14:tracePt t="102791" x="5086350" y="3295650"/>
          <p14:tracePt t="102808" x="5153025" y="3286125"/>
          <p14:tracePt t="102824" x="5195888" y="3286125"/>
          <p14:tracePt t="102841" x="5267325" y="3281363"/>
          <p14:tracePt t="102858" x="5314950" y="3281363"/>
          <p14:tracePt t="102874" x="5353050" y="3281363"/>
          <p14:tracePt t="102891" x="5395913" y="3281363"/>
          <p14:tracePt t="102907" x="5424488" y="3276600"/>
          <p14:tracePt t="102924" x="5443538" y="3276600"/>
          <p14:tracePt t="102941" x="5472113" y="3271838"/>
          <p14:tracePt t="102958" x="5491163" y="3271838"/>
          <p14:tracePt t="102974" x="5505450" y="3271838"/>
          <p14:tracePt t="102991" x="5534025" y="3271838"/>
          <p14:tracePt t="103008" x="5543550" y="3267075"/>
          <p14:tracePt t="103025" x="5567363" y="3267075"/>
          <p14:tracePt t="103041" x="5572125" y="3267075"/>
          <p14:tracePt t="103058" x="5576888" y="3267075"/>
          <p14:tracePt t="103090" x="5581650" y="3267075"/>
          <p14:tracePt t="103477" x="5576888" y="3267075"/>
          <p14:tracePt t="103506" x="5562600" y="3267075"/>
          <p14:tracePt t="103525" x="5548313" y="3267075"/>
          <p14:tracePt t="103566" x="5543550" y="3267075"/>
          <p14:tracePt t="103630" x="5538788" y="3267075"/>
          <p14:tracePt t="103701" x="5534025" y="3267075"/>
          <p14:tracePt t="104347" x="5529263" y="3267075"/>
          <p14:tracePt t="105995" x="5524500" y="3271838"/>
          <p14:tracePt t="106016" x="5510213" y="3276600"/>
          <p14:tracePt t="106036" x="5491163" y="3286125"/>
          <p14:tracePt t="106055" x="5476875" y="3290888"/>
          <p14:tracePt t="106082" x="5457825" y="3290888"/>
          <p14:tracePt t="106107" x="5434013" y="3300413"/>
          <p14:tracePt t="106124" x="5424488" y="3305175"/>
          <p14:tracePt t="106154" x="5410200" y="3305175"/>
          <p14:tracePt t="106177" x="5400675" y="3309938"/>
          <p14:tracePt t="106206" x="5395913" y="3309938"/>
          <p14:tracePt t="106320" x="5395913" y="3305175"/>
          <p14:tracePt t="106428" x="5395913" y="3300413"/>
          <p14:tracePt t="106462" x="5395913" y="3295650"/>
          <p14:tracePt t="106498" x="5400675" y="3286125"/>
          <p14:tracePt t="106523" x="5410200" y="3276600"/>
          <p14:tracePt t="106543" x="5414963" y="3267075"/>
          <p14:tracePt t="106560" x="5419725" y="3262313"/>
          <p14:tracePt t="106577" x="5424488" y="3257550"/>
          <p14:tracePt t="106581" x="5424488" y="3252788"/>
          <p14:tracePt t="106598" x="5429250" y="3248025"/>
          <p14:tracePt t="106616" x="5429250" y="3243263"/>
          <p14:tracePt t="106632" x="5429250" y="3238500"/>
          <p14:tracePt t="106681" x="5429250" y="3233738"/>
          <p14:tracePt t="106709" x="5424488" y="3233738"/>
          <p14:tracePt t="106726" x="5395913" y="3238500"/>
          <p14:tracePt t="106740" x="5343525" y="3248025"/>
          <p14:tracePt t="106756" x="5272088" y="3262313"/>
          <p14:tracePt t="106773" x="5143500" y="3281363"/>
          <p14:tracePt t="106790" x="5038725" y="3300413"/>
          <p14:tracePt t="106807" x="4900613" y="3328988"/>
          <p14:tracePt t="106823" x="4824413" y="3362325"/>
          <p14:tracePt t="106840" x="4743450" y="3386138"/>
          <p14:tracePt t="106857" x="4643438" y="3419475"/>
          <p14:tracePt t="106873" x="4586288" y="3443288"/>
          <p14:tracePt t="106890" x="4538663" y="3462338"/>
          <p14:tracePt t="106907" x="4452938" y="3490913"/>
          <p14:tracePt t="106923" x="4405313" y="3514725"/>
          <p14:tracePt t="106940" x="4367213" y="3538538"/>
          <p14:tracePt t="106957" x="4324350" y="3562350"/>
          <p14:tracePt t="106973" x="4300538" y="3576638"/>
          <p14:tracePt t="106990" x="4281488" y="3590925"/>
          <p14:tracePt t="107006" x="4252913" y="3619500"/>
          <p14:tracePt t="107023" x="4238625" y="3629025"/>
          <p14:tracePt t="107040" x="4214813" y="3648075"/>
          <p14:tracePt t="107056" x="4181475" y="3671888"/>
          <p14:tracePt t="107073" x="4162425" y="3686175"/>
          <p14:tracePt t="107090" x="4148138" y="3700463"/>
          <p14:tracePt t="107106" x="4129088" y="3729038"/>
          <p14:tracePt t="107123" x="4114800" y="3748088"/>
          <p14:tracePt t="107140" x="4100513" y="3776663"/>
          <p14:tracePt t="107156" x="4086225" y="3805238"/>
          <p14:tracePt t="107173" x="4076700" y="3819525"/>
          <p14:tracePt t="107189" x="4076700" y="3838575"/>
          <p14:tracePt t="107206" x="4071938" y="3843338"/>
          <p14:tracePt t="107223" x="4071938" y="3848100"/>
          <p14:tracePt t="107240" x="4071938" y="3852863"/>
          <p14:tracePt t="107277" x="4071938" y="3857625"/>
          <p14:tracePt t="107312" x="4071938" y="3862388"/>
          <p14:tracePt t="107378" x="4071938" y="3867150"/>
          <p14:tracePt t="107442" x="4076700" y="3867150"/>
          <p14:tracePt t="107476" x="4076700" y="3871913"/>
          <p14:tracePt t="107498" x="4081463" y="3871913"/>
          <p14:tracePt t="113787" x="4086225" y="3871913"/>
          <p14:tracePt t="113834" x="4138613" y="3857625"/>
          <p14:tracePt t="113879" x="4167188" y="3848100"/>
          <p14:tracePt t="113918" x="4176713" y="3848100"/>
          <p14:tracePt t="114019" x="4176713" y="3843338"/>
          <p14:tracePt t="114054" x="4181475" y="3843338"/>
          <p14:tracePt t="114104" x="4181475" y="3838575"/>
          <p14:tracePt t="114126" x="4186238" y="3838575"/>
          <p14:tracePt t="114143" x="4191000" y="3833813"/>
          <p14:tracePt t="114164" x="4195763" y="3833813"/>
          <p14:tracePt t="114182" x="4205288" y="3833813"/>
          <p14:tracePt t="114197" x="4210050" y="3833813"/>
          <p14:tracePt t="114225" x="4214813" y="3833813"/>
          <p14:tracePt t="114274" x="4219575" y="3833813"/>
          <p14:tracePt t="114309" x="4224338" y="3833813"/>
          <p14:tracePt t="114359" x="4229100" y="3833813"/>
          <p14:tracePt t="114376" x="4233863" y="3833813"/>
          <p14:tracePt t="114401" x="4238625" y="3833813"/>
          <p14:tracePt t="114419" x="4243388" y="3833813"/>
          <p14:tracePt t="114437" x="4248150" y="3833813"/>
          <p14:tracePt t="114455" x="4267200" y="3833813"/>
          <p14:tracePt t="114473" x="4281488" y="3833813"/>
          <p14:tracePt t="114491" x="4300538" y="3833813"/>
          <p14:tracePt t="114507" x="4324350" y="3838575"/>
          <p14:tracePt t="114524" x="4348163" y="3848100"/>
          <p14:tracePt t="114538" x="4371975" y="3848100"/>
          <p14:tracePt t="114554" x="4381500" y="3852863"/>
          <p14:tracePt t="114570" x="4405313" y="3852863"/>
          <p14:tracePt t="114587" x="4419600" y="3852863"/>
          <p14:tracePt t="114604" x="4433888" y="3857625"/>
          <p14:tracePt t="114621" x="4457700" y="3862388"/>
          <p14:tracePt t="114637" x="4476750" y="3862388"/>
          <p14:tracePt t="114654" x="4491038" y="3862388"/>
          <p14:tracePt t="114670" x="4514850" y="3867150"/>
          <p14:tracePt t="114687" x="4533900" y="3867150"/>
          <p14:tracePt t="114704" x="4548188" y="3871913"/>
          <p14:tracePt t="114720" x="4576763" y="3871913"/>
          <p14:tracePt t="114737" x="4586288" y="3871913"/>
          <p14:tracePt t="114754" x="4605338" y="3871913"/>
          <p14:tracePt t="114770" x="4614863" y="3871913"/>
          <p14:tracePt t="114787" x="4629150" y="3871913"/>
          <p14:tracePt t="114804" x="4643438" y="3871913"/>
          <p14:tracePt t="114820" x="4657725" y="3871913"/>
          <p14:tracePt t="114837" x="4672013" y="3867150"/>
          <p14:tracePt t="114854" x="4714875" y="3867150"/>
          <p14:tracePt t="114870" x="4743450" y="3862388"/>
          <p14:tracePt t="114887" x="4772025" y="3862388"/>
          <p14:tracePt t="114904" x="4810125" y="3857625"/>
          <p14:tracePt t="114920" x="4838700" y="3857625"/>
          <p14:tracePt t="114937" x="4862513" y="3852863"/>
          <p14:tracePt t="114954" x="4900613" y="3852863"/>
          <p14:tracePt t="114970" x="4929188" y="3852863"/>
          <p14:tracePt t="114987" x="4957763" y="3852863"/>
          <p14:tracePt t="115003" x="5000625" y="3852863"/>
          <p14:tracePt t="115020" x="5033963" y="3852863"/>
          <p14:tracePt t="115037" x="5067300" y="3852863"/>
          <p14:tracePt t="115053" x="5095875" y="3852863"/>
          <p14:tracePt t="115070" x="5114925" y="3852863"/>
          <p14:tracePt t="115087" x="5129213" y="3852863"/>
          <p14:tracePt t="115104" x="5138738" y="3852863"/>
          <p14:tracePt t="115120" x="5143500" y="3852863"/>
          <p14:tracePt t="115138" x="5153025" y="3852863"/>
          <p14:tracePt t="115189" x="5157788" y="3852863"/>
          <p14:tracePt t="115254" x="5162550" y="3852863"/>
          <p14:tracePt t="115276" x="5162550" y="3848100"/>
          <p14:tracePt t="115381" x="5162550" y="3843338"/>
          <p14:tracePt t="115466" x="5162550" y="3838575"/>
          <p14:tracePt t="115594" x="5167313" y="3838575"/>
          <p14:tracePt t="115614" x="5195888" y="3833813"/>
          <p14:tracePt t="115632" x="5219700" y="3833813"/>
          <p14:tracePt t="115635" x="5229225" y="3829050"/>
          <p14:tracePt t="115654" x="5262563" y="3829050"/>
          <p14:tracePt t="115670" x="5310188" y="3829050"/>
          <p14:tracePt t="115687" x="5334000" y="3829050"/>
          <p14:tracePt t="115703" x="5353050" y="3829050"/>
          <p14:tracePt t="115720" x="5367338" y="3824288"/>
          <p14:tracePt t="115737" x="5376863" y="3824288"/>
          <p14:tracePt t="115753" x="5381625" y="3824288"/>
          <p14:tracePt t="115799" x="5386388" y="3824288"/>
          <p14:tracePt t="115834" x="5391150" y="3824288"/>
          <p14:tracePt t="115870" x="5395913" y="3824288"/>
          <p14:tracePt t="115890" x="5400675" y="3829050"/>
          <p14:tracePt t="115911" x="5414963" y="3833813"/>
          <p14:tracePt t="115936" x="5448300" y="3833813"/>
          <p14:tracePt t="115962" x="5519738" y="3852863"/>
          <p14:tracePt t="115986" x="5581650" y="3857625"/>
          <p14:tracePt t="116003" x="5624513" y="3862388"/>
          <p14:tracePt t="116026" x="5653088" y="3867150"/>
          <p14:tracePt t="116041" x="5662613" y="3867150"/>
          <p14:tracePt t="116054" x="5672138" y="3867150"/>
          <p14:tracePt t="116070" x="5676900" y="3867150"/>
          <p14:tracePt t="116086" x="5681663" y="3867150"/>
          <p14:tracePt t="116103" x="5686425" y="3867150"/>
          <p14:tracePt t="132502" x="5715000" y="3848100"/>
          <p14:tracePt t="132531" x="5962650" y="3724275"/>
          <p14:tracePt t="132559" x="6196013" y="3619500"/>
          <p14:tracePt t="132580" x="6348413" y="3567113"/>
          <p14:tracePt t="132606" x="6496050" y="3509963"/>
          <p14:tracePt t="132644" x="6657975" y="3443288"/>
          <p14:tracePt t="132660" x="6719888" y="3419475"/>
          <p14:tracePt t="132675" x="6819900" y="3376613"/>
          <p14:tracePt t="132688" x="6862763" y="3357563"/>
          <p14:tracePt t="132701" x="6948488" y="3324225"/>
          <p14:tracePt t="132714" x="7048500" y="3276600"/>
          <p14:tracePt t="132731" x="7158038" y="3233738"/>
          <p14:tracePt t="132734" x="7215188" y="3219450"/>
          <p14:tracePt t="132748" x="7319963" y="3176588"/>
          <p14:tracePt t="132765" x="7434263" y="3138488"/>
          <p14:tracePt t="132781" x="7586663" y="3062288"/>
          <p14:tracePt t="132798" x="7653338" y="3009900"/>
          <p14:tracePt t="132814" x="7720013" y="2962275"/>
          <p14:tracePt t="132831" x="7805738" y="2900363"/>
          <p14:tracePt t="132848" x="7839075" y="2871788"/>
          <p14:tracePt t="132864" x="7853363" y="2852738"/>
          <p14:tracePt t="132881" x="7872413" y="2833688"/>
          <p14:tracePt t="132897" x="7872413" y="2828925"/>
          <p14:tracePt t="132953" x="7872413" y="2824163"/>
          <p14:tracePt t="132974" x="7872413" y="2819400"/>
          <p14:tracePt t="132989" x="7877175" y="2819400"/>
          <p14:tracePt t="133003" x="7877175" y="2814638"/>
          <p14:tracePt t="133015" x="7877175" y="2809875"/>
          <p14:tracePt t="133038" x="7877175" y="2805113"/>
          <p14:tracePt t="133052" x="7877175" y="2800350"/>
          <p14:tracePt t="133147" x="7867650" y="2800350"/>
          <p14:tracePt t="133175" x="7853363" y="2800350"/>
          <p14:tracePt t="133197" x="7839075" y="2805113"/>
          <p14:tracePt t="133216" x="7824788" y="2814638"/>
          <p14:tracePt t="133236" x="7815263" y="2819400"/>
          <p14:tracePt t="133267" x="7791450" y="2828925"/>
          <p14:tracePt t="133282" x="7786688" y="2828925"/>
          <p14:tracePt t="133305" x="7781925" y="2828925"/>
          <p14:tracePt t="133351" x="7777163" y="2828925"/>
          <p14:tracePt t="133386" x="7772400" y="2828925"/>
          <p14:tracePt t="133421" x="7767638" y="2828925"/>
          <p14:tracePt t="133450" x="7762875" y="2828925"/>
          <p14:tracePt t="133474" x="7748588" y="2824163"/>
          <p14:tracePt t="133491" x="7710488" y="2824163"/>
          <p14:tracePt t="133519" x="7610475" y="2805113"/>
          <p14:tracePt t="133541" x="7548563" y="2790825"/>
          <p14:tracePt t="133566" x="7472363" y="2776538"/>
          <p14:tracePt t="133586" x="7400925" y="2757488"/>
          <p14:tracePt t="133599" x="7372350" y="2747963"/>
          <p14:tracePt t="133614" x="7348538" y="2747963"/>
          <p14:tracePt t="133630" x="7334250" y="2738438"/>
          <p14:tracePt t="133648" x="7319963" y="2738438"/>
          <p14:tracePt t="133664" x="7315200" y="2733675"/>
          <p14:tracePt t="133680" x="7310438" y="2733675"/>
          <p14:tracePt t="137414" x="7343775" y="2724150"/>
          <p14:tracePt t="137453" x="7710488" y="2690813"/>
          <p14:tracePt t="137489" x="7948613" y="2695575"/>
          <p14:tracePt t="137516" x="8029575" y="2705100"/>
          <p14:tracePt t="137542" x="8062913" y="2705100"/>
          <p14:tracePt t="137559" x="8091488" y="2709863"/>
          <p14:tracePt t="137575" x="8120063" y="2709863"/>
          <p14:tracePt t="137591" x="8139113" y="2709863"/>
          <p14:tracePt t="137607" x="8162925" y="2709863"/>
          <p14:tracePt t="137623" x="8186738" y="2714625"/>
          <p14:tracePt t="137636" x="8201025" y="2719388"/>
          <p14:tracePt t="137648" x="8205788" y="2719388"/>
          <p14:tracePt t="137663" x="8234363" y="2719388"/>
          <p14:tracePt t="137680" x="8262938" y="2719388"/>
          <p14:tracePt t="137696" x="8281988" y="2719388"/>
          <p14:tracePt t="137713" x="8320088" y="2714625"/>
          <p14:tracePt t="137729" x="8343900" y="2709863"/>
          <p14:tracePt t="137746" x="8362950" y="2709863"/>
          <p14:tracePt t="137763" x="8382000" y="2705100"/>
          <p14:tracePt t="137779" x="8386763" y="2700338"/>
          <p14:tracePt t="137796" x="8401050" y="2700338"/>
          <p14:tracePt t="137813" x="8410575" y="2700338"/>
          <p14:tracePt t="137829" x="8415338" y="2700338"/>
          <p14:tracePt t="137846" x="8424863" y="2700338"/>
          <p14:tracePt t="137863" x="8439150" y="2700338"/>
          <p14:tracePt t="137879" x="8453438" y="2700338"/>
          <p14:tracePt t="137896" x="8458200" y="2700338"/>
          <p14:tracePt t="137913" x="8467725" y="2700338"/>
          <p14:tracePt t="137929" x="8482013" y="2700338"/>
          <p14:tracePt t="137946" x="8496300" y="2700338"/>
          <p14:tracePt t="137962" x="8515350" y="2700338"/>
          <p14:tracePt t="137979" x="8524875" y="2700338"/>
          <p14:tracePt t="137996" x="8534400" y="2700338"/>
          <p14:tracePt t="138013" x="8548688" y="2700338"/>
          <p14:tracePt t="138048" x="8553450" y="2700338"/>
          <p14:tracePt t="138069" x="8562975" y="2700338"/>
          <p14:tracePt t="138092" x="8567738" y="2700338"/>
          <p14:tracePt t="138107" x="8572500" y="2700338"/>
          <p14:tracePt t="138121" x="8577263" y="2700338"/>
          <p14:tracePt t="138147" x="8582025" y="2700338"/>
          <p14:tracePt t="138966" x="8572500" y="2709863"/>
          <p14:tracePt t="138992" x="8477250" y="2767013"/>
          <p14:tracePt t="139014" x="8329613" y="2857500"/>
          <p14:tracePt t="139037" x="8215313" y="2924175"/>
          <p14:tracePt t="139065" x="8058150" y="2981325"/>
          <p14:tracePt t="139094" x="7915275" y="3038475"/>
          <p14:tracePt t="139123" x="7777163" y="3105150"/>
          <p14:tracePt t="139144" x="7720013" y="3133725"/>
          <p14:tracePt t="139162" x="7691438" y="3152775"/>
          <p14:tracePt t="139179" x="7677150" y="3157538"/>
          <p14:tracePt t="139195" x="7653338" y="3167063"/>
          <p14:tracePt t="139212" x="7615238" y="3181350"/>
          <p14:tracePt t="139229" x="7572375" y="3190875"/>
          <p14:tracePt t="139246" x="7500938" y="3205163"/>
          <p14:tracePt t="139262" x="7448550" y="3219450"/>
          <p14:tracePt t="139279" x="7410450" y="3233738"/>
          <p14:tracePt t="139296" x="7353300" y="3238500"/>
          <p14:tracePt t="139312" x="7324725" y="3243263"/>
          <p14:tracePt t="139329" x="7296150" y="3248025"/>
          <p14:tracePt t="139345" x="7272338" y="3257550"/>
          <p14:tracePt t="139362" x="7262813" y="3257550"/>
          <p14:tracePt t="139379" x="7258050" y="3257550"/>
          <p14:tracePt t="139417" x="7253288" y="3257550"/>
          <p14:tracePt t="139446" x="7248525" y="3257550"/>
          <p14:tracePt t="139589" x="7248525" y="3262313"/>
          <p14:tracePt t="139624" x="7248525" y="3267075"/>
          <p14:tracePt t="139690" x="7248525" y="3271838"/>
          <p14:tracePt t="139774" x="7253288" y="3271838"/>
          <p14:tracePt t="140008" x="7258050" y="3271838"/>
          <p14:tracePt t="140136" x="7262813" y="3271838"/>
          <p14:tracePt t="140214" x="7262813" y="3267075"/>
          <p14:tracePt t="140234" x="7267575" y="3267075"/>
          <p14:tracePt t="141571" x="7319963" y="3267075"/>
          <p14:tracePt t="141600" x="7462838" y="3290888"/>
          <p14:tracePt t="141631" x="7605713" y="3305175"/>
          <p14:tracePt t="141664" x="7691438" y="3309938"/>
          <p14:tracePt t="141692" x="7710488" y="3309938"/>
          <p14:tracePt t="141746" x="7715250" y="3309938"/>
          <p14:tracePt t="141845" x="7720013" y="3309938"/>
          <p14:tracePt t="141870" x="7748588" y="3305175"/>
          <p14:tracePt t="141893" x="7824788" y="3300413"/>
          <p14:tracePt t="141913" x="7862888" y="3295650"/>
          <p14:tracePt t="141934" x="7910513" y="3286125"/>
          <p14:tracePt t="141956" x="7939088" y="3281363"/>
          <p14:tracePt t="141980" x="7958138" y="3276600"/>
          <p14:tracePt t="141999" x="7962900" y="3276600"/>
          <p14:tracePt t="144798" x="7977188" y="3276600"/>
          <p14:tracePt t="144825" x="8067675" y="3271838"/>
          <p14:tracePt t="144852" x="8143875" y="3267075"/>
          <p14:tracePt t="144883" x="8201025" y="3267075"/>
          <p14:tracePt t="144900" x="8220075" y="3267075"/>
          <p14:tracePt t="144915" x="8248650" y="3267075"/>
          <p14:tracePt t="144930" x="8272463" y="3267075"/>
          <p14:tracePt t="144944" x="8286750" y="3267075"/>
          <p14:tracePt t="144960" x="8305800" y="3267075"/>
          <p14:tracePt t="144977" x="8315325" y="3271838"/>
          <p14:tracePt t="144993" x="8329613" y="3271838"/>
          <p14:tracePt t="145010" x="8334375" y="3271838"/>
          <p14:tracePt t="145027" x="8339138" y="3271838"/>
          <p14:tracePt t="145079" x="8343900" y="3271838"/>
          <p14:tracePt t="145144" x="8348663" y="3271838"/>
          <p14:tracePt t="147812" x="7953375" y="3467100"/>
          <p14:tracePt t="147855" x="7177088" y="3767138"/>
          <p14:tracePt t="147865" x="7067550" y="3790950"/>
          <p14:tracePt t="147913" x="6796088" y="3852863"/>
          <p14:tracePt t="147936" x="6791325" y="3852863"/>
          <p14:tracePt t="147955" x="6786563" y="3852863"/>
          <p14:tracePt t="148026" x="6786563" y="3848100"/>
          <p14:tracePt t="149013" x="6781800" y="3848100"/>
          <p14:tracePt t="149036" x="6738938" y="3857625"/>
          <p14:tracePt t="149055" x="6700838" y="3871913"/>
          <p14:tracePt t="149076" x="6672263" y="3881438"/>
          <p14:tracePt t="149093" x="6667500" y="3881438"/>
          <p14:tracePt t="149115" x="6662738" y="3886200"/>
          <p14:tracePt t="149218" x="6667500" y="3890963"/>
          <p14:tracePt t="149239" x="6677025" y="3890963"/>
          <p14:tracePt t="149259" x="6700838" y="3890963"/>
          <p14:tracePt t="149276" x="6715125" y="3890963"/>
          <p14:tracePt t="149293" x="6729413" y="3890963"/>
          <p14:tracePt t="149309" x="6777038" y="3890963"/>
          <p14:tracePt t="149325" x="6805613" y="3886200"/>
          <p14:tracePt t="149342" x="6834188" y="3886200"/>
          <p14:tracePt t="149359" x="6872288" y="3881438"/>
          <p14:tracePt t="149375" x="6891338" y="3876675"/>
          <p14:tracePt t="149392" x="6919913" y="3871913"/>
          <p14:tracePt t="149409" x="6953250" y="3867150"/>
          <p14:tracePt t="149425" x="6977063" y="3867150"/>
          <p14:tracePt t="149442" x="6991350" y="3867150"/>
          <p14:tracePt t="149458" x="7015163" y="3867150"/>
          <p14:tracePt t="149475" x="7024688" y="3867150"/>
          <p14:tracePt t="149492" x="7029450" y="3867150"/>
          <p14:tracePt t="149509" x="7034213" y="3867150"/>
          <p14:tracePt t="149544" x="7038975" y="3867150"/>
          <p14:tracePt t="149579" x="7043738" y="3867150"/>
          <p14:tracePt t="149651" x="7053263" y="3867150"/>
          <p14:tracePt t="149679" x="7100888" y="3857625"/>
          <p14:tracePt t="149699" x="7143750" y="3852863"/>
          <p14:tracePt t="149722" x="7181850" y="3838575"/>
          <p14:tracePt t="149745" x="7224713" y="3833813"/>
          <p14:tracePt t="149764" x="7262813" y="3824288"/>
          <p14:tracePt t="149785" x="7286625" y="3819525"/>
          <p14:tracePt t="149814" x="7305675" y="3819525"/>
          <p14:tracePt t="149833" x="7315200" y="3819525"/>
          <p14:tracePt t="149906" x="7319963" y="3819525"/>
          <p14:tracePt t="153879" x="7339013" y="3819525"/>
          <p14:tracePt t="153909" x="7453313" y="3819525"/>
          <p14:tracePt t="153916" x="7472363" y="3819525"/>
          <p14:tracePt t="153965" x="7605713" y="3829050"/>
          <p14:tracePt t="153987" x="7643813" y="3829050"/>
          <p14:tracePt t="154016" x="7691438" y="3829050"/>
          <p14:tracePt t="154034" x="7715250" y="3829050"/>
          <p14:tracePt t="154051" x="7729538" y="3829050"/>
          <p14:tracePt t="154069" x="7743825" y="3829050"/>
          <p14:tracePt t="154086" x="7753350" y="3829050"/>
          <p14:tracePt t="154103" x="7772400" y="3829050"/>
          <p14:tracePt t="154118" x="7781925" y="3829050"/>
          <p14:tracePt t="154130" x="7796213" y="3829050"/>
          <p14:tracePt t="154142" x="7805738" y="3829050"/>
          <p14:tracePt t="154157" x="7810500" y="3829050"/>
          <p14:tracePt t="154174" x="7820025" y="3829050"/>
          <p14:tracePt t="154190" x="7824788" y="3829050"/>
          <p14:tracePt t="154207" x="7829550" y="3829050"/>
          <p14:tracePt t="154224" x="7834313" y="3829050"/>
          <p14:tracePt t="154270" x="7839075" y="3829050"/>
          <p14:tracePt t="154367" x="7843838" y="3829050"/>
          <p14:tracePt t="154555" x="7848600" y="3829050"/>
          <p14:tracePt t="154819" x="7862888" y="3829050"/>
          <p14:tracePt t="154845" x="7891463" y="3829050"/>
          <p14:tracePt t="154881" x="7905750" y="3833813"/>
          <p14:tracePt t="154905" x="7910513" y="3833813"/>
          <p14:tracePt t="154939" x="7915275" y="3833813"/>
          <p14:tracePt t="157899" x="7920038" y="3833813"/>
          <p14:tracePt t="157934" x="7972425" y="3824288"/>
          <p14:tracePt t="157946" x="7986713" y="3824288"/>
          <p14:tracePt t="157976" x="8015288" y="3824288"/>
          <p14:tracePt t="158003" x="8024813" y="3824288"/>
          <p14:tracePt t="158024" x="8029575" y="3824288"/>
          <p14:tracePt t="158060" x="8034338" y="3824288"/>
          <p14:tracePt t="158081" x="8039100" y="3824288"/>
          <p14:tracePt t="158111" x="8043863" y="3824288"/>
          <p14:tracePt t="158270" x="8048625" y="3824288"/>
          <p14:tracePt t="158474" x="8053388" y="3824288"/>
          <p14:tracePt t="158586" x="8058150" y="3824288"/>
          <p14:tracePt t="159060" x="8058150" y="3829050"/>
          <p14:tracePt t="159081" x="8072438" y="3829050"/>
          <p14:tracePt t="159104" x="8077200" y="3829050"/>
          <p14:tracePt t="159128" x="8081963" y="3833813"/>
          <p14:tracePt t="159144" x="8086725" y="3833813"/>
          <p14:tracePt t="159160" x="8091488" y="3833813"/>
          <p14:tracePt t="163832" x="0" y="0"/>
        </p14:tracePtLst>
      </p14:laserTraceLst>
    </p:ext>
  </p:extLs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3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8492"/>
            <a:ext cx="9144000" cy="5119580"/>
          </a:xfrm>
          <a:prstGeom prst="rect">
            <a:avLst/>
          </a:prstGeom>
        </p:spPr>
      </p:pic>
      <p:sp>
        <p:nvSpPr>
          <p:cNvPr id="5" name="Text 3"/>
          <p:cNvSpPr/>
          <p:nvPr/>
        </p:nvSpPr>
        <p:spPr>
          <a:xfrm>
            <a:off x="308610" y="905256"/>
            <a:ext cx="236601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600" b="1" dirty="0">
                <a:solidFill>
                  <a:srgbClr val="0B2545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Two Cases of Cash Flows</a:t>
            </a:r>
            <a:endParaRPr lang="en-US" sz="1600" dirty="0"/>
          </a:p>
        </p:txBody>
      </p:sp>
      <p:sp>
        <p:nvSpPr>
          <p:cNvPr id="12" name="Shape 10"/>
          <p:cNvSpPr/>
          <p:nvPr/>
        </p:nvSpPr>
        <p:spPr>
          <a:xfrm>
            <a:off x="1" y="4800600"/>
            <a:ext cx="9143771" cy="342900"/>
          </a:xfrm>
          <a:prstGeom prst="rect">
            <a:avLst/>
          </a:prstGeom>
          <a:solidFill>
            <a:srgbClr val="0B2545"/>
          </a:solidFill>
          <a:ln w="12700">
            <a:solidFill>
              <a:srgbClr val="333333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377190" y="4800600"/>
            <a:ext cx="6172200" cy="342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750" b="1" kern="0" spc="188" dirty="0">
                <a:solidFill>
                  <a:srgbClr val="C9D2D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TIME VALUE OF MONEY     ·     REAL ESTATE FINANCE</a:t>
            </a:r>
            <a:endParaRPr lang="en-US" sz="750" dirty="0"/>
          </a:p>
        </p:txBody>
      </p:sp>
      <p:sp>
        <p:nvSpPr>
          <p:cNvPr id="14" name="Text 12"/>
          <p:cNvSpPr/>
          <p:nvPr/>
        </p:nvSpPr>
        <p:spPr>
          <a:xfrm>
            <a:off x="6172200" y="4800600"/>
            <a:ext cx="2592324" cy="342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/>
            <a:r>
              <a:rPr lang="en-US" sz="713" kern="0" spc="113" dirty="0">
                <a:solidFill>
                  <a:srgbClr val="C9A9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Net Present Value (NPV)</a:t>
            </a:r>
            <a:endParaRPr lang="en-US" sz="713" dirty="0"/>
          </a:p>
        </p:txBody>
      </p:sp>
      <p:sp>
        <p:nvSpPr>
          <p:cNvPr id="15" name="Shape 13"/>
          <p:cNvSpPr/>
          <p:nvPr/>
        </p:nvSpPr>
        <p:spPr>
          <a:xfrm>
            <a:off x="377190" y="1220724"/>
            <a:ext cx="4114800" cy="425196"/>
          </a:xfrm>
          <a:prstGeom prst="rect">
            <a:avLst/>
          </a:prstGeom>
          <a:solidFill>
            <a:srgbClr val="0B2545"/>
          </a:solidFill>
          <a:ln w="12700">
            <a:solidFill>
              <a:srgbClr val="333333"/>
            </a:solidFill>
            <a:prstDash val="solid"/>
          </a:ln>
          <a:effectLst>
            <a:outerShdw blurRad="88900" dist="38100" dir="5400000" algn="bl" rotWithShape="0">
              <a:srgbClr val="000000">
                <a:alpha val="12000"/>
              </a:srgbClr>
            </a:outerShdw>
          </a:effectLst>
        </p:spPr>
      </p:sp>
      <p:sp>
        <p:nvSpPr>
          <p:cNvPr id="16" name="Text 14"/>
          <p:cNvSpPr/>
          <p:nvPr/>
        </p:nvSpPr>
        <p:spPr>
          <a:xfrm>
            <a:off x="445770" y="1234440"/>
            <a:ext cx="3977640" cy="342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275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Unequal Cash Flows</a:t>
            </a:r>
            <a:endParaRPr lang="en-US" sz="1275" dirty="0"/>
          </a:p>
        </p:txBody>
      </p:sp>
      <p:sp>
        <p:nvSpPr>
          <p:cNvPr id="17" name="Shape 15"/>
          <p:cNvSpPr/>
          <p:nvPr/>
        </p:nvSpPr>
        <p:spPr>
          <a:xfrm>
            <a:off x="1954530" y="1601343"/>
            <a:ext cx="960120" cy="0"/>
          </a:xfrm>
          <a:prstGeom prst="line">
            <a:avLst/>
          </a:prstGeom>
          <a:noFill/>
          <a:ln w="19050">
            <a:solidFill>
              <a:srgbClr val="C9A961"/>
            </a:solidFill>
            <a:prstDash val="solid"/>
          </a:ln>
        </p:spPr>
      </p:sp>
      <p:sp>
        <p:nvSpPr>
          <p:cNvPr id="18" name="Shape 16"/>
          <p:cNvSpPr/>
          <p:nvPr/>
        </p:nvSpPr>
        <p:spPr>
          <a:xfrm>
            <a:off x="377190" y="1645920"/>
            <a:ext cx="4114800" cy="3017520"/>
          </a:xfrm>
          <a:prstGeom prst="rect">
            <a:avLst/>
          </a:prstGeom>
          <a:solidFill>
            <a:srgbClr val="FFFFFF"/>
          </a:solidFill>
          <a:ln w="12700">
            <a:solidFill>
              <a:srgbClr val="D9DEE5"/>
            </a:solidFill>
            <a:prstDash val="solid"/>
          </a:ln>
        </p:spPr>
      </p:sp>
      <p:sp>
        <p:nvSpPr>
          <p:cNvPr id="19" name="Text 17"/>
          <p:cNvSpPr/>
          <p:nvPr/>
        </p:nvSpPr>
        <p:spPr>
          <a:xfrm>
            <a:off x="651510" y="1755648"/>
            <a:ext cx="3566160" cy="37719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013" i="1" dirty="0">
                <a:solidFill>
                  <a:srgbClr val="5B647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Each year's cash flow is different — discount every year on its own.</a:t>
            </a:r>
            <a:endParaRPr lang="en-US" sz="1013" dirty="0"/>
          </a:p>
        </p:txBody>
      </p:sp>
      <p:sp>
        <p:nvSpPr>
          <p:cNvPr id="20" name="Shape 18"/>
          <p:cNvSpPr/>
          <p:nvPr/>
        </p:nvSpPr>
        <p:spPr>
          <a:xfrm>
            <a:off x="651510" y="2215134"/>
            <a:ext cx="3566160" cy="994410"/>
          </a:xfrm>
          <a:prstGeom prst="rect">
            <a:avLst/>
          </a:prstGeom>
          <a:solidFill>
            <a:srgbClr val="F6F8FB"/>
          </a:solidFill>
          <a:ln w="12700">
            <a:solidFill>
              <a:srgbClr val="D9DEE5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754380" y="2249424"/>
            <a:ext cx="3360420" cy="92583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200" b="1" dirty="0">
                <a:solidFill>
                  <a:srgbClr val="0B2545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NPV = </a:t>
            </a:r>
            <a:r>
              <a:rPr lang="en-US" sz="1200" b="1" dirty="0">
                <a:solidFill>
                  <a:srgbClr val="B0392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−C</a:t>
            </a:r>
            <a:r>
              <a:rPr lang="en-US" sz="1200" b="1" baseline="-40000" dirty="0">
                <a:solidFill>
                  <a:srgbClr val="B0392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</a:t>
            </a:r>
            <a:r>
              <a:rPr lang="en-US" sz="1200" b="1" dirty="0">
                <a:solidFill>
                  <a:srgbClr val="0B2545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 + CF</a:t>
            </a:r>
            <a:r>
              <a:rPr lang="en-US" sz="1200" b="1" baseline="-40000" dirty="0">
                <a:solidFill>
                  <a:srgbClr val="0B2545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</a:t>
            </a:r>
            <a:r>
              <a:rPr lang="en-US" sz="1200" b="1" dirty="0">
                <a:solidFill>
                  <a:srgbClr val="0B2545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/(1+r)</a:t>
            </a:r>
            <a:r>
              <a:rPr lang="en-US" sz="1200" b="1" baseline="30000" dirty="0">
                <a:solidFill>
                  <a:srgbClr val="0B2545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</a:t>
            </a:r>
            <a:r>
              <a:rPr lang="en-US" sz="1200" b="1" dirty="0">
                <a:solidFill>
                  <a:srgbClr val="0B2545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 + CF</a:t>
            </a:r>
            <a:r>
              <a:rPr lang="en-US" sz="1200" b="1" baseline="-40000" dirty="0">
                <a:solidFill>
                  <a:srgbClr val="0B2545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</a:t>
            </a:r>
            <a:r>
              <a:rPr lang="en-US" sz="1200" b="1" dirty="0">
                <a:solidFill>
                  <a:srgbClr val="0B2545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/(1+r)</a:t>
            </a:r>
            <a:r>
              <a:rPr lang="en-US" sz="1200" b="1" baseline="30000" dirty="0">
                <a:solidFill>
                  <a:srgbClr val="0B2545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</a:t>
            </a:r>
            <a:r>
              <a:rPr lang="en-US" sz="1200" b="1" dirty="0">
                <a:solidFill>
                  <a:srgbClr val="0B2545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 + … + CF</a:t>
            </a:r>
            <a:r>
              <a:rPr lang="en-US" sz="1200" b="1" baseline="-40000" dirty="0">
                <a:solidFill>
                  <a:srgbClr val="0B2545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n</a:t>
            </a:r>
            <a:r>
              <a:rPr lang="en-US" sz="1200" b="1" dirty="0">
                <a:solidFill>
                  <a:srgbClr val="0B2545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/(1+r)</a:t>
            </a:r>
            <a:r>
              <a:rPr lang="en-US" sz="1200" b="1" baseline="30000" dirty="0">
                <a:solidFill>
                  <a:srgbClr val="0B2545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n</a:t>
            </a:r>
            <a:endParaRPr lang="en-US" sz="1200" dirty="0"/>
          </a:p>
        </p:txBody>
      </p:sp>
      <p:sp>
        <p:nvSpPr>
          <p:cNvPr id="22" name="Text 20"/>
          <p:cNvSpPr/>
          <p:nvPr/>
        </p:nvSpPr>
        <p:spPr>
          <a:xfrm>
            <a:off x="651510" y="3312414"/>
            <a:ext cx="3566160" cy="4800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938" b="1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Use when:  </a:t>
            </a:r>
            <a:r>
              <a:rPr lang="en-US" sz="938" dirty="0">
                <a:solidFill>
                  <a:srgbClr val="1C2A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rents, resale, or income change from year to year (the realistic case in real estate).</a:t>
            </a:r>
            <a:endParaRPr lang="en-US" sz="938" dirty="0"/>
          </a:p>
        </p:txBody>
      </p:sp>
      <p:sp>
        <p:nvSpPr>
          <p:cNvPr id="23" name="Text 21"/>
          <p:cNvSpPr/>
          <p:nvPr/>
        </p:nvSpPr>
        <p:spPr>
          <a:xfrm>
            <a:off x="651510" y="3929634"/>
            <a:ext cx="3566160" cy="4800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900" b="1" dirty="0">
                <a:solidFill>
                  <a:srgbClr val="C9A9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Step:  </a:t>
            </a:r>
            <a:r>
              <a:rPr lang="en-US" sz="900" i="1" dirty="0">
                <a:solidFill>
                  <a:srgbClr val="5B647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discount each year separately, add the PVs, then subtract the cost C</a:t>
            </a:r>
            <a:r>
              <a:rPr lang="en-US" sz="900" i="1" baseline="-40000" dirty="0">
                <a:solidFill>
                  <a:srgbClr val="5B647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</a:t>
            </a:r>
            <a:r>
              <a:rPr lang="en-US" sz="900" i="1" dirty="0">
                <a:solidFill>
                  <a:srgbClr val="5B647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.</a:t>
            </a:r>
            <a:endParaRPr lang="en-US" sz="900" dirty="0"/>
          </a:p>
        </p:txBody>
      </p:sp>
      <p:sp>
        <p:nvSpPr>
          <p:cNvPr id="24" name="Shape 22"/>
          <p:cNvSpPr/>
          <p:nvPr/>
        </p:nvSpPr>
        <p:spPr>
          <a:xfrm>
            <a:off x="4649724" y="1220724"/>
            <a:ext cx="4114800" cy="425196"/>
          </a:xfrm>
          <a:prstGeom prst="rect">
            <a:avLst/>
          </a:prstGeom>
          <a:solidFill>
            <a:srgbClr val="0B2545"/>
          </a:solidFill>
          <a:ln w="12700">
            <a:solidFill>
              <a:srgbClr val="333333"/>
            </a:solidFill>
            <a:prstDash val="solid"/>
          </a:ln>
          <a:effectLst>
            <a:outerShdw blurRad="88900" dist="38100" dir="5400000" algn="bl" rotWithShape="0">
              <a:srgbClr val="000000">
                <a:alpha val="12000"/>
              </a:srgbClr>
            </a:outerShdw>
          </a:effectLst>
        </p:spPr>
      </p:sp>
      <p:sp>
        <p:nvSpPr>
          <p:cNvPr id="25" name="Text 23"/>
          <p:cNvSpPr/>
          <p:nvPr/>
        </p:nvSpPr>
        <p:spPr>
          <a:xfrm>
            <a:off x="4718304" y="1234440"/>
            <a:ext cx="3977640" cy="342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275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Equal Cash Flows</a:t>
            </a:r>
            <a:r>
              <a:rPr lang="en-US" sz="1275" dirty="0">
                <a:solidFill>
                  <a:srgbClr val="C9A9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  (Annuity)</a:t>
            </a:r>
            <a:endParaRPr lang="en-US" sz="1275" dirty="0"/>
          </a:p>
        </p:txBody>
      </p:sp>
      <p:sp>
        <p:nvSpPr>
          <p:cNvPr id="26" name="Shape 24"/>
          <p:cNvSpPr/>
          <p:nvPr/>
        </p:nvSpPr>
        <p:spPr>
          <a:xfrm>
            <a:off x="6227064" y="1601343"/>
            <a:ext cx="960120" cy="0"/>
          </a:xfrm>
          <a:prstGeom prst="line">
            <a:avLst/>
          </a:prstGeom>
          <a:noFill/>
          <a:ln w="19050">
            <a:solidFill>
              <a:srgbClr val="C9A961"/>
            </a:solidFill>
            <a:prstDash val="solid"/>
          </a:ln>
        </p:spPr>
      </p:sp>
      <p:sp>
        <p:nvSpPr>
          <p:cNvPr id="27" name="Shape 25"/>
          <p:cNvSpPr/>
          <p:nvPr/>
        </p:nvSpPr>
        <p:spPr>
          <a:xfrm>
            <a:off x="4649724" y="1645920"/>
            <a:ext cx="4114800" cy="3017520"/>
          </a:xfrm>
          <a:prstGeom prst="rect">
            <a:avLst/>
          </a:prstGeom>
          <a:solidFill>
            <a:srgbClr val="FFFFFF"/>
          </a:solidFill>
          <a:ln w="12700">
            <a:solidFill>
              <a:srgbClr val="D9DEE5"/>
            </a:solidFill>
            <a:prstDash val="solid"/>
          </a:ln>
        </p:spPr>
      </p:sp>
      <p:sp>
        <p:nvSpPr>
          <p:cNvPr id="28" name="Text 26"/>
          <p:cNvSpPr/>
          <p:nvPr/>
        </p:nvSpPr>
        <p:spPr>
          <a:xfrm>
            <a:off x="4924044" y="1755648"/>
            <a:ext cx="3566160" cy="37719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013" i="1" dirty="0">
                <a:solidFill>
                  <a:srgbClr val="5B647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same cash flow repeats every year — use the annuity shortcut.</a:t>
            </a:r>
            <a:endParaRPr lang="en-US" sz="1013" dirty="0"/>
          </a:p>
        </p:txBody>
      </p:sp>
      <p:sp>
        <p:nvSpPr>
          <p:cNvPr id="29" name="Shape 27"/>
          <p:cNvSpPr/>
          <p:nvPr/>
        </p:nvSpPr>
        <p:spPr>
          <a:xfrm>
            <a:off x="4924044" y="2215134"/>
            <a:ext cx="3566160" cy="994410"/>
          </a:xfrm>
          <a:prstGeom prst="rect">
            <a:avLst/>
          </a:prstGeom>
          <a:solidFill>
            <a:srgbClr val="F6F8FB"/>
          </a:solidFill>
          <a:ln w="12700">
            <a:solidFill>
              <a:srgbClr val="D9DEE5"/>
            </a:solidFill>
            <a:prstDash val="solid"/>
          </a:ln>
        </p:spPr>
      </p:sp>
      <p:sp>
        <p:nvSpPr>
          <p:cNvPr id="30" name="Text 28"/>
          <p:cNvSpPr/>
          <p:nvPr/>
        </p:nvSpPr>
        <p:spPr>
          <a:xfrm>
            <a:off x="5026914" y="2249424"/>
            <a:ext cx="3360420" cy="92583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350" b="1" dirty="0">
                <a:solidFill>
                  <a:srgbClr val="0B2545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NPV = </a:t>
            </a:r>
            <a:r>
              <a:rPr lang="en-US" sz="1350" b="1" dirty="0">
                <a:solidFill>
                  <a:srgbClr val="B0392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−C</a:t>
            </a:r>
            <a:r>
              <a:rPr lang="en-US" sz="1350" b="1" baseline="-40000" dirty="0">
                <a:solidFill>
                  <a:srgbClr val="B0392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</a:t>
            </a:r>
            <a:r>
              <a:rPr lang="en-US" sz="1350" b="1" dirty="0">
                <a:solidFill>
                  <a:srgbClr val="0B2545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 + CF × [ 1 − (1+r)</a:t>
            </a:r>
            <a:r>
              <a:rPr lang="en-US" sz="1350" b="1" baseline="30000" dirty="0">
                <a:solidFill>
                  <a:srgbClr val="0B2545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−n</a:t>
            </a:r>
            <a:r>
              <a:rPr lang="en-US" sz="1350" b="1" dirty="0">
                <a:solidFill>
                  <a:srgbClr val="0B2545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 ] ÷ r</a:t>
            </a:r>
            <a:endParaRPr lang="en-US" sz="1350" dirty="0"/>
          </a:p>
        </p:txBody>
      </p:sp>
      <p:sp>
        <p:nvSpPr>
          <p:cNvPr id="31" name="Text 29"/>
          <p:cNvSpPr/>
          <p:nvPr/>
        </p:nvSpPr>
        <p:spPr>
          <a:xfrm>
            <a:off x="4924044" y="3312414"/>
            <a:ext cx="3566160" cy="4800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938" b="1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Use when:  </a:t>
            </a:r>
            <a:r>
              <a:rPr lang="en-US" sz="938" dirty="0">
                <a:solidFill>
                  <a:srgbClr val="1C2A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fixed rent / equal instalment is received for n equal periods.</a:t>
            </a:r>
            <a:endParaRPr lang="en-US" sz="938" dirty="0"/>
          </a:p>
        </p:txBody>
      </p:sp>
      <p:sp>
        <p:nvSpPr>
          <p:cNvPr id="32" name="Text 30"/>
          <p:cNvSpPr/>
          <p:nvPr/>
        </p:nvSpPr>
        <p:spPr>
          <a:xfrm>
            <a:off x="4924044" y="3929634"/>
            <a:ext cx="3566160" cy="4800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900" i="1" dirty="0">
                <a:solidFill>
                  <a:srgbClr val="5B647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bracket  </a:t>
            </a:r>
            <a:r>
              <a:rPr lang="en-US" sz="900" b="1" dirty="0">
                <a:solidFill>
                  <a:srgbClr val="0B2545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[ 1 − (1+r)</a:t>
            </a:r>
            <a:r>
              <a:rPr lang="en-US" sz="900" b="1" baseline="30000" dirty="0">
                <a:solidFill>
                  <a:srgbClr val="0B2545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−n</a:t>
            </a:r>
            <a:r>
              <a:rPr lang="en-US" sz="900" b="1" dirty="0">
                <a:solidFill>
                  <a:srgbClr val="0B2545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 ] ÷ r</a:t>
            </a:r>
            <a:r>
              <a:rPr lang="en-US" sz="900" i="1" dirty="0">
                <a:solidFill>
                  <a:srgbClr val="5B647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is the present-value annuity factor.</a:t>
            </a:r>
            <a:endParaRPr lang="en-US" sz="900" dirty="0"/>
          </a:p>
        </p:txBody>
      </p:sp>
      <p:sp>
        <p:nvSpPr>
          <p:cNvPr id="33" name="Text 0"/>
          <p:cNvSpPr/>
          <p:nvPr/>
        </p:nvSpPr>
        <p:spPr>
          <a:xfrm>
            <a:off x="930965" y="572642"/>
            <a:ext cx="362447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b="1" kern="0" spc="400" dirty="0">
                <a:solidFill>
                  <a:srgbClr val="FF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INVESTMENT DECISIONS</a:t>
            </a:r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34" name="Text 3"/>
          <p:cNvSpPr/>
          <p:nvPr/>
        </p:nvSpPr>
        <p:spPr>
          <a:xfrm>
            <a:off x="4670298" y="394583"/>
            <a:ext cx="2599182" cy="58293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2475" b="1" dirty="0">
                <a:solidFill>
                  <a:srgbClr val="0B2545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Net Present Value</a:t>
            </a:r>
            <a:endParaRPr lang="en-US" sz="2475" dirty="0"/>
          </a:p>
        </p:txBody>
      </p:sp>
    </p:spTree>
    <p:extLst>
      <p:ext uri="{BB962C8B-B14F-4D97-AF65-F5344CB8AC3E}">
        <p14:creationId xmlns:p14="http://schemas.microsoft.com/office/powerpoint/2010/main" val="2795857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7281"/>
    </mc:Choice>
    <mc:Fallback xmlns="">
      <p:transition spd="slow" advTm="32728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6308" x="6443663" y="3524250"/>
          <p14:tracePt t="26905" x="6396038" y="3471863"/>
          <p14:tracePt t="26912" x="6334125" y="3400425"/>
          <p14:tracePt t="26921" x="6291263" y="3352800"/>
          <p14:tracePt t="26938" x="6229350" y="3290888"/>
          <p14:tracePt t="26954" x="6196013" y="3243263"/>
          <p14:tracePt t="26971" x="6172200" y="3190875"/>
          <p14:tracePt t="26988" x="6105525" y="3019425"/>
          <p14:tracePt t="27004" x="6019800" y="2805113"/>
          <p14:tracePt t="27021" x="5895975" y="2400300"/>
          <p14:tracePt t="27038" x="5848350" y="2124075"/>
          <p14:tracePt t="27054" x="5805488" y="1771650"/>
          <p14:tracePt t="27071" x="5795963" y="1633538"/>
          <p14:tracePt t="27088" x="5791200" y="1585913"/>
          <p14:tracePt t="27104" x="5791200" y="1571625"/>
          <p14:tracePt t="27121" x="5791200" y="1566863"/>
          <p14:tracePt t="27196" x="5781675" y="1547813"/>
          <p14:tracePt t="27203" x="5762625" y="1524000"/>
          <p14:tracePt t="27210" x="5748338" y="1495425"/>
          <p14:tracePt t="27221" x="5715000" y="1462088"/>
          <p14:tracePt t="27237" x="5643563" y="1376363"/>
          <p14:tracePt t="27254" x="5510213" y="1214438"/>
          <p14:tracePt t="27271" x="5443538" y="1123950"/>
          <p14:tracePt t="27288" x="5338763" y="1047750"/>
          <p14:tracePt t="27304" x="5286375" y="1019175"/>
          <p14:tracePt t="27321" x="5253038" y="1004888"/>
          <p14:tracePt t="27337" x="5238750" y="995363"/>
          <p14:tracePt t="27354" x="5238750" y="990600"/>
          <p14:tracePt t="27387" x="5233988" y="990600"/>
          <p14:tracePt t="27409" x="5233988" y="985838"/>
          <p14:tracePt t="27886" x="5253038" y="985838"/>
          <p14:tracePt t="27893" x="5276850" y="981075"/>
          <p14:tracePt t="27904" x="5295900" y="976313"/>
          <p14:tracePt t="27921" x="5367338" y="966788"/>
          <p14:tracePt t="27937" x="5405438" y="962025"/>
          <p14:tracePt t="27954" x="5438775" y="957263"/>
          <p14:tracePt t="27970" x="5476875" y="957263"/>
          <p14:tracePt t="27987" x="5486400" y="957263"/>
          <p14:tracePt t="28004" x="5495925" y="957263"/>
          <p14:tracePt t="28020" x="5505450" y="957263"/>
          <p14:tracePt t="28037" x="5510213" y="957263"/>
          <p14:tracePt t="28054" x="5519738" y="957263"/>
          <p14:tracePt t="28070" x="5538788" y="957263"/>
          <p14:tracePt t="28087" x="5548313" y="957263"/>
          <p14:tracePt t="28104" x="5572125" y="957263"/>
          <p14:tracePt t="28120" x="5576888" y="957263"/>
          <p14:tracePt t="28137" x="5581650" y="957263"/>
          <p14:tracePt t="28154" x="5586413" y="957263"/>
          <p14:tracePt t="28247" x="5576888" y="957263"/>
          <p14:tracePt t="28254" x="5548313" y="962025"/>
          <p14:tracePt t="28261" x="5529263" y="966788"/>
          <p14:tracePt t="28270" x="5491163" y="971550"/>
          <p14:tracePt t="28287" x="5395913" y="976313"/>
          <p14:tracePt t="28304" x="5267325" y="981075"/>
          <p14:tracePt t="28320" x="5205413" y="981075"/>
          <p14:tracePt t="28337" x="5153025" y="981075"/>
          <p14:tracePt t="28354" x="5119688" y="976313"/>
          <p14:tracePt t="28370" x="5114925" y="976313"/>
          <p14:tracePt t="28404" x="5110163" y="976313"/>
          <p14:tracePt t="28424" x="5114925" y="976313"/>
          <p14:tracePt t="28438" x="5119688" y="976313"/>
          <p14:tracePt t="28454" x="5148263" y="976313"/>
          <p14:tracePt t="28470" x="5191125" y="976313"/>
          <p14:tracePt t="28487" x="5281613" y="981075"/>
          <p14:tracePt t="28504" x="5410200" y="995363"/>
          <p14:tracePt t="28520" x="5524500" y="1000125"/>
          <p14:tracePt t="28537" x="5662613" y="1014413"/>
          <p14:tracePt t="28554" x="5734050" y="1019175"/>
          <p14:tracePt t="28570" x="5772150" y="1023938"/>
          <p14:tracePt t="28587" x="5795963" y="1023938"/>
          <p14:tracePt t="28623" x="5800725" y="1023938"/>
          <p14:tracePt t="28665" x="5791200" y="1028700"/>
          <p14:tracePt t="28672" x="5776913" y="1028700"/>
          <p14:tracePt t="28679" x="5753100" y="1038225"/>
          <p14:tracePt t="28687" x="5719763" y="1038225"/>
          <p14:tracePt t="28704" x="5643563" y="1042988"/>
          <p14:tracePt t="28720" x="5567363" y="1042988"/>
          <p14:tracePt t="28737" x="5510213" y="1042988"/>
          <p14:tracePt t="28754" x="5491163" y="1033463"/>
          <p14:tracePt t="28770" x="5486400" y="1033463"/>
          <p14:tracePt t="28787" x="5486400" y="1028700"/>
          <p14:tracePt t="28820" x="5486400" y="1023938"/>
          <p14:tracePt t="34046" x="5462588" y="1019175"/>
          <p14:tracePt t="34054" x="5429250" y="1014413"/>
          <p14:tracePt t="34060" x="5386388" y="1004888"/>
          <p14:tracePt t="34068" x="5367338" y="995363"/>
          <p14:tracePt t="34085" x="5305425" y="971550"/>
          <p14:tracePt t="34102" x="5253038" y="952500"/>
          <p14:tracePt t="34118" x="5186363" y="923925"/>
          <p14:tracePt t="34135" x="5153025" y="909638"/>
          <p14:tracePt t="34152" x="5133975" y="904875"/>
          <p14:tracePt t="34185" x="5129213" y="904875"/>
          <p14:tracePt t="34217" x="5124450" y="904875"/>
          <p14:tracePt t="34273" x="5114925" y="904875"/>
          <p14:tracePt t="34280" x="5091113" y="890588"/>
          <p14:tracePt t="34287" x="5062538" y="885825"/>
          <p14:tracePt t="34302" x="5000625" y="871538"/>
          <p14:tracePt t="34319" x="4938713" y="857250"/>
          <p14:tracePt t="34335" x="4891088" y="838200"/>
          <p14:tracePt t="34352" x="4852988" y="833438"/>
          <p14:tracePt t="34368" x="4843463" y="833438"/>
          <p14:tracePt t="34402" x="4838700" y="833438"/>
          <p14:tracePt t="34494" x="4843463" y="833438"/>
          <p14:tracePt t="34522" x="4843463" y="838200"/>
          <p14:tracePt t="34578" x="4848225" y="838200"/>
          <p14:tracePt t="34592" x="4848225" y="842963"/>
          <p14:tracePt t="34628" x="4848225" y="847725"/>
          <p14:tracePt t="34656" x="4848225" y="852488"/>
          <p14:tracePt t="34677" x="4852988" y="852488"/>
          <p14:tracePt t="37575" x="4843463" y="862013"/>
          <p14:tracePt t="37581" x="4833938" y="866775"/>
          <p14:tracePt t="37588" x="4819650" y="876300"/>
          <p14:tracePt t="37601" x="4810125" y="890588"/>
          <p14:tracePt t="37617" x="4757738" y="938213"/>
          <p14:tracePt t="37634" x="4714875" y="976313"/>
          <p14:tracePt t="37651" x="4662488" y="1004888"/>
          <p14:tracePt t="37667" x="4591050" y="1047750"/>
          <p14:tracePt t="37684" x="4543425" y="1076325"/>
          <p14:tracePt t="37701" x="4500563" y="1104900"/>
          <p14:tracePt t="37717" x="4438650" y="1152525"/>
          <p14:tracePt t="37734" x="4395788" y="1185863"/>
          <p14:tracePt t="37751" x="4338638" y="1238250"/>
          <p14:tracePt t="37767" x="4310063" y="1266825"/>
          <p14:tracePt t="37784" x="4295775" y="1290638"/>
          <p14:tracePt t="37801" x="4276725" y="1309688"/>
          <p14:tracePt t="37817" x="4271963" y="1314450"/>
          <p14:tracePt t="37834" x="4262438" y="1328738"/>
          <p14:tracePt t="37851" x="4238625" y="1347788"/>
          <p14:tracePt t="37867" x="4229100" y="1366838"/>
          <p14:tracePt t="37884" x="4214813" y="1376363"/>
          <p14:tracePt t="38284" x="4186238" y="1385888"/>
          <p14:tracePt t="38291" x="4133850" y="1395413"/>
          <p14:tracePt t="38300" x="4076700" y="1409700"/>
          <p14:tracePt t="38317" x="3971925" y="1428750"/>
          <p14:tracePt t="38334" x="3833813" y="1438275"/>
          <p14:tracePt t="38350" x="3733800" y="1438275"/>
          <p14:tracePt t="38367" x="3652838" y="1438275"/>
          <p14:tracePt t="38384" x="3581400" y="1419225"/>
          <p14:tracePt t="38400" x="3533775" y="1414463"/>
          <p14:tracePt t="38417" x="3471863" y="1400175"/>
          <p14:tracePt t="38434" x="3400425" y="1385888"/>
          <p14:tracePt t="38450" x="3357563" y="1376363"/>
          <p14:tracePt t="38467" x="3314700" y="1362075"/>
          <p14:tracePt t="38484" x="3248025" y="1338263"/>
          <p14:tracePt t="38500" x="3219450" y="1323975"/>
          <p14:tracePt t="38517" x="3205163" y="1319213"/>
          <p14:tracePt t="38534" x="3195638" y="1309688"/>
          <p14:tracePt t="38561" x="3195638" y="1304925"/>
          <p14:tracePt t="38724" x="3200400" y="1304925"/>
          <p14:tracePt t="38795" x="3205163" y="1304925"/>
          <p14:tracePt t="38823" x="3209925" y="1304925"/>
          <p14:tracePt t="40734" x="3195638" y="1328738"/>
          <p14:tracePt t="40740" x="3181350" y="1366838"/>
          <p14:tracePt t="40750" x="3157538" y="1409700"/>
          <p14:tracePt t="40766" x="3114675" y="1485900"/>
          <p14:tracePt t="40783" x="3076575" y="1590675"/>
          <p14:tracePt t="40799" x="3052763" y="1647825"/>
          <p14:tracePt t="40816" x="3043238" y="1676400"/>
          <p14:tracePt t="40833" x="3024188" y="1743075"/>
          <p14:tracePt t="40849" x="3019425" y="1781175"/>
          <p14:tracePt t="40866" x="3014663" y="1814513"/>
          <p14:tracePt t="40883" x="3014663" y="1852613"/>
          <p14:tracePt t="40899" x="3014663" y="1866900"/>
          <p14:tracePt t="40916" x="3014663" y="1890713"/>
          <p14:tracePt t="40933" x="3014663" y="1900238"/>
          <p14:tracePt t="40949" x="3014663" y="1909763"/>
          <p14:tracePt t="40966" x="3019425" y="1928813"/>
          <p14:tracePt t="40983" x="3024188" y="1938338"/>
          <p14:tracePt t="40999" x="3028950" y="1952625"/>
          <p14:tracePt t="41016" x="3028950" y="1962150"/>
          <p14:tracePt t="41033" x="3028950" y="1966913"/>
          <p14:tracePt t="41066" x="3028950" y="1971675"/>
          <p14:tracePt t="41087" x="3028950" y="1976438"/>
          <p14:tracePt t="41116" x="3028950" y="1981200"/>
          <p14:tracePt t="57648" x="3005138" y="1981200"/>
          <p14:tracePt t="57655" x="2962275" y="1981200"/>
          <p14:tracePt t="57662" x="2919413" y="1976438"/>
          <p14:tracePt t="57677" x="2852738" y="1971675"/>
          <p14:tracePt t="57694" x="2795588" y="1962150"/>
          <p14:tracePt t="57711" x="2705100" y="1952625"/>
          <p14:tracePt t="57727" x="2643188" y="1947863"/>
          <p14:tracePt t="57744" x="2581275" y="1933575"/>
          <p14:tracePt t="57761" x="2514600" y="1928813"/>
          <p14:tracePt t="57777" x="2490788" y="1924050"/>
          <p14:tracePt t="57794" x="2428875" y="1909763"/>
          <p14:tracePt t="57810" x="2366963" y="1885950"/>
          <p14:tracePt t="57827" x="2333625" y="1881188"/>
          <p14:tracePt t="57844" x="2295525" y="1871663"/>
          <p14:tracePt t="57860" x="2257425" y="1852613"/>
          <p14:tracePt t="57877" x="2219325" y="1838325"/>
          <p14:tracePt t="57894" x="2185988" y="1824038"/>
          <p14:tracePt t="57910" x="2114550" y="1800225"/>
          <p14:tracePt t="57927" x="2071688" y="1785938"/>
          <p14:tracePt t="57944" x="2038350" y="1762125"/>
          <p14:tracePt t="57960" x="2005013" y="1728788"/>
          <p14:tracePt t="57977" x="1995488" y="1714500"/>
          <p14:tracePt t="57994" x="1985963" y="1704975"/>
          <p14:tracePt t="58010" x="1981200" y="1695450"/>
          <p14:tracePt t="58045" x="1981200" y="1690688"/>
          <p14:tracePt t="58060" x="1981200" y="1685925"/>
          <p14:tracePt t="58077" x="1981200" y="1681163"/>
          <p14:tracePt t="58095" x="1981200" y="1676400"/>
          <p14:tracePt t="58110" x="1981200" y="1666875"/>
          <p14:tracePt t="58127" x="1981200" y="1657350"/>
          <p14:tracePt t="58144" x="1981200" y="1633538"/>
          <p14:tracePt t="58160" x="1976438" y="1619250"/>
          <p14:tracePt t="58177" x="1971675" y="1604963"/>
          <p14:tracePt t="58194" x="1971675" y="1595438"/>
          <p14:tracePt t="58227" x="1971675" y="1590675"/>
          <p14:tracePt t="58401" x="1971675" y="1595438"/>
          <p14:tracePt t="58429" x="1976438" y="1595438"/>
          <p14:tracePt t="58457" x="1985963" y="1600200"/>
          <p14:tracePt t="58464" x="1990725" y="1600200"/>
          <p14:tracePt t="58477" x="1995488" y="1600200"/>
          <p14:tracePt t="58494" x="2019300" y="1600200"/>
          <p14:tracePt t="58510" x="2076450" y="1600200"/>
          <p14:tracePt t="58527" x="2109788" y="1595438"/>
          <p14:tracePt t="58544" x="2152650" y="1590675"/>
          <p14:tracePt t="58560" x="2171700" y="1590675"/>
          <p14:tracePt t="58577" x="2185988" y="1585913"/>
          <p14:tracePt t="58594" x="2190750" y="1585913"/>
          <p14:tracePt t="58627" x="2195513" y="1585913"/>
          <p14:tracePt t="58649" x="2200275" y="1585913"/>
          <p14:tracePt t="62099" x="2243138" y="1585913"/>
          <p14:tracePt t="62107" x="2319338" y="1566863"/>
          <p14:tracePt t="62113" x="2419350" y="1547813"/>
          <p14:tracePt t="62126" x="2528888" y="1528763"/>
          <p14:tracePt t="62142" x="2900363" y="1485900"/>
          <p14:tracePt t="62159" x="3114675" y="1471613"/>
          <p14:tracePt t="62176" x="3457575" y="1481138"/>
          <p14:tracePt t="62192" x="3686175" y="1500188"/>
          <p14:tracePt t="62209" x="3886200" y="1533525"/>
          <p14:tracePt t="62226" x="4243388" y="1576388"/>
          <p14:tracePt t="62242" x="4457700" y="1595438"/>
          <p14:tracePt t="62259" x="4633913" y="1609725"/>
          <p14:tracePt t="62276" x="4967288" y="1614488"/>
          <p14:tracePt t="62292" x="5110163" y="1614488"/>
          <p14:tracePt t="62309" x="5248275" y="1614488"/>
          <p14:tracePt t="62325" x="5414963" y="1604963"/>
          <p14:tracePt t="62342" x="5495925" y="1604963"/>
          <p14:tracePt t="62359" x="5562600" y="1600200"/>
          <p14:tracePt t="62376" x="5657850" y="1595438"/>
          <p14:tracePt t="62392" x="5724525" y="1595438"/>
          <p14:tracePt t="62409" x="5786438" y="1595438"/>
          <p14:tracePt t="62426" x="5891213" y="1595438"/>
          <p14:tracePt t="62442" x="5943600" y="1600200"/>
          <p14:tracePt t="62459" x="5972175" y="1604963"/>
          <p14:tracePt t="62476" x="5995988" y="1604963"/>
          <p14:tracePt t="62509" x="6005513" y="1604963"/>
          <p14:tracePt t="62526" x="6015038" y="1609725"/>
          <p14:tracePt t="62542" x="6029325" y="1614488"/>
          <p14:tracePt t="62559" x="6038850" y="1614488"/>
          <p14:tracePt t="62575" x="6062663" y="1619250"/>
          <p14:tracePt t="62592" x="6072188" y="1619250"/>
          <p14:tracePt t="62609" x="6081713" y="1624013"/>
          <p14:tracePt t="64945" x="6110288" y="1624013"/>
          <p14:tracePt t="64953" x="6148388" y="1624013"/>
          <p14:tracePt t="64960" x="6191250" y="1628775"/>
          <p14:tracePt t="64975" x="6267450" y="1633538"/>
          <p14:tracePt t="64991" x="6348413" y="1643063"/>
          <p14:tracePt t="65008" x="6467475" y="1652588"/>
          <p14:tracePt t="65025" x="6548438" y="1662113"/>
          <p14:tracePt t="65041" x="6629400" y="1671638"/>
          <p14:tracePt t="65058" x="6767513" y="1681163"/>
          <p14:tracePt t="65075" x="6848475" y="1681163"/>
          <p14:tracePt t="65091" x="6934200" y="1676400"/>
          <p14:tracePt t="65108" x="7048500" y="1666875"/>
          <p14:tracePt t="65125" x="7100888" y="1657350"/>
          <p14:tracePt t="65141" x="7148513" y="1657350"/>
          <p14:tracePt t="65158" x="7210425" y="1647825"/>
          <p14:tracePt t="65175" x="7243763" y="1647825"/>
          <p14:tracePt t="65191" x="7262813" y="1643063"/>
          <p14:tracePt t="65208" x="7291388" y="1643063"/>
          <p14:tracePt t="65225" x="7296150" y="1643063"/>
          <p14:tracePt t="65271" x="7300913" y="1643063"/>
          <p14:tracePt t="65307" x="7305675" y="1643063"/>
          <p14:tracePt t="65357" x="7310438" y="1643063"/>
          <p14:tracePt t="69517" x="7272338" y="1647825"/>
          <p14:tracePt t="69523" x="7229475" y="1652588"/>
          <p14:tracePt t="69540" x="7096125" y="1666875"/>
          <p14:tracePt t="69556" x="6934200" y="1681163"/>
          <p14:tracePt t="69573" x="6648450" y="1695450"/>
          <p14:tracePt t="69590" x="6467475" y="1695450"/>
          <p14:tracePt t="69606" x="6281738" y="1695450"/>
          <p14:tracePt t="69623" x="6062663" y="1671638"/>
          <p14:tracePt t="69640" x="5938838" y="1671638"/>
          <p14:tracePt t="69656" x="5829300" y="1671638"/>
          <p14:tracePt t="69673" x="5700713" y="1690688"/>
          <p14:tracePt t="69690" x="5634038" y="1704975"/>
          <p14:tracePt t="69707" x="5567363" y="1733550"/>
          <p14:tracePt t="70076" x="5495925" y="1757363"/>
          <p14:tracePt t="70084" x="5414963" y="1781175"/>
          <p14:tracePt t="70091" x="5272088" y="1828800"/>
          <p14:tracePt t="70106" x="5048250" y="1862138"/>
          <p14:tracePt t="70123" x="4824413" y="1905000"/>
          <p14:tracePt t="70140" x="4572000" y="1924050"/>
          <p14:tracePt t="70156" x="4438650" y="1933575"/>
          <p14:tracePt t="70173" x="4329113" y="1947863"/>
          <p14:tracePt t="70189" x="4210050" y="1962150"/>
          <p14:tracePt t="70206" x="4148138" y="1971675"/>
          <p14:tracePt t="70223" x="4114800" y="1976438"/>
          <p14:tracePt t="70239" x="4090988" y="1981200"/>
          <p14:tracePt t="70289" x="4090988" y="1985963"/>
          <p14:tracePt t="70304" x="4095750" y="1990725"/>
          <p14:tracePt t="70311" x="4100513" y="1995488"/>
          <p14:tracePt t="70323" x="4114800" y="1995488"/>
          <p14:tracePt t="70339" x="4167188" y="2028825"/>
          <p14:tracePt t="70356" x="4252913" y="2057400"/>
          <p14:tracePt t="70373" x="4343400" y="2095500"/>
          <p14:tracePt t="70389" x="4524375" y="2138363"/>
          <p14:tracePt t="70406" x="4648200" y="2157413"/>
          <p14:tracePt t="70423" x="4762500" y="2166938"/>
          <p14:tracePt t="70439" x="4943475" y="2181225"/>
          <p14:tracePt t="70456" x="5033963" y="2190750"/>
          <p14:tracePt t="70473" x="5157788" y="2195513"/>
          <p14:tracePt t="70489" x="5248275" y="2195513"/>
          <p14:tracePt t="70506" x="5319713" y="2195513"/>
          <p14:tracePt t="70523" x="5362575" y="2195513"/>
          <p14:tracePt t="70539" x="5419725" y="2195513"/>
          <p14:tracePt t="70556" x="5438775" y="2195513"/>
          <p14:tracePt t="70573" x="5462588" y="2195513"/>
          <p14:tracePt t="70590" x="5491163" y="2195513"/>
          <p14:tracePt t="70606" x="5510213" y="2195513"/>
          <p14:tracePt t="70623" x="5553075" y="2195513"/>
          <p14:tracePt t="70639" x="5572125" y="2195513"/>
          <p14:tracePt t="70656" x="5595938" y="2190750"/>
          <p14:tracePt t="70673" x="5643563" y="2185988"/>
          <p14:tracePt t="70689" x="5686425" y="2176463"/>
          <p14:tracePt t="70706" x="5734050" y="2166938"/>
          <p14:tracePt t="70723" x="5795963" y="2157413"/>
          <p14:tracePt t="70739" x="5819775" y="2143125"/>
          <p14:tracePt t="70756" x="5848350" y="2138363"/>
          <p14:tracePt t="70773" x="5886450" y="2124075"/>
          <p14:tracePt t="70789" x="5915025" y="2119313"/>
          <p14:tracePt t="70806" x="5934075" y="2109788"/>
          <p14:tracePt t="70823" x="5962650" y="2105025"/>
          <p14:tracePt t="70839" x="5986463" y="2105025"/>
          <p14:tracePt t="70856" x="6010275" y="2100263"/>
          <p14:tracePt t="70873" x="6024563" y="2100263"/>
          <p14:tracePt t="70889" x="6029325" y="2100263"/>
          <p14:tracePt t="70906" x="6043613" y="2095500"/>
          <p14:tracePt t="70923" x="6053138" y="2095500"/>
          <p14:tracePt t="70939" x="6057900" y="2095500"/>
          <p14:tracePt t="70956" x="6076950" y="2095500"/>
          <p14:tracePt t="70973" x="6081713" y="2095500"/>
          <p14:tracePt t="70989" x="6100763" y="2095500"/>
          <p14:tracePt t="71006" x="6119813" y="2095500"/>
          <p14:tracePt t="71023" x="6143625" y="2090738"/>
          <p14:tracePt t="71039" x="6162675" y="2090738"/>
          <p14:tracePt t="71056" x="6196013" y="2090738"/>
          <p14:tracePt t="71073" x="6215063" y="2090738"/>
          <p14:tracePt t="71089" x="6224588" y="2090738"/>
          <p14:tracePt t="71106" x="6229350" y="2090738"/>
          <p14:tracePt t="71139" x="6234113" y="2090738"/>
          <p14:tracePt t="71163" x="6238875" y="2090738"/>
          <p14:tracePt t="71276" x="6238875" y="2095500"/>
          <p14:tracePt t="71304" x="6238875" y="2100263"/>
          <p14:tracePt t="71375" x="6238875" y="2105025"/>
          <p14:tracePt t="71745" x="6238875" y="2124075"/>
          <p14:tracePt t="71751" x="6238875" y="2152650"/>
          <p14:tracePt t="71759" x="6238875" y="2176463"/>
          <p14:tracePt t="71773" x="6229350" y="2243138"/>
          <p14:tracePt t="71789" x="6224588" y="2305050"/>
          <p14:tracePt t="71806" x="6224588" y="2343150"/>
          <p14:tracePt t="71822" x="6224588" y="2381250"/>
          <p14:tracePt t="71839" x="6224588" y="2390775"/>
          <p14:tracePt t="71856" x="6224588" y="2395538"/>
          <p14:tracePt t="71872" x="6224588" y="2400300"/>
          <p14:tracePt t="71889" x="6224588" y="2405063"/>
          <p14:tracePt t="71906" x="6224588" y="2414588"/>
          <p14:tracePt t="71922" x="6224588" y="2447925"/>
          <p14:tracePt t="71939" x="6224588" y="2471738"/>
          <p14:tracePt t="71956" x="6224588" y="2490788"/>
          <p14:tracePt t="71972" x="6224588" y="2538413"/>
          <p14:tracePt t="71989" x="6224588" y="2566988"/>
          <p14:tracePt t="72006" x="6224588" y="2614613"/>
          <p14:tracePt t="72022" x="6224588" y="2695575"/>
          <p14:tracePt t="72039" x="6224588" y="2747963"/>
          <p14:tracePt t="72056" x="6224588" y="2819400"/>
          <p14:tracePt t="72072" x="6224588" y="2857500"/>
          <p14:tracePt t="72089" x="6224588" y="2881313"/>
          <p14:tracePt t="72106" x="6224588" y="2909888"/>
          <p14:tracePt t="72122" x="6224588" y="2928938"/>
          <p14:tracePt t="72139" x="6224588" y="2952750"/>
          <p14:tracePt t="72156" x="6224588" y="2986088"/>
          <p14:tracePt t="72172" x="6224588" y="3000375"/>
          <p14:tracePt t="72189" x="6224588" y="3024188"/>
          <p14:tracePt t="72206" x="6219825" y="3052763"/>
          <p14:tracePt t="72222" x="6215063" y="3076575"/>
          <p14:tracePt t="72239" x="6210300" y="3109913"/>
          <p14:tracePt t="72255" x="6200775" y="3171825"/>
          <p14:tracePt t="72272" x="6181725" y="3224213"/>
          <p14:tracePt t="72289" x="6162675" y="3281363"/>
          <p14:tracePt t="72305" x="6124575" y="3400425"/>
          <p14:tracePt t="72322" x="6096000" y="3481388"/>
          <p14:tracePt t="72339" x="6072188" y="3548063"/>
          <p14:tracePt t="72355" x="6057900" y="3619500"/>
          <p14:tracePt t="72372" x="6053138" y="3629025"/>
          <p14:tracePt t="72389" x="6048375" y="3643313"/>
          <p14:tracePt t="72422" x="6048375" y="3657600"/>
          <p14:tracePt t="72439" x="6048375" y="3671888"/>
          <p14:tracePt t="72455" x="6043613" y="3709988"/>
          <p14:tracePt t="72472" x="6043613" y="3729038"/>
          <p14:tracePt t="72489" x="6038850" y="3748088"/>
          <p14:tracePt t="72505" x="6038850" y="3752850"/>
          <p14:tracePt t="72522" x="6034088" y="3757613"/>
          <p14:tracePt t="74598" x="6010275" y="3757613"/>
          <p14:tracePt t="74606" x="5972175" y="3757613"/>
          <p14:tracePt t="74613" x="5938838" y="3752850"/>
          <p14:tracePt t="74621" x="5910263" y="3752850"/>
          <p14:tracePt t="74638" x="5843588" y="3743325"/>
          <p14:tracePt t="74655" x="5734050" y="3709988"/>
          <p14:tracePt t="74671" x="5667375" y="3690938"/>
          <p14:tracePt t="74688" x="5619750" y="3681413"/>
          <p14:tracePt t="74705" x="5567363" y="3652838"/>
          <p14:tracePt t="74721" x="5553075" y="3648075"/>
          <p14:tracePt t="74738" x="5543550" y="3643313"/>
          <p14:tracePt t="74755" x="5514975" y="3619500"/>
          <p14:tracePt t="74771" x="5481638" y="3590925"/>
          <p14:tracePt t="74788" x="5438775" y="3562350"/>
          <p14:tracePt t="74805" x="5391150" y="3524250"/>
          <p14:tracePt t="74821" x="5367338" y="3500438"/>
          <p14:tracePt t="74838" x="5357813" y="3486150"/>
          <p14:tracePt t="74855" x="5348288" y="3467100"/>
          <p14:tracePt t="74888" x="5348288" y="3462338"/>
          <p14:tracePt t="74946" x="5357813" y="3462338"/>
          <p14:tracePt t="74953" x="5367338" y="3462338"/>
          <p14:tracePt t="74960" x="5386388" y="3462338"/>
          <p14:tracePt t="74971" x="5405438" y="3462338"/>
          <p14:tracePt t="74988" x="5491163" y="3467100"/>
          <p14:tracePt t="75005" x="5548313" y="3471863"/>
          <p14:tracePt t="75021" x="5595938" y="3481388"/>
          <p14:tracePt t="75038" x="5662613" y="3486150"/>
          <p14:tracePt t="75055" x="5700713" y="3486150"/>
          <p14:tracePt t="75071" x="5734050" y="3486150"/>
          <p14:tracePt t="75088" x="5772150" y="3486150"/>
          <p14:tracePt t="75105" x="5791200" y="3486150"/>
          <p14:tracePt t="75121" x="5800725" y="3481388"/>
          <p14:tracePt t="75138" x="5810250" y="3481388"/>
          <p14:tracePt t="75180" x="5815013" y="3481388"/>
          <p14:tracePt t="75209" x="5819775" y="3481388"/>
          <p14:tracePt t="82420" x="5815013" y="3467100"/>
          <p14:tracePt t="82426" x="5791200" y="3429000"/>
          <p14:tracePt t="82435" x="5767388" y="3409950"/>
          <p14:tracePt t="82452" x="5705475" y="3324225"/>
          <p14:tracePt t="82469" x="5619750" y="3167063"/>
          <p14:tracePt t="82486" x="5581650" y="3057525"/>
          <p14:tracePt t="82502" x="5548313" y="2957513"/>
          <p14:tracePt t="82519" x="5534025" y="2909888"/>
          <p14:tracePt t="82535" x="5529263" y="2900363"/>
          <p14:tracePt t="82653" x="5529263" y="2905125"/>
          <p14:tracePt t="82703" x="5529263" y="2909888"/>
          <p14:tracePt t="82710" x="5534025" y="2909888"/>
          <p14:tracePt t="82753" x="5534025" y="2914650"/>
          <p14:tracePt t="82766" x="5534025" y="2919413"/>
          <p14:tracePt t="82774" x="5538788" y="2919413"/>
          <p14:tracePt t="82785" x="5538788" y="2924175"/>
          <p14:tracePt t="82802" x="5557838" y="2933700"/>
          <p14:tracePt t="82819" x="5576888" y="2933700"/>
          <p14:tracePt t="82835" x="5610225" y="2943225"/>
          <p14:tracePt t="82852" x="5681663" y="2952750"/>
          <p14:tracePt t="82869" x="5734050" y="2952750"/>
          <p14:tracePt t="82885" x="5762625" y="2952750"/>
          <p14:tracePt t="82902" x="5791200" y="2952750"/>
          <p14:tracePt t="82918" x="5795963" y="2952750"/>
          <p14:tracePt t="82935" x="5800725" y="2952750"/>
          <p14:tracePt t="82968" x="5805488" y="2952750"/>
          <p14:tracePt t="83058" x="5810250" y="2952750"/>
          <p14:tracePt t="83072" x="5815013" y="2952750"/>
          <p14:tracePt t="83079" x="5819775" y="2947988"/>
          <p14:tracePt t="83086" x="5824538" y="2947988"/>
          <p14:tracePt t="83102" x="5834063" y="2947988"/>
          <p14:tracePt t="83118" x="5857875" y="2947988"/>
          <p14:tracePt t="83135" x="5910263" y="2943225"/>
          <p14:tracePt t="83152" x="5938838" y="2943225"/>
          <p14:tracePt t="83169" x="5957888" y="2938463"/>
          <p14:tracePt t="83185" x="5981700" y="2933700"/>
          <p14:tracePt t="83202" x="5991225" y="2933700"/>
          <p14:tracePt t="83218" x="5995988" y="2928938"/>
          <p14:tracePt t="83235" x="6000750" y="2928938"/>
          <p14:tracePt t="83252" x="6000750" y="2924175"/>
          <p14:tracePt t="83285" x="6005513" y="2924175"/>
          <p14:tracePt t="84548" x="5986463" y="2919413"/>
          <p14:tracePt t="84555" x="5972175" y="2914650"/>
          <p14:tracePt t="84562" x="5938838" y="2909888"/>
          <p14:tracePt t="84569" x="5919788" y="2905125"/>
          <p14:tracePt t="84585" x="5857875" y="2895600"/>
          <p14:tracePt t="84601" x="5815013" y="2876550"/>
          <p14:tracePt t="84618" x="5767388" y="2867025"/>
          <p14:tracePt t="84635" x="5748338" y="2862263"/>
          <p14:tracePt t="84651" x="5738813" y="2862263"/>
          <p14:tracePt t="84685" x="5734050" y="2862263"/>
          <p14:tracePt t="84811" x="5729288" y="2862263"/>
          <p14:tracePt t="84839" x="5719763" y="2857500"/>
          <p14:tracePt t="84846" x="5710238" y="2857500"/>
          <p14:tracePt t="84853" x="5705475" y="2857500"/>
          <p14:tracePt t="84868" x="5686425" y="2843213"/>
          <p14:tracePt t="84885" x="5676900" y="2843213"/>
          <p14:tracePt t="84901" x="5667375" y="2838450"/>
          <p14:tracePt t="84918" x="5653088" y="2838450"/>
          <p14:tracePt t="84953" x="5648325" y="2838450"/>
          <p14:tracePt t="85038" x="5643563" y="2838450"/>
          <p14:tracePt t="85066" x="5638800" y="2838450"/>
          <p14:tracePt t="85080" x="5634038" y="2838450"/>
          <p14:tracePt t="85087" x="5624513" y="2838450"/>
          <p14:tracePt t="85101" x="5610225" y="2828925"/>
          <p14:tracePt t="85118" x="5581650" y="2824163"/>
          <p14:tracePt t="85134" x="5548313" y="2824163"/>
          <p14:tracePt t="85151" x="5500688" y="2814638"/>
          <p14:tracePt t="85168" x="5481638" y="2809875"/>
          <p14:tracePt t="85184" x="5467350" y="2809875"/>
          <p14:tracePt t="85201" x="5457825" y="2809875"/>
          <p14:tracePt t="85386" x="5462588" y="2814638"/>
          <p14:tracePt t="85406" x="5462588" y="2819400"/>
          <p14:tracePt t="85414" x="5467350" y="2819400"/>
          <p14:tracePt t="85428" x="5472113" y="2819400"/>
          <p14:tracePt t="85435" x="5476875" y="2819400"/>
          <p14:tracePt t="85451" x="5491163" y="2824163"/>
          <p14:tracePt t="85468" x="5519738" y="2833688"/>
          <p14:tracePt t="85484" x="5567363" y="2838450"/>
          <p14:tracePt t="85501" x="5591175" y="2843213"/>
          <p14:tracePt t="85518" x="5605463" y="2852738"/>
          <p14:tracePt t="85534" x="5610225" y="2857500"/>
          <p14:tracePt t="85551" x="5614988" y="2857500"/>
          <p14:tracePt t="85584" x="5619750" y="2857500"/>
          <p14:tracePt t="85613" x="5624513" y="2857500"/>
          <p14:tracePt t="86841" x="5643563" y="2857500"/>
          <p14:tracePt t="86848" x="5667375" y="2857500"/>
          <p14:tracePt t="86855" x="5691188" y="2857500"/>
          <p14:tracePt t="86867" x="5710238" y="2857500"/>
          <p14:tracePt t="86884" x="5791200" y="2857500"/>
          <p14:tracePt t="86901" x="5853113" y="2862263"/>
          <p14:tracePt t="86918" x="5919788" y="2862263"/>
          <p14:tracePt t="86934" x="5948363" y="2862263"/>
          <p14:tracePt t="86951" x="5967413" y="2867025"/>
          <p14:tracePt t="86967" x="5981700" y="2867025"/>
          <p14:tracePt t="86984" x="5986463" y="2871788"/>
          <p14:tracePt t="87001" x="5995988" y="2871788"/>
          <p14:tracePt t="87017" x="6005513" y="2871788"/>
          <p14:tracePt t="87034" x="6010275" y="2871788"/>
          <p14:tracePt t="87051" x="6015038" y="2871788"/>
          <p14:tracePt t="87067" x="6024563" y="2871788"/>
          <p14:tracePt t="87084" x="6034088" y="2871788"/>
          <p14:tracePt t="87100" x="6038850" y="2871788"/>
          <p14:tracePt t="87117" x="6053138" y="2871788"/>
          <p14:tracePt t="87152" x="6057900" y="2871788"/>
          <p14:tracePt t="87344" x="6048375" y="2871788"/>
          <p14:tracePt t="87358" x="6043613" y="2871788"/>
          <p14:tracePt t="87380" x="6038850" y="2867025"/>
          <p14:tracePt t="87401" x="6034088" y="2867025"/>
          <p14:tracePt t="87416" x="6029325" y="2867025"/>
          <p14:tracePt t="87479" x="6024563" y="2867025"/>
          <p14:tracePt t="87486" x="6024563" y="2862263"/>
          <p14:tracePt t="87508" x="6019800" y="2862263"/>
          <p14:tracePt t="87614" x="6024563" y="2862263"/>
          <p14:tracePt t="94896" x="6024563" y="2857500"/>
          <p14:tracePt t="94917" x="6024563" y="2852738"/>
          <p14:tracePt t="94925" x="6019800" y="2847975"/>
          <p14:tracePt t="94932" x="6010275" y="2838450"/>
          <p14:tracePt t="94948" x="5995988" y="2824163"/>
          <p14:tracePt t="94965" x="5981700" y="2809875"/>
          <p14:tracePt t="94981" x="5962650" y="2790825"/>
          <p14:tracePt t="94998" x="5953125" y="2786063"/>
          <p14:tracePt t="95015" x="5948363" y="2776538"/>
          <p14:tracePt t="95031" x="5948363" y="2771775"/>
          <p14:tracePt t="97998" x="5967413" y="2781300"/>
          <p14:tracePt t="98006" x="6000750" y="2790825"/>
          <p14:tracePt t="98014" x="6034088" y="2800350"/>
          <p14:tracePt t="98030" x="6076950" y="2819400"/>
          <p14:tracePt t="98047" x="6100763" y="2828925"/>
          <p14:tracePt t="98063" x="6115050" y="2838450"/>
          <p14:tracePt t="98080" x="6119813" y="2838450"/>
          <p14:tracePt t="98134" x="6124575" y="2838450"/>
          <p14:tracePt t="98261" x="6119813" y="2833688"/>
          <p14:tracePt t="98268" x="6115050" y="2833688"/>
          <p14:tracePt t="98283" x="6110288" y="2833688"/>
          <p14:tracePt t="98297" x="6105525" y="2828925"/>
          <p14:tracePt t="98313" x="6100763" y="2819400"/>
          <p14:tracePt t="98330" x="6096000" y="2819400"/>
          <p14:tracePt t="98347" x="6091238" y="2814638"/>
          <p14:tracePt t="98363" x="6081713" y="2814638"/>
          <p14:tracePt t="98380" x="6081713" y="2809875"/>
          <p14:tracePt t="98397" x="6067425" y="2809875"/>
          <p14:tracePt t="98413" x="6038850" y="2805113"/>
          <p14:tracePt t="98430" x="6010275" y="2800350"/>
          <p14:tracePt t="98447" x="5976938" y="2795588"/>
          <p14:tracePt t="98463" x="5962650" y="2795588"/>
          <p14:tracePt t="98481" x="5943600" y="2795588"/>
          <p14:tracePt t="98497" x="5938838" y="2795588"/>
          <p14:tracePt t="98513" x="5934075" y="2795588"/>
          <p14:tracePt t="98652" x="5934075" y="2800350"/>
          <p14:tracePt t="98672" x="5934075" y="2805113"/>
          <p14:tracePt t="98722" x="5934075" y="2809875"/>
          <p14:tracePt t="98751" x="5938838" y="2809875"/>
          <p14:tracePt t="98772" x="5938838" y="2814638"/>
          <p14:tracePt t="98807" x="5938838" y="2819400"/>
          <p14:tracePt t="98829" x="5943600" y="2819400"/>
          <p14:tracePt t="98843" x="5943600" y="2824163"/>
          <p14:tracePt t="98907" x="5943600" y="2828925"/>
          <p14:tracePt t="99092" x="5953125" y="2828925"/>
          <p14:tracePt t="99163" x="5953125" y="2824163"/>
          <p14:tracePt t="99170" x="5953125" y="2819400"/>
          <p14:tracePt t="99180" x="5957888" y="2819400"/>
          <p14:tracePt t="99196" x="5962650" y="2814638"/>
          <p14:tracePt t="99213" x="5991225" y="2809875"/>
          <p14:tracePt t="99230" x="6015038" y="2809875"/>
          <p14:tracePt t="99246" x="6029325" y="2809875"/>
          <p14:tracePt t="99263" x="6053138" y="2809875"/>
          <p14:tracePt t="99280" x="6062663" y="2809875"/>
          <p14:tracePt t="99297" x="6067425" y="2809875"/>
          <p14:tracePt t="99313" x="6076950" y="2809875"/>
          <p14:tracePt t="99330" x="6081713" y="2809875"/>
          <p14:tracePt t="99383" x="6086475" y="2809875"/>
          <p14:tracePt t="99418" x="6091238" y="2809875"/>
          <p14:tracePt t="99546" x="6091238" y="2814638"/>
          <p14:tracePt t="99560" x="6091238" y="2819400"/>
          <p14:tracePt t="99595" x="6091238" y="2824163"/>
          <p14:tracePt t="99602" x="6086475" y="2824163"/>
          <p14:tracePt t="99613" x="6086475" y="2828925"/>
          <p14:tracePt t="99629" x="6081713" y="2828925"/>
          <p14:tracePt t="99646" x="6067425" y="2828925"/>
          <p14:tracePt t="99663" x="6062663" y="2824163"/>
          <p14:tracePt t="99680" x="6057900" y="2824163"/>
          <p14:tracePt t="99696" x="6053138" y="2824163"/>
          <p14:tracePt t="99766" x="6057900" y="2814638"/>
          <p14:tracePt t="99774" x="6062663" y="2814638"/>
          <p14:tracePt t="99794" x="6072188" y="2814638"/>
          <p14:tracePt t="99801" x="6081713" y="2814638"/>
          <p14:tracePt t="99813" x="6086475" y="2814638"/>
          <p14:tracePt t="99829" x="6124575" y="2819400"/>
          <p14:tracePt t="99846" x="6134100" y="2824163"/>
          <p14:tracePt t="99863" x="6143625" y="2828925"/>
          <p14:tracePt t="99879" x="6148388" y="2828925"/>
          <p14:tracePt t="99896" x="6153150" y="2833688"/>
          <p14:tracePt t="99957" x="6157913" y="2833688"/>
          <p14:tracePt t="99964" x="6157913" y="2838450"/>
          <p14:tracePt t="101058" x="6162675" y="2843213"/>
          <p14:tracePt t="101065" x="6172200" y="2843213"/>
          <p14:tracePt t="101072" x="6181725" y="2843213"/>
          <p14:tracePt t="101079" x="6196013" y="2847975"/>
          <p14:tracePt t="101096" x="6215063" y="2852738"/>
          <p14:tracePt t="101112" x="6234113" y="2852738"/>
          <p14:tracePt t="101129" x="6253163" y="2857500"/>
          <p14:tracePt t="101146" x="6267450" y="2857500"/>
          <p14:tracePt t="101162" x="6281738" y="2862263"/>
          <p14:tracePt t="101199" x="6286500" y="2862263"/>
          <p14:tracePt t="101214" x="6286500" y="2867025"/>
          <p14:tracePt t="101235" x="6286500" y="2871788"/>
          <p14:tracePt t="101293" x="6253163" y="2871788"/>
          <p14:tracePt t="101299" x="6224588" y="2857500"/>
          <p14:tracePt t="101312" x="6167438" y="2838450"/>
          <p14:tracePt t="101329" x="6110288" y="2809875"/>
          <p14:tracePt t="101346" x="6072188" y="2790825"/>
          <p14:tracePt t="101362" x="6024563" y="2762250"/>
          <p14:tracePt t="101379" x="6005513" y="2752725"/>
          <p14:tracePt t="101396" x="6000750" y="2747963"/>
          <p14:tracePt t="101413" x="5995988" y="2747963"/>
          <p14:tracePt t="101555" x="6000750" y="2747963"/>
          <p14:tracePt t="101569" x="6000750" y="2752725"/>
          <p14:tracePt t="101668" x="5995988" y="2752725"/>
          <p14:tracePt t="101675" x="5991225" y="2752725"/>
          <p14:tracePt t="101689" x="5991225" y="2747963"/>
          <p14:tracePt t="101703" x="5986463" y="2747963"/>
          <p14:tracePt t="101753" x="5986463" y="2752725"/>
          <p14:tracePt t="101760" x="5986463" y="2757488"/>
          <p14:tracePt t="101774" x="5986463" y="2767013"/>
          <p14:tracePt t="101788" x="5986463" y="2771775"/>
          <p14:tracePt t="101810" x="5991225" y="2776538"/>
          <p14:tracePt t="101860" x="5991225" y="2781300"/>
          <p14:tracePt t="101895" x="5991225" y="2776538"/>
          <p14:tracePt t="101902" x="5986463" y="2771775"/>
          <p14:tracePt t="101912" x="5981700" y="2757488"/>
          <p14:tracePt t="101930" x="5981700" y="2752725"/>
          <p14:tracePt t="101995" x="5986463" y="2752725"/>
          <p14:tracePt t="102015" x="5991225" y="2752725"/>
          <p14:tracePt t="102073" x="5995988" y="2752725"/>
          <p14:tracePt t="102179" x="5995988" y="2757488"/>
          <p14:tracePt t="102221" x="6019800" y="2752725"/>
          <p14:tracePt t="102228" x="6067425" y="2733675"/>
          <p14:tracePt t="102235" x="6124575" y="2719388"/>
          <p14:tracePt t="102245" x="6200775" y="2690813"/>
          <p14:tracePt t="102262" x="6467475" y="2638425"/>
          <p14:tracePt t="102279" x="6786563" y="2547938"/>
          <p14:tracePt t="102295" x="7462838" y="2381250"/>
          <p14:tracePt t="102312" x="7815263" y="2324100"/>
          <p14:tracePt t="102329" x="8220075" y="2286000"/>
          <p14:tracePt t="102345" x="8334375" y="2290763"/>
          <p14:tracePt t="102362" x="8405813" y="2305050"/>
          <p14:tracePt t="102379" x="8458200" y="2324100"/>
          <p14:tracePt t="102395" x="8472488" y="2338388"/>
          <p14:tracePt t="102412" x="8477250" y="2347913"/>
          <p14:tracePt t="102429" x="8477250" y="2376488"/>
          <p14:tracePt t="102445" x="8477250" y="2405063"/>
          <p14:tracePt t="102462" x="8477250" y="2433638"/>
          <p14:tracePt t="102479" x="8486775" y="2505075"/>
          <p14:tracePt t="102495" x="8510588" y="2562225"/>
          <p14:tracePt t="102513" x="8553450" y="2638425"/>
          <p14:tracePt t="102529" x="8572500" y="2676525"/>
          <p14:tracePt t="102545" x="8577263" y="2690813"/>
          <p14:tracePt t="102562" x="8586788" y="2700338"/>
          <p14:tracePt t="102605" x="8586788" y="2705100"/>
          <p14:tracePt t="102747" x="8582025" y="2709863"/>
          <p14:tracePt t="102754" x="8572500" y="2714625"/>
          <p14:tracePt t="102762" x="8548688" y="2719388"/>
          <p14:tracePt t="102778" x="8515350" y="2743200"/>
          <p14:tracePt t="102795" x="8472488" y="2762250"/>
          <p14:tracePt t="102812" x="8410575" y="2805113"/>
          <p14:tracePt t="102828" x="8367713" y="2833688"/>
          <p14:tracePt t="102845" x="8320088" y="2862263"/>
          <p14:tracePt t="102862" x="8305800" y="2867025"/>
          <p14:tracePt t="102878" x="8301038" y="2871788"/>
          <p14:tracePt t="102895" x="8291513" y="2871788"/>
          <p14:tracePt t="104380" x="8262938" y="2876550"/>
          <p14:tracePt t="104386" x="8210550" y="2886075"/>
          <p14:tracePt t="104395" x="8139113" y="2895600"/>
          <p14:tracePt t="104411" x="8029575" y="2909888"/>
          <p14:tracePt t="104429" x="7834313" y="2919413"/>
          <p14:tracePt t="104445" x="7715250" y="2919413"/>
          <p14:tracePt t="104461" x="7600950" y="2914650"/>
          <p14:tracePt t="104478" x="7448550" y="2900363"/>
          <p14:tracePt t="104495" x="7381875" y="2890838"/>
          <p14:tracePt t="104511" x="7334250" y="2886075"/>
          <p14:tracePt t="104528" x="7286625" y="2876550"/>
          <p14:tracePt t="104545" x="7253288" y="2871788"/>
          <p14:tracePt t="104561" x="7229475" y="2867025"/>
          <p14:tracePt t="104578" x="7196138" y="2857500"/>
          <p14:tracePt t="104595" x="7186613" y="2857500"/>
          <p14:tracePt t="104611" x="7181850" y="2852738"/>
          <p14:tracePt t="104628" x="7167563" y="2852738"/>
          <p14:tracePt t="104677" x="7162800" y="2852738"/>
          <p14:tracePt t="106133" x="7134225" y="2862263"/>
          <p14:tracePt t="106139" x="7091363" y="2886075"/>
          <p14:tracePt t="106146" x="7053263" y="2905125"/>
          <p14:tracePt t="106161" x="6958013" y="2928938"/>
          <p14:tracePt t="106177" x="6853238" y="2962275"/>
          <p14:tracePt t="106194" x="6777038" y="2976563"/>
          <p14:tracePt t="106211" x="6681788" y="2976563"/>
          <p14:tracePt t="106227" x="6615113" y="2976563"/>
          <p14:tracePt t="106244" x="6562725" y="2962275"/>
          <p14:tracePt t="106261" x="6477000" y="2928938"/>
          <p14:tracePt t="106277" x="6434138" y="2905125"/>
          <p14:tracePt t="106294" x="6376988" y="2886075"/>
          <p14:tracePt t="106311" x="6286500" y="2857500"/>
          <p14:tracePt t="106327" x="6234113" y="2843213"/>
          <p14:tracePt t="106344" x="6186488" y="2828925"/>
          <p14:tracePt t="106361" x="6162675" y="2819400"/>
          <p14:tracePt t="106377" x="6143625" y="2809875"/>
          <p14:tracePt t="106394" x="6119813" y="2800350"/>
          <p14:tracePt t="106411" x="6110288" y="2795588"/>
          <p14:tracePt t="106427" x="6105525" y="2795588"/>
          <p14:tracePt t="106444" x="6100763" y="2795588"/>
          <p14:tracePt t="106501" x="6105525" y="2795588"/>
          <p14:tracePt t="106515" x="6110288" y="2795588"/>
          <p14:tracePt t="106523" x="6115050" y="2795588"/>
          <p14:tracePt t="106536" x="6119813" y="2795588"/>
          <p14:tracePt t="106544" x="6124575" y="2795588"/>
          <p14:tracePt t="106561" x="6138863" y="2795588"/>
          <p14:tracePt t="106577" x="6162675" y="2800350"/>
          <p14:tracePt t="106594" x="6196013" y="2805113"/>
          <p14:tracePt t="106611" x="6219825" y="2805113"/>
          <p14:tracePt t="106627" x="6248400" y="2805113"/>
          <p14:tracePt t="106644" x="6286500" y="2809875"/>
          <p14:tracePt t="106661" x="6305550" y="2809875"/>
          <p14:tracePt t="106677" x="6319838" y="2809875"/>
          <p14:tracePt t="106694" x="6324600" y="2809875"/>
          <p14:tracePt t="106735" x="6329363" y="2809875"/>
          <p14:tracePt t="107240" x="6338888" y="2809875"/>
          <p14:tracePt t="107247" x="6343650" y="2809875"/>
          <p14:tracePt t="107254" x="6343650" y="2814638"/>
          <p14:tracePt t="107260" x="6348413" y="2814638"/>
          <p14:tracePt t="107277" x="6353175" y="2814638"/>
          <p14:tracePt t="107294" x="6357938" y="2814638"/>
          <p14:tracePt t="107310" x="6362700" y="2814638"/>
          <p14:tracePt t="107338" x="6367463" y="2814638"/>
          <p14:tracePt t="107374" x="6372225" y="2814638"/>
          <p14:tracePt t="108432" x="6367463" y="2814638"/>
          <p14:tracePt t="108439" x="6353175" y="2814638"/>
          <p14:tracePt t="108446" x="6334125" y="2814638"/>
          <p14:tracePt t="108460" x="6305550" y="2814638"/>
          <p14:tracePt t="108477" x="6281738" y="2814638"/>
          <p14:tracePt t="108493" x="6257925" y="2814638"/>
          <p14:tracePt t="108510" x="6224588" y="2814638"/>
          <p14:tracePt t="108527" x="6191250" y="2809875"/>
          <p14:tracePt t="108543" x="6157913" y="2809875"/>
          <p14:tracePt t="108560" x="6119813" y="2809875"/>
          <p14:tracePt t="108577" x="6115050" y="2805113"/>
          <p14:tracePt t="108593" x="6105525" y="2805113"/>
          <p14:tracePt t="108623" x="6100763" y="2805113"/>
          <p14:tracePt t="112080" x="6110288" y="2805113"/>
          <p14:tracePt t="112086" x="6119813" y="2805113"/>
          <p14:tracePt t="112095" x="6124575" y="2805113"/>
          <p14:tracePt t="112109" x="6148388" y="2805113"/>
          <p14:tracePt t="112125" x="6172200" y="2809875"/>
          <p14:tracePt t="112142" x="6186488" y="2814638"/>
          <p14:tracePt t="112159" x="6229350" y="2824163"/>
          <p14:tracePt t="112175" x="6267450" y="2828925"/>
          <p14:tracePt t="112192" x="6315075" y="2838450"/>
          <p14:tracePt t="112209" x="6343650" y="2843213"/>
          <p14:tracePt t="112225" x="6362700" y="2847975"/>
          <p14:tracePt t="112242" x="6391275" y="2852738"/>
          <p14:tracePt t="112259" x="6405563" y="2857500"/>
          <p14:tracePt t="112275" x="6429375" y="2857500"/>
          <p14:tracePt t="112292" x="6448425" y="2867025"/>
          <p14:tracePt t="112309" x="6467475" y="2867025"/>
          <p14:tracePt t="112325" x="6472238" y="2867025"/>
          <p14:tracePt t="112342" x="6477000" y="2867025"/>
          <p14:tracePt t="112377" x="6481763" y="2867025"/>
          <p14:tracePt t="112413" x="6486525" y="2867025"/>
          <p14:tracePt t="112555" x="6486525" y="2862263"/>
          <p14:tracePt t="112619" x="6481763" y="2857500"/>
          <p14:tracePt t="112626" x="6477000" y="2857500"/>
          <p14:tracePt t="112640" x="6472238" y="2857500"/>
          <p14:tracePt t="112655" x="6467475" y="2857500"/>
          <p14:tracePt t="112668" x="6467475" y="2852738"/>
          <p14:tracePt t="112675" x="6462713" y="2852738"/>
          <p14:tracePt t="112711" x="6457950" y="2852738"/>
          <p14:tracePt t="128747" x="6443663" y="2852738"/>
          <p14:tracePt t="128754" x="6429375" y="2852738"/>
          <p14:tracePt t="128761" x="6410325" y="2852738"/>
          <p14:tracePt t="128770" x="6391275" y="2852738"/>
          <p14:tracePt t="128786" x="6334125" y="2847975"/>
          <p14:tracePt t="128803" x="6281738" y="2838450"/>
          <p14:tracePt t="128820" x="6243638" y="2833688"/>
          <p14:tracePt t="128836" x="6219825" y="2824163"/>
          <p14:tracePt t="128853" x="6196013" y="2824163"/>
          <p14:tracePt t="128870" x="6172200" y="2814638"/>
          <p14:tracePt t="128887" x="6148388" y="2809875"/>
          <p14:tracePt t="128903" x="6110288" y="2809875"/>
          <p14:tracePt t="128920" x="6081713" y="2805113"/>
          <p14:tracePt t="128936" x="6062663" y="2800350"/>
          <p14:tracePt t="128953" x="6038850" y="2800350"/>
          <p14:tracePt t="128970" x="6034088" y="2795588"/>
          <p14:tracePt t="129003" x="6029325" y="2795588"/>
          <p14:tracePt t="129020" x="6024563" y="2795588"/>
          <p14:tracePt t="129036" x="6019800" y="2795588"/>
          <p14:tracePt t="129059" x="6019800" y="2800350"/>
          <p14:tracePt t="129073" x="6010275" y="2800350"/>
          <p14:tracePt t="129102" x="6010275" y="2805113"/>
          <p14:tracePt t="129130" x="6010275" y="2814638"/>
          <p14:tracePt t="129158" x="6010275" y="2819400"/>
          <p14:tracePt t="129187" x="6015038" y="2819400"/>
          <p14:tracePt t="129194" x="6015038" y="2824163"/>
          <p14:tracePt t="129230" x="6015038" y="2828925"/>
          <p14:tracePt t="129236" x="6019800" y="2828925"/>
          <p14:tracePt t="129243" x="6019800" y="2833688"/>
          <p14:tracePt t="129279" x="6024563" y="2838450"/>
          <p14:tracePt t="129307" x="6024563" y="2843213"/>
          <p14:tracePt t="129336" x="6029325" y="2843213"/>
          <p14:tracePt t="129372" x="6034088" y="2847975"/>
          <p14:tracePt t="129407" x="6034088" y="2852738"/>
          <p14:tracePt t="129435" x="6038850" y="2852738"/>
          <p14:tracePt t="129471" x="6043613" y="2852738"/>
          <p14:tracePt t="133530" x="6043613" y="2847975"/>
          <p14:tracePt t="133552" x="6043613" y="2843213"/>
          <p14:tracePt t="133580" x="6043613" y="2838450"/>
          <p14:tracePt t="133644" x="6048375" y="2838450"/>
          <p14:tracePt t="133658" x="6053138" y="2843213"/>
          <p14:tracePt t="133665" x="6053138" y="2847975"/>
          <p14:tracePt t="133673" x="6057900" y="2852738"/>
          <p14:tracePt t="133686" x="6057900" y="2857500"/>
          <p14:tracePt t="133708" x="6057900" y="2862263"/>
          <p14:tracePt t="133807" x="6057900" y="2857500"/>
          <p14:tracePt t="133814" x="6057900" y="2852738"/>
          <p14:tracePt t="133828" x="6057900" y="2847975"/>
          <p14:tracePt t="133849" x="6057900" y="2843213"/>
          <p14:tracePt t="133914" x="6062663" y="2843213"/>
          <p14:tracePt t="133920" x="6062663" y="2847975"/>
          <p14:tracePt t="133935" x="6062663" y="2852738"/>
          <p14:tracePt t="138761" x="6076950" y="2852738"/>
          <p14:tracePt t="138768" x="6096000" y="2857500"/>
          <p14:tracePt t="138775" x="6110288" y="2857500"/>
          <p14:tracePt t="138783" x="6124575" y="2862263"/>
          <p14:tracePt t="138800" x="6153150" y="2867025"/>
          <p14:tracePt t="138816" x="6176963" y="2871788"/>
          <p14:tracePt t="138833" x="6210300" y="2881313"/>
          <p14:tracePt t="138850" x="6234113" y="2886075"/>
          <p14:tracePt t="138866" x="6257925" y="2895600"/>
          <p14:tracePt t="138883" x="6286500" y="2900363"/>
          <p14:tracePt t="138900" x="6305550" y="2900363"/>
          <p14:tracePt t="138917" x="6329363" y="2909888"/>
          <p14:tracePt t="138933" x="6338888" y="2914650"/>
          <p14:tracePt t="138950" x="6367463" y="2914650"/>
          <p14:tracePt t="138966" x="6434138" y="2938463"/>
          <p14:tracePt t="138983" x="6500813" y="2947988"/>
          <p14:tracePt t="139000" x="6577013" y="2957513"/>
          <p14:tracePt t="139016" x="6653213" y="2962275"/>
          <p14:tracePt t="139033" x="6691313" y="2962275"/>
          <p14:tracePt t="139049" x="6743700" y="2962275"/>
          <p14:tracePt t="139066" x="6796088" y="2957513"/>
          <p14:tracePt t="139083" x="6824663" y="2952750"/>
          <p14:tracePt t="139100" x="6848475" y="2947988"/>
          <p14:tracePt t="139116" x="6896100" y="2947988"/>
          <p14:tracePt t="139133" x="6924675" y="2943225"/>
          <p14:tracePt t="139150" x="6967538" y="2943225"/>
          <p14:tracePt t="139166" x="7029450" y="2938463"/>
          <p14:tracePt t="139183" x="7053263" y="2938463"/>
          <p14:tracePt t="139199" x="7072313" y="2938463"/>
          <p14:tracePt t="139216" x="7096125" y="2938463"/>
          <p14:tracePt t="139233" x="7105650" y="2943225"/>
          <p14:tracePt t="139266" x="7110413" y="2943225"/>
          <p14:tracePt t="139283" x="7115175" y="2943225"/>
          <p14:tracePt t="139307" x="7119938" y="2943225"/>
          <p14:tracePt t="139350" x="7115175" y="2938463"/>
          <p14:tracePt t="139357" x="7110413" y="2938463"/>
          <p14:tracePt t="139366" x="7096125" y="2924175"/>
          <p14:tracePt t="139383" x="7038975" y="2895600"/>
          <p14:tracePt t="139399" x="6919913" y="2843213"/>
          <p14:tracePt t="139416" x="6858000" y="2809875"/>
          <p14:tracePt t="139433" x="6805613" y="2771775"/>
          <p14:tracePt t="139449" x="6772275" y="2752725"/>
          <p14:tracePt t="139466" x="6767513" y="2747963"/>
          <p14:tracePt t="139500" x="6762750" y="2747963"/>
          <p14:tracePt t="139542" x="6757988" y="2747963"/>
          <p14:tracePt t="139591" x="6748463" y="2752725"/>
          <p14:tracePt t="139598" x="6738938" y="2752725"/>
          <p14:tracePt t="139605" x="6715125" y="2747963"/>
          <p14:tracePt t="139616" x="6691313" y="2747963"/>
          <p14:tracePt t="139633" x="6634163" y="2738438"/>
          <p14:tracePt t="139649" x="6524625" y="2719388"/>
          <p14:tracePt t="139666" x="6457950" y="2709863"/>
          <p14:tracePt t="139683" x="6396038" y="2700338"/>
          <p14:tracePt t="139699" x="6376988" y="2700338"/>
          <p14:tracePt t="139716" x="6372225" y="2700338"/>
          <p14:tracePt t="139784" x="6372225" y="2705100"/>
          <p14:tracePt t="139790" x="6372225" y="2709863"/>
          <p14:tracePt t="139811" x="6372225" y="2714625"/>
          <p14:tracePt t="139825" x="6372225" y="2719388"/>
          <p14:tracePt t="139840" x="6372225" y="2728913"/>
          <p14:tracePt t="139854" x="6372225" y="2733675"/>
          <p14:tracePt t="139866" x="6372225" y="2738438"/>
          <p14:tracePt t="139883" x="6376988" y="2743200"/>
          <p14:tracePt t="139899" x="6381750" y="2743200"/>
          <p14:tracePt t="139916" x="6381750" y="2747963"/>
          <p14:tracePt t="139933" x="6386513" y="2747963"/>
          <p14:tracePt t="139949" x="6386513" y="2752725"/>
          <p14:tracePt t="139966" x="6396038" y="2752725"/>
          <p14:tracePt t="139983" x="6400800" y="2762250"/>
          <p14:tracePt t="140016" x="6405563" y="2767013"/>
          <p14:tracePt t="140033" x="6415088" y="2776538"/>
          <p14:tracePt t="140049" x="6424613" y="2786063"/>
          <p14:tracePt t="140066" x="6429375" y="2795588"/>
          <p14:tracePt t="140083" x="6438900" y="2805113"/>
          <p14:tracePt t="140099" x="6443663" y="2814638"/>
          <p14:tracePt t="140116" x="6448425" y="2824163"/>
          <p14:tracePt t="140133" x="6453188" y="2828925"/>
          <p14:tracePt t="140149" x="6457950" y="2828925"/>
          <p14:tracePt t="140166" x="6457950" y="2833688"/>
          <p14:tracePt t="140315" x="6462713" y="2833688"/>
          <p14:tracePt t="140401" x="6462713" y="2828925"/>
          <p14:tracePt t="140407" x="6467475" y="2828925"/>
          <p14:tracePt t="140478" x="6467475" y="2824163"/>
          <p14:tracePt t="140507" x="6472238" y="2824163"/>
          <p14:tracePt t="140543" x="6477000" y="2824163"/>
          <p14:tracePt t="140578" x="6481763" y="2824163"/>
          <p14:tracePt t="142325" x="6491288" y="2824163"/>
          <p14:tracePt t="142332" x="6500813" y="2824163"/>
          <p14:tracePt t="142339" x="6505575" y="2828925"/>
          <p14:tracePt t="142348" x="6510338" y="2828925"/>
          <p14:tracePt t="142365" x="6534150" y="2843213"/>
          <p14:tracePt t="142382" x="6567488" y="2857500"/>
          <p14:tracePt t="142398" x="6591300" y="2862263"/>
          <p14:tracePt t="142415" x="6605588" y="2867025"/>
          <p14:tracePt t="142432" x="6624638" y="2876550"/>
          <p14:tracePt t="142448" x="6638925" y="2876550"/>
          <p14:tracePt t="142465" x="6653213" y="2876550"/>
          <p14:tracePt t="142482" x="6672263" y="2876550"/>
          <p14:tracePt t="142498" x="6691313" y="2886075"/>
          <p14:tracePt t="142515" x="6715125" y="2890838"/>
          <p14:tracePt t="142532" x="6762750" y="2890838"/>
          <p14:tracePt t="142548" x="6796088" y="2890838"/>
          <p14:tracePt t="142565" x="6829425" y="2890838"/>
          <p14:tracePt t="142582" x="6881813" y="2890838"/>
          <p14:tracePt t="142598" x="6929438" y="2890838"/>
          <p14:tracePt t="142615" x="7010400" y="2890838"/>
          <p14:tracePt t="142632" x="7067550" y="2895600"/>
          <p14:tracePt t="142648" x="7110413" y="2895600"/>
          <p14:tracePt t="142665" x="7134225" y="2895600"/>
          <p14:tracePt t="142682" x="7143750" y="2895600"/>
          <p14:tracePt t="142698" x="7148513" y="2895600"/>
          <p14:tracePt t="142786" x="7153275" y="2895600"/>
          <p14:tracePt t="147159" x="7138988" y="2895600"/>
          <p14:tracePt t="147165" x="7100888" y="2895600"/>
          <p14:tracePt t="147180" x="7048500" y="2895600"/>
          <p14:tracePt t="147197" x="6996113" y="2890838"/>
          <p14:tracePt t="147214" x="6934200" y="2886075"/>
          <p14:tracePt t="147230" x="6919913" y="2881313"/>
          <p14:tracePt t="147247" x="6915150" y="2881313"/>
          <p14:tracePt t="147357" x="6919913" y="2881313"/>
          <p14:tracePt t="147371" x="6919913" y="2876550"/>
          <p14:tracePt t="147406" x="6924675" y="2876550"/>
          <p14:tracePt t="147413" x="6929438" y="2876550"/>
          <p14:tracePt t="147427" x="6929438" y="2871788"/>
          <p14:tracePt t="147449" x="6934200" y="2867025"/>
          <p14:tracePt t="147456" x="6938963" y="2862263"/>
          <p14:tracePt t="147470" x="6943725" y="2862263"/>
          <p14:tracePt t="147480" x="6943725" y="2857500"/>
          <p14:tracePt t="147513" x="6948488" y="2857500"/>
          <p14:tracePt t="147520" x="6948488" y="2852738"/>
          <p14:tracePt t="147530" x="6948488" y="2847975"/>
          <p14:tracePt t="147548" x="6948488" y="2843213"/>
          <p14:tracePt t="147563" x="6953250" y="2838450"/>
          <p14:tracePt t="147620" x="6953250" y="2833688"/>
          <p14:tracePt t="147647" x="6953250" y="2828925"/>
          <p14:tracePt t="147654" x="6958013" y="2828925"/>
          <p14:tracePt t="147782" x="6958013" y="2833688"/>
          <p14:tracePt t="147818" x="6962775" y="2833688"/>
          <p14:tracePt t="147846" x="6962775" y="2838450"/>
          <p14:tracePt t="147868" x="6962775" y="2843213"/>
          <p14:tracePt t="147882" x="6967538" y="2847975"/>
          <p14:tracePt t="147918" x="6967538" y="2852738"/>
          <p14:tracePt t="147981" x="6967538" y="2857500"/>
          <p14:tracePt t="148031" x="6972300" y="2857500"/>
          <p14:tracePt t="148038" x="6977063" y="2862263"/>
          <p14:tracePt t="148046" x="6981825" y="2867025"/>
          <p14:tracePt t="148063" x="6996113" y="2871788"/>
          <p14:tracePt t="148081" x="7019925" y="2876550"/>
          <p14:tracePt t="148097" x="7043738" y="2876550"/>
          <p14:tracePt t="148113" x="7067550" y="2876550"/>
          <p14:tracePt t="148130" x="7100888" y="2876550"/>
          <p14:tracePt t="148146" x="7115175" y="2876550"/>
          <p14:tracePt t="148163" x="7138988" y="2876550"/>
          <p14:tracePt t="148180" x="7153275" y="2876550"/>
          <p14:tracePt t="148197" x="7158038" y="2876550"/>
          <p14:tracePt t="148213" x="7167563" y="2876550"/>
          <p14:tracePt t="148246" x="7172325" y="2876550"/>
          <p14:tracePt t="148263" x="7177088" y="2876550"/>
          <p14:tracePt t="148286" x="7181850" y="2876550"/>
          <p14:tracePt t="148307" x="7186613" y="2876550"/>
          <p14:tracePt t="148322" x="7191375" y="2876550"/>
          <p14:tracePt t="148386" x="7196138" y="2876550"/>
          <p14:tracePt t="148450" x="7200900" y="2876550"/>
          <p14:tracePt t="148485" x="7205663" y="2876550"/>
          <p14:tracePt t="148499" x="7210425" y="2876550"/>
          <p14:tracePt t="148507" x="7219950" y="2871788"/>
          <p14:tracePt t="148513" x="7224713" y="2871788"/>
          <p14:tracePt t="148530" x="7239000" y="2867025"/>
          <p14:tracePt t="148546" x="7253288" y="2867025"/>
          <p14:tracePt t="148563" x="7272338" y="2862263"/>
          <p14:tracePt t="148580" x="7286625" y="2862263"/>
          <p14:tracePt t="148596" x="7296150" y="2862263"/>
          <p14:tracePt t="148613" x="7300913" y="2857500"/>
          <p14:tracePt t="148630" x="7305675" y="2857500"/>
          <p14:tracePt t="148646" x="7310438" y="2857500"/>
          <p14:tracePt t="148680" x="7310438" y="2852738"/>
          <p14:tracePt t="148705" x="7315200" y="2852738"/>
          <p14:tracePt t="148741" x="7319963" y="2852738"/>
          <p14:tracePt t="148804" x="7324725" y="2852738"/>
          <p14:tracePt t="148840" x="7324725" y="2847975"/>
          <p14:tracePt t="148847" x="7329488" y="2847975"/>
          <p14:tracePt t="148868" x="7339013" y="2847975"/>
          <p14:tracePt t="148876" x="7343775" y="2847975"/>
          <p14:tracePt t="148890" x="7348538" y="2847975"/>
          <p14:tracePt t="148897" x="7353300" y="2847975"/>
          <p14:tracePt t="148913" x="7358063" y="2847975"/>
          <p14:tracePt t="148929" x="7362825" y="2847975"/>
          <p14:tracePt t="148946" x="7367588" y="2847975"/>
          <p14:tracePt t="148963" x="7372350" y="2847975"/>
          <p14:tracePt t="149025" x="7377113" y="2847975"/>
          <p14:tracePt t="149869" x="7377113" y="2843213"/>
          <p14:tracePt t="150402" x="7377113" y="2847975"/>
          <p14:tracePt t="150728" x="7381875" y="2847975"/>
          <p14:tracePt t="150735" x="7381875" y="2843213"/>
          <p14:tracePt t="150746" x="7381875" y="2838450"/>
          <p14:tracePt t="150762" x="7381875" y="2833688"/>
          <p14:tracePt t="150779" x="7391400" y="2824163"/>
          <p14:tracePt t="150796" x="7400925" y="2805113"/>
          <p14:tracePt t="150813" x="7429500" y="2781300"/>
          <p14:tracePt t="150829" x="7458075" y="2762250"/>
          <p14:tracePt t="150846" x="7481888" y="2747963"/>
          <p14:tracePt t="150862" x="7534275" y="2714625"/>
          <p14:tracePt t="150879" x="7553325" y="2705100"/>
          <p14:tracePt t="150896" x="7572375" y="2700338"/>
          <p14:tracePt t="150912" x="7581900" y="2690813"/>
          <p14:tracePt t="150929" x="7586663" y="2690813"/>
          <p14:tracePt t="151033" x="7586663" y="2695575"/>
          <p14:tracePt t="151104" x="7586663" y="2700338"/>
          <p14:tracePt t="151176" x="7586663" y="2705100"/>
          <p14:tracePt t="151189" x="7586663" y="2709863"/>
          <p14:tracePt t="151218" x="7586663" y="2714625"/>
          <p14:tracePt t="151247" x="7586663" y="2719388"/>
          <p14:tracePt t="151261" x="7586663" y="2724150"/>
          <p14:tracePt t="151282" x="7586663" y="2728913"/>
          <p14:tracePt t="151324" x="7586663" y="2733675"/>
          <p14:tracePt t="151353" x="7591425" y="2738438"/>
          <p14:tracePt t="151374" x="7591425" y="2743200"/>
          <p14:tracePt t="151388" x="7591425" y="2747963"/>
          <p14:tracePt t="151410" x="7596188" y="2747963"/>
          <p14:tracePt t="151416" x="7596188" y="2752725"/>
          <p14:tracePt t="151445" x="7600950" y="2752725"/>
          <p14:tracePt t="160017" x="7624763" y="2757488"/>
          <p14:tracePt t="160025" x="7658100" y="2762250"/>
          <p14:tracePt t="160032" x="7691438" y="2767013"/>
          <p14:tracePt t="160043" x="7710488" y="2767013"/>
          <p14:tracePt t="160059" x="7777163" y="2781300"/>
          <p14:tracePt t="160076" x="7820025" y="2786063"/>
          <p14:tracePt t="160092" x="7848600" y="2800350"/>
          <p14:tracePt t="160109" x="7896225" y="2814638"/>
          <p14:tracePt t="160126" x="7915275" y="2824163"/>
          <p14:tracePt t="160143" x="7929563" y="2824163"/>
          <p14:tracePt t="160159" x="7939088" y="2833688"/>
          <p14:tracePt t="160194" x="7939088" y="2838450"/>
          <p14:tracePt t="160209" x="7943850" y="2838450"/>
          <p14:tracePt t="160244" x="7948613" y="2838450"/>
          <p14:tracePt t="164964" x="7910513" y="2857500"/>
          <p14:tracePt t="164971" x="7858125" y="2876550"/>
          <p14:tracePt t="164978" x="7796213" y="2909888"/>
          <p14:tracePt t="164991" x="7734300" y="2943225"/>
          <p14:tracePt t="165008" x="7519988" y="3048000"/>
          <p14:tracePt t="165024" x="7391400" y="3105150"/>
          <p14:tracePt t="165041" x="7181850" y="3171825"/>
          <p14:tracePt t="165057" x="7072313" y="3209925"/>
          <p14:tracePt t="165074" x="6962775" y="3243263"/>
          <p14:tracePt t="165091" x="6819900" y="3286125"/>
          <p14:tracePt t="165107" x="6762750" y="3309938"/>
          <p14:tracePt t="165124" x="6710363" y="3333750"/>
          <p14:tracePt t="165141" x="6653213" y="3348038"/>
          <p14:tracePt t="165157" x="6619875" y="3362325"/>
          <p14:tracePt t="165174" x="6591300" y="3376613"/>
          <p14:tracePt t="165191" x="6553200" y="3390900"/>
          <p14:tracePt t="165207" x="6534150" y="3395663"/>
          <p14:tracePt t="165224" x="6519863" y="3405188"/>
          <p14:tracePt t="165241" x="6510338" y="3414713"/>
          <p14:tracePt t="165257" x="6505575" y="3414713"/>
          <p14:tracePt t="165291" x="6500813" y="3419475"/>
          <p14:tracePt t="172726" x="6477000" y="3414713"/>
          <p14:tracePt t="172733" x="6429375" y="3400425"/>
          <p14:tracePt t="172740" x="6372225" y="3381375"/>
          <p14:tracePt t="172755" x="6186488" y="3324225"/>
          <p14:tracePt t="172771" x="5953125" y="3262313"/>
          <p14:tracePt t="172788" x="5686425" y="3190875"/>
          <p14:tracePt t="172805" x="5305425" y="3109913"/>
          <p14:tracePt t="172822" x="5095875" y="3048000"/>
          <p14:tracePt t="172838" x="4900613" y="2990850"/>
          <p14:tracePt t="172855" x="4672013" y="2957513"/>
          <p14:tracePt t="172871" x="4529138" y="2933700"/>
          <p14:tracePt t="172888" x="4381500" y="2933700"/>
          <p14:tracePt t="172905" x="4300538" y="2933700"/>
          <p14:tracePt t="172921" x="4252913" y="2943225"/>
          <p14:tracePt t="172938" x="4205288" y="2952750"/>
          <p14:tracePt t="172955" x="4191000" y="2957513"/>
          <p14:tracePt t="172972" x="4186238" y="2962275"/>
          <p14:tracePt t="173329" x="4133850" y="2971800"/>
          <p14:tracePt t="173336" x="4062413" y="2990850"/>
          <p14:tracePt t="173343" x="3952875" y="3005138"/>
          <p14:tracePt t="173355" x="3824288" y="3033713"/>
          <p14:tracePt t="173371" x="3424238" y="3071813"/>
          <p14:tracePt t="173388" x="3190875" y="3100388"/>
          <p14:tracePt t="173405" x="2943225" y="3100388"/>
          <p14:tracePt t="173421" x="2667000" y="3100388"/>
          <p14:tracePt t="173438" x="2528888" y="3100388"/>
          <p14:tracePt t="173455" x="2405063" y="3105150"/>
          <p14:tracePt t="173471" x="2266950" y="3114675"/>
          <p14:tracePt t="173488" x="2195513" y="3124200"/>
          <p14:tracePt t="173505" x="2143125" y="3128963"/>
          <p14:tracePt t="173521" x="2109788" y="3128963"/>
          <p14:tracePt t="173538" x="2100263" y="3128963"/>
          <p14:tracePt t="176140" x="2100263" y="3071813"/>
          <p14:tracePt t="176146" x="2114550" y="2957513"/>
          <p14:tracePt t="176154" x="2133600" y="2857500"/>
          <p14:tracePt t="176170" x="2171700" y="2671763"/>
          <p14:tracePt t="176187" x="2209800" y="2495550"/>
          <p14:tracePt t="176204" x="2290763" y="2300288"/>
          <p14:tracePt t="176221" x="2319338" y="2209800"/>
          <p14:tracePt t="176237" x="2362200" y="2114550"/>
          <p14:tracePt t="176254" x="2390775" y="2057400"/>
          <p14:tracePt t="176270" x="2419350" y="2005013"/>
          <p14:tracePt t="176287" x="2466975" y="1943100"/>
          <p14:tracePt t="176304" x="2486025" y="1914525"/>
          <p14:tracePt t="176320" x="2495550" y="1905000"/>
          <p14:tracePt t="176337" x="2505075" y="1895475"/>
          <p14:tracePt t="176354" x="2509838" y="1890713"/>
          <p14:tracePt t="176387" x="2519363" y="1876425"/>
          <p14:tracePt t="176404" x="2547938" y="1838325"/>
          <p14:tracePt t="176420" x="2571750" y="1795463"/>
          <p14:tracePt t="176437" x="2619375" y="1714500"/>
          <p14:tracePt t="176454" x="2643188" y="1652588"/>
          <p14:tracePt t="176470" x="2657475" y="1609725"/>
          <p14:tracePt t="176487" x="2667000" y="1585913"/>
          <p14:tracePt t="176504" x="2667000" y="1576388"/>
          <p14:tracePt t="176593" x="2667000" y="1581150"/>
          <p14:tracePt t="177891" x="2657475" y="1624013"/>
          <p14:tracePt t="177898" x="2633663" y="1676400"/>
          <p14:tracePt t="177905" x="2609850" y="1728788"/>
          <p14:tracePt t="177920" x="2562225" y="1828800"/>
          <p14:tracePt t="177936" x="2528888" y="1924050"/>
          <p14:tracePt t="177953" x="2495550" y="2019300"/>
          <p14:tracePt t="177970" x="2462213" y="2090738"/>
          <p14:tracePt t="177986" x="2395538" y="2228850"/>
          <p14:tracePt t="178003" x="2338388" y="2328863"/>
          <p14:tracePt t="178020" x="2257425" y="2447925"/>
          <p14:tracePt t="178036" x="2219325" y="2528888"/>
          <p14:tracePt t="178054" x="2171700" y="2638425"/>
          <p14:tracePt t="178070" x="2143125" y="2695575"/>
          <p14:tracePt t="178086" x="2114550" y="2747963"/>
          <p14:tracePt t="178103" x="2043113" y="2843213"/>
          <p14:tracePt t="178120" x="2000250" y="2919413"/>
          <p14:tracePt t="178137" x="1962150" y="2995613"/>
          <p14:tracePt t="178153" x="1914525" y="3095625"/>
          <p14:tracePt t="178170" x="1885950" y="3157538"/>
          <p14:tracePt t="178186" x="1871663" y="3224213"/>
          <p14:tracePt t="178203" x="1843088" y="3290888"/>
          <p14:tracePt t="178220" x="1828800" y="3324225"/>
          <p14:tracePt t="178236" x="1804988" y="3352800"/>
          <p14:tracePt t="178253" x="1790700" y="3390900"/>
          <p14:tracePt t="178270" x="1776413" y="3409950"/>
          <p14:tracePt t="178286" x="1771650" y="3429000"/>
          <p14:tracePt t="178303" x="1762125" y="3452813"/>
          <p14:tracePt t="178320" x="1757363" y="3476625"/>
          <p14:tracePt t="178336" x="1747838" y="3500438"/>
          <p14:tracePt t="178353" x="1738313" y="3533775"/>
          <p14:tracePt t="178370" x="1728788" y="3552825"/>
          <p14:tracePt t="178386" x="1724025" y="3571875"/>
          <p14:tracePt t="178403" x="1719263" y="3581400"/>
          <p14:tracePt t="178420" x="1714500" y="3581400"/>
          <p14:tracePt t="178436" x="1714500" y="3586163"/>
          <p14:tracePt t="182603" x="1695450" y="3590925"/>
          <p14:tracePt t="182609" x="1662113" y="3595688"/>
          <p14:tracePt t="182618" x="1628775" y="3600450"/>
          <p14:tracePt t="182635" x="1562100" y="3609975"/>
          <p14:tracePt t="182652" x="1519238" y="3614738"/>
          <p14:tracePt t="182668" x="1481138" y="3614738"/>
          <p14:tracePt t="182685" x="1471613" y="3614738"/>
          <p14:tracePt t="182701" x="1462088" y="3614738"/>
          <p14:tracePt t="182718" x="1452563" y="3614738"/>
          <p14:tracePt t="182735" x="1443038" y="3614738"/>
          <p14:tracePt t="182751" x="1423988" y="3609975"/>
          <p14:tracePt t="182768" x="1400175" y="3600450"/>
          <p14:tracePt t="182785" x="1376363" y="3590925"/>
          <p14:tracePt t="182801" x="1333500" y="3576638"/>
          <p14:tracePt t="182818" x="1314450" y="3567113"/>
          <p14:tracePt t="182835" x="1304925" y="3557588"/>
          <p14:tracePt t="182851" x="1300163" y="3557588"/>
          <p14:tracePt t="182868" x="1295400" y="3552825"/>
          <p14:tracePt t="182893" x="1295400" y="3548063"/>
          <p14:tracePt t="182914" x="1295400" y="3543300"/>
          <p14:tracePt t="182921" x="1295400" y="3538538"/>
          <p14:tracePt t="182935" x="1295400" y="3533775"/>
          <p14:tracePt t="182957" x="1295400" y="3529013"/>
          <p14:tracePt t="182971" x="1295400" y="3524250"/>
          <p14:tracePt t="182992" x="1300163" y="3524250"/>
          <p14:tracePt t="183006" x="1300163" y="3519488"/>
          <p14:tracePt t="183077" x="1300163" y="3514725"/>
          <p14:tracePt t="183113" x="1304925" y="3514725"/>
          <p14:tracePt t="183141" x="1304925" y="3505200"/>
          <p14:tracePt t="183255" x="1309688" y="3505200"/>
          <p14:tracePt t="183290" x="1309688" y="3500438"/>
          <p14:tracePt t="183312" x="1314450" y="3500438"/>
          <p14:tracePt t="183332" x="1314450" y="3495675"/>
          <p14:tracePt t="183347" x="1323975" y="3495675"/>
          <p14:tracePt t="183389" x="1323975" y="3490913"/>
          <p14:tracePt t="183403" x="1328738" y="3490913"/>
          <p14:tracePt t="183424" x="1328738" y="3486150"/>
          <p14:tracePt t="183467" x="1333500" y="3486150"/>
          <p14:tracePt t="183588" x="1338263" y="3486150"/>
          <p14:tracePt t="183616" x="1343025" y="3486150"/>
          <p14:tracePt t="183623" x="1343025" y="3481388"/>
          <p14:tracePt t="183653" x="1347788" y="3476625"/>
          <p14:tracePt t="183659" x="1357313" y="3471863"/>
          <p14:tracePt t="183668" x="1362075" y="3471863"/>
          <p14:tracePt t="183685" x="1371600" y="3462338"/>
          <p14:tracePt t="183701" x="1390650" y="3452813"/>
          <p14:tracePt t="183718" x="1400175" y="3443288"/>
          <p14:tracePt t="183734" x="1404938" y="3443288"/>
          <p14:tracePt t="183751" x="1419225" y="3438525"/>
          <p14:tracePt t="183784" x="1423988" y="3433763"/>
          <p14:tracePt t="183801" x="1428750" y="3429000"/>
          <p14:tracePt t="183818" x="1433513" y="3429000"/>
          <p14:tracePt t="183851" x="1438275" y="3429000"/>
          <p14:tracePt t="183907" x="1438275" y="3433763"/>
          <p14:tracePt t="183950" x="1447800" y="3433763"/>
          <p14:tracePt t="183971" x="1447800" y="3438525"/>
          <p14:tracePt t="184028" x="1447800" y="3448050"/>
          <p14:tracePt t="184099" x="1447800" y="3452813"/>
          <p14:tracePt t="184163" x="1447800" y="3457575"/>
          <p14:tracePt t="184198" x="1447800" y="3462338"/>
          <p14:tracePt t="184206" x="1447800" y="3467100"/>
          <p14:tracePt t="184241" x="1447800" y="3471863"/>
          <p14:tracePt t="184247" x="1452563" y="3471863"/>
          <p14:tracePt t="184255" x="1452563" y="3476625"/>
          <p14:tracePt t="184283" x="1452563" y="3481388"/>
          <p14:tracePt t="184297" x="1452563" y="3486150"/>
          <p14:tracePt t="184347" x="1452563" y="3490913"/>
          <p14:tracePt t="184383" x="1452563" y="3495675"/>
          <p14:tracePt t="184413" x="1457325" y="3495675"/>
          <p14:tracePt t="184447" x="1457325" y="3505200"/>
          <p14:tracePt t="184510" x="1457325" y="3509963"/>
          <p14:tracePt t="184808" x="1466850" y="3509963"/>
          <p14:tracePt t="184815" x="1485900" y="3514725"/>
          <p14:tracePt t="184822" x="1495425" y="3514725"/>
          <p14:tracePt t="184834" x="1504950" y="3514725"/>
          <p14:tracePt t="184851" x="1528763" y="3514725"/>
          <p14:tracePt t="184867" x="1538288" y="3514725"/>
          <p14:tracePt t="184884" x="1552575" y="3514725"/>
          <p14:tracePt t="184901" x="1566863" y="3514725"/>
          <p14:tracePt t="184917" x="1576388" y="3514725"/>
          <p14:tracePt t="184951" x="1581150" y="3514725"/>
          <p14:tracePt t="184985" x="1585913" y="3514725"/>
          <p14:tracePt t="185021" x="1590675" y="3509963"/>
          <p14:tracePt t="185085" x="1595438" y="3509963"/>
          <p14:tracePt t="185093" x="1595438" y="3505200"/>
          <p14:tracePt t="185102" x="1604963" y="3505200"/>
          <p14:tracePt t="185117" x="1614488" y="3500438"/>
          <p14:tracePt t="185134" x="1657350" y="3495675"/>
          <p14:tracePt t="185151" x="1685925" y="3481388"/>
          <p14:tracePt t="185167" x="1714500" y="3481388"/>
          <p14:tracePt t="185184" x="1781175" y="3467100"/>
          <p14:tracePt t="185201" x="1828800" y="3457575"/>
          <p14:tracePt t="185217" x="1871663" y="3448050"/>
          <p14:tracePt t="185234" x="1909763" y="3443288"/>
          <p14:tracePt t="185251" x="1928813" y="3438525"/>
          <p14:tracePt t="185267" x="1938338" y="3438525"/>
          <p14:tracePt t="185284" x="1952625" y="3438525"/>
          <p14:tracePt t="185301" x="1957388" y="3438525"/>
          <p14:tracePt t="185317" x="1962150" y="3438525"/>
          <p14:tracePt t="185334" x="1966913" y="3438525"/>
          <p14:tracePt t="185376" x="1971675" y="3438525"/>
          <p14:tracePt t="185425" x="1976438" y="3438525"/>
          <p14:tracePt t="185433" x="1981200" y="3438525"/>
          <p14:tracePt t="185440" x="1985963" y="3443288"/>
          <p14:tracePt t="185450" x="1990725" y="3448050"/>
          <p14:tracePt t="185468" x="2019300" y="3452813"/>
          <p14:tracePt t="185484" x="2038350" y="3462338"/>
          <p14:tracePt t="185501" x="2066925" y="3467100"/>
          <p14:tracePt t="185517" x="2095500" y="3471863"/>
          <p14:tracePt t="185534" x="2128838" y="3476625"/>
          <p14:tracePt t="185551" x="2157413" y="3486150"/>
          <p14:tracePt t="185567" x="2219325" y="3495675"/>
          <p14:tracePt t="185584" x="2271713" y="3500438"/>
          <p14:tracePt t="185601" x="2333625" y="3509963"/>
          <p14:tracePt t="185617" x="2405063" y="3514725"/>
          <p14:tracePt t="185634" x="2452688" y="3524250"/>
          <p14:tracePt t="185651" x="2500313" y="3533775"/>
          <p14:tracePt t="185667" x="2547938" y="3538538"/>
          <p14:tracePt t="185684" x="2566988" y="3538538"/>
          <p14:tracePt t="185701" x="2571750" y="3538538"/>
          <p14:tracePt t="185738" x="2581275" y="3538538"/>
          <p14:tracePt t="187051" x="2581275" y="3533775"/>
          <p14:tracePt t="187071" x="2576513" y="3529013"/>
          <p14:tracePt t="187079" x="2557463" y="3486150"/>
          <p14:tracePt t="187086" x="2524125" y="3414713"/>
          <p14:tracePt t="187100" x="2452688" y="3309938"/>
          <p14:tracePt t="187117" x="2338388" y="3119438"/>
          <p14:tracePt t="187134" x="2266950" y="2995613"/>
          <p14:tracePt t="187150" x="2200275" y="2886075"/>
          <p14:tracePt t="187167" x="2181225" y="2862263"/>
          <p14:tracePt t="187183" x="2176463" y="2857500"/>
          <p14:tracePt t="187334" x="2171700" y="2857500"/>
          <p14:tracePt t="187342" x="2166938" y="2862263"/>
          <p14:tracePt t="187350" x="2162175" y="2867025"/>
          <p14:tracePt t="187367" x="2138363" y="2871788"/>
          <p14:tracePt t="187383" x="2105025" y="2871788"/>
          <p14:tracePt t="187400" x="2028825" y="2871788"/>
          <p14:tracePt t="187416" x="1981200" y="2871788"/>
          <p14:tracePt t="187433" x="1909763" y="2862263"/>
          <p14:tracePt t="187450" x="1852613" y="2862263"/>
          <p14:tracePt t="187467" x="1800225" y="2862263"/>
          <p14:tracePt t="187483" x="1733550" y="2862263"/>
          <p14:tracePt t="187500" x="1714500" y="2867025"/>
          <p14:tracePt t="187516" x="1695450" y="2867025"/>
          <p14:tracePt t="187533" x="1685925" y="2867025"/>
          <p14:tracePt t="187550" x="1681163" y="2867025"/>
          <p14:tracePt t="190897" x="1666875" y="2862263"/>
          <p14:tracePt t="190903" x="1638300" y="2852738"/>
          <p14:tracePt t="190915" x="1619250" y="2843213"/>
          <p14:tracePt t="190932" x="1519238" y="2800350"/>
          <p14:tracePt t="190949" x="1452563" y="2771775"/>
          <p14:tracePt t="190965" x="1404938" y="2752725"/>
          <p14:tracePt t="190982" x="1357313" y="2728913"/>
          <p14:tracePt t="190999" x="1328738" y="2714625"/>
          <p14:tracePt t="191015" x="1314450" y="2705100"/>
          <p14:tracePt t="191032" x="1271588" y="2686050"/>
          <p14:tracePt t="191049" x="1252538" y="2681288"/>
          <p14:tracePt t="191065" x="1233488" y="2671763"/>
          <p14:tracePt t="191082" x="1214438" y="2671763"/>
          <p14:tracePt t="191099" x="1204913" y="2671763"/>
          <p14:tracePt t="191116" x="1200150" y="2662238"/>
          <p14:tracePt t="191173" x="1195388" y="2662238"/>
          <p14:tracePt t="191237" x="1195388" y="2667000"/>
          <p14:tracePt t="191279" x="1195388" y="2671763"/>
          <p14:tracePt t="191301" x="1200150" y="2671763"/>
          <p14:tracePt t="191309" x="1200150" y="2676525"/>
          <p14:tracePt t="191329" x="1204913" y="2681288"/>
          <p14:tracePt t="191350" x="1204913" y="2686050"/>
          <p14:tracePt t="191364" x="1209675" y="2686050"/>
          <p14:tracePt t="191372" x="1209675" y="2690813"/>
          <p14:tracePt t="191386" x="1209675" y="2695575"/>
          <p14:tracePt t="191407" x="1214438" y="2695575"/>
          <p14:tracePt t="191429" x="1214438" y="2700338"/>
          <p14:tracePt t="191435" x="1219200" y="2700338"/>
          <p14:tracePt t="191464" x="1223963" y="2705100"/>
          <p14:tracePt t="191521" x="1228725" y="2705100"/>
          <p14:tracePt t="191528" x="1228725" y="2709863"/>
          <p14:tracePt t="191542" x="1233488" y="2709863"/>
          <p14:tracePt t="191556" x="1238250" y="2719388"/>
          <p14:tracePt t="191565" x="1238250" y="2724150"/>
          <p14:tracePt t="191582" x="1247775" y="2733675"/>
          <p14:tracePt t="191598" x="1252538" y="2738438"/>
          <p14:tracePt t="191615" x="1257300" y="2747963"/>
          <p14:tracePt t="191632" x="1257300" y="2752725"/>
          <p14:tracePt t="191648" x="1257300" y="2757488"/>
          <p14:tracePt t="191665" x="1262063" y="2757488"/>
          <p14:tracePt t="191682" x="1262063" y="2762250"/>
          <p14:tracePt t="191698" x="1266825" y="2762250"/>
          <p14:tracePt t="191715" x="1266825" y="2767013"/>
          <p14:tracePt t="191974" x="1262063" y="2767013"/>
          <p14:tracePt t="191996" x="1257300" y="2767013"/>
          <p14:tracePt t="192024" x="1252538" y="2767013"/>
          <p14:tracePt t="192031" x="1252538" y="2762250"/>
          <p14:tracePt t="192038" x="1247775" y="2762250"/>
          <p14:tracePt t="192053" x="1243013" y="2762250"/>
          <p14:tracePt t="192065" x="1243013" y="2757488"/>
          <p14:tracePt t="192082" x="1238250" y="2752725"/>
          <p14:tracePt t="192098" x="1238250" y="2747963"/>
          <p14:tracePt t="192115" x="1233488" y="2747963"/>
          <p14:tracePt t="192132" x="1233488" y="2743200"/>
          <p14:tracePt t="192148" x="1228725" y="2743200"/>
          <p14:tracePt t="193062" x="1233488" y="2743200"/>
          <p14:tracePt t="193068" x="1238250" y="2743200"/>
          <p14:tracePt t="193081" x="1247775" y="2743200"/>
          <p14:tracePt t="193098" x="1271588" y="2743200"/>
          <p14:tracePt t="193115" x="1295400" y="2743200"/>
          <p14:tracePt t="193131" x="1328738" y="2743200"/>
          <p14:tracePt t="193148" x="1352550" y="2743200"/>
          <p14:tracePt t="193165" x="1381125" y="2743200"/>
          <p14:tracePt t="193181" x="1414463" y="2738438"/>
          <p14:tracePt t="193198" x="1438275" y="2733675"/>
          <p14:tracePt t="193215" x="1452563" y="2728913"/>
          <p14:tracePt t="193231" x="1481138" y="2719388"/>
          <p14:tracePt t="193248" x="1495425" y="2714625"/>
          <p14:tracePt t="193265" x="1509713" y="2709863"/>
          <p14:tracePt t="193281" x="1524000" y="2705100"/>
          <p14:tracePt t="193298" x="1528763" y="2700338"/>
          <p14:tracePt t="193315" x="1538288" y="2700338"/>
          <p14:tracePt t="193331" x="1543050" y="2700338"/>
          <p14:tracePt t="193351" x="1547813" y="2700338"/>
          <p14:tracePt t="193380" x="1552575" y="2700338"/>
          <p14:tracePt t="193444" x="1557338" y="2700338"/>
          <p14:tracePt t="199432" x="1576388" y="2700338"/>
          <p14:tracePt t="199439" x="1600200" y="2700338"/>
          <p14:tracePt t="199446" x="1614488" y="2700338"/>
          <p14:tracePt t="199463" x="1647825" y="2705100"/>
          <p14:tracePt t="199479" x="1676400" y="2705100"/>
          <p14:tracePt t="199496" x="1695450" y="2709863"/>
          <p14:tracePt t="199513" x="1709738" y="2709863"/>
          <p14:tracePt t="199529" x="1724025" y="2719388"/>
          <p14:tracePt t="199546" x="1747838" y="2719388"/>
          <p14:tracePt t="199562" x="1781175" y="2724150"/>
          <p14:tracePt t="199579" x="1800225" y="2733675"/>
          <p14:tracePt t="199596" x="1828800" y="2733675"/>
          <p14:tracePt t="199612" x="1852613" y="2733675"/>
          <p14:tracePt t="199629" x="1862138" y="2733675"/>
          <p14:tracePt t="199646" x="1871663" y="2733675"/>
          <p14:tracePt t="199663" x="1876425" y="2733675"/>
          <p14:tracePt t="199679" x="1881188" y="2733675"/>
          <p14:tracePt t="199773" x="1885950" y="2733675"/>
          <p14:tracePt t="199857" x="1885950" y="2738438"/>
          <p14:tracePt t="199864" x="1890713" y="2738438"/>
          <p14:tracePt t="199907" x="1890713" y="2743200"/>
          <p14:tracePt t="199971" x="1890713" y="2747963"/>
          <p14:tracePt t="201092" x="1895475" y="2747963"/>
          <p14:tracePt t="201106" x="1900238" y="2747963"/>
          <p14:tracePt t="201134" x="1905000" y="2747963"/>
          <p14:tracePt t="201149" x="1909763" y="2747963"/>
          <p14:tracePt t="201177" x="1914525" y="2747963"/>
          <p14:tracePt t="201213" x="1914525" y="2752725"/>
          <p14:tracePt t="201242" x="1919288" y="2752725"/>
          <p14:tracePt t="201412" x="1919288" y="2762250"/>
          <p14:tracePt t="206002" x="1976438" y="2757488"/>
          <p14:tracePt t="206009" x="2076450" y="2738438"/>
          <p14:tracePt t="206016" x="2205038" y="2714625"/>
          <p14:tracePt t="206027" x="2343150" y="2676525"/>
          <p14:tracePt t="206044" x="2967038" y="2557463"/>
          <p14:tracePt t="206060" x="3405188" y="2490788"/>
          <p14:tracePt t="206077" x="3852863" y="2457450"/>
          <p14:tracePt t="206093" x="4576763" y="2447925"/>
          <p14:tracePt t="206110" x="4981575" y="2457450"/>
          <p14:tracePt t="206127" x="5353050" y="2509838"/>
          <p14:tracePt t="206143" x="5695950" y="2581275"/>
          <p14:tracePt t="206160" x="5834063" y="2605088"/>
          <p14:tracePt t="206177" x="5900738" y="2619375"/>
          <p14:tracePt t="206194" x="5938838" y="2624138"/>
          <p14:tracePt t="206210" x="5943600" y="2633663"/>
          <p14:tracePt t="206227" x="5962650" y="2633663"/>
          <p14:tracePt t="206243" x="6010275" y="2647950"/>
          <p14:tracePt t="206260" x="6062663" y="2662238"/>
          <p14:tracePt t="206277" x="6129338" y="2681288"/>
          <p14:tracePt t="206293" x="6200775" y="2709863"/>
          <p14:tracePt t="206310" x="6234113" y="2714625"/>
          <p14:tracePt t="206327" x="6286500" y="2733675"/>
          <p14:tracePt t="206344" x="6329363" y="2747963"/>
          <p14:tracePt t="206360" x="6372225" y="2767013"/>
          <p14:tracePt t="206377" x="6419850" y="2800350"/>
          <p14:tracePt t="206393" x="6438900" y="2809875"/>
          <p14:tracePt t="206410" x="6443663" y="2814638"/>
          <p14:tracePt t="206427" x="6448425" y="2819400"/>
          <p14:tracePt t="206443" x="6453188" y="2824163"/>
          <p14:tracePt t="206460" x="6453188" y="2828925"/>
          <p14:tracePt t="206477" x="6462713" y="2847975"/>
          <p14:tracePt t="206493" x="6472238" y="2862263"/>
          <p14:tracePt t="206510" x="6472238" y="2871788"/>
          <p14:tracePt t="206527" x="6477000" y="2876550"/>
          <p14:tracePt t="206562" x="6477000" y="2881313"/>
          <p14:tracePt t="206633" x="6481763" y="2881313"/>
          <p14:tracePt t="206810" x="6481763" y="2876550"/>
          <p14:tracePt t="206818" x="6477000" y="2876550"/>
          <p14:tracePt t="206827" x="6477000" y="2871788"/>
          <p14:tracePt t="206843" x="6477000" y="2847975"/>
          <p14:tracePt t="206860" x="6477000" y="2828925"/>
          <p14:tracePt t="206877" x="6477000" y="2809875"/>
          <p14:tracePt t="206893" x="6481763" y="2800350"/>
          <p14:tracePt t="206910" x="6491288" y="2781300"/>
          <p14:tracePt t="206927" x="6491288" y="2776538"/>
          <p14:tracePt t="206960" x="6496050" y="2771775"/>
          <p14:tracePt t="207030" x="6496050" y="2776538"/>
          <p14:tracePt t="207037" x="6491288" y="2786063"/>
          <p14:tracePt t="207044" x="6481763" y="2790825"/>
          <p14:tracePt t="207060" x="6462713" y="2809875"/>
          <p14:tracePt t="207077" x="6434138" y="2838450"/>
          <p14:tracePt t="207093" x="6424613" y="2847975"/>
          <p14:tracePt t="207110" x="6415088" y="2852738"/>
          <p14:tracePt t="207144" x="6415088" y="2857500"/>
          <p14:tracePt t="207165" x="6419850" y="2857500"/>
          <p14:tracePt t="207176" x="6424613" y="2857500"/>
          <p14:tracePt t="207193" x="6429375" y="2857500"/>
          <p14:tracePt t="207236" x="6434138" y="2857500"/>
          <p14:tracePt t="207363" x="6438900" y="2857500"/>
          <p14:tracePt t="207370" x="6448425" y="2857500"/>
          <p14:tracePt t="207377" x="6457950" y="2852738"/>
          <p14:tracePt t="207393" x="6477000" y="2847975"/>
          <p14:tracePt t="207427" x="6481763" y="2847975"/>
          <p14:tracePt t="207512" x="6481763" y="2852738"/>
          <p14:tracePt t="209528" x="6424613" y="2862263"/>
          <p14:tracePt t="209535" x="6300788" y="2876550"/>
          <p14:tracePt t="209542" x="6138863" y="2900363"/>
          <p14:tracePt t="209559" x="5800725" y="2947988"/>
          <p14:tracePt t="209576" x="5443538" y="2976563"/>
          <p14:tracePt t="209592" x="4843463" y="3009900"/>
          <p14:tracePt t="209609" x="4467225" y="3009900"/>
          <p14:tracePt t="209626" x="3910013" y="3014663"/>
          <p14:tracePt t="209642" x="3595688" y="3033713"/>
          <p14:tracePt t="209659" x="3367088" y="3048000"/>
          <p14:tracePt t="209676" x="3133725" y="3076575"/>
          <p14:tracePt t="209692" x="3033713" y="3090863"/>
          <p14:tracePt t="209709" x="2957513" y="3105150"/>
          <p14:tracePt t="209726" x="2890838" y="3114675"/>
          <p14:tracePt t="209743" x="2857500" y="3124200"/>
          <p14:tracePt t="210095" x="2809875" y="3114675"/>
          <p14:tracePt t="210102" x="2771775" y="3100388"/>
          <p14:tracePt t="210109" x="2705100" y="3090863"/>
          <p14:tracePt t="210125" x="2614613" y="3052763"/>
          <p14:tracePt t="210142" x="2519363" y="3009900"/>
          <p14:tracePt t="210159" x="2386013" y="2919413"/>
          <p14:tracePt t="210175" x="2309813" y="2857500"/>
          <p14:tracePt t="210192" x="2243138" y="2809875"/>
          <p14:tracePt t="210209" x="2176463" y="2757488"/>
          <p14:tracePt t="210225" x="2143125" y="2733675"/>
          <p14:tracePt t="210242" x="2124075" y="2714625"/>
          <p14:tracePt t="210259" x="2090738" y="2690813"/>
          <p14:tracePt t="210276" x="2071688" y="2681288"/>
          <p14:tracePt t="210292" x="2057400" y="2676525"/>
          <p14:tracePt t="210309" x="2052638" y="2671763"/>
          <p14:tracePt t="210350" x="2043113" y="2671763"/>
          <p14:tracePt t="210365" x="2038350" y="2671763"/>
          <p14:tracePt t="210379" x="2033588" y="2671763"/>
          <p14:tracePt t="210392" x="2028825" y="2671763"/>
          <p14:tracePt t="210409" x="2014538" y="2671763"/>
          <p14:tracePt t="210426" x="2014538" y="2667000"/>
          <p14:tracePt t="210442" x="2009775" y="2667000"/>
          <p14:tracePt t="210492" x="2005013" y="2667000"/>
          <p14:tracePt t="210528" x="2005013" y="2671763"/>
          <p14:tracePt t="210556" x="2005013" y="2676525"/>
          <p14:tracePt t="214728" x="2014538" y="2690813"/>
          <p14:tracePt t="214735" x="2028825" y="2724150"/>
          <p14:tracePt t="214742" x="2047875" y="2747963"/>
          <p14:tracePt t="214757" x="2066925" y="2795588"/>
          <p14:tracePt t="214774" x="2071688" y="2824163"/>
          <p14:tracePt t="214791" x="2076450" y="2852738"/>
          <p14:tracePt t="214807" x="2081213" y="2862263"/>
          <p14:tracePt t="214824" x="2081213" y="2867025"/>
          <p14:tracePt t="214841" x="2090738" y="2881313"/>
          <p14:tracePt t="214857" x="2095500" y="2895600"/>
          <p14:tracePt t="214874" x="2105025" y="2905125"/>
          <p14:tracePt t="214891" x="2114550" y="2924175"/>
          <p14:tracePt t="214907" x="2124075" y="2928938"/>
          <p14:tracePt t="214924" x="2124075" y="2933700"/>
          <p14:tracePt t="214957" x="2124075" y="2938463"/>
          <p14:tracePt t="215018" x="2124075" y="2928938"/>
          <p14:tracePt t="215025" x="2119313" y="2928938"/>
          <p14:tracePt t="215033" x="2109788" y="2919413"/>
          <p14:tracePt t="215054" x="2095500" y="2900363"/>
          <p14:tracePt t="215062" x="2095500" y="2895600"/>
          <p14:tracePt t="215074" x="2095500" y="2890838"/>
          <p14:tracePt t="215091" x="2085975" y="2881313"/>
          <p14:tracePt t="215107" x="2076450" y="2871788"/>
          <p14:tracePt t="215124" x="2066925" y="2857500"/>
          <p14:tracePt t="215141" x="2062163" y="2838450"/>
          <p14:tracePt t="215157" x="2057400" y="2828925"/>
          <p14:tracePt t="215174" x="2047875" y="2819400"/>
          <p14:tracePt t="215190" x="2047875" y="2814638"/>
          <p14:tracePt t="215224" x="2043113" y="2814638"/>
          <p14:tracePt t="215344" x="2038350" y="2814638"/>
          <p14:tracePt t="215366" x="2038350" y="2809875"/>
          <p14:tracePt t="215402" x="2033588" y="2805113"/>
          <p14:tracePt t="215408" x="2028825" y="2805113"/>
          <p14:tracePt t="215415" x="2028825" y="2800350"/>
          <p14:tracePt t="215424" x="2019300" y="2790825"/>
          <p14:tracePt t="215440" x="1995488" y="2767013"/>
          <p14:tracePt t="215457" x="1966913" y="2752725"/>
          <p14:tracePt t="215474" x="1928813" y="2728913"/>
          <p14:tracePt t="215490" x="1919288" y="2719388"/>
          <p14:tracePt t="215507" x="1905000" y="2709863"/>
          <p14:tracePt t="215557" x="1905000" y="2705100"/>
          <p14:tracePt t="215763" x="1905000" y="2709863"/>
          <p14:tracePt t="215813" x="1909763" y="2709863"/>
          <p14:tracePt t="215827" x="1909763" y="2714625"/>
          <p14:tracePt t="215848" x="1914525" y="2714625"/>
          <p14:tracePt t="215863" x="1914525" y="2719388"/>
          <p14:tracePt t="215892" x="1914525" y="2724150"/>
          <p14:tracePt t="215905" x="1919288" y="2724150"/>
          <p14:tracePt t="215912" x="1919288" y="2728913"/>
          <p14:tracePt t="215926" x="1919288" y="2733675"/>
          <p14:tracePt t="215940" x="1924050" y="2738438"/>
          <p14:tracePt t="215973" x="1924050" y="2743200"/>
          <p14:tracePt t="215998" x="1924050" y="2747963"/>
          <p14:tracePt t="216012" x="1924050" y="2752725"/>
          <p14:tracePt t="216033" x="1928813" y="2752725"/>
          <p14:tracePt t="216054" x="1928813" y="2757488"/>
          <p14:tracePt t="216090" x="1928813" y="2762250"/>
          <p14:tracePt t="220758" x="1928813" y="2757488"/>
          <p14:tracePt t="220822" x="1928813" y="2752725"/>
          <p14:tracePt t="220836" x="1928813" y="2747963"/>
          <p14:tracePt t="220843" x="1928813" y="2743200"/>
          <p14:tracePt t="220855" x="1928813" y="2738438"/>
          <p14:tracePt t="220872" x="1924050" y="2724150"/>
          <p14:tracePt t="220889" x="1924050" y="2719388"/>
          <p14:tracePt t="220905" x="1919288" y="2719388"/>
          <p14:tracePt t="220922" x="1914525" y="2714625"/>
          <p14:tracePt t="220955" x="1909763" y="2709863"/>
          <p14:tracePt t="221084" x="1909763" y="2714625"/>
          <p14:tracePt t="221148" x="1909763" y="2719388"/>
          <p14:tracePt t="221219" x="1909763" y="2724150"/>
          <p14:tracePt t="221503" x="1909763" y="2719388"/>
          <p14:tracePt t="221538" x="1909763" y="2714625"/>
          <p14:tracePt t="221552" x="1909763" y="2709863"/>
          <p14:tracePt t="221573" x="1909763" y="2705100"/>
          <p14:tracePt t="221623" x="1909763" y="2700338"/>
          <p14:tracePt t="221695" x="1909763" y="2695575"/>
          <p14:tracePt t="222255" x="1909763" y="2700338"/>
          <p14:tracePt t="222276" x="1905000" y="2700338"/>
          <p14:tracePt t="222283" x="1900238" y="2705100"/>
          <p14:tracePt t="222297" x="1895475" y="2709863"/>
          <p14:tracePt t="222311" x="1890713" y="2714625"/>
          <p14:tracePt t="222489" x="1890713" y="2719388"/>
          <p14:tracePt t="222560" x="1890713" y="2724150"/>
          <p14:tracePt t="222595" x="1890713" y="2728913"/>
          <p14:tracePt t="222730" x="1890713" y="2733675"/>
          <p14:tracePt t="222765" x="1890713" y="2738438"/>
          <p14:tracePt t="222779" x="1890713" y="2743200"/>
          <p14:tracePt t="222801" x="1890713" y="2747963"/>
          <p14:tracePt t="222836" x="1895475" y="2752725"/>
          <p14:tracePt t="222872" x="1900238" y="2757488"/>
          <p14:tracePt t="222893" x="1905000" y="2757488"/>
          <p14:tracePt t="222935" x="1905000" y="2762250"/>
          <p14:tracePt t="222957" x="1909763" y="2762250"/>
          <p14:tracePt t="223013" x="1914525" y="2762250"/>
          <p14:tracePt t="223021" x="1919288" y="2762250"/>
          <p14:tracePt t="223034" x="1924050" y="2762250"/>
          <p14:tracePt t="223042" x="1933575" y="2762250"/>
          <p14:tracePt t="223055" x="1938338" y="2762250"/>
          <p14:tracePt t="223071" x="1966913" y="2762250"/>
          <p14:tracePt t="223088" x="1981200" y="2762250"/>
          <p14:tracePt t="223105" x="1995488" y="2762250"/>
          <p14:tracePt t="223121" x="2000250" y="2762250"/>
          <p14:tracePt t="223138" x="2005013" y="2762250"/>
          <p14:tracePt t="223171" x="2009775" y="2762250"/>
          <p14:tracePt t="223283" x="2009775" y="2767013"/>
          <p14:tracePt t="223411" x="2009775" y="2771775"/>
          <p14:tracePt t="223482" x="2009775" y="2776538"/>
          <p14:tracePt t="223588" x="2009775" y="2781300"/>
          <p14:tracePt t="223744" x="2014538" y="2781300"/>
          <p14:tracePt t="223752" x="2019300" y="2786063"/>
          <p14:tracePt t="223758" x="2024063" y="2786063"/>
          <p14:tracePt t="223771" x="2028825" y="2786063"/>
          <p14:tracePt t="223787" x="2038350" y="2786063"/>
          <p14:tracePt t="223804" x="2043113" y="2786063"/>
          <p14:tracePt t="223821" x="2047875" y="2786063"/>
          <p14:tracePt t="223837" x="2057400" y="2786063"/>
          <p14:tracePt t="223901" x="2062163" y="2786063"/>
          <p14:tracePt t="224653" x="2066925" y="2786063"/>
          <p14:tracePt t="225085" x="2071688" y="2776538"/>
          <p14:tracePt t="225099" x="2081213" y="2767013"/>
          <p14:tracePt t="225106" x="2085975" y="2757488"/>
          <p14:tracePt t="225121" x="2109788" y="2738438"/>
          <p14:tracePt t="225137" x="2147888" y="2700338"/>
          <p14:tracePt t="225154" x="2190750" y="2671763"/>
          <p14:tracePt t="225171" x="2228850" y="2647950"/>
          <p14:tracePt t="225187" x="2243138" y="2643188"/>
          <p14:tracePt t="225204" x="2247900" y="2633663"/>
          <p14:tracePt t="225220" x="2252663" y="2633663"/>
          <p14:tracePt t="225333" x="2252663" y="2638425"/>
          <p14:tracePt t="225340" x="2252663" y="2643188"/>
          <p14:tracePt t="225362" x="2252663" y="2647950"/>
          <p14:tracePt t="225383" x="2252663" y="2652713"/>
          <p14:tracePt t="225397" x="2252663" y="2657475"/>
          <p14:tracePt t="225405" x="2252663" y="2662238"/>
          <p14:tracePt t="225411" x="2252663" y="2667000"/>
          <p14:tracePt t="225433" x="2252663" y="2671763"/>
          <p14:tracePt t="225439" x="2252663" y="2676525"/>
          <p14:tracePt t="225454" x="2247900" y="2681288"/>
          <p14:tracePt t="225487" x="2243138" y="2686050"/>
          <p14:tracePt t="225504" x="2243138" y="2695575"/>
          <p14:tracePt t="225520" x="2243138" y="2700338"/>
          <p14:tracePt t="225546" x="2243138" y="2705100"/>
          <p14:tracePt t="225561" x="2238375" y="2705100"/>
          <p14:tracePt t="225610" x="2238375" y="2709863"/>
          <p14:tracePt t="225638" x="2238375" y="2714625"/>
          <p14:tracePt t="225660" x="2233613" y="2714625"/>
          <p14:tracePt t="225674" x="2228850" y="2714625"/>
          <p14:tracePt t="225688" x="2224088" y="2714625"/>
          <p14:tracePt t="225695" x="2219325" y="2714625"/>
          <p14:tracePt t="225709" x="2214563" y="2714625"/>
          <p14:tracePt t="225730" x="2209800" y="2714625"/>
          <p14:tracePt t="225780" x="2205038" y="2714625"/>
          <p14:tracePt t="225787" x="2205038" y="2709863"/>
          <p14:tracePt t="234032" x="2190750" y="2709863"/>
          <p14:tracePt t="234039" x="2181225" y="2709863"/>
          <p14:tracePt t="234051" x="2162175" y="2709863"/>
          <p14:tracePt t="234067" x="2124075" y="2709863"/>
          <p14:tracePt t="234084" x="2109788" y="2709863"/>
          <p14:tracePt t="234101" x="2095500" y="2709863"/>
          <p14:tracePt t="234117" x="2085975" y="2709863"/>
          <p14:tracePt t="234174" x="2081213" y="2709863"/>
          <p14:tracePt t="234436" x="2085975" y="2709863"/>
          <p14:tracePt t="234485" x="2085975" y="2714625"/>
          <p14:tracePt t="234493" x="2090738" y="2714625"/>
          <p14:tracePt t="234514" x="2100263" y="2719388"/>
          <p14:tracePt t="234535" x="2105025" y="2719388"/>
          <p14:tracePt t="234549" x="2109788" y="2719388"/>
          <p14:tracePt t="234564" x="2114550" y="2724150"/>
          <p14:tracePt t="234571" x="2119313" y="2724150"/>
          <p14:tracePt t="234585" x="2124075" y="2724150"/>
          <p14:tracePt t="234601" x="2133600" y="2724150"/>
          <p14:tracePt t="234617" x="2143125" y="2724150"/>
          <p14:tracePt t="234634" x="2157413" y="2728913"/>
          <p14:tracePt t="234651" x="2166938" y="2733675"/>
          <p14:tracePt t="234667" x="2176463" y="2733675"/>
          <p14:tracePt t="234684" x="2195513" y="2738438"/>
          <p14:tracePt t="234701" x="2200275" y="2738438"/>
          <p14:tracePt t="234717" x="2209800" y="2738438"/>
          <p14:tracePt t="234734" x="2219325" y="2738438"/>
          <p14:tracePt t="234751" x="2224088" y="2743200"/>
          <p14:tracePt t="234784" x="2228850" y="2743200"/>
          <p14:tracePt t="234847" x="2233613" y="2743200"/>
          <p14:tracePt t="234869" x="2233613" y="2747963"/>
          <p14:tracePt t="234876" x="2238375" y="2747963"/>
          <p14:tracePt t="235047" x="2233613" y="2747963"/>
          <p14:tracePt t="235117" x="2228850" y="2747963"/>
          <p14:tracePt t="235295" x="2233613" y="2747963"/>
          <p14:tracePt t="235401" x="2238375" y="2747963"/>
          <p14:tracePt t="235437" x="2243138" y="2747963"/>
          <p14:tracePt t="235507" x="2247900" y="2747963"/>
          <p14:tracePt t="235884" x="2252663" y="2747963"/>
          <p14:tracePt t="235905" x="2257425" y="2747963"/>
          <p14:tracePt t="235912" x="2262188" y="2747963"/>
          <p14:tracePt t="235919" x="2266950" y="2747963"/>
          <p14:tracePt t="235933" x="2276475" y="2747963"/>
          <p14:tracePt t="235950" x="2286000" y="2747963"/>
          <p14:tracePt t="235967" x="2295525" y="2747963"/>
          <p14:tracePt t="235983" x="2309813" y="2752725"/>
          <p14:tracePt t="236004" x="2314575" y="2752725"/>
          <p14:tracePt t="236019" x="2319338" y="2752725"/>
          <p14:tracePt t="236040" x="2324100" y="2752725"/>
          <p14:tracePt t="236075" x="2328863" y="2752725"/>
          <p14:tracePt t="236139" x="2333625" y="2752725"/>
          <p14:tracePt t="236345" x="2338388" y="2752725"/>
          <p14:tracePt t="236409" x="2343150" y="2752725"/>
          <p14:tracePt t="236430" x="2347913" y="2752725"/>
          <p14:tracePt t="236437" x="2352675" y="2752725"/>
          <p14:tracePt t="236445" x="2357438" y="2752725"/>
          <p14:tracePt t="236451" x="2362200" y="2752725"/>
          <p14:tracePt t="236467" x="2376488" y="2747963"/>
          <p14:tracePt t="236483" x="2390775" y="2743200"/>
          <p14:tracePt t="236500" x="2400300" y="2743200"/>
          <p14:tracePt t="236517" x="2419350" y="2743200"/>
          <p14:tracePt t="236533" x="2424113" y="2733675"/>
          <p14:tracePt t="236550" x="2438400" y="2733675"/>
          <p14:tracePt t="236567" x="2447925" y="2728913"/>
          <p14:tracePt t="236583" x="2462213" y="2728913"/>
          <p14:tracePt t="236600" x="2486025" y="2724150"/>
          <p14:tracePt t="236617" x="2495550" y="2724150"/>
          <p14:tracePt t="236633" x="2505075" y="2719388"/>
          <p14:tracePt t="236650" x="2514600" y="2719388"/>
          <p14:tracePt t="236667" x="2519363" y="2719388"/>
          <p14:tracePt t="236683" x="2524125" y="2719388"/>
          <p14:tracePt t="236742" x="2528888" y="2719388"/>
          <p14:tracePt t="236920" x="2533650" y="2719388"/>
          <p14:tracePt t="236934" x="2533650" y="2714625"/>
          <p14:tracePt t="236962" x="2538413" y="2714625"/>
          <p14:tracePt t="236983" x="2543175" y="2709863"/>
          <p14:tracePt t="236990" x="2543175" y="2705100"/>
          <p14:tracePt t="237005" x="2543175" y="2700338"/>
          <p14:tracePt t="237019" x="2543175" y="2695575"/>
          <p14:tracePt t="237048" x="2543175" y="2690813"/>
          <p14:tracePt t="237069" x="2543175" y="2686050"/>
          <p14:tracePt t="237083" x="2543175" y="2681288"/>
          <p14:tracePt t="237119" x="2543175" y="2676525"/>
          <p14:tracePt t="237139" x="2543175" y="2671763"/>
          <p14:tracePt t="237182" x="2543175" y="2667000"/>
          <p14:tracePt t="237247" x="2543175" y="2662238"/>
          <p14:tracePt t="237417" x="2538413" y="2662238"/>
          <p14:tracePt t="237473" x="2533650" y="2662238"/>
          <p14:tracePt t="237515" x="2533650" y="2667000"/>
          <p14:tracePt t="237594" x="2533650" y="2671763"/>
          <p14:tracePt t="237623" x="2528888" y="2676525"/>
          <p14:tracePt t="237643" x="2528888" y="2681288"/>
          <p14:tracePt t="237650" x="2528888" y="2686050"/>
          <p14:tracePt t="237657" x="2528888" y="2690813"/>
          <p14:tracePt t="237672" x="2528888" y="2695575"/>
          <p14:tracePt t="237693" x="2528888" y="2700338"/>
          <p14:tracePt t="237722" x="2528888" y="2705100"/>
          <p14:tracePt t="237735" x="2528888" y="2709863"/>
          <p14:tracePt t="237800" x="2528888" y="2714625"/>
          <p14:tracePt t="237942" x="2533650" y="2714625"/>
          <p14:tracePt t="237969" x="2538413" y="2714625"/>
          <p14:tracePt t="237991" x="2543175" y="2714625"/>
          <p14:tracePt t="237998" x="2543175" y="2709863"/>
          <p14:tracePt t="238033" x="2543175" y="2705100"/>
          <p14:tracePt t="238054" x="2547938" y="2705100"/>
          <p14:tracePt t="238104" x="2547938" y="2700338"/>
          <p14:tracePt t="238118" x="2552700" y="2700338"/>
          <p14:tracePt t="238161" x="2552700" y="2695575"/>
          <p14:tracePt t="238225" x="2552700" y="2690813"/>
          <p14:tracePt t="238260" x="2552700" y="2686050"/>
          <p14:tracePt t="240084" x="2543175" y="2686050"/>
          <p14:tracePt t="240105" x="2538413" y="2686050"/>
          <p14:tracePt t="240120" x="2528888" y="2686050"/>
          <p14:tracePt t="240176" x="2524125" y="2686050"/>
          <p14:tracePt t="240212" x="2519363" y="2686050"/>
          <p14:tracePt t="240247" x="2514600" y="2686050"/>
          <p14:tracePt t="240255" x="2514600" y="2681288"/>
          <p14:tracePt t="240265" x="2509838" y="2681288"/>
          <p14:tracePt t="240282" x="2500313" y="2681288"/>
          <p14:tracePt t="240299" x="2495550" y="2681288"/>
          <p14:tracePt t="240315" x="2490788" y="2676525"/>
          <p14:tracePt t="240332" x="2486025" y="2676525"/>
          <p14:tracePt t="240349" x="2481263" y="2676525"/>
          <p14:tracePt t="240365" x="2476500" y="2676525"/>
          <p14:tracePt t="240399" x="2471738" y="2676525"/>
          <p14:tracePt t="240645" x="2466975" y="2676525"/>
          <p14:tracePt t="240780" x="2466975" y="2681288"/>
          <p14:tracePt t="240851" x="2466975" y="2686050"/>
          <p14:tracePt t="240887" x="2466975" y="2690813"/>
          <p14:tracePt t="241014" x="2466975" y="2686050"/>
          <p14:tracePt t="241085" x="2466975" y="2681288"/>
          <p14:tracePt t="241496" x="2471738" y="2686050"/>
          <p14:tracePt t="241533" x="2476500" y="2690813"/>
          <p14:tracePt t="241568" x="2481263" y="2690813"/>
          <p14:tracePt t="241596" x="2481263" y="2695575"/>
          <p14:tracePt t="241624" x="2486025" y="2695575"/>
          <p14:tracePt t="241674" x="2495550" y="2700338"/>
          <p14:tracePt t="241681" x="2500313" y="2705100"/>
          <p14:tracePt t="241688" x="2509838" y="2705100"/>
          <p14:tracePt t="241698" x="2519363" y="2705100"/>
          <p14:tracePt t="241715" x="2547938" y="2709863"/>
          <p14:tracePt t="241731" x="2571750" y="2719388"/>
          <p14:tracePt t="241748" x="2590800" y="2719388"/>
          <p14:tracePt t="241765" x="2595563" y="2728913"/>
          <p14:tracePt t="241781" x="2600325" y="2728913"/>
          <p14:tracePt t="241816" x="2605088" y="2728913"/>
          <p14:tracePt t="241844" x="2609850" y="2728913"/>
          <p14:tracePt t="241915" x="2614613" y="2728913"/>
          <p14:tracePt t="242086" x="2614613" y="2724150"/>
          <p14:tracePt t="242342" x="2619375" y="2724150"/>
          <p14:tracePt t="242441" x="2619375" y="2719388"/>
          <p14:tracePt t="242447" x="2624138" y="2719388"/>
          <p14:tracePt t="242511" x="2624138" y="2714625"/>
          <p14:tracePt t="242561" x="2628900" y="2714625"/>
          <p14:tracePt t="242617" x="2638425" y="2714625"/>
          <p14:tracePt t="242639" x="2643188" y="2714625"/>
          <p14:tracePt t="242682" x="2647950" y="2714625"/>
          <p14:tracePt t="242696" x="2652713" y="2714625"/>
          <p14:tracePt t="242724" x="2657475" y="2714625"/>
          <p14:tracePt t="242738" x="2662238" y="2714625"/>
          <p14:tracePt t="242752" x="2667000" y="2714625"/>
          <p14:tracePt t="242759" x="2671763" y="2719388"/>
          <p14:tracePt t="242788" x="2676525" y="2719388"/>
          <p14:tracePt t="242845" x="2681288" y="2719388"/>
          <p14:tracePt t="243094" x="2686050" y="2719388"/>
          <p14:tracePt t="243122" x="2690813" y="2719388"/>
          <p14:tracePt t="243136" x="2695575" y="2719388"/>
          <p14:tracePt t="243143" x="2695575" y="2728913"/>
          <p14:tracePt t="243157" x="2700338" y="2728913"/>
          <p14:tracePt t="243178" x="2705100" y="2728913"/>
          <p14:tracePt t="243243" x="2709863" y="2728913"/>
          <p14:tracePt t="243264" x="2719388" y="2728913"/>
          <p14:tracePt t="243270" x="2724150" y="2728913"/>
          <p14:tracePt t="243285" x="2733675" y="2728913"/>
          <p14:tracePt t="243298" x="2738438" y="2728913"/>
          <p14:tracePt t="243314" x="2757488" y="2738438"/>
          <p14:tracePt t="243331" x="2767013" y="2738438"/>
          <p14:tracePt t="243348" x="2790825" y="2743200"/>
          <p14:tracePt t="243364" x="2800350" y="2747963"/>
          <p14:tracePt t="243381" x="2819400" y="2747963"/>
          <p14:tracePt t="243398" x="2824163" y="2757488"/>
          <p14:tracePt t="243414" x="2828925" y="2757488"/>
          <p14:tracePt t="243431" x="2828925" y="2762250"/>
          <p14:tracePt t="243448" x="2833688" y="2762250"/>
          <p14:tracePt t="243464" x="2838450" y="2762250"/>
          <p14:tracePt t="243498" x="2843213" y="2762250"/>
          <p14:tracePt t="243514" x="2843213" y="2767013"/>
          <p14:tracePt t="243568" x="2847975" y="2767013"/>
          <p14:tracePt t="243576" x="2847975" y="2771775"/>
          <p14:tracePt t="243640" x="2852738" y="2771775"/>
          <p14:tracePt t="243782" x="2857500" y="2771775"/>
          <p14:tracePt t="245266" x="2862263" y="2771775"/>
          <p14:tracePt t="245279" x="2867025" y="2767013"/>
          <p14:tracePt t="245286" x="2871788" y="2767013"/>
          <p14:tracePt t="245297" x="2876550" y="2762250"/>
          <p14:tracePt t="245314" x="2900363" y="2762250"/>
          <p14:tracePt t="245330" x="2909888" y="2762250"/>
          <p14:tracePt t="245347" x="2914650" y="2757488"/>
          <p14:tracePt t="245364" x="2924175" y="2757488"/>
          <p14:tracePt t="245400" x="2928938" y="2757488"/>
          <p14:tracePt t="245932" x="2933700" y="2757488"/>
          <p14:tracePt t="245938" x="2938463" y="2757488"/>
          <p14:tracePt t="245947" x="2947988" y="2757488"/>
          <p14:tracePt t="245963" x="2957513" y="2757488"/>
          <p14:tracePt t="245980" x="2967038" y="2757488"/>
          <p14:tracePt t="245997" x="2986088" y="2757488"/>
          <p14:tracePt t="246013" x="2995613" y="2752725"/>
          <p14:tracePt t="246047" x="3005138" y="2747963"/>
          <p14:tracePt t="246063" x="3009900" y="2743200"/>
          <p14:tracePt t="246123" x="3014663" y="2738438"/>
          <p14:tracePt t="246195" x="3019425" y="2738438"/>
          <p14:tracePt t="246237" x="3024188" y="2738438"/>
          <p14:tracePt t="246429" x="3028950" y="2743200"/>
          <p14:tracePt t="246436" x="3033713" y="2743200"/>
          <p14:tracePt t="246447" x="3038475" y="2747963"/>
          <p14:tracePt t="246463" x="3048000" y="2752725"/>
          <p14:tracePt t="246480" x="3052763" y="2752725"/>
          <p14:tracePt t="246496" x="3062288" y="2752725"/>
          <p14:tracePt t="246513" x="3067050" y="2752725"/>
          <p14:tracePt t="246530" x="3071813" y="2752725"/>
          <p14:tracePt t="246546" x="3076575" y="2752725"/>
          <p14:tracePt t="246580" x="3081338" y="2752725"/>
          <p14:tracePt t="246596" x="3086100" y="2752725"/>
          <p14:tracePt t="246613" x="3090863" y="2752725"/>
          <p14:tracePt t="246691" x="3095625" y="2752725"/>
          <p14:tracePt t="246734" x="3100388" y="2752725"/>
          <p14:tracePt t="246740" x="3105150" y="2752725"/>
          <p14:tracePt t="246755" x="3109913" y="2752725"/>
          <p14:tracePt t="246769" x="3119438" y="2757488"/>
          <p14:tracePt t="246780" x="3124200" y="2757488"/>
          <p14:tracePt t="246797" x="3143250" y="2757488"/>
          <p14:tracePt t="246813" x="3162300" y="2757488"/>
          <p14:tracePt t="246830" x="3171825" y="2757488"/>
          <p14:tracePt t="246846" x="3190875" y="2757488"/>
          <p14:tracePt t="246863" x="3200400" y="2757488"/>
          <p14:tracePt t="246880" x="3205163" y="2757488"/>
          <p14:tracePt t="246896" x="3214688" y="2757488"/>
          <p14:tracePt t="246932" x="3219450" y="2757488"/>
          <p14:tracePt t="247074" x="3224213" y="2757488"/>
          <p14:tracePt t="247095" x="3228975" y="2757488"/>
          <p14:tracePt t="247102" x="3233738" y="2757488"/>
          <p14:tracePt t="247113" x="3248025" y="2752725"/>
          <p14:tracePt t="247130" x="3286125" y="2752725"/>
          <p14:tracePt t="247146" x="3348038" y="2738438"/>
          <p14:tracePt t="247163" x="3390900" y="2724150"/>
          <p14:tracePt t="247180" x="3429000" y="2719388"/>
          <p14:tracePt t="247196" x="3476625" y="2695575"/>
          <p14:tracePt t="247213" x="3495675" y="2686050"/>
          <p14:tracePt t="247230" x="3505200" y="2686050"/>
          <p14:tracePt t="247246" x="3505200" y="2681288"/>
          <p14:tracePt t="247613" x="3505200" y="2676525"/>
          <p14:tracePt t="247620" x="3500438" y="2676525"/>
          <p14:tracePt t="247642" x="3500438" y="2671763"/>
          <p14:tracePt t="247656" x="3495675" y="2667000"/>
          <p14:tracePt t="247706" x="3495675" y="2662238"/>
          <p14:tracePt t="247727" x="3495675" y="2657475"/>
          <p14:tracePt t="247790" x="3495675" y="2652713"/>
          <p14:tracePt t="247804" x="3490913" y="2652713"/>
          <p14:tracePt t="247812" x="3490913" y="2647950"/>
          <p14:tracePt t="247826" x="3490913" y="2638425"/>
          <p14:tracePt t="247841" x="3490913" y="2633663"/>
          <p14:tracePt t="247847" x="3490913" y="2628900"/>
          <p14:tracePt t="247863" x="3490913" y="2624138"/>
          <p14:tracePt t="247879" x="3486150" y="2619375"/>
          <p14:tracePt t="247896" x="3486150" y="2609850"/>
          <p14:tracePt t="247913" x="3486150" y="2605088"/>
          <p14:tracePt t="247929" x="3481388" y="2605088"/>
          <p14:tracePt t="247946" x="3481388" y="2600325"/>
          <p14:tracePt t="247980" x="3476625" y="2600325"/>
          <p14:tracePt t="248039" x="3471863" y="2600325"/>
          <p14:tracePt t="248103" x="3467100" y="2600325"/>
          <p14:tracePt t="268566" x="3471863" y="2590800"/>
          <p14:tracePt t="268573" x="3476625" y="2581275"/>
          <p14:tracePt t="268580" x="3481388" y="2571750"/>
          <p14:tracePt t="268589" x="3481388" y="2562225"/>
          <p14:tracePt t="268606" x="3500438" y="2524125"/>
          <p14:tracePt t="268622" x="3509963" y="2476500"/>
          <p14:tracePt t="268639" x="3519488" y="2462213"/>
          <p14:tracePt t="268656" x="3519488" y="2452688"/>
          <p14:tracePt t="268689" x="3524250" y="2452688"/>
          <p14:tracePt t="268706" x="3524250" y="2447925"/>
          <p14:tracePt t="268779" x="3533775" y="2438400"/>
          <p14:tracePt t="268786" x="3538538" y="2414588"/>
          <p14:tracePt t="268793" x="3548063" y="2395538"/>
          <p14:tracePt t="268806" x="3557588" y="2357438"/>
          <p14:tracePt t="268822" x="3595688" y="2271713"/>
          <p14:tracePt t="268839" x="3605213" y="2252663"/>
          <p14:tracePt t="268856" x="3605213" y="2243138"/>
          <p14:tracePt t="268872" x="3590925" y="2243138"/>
          <p14:tracePt t="268889" x="3490913" y="2286000"/>
          <p14:tracePt t="268906" x="3338513" y="2366963"/>
          <p14:tracePt t="268922" x="3057525" y="2457450"/>
          <p14:tracePt t="268939" x="2876550" y="2509838"/>
          <p14:tracePt t="268956" x="2643188" y="2547938"/>
          <p14:tracePt t="268972" x="2528888" y="2562225"/>
          <p14:tracePt t="268989" x="2438400" y="2566988"/>
          <p14:tracePt t="269006" x="2328863" y="2566988"/>
          <p14:tracePt t="269022" x="2276475" y="2566988"/>
          <p14:tracePt t="269039" x="2247900" y="2566988"/>
          <p14:tracePt t="269056" x="2228850" y="2566988"/>
          <p14:tracePt t="269072" x="2224088" y="2566988"/>
          <p14:tracePt t="269089" x="2219325" y="2566988"/>
          <p14:tracePt t="269205" x="2214563" y="2566988"/>
          <p14:tracePt t="269219" x="2209800" y="2576513"/>
          <p14:tracePt t="269226" x="2205038" y="2576513"/>
          <p14:tracePt t="269239" x="2205038" y="2581275"/>
          <p14:tracePt t="269255" x="2195513" y="2590800"/>
          <p14:tracePt t="269272" x="2190750" y="2595563"/>
          <p14:tracePt t="269289" x="2190750" y="2605088"/>
          <p14:tracePt t="269306" x="2190750" y="2609850"/>
          <p14:tracePt t="269322" x="2190750" y="2633663"/>
          <p14:tracePt t="269339" x="2190750" y="2676525"/>
          <p14:tracePt t="269356" x="2190750" y="2695575"/>
          <p14:tracePt t="269372" x="2185988" y="2714625"/>
          <p14:tracePt t="269389" x="2181225" y="2724150"/>
          <p14:tracePt t="269406" x="2181225" y="2728913"/>
          <p14:tracePt t="269422" x="2176463" y="2728913"/>
          <p14:tracePt t="269439" x="2166938" y="2733675"/>
          <p14:tracePt t="269455" x="2162175" y="2733675"/>
          <p14:tracePt t="269489" x="2157413" y="2733675"/>
          <p14:tracePt t="269949" x="2195513" y="2728913"/>
          <p14:tracePt t="269957" x="2243138" y="2719388"/>
          <p14:tracePt t="269964" x="2309813" y="2705100"/>
          <p14:tracePt t="269972" x="2400300" y="2695575"/>
          <p14:tracePt t="269989" x="2667000" y="2638425"/>
          <p14:tracePt t="270005" x="2919413" y="2586038"/>
          <p14:tracePt t="270022" x="3357563" y="2514600"/>
          <p14:tracePt t="270038" x="3652838" y="2486025"/>
          <p14:tracePt t="270056" x="4152900" y="2443163"/>
          <p14:tracePt t="270072" x="4495800" y="2428875"/>
          <p14:tracePt t="270089" x="4833938" y="2419350"/>
          <p14:tracePt t="270105" x="5238750" y="2409825"/>
          <p14:tracePt t="270122" x="5424488" y="2414588"/>
          <p14:tracePt t="270139" x="5572125" y="2433638"/>
          <p14:tracePt t="270155" x="5757863" y="2476500"/>
          <p14:tracePt t="270172" x="5886450" y="2509838"/>
          <p14:tracePt t="270188" x="6000750" y="2543175"/>
          <p14:tracePt t="270205" x="6219825" y="2595563"/>
          <p14:tracePt t="270222" x="6334125" y="2628900"/>
          <p14:tracePt t="270238" x="6434138" y="2652713"/>
          <p14:tracePt t="270255" x="6553200" y="2700338"/>
          <p14:tracePt t="270272" x="6615113" y="2728913"/>
          <p14:tracePt t="270289" x="6653213" y="2743200"/>
          <p14:tracePt t="270305" x="6691313" y="2767013"/>
          <p14:tracePt t="270322" x="6705600" y="2771775"/>
          <p14:tracePt t="270339" x="6710363" y="2776538"/>
          <p14:tracePt t="270355" x="6715125" y="2781300"/>
          <p14:tracePt t="270372" x="6719888" y="2781300"/>
          <p14:tracePt t="270389" x="6719888" y="2786063"/>
          <p14:tracePt t="270405" x="6724650" y="2786063"/>
          <p14:tracePt t="270422" x="6724650" y="2790825"/>
          <p14:tracePt t="270489" x="6724650" y="2795588"/>
          <p14:tracePt t="270517" x="6724650" y="2800350"/>
          <p14:tracePt t="270538" x="6729413" y="2805113"/>
          <p14:tracePt t="270545" x="6734175" y="2805113"/>
          <p14:tracePt t="270555" x="6734175" y="2809875"/>
          <p14:tracePt t="270572" x="6738938" y="2824163"/>
          <p14:tracePt t="270588" x="6762750" y="2843213"/>
          <p14:tracePt t="270605" x="6772275" y="2852738"/>
          <p14:tracePt t="270622" x="6796088" y="2867025"/>
          <p14:tracePt t="270638" x="6834188" y="2881313"/>
          <p14:tracePt t="270655" x="6858000" y="2881313"/>
          <p14:tracePt t="270672" x="6877050" y="2881313"/>
          <p14:tracePt t="270688" x="6905625" y="2881313"/>
          <p14:tracePt t="270705" x="6929438" y="2881313"/>
          <p14:tracePt t="270722" x="6943725" y="2876550"/>
          <p14:tracePt t="270738" x="6953250" y="2867025"/>
          <p14:tracePt t="270755" x="6958013" y="2867025"/>
          <p14:tracePt t="270772" x="6962775" y="2867025"/>
          <p14:tracePt t="270823" x="6953250" y="2867025"/>
          <p14:tracePt t="270829" x="6934200" y="2876550"/>
          <p14:tracePt t="270838" x="6900863" y="2890838"/>
          <p14:tracePt t="270855" x="6834188" y="2919413"/>
          <p14:tracePt t="270872" x="6800850" y="2933700"/>
          <p14:tracePt t="270888" x="6786563" y="2933700"/>
          <p14:tracePt t="270905" x="6781800" y="2933700"/>
          <p14:tracePt t="270923" x="6791325" y="2933700"/>
          <p14:tracePt t="270938" x="6834188" y="2905125"/>
          <p14:tracePt t="270955" x="6848475" y="2895600"/>
          <p14:tracePt t="270972" x="6867525" y="2890838"/>
          <p14:tracePt t="271014" x="6853238" y="2890838"/>
          <p14:tracePt t="271022" x="6834188" y="2895600"/>
          <p14:tracePt t="271038" x="6777038" y="2919413"/>
          <p14:tracePt t="271055" x="6719888" y="2943225"/>
          <p14:tracePt t="271072" x="6691313" y="2962275"/>
          <p14:tracePt t="271088" x="6686550" y="2962275"/>
          <p14:tracePt t="271105" x="6681788" y="2962275"/>
          <p14:tracePt t="271122" x="6696075" y="2943225"/>
          <p14:tracePt t="271139" x="6710363" y="2909888"/>
          <p14:tracePt t="271155" x="6715125" y="2900363"/>
          <p14:tracePt t="271172" x="6719888" y="2895600"/>
          <p14:tracePt t="271220" x="6710363" y="2895600"/>
          <p14:tracePt t="271227" x="6696075" y="2895600"/>
          <p14:tracePt t="271238" x="6677025" y="2900363"/>
          <p14:tracePt t="271255" x="6638925" y="2909888"/>
          <p14:tracePt t="271271" x="6629400" y="2909888"/>
          <p14:tracePt t="271305" x="6624638" y="2909888"/>
          <p14:tracePt t="271355" x="6619875" y="2909888"/>
          <p14:tracePt t="271397" x="6619875" y="2905125"/>
          <p14:tracePt t="271418" x="6619875" y="2900363"/>
          <p14:tracePt t="271439" x="6619875" y="2890838"/>
          <p14:tracePt t="271446" x="6624638" y="2886075"/>
          <p14:tracePt t="271455" x="6624638" y="2881313"/>
          <p14:tracePt t="271471" x="6634163" y="2838450"/>
          <p14:tracePt t="271488" x="6638925" y="2814638"/>
          <p14:tracePt t="271505" x="6648450" y="2790825"/>
          <p14:tracePt t="271521" x="6648450" y="2786063"/>
          <p14:tracePt t="271538" x="6648450" y="2776538"/>
          <p14:tracePt t="271753" x="6643688" y="2776538"/>
          <p14:tracePt t="271759" x="6643688" y="2781300"/>
          <p14:tracePt t="271780" x="6638925" y="2781300"/>
          <p14:tracePt t="271794" x="6638925" y="2786063"/>
          <p14:tracePt t="271909" x="6643688" y="2786063"/>
          <p14:tracePt t="279670" x="6643688" y="2790825"/>
          <p14:tracePt t="279705" x="6643688" y="2795588"/>
          <p14:tracePt t="279727" x="6643688" y="2800350"/>
          <p14:tracePt t="279777" x="6643688" y="2805113"/>
          <p14:tracePt t="279813" x="6643688" y="2809875"/>
          <p14:tracePt t="279876" x="6643688" y="2814638"/>
          <p14:tracePt t="279912" x="6643688" y="2819400"/>
          <p14:tracePt t="279983" x="6643688" y="2824163"/>
          <p14:tracePt t="280124" x="6648450" y="2824163"/>
          <p14:tracePt t="281337" x="6657975" y="2824163"/>
          <p14:tracePt t="281344" x="6667500" y="2828925"/>
          <p14:tracePt t="281352" x="6691313" y="2833688"/>
          <p14:tracePt t="281368" x="6710363" y="2843213"/>
          <p14:tracePt t="281385" x="6738938" y="2852738"/>
          <p14:tracePt t="281401" x="6777038" y="2871788"/>
          <p14:tracePt t="281418" x="6796088" y="2881313"/>
          <p14:tracePt t="281435" x="6819900" y="2890838"/>
          <p14:tracePt t="281451" x="6853238" y="2905125"/>
          <p14:tracePt t="281468" x="6881813" y="2909888"/>
          <p14:tracePt t="281485" x="6915150" y="2914650"/>
          <p14:tracePt t="281501" x="6962775" y="2919413"/>
          <p14:tracePt t="281518" x="6996113" y="2919413"/>
          <p14:tracePt t="281535" x="7024688" y="2919413"/>
          <p14:tracePt t="281551" x="7091363" y="2919413"/>
          <p14:tracePt t="281568" x="7153275" y="2919413"/>
          <p14:tracePt t="281585" x="7229475" y="2924175"/>
          <p14:tracePt t="281601" x="7258050" y="2924175"/>
          <p14:tracePt t="281618" x="7281863" y="2928938"/>
          <p14:tracePt t="281635" x="7305675" y="2933700"/>
          <p14:tracePt t="281651" x="7310438" y="2938463"/>
          <p14:tracePt t="281668" x="7315200" y="2938463"/>
          <p14:tracePt t="281685" x="7319963" y="2938463"/>
          <p14:tracePt t="281718" x="7334250" y="2933700"/>
          <p14:tracePt t="281735" x="7362825" y="2933700"/>
          <p14:tracePt t="281751" x="7391400" y="2933700"/>
          <p14:tracePt t="281768" x="7419975" y="2933700"/>
          <p14:tracePt t="281785" x="7453313" y="2928938"/>
          <p14:tracePt t="281801" x="7486650" y="2928938"/>
          <p14:tracePt t="281818" x="7524750" y="2928938"/>
          <p14:tracePt t="281834" x="7605713" y="2924175"/>
          <p14:tracePt t="281851" x="7667625" y="2919413"/>
          <p14:tracePt t="281868" x="7710488" y="2914650"/>
          <p14:tracePt t="281885" x="7753350" y="2909888"/>
          <p14:tracePt t="281901" x="7767638" y="2909888"/>
          <p14:tracePt t="281918" x="7786688" y="2909888"/>
          <p14:tracePt t="281935" x="7800975" y="2900363"/>
          <p14:tracePt t="281968" x="7805738" y="2900363"/>
          <p14:tracePt t="281984" x="7810500" y="2900363"/>
          <p14:tracePt t="282001" x="7810500" y="2895600"/>
          <p14:tracePt t="282019" x="7815263" y="2895600"/>
          <p14:tracePt t="282061" x="7815263" y="2890838"/>
          <p14:tracePt t="282068" x="7820025" y="2890838"/>
          <p14:tracePt t="282075" x="7824788" y="2881313"/>
          <p14:tracePt t="282084" x="7829550" y="2876550"/>
          <p14:tracePt t="282101" x="7858125" y="2843213"/>
          <p14:tracePt t="282118" x="7910513" y="2790825"/>
          <p14:tracePt t="282135" x="7953375" y="2743200"/>
          <p14:tracePt t="282151" x="8001000" y="2686050"/>
          <p14:tracePt t="282168" x="8062913" y="2605088"/>
          <p14:tracePt t="282184" x="8101013" y="2566988"/>
          <p14:tracePt t="282201" x="8124825" y="2543175"/>
          <p14:tracePt t="282218" x="8129588" y="2533650"/>
          <p14:tracePt t="282235" x="8129588" y="2528888"/>
          <p14:tracePt t="282251" x="8134350" y="2524125"/>
          <p14:tracePt t="282295" x="8129588" y="2519363"/>
          <p14:tracePt t="282302" x="8124825" y="2519363"/>
          <p14:tracePt t="282318" x="8105775" y="2514600"/>
          <p14:tracePt t="282335" x="8096250" y="2509838"/>
          <p14:tracePt t="282351" x="8015288" y="2500313"/>
          <p14:tracePt t="282368" x="7915275" y="2486025"/>
          <p14:tracePt t="282384" x="7796213" y="2462213"/>
          <p14:tracePt t="282401" x="7610475" y="2424113"/>
          <p14:tracePt t="282418" x="7486650" y="2395538"/>
          <p14:tracePt t="282435" x="7372350" y="2381250"/>
          <p14:tracePt t="282451" x="7205663" y="2371725"/>
          <p14:tracePt t="282468" x="7124700" y="2362200"/>
          <p14:tracePt t="282484" x="7062788" y="2366963"/>
          <p14:tracePt t="282501" x="6967538" y="2366963"/>
          <p14:tracePt t="282518" x="6915150" y="2371725"/>
          <p14:tracePt t="282535" x="6877050" y="2381250"/>
          <p14:tracePt t="282551" x="6843713" y="2390775"/>
          <p14:tracePt t="282568" x="6834188" y="2400300"/>
          <p14:tracePt t="282584" x="6824663" y="2409825"/>
          <p14:tracePt t="282601" x="6810375" y="2419350"/>
          <p14:tracePt t="282618" x="6800850" y="2424113"/>
          <p14:tracePt t="282634" x="6796088" y="2433638"/>
          <p14:tracePt t="282651" x="6781800" y="2447925"/>
          <p14:tracePt t="282668" x="6753225" y="2495550"/>
          <p14:tracePt t="282685" x="6715125" y="2590800"/>
          <p14:tracePt t="282701" x="6700838" y="2652713"/>
          <p14:tracePt t="282718" x="6686550" y="2724150"/>
          <p14:tracePt t="282734" x="6681788" y="2814638"/>
          <p14:tracePt t="282751" x="6681788" y="2881313"/>
          <p14:tracePt t="282768" x="6696075" y="2947988"/>
          <p14:tracePt t="282784" x="6743700" y="3038475"/>
          <p14:tracePt t="282801" x="6786563" y="3109913"/>
          <p14:tracePt t="282818" x="6838950" y="3181350"/>
          <p14:tracePt t="282834" x="6924675" y="3271838"/>
          <p14:tracePt t="282851" x="6996113" y="3309938"/>
          <p14:tracePt t="282868" x="7053263" y="3328988"/>
          <p14:tracePt t="282884" x="7129463" y="3333750"/>
          <p14:tracePt t="282901" x="7205663" y="3328988"/>
          <p14:tracePt t="282918" x="7277100" y="3314700"/>
          <p14:tracePt t="282934" x="7367588" y="3276600"/>
          <p14:tracePt t="282951" x="7434263" y="3224213"/>
          <p14:tracePt t="282968" x="7529513" y="3138488"/>
          <p14:tracePt t="282984" x="7653338" y="3019425"/>
          <p14:tracePt t="283001" x="7743825" y="2924175"/>
          <p14:tracePt t="283018" x="7829550" y="2847975"/>
          <p14:tracePt t="283034" x="7896225" y="2776538"/>
          <p14:tracePt t="283051" x="7915275" y="2757488"/>
          <p14:tracePt t="283068" x="7924800" y="2743200"/>
          <p14:tracePt t="283084" x="7924800" y="2738438"/>
          <p14:tracePt t="283104" x="7924800" y="2733675"/>
          <p14:tracePt t="283133" x="7920038" y="2728913"/>
          <p14:tracePt t="283147" x="7915275" y="2728913"/>
          <p14:tracePt t="283153" x="7915275" y="2724150"/>
          <p14:tracePt t="283167" x="7905750" y="2719388"/>
          <p14:tracePt t="283184" x="7900988" y="2714625"/>
          <p14:tracePt t="283217" x="7891463" y="2714625"/>
          <p14:tracePt t="283251" x="7891463" y="2709863"/>
          <p14:tracePt t="283267" x="7800975" y="2643188"/>
          <p14:tracePt t="283284" x="7758113" y="2600325"/>
          <p14:tracePt t="283301" x="7724775" y="2581275"/>
          <p14:tracePt t="283317" x="7705725" y="2571750"/>
          <p14:tracePt t="283334" x="7700963" y="2571750"/>
          <p14:tracePt t="283367" x="7696200" y="2571750"/>
          <p14:tracePt t="283530" x="7696200" y="2576513"/>
          <p14:tracePt t="283559" x="7696200" y="2586038"/>
          <p14:tracePt t="283573" x="7696200" y="2590800"/>
          <p14:tracePt t="283580" x="7691438" y="2590800"/>
          <p14:tracePt t="283586" x="7686675" y="2600325"/>
          <p14:tracePt t="283601" x="7624763" y="2638425"/>
          <p14:tracePt t="283618" x="7543800" y="2681288"/>
          <p14:tracePt t="283634" x="7400925" y="2728913"/>
          <p14:tracePt t="283651" x="7153275" y="2805113"/>
          <p14:tracePt t="283667" x="6977063" y="2847975"/>
          <p14:tracePt t="283684" x="6815138" y="2876550"/>
          <p14:tracePt t="283701" x="6610350" y="2905125"/>
          <p14:tracePt t="283717" x="6510338" y="2909888"/>
          <p14:tracePt t="283734" x="6434138" y="2909888"/>
          <p14:tracePt t="283751" x="6310313" y="2909888"/>
          <p14:tracePt t="283767" x="6253163" y="2909888"/>
          <p14:tracePt t="283784" x="6215063" y="2909888"/>
          <p14:tracePt t="283801" x="6157913" y="2909888"/>
          <p14:tracePt t="283817" x="6138863" y="2900363"/>
          <p14:tracePt t="283834" x="6119813" y="2895600"/>
          <p14:tracePt t="283850" x="6115050" y="2895600"/>
          <p14:tracePt t="284283" x="6143625" y="2890838"/>
          <p14:tracePt t="284289" x="6196013" y="2881313"/>
          <p14:tracePt t="284300" x="6238875" y="2881313"/>
          <p14:tracePt t="284317" x="6362700" y="2871788"/>
          <p14:tracePt t="284334" x="6448425" y="2871788"/>
          <p14:tracePt t="284350" x="6543675" y="2871788"/>
          <p14:tracePt t="284367" x="6681788" y="2871788"/>
          <p14:tracePt t="284384" x="6777038" y="2876550"/>
          <p14:tracePt t="284400" x="6853238" y="2881313"/>
          <p14:tracePt t="284417" x="6938963" y="2890838"/>
          <p14:tracePt t="284434" x="6967538" y="2895600"/>
          <p14:tracePt t="284450" x="6981825" y="2900363"/>
          <p14:tracePt t="284467" x="7000875" y="2900363"/>
          <p14:tracePt t="284484" x="7015163" y="2900363"/>
          <p14:tracePt t="284500" x="7038975" y="2900363"/>
          <p14:tracePt t="284517" x="7077075" y="2900363"/>
          <p14:tracePt t="284534" x="7100888" y="2900363"/>
          <p14:tracePt t="284550" x="7115175" y="2900363"/>
          <p14:tracePt t="284567" x="7143750" y="2900363"/>
          <p14:tracePt t="284584" x="7167563" y="2895600"/>
          <p14:tracePt t="284601" x="7234238" y="2881313"/>
          <p14:tracePt t="284617" x="7291388" y="2876550"/>
          <p14:tracePt t="284634" x="7343775" y="2867025"/>
          <p14:tracePt t="284650" x="7381875" y="2852738"/>
          <p14:tracePt t="284667" x="7396163" y="2852738"/>
          <p14:tracePt t="284684" x="7400925" y="2852738"/>
          <p14:tracePt t="284717" x="7405688" y="2852738"/>
          <p14:tracePt t="284736" x="7410450" y="2852738"/>
          <p14:tracePt t="284913" x="7410450" y="2857500"/>
          <p14:tracePt t="284999" x="7410450" y="2862263"/>
          <p14:tracePt t="285005" x="7419975" y="2862263"/>
          <p14:tracePt t="285020" x="7424738" y="2867025"/>
          <p14:tracePt t="285034" x="7443788" y="2871788"/>
          <p14:tracePt t="285050" x="7453313" y="2871788"/>
          <p14:tracePt t="285067" x="7472363" y="2871788"/>
          <p14:tracePt t="285083" x="7486650" y="2871788"/>
          <p14:tracePt t="285100" x="7491413" y="2871788"/>
          <p14:tracePt t="285117" x="7496175" y="2871788"/>
          <p14:tracePt t="285133" x="7510463" y="2871788"/>
          <p14:tracePt t="285150" x="7524750" y="2871788"/>
          <p14:tracePt t="285167" x="7539038" y="2871788"/>
          <p14:tracePt t="285183" x="7558088" y="2871788"/>
          <p14:tracePt t="285200" x="7572375" y="2871788"/>
          <p14:tracePt t="285217" x="7591425" y="2871788"/>
          <p14:tracePt t="285233" x="7624763" y="2862263"/>
          <p14:tracePt t="285250" x="7653338" y="2857500"/>
          <p14:tracePt t="285267" x="7672388" y="2847975"/>
          <p14:tracePt t="285283" x="7691438" y="2838450"/>
          <p14:tracePt t="285300" x="7700963" y="2833688"/>
          <p14:tracePt t="285317" x="7705725" y="2833688"/>
          <p14:tracePt t="285360" x="7705725" y="2828925"/>
          <p14:tracePt t="285403" x="7705725" y="2824163"/>
          <p14:tracePt t="285432" x="7705725" y="2819400"/>
          <p14:tracePt t="285481" x="7705725" y="2814638"/>
          <p14:tracePt t="285517" x="7705725" y="2809875"/>
          <p14:tracePt t="285538" x="7705725" y="2805113"/>
          <p14:tracePt t="285581" x="7700963" y="2805113"/>
          <p14:tracePt t="285595" x="7700963" y="2800350"/>
          <p14:tracePt t="285602" x="7696200" y="2800350"/>
          <p14:tracePt t="285630" x="7696200" y="2795588"/>
          <p14:tracePt t="285645" x="7691438" y="2795588"/>
          <p14:tracePt t="285658" x="7691438" y="2790825"/>
          <p14:tracePt t="285694" x="7691438" y="2786063"/>
          <p14:tracePt t="285765" x="7691438" y="2781300"/>
          <p14:tracePt t="285779" x="7686675" y="2781300"/>
          <p14:tracePt t="285786" x="7686675" y="2776538"/>
          <p14:tracePt t="285801" x="7686675" y="2771775"/>
          <p14:tracePt t="285836" x="7686675" y="2767013"/>
          <p14:tracePt t="285850" x="7686675" y="2762250"/>
          <p14:tracePt t="285864" x="7686675" y="2757488"/>
          <p14:tracePt t="285872" x="7686675" y="2752725"/>
          <p14:tracePt t="285883" x="7681913" y="2752725"/>
          <p14:tracePt t="285928" x="7681913" y="2747963"/>
          <p14:tracePt t="285957" x="7677150" y="2747963"/>
          <p14:tracePt t="285992" x="7672388" y="2747963"/>
          <p14:tracePt t="286375" x="7677150" y="2747963"/>
          <p14:tracePt t="286404" x="7681913" y="2747963"/>
          <p14:tracePt t="286446" x="7686675" y="2743200"/>
          <p14:tracePt t="286453" x="7686675" y="2738438"/>
          <p14:tracePt t="286468" x="7686675" y="2733675"/>
          <p14:tracePt t="286483" x="7691438" y="2728913"/>
          <p14:tracePt t="286500" x="7691438" y="2724150"/>
          <p14:tracePt t="286531" x="7691438" y="2719388"/>
          <p14:tracePt t="286539" x="7691438" y="2709863"/>
          <p14:tracePt t="286550" x="7686675" y="2690813"/>
          <p14:tracePt t="286566" x="7653338" y="2643188"/>
          <p14:tracePt t="286583" x="7643813" y="2619375"/>
          <p14:tracePt t="286600" x="7634288" y="2609850"/>
          <p14:tracePt t="286616" x="7629525" y="2609850"/>
          <p14:tracePt t="286633" x="7624763" y="2605088"/>
          <p14:tracePt t="286687" x="7620000" y="2605088"/>
          <p14:tracePt t="286702" x="7610475" y="2605088"/>
          <p14:tracePt t="286716" x="7596188" y="2605088"/>
          <p14:tracePt t="286730" x="7591425" y="2605088"/>
          <p14:tracePt t="286737" x="7581900" y="2605088"/>
          <p14:tracePt t="286750" x="7577138" y="2605088"/>
          <p14:tracePt t="286766" x="7562850" y="2609850"/>
          <p14:tracePt t="286783" x="7558088" y="2609850"/>
          <p14:tracePt t="286800" x="7553325" y="2614613"/>
          <p14:tracePt t="286816" x="7553325" y="2624138"/>
          <p14:tracePt t="286833" x="7553325" y="2633663"/>
          <p14:tracePt t="286850" x="7553325" y="2652713"/>
          <p14:tracePt t="286866" x="7558088" y="2690813"/>
          <p14:tracePt t="286883" x="7562850" y="2714625"/>
          <p14:tracePt t="286900" x="7586663" y="2776538"/>
          <p14:tracePt t="286916" x="7600950" y="2814638"/>
          <p14:tracePt t="286933" x="7620000" y="2838450"/>
          <p14:tracePt t="286950" x="7629525" y="2862263"/>
          <p14:tracePt t="286966" x="7658100" y="2876550"/>
          <p14:tracePt t="286983" x="7677150" y="2881313"/>
          <p14:tracePt t="286999" x="7705725" y="2881313"/>
          <p14:tracePt t="287016" x="7710488" y="2881313"/>
          <p14:tracePt t="287033" x="7715250" y="2881313"/>
          <p14:tracePt t="287049" x="7720013" y="2881313"/>
          <p14:tracePt t="287066" x="7724775" y="2881313"/>
          <p14:tracePt t="287099" x="7724775" y="2876550"/>
          <p14:tracePt t="287148" x="7724775" y="2871788"/>
          <p14:tracePt t="297934" x="7696200" y="2867025"/>
          <p14:tracePt t="297942" x="7648575" y="2867025"/>
          <p14:tracePt t="297948" x="7591425" y="2862263"/>
          <p14:tracePt t="297962" x="7467600" y="2847975"/>
          <p14:tracePt t="297979" x="7377113" y="2819400"/>
          <p14:tracePt t="297996" x="7286625" y="2795588"/>
          <p14:tracePt t="298013" x="7153275" y="2752725"/>
          <p14:tracePt t="298029" x="7091363" y="2733675"/>
          <p14:tracePt t="298046" x="7043738" y="2714625"/>
          <p14:tracePt t="298062" x="7000875" y="2700338"/>
          <p14:tracePt t="298079" x="6972300" y="2695575"/>
          <p14:tracePt t="298096" x="6953250" y="2690813"/>
          <p14:tracePt t="298112" x="6943725" y="2686050"/>
          <p14:tracePt t="298129" x="6943725" y="2681288"/>
          <p14:tracePt t="298162" x="6919913" y="2681288"/>
          <p14:tracePt t="298179" x="6896100" y="2681288"/>
          <p14:tracePt t="298196" x="6834188" y="2686050"/>
          <p14:tracePt t="298212" x="6767513" y="2690813"/>
          <p14:tracePt t="298229" x="6696075" y="2700338"/>
          <p14:tracePt t="298246" x="6600825" y="2738438"/>
          <p14:tracePt t="298262" x="6557963" y="2762250"/>
          <p14:tracePt t="298279" x="6519863" y="2790825"/>
          <p14:tracePt t="298296" x="6457950" y="2833688"/>
          <p14:tracePt t="298312" x="6415088" y="2857500"/>
          <p14:tracePt t="298329" x="6381750" y="2867025"/>
          <p14:tracePt t="298346" x="6353175" y="2876550"/>
          <p14:tracePt t="298362" x="6338888" y="2881313"/>
          <p14:tracePt t="298379" x="6334125" y="2881313"/>
          <p14:tracePt t="298396" x="6324600" y="2886075"/>
          <p14:tracePt t="298429" x="6319838" y="2886075"/>
          <p14:tracePt t="298523" x="6319838" y="2881313"/>
          <p14:tracePt t="298551" x="6319838" y="2876550"/>
          <p14:tracePt t="298608" x="6319838" y="2871788"/>
          <p14:tracePt t="298643" x="6329363" y="2862263"/>
          <p14:tracePt t="298650" x="6338888" y="2862263"/>
          <p14:tracePt t="298663" x="6348413" y="2857500"/>
          <p14:tracePt t="298679" x="6381750" y="2847975"/>
          <p14:tracePt t="298696" x="6415088" y="2833688"/>
          <p14:tracePt t="298712" x="6438900" y="2824163"/>
          <p14:tracePt t="298729" x="6472238" y="2809875"/>
          <p14:tracePt t="298745" x="6477000" y="2809875"/>
          <p14:tracePt t="298762" x="6481763" y="2809875"/>
          <p14:tracePt t="298779" x="6486525" y="2809875"/>
          <p14:tracePt t="298836" x="6491288" y="2809875"/>
          <p14:tracePt t="302589" x="6500813" y="2809875"/>
          <p14:tracePt t="302596" x="6515100" y="2809875"/>
          <p14:tracePt t="302603" x="6534150" y="2814638"/>
          <p14:tracePt t="302611" x="6538913" y="2819400"/>
          <p14:tracePt t="302628" x="6562725" y="2819400"/>
          <p14:tracePt t="302645" x="6581775" y="2824163"/>
          <p14:tracePt t="302661" x="6596063" y="2828925"/>
          <p14:tracePt t="302678" x="6600825" y="2828925"/>
          <p14:tracePt t="302694" x="6605588" y="2828925"/>
          <p14:tracePt t="302744" x="6610350" y="2828925"/>
          <p14:tracePt t="302808" x="6610350" y="2833688"/>
          <p14:tracePt t="302844" x="6610350" y="2838450"/>
          <p14:tracePt t="311827" x="6605588" y="2843213"/>
          <p14:tracePt t="311834" x="6586538" y="2843213"/>
          <p14:tracePt t="311841" x="6553200" y="2847975"/>
          <p14:tracePt t="311858" x="6505575" y="2847975"/>
          <p14:tracePt t="311875" x="6457950" y="2852738"/>
          <p14:tracePt t="311891" x="6424613" y="2852738"/>
          <p14:tracePt t="311908" x="6410325" y="2852738"/>
          <p14:tracePt t="311947" x="6405563" y="2852738"/>
          <p14:tracePt t="312090" x="6410325" y="2852738"/>
          <p14:tracePt t="312096" x="6415088" y="2852738"/>
          <p14:tracePt t="312108" x="6419850" y="2852738"/>
          <p14:tracePt t="312125" x="6424613" y="2852738"/>
          <p14:tracePt t="312141" x="6429375" y="2852738"/>
          <p14:tracePt t="312158" x="6434138" y="2852738"/>
          <p14:tracePt t="312174" x="6443663" y="2852738"/>
          <p14:tracePt t="312191" x="6453188" y="2852738"/>
          <p14:tracePt t="312208" x="6462713" y="2852738"/>
          <p14:tracePt t="312224" x="6496050" y="2852738"/>
          <p14:tracePt t="312241" x="6519863" y="2852738"/>
          <p14:tracePt t="312258" x="6534150" y="2847975"/>
          <p14:tracePt t="312274" x="6548438" y="2843213"/>
          <p14:tracePt t="312291" x="6553200" y="2843213"/>
          <p14:tracePt t="312324" x="6557963" y="2843213"/>
          <p14:tracePt t="312402" x="6562725" y="2843213"/>
          <p14:tracePt t="312465" x="6567488" y="2838450"/>
          <p14:tracePt t="312558" x="6567488" y="2833688"/>
          <p14:tracePt t="312593" x="6572250" y="2833688"/>
          <p14:tracePt t="313196" x="6577013" y="2833688"/>
          <p14:tracePt t="313231" x="6581775" y="2838450"/>
          <p14:tracePt t="313238" x="6586538" y="2838450"/>
          <p14:tracePt t="313246" x="6591300" y="2838450"/>
          <p14:tracePt t="313257" x="6596063" y="2838450"/>
          <p14:tracePt t="313274" x="6605588" y="2843213"/>
          <p14:tracePt t="313291" x="6615113" y="2847975"/>
          <p14:tracePt t="313307" x="6619875" y="2847975"/>
          <p14:tracePt t="313324" x="6624638" y="2847975"/>
          <p14:tracePt t="313341" x="6629400" y="2847975"/>
          <p14:tracePt t="313357" x="6634163" y="2847975"/>
          <p14:tracePt t="313374" x="6638925" y="2852738"/>
          <p14:tracePt t="313407" x="6643688" y="2852738"/>
          <p14:tracePt t="313430" x="6648450" y="2852738"/>
          <p14:tracePt t="313441" x="6648450" y="2857500"/>
          <p14:tracePt t="313466" x="6653213" y="2857500"/>
          <p14:tracePt t="316247" x="6610350" y="2857500"/>
          <p14:tracePt t="316254" x="6524625" y="2857500"/>
          <p14:tracePt t="316261" x="6415088" y="2857500"/>
          <p14:tracePt t="316273" x="6310313" y="2847975"/>
          <p14:tracePt t="316290" x="5857875" y="2809875"/>
          <p14:tracePt t="316306" x="5534025" y="2771775"/>
          <p14:tracePt t="316323" x="5210175" y="2728913"/>
          <p14:tracePt t="316340" x="4743450" y="2681288"/>
          <p14:tracePt t="316356" x="4495800" y="2671763"/>
          <p14:tracePt t="316373" x="4324350" y="2671763"/>
          <p14:tracePt t="316390" x="4133850" y="2686050"/>
          <p14:tracePt t="316406" x="4071938" y="2700338"/>
          <p14:tracePt t="316423" x="4043363" y="2709863"/>
          <p14:tracePt t="316440" x="4019550" y="2719388"/>
          <p14:tracePt t="316456" x="3995738" y="2738438"/>
          <p14:tracePt t="316473" x="3924300" y="2776538"/>
          <p14:tracePt t="316489" x="3867150" y="2795588"/>
          <p14:tracePt t="316506" x="3829050" y="2819400"/>
          <p14:tracePt t="316523" x="3781425" y="2838450"/>
          <p14:tracePt t="316540" x="3743325" y="2857500"/>
          <p14:tracePt t="316556" x="3714750" y="2862263"/>
          <p14:tracePt t="316573" x="3686175" y="2871788"/>
          <p14:tracePt t="316589" x="3671888" y="2871788"/>
          <p14:tracePt t="316606" x="3667125" y="2871788"/>
          <p14:tracePt t="316942" x="3614738" y="2876550"/>
          <p14:tracePt t="316950" x="3529013" y="2876550"/>
          <p14:tracePt t="316957" x="3433763" y="2876550"/>
          <p14:tracePt t="316973" x="3257550" y="2867025"/>
          <p14:tracePt t="316989" x="3052763" y="2843213"/>
          <p14:tracePt t="317006" x="2847975" y="2795588"/>
          <p14:tracePt t="317023" x="2709863" y="2776538"/>
          <p14:tracePt t="317039" x="2619375" y="2747963"/>
          <p14:tracePt t="317056" x="2543175" y="2738438"/>
          <p14:tracePt t="317073" x="2524125" y="2738438"/>
          <p14:tracePt t="317089" x="2519363" y="2738438"/>
          <p14:tracePt t="317106" x="2514600" y="2738438"/>
          <p14:tracePt t="317666" x="2466975" y="2738438"/>
          <p14:tracePt t="317672" x="2414588" y="2738438"/>
          <p14:tracePt t="317680" x="2347913" y="2738438"/>
          <p14:tracePt t="317689" x="2290763" y="2733675"/>
          <p14:tracePt t="317706" x="2143125" y="2724150"/>
          <p14:tracePt t="317722" x="1947863" y="2686050"/>
          <p14:tracePt t="317739" x="1819275" y="2652713"/>
          <p14:tracePt t="317756" x="1709738" y="2624138"/>
          <p14:tracePt t="317773" x="1600200" y="2581275"/>
          <p14:tracePt t="317789" x="1552575" y="2571750"/>
          <p14:tracePt t="317806" x="1514475" y="2571750"/>
          <p14:tracePt t="317822" x="1485900" y="2576513"/>
          <p14:tracePt t="317839" x="1476375" y="2590800"/>
          <p14:tracePt t="317856" x="1471613" y="2595563"/>
          <p14:tracePt t="317873" x="1462088" y="2600325"/>
          <p14:tracePt t="317889" x="1462088" y="2605088"/>
          <p14:tracePt t="317906" x="1462088" y="2614613"/>
          <p14:tracePt t="317939" x="1462088" y="2619375"/>
          <p14:tracePt t="317956" x="1462088" y="2624138"/>
          <p14:tracePt t="317972" x="1466850" y="2624138"/>
          <p14:tracePt t="318006" x="1471613" y="2628900"/>
          <p14:tracePt t="318013" x="1476375" y="2633663"/>
          <p14:tracePt t="318022" x="1490663" y="2643188"/>
          <p14:tracePt t="318039" x="1524000" y="2657475"/>
          <p14:tracePt t="318056" x="1595438" y="2676525"/>
          <p14:tracePt t="318072" x="1685925" y="2695575"/>
          <p14:tracePt t="318089" x="1781175" y="2709863"/>
          <p14:tracePt t="318106" x="1900238" y="2733675"/>
          <p14:tracePt t="318122" x="1981200" y="2743200"/>
          <p14:tracePt t="318139" x="2047875" y="2752725"/>
          <p14:tracePt t="318156" x="2105025" y="2762250"/>
          <p14:tracePt t="318172" x="2128838" y="2767013"/>
          <p14:tracePt t="318189" x="2138363" y="2776538"/>
          <p14:tracePt t="318206" x="2147888" y="2776538"/>
          <p14:tracePt t="318222" x="2152650" y="2776538"/>
          <p14:tracePt t="318239" x="2152650" y="2781300"/>
          <p14:tracePt t="318283" x="2157413" y="2781300"/>
          <p14:tracePt t="318297" x="2157413" y="2786063"/>
          <p14:tracePt t="318354" x="2162175" y="2786063"/>
          <p14:tracePt t="326778" x="0" y="0"/>
        </p14:tracePtLst>
      </p14:laserTraceLst>
    </p:ext>
  </p:extLs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3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8492"/>
            <a:ext cx="9144000" cy="5119580"/>
          </a:xfrm>
          <a:prstGeom prst="rect">
            <a:avLst/>
          </a:prstGeom>
        </p:spPr>
      </p:pic>
      <p:sp>
        <p:nvSpPr>
          <p:cNvPr id="5" name="Text 3"/>
          <p:cNvSpPr/>
          <p:nvPr/>
        </p:nvSpPr>
        <p:spPr>
          <a:xfrm>
            <a:off x="377190" y="480060"/>
            <a:ext cx="6583680" cy="58293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2475" b="1" dirty="0">
                <a:solidFill>
                  <a:srgbClr val="0B2545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Worked Exercise</a:t>
            </a:r>
            <a:endParaRPr lang="en-US" sz="2475" dirty="0"/>
          </a:p>
        </p:txBody>
      </p:sp>
      <p:sp>
        <p:nvSpPr>
          <p:cNvPr id="12" name="Shape 10"/>
          <p:cNvSpPr/>
          <p:nvPr/>
        </p:nvSpPr>
        <p:spPr>
          <a:xfrm>
            <a:off x="1" y="4800600"/>
            <a:ext cx="9143771" cy="342900"/>
          </a:xfrm>
          <a:prstGeom prst="rect">
            <a:avLst/>
          </a:prstGeom>
          <a:solidFill>
            <a:srgbClr val="0B2545"/>
          </a:solidFill>
          <a:ln w="12700">
            <a:solidFill>
              <a:srgbClr val="333333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377190" y="4800600"/>
            <a:ext cx="6172200" cy="342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750" b="1" kern="0" spc="188" dirty="0">
                <a:solidFill>
                  <a:srgbClr val="C9D2D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TIME VALUE OF MONEY     ·     REAL ESTATE FINANCE</a:t>
            </a:r>
            <a:endParaRPr lang="en-US" sz="750" dirty="0"/>
          </a:p>
        </p:txBody>
      </p:sp>
      <p:sp>
        <p:nvSpPr>
          <p:cNvPr id="14" name="Text 12"/>
          <p:cNvSpPr/>
          <p:nvPr/>
        </p:nvSpPr>
        <p:spPr>
          <a:xfrm>
            <a:off x="6172200" y="4800600"/>
            <a:ext cx="2592324" cy="342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/>
            <a:r>
              <a:rPr lang="en-US" sz="713" kern="0" spc="113" dirty="0">
                <a:solidFill>
                  <a:srgbClr val="C9A9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Net Present Value (NPV)</a:t>
            </a:r>
            <a:endParaRPr lang="en-US" sz="713" dirty="0"/>
          </a:p>
        </p:txBody>
      </p:sp>
      <p:sp>
        <p:nvSpPr>
          <p:cNvPr id="15" name="Shape 13"/>
          <p:cNvSpPr/>
          <p:nvPr/>
        </p:nvSpPr>
        <p:spPr>
          <a:xfrm>
            <a:off x="377190" y="1220724"/>
            <a:ext cx="3531870" cy="425196"/>
          </a:xfrm>
          <a:prstGeom prst="rect">
            <a:avLst/>
          </a:prstGeom>
          <a:solidFill>
            <a:srgbClr val="0B2545"/>
          </a:solidFill>
          <a:ln w="12700">
            <a:solidFill>
              <a:srgbClr val="333333"/>
            </a:solidFill>
            <a:prstDash val="solid"/>
          </a:ln>
          <a:effectLst>
            <a:outerShdw blurRad="88900" dist="38100" dir="5400000" algn="bl" rotWithShape="0">
              <a:srgbClr val="000000">
                <a:alpha val="12000"/>
              </a:srgbClr>
            </a:outerShdw>
          </a:effectLst>
        </p:spPr>
      </p:sp>
      <p:sp>
        <p:nvSpPr>
          <p:cNvPr id="16" name="Text 14"/>
          <p:cNvSpPr/>
          <p:nvPr/>
        </p:nvSpPr>
        <p:spPr>
          <a:xfrm>
            <a:off x="445770" y="1234440"/>
            <a:ext cx="3394710" cy="342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275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The Problem</a:t>
            </a:r>
            <a:endParaRPr lang="en-US" sz="1275" dirty="0"/>
          </a:p>
        </p:txBody>
      </p:sp>
      <p:sp>
        <p:nvSpPr>
          <p:cNvPr id="17" name="Shape 15"/>
          <p:cNvSpPr/>
          <p:nvPr/>
        </p:nvSpPr>
        <p:spPr>
          <a:xfrm>
            <a:off x="1663065" y="1601343"/>
            <a:ext cx="960120" cy="0"/>
          </a:xfrm>
          <a:prstGeom prst="line">
            <a:avLst/>
          </a:prstGeom>
          <a:noFill/>
          <a:ln w="19050">
            <a:solidFill>
              <a:srgbClr val="C9A961"/>
            </a:solidFill>
            <a:prstDash val="solid"/>
          </a:ln>
        </p:spPr>
      </p:sp>
      <p:sp>
        <p:nvSpPr>
          <p:cNvPr id="18" name="Shape 16"/>
          <p:cNvSpPr/>
          <p:nvPr/>
        </p:nvSpPr>
        <p:spPr>
          <a:xfrm>
            <a:off x="377190" y="1645920"/>
            <a:ext cx="3531870" cy="3017520"/>
          </a:xfrm>
          <a:prstGeom prst="rect">
            <a:avLst/>
          </a:prstGeom>
          <a:solidFill>
            <a:srgbClr val="FFFFFF"/>
          </a:solidFill>
          <a:ln w="12700">
            <a:solidFill>
              <a:srgbClr val="D9DEE5"/>
            </a:solidFill>
            <a:prstDash val="solid"/>
          </a:ln>
        </p:spPr>
      </p:sp>
      <p:sp>
        <p:nvSpPr>
          <p:cNvPr id="19" name="Text 17"/>
          <p:cNvSpPr/>
          <p:nvPr/>
        </p:nvSpPr>
        <p:spPr>
          <a:xfrm>
            <a:off x="617220" y="1769364"/>
            <a:ext cx="3051810" cy="37719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1013" dirty="0">
                <a:solidFill>
                  <a:srgbClr val="1C2A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You buy a small rental property for </a:t>
            </a:r>
            <a:r>
              <a:rPr lang="en-US" sz="1013" b="1" dirty="0">
                <a:solidFill>
                  <a:srgbClr val="B039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$200,000</a:t>
            </a:r>
            <a:r>
              <a:rPr lang="en-US" sz="1013" dirty="0">
                <a:solidFill>
                  <a:srgbClr val="1C2A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.</a:t>
            </a:r>
            <a:endParaRPr lang="en-US" sz="1013" dirty="0"/>
          </a:p>
        </p:txBody>
      </p:sp>
      <p:sp>
        <p:nvSpPr>
          <p:cNvPr id="20" name="Text 18"/>
          <p:cNvSpPr/>
          <p:nvPr/>
        </p:nvSpPr>
        <p:spPr>
          <a:xfrm>
            <a:off x="617220" y="2215134"/>
            <a:ext cx="3051810" cy="2057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975" b="1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Expected net cash flows:</a:t>
            </a:r>
            <a:endParaRPr lang="en-US" sz="975" dirty="0"/>
          </a:p>
        </p:txBody>
      </p:sp>
      <p:sp>
        <p:nvSpPr>
          <p:cNvPr id="21" name="Text 19"/>
          <p:cNvSpPr/>
          <p:nvPr/>
        </p:nvSpPr>
        <p:spPr>
          <a:xfrm>
            <a:off x="754380" y="2468880"/>
            <a:ext cx="2914650" cy="10287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spcAft>
                <a:spcPts val="375"/>
              </a:spcAft>
            </a:pPr>
            <a:r>
              <a:rPr lang="en-US" sz="1013" b="1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Year 1:  </a:t>
            </a:r>
            <a:r>
              <a:rPr lang="en-US" sz="1013" dirty="0">
                <a:solidFill>
                  <a:srgbClr val="1C2A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$50,000</a:t>
            </a:r>
            <a:endParaRPr lang="en-US" sz="1013" dirty="0"/>
          </a:p>
          <a:p>
            <a:pPr>
              <a:spcAft>
                <a:spcPts val="375"/>
              </a:spcAft>
            </a:pPr>
            <a:r>
              <a:rPr lang="en-US" sz="1013" b="1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Year 2:  </a:t>
            </a:r>
            <a:r>
              <a:rPr lang="en-US" sz="1013" dirty="0">
                <a:solidFill>
                  <a:srgbClr val="1C2A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$70,000</a:t>
            </a:r>
            <a:endParaRPr lang="en-US" sz="1013" dirty="0"/>
          </a:p>
          <a:p>
            <a:pPr>
              <a:spcAft>
                <a:spcPts val="375"/>
              </a:spcAft>
            </a:pPr>
            <a:r>
              <a:rPr lang="en-US" sz="1013" b="1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Year 3:  </a:t>
            </a:r>
            <a:r>
              <a:rPr lang="en-US" sz="1013" dirty="0">
                <a:solidFill>
                  <a:srgbClr val="1C2A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$90,000</a:t>
            </a:r>
            <a:endParaRPr lang="en-US" sz="1013" dirty="0"/>
          </a:p>
          <a:p>
            <a:pPr>
              <a:spcAft>
                <a:spcPts val="375"/>
              </a:spcAft>
            </a:pPr>
            <a:r>
              <a:rPr lang="en-US" sz="1013" b="1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Year 4:  </a:t>
            </a:r>
            <a:r>
              <a:rPr lang="en-US" sz="1013" dirty="0">
                <a:solidFill>
                  <a:srgbClr val="1C2A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$100,000  </a:t>
            </a:r>
            <a:r>
              <a:rPr lang="en-US" sz="863" i="1" dirty="0">
                <a:solidFill>
                  <a:srgbClr val="5B647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(incl. resale)</a:t>
            </a:r>
            <a:endParaRPr lang="en-US" sz="1013" dirty="0"/>
          </a:p>
        </p:txBody>
      </p:sp>
      <p:sp>
        <p:nvSpPr>
          <p:cNvPr id="22" name="Shape 20"/>
          <p:cNvSpPr/>
          <p:nvPr/>
        </p:nvSpPr>
        <p:spPr>
          <a:xfrm>
            <a:off x="617220" y="3655314"/>
            <a:ext cx="3051810" cy="425196"/>
          </a:xfrm>
          <a:prstGeom prst="rect">
            <a:avLst/>
          </a:prstGeom>
          <a:solidFill>
            <a:srgbClr val="F6F8FB"/>
          </a:solidFill>
          <a:ln w="12700">
            <a:solidFill>
              <a:srgbClr val="D9DEE5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720090" y="3655314"/>
            <a:ext cx="2846070" cy="4251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050" dirty="0">
                <a:solidFill>
                  <a:srgbClr val="1C2A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Required return  r = </a:t>
            </a:r>
            <a:r>
              <a:rPr lang="en-US" sz="1050" b="1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10%</a:t>
            </a:r>
            <a:endParaRPr lang="en-US" sz="1050" dirty="0"/>
          </a:p>
        </p:txBody>
      </p:sp>
      <p:sp>
        <p:nvSpPr>
          <p:cNvPr id="24" name="Text 22"/>
          <p:cNvSpPr/>
          <p:nvPr/>
        </p:nvSpPr>
        <p:spPr>
          <a:xfrm>
            <a:off x="617220" y="4135374"/>
            <a:ext cx="3051810" cy="3429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900" i="1" dirty="0">
                <a:solidFill>
                  <a:srgbClr val="5B647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Cash flows differ each year → use the unequal-cash-flow formula.</a:t>
            </a:r>
            <a:endParaRPr lang="en-US" sz="900" dirty="0"/>
          </a:p>
        </p:txBody>
      </p:sp>
      <p:sp>
        <p:nvSpPr>
          <p:cNvPr id="25" name="Shape 23"/>
          <p:cNvSpPr/>
          <p:nvPr/>
        </p:nvSpPr>
        <p:spPr>
          <a:xfrm>
            <a:off x="4149090" y="1220724"/>
            <a:ext cx="4615434" cy="425196"/>
          </a:xfrm>
          <a:prstGeom prst="rect">
            <a:avLst/>
          </a:prstGeom>
          <a:solidFill>
            <a:srgbClr val="0B2545"/>
          </a:solidFill>
          <a:ln w="12700">
            <a:solidFill>
              <a:srgbClr val="333333"/>
            </a:solidFill>
            <a:prstDash val="solid"/>
          </a:ln>
          <a:effectLst>
            <a:outerShdw blurRad="88900" dist="38100" dir="5400000" algn="bl" rotWithShape="0">
              <a:srgbClr val="000000">
                <a:alpha val="12000"/>
              </a:srgbClr>
            </a:outerShdw>
          </a:effectLst>
        </p:spPr>
      </p:sp>
      <p:sp>
        <p:nvSpPr>
          <p:cNvPr id="26" name="Text 24"/>
          <p:cNvSpPr/>
          <p:nvPr/>
        </p:nvSpPr>
        <p:spPr>
          <a:xfrm>
            <a:off x="4217670" y="1234440"/>
            <a:ext cx="4478274" cy="342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275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The Solution</a:t>
            </a:r>
            <a:endParaRPr lang="en-US" sz="1275" dirty="0"/>
          </a:p>
        </p:txBody>
      </p:sp>
      <p:sp>
        <p:nvSpPr>
          <p:cNvPr id="27" name="Shape 25"/>
          <p:cNvSpPr/>
          <p:nvPr/>
        </p:nvSpPr>
        <p:spPr>
          <a:xfrm>
            <a:off x="5976747" y="1601343"/>
            <a:ext cx="960120" cy="0"/>
          </a:xfrm>
          <a:prstGeom prst="line">
            <a:avLst/>
          </a:prstGeom>
          <a:noFill/>
          <a:ln w="19050">
            <a:solidFill>
              <a:srgbClr val="C9A961"/>
            </a:solidFill>
            <a:prstDash val="solid"/>
          </a:ln>
        </p:spPr>
      </p:sp>
      <p:sp>
        <p:nvSpPr>
          <p:cNvPr id="28" name="Shape 26"/>
          <p:cNvSpPr/>
          <p:nvPr/>
        </p:nvSpPr>
        <p:spPr>
          <a:xfrm>
            <a:off x="4149090" y="1645920"/>
            <a:ext cx="4615434" cy="3017520"/>
          </a:xfrm>
          <a:prstGeom prst="rect">
            <a:avLst/>
          </a:prstGeom>
          <a:solidFill>
            <a:srgbClr val="FFFFFF"/>
          </a:solidFill>
          <a:ln w="12700">
            <a:solidFill>
              <a:srgbClr val="D9DEE5"/>
            </a:solidFill>
            <a:prstDash val="solid"/>
          </a:ln>
        </p:spPr>
      </p:sp>
      <p:graphicFrame>
        <p:nvGraphicFramePr>
          <p:cNvPr id="29" name="Table 0"/>
          <p:cNvGraphicFramePr>
            <a:graphicFrameLocks noGrp="1"/>
          </p:cNvGraphicFramePr>
          <p:nvPr>
            <p:extLst/>
          </p:nvPr>
        </p:nvGraphicFramePr>
        <p:xfrm>
          <a:off x="4389120" y="1803654"/>
          <a:ext cx="4135374" cy="1481328"/>
        </p:xfrm>
        <a:graphic>
          <a:graphicData uri="http://schemas.openxmlformats.org/drawingml/2006/table">
            <a:tbl>
              <a:tblPr/>
              <a:tblGrid>
                <a:gridCol w="5829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658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6873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1785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88036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Year</a:t>
                      </a:r>
                      <a:endParaRPr lang="en-US" sz="9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54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Cash flow</a:t>
                      </a:r>
                      <a:endParaRPr lang="en-US" sz="9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54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PV factor @10%</a:t>
                      </a:r>
                      <a:endParaRPr lang="en-US" sz="9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54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Present value</a:t>
                      </a:r>
                      <a:endParaRPr lang="en-US" sz="9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54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3172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00" dirty="0">
                          <a:solidFill>
                            <a:srgbClr val="1C2A3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</a:t>
                      </a:r>
                      <a:endParaRPr lang="en-US" sz="9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00" dirty="0">
                          <a:solidFill>
                            <a:srgbClr val="1C2A3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$50,000</a:t>
                      </a:r>
                      <a:endParaRPr lang="en-US" sz="9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00" dirty="0">
                          <a:solidFill>
                            <a:srgbClr val="1C2A3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0.9091</a:t>
                      </a:r>
                      <a:endParaRPr lang="en-US" sz="9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00" dirty="0">
                          <a:solidFill>
                            <a:srgbClr val="0B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$45,455</a:t>
                      </a:r>
                      <a:endParaRPr lang="en-US" sz="9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3172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00" dirty="0">
                          <a:solidFill>
                            <a:srgbClr val="1C2A3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</a:t>
                      </a:r>
                      <a:endParaRPr lang="en-US" sz="9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00" dirty="0">
                          <a:solidFill>
                            <a:srgbClr val="1C2A3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$70,000</a:t>
                      </a:r>
                      <a:endParaRPr lang="en-US" sz="9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00" dirty="0">
                          <a:solidFill>
                            <a:srgbClr val="1C2A3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0.8264</a:t>
                      </a:r>
                      <a:endParaRPr lang="en-US" sz="9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00" dirty="0">
                          <a:solidFill>
                            <a:srgbClr val="0B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$57,851</a:t>
                      </a:r>
                      <a:endParaRPr lang="en-US" sz="9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3172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00" dirty="0">
                          <a:solidFill>
                            <a:srgbClr val="1C2A3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3</a:t>
                      </a:r>
                      <a:endParaRPr lang="en-US" sz="9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00" dirty="0">
                          <a:solidFill>
                            <a:srgbClr val="1C2A3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$90,000</a:t>
                      </a:r>
                      <a:endParaRPr lang="en-US" sz="9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00" dirty="0">
                          <a:solidFill>
                            <a:srgbClr val="1C2A3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0.7513</a:t>
                      </a:r>
                      <a:endParaRPr lang="en-US" sz="9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00" dirty="0">
                          <a:solidFill>
                            <a:srgbClr val="0B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$67,618</a:t>
                      </a:r>
                      <a:endParaRPr lang="en-US" sz="9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3172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00" dirty="0">
                          <a:solidFill>
                            <a:srgbClr val="1C2A3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4</a:t>
                      </a:r>
                      <a:endParaRPr lang="en-US" sz="9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00" dirty="0">
                          <a:solidFill>
                            <a:srgbClr val="1C2A3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$100,000</a:t>
                      </a:r>
                      <a:endParaRPr lang="en-US" sz="9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00" dirty="0">
                          <a:solidFill>
                            <a:srgbClr val="1C2A3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0.6830</a:t>
                      </a:r>
                      <a:endParaRPr lang="en-US" sz="9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00" dirty="0">
                          <a:solidFill>
                            <a:srgbClr val="0B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$68,301</a:t>
                      </a:r>
                      <a:endParaRPr lang="en-US" sz="9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60604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3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3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900" b="1" dirty="0">
                          <a:solidFill>
                            <a:srgbClr val="0B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Σ PV =</a:t>
                      </a:r>
                      <a:endParaRPr lang="en-US" sz="9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3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00" b="1" dirty="0">
                          <a:solidFill>
                            <a:srgbClr val="0B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$239,225</a:t>
                      </a:r>
                      <a:endParaRPr lang="en-US" sz="9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8580" marR="68580" marT="34290" marB="34290" anchor="ctr">
                    <a:lnL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3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30" name="Shape 27"/>
          <p:cNvSpPr/>
          <p:nvPr/>
        </p:nvSpPr>
        <p:spPr>
          <a:xfrm>
            <a:off x="4389120" y="3552444"/>
            <a:ext cx="4135374" cy="480060"/>
          </a:xfrm>
          <a:prstGeom prst="rect">
            <a:avLst/>
          </a:prstGeom>
          <a:solidFill>
            <a:srgbClr val="0B2545"/>
          </a:solidFill>
          <a:ln w="12700">
            <a:solidFill>
              <a:srgbClr val="333333"/>
            </a:solidFill>
            <a:prstDash val="solid"/>
          </a:ln>
          <a:effectLst>
            <a:outerShdw blurRad="88900" dist="38100" dir="5400000" algn="bl" rotWithShape="0">
              <a:srgbClr val="000000">
                <a:alpha val="12000"/>
              </a:srgbClr>
            </a:outerShdw>
          </a:effectLst>
        </p:spPr>
      </p:sp>
      <p:sp>
        <p:nvSpPr>
          <p:cNvPr id="31" name="Text 28"/>
          <p:cNvSpPr/>
          <p:nvPr/>
        </p:nvSpPr>
        <p:spPr>
          <a:xfrm>
            <a:off x="4491990" y="3552444"/>
            <a:ext cx="3929634" cy="4800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2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NPV  =  $239,225  −  $200,000  =  </a:t>
            </a:r>
            <a:r>
              <a:rPr lang="en-US" sz="1350" b="1" dirty="0">
                <a:solidFill>
                  <a:srgbClr val="C9A9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+ $39,225</a:t>
            </a:r>
            <a:endParaRPr lang="en-US" sz="1200" dirty="0"/>
          </a:p>
        </p:txBody>
      </p:sp>
      <p:pic>
        <p:nvPicPr>
          <p:cNvPr id="32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23410" y="4183380"/>
            <a:ext cx="192024" cy="192024"/>
          </a:xfrm>
          <a:prstGeom prst="rect">
            <a:avLst/>
          </a:prstGeom>
        </p:spPr>
      </p:pic>
      <p:sp>
        <p:nvSpPr>
          <p:cNvPr id="33" name="Text 29"/>
          <p:cNvSpPr/>
          <p:nvPr/>
        </p:nvSpPr>
        <p:spPr>
          <a:xfrm>
            <a:off x="4684014" y="4149090"/>
            <a:ext cx="3861054" cy="3086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938" b="1" dirty="0">
                <a:solidFill>
                  <a:srgbClr val="2E7D5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NPV &gt; 0  →  Accept.  </a:t>
            </a:r>
            <a:r>
              <a:rPr lang="en-US" sz="938" dirty="0">
                <a:solidFill>
                  <a:srgbClr val="1C2A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property adds $39,225 of value over the 10% required return.</a:t>
            </a:r>
            <a:endParaRPr lang="en-US" sz="938" dirty="0"/>
          </a:p>
        </p:txBody>
      </p:sp>
    </p:spTree>
    <p:extLst>
      <p:ext uri="{BB962C8B-B14F-4D97-AF65-F5344CB8AC3E}">
        <p14:creationId xmlns:p14="http://schemas.microsoft.com/office/powerpoint/2010/main" val="4130063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6512"/>
    </mc:Choice>
    <mc:Fallback xmlns="">
      <p:transition spd="slow" advTm="23651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8915" x="4562475" y="3857625"/>
          <p14:tracePt t="9422" x="4505325" y="3833813"/>
          <p14:tracePt t="9433" x="4433888" y="3795713"/>
          <p14:tracePt t="9448" x="4238625" y="3705225"/>
          <p14:tracePt t="9465" x="3962400" y="3581400"/>
          <p14:tracePt t="9481" x="3743325" y="3495675"/>
          <p14:tracePt t="9498" x="3533775" y="3386138"/>
          <p14:tracePt t="9514" x="3176588" y="3162300"/>
          <p14:tracePt t="9531" x="2938463" y="2995613"/>
          <p14:tracePt t="9548" x="2724150" y="2828925"/>
          <p14:tracePt t="9564" x="2524125" y="2647950"/>
          <p14:tracePt t="9581" x="2433638" y="2552700"/>
          <p14:tracePt t="9598" x="2366963" y="2471738"/>
          <p14:tracePt t="9614" x="2300288" y="2381250"/>
          <p14:tracePt t="9631" x="2276475" y="2347913"/>
          <p14:tracePt t="9648" x="2271713" y="2324100"/>
          <p14:tracePt t="9664" x="2266950" y="2314575"/>
          <p14:tracePt t="9681" x="2266950" y="2309813"/>
          <p14:tracePt t="10543" x="2224088" y="2305050"/>
          <p14:tracePt t="10551" x="2162175" y="2286000"/>
          <p14:tracePt t="10557" x="2090738" y="2276475"/>
          <p14:tracePt t="10564" x="2028825" y="2252663"/>
          <p14:tracePt t="10581" x="1824038" y="2209800"/>
          <p14:tracePt t="10597" x="1628775" y="2157413"/>
          <p14:tracePt t="10614" x="1319213" y="2038350"/>
          <p14:tracePt t="10631" x="1152525" y="1957388"/>
          <p14:tracePt t="10647" x="1000125" y="1905000"/>
          <p14:tracePt t="10664" x="852488" y="1852613"/>
          <p14:tracePt t="10681" x="814388" y="1838325"/>
          <p14:tracePt t="10697" x="795338" y="1833563"/>
          <p14:tracePt t="10714" x="790575" y="1833563"/>
          <p14:tracePt t="10862" x="790575" y="1838325"/>
          <p14:tracePt t="10918" x="790575" y="1843088"/>
          <p14:tracePt t="10933" x="795338" y="1843088"/>
          <p14:tracePt t="10939" x="795338" y="1857375"/>
          <p14:tracePt t="10947" x="800100" y="1857375"/>
          <p14:tracePt t="10964" x="800100" y="1871663"/>
          <p14:tracePt t="10981" x="800100" y="1909763"/>
          <p14:tracePt t="10997" x="800100" y="1985963"/>
          <p14:tracePt t="11014" x="800100" y="2033588"/>
          <p14:tracePt t="11030" x="800100" y="2066925"/>
          <p14:tracePt t="11047" x="800100" y="2109788"/>
          <p14:tracePt t="11064" x="800100" y="2119313"/>
          <p14:tracePt t="11081" x="800100" y="2128838"/>
          <p14:tracePt t="11097" x="800100" y="2133600"/>
          <p14:tracePt t="11231" x="804863" y="2133600"/>
          <p14:tracePt t="11238" x="804863" y="2128838"/>
          <p14:tracePt t="11247" x="804863" y="2124075"/>
          <p14:tracePt t="11266" x="804863" y="2119313"/>
          <p14:tracePt t="11295" x="804863" y="2114550"/>
          <p14:tracePt t="11330" x="804863" y="2109788"/>
          <p14:tracePt t="11358" x="804863" y="2105025"/>
          <p14:tracePt t="11415" x="804863" y="2100263"/>
          <p14:tracePt t="11444" x="804863" y="2095500"/>
          <p14:tracePt t="11515" x="804863" y="2090738"/>
          <p14:tracePt t="11550" x="809625" y="2090738"/>
          <p14:tracePt t="11571" x="819150" y="2085975"/>
          <p14:tracePt t="11578" x="833438" y="2081213"/>
          <p14:tracePt t="11586" x="847725" y="2076450"/>
          <p14:tracePt t="11597" x="857250" y="2071688"/>
          <p14:tracePt t="11614" x="919163" y="2057400"/>
          <p14:tracePt t="11630" x="952500" y="2047875"/>
          <p14:tracePt t="11647" x="981075" y="2038350"/>
          <p14:tracePt t="11664" x="1047750" y="2014538"/>
          <p14:tracePt t="11680" x="1090613" y="2000250"/>
          <p14:tracePt t="11697" x="1128713" y="1995488"/>
          <p14:tracePt t="11714" x="1162050" y="1990725"/>
          <p14:tracePt t="11730" x="1176338" y="1985963"/>
          <p14:tracePt t="11747" x="1181100" y="1985963"/>
          <p14:tracePt t="11764" x="1185863" y="1985963"/>
          <p14:tracePt t="11780" x="1190625" y="1985963"/>
          <p14:tracePt t="11840" x="1195388" y="1985963"/>
          <p14:tracePt t="11876" x="1200150" y="1985963"/>
          <p14:tracePt t="11890" x="1204913" y="1985963"/>
          <p14:tracePt t="11911" x="1204913" y="1990725"/>
          <p14:tracePt t="11933" x="1209675" y="1990725"/>
          <p14:tracePt t="11954" x="1214438" y="1990725"/>
          <p14:tracePt t="11990" x="1219200" y="1990725"/>
          <p14:tracePt t="12025" x="1223963" y="1990725"/>
          <p14:tracePt t="12032" x="1228725" y="1995488"/>
          <p14:tracePt t="12039" x="1233488" y="2000250"/>
          <p14:tracePt t="12047" x="1247775" y="2000250"/>
          <p14:tracePt t="12064" x="1276350" y="2014538"/>
          <p14:tracePt t="12080" x="1328738" y="2024063"/>
          <p14:tracePt t="12097" x="1385888" y="2033588"/>
          <p14:tracePt t="12113" x="1419225" y="2038350"/>
          <p14:tracePt t="12131" x="1452563" y="2043113"/>
          <p14:tracePt t="12147" x="1504950" y="2043113"/>
          <p14:tracePt t="12164" x="1552575" y="2047875"/>
          <p14:tracePt t="12180" x="1624013" y="2047875"/>
          <p14:tracePt t="12197" x="1662113" y="2047875"/>
          <p14:tracePt t="12213" x="1685925" y="2047875"/>
          <p14:tracePt t="12230" x="1714500" y="2047875"/>
          <p14:tracePt t="12247" x="1724025" y="2043113"/>
          <p14:tracePt t="12263" x="1728788" y="2043113"/>
          <p14:tracePt t="12280" x="1733550" y="2038350"/>
          <p14:tracePt t="12297" x="1738313" y="2038350"/>
          <p14:tracePt t="12313" x="1747838" y="2038350"/>
          <p14:tracePt t="12348" x="1752600" y="2038350"/>
          <p14:tracePt t="12387" x="1757363" y="2038350"/>
          <p14:tracePt t="13004" x="1762125" y="2038350"/>
          <p14:tracePt t="13429" x="1766888" y="2038350"/>
          <p14:tracePt t="13444" x="1776413" y="2038350"/>
          <p14:tracePt t="13450" x="1785938" y="2033588"/>
          <p14:tracePt t="13463" x="1800225" y="2033588"/>
          <p14:tracePt t="13480" x="1847850" y="2024063"/>
          <p14:tracePt t="13496" x="1871663" y="2014538"/>
          <p14:tracePt t="13513" x="1962150" y="2005013"/>
          <p14:tracePt t="13530" x="2047875" y="1990725"/>
          <p14:tracePt t="13546" x="2085975" y="1985963"/>
          <p14:tracePt t="13563" x="2119313" y="1985963"/>
          <p14:tracePt t="13580" x="2128838" y="1985963"/>
          <p14:tracePt t="13596" x="2133600" y="1985963"/>
          <p14:tracePt t="16039" x="2147888" y="1985963"/>
          <p14:tracePt t="16046" x="2171700" y="1985963"/>
          <p14:tracePt t="16053" x="2185988" y="1985963"/>
          <p14:tracePt t="16062" x="2200275" y="1985963"/>
          <p14:tracePt t="16079" x="2233613" y="1981200"/>
          <p14:tracePt t="16096" x="2281238" y="1981200"/>
          <p14:tracePt t="16112" x="2319338" y="1981200"/>
          <p14:tracePt t="16129" x="2362200" y="1981200"/>
          <p14:tracePt t="16145" x="2414588" y="1976438"/>
          <p14:tracePt t="16162" x="2447925" y="1976438"/>
          <p14:tracePt t="16179" x="2466975" y="1971675"/>
          <p14:tracePt t="16195" x="2500313" y="1971675"/>
          <p14:tracePt t="16212" x="2528888" y="1971675"/>
          <p14:tracePt t="16229" x="2557463" y="1971675"/>
          <p14:tracePt t="16245" x="2590800" y="1971675"/>
          <p14:tracePt t="16262" x="2605088" y="1971675"/>
          <p14:tracePt t="16279" x="2619375" y="1971675"/>
          <p14:tracePt t="16312" x="2624138" y="1971675"/>
          <p14:tracePt t="16330" x="2628900" y="1971675"/>
          <p14:tracePt t="17004" x="2633663" y="1971675"/>
          <p14:tracePt t="17010" x="2647950" y="1971675"/>
          <p14:tracePt t="17017" x="2657475" y="1971675"/>
          <p14:tracePt t="17028" x="2671763" y="1971675"/>
          <p14:tracePt t="17045" x="2695575" y="1971675"/>
          <p14:tracePt t="17062" x="2719388" y="1971675"/>
          <p14:tracePt t="17079" x="2733675" y="1971675"/>
          <p14:tracePt t="17095" x="2743200" y="1971675"/>
          <p14:tracePt t="17112" x="2747963" y="1971675"/>
          <p14:tracePt t="17202" x="2752725" y="1971675"/>
          <p14:tracePt t="17308" x="2757488" y="1971675"/>
          <p14:tracePt t="17862" x="2752725" y="1971675"/>
          <p14:tracePt t="17983" x="2747963" y="1971675"/>
          <p14:tracePt t="18010" x="2743200" y="1971675"/>
          <p14:tracePt t="18039" x="2738438" y="1971675"/>
          <p14:tracePt t="18053" x="2733675" y="1971675"/>
          <p14:tracePt t="18067" x="2728913" y="1971675"/>
          <p14:tracePt t="18074" x="2724150" y="1971675"/>
          <p14:tracePt t="18082" x="2719388" y="1971675"/>
          <p14:tracePt t="18095" x="2705100" y="1971675"/>
          <p14:tracePt t="18111" x="2695575" y="1971675"/>
          <p14:tracePt t="18128" x="2671763" y="1971675"/>
          <p14:tracePt t="18145" x="2633663" y="1976438"/>
          <p14:tracePt t="18161" x="2614613" y="1981200"/>
          <p14:tracePt t="18178" x="2605088" y="1981200"/>
          <p14:tracePt t="18195" x="2571750" y="1985963"/>
          <p14:tracePt t="18211" x="2514600" y="1990725"/>
          <p14:tracePt t="18228" x="2481263" y="1990725"/>
          <p14:tracePt t="18245" x="2462213" y="1990725"/>
          <p14:tracePt t="18261" x="2452688" y="1990725"/>
          <p14:tracePt t="18278" x="2419350" y="1995488"/>
          <p14:tracePt t="18295" x="2376488" y="2000250"/>
          <p14:tracePt t="18311" x="2362200" y="2005013"/>
          <p14:tracePt t="18328" x="2305050" y="2014538"/>
          <p14:tracePt t="18345" x="2247900" y="2028825"/>
          <p14:tracePt t="18361" x="2205038" y="2038350"/>
          <p14:tracePt t="18378" x="2181225" y="2052638"/>
          <p14:tracePt t="18395" x="2162175" y="2057400"/>
          <p14:tracePt t="18411" x="2162175" y="2062163"/>
          <p14:tracePt t="18428" x="2157413" y="2062163"/>
          <p14:tracePt t="18461" x="2157413" y="2066925"/>
          <p14:tracePt t="22394" x="2214563" y="2090738"/>
          <p14:tracePt t="22401" x="2309813" y="2138363"/>
          <p14:tracePt t="22410" x="2433638" y="2195513"/>
          <p14:tracePt t="22427" x="2724150" y="2343150"/>
          <p14:tracePt t="22443" x="3257550" y="2662238"/>
          <p14:tracePt t="22460" x="3667125" y="2933700"/>
          <p14:tracePt t="22477" x="4048125" y="3209925"/>
          <p14:tracePt t="22493" x="4576763" y="3571875"/>
          <p14:tracePt t="22510" x="4895850" y="3767138"/>
          <p14:tracePt t="22527" x="5148263" y="3900488"/>
          <p14:tracePt t="22543" x="5395913" y="4038600"/>
          <p14:tracePt t="22560" x="5505450" y="4095750"/>
          <p14:tracePt t="22577" x="5591175" y="4138613"/>
          <p14:tracePt t="22593" x="5657850" y="4186238"/>
          <p14:tracePt t="22610" x="5686425" y="4200525"/>
          <p14:tracePt t="22940" x="5886450" y="4129088"/>
          <p14:tracePt t="22947" x="5962650" y="4105275"/>
          <p14:tracePt t="22960" x="6067425" y="4081463"/>
          <p14:tracePt t="22977" x="6343650" y="4024313"/>
          <p14:tracePt t="22993" x="6491288" y="3995738"/>
          <p14:tracePt t="23010" x="6653213" y="3976688"/>
          <p14:tracePt t="23027" x="6738938" y="3971925"/>
          <p14:tracePt t="23043" x="6800850" y="3967163"/>
          <p14:tracePt t="23060" x="6853238" y="3957638"/>
          <p14:tracePt t="23077" x="6867525" y="3957638"/>
          <p14:tracePt t="23093" x="6872288" y="3957638"/>
          <p14:tracePt t="23110" x="6877050" y="3948113"/>
          <p14:tracePt t="23303" x="6858000" y="3948113"/>
          <p14:tracePt t="23309" x="6834188" y="3948113"/>
          <p14:tracePt t="23326" x="6757988" y="3948113"/>
          <p14:tracePt t="23343" x="6657975" y="3962400"/>
          <p14:tracePt t="23360" x="6624638" y="3962400"/>
          <p14:tracePt t="23376" x="6615113" y="3962400"/>
          <p14:tracePt t="23393" x="6605588" y="3962400"/>
          <p14:tracePt t="23457" x="6610350" y="3962400"/>
          <p14:tracePt t="23464" x="6615113" y="3957638"/>
          <p14:tracePt t="23476" x="6619875" y="3952875"/>
          <p14:tracePt t="23493" x="6634163" y="3948113"/>
          <p14:tracePt t="23510" x="6643688" y="3943350"/>
          <p14:tracePt t="23620" x="6638925" y="3948113"/>
          <p14:tracePt t="23627" x="6634163" y="3948113"/>
          <p14:tracePt t="23643" x="6624638" y="3952875"/>
          <p14:tracePt t="23660" x="6615113" y="3957638"/>
          <p14:tracePt t="23734" x="6619875" y="3952875"/>
          <p14:tracePt t="23741" x="6638925" y="3948113"/>
          <p14:tracePt t="23749" x="6657975" y="3943350"/>
          <p14:tracePt t="23760" x="6686550" y="3938588"/>
          <p14:tracePt t="23776" x="6743700" y="3938588"/>
          <p14:tracePt t="23793" x="6753225" y="3933825"/>
          <p14:tracePt t="23810" x="6762750" y="3933825"/>
          <p14:tracePt t="23826" x="6767513" y="3933825"/>
          <p14:tracePt t="23869" x="6757988" y="3933825"/>
          <p14:tracePt t="23883" x="6753225" y="3933825"/>
          <p14:tracePt t="23893" x="6748463" y="3933825"/>
          <p14:tracePt t="23910" x="6743700" y="3933825"/>
          <p14:tracePt t="23982" x="6748463" y="3933825"/>
          <p14:tracePt t="23989" x="6753225" y="3933825"/>
          <p14:tracePt t="24018" x="6757988" y="3933825"/>
          <p14:tracePt t="24996" x="6686550" y="3929063"/>
          <p14:tracePt t="25004" x="6577013" y="3910013"/>
          <p14:tracePt t="25010" x="6477000" y="3890963"/>
          <p14:tracePt t="25026" x="6134100" y="3824288"/>
          <p14:tracePt t="25042" x="5724525" y="3724275"/>
          <p14:tracePt t="25059" x="5038725" y="3581400"/>
          <p14:tracePt t="25076" x="4538663" y="3467100"/>
          <p14:tracePt t="25093" x="4038600" y="3333750"/>
          <p14:tracePt t="25110" x="3429000" y="3138488"/>
          <p14:tracePt t="25126" x="3100388" y="3028950"/>
          <p14:tracePt t="25142" x="2876550" y="2947988"/>
          <p14:tracePt t="25159" x="2733675" y="2895600"/>
          <p14:tracePt t="25176" x="2700338" y="2886075"/>
          <p14:tracePt t="25192" x="2695575" y="2886075"/>
          <p14:tracePt t="25564" x="2643188" y="2886075"/>
          <p14:tracePt t="25571" x="2576513" y="2886075"/>
          <p14:tracePt t="25578" x="2514600" y="2881313"/>
          <p14:tracePt t="25592" x="2338388" y="2857500"/>
          <p14:tracePt t="25609" x="2176463" y="2828925"/>
          <p14:tracePt t="25626" x="2019300" y="2786063"/>
          <p14:tracePt t="25642" x="1809750" y="2705100"/>
          <p14:tracePt t="25659" x="1714500" y="2657475"/>
          <p14:tracePt t="25675" x="1647825" y="2624138"/>
          <p14:tracePt t="25692" x="1600200" y="2595563"/>
          <p14:tracePt t="25710" x="1590675" y="2586038"/>
          <p14:tracePt t="25726" x="1585913" y="2586038"/>
          <p14:tracePt t="31487" x="1562100" y="2609850"/>
          <p14:tracePt t="31493" x="1533525" y="2638425"/>
          <p14:tracePt t="31507" x="1485900" y="2695575"/>
          <p14:tracePt t="31524" x="1433513" y="2757488"/>
          <p14:tracePt t="31540" x="1385888" y="2809875"/>
          <p14:tracePt t="31557" x="1333500" y="2871788"/>
          <p14:tracePt t="31574" x="1300163" y="2900363"/>
          <p14:tracePt t="31590" x="1281113" y="2924175"/>
          <p14:tracePt t="31607" x="1257300" y="2957513"/>
          <p14:tracePt t="31624" x="1243013" y="2981325"/>
          <p14:tracePt t="31640" x="1223963" y="3005138"/>
          <p14:tracePt t="31657" x="1214438" y="3043238"/>
          <p14:tracePt t="31674" x="1209675" y="3071813"/>
          <p14:tracePt t="31690" x="1204913" y="3109913"/>
          <p14:tracePt t="31707" x="1181100" y="3162300"/>
          <p14:tracePt t="31724" x="1176338" y="3195638"/>
          <p14:tracePt t="31740" x="1166813" y="3224213"/>
          <p14:tracePt t="31757" x="1162050" y="3248025"/>
          <p14:tracePt t="31774" x="1162050" y="3262313"/>
          <p14:tracePt t="31790" x="1157288" y="3271838"/>
          <p14:tracePt t="31807" x="1157288" y="3276600"/>
          <p14:tracePt t="31840" x="1157288" y="3281363"/>
          <p14:tracePt t="31857" x="1166813" y="3300413"/>
          <p14:tracePt t="31873" x="1171575" y="3309938"/>
          <p14:tracePt t="31890" x="1176338" y="3319463"/>
          <p14:tracePt t="31907" x="1181100" y="3324225"/>
          <p14:tracePt t="31924" x="1195388" y="3333750"/>
          <p14:tracePt t="31940" x="1209675" y="3338513"/>
          <p14:tracePt t="31957" x="1223963" y="3343275"/>
          <p14:tracePt t="31973" x="1247775" y="3352800"/>
          <p14:tracePt t="31990" x="1290638" y="3352800"/>
          <p14:tracePt t="32007" x="1319213" y="3352800"/>
          <p14:tracePt t="32023" x="1347788" y="3348038"/>
          <p14:tracePt t="32040" x="1376363" y="3343275"/>
          <p14:tracePt t="32057" x="1400175" y="3333750"/>
          <p14:tracePt t="32073" x="1419225" y="3324225"/>
          <p14:tracePt t="32090" x="1452563" y="3300413"/>
          <p14:tracePt t="32107" x="1485900" y="3286125"/>
          <p14:tracePt t="32124" x="1509713" y="3262313"/>
          <p14:tracePt t="32140" x="1543050" y="3243263"/>
          <p14:tracePt t="32157" x="1562100" y="3224213"/>
          <p14:tracePt t="32174" x="1581150" y="3209925"/>
          <p14:tracePt t="32190" x="1590675" y="3186113"/>
          <p14:tracePt t="32207" x="1595438" y="3171825"/>
          <p14:tracePt t="32223" x="1595438" y="3162300"/>
          <p14:tracePt t="32225" x="1595438" y="3148013"/>
          <p14:tracePt t="32240" x="1595438" y="3138488"/>
          <p14:tracePt t="32257" x="1595438" y="3124200"/>
          <p14:tracePt t="32273" x="1595438" y="3114675"/>
          <p14:tracePt t="32307" x="1590675" y="3109913"/>
          <p14:tracePt t="32323" x="1557338" y="2990850"/>
          <p14:tracePt t="32340" x="1514475" y="2871788"/>
          <p14:tracePt t="32357" x="1471613" y="2752725"/>
          <p14:tracePt t="32373" x="1419225" y="2628900"/>
          <p14:tracePt t="32390" x="1404938" y="2595563"/>
          <p14:tracePt t="32407" x="1400175" y="2581275"/>
          <p14:tracePt t="32423" x="1395413" y="2576513"/>
          <p14:tracePt t="32480" x="1390650" y="2576513"/>
          <p14:tracePt t="32515" x="1385888" y="2576513"/>
          <p14:tracePt t="32550" x="1381125" y="2576513"/>
          <p14:tracePt t="32571" x="1376363" y="2571750"/>
          <p14:tracePt t="32579" x="1376363" y="2566988"/>
          <p14:tracePt t="32590" x="1371600" y="2557463"/>
          <p14:tracePt t="32606" x="1347788" y="2533650"/>
          <p14:tracePt t="32623" x="1338263" y="2519363"/>
          <p14:tracePt t="32640" x="1328738" y="2509838"/>
          <p14:tracePt t="32657" x="1309688" y="2505075"/>
          <p14:tracePt t="32673" x="1304925" y="2495550"/>
          <p14:tracePt t="32690" x="1300163" y="2495550"/>
          <p14:tracePt t="32723" x="1295400" y="2495550"/>
          <p14:tracePt t="32749" x="1290638" y="2495550"/>
          <p14:tracePt t="32770" x="1285875" y="2495550"/>
          <p14:tracePt t="32813" x="1281113" y="2500313"/>
          <p14:tracePt t="32855" x="1281113" y="2505075"/>
          <p14:tracePt t="32862" x="1276350" y="2505075"/>
          <p14:tracePt t="32873" x="1276350" y="2509838"/>
          <p14:tracePt t="32898" x="1276350" y="2514600"/>
          <p14:tracePt t="32919" x="1276350" y="2519363"/>
          <p14:tracePt t="32926" x="1276350" y="2524125"/>
          <p14:tracePt t="32940" x="1276350" y="2528888"/>
          <p14:tracePt t="32956" x="1281113" y="2533650"/>
          <p14:tracePt t="32973" x="1281113" y="2538413"/>
          <p14:tracePt t="32990" x="1300163" y="2557463"/>
          <p14:tracePt t="33006" x="1314450" y="2571750"/>
          <p14:tracePt t="33023" x="1343025" y="2595563"/>
          <p14:tracePt t="33040" x="1381125" y="2628900"/>
          <p14:tracePt t="33056" x="1419225" y="2652713"/>
          <p14:tracePt t="33073" x="1457325" y="2676525"/>
          <p14:tracePt t="33090" x="1509713" y="2700338"/>
          <p14:tracePt t="33106" x="1533525" y="2714625"/>
          <p14:tracePt t="33123" x="1547813" y="2724150"/>
          <p14:tracePt t="33140" x="1557338" y="2724150"/>
          <p14:tracePt t="33156" x="1562100" y="2724150"/>
          <p14:tracePt t="33203" x="1566863" y="2724150"/>
          <p14:tracePt t="33274" x="1566863" y="2719388"/>
          <p14:tracePt t="33330" x="1566863" y="2714625"/>
          <p14:tracePt t="33337" x="1566863" y="2709863"/>
          <p14:tracePt t="33366" x="1557338" y="2700338"/>
          <p14:tracePt t="33373" x="1552575" y="2700338"/>
          <p14:tracePt t="33380" x="1552575" y="2695575"/>
          <p14:tracePt t="33389" x="1543050" y="2695575"/>
          <p14:tracePt t="33406" x="1533525" y="2690813"/>
          <p14:tracePt t="33423" x="1476375" y="2671763"/>
          <p14:tracePt t="33440" x="1433513" y="2667000"/>
          <p14:tracePt t="33456" x="1366838" y="2652713"/>
          <p14:tracePt t="33473" x="1238250" y="2628900"/>
          <p14:tracePt t="33490" x="1171575" y="2619375"/>
          <p14:tracePt t="33506" x="1114425" y="2609850"/>
          <p14:tracePt t="33523" x="1062038" y="2609850"/>
          <p14:tracePt t="33540" x="1042988" y="2609850"/>
          <p14:tracePt t="33557" x="1028700" y="2609850"/>
          <p14:tracePt t="33573" x="1023938" y="2609850"/>
          <p14:tracePt t="33643" x="1019175" y="2609850"/>
          <p14:tracePt t="33678" x="1014413" y="2609850"/>
          <p14:tracePt t="33692" x="1004888" y="2609850"/>
          <p14:tracePt t="33699" x="1000125" y="2609850"/>
          <p14:tracePt t="33706" x="995363" y="2609850"/>
          <p14:tracePt t="33723" x="985838" y="2609850"/>
          <p14:tracePt t="33740" x="971550" y="2614613"/>
          <p14:tracePt t="33756" x="957263" y="2619375"/>
          <p14:tracePt t="33773" x="952500" y="2624138"/>
          <p14:tracePt t="33790" x="942975" y="2628900"/>
          <p14:tracePt t="33806" x="938213" y="2633663"/>
          <p14:tracePt t="33823" x="928688" y="2633663"/>
          <p14:tracePt t="33840" x="914400" y="2643188"/>
          <p14:tracePt t="33856" x="900113" y="2652713"/>
          <p14:tracePt t="33873" x="895350" y="2657475"/>
          <p14:tracePt t="33889" x="885825" y="2657475"/>
          <p14:tracePt t="33923" x="881063" y="2657475"/>
          <p14:tracePt t="34075" x="876300" y="2657475"/>
          <p14:tracePt t="34111" x="871538" y="2657475"/>
          <p14:tracePt t="34153" x="871538" y="2652713"/>
          <p14:tracePt t="34189" x="871538" y="2647950"/>
          <p14:tracePt t="34260" x="871538" y="2643188"/>
          <p14:tracePt t="34266" x="876300" y="2643188"/>
          <p14:tracePt t="34274" x="890588" y="2643188"/>
          <p14:tracePt t="34289" x="919163" y="2647950"/>
          <p14:tracePt t="34306" x="957263" y="2662238"/>
          <p14:tracePt t="34323" x="1033463" y="2676525"/>
          <p14:tracePt t="34339" x="1081088" y="2681288"/>
          <p14:tracePt t="34356" x="1114425" y="2686050"/>
          <p14:tracePt t="34373" x="1147763" y="2686050"/>
          <p14:tracePt t="34389" x="1166813" y="2686050"/>
          <p14:tracePt t="34406" x="1190625" y="2686050"/>
          <p14:tracePt t="34423" x="1228725" y="2686050"/>
          <p14:tracePt t="34439" x="1262063" y="2686050"/>
          <p14:tracePt t="34456" x="1295400" y="2686050"/>
          <p14:tracePt t="34473" x="1333500" y="2686050"/>
          <p14:tracePt t="34489" x="1362075" y="2686050"/>
          <p14:tracePt t="34506" x="1385888" y="2686050"/>
          <p14:tracePt t="34523" x="1419225" y="2690813"/>
          <p14:tracePt t="34539" x="1438275" y="2690813"/>
          <p14:tracePt t="34556" x="1452563" y="2690813"/>
          <p14:tracePt t="34572" x="1457325" y="2690813"/>
          <p14:tracePt t="34622" x="1462088" y="2690813"/>
          <p14:tracePt t="34657" x="1466850" y="2690813"/>
          <p14:tracePt t="34763" x="1466850" y="2686050"/>
          <p14:tracePt t="34848" x="1471613" y="2686050"/>
          <p14:tracePt t="34863" x="1485900" y="2686050"/>
          <p14:tracePt t="34869" x="1495425" y="2686050"/>
          <p14:tracePt t="34876" x="1504950" y="2681288"/>
          <p14:tracePt t="34889" x="1524000" y="2681288"/>
          <p14:tracePt t="34906" x="1566863" y="2676525"/>
          <p14:tracePt t="34922" x="1614488" y="2676525"/>
          <p14:tracePt t="34939" x="1681163" y="2662238"/>
          <p14:tracePt t="34956" x="1766888" y="2652713"/>
          <p14:tracePt t="34972" x="1804988" y="2647950"/>
          <p14:tracePt t="34989" x="1833563" y="2643188"/>
          <p14:tracePt t="35006" x="1857375" y="2643188"/>
          <p14:tracePt t="35022" x="1866900" y="2643188"/>
          <p14:tracePt t="35039" x="1871663" y="2643188"/>
          <p14:tracePt t="35073" x="1876425" y="2643188"/>
          <p14:tracePt t="35572" x="1862138" y="2643188"/>
          <p14:tracePt t="35579" x="1828800" y="2652713"/>
          <p14:tracePt t="35589" x="1790700" y="2662238"/>
          <p14:tracePt t="35606" x="1709738" y="2705100"/>
          <p14:tracePt t="35622" x="1504950" y="2781300"/>
          <p14:tracePt t="35639" x="1385888" y="2833688"/>
          <p14:tracePt t="35656" x="1285875" y="2876550"/>
          <p14:tracePt t="35672" x="1181100" y="2905125"/>
          <p14:tracePt t="35689" x="1147763" y="2909888"/>
          <p14:tracePt t="35706" x="1133475" y="2909888"/>
          <p14:tracePt t="35722" x="1128713" y="2909888"/>
          <p14:tracePt t="35799" x="1133475" y="2909888"/>
          <p14:tracePt t="35827" x="1138238" y="2909888"/>
          <p14:tracePt t="35855" x="1143000" y="2909888"/>
          <p14:tracePt t="35877" x="1152525" y="2909888"/>
          <p14:tracePt t="35898" x="1157288" y="2909888"/>
          <p14:tracePt t="35926" x="1166813" y="2909888"/>
          <p14:tracePt t="35933" x="1176338" y="2909888"/>
          <p14:tracePt t="35940" x="1190625" y="2909888"/>
          <p14:tracePt t="35956" x="1219200" y="2909888"/>
          <p14:tracePt t="35972" x="1262063" y="2909888"/>
          <p14:tracePt t="35989" x="1328738" y="2909888"/>
          <p14:tracePt t="36005" x="1423988" y="2900363"/>
          <p14:tracePt t="36022" x="1481138" y="2900363"/>
          <p14:tracePt t="36039" x="1528763" y="2895600"/>
          <p14:tracePt t="36055" x="1600200" y="2890838"/>
          <p14:tracePt t="36072" x="1643063" y="2886075"/>
          <p14:tracePt t="36089" x="1681163" y="2886075"/>
          <p14:tracePt t="36105" x="1700213" y="2886075"/>
          <p14:tracePt t="36122" x="1704975" y="2886075"/>
          <p14:tracePt t="36167" x="1709738" y="2886075"/>
          <p14:tracePt t="36196" x="1714500" y="2886075"/>
          <p14:tracePt t="36210" x="1719263" y="2886075"/>
          <p14:tracePt t="36224" x="1724025" y="2886075"/>
          <p14:tracePt t="36232" x="1728788" y="2890838"/>
          <p14:tracePt t="36245" x="1738313" y="2890838"/>
          <p14:tracePt t="36255" x="1743075" y="2890838"/>
          <p14:tracePt t="36272" x="1762125" y="2890838"/>
          <p14:tracePt t="36289" x="1800225" y="2900363"/>
          <p14:tracePt t="36305" x="1838325" y="2895600"/>
          <p14:tracePt t="36322" x="1862138" y="2895600"/>
          <p14:tracePt t="36339" x="1881188" y="2895600"/>
          <p14:tracePt t="36355" x="1895475" y="2890838"/>
          <p14:tracePt t="36372" x="1900238" y="2890838"/>
          <p14:tracePt t="36423" x="1905000" y="2890838"/>
          <p14:tracePt t="36593" x="1900238" y="2890838"/>
          <p14:tracePt t="36607" x="1885950" y="2890838"/>
          <p14:tracePt t="36614" x="1881188" y="2890838"/>
          <p14:tracePt t="36622" x="1871663" y="2890838"/>
          <p14:tracePt t="36638" x="1833563" y="2890838"/>
          <p14:tracePt t="36655" x="1781175" y="2890838"/>
          <p14:tracePt t="36672" x="1685925" y="2900363"/>
          <p14:tracePt t="36689" x="1595438" y="2905125"/>
          <p14:tracePt t="36705" x="1504950" y="2905125"/>
          <p14:tracePt t="36722" x="1390650" y="2914650"/>
          <p14:tracePt t="36738" x="1314450" y="2914650"/>
          <p14:tracePt t="36755" x="1228725" y="2924175"/>
          <p14:tracePt t="36772" x="1190625" y="2928938"/>
          <p14:tracePt t="36788" x="1157288" y="2933700"/>
          <p14:tracePt t="36805" x="1123950" y="2938463"/>
          <p14:tracePt t="36806" x="1114425" y="2938463"/>
          <p14:tracePt t="36822" x="1104900" y="2943225"/>
          <p14:tracePt t="36839" x="1081088" y="2943225"/>
          <p14:tracePt t="36855" x="1071563" y="2947988"/>
          <p14:tracePt t="36872" x="1062038" y="2947988"/>
          <p14:tracePt t="36889" x="1057275" y="2947988"/>
          <p14:tracePt t="36905" x="1047750" y="2947988"/>
          <p14:tracePt t="36922" x="1038225" y="2952750"/>
          <p14:tracePt t="36938" x="1028700" y="2952750"/>
          <p14:tracePt t="36976" x="1028700" y="2957513"/>
          <p14:tracePt t="37033" x="1028700" y="2962275"/>
          <p14:tracePt t="37040" x="1047750" y="2976563"/>
          <p14:tracePt t="37047" x="1066800" y="2986088"/>
          <p14:tracePt t="37056" x="1095375" y="3000375"/>
          <p14:tracePt t="37072" x="1152525" y="3043238"/>
          <p14:tracePt t="37089" x="1238250" y="3090863"/>
          <p14:tracePt t="37105" x="1385888" y="3148013"/>
          <p14:tracePt t="37122" x="1471613" y="3171825"/>
          <p14:tracePt t="37139" x="1552575" y="3186113"/>
          <p14:tracePt t="37155" x="1662113" y="3190875"/>
          <p14:tracePt t="37172" x="1695450" y="3190875"/>
          <p14:tracePt t="37188" x="1724025" y="3190875"/>
          <p14:tracePt t="37224" x="1728788" y="3190875"/>
          <p14:tracePt t="37295" x="1733550" y="3190875"/>
          <p14:tracePt t="37345" x="1743075" y="3190875"/>
          <p14:tracePt t="37352" x="1747838" y="3176588"/>
          <p14:tracePt t="37359" x="1752600" y="3171825"/>
          <p14:tracePt t="37372" x="1762125" y="3167063"/>
          <p14:tracePt t="37388" x="1800225" y="3124200"/>
          <p14:tracePt t="37405" x="1833563" y="3095625"/>
          <p14:tracePt t="37422" x="1876425" y="3076575"/>
          <p14:tracePt t="37438" x="1924050" y="3048000"/>
          <p14:tracePt t="37455" x="1947863" y="3038475"/>
          <p14:tracePt t="37472" x="1971675" y="3024188"/>
          <p14:tracePt t="37488" x="1981200" y="3019425"/>
          <p14:tracePt t="37505" x="1995488" y="3014663"/>
          <p14:tracePt t="37522" x="2014538" y="3014663"/>
          <p14:tracePt t="37538" x="2019300" y="3014663"/>
          <p14:tracePt t="37555" x="2024063" y="3014663"/>
          <p14:tracePt t="37572" x="2033588" y="3014663"/>
          <p14:tracePt t="37588" x="2038350" y="3014663"/>
          <p14:tracePt t="37605" x="2047875" y="3014663"/>
          <p14:tracePt t="37638" x="2052638" y="3014663"/>
          <p14:tracePt t="37820" x="2047875" y="3014663"/>
          <p14:tracePt t="37827" x="2047875" y="3019425"/>
          <p14:tracePt t="37838" x="2043113" y="3019425"/>
          <p14:tracePt t="37855" x="1985963" y="3038475"/>
          <p14:tracePt t="37871" x="1924050" y="3057525"/>
          <p14:tracePt t="37888" x="1833563" y="3081338"/>
          <p14:tracePt t="37905" x="1704975" y="3105150"/>
          <p14:tracePt t="37922" x="1595438" y="3133725"/>
          <p14:tracePt t="37938" x="1490663" y="3148013"/>
          <p14:tracePt t="37955" x="1362075" y="3181350"/>
          <p14:tracePt t="37971" x="1276350" y="3195638"/>
          <p14:tracePt t="37988" x="1204913" y="3205163"/>
          <p14:tracePt t="38005" x="1123950" y="3224213"/>
          <p14:tracePt t="38021" x="1085850" y="3228975"/>
          <p14:tracePt t="38038" x="1057275" y="3233738"/>
          <p14:tracePt t="38055" x="1038225" y="3233738"/>
          <p14:tracePt t="38071" x="1023938" y="3233738"/>
          <p14:tracePt t="38088" x="1019175" y="3233738"/>
          <p14:tracePt t="38121" x="1014413" y="3233738"/>
          <p14:tracePt t="38138" x="1004888" y="3233738"/>
          <p14:tracePt t="38155" x="985838" y="3233738"/>
          <p14:tracePt t="38171" x="976313" y="3233738"/>
          <p14:tracePt t="38188" x="957263" y="3233738"/>
          <p14:tracePt t="38310" x="966788" y="3233738"/>
          <p14:tracePt t="38316" x="981075" y="3233738"/>
          <p14:tracePt t="38324" x="990600" y="3238500"/>
          <p14:tracePt t="38338" x="1033463" y="3248025"/>
          <p14:tracePt t="38355" x="1081088" y="3252788"/>
          <p14:tracePt t="38371" x="1147763" y="3267075"/>
          <p14:tracePt t="38388" x="1257300" y="3276600"/>
          <p14:tracePt t="38405" x="1333500" y="3276600"/>
          <p14:tracePt t="38421" x="1381125" y="3276600"/>
          <p14:tracePt t="38438" x="1428750" y="3271838"/>
          <p14:tracePt t="38455" x="1457325" y="3271838"/>
          <p14:tracePt t="38472" x="1476375" y="3267075"/>
          <p14:tracePt t="38488" x="1509713" y="3267075"/>
          <p14:tracePt t="38505" x="1519238" y="3267075"/>
          <p14:tracePt t="38522" x="1524000" y="3267075"/>
          <p14:tracePt t="38538" x="1528763" y="3267075"/>
          <p14:tracePt t="38554" x="1533525" y="3267075"/>
          <p14:tracePt t="38643" x="1538288" y="3267075"/>
          <p14:tracePt t="39084" x="1547813" y="3267075"/>
          <p14:tracePt t="39090" x="1552575" y="3267075"/>
          <p14:tracePt t="39097" x="1562100" y="3267075"/>
          <p14:tracePt t="39111" x="1571625" y="3267075"/>
          <p14:tracePt t="39121" x="1581150" y="3267075"/>
          <p14:tracePt t="39138" x="1600200" y="3267075"/>
          <p14:tracePt t="39154" x="1628775" y="3267075"/>
          <p14:tracePt t="39171" x="1647825" y="3267075"/>
          <p14:tracePt t="39188" x="1662113" y="3267075"/>
          <p14:tracePt t="39204" x="1666875" y="3267075"/>
          <p14:tracePt t="39221" x="1681163" y="3267075"/>
          <p14:tracePt t="39238" x="1685925" y="3267075"/>
          <p14:tracePt t="39254" x="1695450" y="3267075"/>
          <p14:tracePt t="39271" x="1704975" y="3267075"/>
          <p14:tracePt t="39288" x="1714500" y="3267075"/>
          <p14:tracePt t="39304" x="1719263" y="3267075"/>
          <p14:tracePt t="39338" x="1724025" y="3267075"/>
          <p14:tracePt t="39409" x="1728788" y="3267075"/>
          <p14:tracePt t="39756" x="1724025" y="3267075"/>
          <p14:tracePt t="39777" x="1724025" y="3262313"/>
          <p14:tracePt t="39784" x="1719263" y="3262313"/>
          <p14:tracePt t="39799" x="1719263" y="3257550"/>
          <p14:tracePt t="39821" x="1714500" y="3252788"/>
          <p14:tracePt t="39856" x="1709738" y="3252788"/>
          <p14:tracePt t="39891" x="1709738" y="3248025"/>
          <p14:tracePt t="39919" x="1709738" y="3243263"/>
          <p14:tracePt t="39948" x="1709738" y="3238500"/>
          <p14:tracePt t="39984" x="1709738" y="3233738"/>
          <p14:tracePt t="40012" x="1709738" y="3228975"/>
          <p14:tracePt t="40019" x="1714500" y="3214688"/>
          <p14:tracePt t="40025" x="1724025" y="3200400"/>
          <p14:tracePt t="40037" x="1738313" y="3181350"/>
          <p14:tracePt t="40054" x="1804988" y="3095625"/>
          <p14:tracePt t="40071" x="1862138" y="3033713"/>
          <p14:tracePt t="40087" x="1924050" y="2976563"/>
          <p14:tracePt t="40104" x="2005013" y="2905125"/>
          <p14:tracePt t="40121" x="2043113" y="2871788"/>
          <p14:tracePt t="40137" x="2071688" y="2852738"/>
          <p14:tracePt t="40154" x="2095500" y="2833688"/>
          <p14:tracePt t="40171" x="2100263" y="2833688"/>
          <p14:tracePt t="40204" x="2105025" y="2833688"/>
          <p14:tracePt t="49433" x="2152650" y="2824163"/>
          <p14:tracePt t="49438" x="2233613" y="2805113"/>
          <p14:tracePt t="49451" x="2309813" y="2786063"/>
          <p14:tracePt t="49468" x="2643188" y="2747963"/>
          <p14:tracePt t="49484" x="2909888" y="2724150"/>
          <p14:tracePt t="49501" x="3305175" y="2709863"/>
          <p14:tracePt t="49518" x="3595688" y="2695575"/>
          <p14:tracePt t="49534" x="3838575" y="2695575"/>
          <p14:tracePt t="49551" x="4124325" y="2705100"/>
          <p14:tracePt t="49567" x="4252913" y="2724150"/>
          <p14:tracePt t="49584" x="4362450" y="2728913"/>
          <p14:tracePt t="49601" x="4457700" y="2738438"/>
          <p14:tracePt t="49617" x="4505325" y="2738438"/>
          <p14:tracePt t="49634" x="4548188" y="2738438"/>
          <p14:tracePt t="49651" x="4624388" y="2724150"/>
          <p14:tracePt t="49667" x="4667250" y="2709863"/>
          <p14:tracePt t="49684" x="4710113" y="2700338"/>
          <p14:tracePt t="49701" x="4795838" y="2671763"/>
          <p14:tracePt t="49717" x="4872038" y="2643188"/>
          <p14:tracePt t="49734" x="4948238" y="2624138"/>
          <p14:tracePt t="49751" x="5057775" y="2576513"/>
          <p14:tracePt t="49767" x="5143500" y="2547938"/>
          <p14:tracePt t="49784" x="5210175" y="2519363"/>
          <p14:tracePt t="49801" x="5310188" y="2476500"/>
          <p14:tracePt t="49817" x="5381625" y="2433638"/>
          <p14:tracePt t="49834" x="5453063" y="2400300"/>
          <p14:tracePt t="49851" x="5548313" y="2357438"/>
          <p14:tracePt t="49867" x="5595938" y="2328863"/>
          <p14:tracePt t="49884" x="5662613" y="2295525"/>
          <p14:tracePt t="49901" x="5691188" y="2286000"/>
          <p14:tracePt t="49917" x="5715000" y="2266950"/>
          <p14:tracePt t="49934" x="5753100" y="2252663"/>
          <p14:tracePt t="49951" x="5776913" y="2247900"/>
          <p14:tracePt t="49967" x="5786438" y="2238375"/>
          <p14:tracePt t="49984" x="5795963" y="2233613"/>
          <p14:tracePt t="50001" x="5800725" y="2233613"/>
          <p14:tracePt t="50055" x="5805488" y="2233613"/>
          <p14:tracePt t="52701" x="5786438" y="2238375"/>
          <p14:tracePt t="52708" x="5748338" y="2243138"/>
          <p14:tracePt t="52716" x="5695950" y="2252663"/>
          <p14:tracePt t="52733" x="5586413" y="2281238"/>
          <p14:tracePt t="52750" x="5367338" y="2300288"/>
          <p14:tracePt t="52766" x="5243513" y="2314575"/>
          <p14:tracePt t="52783" x="5124450" y="2314575"/>
          <p14:tracePt t="52800" x="4953000" y="2305050"/>
          <p14:tracePt t="52816" x="4857750" y="2300288"/>
          <p14:tracePt t="52833" x="4767263" y="2290763"/>
          <p14:tracePt t="52850" x="4638675" y="2266950"/>
          <p14:tracePt t="52866" x="4586288" y="2252663"/>
          <p14:tracePt t="52883" x="4543425" y="2243138"/>
          <p14:tracePt t="52900" x="4505325" y="2224088"/>
          <p14:tracePt t="52916" x="4495800" y="2224088"/>
          <p14:tracePt t="52933" x="4491038" y="2219325"/>
          <p14:tracePt t="52950" x="4486275" y="2219325"/>
          <p14:tracePt t="52966" x="4486275" y="2214563"/>
          <p14:tracePt t="53013" x="4491038" y="2214563"/>
          <p14:tracePt t="53346" x="4514850" y="2200275"/>
          <p14:tracePt t="53353" x="4548188" y="2181225"/>
          <p14:tracePt t="53366" x="4576763" y="2157413"/>
          <p14:tracePt t="53383" x="4695825" y="2090738"/>
          <p14:tracePt t="53400" x="4767263" y="2047875"/>
          <p14:tracePt t="53417" x="4819650" y="2024063"/>
          <p14:tracePt t="53433" x="4852988" y="2009775"/>
          <p14:tracePt t="53449" x="4857750" y="2005013"/>
          <p14:tracePt t="53466" x="4862513" y="2000250"/>
          <p14:tracePt t="53483" x="4867275" y="2000250"/>
          <p14:tracePt t="53696" x="4862513" y="2000250"/>
          <p14:tracePt t="53772" x="4862513" y="2005013"/>
          <p14:tracePt t="53779" x="4857750" y="2005013"/>
          <p14:tracePt t="53786" x="4857750" y="2009775"/>
          <p14:tracePt t="53801" x="4857750" y="2014538"/>
          <p14:tracePt t="53816" x="4852988" y="2024063"/>
          <p14:tracePt t="53833" x="4852988" y="2028825"/>
          <p14:tracePt t="53849" x="4848225" y="2057400"/>
          <p14:tracePt t="53866" x="4843463" y="2081213"/>
          <p14:tracePt t="53883" x="4824413" y="2109788"/>
          <p14:tracePt t="53899" x="4805363" y="2147888"/>
          <p14:tracePt t="53916" x="4786313" y="2171700"/>
          <p14:tracePt t="53933" x="4772025" y="2195513"/>
          <p14:tracePt t="53949" x="4743450" y="2233613"/>
          <p14:tracePt t="53966" x="4733925" y="2247900"/>
          <p14:tracePt t="53983" x="4729163" y="2257425"/>
          <p14:tracePt t="53999" x="4729163" y="2262188"/>
          <p14:tracePt t="54035" x="4729163" y="2266950"/>
          <p14:tracePt t="55269" x="4733925" y="2266950"/>
          <p14:tracePt t="55276" x="4748213" y="2257425"/>
          <p14:tracePt t="55284" x="4762500" y="2252663"/>
          <p14:tracePt t="55299" x="4800600" y="2243138"/>
          <p14:tracePt t="55315" x="4843463" y="2224088"/>
          <p14:tracePt t="55332" x="4943475" y="2205038"/>
          <p14:tracePt t="55349" x="4991100" y="2195513"/>
          <p14:tracePt t="55365" x="5019675" y="2190750"/>
          <p14:tracePt t="55382" x="5043488" y="2185988"/>
          <p14:tracePt t="55433" x="5048250" y="2185988"/>
          <p14:tracePt t="55510" x="5048250" y="2181225"/>
          <p14:tracePt t="55552" x="5043488" y="2176463"/>
          <p14:tracePt t="55573" x="5033963" y="2176463"/>
          <p14:tracePt t="55581" x="5033963" y="2171700"/>
          <p14:tracePt t="55595" x="5029200" y="2171700"/>
          <p14:tracePt t="55623" x="5024438" y="2171700"/>
          <p14:tracePt t="55652" x="5024438" y="2162175"/>
          <p14:tracePt t="55659" x="5019675" y="2162175"/>
          <p14:tracePt t="55694" x="5014913" y="2162175"/>
          <p14:tracePt t="55730" x="5014913" y="2157413"/>
          <p14:tracePt t="55758" x="5010150" y="2157413"/>
          <p14:tracePt t="55936" x="5005388" y="2157413"/>
          <p14:tracePt t="55985" x="5005388" y="2166938"/>
          <p14:tracePt t="55992" x="5000625" y="2166938"/>
          <p14:tracePt t="56015" x="4995863" y="2166938"/>
          <p14:tracePt t="56078" x="4991100" y="2166938"/>
          <p14:tracePt t="56106" x="4981575" y="2166938"/>
          <p14:tracePt t="56114" x="4972050" y="2176463"/>
          <p14:tracePt t="56120" x="4967288" y="2181225"/>
          <p14:tracePt t="56132" x="4962525" y="2185988"/>
          <p14:tracePt t="56149" x="4933950" y="2200275"/>
          <p14:tracePt t="56165" x="4929188" y="2209800"/>
          <p14:tracePt t="56182" x="4924425" y="2214563"/>
          <p14:tracePt t="56198" x="4924425" y="2224088"/>
          <p14:tracePt t="56215" x="4924425" y="2228850"/>
          <p14:tracePt t="56248" x="4957763" y="2243138"/>
          <p14:tracePt t="56265" x="4995863" y="2262188"/>
          <p14:tracePt t="56282" x="5038725" y="2281238"/>
          <p14:tracePt t="56298" x="5091113" y="2305050"/>
          <p14:tracePt t="56315" x="5119688" y="2319338"/>
          <p14:tracePt t="56332" x="5153025" y="2333625"/>
          <p14:tracePt t="56348" x="5200650" y="2343150"/>
          <p14:tracePt t="56365" x="5229225" y="2343150"/>
          <p14:tracePt t="56382" x="5276850" y="2338388"/>
          <p14:tracePt t="56398" x="5310188" y="2338388"/>
          <p14:tracePt t="56415" x="5334000" y="2328863"/>
          <p14:tracePt t="56432" x="5395913" y="2319338"/>
          <p14:tracePt t="56448" x="5438775" y="2300288"/>
          <p14:tracePt t="56465" x="5472113" y="2290763"/>
          <p14:tracePt t="56482" x="5514975" y="2281238"/>
          <p14:tracePt t="56498" x="5534025" y="2276475"/>
          <p14:tracePt t="56515" x="5548313" y="2266950"/>
          <p14:tracePt t="56532" x="5562600" y="2252663"/>
          <p14:tracePt t="56549" x="5567363" y="2247900"/>
          <p14:tracePt t="56565" x="5581650" y="2238375"/>
          <p14:tracePt t="56582" x="5614988" y="2200275"/>
          <p14:tracePt t="56598" x="5657850" y="2147888"/>
          <p14:tracePt t="56615" x="5705475" y="2090738"/>
          <p14:tracePt t="56632" x="5762625" y="2005013"/>
          <p14:tracePt t="56648" x="5791200" y="1957388"/>
          <p14:tracePt t="56665" x="5810250" y="1928813"/>
          <p14:tracePt t="56682" x="5815013" y="1919288"/>
          <p14:tracePt t="56872" x="5815013" y="1924050"/>
          <p14:tracePt t="56900" x="5810250" y="1924050"/>
          <p14:tracePt t="56907" x="5805488" y="1933575"/>
          <p14:tracePt t="56915" x="5795963" y="1933575"/>
          <p14:tracePt t="56932" x="5776913" y="1947863"/>
          <p14:tracePt t="56949" x="5748338" y="1966913"/>
          <p14:tracePt t="56965" x="5715000" y="1985963"/>
          <p14:tracePt t="56982" x="5695950" y="2000250"/>
          <p14:tracePt t="56998" x="5681663" y="2005013"/>
          <p14:tracePt t="57015" x="5676900" y="2009775"/>
          <p14:tracePt t="57056" x="5676900" y="2014538"/>
          <p14:tracePt t="57113" x="5676900" y="2019300"/>
          <p14:tracePt t="57127" x="5676900" y="2028825"/>
          <p14:tracePt t="57135" x="5676900" y="2033588"/>
          <p14:tracePt t="57148" x="5676900" y="2062163"/>
          <p14:tracePt t="57165" x="5676900" y="2090738"/>
          <p14:tracePt t="57182" x="5672138" y="2124075"/>
          <p14:tracePt t="57198" x="5662613" y="2185988"/>
          <p14:tracePt t="57215" x="5648325" y="2228850"/>
          <p14:tracePt t="57231" x="5643563" y="2257425"/>
          <p14:tracePt t="57248" x="5634038" y="2276475"/>
          <p14:tracePt t="57265" x="5634038" y="2281238"/>
          <p14:tracePt t="57282" x="5634038" y="2286000"/>
          <p14:tracePt t="57315" x="5629275" y="2290763"/>
          <p14:tracePt t="57375" x="5629275" y="2295525"/>
          <p14:tracePt t="57390" x="5619750" y="2300288"/>
          <p14:tracePt t="57397" x="5619750" y="2305050"/>
          <p14:tracePt t="57404" x="5614988" y="2305050"/>
          <p14:tracePt t="57415" x="5614988" y="2309813"/>
          <p14:tracePt t="57432" x="5610225" y="2314575"/>
          <p14:tracePt t="57448" x="5605463" y="2319338"/>
          <p14:tracePt t="57481" x="5600700" y="2319338"/>
          <p14:tracePt t="57539" x="5595938" y="2319338"/>
          <p14:tracePt t="57574" x="5591175" y="2319338"/>
          <p14:tracePt t="57617" x="5591175" y="2314575"/>
          <p14:tracePt t="57631" x="5591175" y="2309813"/>
          <p14:tracePt t="57680" x="5595938" y="2305050"/>
          <p14:tracePt t="57688" x="5600700" y="2300288"/>
          <p14:tracePt t="57698" x="5610225" y="2295525"/>
          <p14:tracePt t="57715" x="5634038" y="2286000"/>
          <p14:tracePt t="57731" x="5681663" y="2271713"/>
          <p14:tracePt t="57748" x="5710238" y="2266950"/>
          <p14:tracePt t="57765" x="5748338" y="2262188"/>
          <p14:tracePt t="57781" x="5762625" y="2262188"/>
          <p14:tracePt t="57798" x="5772150" y="2262188"/>
          <p14:tracePt t="57815" x="5776913" y="2262188"/>
          <p14:tracePt t="57848" x="5781675" y="2262188"/>
          <p14:tracePt t="57915" x="5786438" y="2262188"/>
          <p14:tracePt t="60972" x="5815013" y="2262188"/>
          <p14:tracePt t="60979" x="5848350" y="2262188"/>
          <p14:tracePt t="60986" x="5886450" y="2262188"/>
          <p14:tracePt t="60997" x="5924550" y="2271713"/>
          <p14:tracePt t="61014" x="6043613" y="2290763"/>
          <p14:tracePt t="61030" x="6110288" y="2314575"/>
          <p14:tracePt t="61047" x="6162675" y="2328863"/>
          <p14:tracePt t="61064" x="6210300" y="2338388"/>
          <p14:tracePt t="61080" x="6257925" y="2343150"/>
          <p14:tracePt t="61097" x="6305550" y="2352675"/>
          <p14:tracePt t="61114" x="6386513" y="2357438"/>
          <p14:tracePt t="61130" x="6424613" y="2357438"/>
          <p14:tracePt t="61147" x="6472238" y="2357438"/>
          <p14:tracePt t="61164" x="6524625" y="2357438"/>
          <p14:tracePt t="61180" x="6557963" y="2357438"/>
          <p14:tracePt t="61197" x="6577013" y="2357438"/>
          <p14:tracePt t="61214" x="6586538" y="2357438"/>
          <p14:tracePt t="61230" x="6591300" y="2357438"/>
          <p14:tracePt t="61276" x="6596063" y="2357438"/>
          <p14:tracePt t="61816" x="6596063" y="2352675"/>
          <p14:tracePt t="61824" x="6586538" y="2347913"/>
          <p14:tracePt t="61830" x="6581775" y="2347913"/>
          <p14:tracePt t="61847" x="6567488" y="2343150"/>
          <p14:tracePt t="61863" x="6553200" y="2343150"/>
          <p14:tracePt t="61880" x="6505575" y="2333625"/>
          <p14:tracePt t="61897" x="6467475" y="2319338"/>
          <p14:tracePt t="61913" x="6438900" y="2305050"/>
          <p14:tracePt t="61930" x="6400800" y="2290763"/>
          <p14:tracePt t="61947" x="6391275" y="2286000"/>
          <p14:tracePt t="61963" x="6381750" y="2281238"/>
          <p14:tracePt t="61980" x="6376988" y="2281238"/>
          <p14:tracePt t="62298" x="6381750" y="2281238"/>
          <p14:tracePt t="62305" x="6386513" y="2281238"/>
          <p14:tracePt t="62313" x="6391275" y="2281238"/>
          <p14:tracePt t="62330" x="6410325" y="2281238"/>
          <p14:tracePt t="62347" x="6415088" y="2281238"/>
          <p14:tracePt t="62363" x="6419850" y="2281238"/>
          <p14:tracePt t="62380" x="6424613" y="2281238"/>
          <p14:tracePt t="62412" x="6429375" y="2281238"/>
          <p14:tracePt t="62483" x="6429375" y="2276475"/>
          <p14:tracePt t="62511" x="6429375" y="2271713"/>
          <p14:tracePt t="62532" x="6429375" y="2266950"/>
          <p14:tracePt t="62554" x="6429375" y="2262188"/>
          <p14:tracePt t="62604" x="6434138" y="2262188"/>
          <p14:tracePt t="62611" x="6434138" y="2257425"/>
          <p14:tracePt t="62638" x="6434138" y="2252663"/>
          <p14:tracePt t="62646" x="6434138" y="2247900"/>
          <p14:tracePt t="62659" x="6438900" y="2243138"/>
          <p14:tracePt t="62667" x="6443663" y="2233613"/>
          <p14:tracePt t="62680" x="6448425" y="2224088"/>
          <p14:tracePt t="62696" x="6472238" y="2176463"/>
          <p14:tracePt t="62713" x="6486525" y="2143125"/>
          <p14:tracePt t="62730" x="6529388" y="2081213"/>
          <p14:tracePt t="62746" x="6538913" y="2066925"/>
          <p14:tracePt t="62763" x="6538913" y="2057400"/>
          <p14:tracePt t="62780" x="6548438" y="2052638"/>
          <p14:tracePt t="67944" x="6553200" y="2057400"/>
          <p14:tracePt t="67951" x="6553200" y="2062163"/>
          <p14:tracePt t="67966" x="6553200" y="2066925"/>
          <p14:tracePt t="67979" x="6553200" y="2071688"/>
          <p14:tracePt t="67994" x="6557963" y="2081213"/>
          <p14:tracePt t="68011" x="6557963" y="2090738"/>
          <p14:tracePt t="68028" x="6562725" y="2095500"/>
          <p14:tracePt t="68044" x="6567488" y="2119313"/>
          <p14:tracePt t="68061" x="6572250" y="2133600"/>
          <p14:tracePt t="68078" x="6572250" y="2143125"/>
          <p14:tracePt t="68095" x="6572250" y="2147888"/>
          <p14:tracePt t="68128" x="6572250" y="2152650"/>
          <p14:tracePt t="68144" x="6572250" y="2162175"/>
          <p14:tracePt t="68161" x="6572250" y="2176463"/>
          <p14:tracePt t="68178" x="6553200" y="2185988"/>
          <p14:tracePt t="68194" x="6538913" y="2200275"/>
          <p14:tracePt t="68211" x="6505575" y="2219325"/>
          <p14:tracePt t="68228" x="6353175" y="2266950"/>
          <p14:tracePt t="68245" x="6210300" y="2300288"/>
          <p14:tracePt t="68261" x="5957888" y="2352675"/>
          <p14:tracePt t="68278" x="5572125" y="2409825"/>
          <p14:tracePt t="68294" x="5324475" y="2447925"/>
          <p14:tracePt t="68311" x="5105400" y="2471738"/>
          <p14:tracePt t="68328" x="4905375" y="2490788"/>
          <p14:tracePt t="68345" x="4810125" y="2490788"/>
          <p14:tracePt t="68361" x="4762500" y="2490788"/>
          <p14:tracePt t="68378" x="4743450" y="2486025"/>
          <p14:tracePt t="68767" x="4629150" y="2514600"/>
          <p14:tracePt t="68775" x="4438650" y="2576513"/>
          <p14:tracePt t="68781" x="4271963" y="2619375"/>
          <p14:tracePt t="68795" x="3895725" y="2733675"/>
          <p14:tracePt t="68811" x="3571875" y="2824163"/>
          <p14:tracePt t="68828" x="3243263" y="2943225"/>
          <p14:tracePt t="68844" x="2867025" y="3086100"/>
          <p14:tracePt t="68861" x="2671763" y="3186113"/>
          <p14:tracePt t="68878" x="2533650" y="3290888"/>
          <p14:tracePt t="68894" x="2386013" y="3395663"/>
          <p14:tracePt t="68911" x="2347913" y="3429000"/>
          <p14:tracePt t="68928" x="2338388" y="3438525"/>
          <p14:tracePt t="68944" x="2333625" y="3443288"/>
          <p14:tracePt t="68961" x="2333625" y="3452813"/>
          <p14:tracePt t="68978" x="2333625" y="3467100"/>
          <p14:tracePt t="68994" x="2333625" y="3505200"/>
          <p14:tracePt t="69011" x="2319338" y="3557588"/>
          <p14:tracePt t="69028" x="2300288" y="3609975"/>
          <p14:tracePt t="69044" x="2266950" y="3681413"/>
          <p14:tracePt t="69061" x="2228850" y="3733800"/>
          <p14:tracePt t="69077" x="2176463" y="3786188"/>
          <p14:tracePt t="69094" x="2076450" y="3862388"/>
          <p14:tracePt t="69111" x="2019300" y="3900488"/>
          <p14:tracePt t="69128" x="1981200" y="3924300"/>
          <p14:tracePt t="69144" x="1962150" y="3933825"/>
          <p14:tracePt t="69161" x="1957388" y="3933825"/>
          <p14:tracePt t="69178" x="1952625" y="3933825"/>
          <p14:tracePt t="69194" x="1952625" y="3938588"/>
          <p14:tracePt t="69249" x="1952625" y="3943350"/>
          <p14:tracePt t="69264" x="1952625" y="3948113"/>
          <p14:tracePt t="69270" x="1952625" y="3957638"/>
          <p14:tracePt t="69277" x="1952625" y="3962400"/>
          <p14:tracePt t="69294" x="1947863" y="3981450"/>
          <p14:tracePt t="69311" x="1938338" y="4014788"/>
          <p14:tracePt t="69327" x="1928813" y="4043363"/>
          <p14:tracePt t="69344" x="1924050" y="4052888"/>
          <p14:tracePt t="69361" x="1924050" y="4062413"/>
          <p14:tracePt t="69419" x="1924050" y="4057650"/>
          <p14:tracePt t="69426" x="1924050" y="4052888"/>
          <p14:tracePt t="69433" x="1924050" y="4048125"/>
          <p14:tracePt t="69444" x="1924050" y="4043363"/>
          <p14:tracePt t="69461" x="1928813" y="4038600"/>
          <p14:tracePt t="69477" x="1928813" y="4024313"/>
          <p14:tracePt t="69494" x="1933575" y="4019550"/>
          <p14:tracePt t="69511" x="1943100" y="4014788"/>
          <p14:tracePt t="69528" x="1966913" y="4005263"/>
          <p14:tracePt t="69544" x="1981200" y="4000500"/>
          <p14:tracePt t="69561" x="1990725" y="3995738"/>
          <p14:tracePt t="69577" x="1995488" y="3995738"/>
          <p14:tracePt t="69661" x="1995488" y="4000500"/>
          <p14:tracePt t="69668" x="1990725" y="4000500"/>
          <p14:tracePt t="69745" x="1995488" y="4000500"/>
          <p14:tracePt t="69753" x="2009775" y="4000500"/>
          <p14:tracePt t="69761" x="2028825" y="4000500"/>
          <p14:tracePt t="69777" x="2066925" y="4005263"/>
          <p14:tracePt t="69794" x="2081213" y="4005263"/>
          <p14:tracePt t="69811" x="2100263" y="4005263"/>
          <p14:tracePt t="70526" x="2119313" y="4005263"/>
          <p14:tracePt t="70533" x="2171700" y="3990975"/>
          <p14:tracePt t="70544" x="2224088" y="3981450"/>
          <p14:tracePt t="70561" x="2362200" y="3924300"/>
          <p14:tracePt t="70577" x="2705100" y="3767138"/>
          <p14:tracePt t="70594" x="3033713" y="3638550"/>
          <p14:tracePt t="70610" x="3657600" y="3362325"/>
          <p14:tracePt t="70627" x="4157663" y="3152775"/>
          <p14:tracePt t="70644" x="4686300" y="2900363"/>
          <p14:tracePt t="70660" x="5514975" y="2524125"/>
          <p14:tracePt t="70677" x="5986463" y="2333625"/>
          <p14:tracePt t="70694" x="6391275" y="2171700"/>
          <p14:tracePt t="70710" x="6843713" y="2009775"/>
          <p14:tracePt t="70727" x="7019925" y="1962150"/>
          <p14:tracePt t="70744" x="7119938" y="1938338"/>
          <p14:tracePt t="70760" x="7167563" y="1933575"/>
          <p14:tracePt t="70777" x="7172325" y="1933575"/>
          <p14:tracePt t="70902" x="7181850" y="1933575"/>
          <p14:tracePt t="70909" x="7196138" y="1933575"/>
          <p14:tracePt t="70916" x="7210425" y="1933575"/>
          <p14:tracePt t="70927" x="7219950" y="1933575"/>
          <p14:tracePt t="70944" x="7239000" y="1933575"/>
          <p14:tracePt t="70960" x="7243763" y="1933575"/>
          <p14:tracePt t="70993" x="7248525" y="1933575"/>
          <p14:tracePt t="71022" x="7229475" y="1952625"/>
          <p14:tracePt t="71029" x="7215188" y="1957388"/>
          <p14:tracePt t="71043" x="7162800" y="1995488"/>
          <p14:tracePt t="71060" x="7096125" y="2028825"/>
          <p14:tracePt t="71077" x="7005638" y="2076450"/>
          <p14:tracePt t="71093" x="6862763" y="2128838"/>
          <p14:tracePt t="71110" x="6810375" y="2143125"/>
          <p14:tracePt t="71127" x="6772275" y="2152650"/>
          <p14:tracePt t="71143" x="6753225" y="2157413"/>
          <p14:tracePt t="71178" x="6748463" y="2157413"/>
          <p14:tracePt t="71228" x="6719888" y="2157413"/>
          <p14:tracePt t="71235" x="6686550" y="2162175"/>
          <p14:tracePt t="71243" x="6667500" y="2166938"/>
          <p14:tracePt t="71260" x="6619875" y="2176463"/>
          <p14:tracePt t="71277" x="6524625" y="2195513"/>
          <p14:tracePt t="71294" x="6362700" y="2228850"/>
          <p14:tracePt t="71310" x="6262688" y="2257425"/>
          <p14:tracePt t="71327" x="6143625" y="2300288"/>
          <p14:tracePt t="71343" x="6115050" y="2305050"/>
          <p14:tracePt t="71360" x="6105525" y="2309813"/>
          <p14:tracePt t="71462" x="6110288" y="2305050"/>
          <p14:tracePt t="71476" x="6115050" y="2300288"/>
          <p14:tracePt t="71491" x="6119813" y="2295525"/>
          <p14:tracePt t="71504" x="6129338" y="2290763"/>
          <p14:tracePt t="71512" x="6143625" y="2286000"/>
          <p14:tracePt t="71527" x="6162675" y="2276475"/>
          <p14:tracePt t="71543" x="6186488" y="2266950"/>
          <p14:tracePt t="71560" x="6234113" y="2252663"/>
          <p14:tracePt t="71577" x="6338888" y="2228850"/>
          <p14:tracePt t="71593" x="6400800" y="2214563"/>
          <p14:tracePt t="71610" x="6462713" y="2200275"/>
          <p14:tracePt t="71627" x="6500813" y="2190750"/>
          <p14:tracePt t="71643" x="6519863" y="2185988"/>
          <p14:tracePt t="71660" x="6529388" y="2181225"/>
          <p14:tracePt t="71866" x="6529388" y="2185988"/>
          <p14:tracePt t="71894" x="6538913" y="2190750"/>
          <p14:tracePt t="71901" x="6562725" y="2200275"/>
          <p14:tracePt t="71910" x="6581775" y="2200275"/>
          <p14:tracePt t="71927" x="6629400" y="2219325"/>
          <p14:tracePt t="71943" x="6653213" y="2224088"/>
          <p14:tracePt t="71960" x="6762750" y="2238375"/>
          <p14:tracePt t="71977" x="6824663" y="2243138"/>
          <p14:tracePt t="71993" x="6886575" y="2243138"/>
          <p14:tracePt t="72010" x="6905625" y="2243138"/>
          <p14:tracePt t="72027" x="6919913" y="2243138"/>
          <p14:tracePt t="72043" x="6929438" y="2243138"/>
          <p14:tracePt t="72060" x="6934200" y="2243138"/>
          <p14:tracePt t="72107" x="6938963" y="2243138"/>
          <p14:tracePt t="72249" x="6943725" y="2243138"/>
          <p14:tracePt t="74860" x="6934200" y="2247900"/>
          <p14:tracePt t="74866" x="6924675" y="2252663"/>
          <p14:tracePt t="74875" x="6915150" y="2252663"/>
          <p14:tracePt t="74892" x="6896100" y="2257425"/>
          <p14:tracePt t="74909" x="6881813" y="2257425"/>
          <p14:tracePt t="74926" x="6881813" y="2262188"/>
          <p14:tracePt t="74942" x="6872288" y="2262188"/>
          <p14:tracePt t="74987" x="6867525" y="2262188"/>
          <p14:tracePt t="75037" x="6862763" y="2262188"/>
          <p14:tracePt t="75072" x="6862763" y="2257425"/>
          <p14:tracePt t="75086" x="6853238" y="2257425"/>
          <p14:tracePt t="75150" x="6848475" y="2257425"/>
          <p14:tracePt t="75292" x="6848475" y="2262188"/>
          <p14:tracePt t="75365" x="6848475" y="2266950"/>
          <p14:tracePt t="75391" x="6838950" y="2276475"/>
          <p14:tracePt t="75398" x="6834188" y="2286000"/>
          <p14:tracePt t="75409" x="6824663" y="2286000"/>
          <p14:tracePt t="75425" x="6815138" y="2295525"/>
          <p14:tracePt t="75442" x="6772275" y="2314575"/>
          <p14:tracePt t="75459" x="6748463" y="2314575"/>
          <p14:tracePt t="75476" x="6729413" y="2319338"/>
          <p14:tracePt t="75492" x="6719888" y="2319338"/>
          <p14:tracePt t="75568" x="6715125" y="2319338"/>
          <p14:tracePt t="75633" x="6710363" y="2319338"/>
          <p14:tracePt t="75675" x="6705600" y="2319338"/>
          <p14:tracePt t="75689" x="6700838" y="2314575"/>
          <p14:tracePt t="75696" x="6686550" y="2309813"/>
          <p14:tracePt t="75709" x="6677025" y="2305050"/>
          <p14:tracePt t="75726" x="6648450" y="2300288"/>
          <p14:tracePt t="75742" x="6619875" y="2300288"/>
          <p14:tracePt t="75758" x="6596063" y="2300288"/>
          <p14:tracePt t="75775" x="6548438" y="2300288"/>
          <p14:tracePt t="75792" x="6524625" y="2300288"/>
          <p14:tracePt t="75809" x="6519863" y="2300288"/>
          <p14:tracePt t="75842" x="6510338" y="2300288"/>
          <p14:tracePt t="75944" x="6515100" y="2300288"/>
          <p14:tracePt t="76044" x="6519863" y="2300288"/>
          <p14:tracePt t="76178" x="6524625" y="2300288"/>
          <p14:tracePt t="76235" x="6529388" y="2300288"/>
          <p14:tracePt t="76320" x="6534150" y="2300288"/>
          <p14:tracePt t="76618" x="6448425" y="2319338"/>
          <p14:tracePt t="76626" x="6286500" y="2352675"/>
          <p14:tracePt t="76633" x="6119813" y="2395538"/>
          <p14:tracePt t="76641" x="5943600" y="2428875"/>
          <p14:tracePt t="76658" x="5538788" y="2509838"/>
          <p14:tracePt t="76675" x="4981575" y="2566988"/>
          <p14:tracePt t="76692" x="4691063" y="2581275"/>
          <p14:tracePt t="76708" x="4524375" y="2581275"/>
          <p14:tracePt t="76725" x="4381500" y="2586038"/>
          <p14:tracePt t="76742" x="4333875" y="2590800"/>
          <p14:tracePt t="76758" x="4319588" y="2590800"/>
          <p14:tracePt t="76775" x="4310063" y="2595563"/>
          <p14:tracePt t="76867" x="4305300" y="2605088"/>
          <p14:tracePt t="76881" x="4300538" y="2605088"/>
          <p14:tracePt t="76888" x="4291013" y="2605088"/>
          <p14:tracePt t="76895" x="4281488" y="2609850"/>
          <p14:tracePt t="76909" x="4267200" y="2614613"/>
          <p14:tracePt t="76925" x="4257675" y="2614613"/>
          <p14:tracePt t="76942" x="4252913" y="2614613"/>
          <p14:tracePt t="77015" x="4252913" y="2609850"/>
          <p14:tracePt t="77023" x="4257675" y="2605088"/>
          <p14:tracePt t="77030" x="4257675" y="2600325"/>
          <p14:tracePt t="77041" x="4262438" y="2600325"/>
          <p14:tracePt t="77058" x="4291013" y="2590800"/>
          <p14:tracePt t="77075" x="4338638" y="2581275"/>
          <p14:tracePt t="77092" x="4395788" y="2571750"/>
          <p14:tracePt t="77108" x="4552950" y="2547938"/>
          <p14:tracePt t="77125" x="4652963" y="2533650"/>
          <p14:tracePt t="77141" x="4757738" y="2524125"/>
          <p14:tracePt t="77158" x="4910138" y="2509838"/>
          <p14:tracePt t="77175" x="4962525" y="2505075"/>
          <p14:tracePt t="77192" x="4991100" y="2500313"/>
          <p14:tracePt t="77208" x="5000625" y="2500313"/>
          <p14:tracePt t="77225" x="5005388" y="2500313"/>
          <p14:tracePt t="77477" x="5043488" y="2500313"/>
          <p14:tracePt t="77485" x="5076825" y="2505075"/>
          <p14:tracePt t="77491" x="5105400" y="2505075"/>
          <p14:tracePt t="77508" x="5191125" y="2505075"/>
          <p14:tracePt t="77525" x="5267325" y="2500313"/>
          <p14:tracePt t="77541" x="5353050" y="2500313"/>
          <p14:tracePt t="77558" x="5386388" y="2500313"/>
          <p14:tracePt t="77575" x="5405438" y="2500313"/>
          <p14:tracePt t="77591" x="5414963" y="2500313"/>
          <p14:tracePt t="77608" x="5419725" y="2500313"/>
          <p14:tracePt t="77647" x="5424488" y="2500313"/>
          <p14:tracePt t="77682" x="5429250" y="2500313"/>
          <p14:tracePt t="77696" x="5434013" y="2500313"/>
          <p14:tracePt t="77703" x="5438775" y="2500313"/>
          <p14:tracePt t="77711" x="5438775" y="2495550"/>
          <p14:tracePt t="77725" x="5443538" y="2495550"/>
          <p14:tracePt t="77741" x="5472113" y="2495550"/>
          <p14:tracePt t="77758" x="5500688" y="2495550"/>
          <p14:tracePt t="77775" x="5534025" y="2495550"/>
          <p14:tracePt t="77791" x="5557838" y="2495550"/>
          <p14:tracePt t="77808" x="5576888" y="2495550"/>
          <p14:tracePt t="77824" x="5581650" y="2495550"/>
          <p14:tracePt t="77841" x="5586413" y="2495550"/>
          <p14:tracePt t="77895" x="5591175" y="2495550"/>
          <p14:tracePt t="78910" x="5634038" y="2495550"/>
          <p14:tracePt t="78917" x="5676900" y="2490788"/>
          <p14:tracePt t="78924" x="5724525" y="2490788"/>
          <p14:tracePt t="78941" x="5886450" y="2481263"/>
          <p14:tracePt t="78957" x="6034088" y="2476500"/>
          <p14:tracePt t="78974" x="6310313" y="2481263"/>
          <p14:tracePt t="78991" x="6581775" y="2490788"/>
          <p14:tracePt t="79007" x="6724650" y="2500313"/>
          <p14:tracePt t="79024" x="6900863" y="2519363"/>
          <p14:tracePt t="79041" x="6967538" y="2524125"/>
          <p14:tracePt t="79058" x="6967538" y="2528888"/>
          <p14:tracePt t="79549" x="6991350" y="2528888"/>
          <p14:tracePt t="79556" x="7024688" y="2533650"/>
          <p14:tracePt t="79563" x="7058025" y="2543175"/>
          <p14:tracePt t="79574" x="7077075" y="2547938"/>
          <p14:tracePt t="79591" x="7124700" y="2557463"/>
          <p14:tracePt t="79607" x="7138988" y="2557463"/>
          <p14:tracePt t="79624" x="7148513" y="2562225"/>
          <p14:tracePt t="79661" x="7153275" y="2562225"/>
          <p14:tracePt t="80443" x="7138988" y="2562225"/>
          <p14:tracePt t="80449" x="7105650" y="2562225"/>
          <p14:tracePt t="80457" x="7062788" y="2557463"/>
          <p14:tracePt t="80474" x="6996113" y="2552700"/>
          <p14:tracePt t="80490" x="6896100" y="2528888"/>
          <p14:tracePt t="80507" x="6724650" y="2500313"/>
          <p14:tracePt t="80524" x="6629400" y="2476500"/>
          <p14:tracePt t="80541" x="6515100" y="2457450"/>
          <p14:tracePt t="80557" x="6462713" y="2447925"/>
          <p14:tracePt t="80574" x="6448425" y="2447925"/>
          <p14:tracePt t="80590" x="6443663" y="2447925"/>
          <p14:tracePt t="80712" x="6448425" y="2447925"/>
          <p14:tracePt t="80718" x="6448425" y="2452688"/>
          <p14:tracePt t="80754" x="6453188" y="2452688"/>
          <p14:tracePt t="80768" x="6453188" y="2457450"/>
          <p14:tracePt t="80775" x="6457950" y="2457450"/>
          <p14:tracePt t="80790" x="6457950" y="2462213"/>
          <p14:tracePt t="80807" x="6462713" y="2462213"/>
          <p14:tracePt t="80846" x="6462713" y="2466975"/>
          <p14:tracePt t="80875" x="6467475" y="2471738"/>
          <p14:tracePt t="80931" x="6467475" y="2476500"/>
          <p14:tracePt t="81002" x="6472238" y="2476500"/>
          <p14:tracePt t="81038" x="6477000" y="2476500"/>
          <p14:tracePt t="81066" x="6481763" y="2476500"/>
          <p14:tracePt t="81074" x="6496050" y="2476500"/>
          <p14:tracePt t="81080" x="6500813" y="2476500"/>
          <p14:tracePt t="81090" x="6505575" y="2481263"/>
          <p14:tracePt t="81107" x="6529388" y="2486025"/>
          <p14:tracePt t="81124" x="6548438" y="2490788"/>
          <p14:tracePt t="81140" x="6572250" y="2490788"/>
          <p14:tracePt t="81157" x="6596063" y="2495550"/>
          <p14:tracePt t="81173" x="6643688" y="2505075"/>
          <p14:tracePt t="81190" x="6667500" y="2505075"/>
          <p14:tracePt t="81207" x="6686550" y="2505075"/>
          <p14:tracePt t="81223" x="6691313" y="2505075"/>
          <p14:tracePt t="81240" x="6700838" y="2505075"/>
          <p14:tracePt t="81280" x="6705600" y="2505075"/>
          <p14:tracePt t="81357" x="6715125" y="2505075"/>
          <p14:tracePt t="81364" x="6719888" y="2505075"/>
          <p14:tracePt t="81373" x="6724650" y="2505075"/>
          <p14:tracePt t="81390" x="6738938" y="2505075"/>
          <p14:tracePt t="81407" x="6853238" y="2481263"/>
          <p14:tracePt t="81423" x="6900863" y="2476500"/>
          <p14:tracePt t="81440" x="6938963" y="2466975"/>
          <p14:tracePt t="81457" x="6958013" y="2462213"/>
          <p14:tracePt t="81473" x="6967538" y="2462213"/>
          <p14:tracePt t="81684" x="6967538" y="2466975"/>
          <p14:tracePt t="82124" x="6972300" y="2466975"/>
          <p14:tracePt t="82145" x="6972300" y="2462213"/>
          <p14:tracePt t="82166" x="6977063" y="2462213"/>
          <p14:tracePt t="82174" x="6977063" y="2457450"/>
          <p14:tracePt t="82187" x="6981825" y="2452688"/>
          <p14:tracePt t="82194" x="6986588" y="2447925"/>
          <p14:tracePt t="82206" x="7000875" y="2443163"/>
          <p14:tracePt t="82223" x="7034213" y="2433638"/>
          <p14:tracePt t="82240" x="7062788" y="2428875"/>
          <p14:tracePt t="82256" x="7091363" y="2424113"/>
          <p14:tracePt t="82273" x="7119938" y="2424113"/>
          <p14:tracePt t="82290" x="7129463" y="2424113"/>
          <p14:tracePt t="82306" x="7134225" y="2424113"/>
          <p14:tracePt t="82323" x="7138988" y="2424113"/>
          <p14:tracePt t="82357" x="7138988" y="2419350"/>
          <p14:tracePt t="82393" x="7143750" y="2414588"/>
          <p14:tracePt t="82421" x="7143750" y="2409825"/>
          <p14:tracePt t="82428" x="7148513" y="2409825"/>
          <p14:tracePt t="82450" x="7148513" y="2405063"/>
          <p14:tracePt t="82471" x="7153275" y="2400300"/>
          <p14:tracePt t="82478" x="7153275" y="2395538"/>
          <p14:tracePt t="82506" x="7153275" y="2390775"/>
          <p14:tracePt t="82566" x="7153275" y="2386013"/>
          <p14:tracePt t="82599" x="7153275" y="2381250"/>
          <p14:tracePt t="82634" x="7153275" y="2376488"/>
          <p14:tracePt t="82911" x="7153275" y="2371725"/>
          <p14:tracePt t="83301" x="7148513" y="2371725"/>
          <p14:tracePt t="83352" x="7143750" y="2371725"/>
          <p14:tracePt t="83379" x="7143750" y="2376488"/>
          <p14:tracePt t="83414" x="7143750" y="2381250"/>
          <p14:tracePt t="83421" x="7138988" y="2381250"/>
          <p14:tracePt t="83755" x="7143750" y="2381250"/>
          <p14:tracePt t="83997" x="7158038" y="2386013"/>
          <p14:tracePt t="84004" x="7167563" y="2390775"/>
          <p14:tracePt t="84010" x="7186613" y="2390775"/>
          <p14:tracePt t="84022" x="7210425" y="2390775"/>
          <p14:tracePt t="84039" x="7319963" y="2390775"/>
          <p14:tracePt t="84056" x="7391400" y="2395538"/>
          <p14:tracePt t="84072" x="7429500" y="2395538"/>
          <p14:tracePt t="84089" x="7462838" y="2400300"/>
          <p14:tracePt t="84106" x="7467600" y="2400300"/>
          <p14:tracePt t="84139" x="7472363" y="2400300"/>
          <p14:tracePt t="84195" x="7472363" y="2405063"/>
          <p14:tracePt t="84266" x="7472363" y="2409825"/>
          <p14:tracePt t="84280" x="7467600" y="2409825"/>
          <p14:tracePt t="84287" x="7458075" y="2409825"/>
          <p14:tracePt t="84301" x="7396163" y="2433638"/>
          <p14:tracePt t="84309" x="7348538" y="2438400"/>
          <p14:tracePt t="84323" x="7310438" y="2447925"/>
          <p14:tracePt t="84339" x="7191375" y="2466975"/>
          <p14:tracePt t="84356" x="7110413" y="2481263"/>
          <p14:tracePt t="84372" x="6981825" y="2490788"/>
          <p14:tracePt t="84389" x="6929438" y="2495550"/>
          <p14:tracePt t="84406" x="6891338" y="2500313"/>
          <p14:tracePt t="84422" x="6867525" y="2500313"/>
          <p14:tracePt t="84439" x="6858000" y="2500313"/>
          <p14:tracePt t="84571" x="6858000" y="2505075"/>
          <p14:tracePt t="84606" x="6858000" y="2509838"/>
          <p14:tracePt t="84642" x="6858000" y="2514600"/>
          <p14:tracePt t="84657" x="6858000" y="2519363"/>
          <p14:tracePt t="84671" x="6858000" y="2524125"/>
          <p14:tracePt t="84699" x="6858000" y="2528888"/>
          <p14:tracePt t="84743" x="6853238" y="2528888"/>
          <p14:tracePt t="84770" x="6853238" y="2533650"/>
          <p14:tracePt t="84954" x="6848475" y="2533650"/>
          <p14:tracePt t="84990" x="6843713" y="2533650"/>
          <p14:tracePt t="85011" x="6838950" y="2533650"/>
          <p14:tracePt t="85025" x="6838950" y="2528888"/>
          <p14:tracePt t="85046" x="6834188" y="2528888"/>
          <p14:tracePt t="85089" x="6829425" y="2524125"/>
          <p14:tracePt t="85125" x="6824663" y="2524125"/>
          <p14:tracePt t="85131" x="6819900" y="2524125"/>
          <p14:tracePt t="85139" x="6819900" y="2519363"/>
          <p14:tracePt t="85155" x="6815138" y="2519363"/>
          <p14:tracePt t="85174" x="6815138" y="2514600"/>
          <p14:tracePt t="85195" x="6810375" y="2514600"/>
          <p14:tracePt t="85238" x="6810375" y="2509838"/>
          <p14:tracePt t="85593" x="6815138" y="2509838"/>
          <p14:tracePt t="85692" x="6819900" y="2509838"/>
          <p14:tracePt t="85770" x="6824663" y="2509838"/>
          <p14:tracePt t="85806" x="6824663" y="2514600"/>
          <p14:tracePt t="86295" x="6800850" y="2514600"/>
          <p14:tracePt t="86302" x="6734175" y="2505075"/>
          <p14:tracePt t="86309" x="6677025" y="2500313"/>
          <p14:tracePt t="86322" x="6615113" y="2490788"/>
          <p14:tracePt t="86338" x="6448425" y="2457450"/>
          <p14:tracePt t="86355" x="6357938" y="2438400"/>
          <p14:tracePt t="86372" x="6248400" y="2414588"/>
          <p14:tracePt t="86388" x="6119813" y="2376488"/>
          <p14:tracePt t="86405" x="6034088" y="2352675"/>
          <p14:tracePt t="86422" x="5929313" y="2328863"/>
          <p14:tracePt t="86438" x="5881688" y="2319338"/>
          <p14:tracePt t="86455" x="5843588" y="2309813"/>
          <p14:tracePt t="86472" x="5815013" y="2300288"/>
          <p14:tracePt t="86488" x="5805488" y="2300288"/>
          <p14:tracePt t="86505" x="5781675" y="2295525"/>
          <p14:tracePt t="86522" x="5743575" y="2286000"/>
          <p14:tracePt t="86538" x="5705475" y="2276475"/>
          <p14:tracePt t="86555" x="5676900" y="2271713"/>
          <p14:tracePt t="86572" x="5643563" y="2266950"/>
          <p14:tracePt t="86588" x="5634038" y="2266950"/>
          <p14:tracePt t="86605" x="5629275" y="2266950"/>
          <p14:tracePt t="87282" x="5586413" y="2266950"/>
          <p14:tracePt t="87288" x="5505450" y="2281238"/>
          <p14:tracePt t="87295" x="5419725" y="2286000"/>
          <p14:tracePt t="87305" x="5329238" y="2290763"/>
          <p14:tracePt t="87321" x="5138738" y="2305050"/>
          <p14:tracePt t="87338" x="4876800" y="2324100"/>
          <p14:tracePt t="87355" x="4743450" y="2333625"/>
          <p14:tracePt t="87371" x="4629150" y="2338388"/>
          <p14:tracePt t="87388" x="4533900" y="2347913"/>
          <p14:tracePt t="87405" x="4505325" y="2347913"/>
          <p14:tracePt t="87421" x="4491038" y="2347913"/>
          <p14:tracePt t="87438" x="4486275" y="2347913"/>
          <p14:tracePt t="87579" x="4491038" y="2347913"/>
          <p14:tracePt t="87608" x="4491038" y="2343150"/>
          <p14:tracePt t="87622" x="4495800" y="2343150"/>
          <p14:tracePt t="87629" x="4495800" y="2338388"/>
          <p14:tracePt t="87644" x="4505325" y="2333625"/>
          <p14:tracePt t="87655" x="4505325" y="2328863"/>
          <p14:tracePt t="87671" x="4510088" y="2324100"/>
          <p14:tracePt t="87688" x="4519613" y="2319338"/>
          <p14:tracePt t="87704" x="4548188" y="2309813"/>
          <p14:tracePt t="87721" x="4610100" y="2290763"/>
          <p14:tracePt t="87738" x="4667250" y="2281238"/>
          <p14:tracePt t="87754" x="4710113" y="2276475"/>
          <p14:tracePt t="87771" x="4781550" y="2266950"/>
          <p14:tracePt t="87788" x="4829175" y="2262188"/>
          <p14:tracePt t="87805" x="4867275" y="2262188"/>
          <p14:tracePt t="87821" x="4914900" y="2262188"/>
          <p14:tracePt t="87838" x="4933950" y="2262188"/>
          <p14:tracePt t="87855" x="4957763" y="2262188"/>
          <p14:tracePt t="87871" x="5005388" y="2266950"/>
          <p14:tracePt t="87888" x="5072063" y="2276475"/>
          <p14:tracePt t="87905" x="5172075" y="2286000"/>
          <p14:tracePt t="87922" x="5233988" y="2295525"/>
          <p14:tracePt t="87938" x="5334000" y="2309813"/>
          <p14:tracePt t="87955" x="5410200" y="2324100"/>
          <p14:tracePt t="87971" x="5505450" y="2343150"/>
          <p14:tracePt t="87988" x="5534025" y="2357438"/>
          <p14:tracePt t="88004" x="5567363" y="2357438"/>
          <p14:tracePt t="88021" x="5581650" y="2357438"/>
          <p14:tracePt t="88038" x="5586413" y="2357438"/>
          <p14:tracePt t="88054" x="5591175" y="2357438"/>
          <p14:tracePt t="88075" x="5595938" y="2357438"/>
          <p14:tracePt t="88097" x="5595938" y="2352675"/>
          <p14:tracePt t="88111" x="5600700" y="2352675"/>
          <p14:tracePt t="88132" x="5600700" y="2347913"/>
          <p14:tracePt t="88139" x="5605463" y="2347913"/>
          <p14:tracePt t="88182" x="5605463" y="2343150"/>
          <p14:tracePt t="88189" x="5610225" y="2343150"/>
          <p14:tracePt t="88232" x="5610225" y="2338388"/>
          <p14:tracePt t="88267" x="5610225" y="2333625"/>
          <p14:tracePt t="88324" x="5600700" y="2328863"/>
          <p14:tracePt t="88338" x="5595938" y="2328863"/>
          <p14:tracePt t="88345" x="5591175" y="2328863"/>
          <p14:tracePt t="88359" x="5586413" y="2328863"/>
          <p14:tracePt t="88381" x="5581650" y="2328863"/>
          <p14:tracePt t="88416" x="5572125" y="2328863"/>
          <p14:tracePt t="88480" x="5572125" y="2324100"/>
          <p14:tracePt t="88487" x="5567363" y="2324100"/>
          <p14:tracePt t="88515" x="5567363" y="2319338"/>
          <p14:tracePt t="88579" x="5567363" y="2314575"/>
          <p14:tracePt t="88650" x="5567363" y="2309813"/>
          <p14:tracePt t="88658" x="5576888" y="2309813"/>
          <p14:tracePt t="88714" x="5576888" y="2300288"/>
          <p14:tracePt t="88728" x="5581650" y="2300288"/>
          <p14:tracePt t="89041" x="5572125" y="2305050"/>
          <p14:tracePt t="89112" x="5567363" y="2305050"/>
          <p14:tracePt t="89175" x="5562600" y="2305050"/>
          <p14:tracePt t="89211" x="5557838" y="2305050"/>
          <p14:tracePt t="89275" x="5553075" y="2305050"/>
          <p14:tracePt t="89566" x="5553075" y="2300288"/>
          <p14:tracePt t="89780" x="5548313" y="2300288"/>
          <p14:tracePt t="89864" x="5557838" y="2300288"/>
          <p14:tracePt t="89871" x="5557838" y="2305050"/>
          <p14:tracePt t="89878" x="5567363" y="2305050"/>
          <p14:tracePt t="89899" x="5572125" y="2305050"/>
          <p14:tracePt t="89913" x="5572125" y="2309813"/>
          <p14:tracePt t="89921" x="5576888" y="2309813"/>
          <p14:tracePt t="89949" x="5576888" y="2314575"/>
          <p14:tracePt t="89999" x="5572125" y="2314575"/>
          <p14:tracePt t="90026" x="5567363" y="2314575"/>
          <p14:tracePt t="90034" x="5562600" y="2319338"/>
          <p14:tracePt t="90069" x="5557838" y="2319338"/>
          <p14:tracePt t="90133" x="5553075" y="2319338"/>
          <p14:tracePt t="90424" x="5557838" y="2319338"/>
          <p14:tracePt t="90459" x="5562600" y="2319338"/>
          <p14:tracePt t="90495" x="5567363" y="2319338"/>
          <p14:tracePt t="90858" x="5595938" y="2314575"/>
          <p14:tracePt t="90864" x="5638800" y="2314575"/>
          <p14:tracePt t="90871" x="5691188" y="2314575"/>
          <p14:tracePt t="90887" x="5810250" y="2314575"/>
          <p14:tracePt t="90904" x="5905500" y="2314575"/>
          <p14:tracePt t="90920" x="6029325" y="2319338"/>
          <p14:tracePt t="90937" x="6091238" y="2328863"/>
          <p14:tracePt t="90954" x="6157913" y="2333625"/>
          <p14:tracePt t="90970" x="6210300" y="2343150"/>
          <p14:tracePt t="90987" x="6219825" y="2347913"/>
          <p14:tracePt t="91003" x="6238875" y="2347913"/>
          <p14:tracePt t="91020" x="6253163" y="2347913"/>
          <p14:tracePt t="91037" x="6276975" y="2357438"/>
          <p14:tracePt t="91053" x="6300788" y="2357438"/>
          <p14:tracePt t="91070" x="6343650" y="2357438"/>
          <p14:tracePt t="91087" x="6372225" y="2357438"/>
          <p14:tracePt t="91103" x="6396038" y="2357438"/>
          <p14:tracePt t="91120" x="6429375" y="2352675"/>
          <p14:tracePt t="91137" x="6448425" y="2347913"/>
          <p14:tracePt t="91153" x="6467475" y="2347913"/>
          <p14:tracePt t="91170" x="6500813" y="2343150"/>
          <p14:tracePt t="91187" x="6529388" y="2338388"/>
          <p14:tracePt t="91204" x="6557963" y="2333625"/>
          <p14:tracePt t="91220" x="6572250" y="2333625"/>
          <p14:tracePt t="91237" x="6581775" y="2333625"/>
          <p14:tracePt t="91254" x="6586538" y="2333625"/>
          <p14:tracePt t="91270" x="6591300" y="2333625"/>
          <p14:tracePt t="91318" x="6596063" y="2333625"/>
          <p14:tracePt t="91346" x="6600825" y="2333625"/>
          <p14:tracePt t="91396" x="6605588" y="2333625"/>
          <p14:tracePt t="91403" x="6615113" y="2328863"/>
          <p14:tracePt t="91410" x="6619875" y="2328863"/>
          <p14:tracePt t="91420" x="6624638" y="2328863"/>
          <p14:tracePt t="91437" x="6648450" y="2328863"/>
          <p14:tracePt t="91453" x="6691313" y="2324100"/>
          <p14:tracePt t="91470" x="6724650" y="2324100"/>
          <p14:tracePt t="91487" x="6738938" y="2324100"/>
          <p14:tracePt t="91503" x="6757988" y="2324100"/>
          <p14:tracePt t="91520" x="6762750" y="2324100"/>
          <p14:tracePt t="91560" x="6767513" y="2324100"/>
          <p14:tracePt t="94398" x="6786563" y="2324100"/>
          <p14:tracePt t="94405" x="6805613" y="2324100"/>
          <p14:tracePt t="94411" x="6829425" y="2324100"/>
          <p14:tracePt t="94419" x="6858000" y="2324100"/>
          <p14:tracePt t="94436" x="6919913" y="2324100"/>
          <p14:tracePt t="94452" x="6962775" y="2324100"/>
          <p14:tracePt t="94469" x="6981825" y="2324100"/>
          <p14:tracePt t="94486" x="6986588" y="2324100"/>
          <p14:tracePt t="94502" x="6991350" y="2324100"/>
          <p14:tracePt t="94575" x="6986588" y="2324100"/>
          <p14:tracePt t="94582" x="6981825" y="2324100"/>
          <p14:tracePt t="94589" x="6972300" y="2324100"/>
          <p14:tracePt t="94603" x="6943725" y="2324100"/>
          <p14:tracePt t="94619" x="6896100" y="2328863"/>
          <p14:tracePt t="94636" x="6858000" y="2333625"/>
          <p14:tracePt t="94653" x="6829425" y="2333625"/>
          <p14:tracePt t="94669" x="6810375" y="2333625"/>
          <p14:tracePt t="94686" x="6777038" y="2333625"/>
          <p14:tracePt t="94702" x="6748463" y="2333625"/>
          <p14:tracePt t="94719" x="6738938" y="2333625"/>
          <p14:tracePt t="94736" x="6734175" y="2333625"/>
          <p14:tracePt t="94769" x="6729413" y="2333625"/>
          <p14:tracePt t="95540" x="6724650" y="2333625"/>
          <p14:tracePt t="95547" x="6719888" y="2333625"/>
          <p14:tracePt t="95561" x="6715125" y="2333625"/>
          <p14:tracePt t="95569" x="6710363" y="2333625"/>
          <p14:tracePt t="95585" x="6653213" y="2333625"/>
          <p14:tracePt t="95602" x="6572250" y="2333625"/>
          <p14:tracePt t="95619" x="6400800" y="2333625"/>
          <p14:tracePt t="95635" x="6291263" y="2338388"/>
          <p14:tracePt t="95652" x="6167438" y="2347913"/>
          <p14:tracePt t="95669" x="6034088" y="2352675"/>
          <p14:tracePt t="95685" x="5986463" y="2357438"/>
          <p14:tracePt t="95702" x="5967413" y="2357438"/>
          <p14:tracePt t="95718" x="5962650" y="2357438"/>
          <p14:tracePt t="96229" x="5929313" y="2357438"/>
          <p14:tracePt t="96236" x="5905500" y="2357438"/>
          <p14:tracePt t="96243" x="5876925" y="2352675"/>
          <p14:tracePt t="96252" x="5853113" y="2347913"/>
          <p14:tracePt t="96268" x="5805488" y="2338388"/>
          <p14:tracePt t="96285" x="5738813" y="2333625"/>
          <p14:tracePt t="96302" x="5705475" y="2333625"/>
          <p14:tracePt t="96318" x="5695950" y="2324100"/>
          <p14:tracePt t="96335" x="5686425" y="2324100"/>
          <p14:tracePt t="96368" x="5681663" y="2324100"/>
          <p14:tracePt t="96548" x="5676900" y="2324100"/>
          <p14:tracePt t="96626" x="5672138" y="2324100"/>
          <p14:tracePt t="96661" x="5667375" y="2324100"/>
          <p14:tracePt t="96725" x="5662613" y="2324100"/>
          <p14:tracePt t="96754" x="5657850" y="2324100"/>
          <p14:tracePt t="96782" x="5653088" y="2324100"/>
          <p14:tracePt t="96853" x="5648325" y="2324100"/>
          <p14:tracePt t="101686" x="5672138" y="2319338"/>
          <p14:tracePt t="101693" x="5719763" y="2314575"/>
          <p14:tracePt t="101700" x="5767388" y="2309813"/>
          <p14:tracePt t="101716" x="5867400" y="2309813"/>
          <p14:tracePt t="101733" x="5962650" y="2319338"/>
          <p14:tracePt t="101734" x="6005513" y="2333625"/>
          <p14:tracePt t="101750" x="6076950" y="2352675"/>
          <p14:tracePt t="101766" x="6176963" y="2381250"/>
          <p14:tracePt t="101783" x="6272213" y="2414588"/>
          <p14:tracePt t="101800" x="6410325" y="2457450"/>
          <p14:tracePt t="101816" x="6496050" y="2495550"/>
          <p14:tracePt t="101833" x="6586538" y="2528888"/>
          <p14:tracePt t="101850" x="6615113" y="2538413"/>
          <p14:tracePt t="101866" x="6624638" y="2543175"/>
          <p14:tracePt t="101883" x="6634163" y="2543175"/>
          <p14:tracePt t="101900" x="6638925" y="2543175"/>
          <p14:tracePt t="101916" x="6643688" y="2543175"/>
          <p14:tracePt t="101933" x="6653213" y="2543175"/>
          <p14:tracePt t="101950" x="6657975" y="2543175"/>
          <p14:tracePt t="101966" x="6672263" y="2543175"/>
          <p14:tracePt t="101983" x="6677025" y="2543175"/>
          <p14:tracePt t="102000" x="6677025" y="2538413"/>
          <p14:tracePt t="102017" x="6681788" y="2538413"/>
          <p14:tracePt t="102033" x="6705600" y="2524125"/>
          <p14:tracePt t="102050" x="6738938" y="2514600"/>
          <p14:tracePt t="102066" x="6777038" y="2509838"/>
          <p14:tracePt t="102083" x="6829425" y="2495550"/>
          <p14:tracePt t="102100" x="6881813" y="2476500"/>
          <p14:tracePt t="102117" x="6938963" y="2462213"/>
          <p14:tracePt t="102133" x="7043738" y="2433638"/>
          <p14:tracePt t="102150" x="7105650" y="2414588"/>
          <p14:tracePt t="102167" x="7196138" y="2395538"/>
          <p14:tracePt t="102183" x="7329488" y="2362200"/>
          <p14:tracePt t="102200" x="7381875" y="2347913"/>
          <p14:tracePt t="102216" x="7434263" y="2333625"/>
          <p14:tracePt t="102233" x="7439025" y="2333625"/>
          <p14:tracePt t="102250" x="7443788" y="2333625"/>
          <p14:tracePt t="102267" x="7448550" y="2333625"/>
          <p14:tracePt t="102338" x="7443788" y="2333625"/>
          <p14:tracePt t="102345" x="7439025" y="2333625"/>
          <p14:tracePt t="102352" x="7429500" y="2333625"/>
          <p14:tracePt t="102367" x="7424738" y="2333625"/>
          <p14:tracePt t="102383" x="7386638" y="2324100"/>
          <p14:tracePt t="102400" x="7305675" y="2300288"/>
          <p14:tracePt t="102416" x="7229475" y="2281238"/>
          <p14:tracePt t="102433" x="7148513" y="2266950"/>
          <p14:tracePt t="102450" x="7072313" y="2247900"/>
          <p14:tracePt t="102466" x="7019925" y="2243138"/>
          <p14:tracePt t="102483" x="7005638" y="2243138"/>
          <p14:tracePt t="102516" x="6977063" y="2243138"/>
          <p14:tracePt t="102533" x="6962775" y="2243138"/>
          <p14:tracePt t="102550" x="6948488" y="2243138"/>
          <p14:tracePt t="102566" x="6938963" y="2243138"/>
          <p14:tracePt t="102583" x="6900863" y="2243138"/>
          <p14:tracePt t="102600" x="6843713" y="2247900"/>
          <p14:tracePt t="102616" x="6791325" y="2252663"/>
          <p14:tracePt t="102633" x="6767513" y="2252663"/>
          <p14:tracePt t="102650" x="6753225" y="2257425"/>
          <p14:tracePt t="102666" x="6748463" y="2257425"/>
          <p14:tracePt t="103161" x="6748463" y="2262188"/>
          <p14:tracePt t="103168" x="6753225" y="2262188"/>
          <p14:tracePt t="103189" x="6757988" y="2262188"/>
          <p14:tracePt t="103203" x="6757988" y="2266950"/>
          <p14:tracePt t="103218" x="6762750" y="2266950"/>
          <p14:tracePt t="103253" x="6767513" y="2266950"/>
          <p14:tracePt t="103267" x="6767513" y="2271713"/>
          <p14:tracePt t="103288" x="6772275" y="2271713"/>
          <p14:tracePt t="103303" x="6772275" y="2276475"/>
          <p14:tracePt t="103367" x="6777038" y="2276475"/>
          <p14:tracePt t="103374" x="6777038" y="2281238"/>
          <p14:tracePt t="103438" x="6777038" y="2286000"/>
          <p14:tracePt t="103580" x="6781800" y="2286000"/>
          <p14:tracePt t="103587" x="6781800" y="2290763"/>
          <p14:tracePt t="103599" x="6786563" y="2290763"/>
          <p14:tracePt t="103616" x="6805613" y="2290763"/>
          <p14:tracePt t="103632" x="6815138" y="2290763"/>
          <p14:tracePt t="103649" x="6829425" y="2290763"/>
          <p14:tracePt t="103666" x="6838950" y="2295525"/>
          <p14:tracePt t="103722" x="6843713" y="2295525"/>
          <p14:tracePt t="103793" x="6838950" y="2295525"/>
          <p14:tracePt t="103806" x="6834188" y="2295525"/>
          <p14:tracePt t="103813" x="6819900" y="2295525"/>
          <p14:tracePt t="103842" x="6815138" y="2295525"/>
          <p14:tracePt t="103877" x="6815138" y="2290763"/>
          <p14:tracePt t="103984" x="6824663" y="2290763"/>
          <p14:tracePt t="103999" x="6829425" y="2290763"/>
          <p14:tracePt t="104012" x="6834188" y="2290763"/>
          <p14:tracePt t="104026" x="6838950" y="2290763"/>
          <p14:tracePt t="104119" x="6829425" y="2290763"/>
          <p14:tracePt t="104126" x="6815138" y="2290763"/>
          <p14:tracePt t="104133" x="6805613" y="2290763"/>
          <p14:tracePt t="104149" x="6796088" y="2290763"/>
          <p14:tracePt t="104166" x="6781800" y="2290763"/>
          <p14:tracePt t="104182" x="6777038" y="2290763"/>
          <p14:tracePt t="104199" x="6772275" y="2290763"/>
          <p14:tracePt t="104247" x="6777038" y="2290763"/>
          <p14:tracePt t="104268" x="6781800" y="2290763"/>
          <p14:tracePt t="104275" x="6786563" y="2290763"/>
          <p14:tracePt t="104296" x="6791325" y="2290763"/>
          <p14:tracePt t="104310" x="6796088" y="2290763"/>
          <p14:tracePt t="104331" x="6800850" y="2290763"/>
          <p14:tracePt t="104374" x="6805613" y="2290763"/>
          <p14:tracePt t="104445" x="6815138" y="2290763"/>
          <p14:tracePt t="104467" x="6815138" y="2295525"/>
          <p14:tracePt t="104502" x="6815138" y="2300288"/>
          <p14:tracePt t="104516" x="6810375" y="2300288"/>
          <p14:tracePt t="104559" x="6805613" y="2300288"/>
          <p14:tracePt t="104573" x="6800850" y="2300288"/>
          <p14:tracePt t="104595" x="6796088" y="2300288"/>
          <p14:tracePt t="104601" x="6791325" y="2300288"/>
          <p14:tracePt t="104616" x="6786563" y="2300288"/>
          <p14:tracePt t="104630" x="6781800" y="2300288"/>
          <p14:tracePt t="104672" x="6777038" y="2295525"/>
          <p14:tracePt t="104700" x="6772275" y="2295525"/>
          <p14:tracePt t="104821" x="6777038" y="2295525"/>
          <p14:tracePt t="104828" x="6781800" y="2295525"/>
          <p14:tracePt t="104835" x="6786563" y="2295525"/>
          <p14:tracePt t="104849" x="6791325" y="2295525"/>
          <p14:tracePt t="104866" x="6800850" y="2295525"/>
          <p14:tracePt t="104882" x="6805613" y="2295525"/>
          <p14:tracePt t="104899" x="6805613" y="2300288"/>
          <p14:tracePt t="104915" x="6810375" y="2300288"/>
          <p14:tracePt t="104949" x="6815138" y="2300288"/>
          <p14:tracePt t="104965" x="6819900" y="2300288"/>
          <p14:tracePt t="105134" x="6800850" y="2309813"/>
          <p14:tracePt t="105140" x="6796088" y="2309813"/>
          <p14:tracePt t="105155" x="6791325" y="2305050"/>
          <p14:tracePt t="105165" x="6786563" y="2305050"/>
          <p14:tracePt t="105183" x="6781800" y="2300288"/>
          <p14:tracePt t="105204" x="6777038" y="2300288"/>
          <p14:tracePt t="105240" x="6777038" y="2295525"/>
          <p14:tracePt t="105283" x="6781800" y="2295525"/>
          <p14:tracePt t="105290" x="6786563" y="2295525"/>
          <p14:tracePt t="105304" x="6791325" y="2295525"/>
          <p14:tracePt t="105315" x="6796088" y="2295525"/>
          <p14:tracePt t="105339" x="6805613" y="2295525"/>
          <p14:tracePt t="105349" x="6810375" y="2295525"/>
          <p14:tracePt t="105365" x="6819900" y="2295525"/>
          <p14:tracePt t="105382" x="6829425" y="2295525"/>
          <p14:tracePt t="105399" x="6834188" y="2295525"/>
          <p14:tracePt t="105432" x="6838950" y="2295525"/>
          <p14:tracePt t="105467" x="6843713" y="2295525"/>
          <p14:tracePt t="105595" x="6819900" y="2295525"/>
          <p14:tracePt t="105609" x="6810375" y="2295525"/>
          <p14:tracePt t="105616" x="6800850" y="2295525"/>
          <p14:tracePt t="105638" x="6796088" y="2295525"/>
          <p14:tracePt t="105644" x="6791325" y="2290763"/>
          <p14:tracePt t="105673" x="6786563" y="2290763"/>
          <p14:tracePt t="105695" x="6786563" y="2286000"/>
          <p14:tracePt t="105786" x="6791325" y="2286000"/>
          <p14:tracePt t="105794" x="6796088" y="2286000"/>
          <p14:tracePt t="105815" x="6805613" y="2286000"/>
          <p14:tracePt t="105821" x="6810375" y="2286000"/>
          <p14:tracePt t="105836" x="6815138" y="2286000"/>
          <p14:tracePt t="105857" x="6819900" y="2286000"/>
          <p14:tracePt t="105878" x="6824663" y="2286000"/>
          <p14:tracePt t="105992" x="6810375" y="2290763"/>
          <p14:tracePt t="106006" x="6805613" y="2290763"/>
          <p14:tracePt t="106022" x="6796088" y="2290763"/>
          <p14:tracePt t="106113" x="6800850" y="2295525"/>
          <p14:tracePt t="106155" x="6819900" y="2300288"/>
          <p14:tracePt t="106169" x="6824663" y="2300288"/>
          <p14:tracePt t="106176" x="6829425" y="2300288"/>
          <p14:tracePt t="106184" x="6834188" y="2300288"/>
          <p14:tracePt t="106212" x="6838950" y="2300288"/>
          <p14:tracePt t="106233" x="6843713" y="2300288"/>
          <p14:tracePt t="106283" x="6810375" y="2309813"/>
          <p14:tracePt t="106297" x="6805613" y="2309813"/>
          <p14:tracePt t="106305" x="6800850" y="2309813"/>
          <p14:tracePt t="106389" x="6824663" y="2309813"/>
          <p14:tracePt t="106396" x="6848475" y="2309813"/>
          <p14:tracePt t="106404" x="6872288" y="2309813"/>
          <p14:tracePt t="106415" x="6886575" y="2309813"/>
          <p14:tracePt t="106431" x="6934200" y="2319338"/>
          <p14:tracePt t="106448" x="6948488" y="2324100"/>
          <p14:tracePt t="106489" x="6948488" y="2328863"/>
          <p14:tracePt t="106503" x="6910388" y="2328863"/>
          <p14:tracePt t="106515" x="6891338" y="2324100"/>
          <p14:tracePt t="106532" x="6867525" y="2319338"/>
          <p14:tracePt t="106548" x="6862763" y="2319338"/>
          <p14:tracePt t="106565" x="6858000" y="2314575"/>
          <p14:tracePt t="106581" x="6858000" y="2309813"/>
          <p14:tracePt t="106598" x="6862763" y="2309813"/>
          <p14:tracePt t="106615" x="6872288" y="2309813"/>
          <p14:tracePt t="106632" x="6886575" y="2309813"/>
          <p14:tracePt t="106680" x="6877050" y="2305050"/>
          <p14:tracePt t="106701" x="6843713" y="2305050"/>
          <p14:tracePt t="106710" x="6829425" y="2305050"/>
          <p14:tracePt t="106716" x="6815138" y="2305050"/>
          <p14:tracePt t="106731" x="6800850" y="2305050"/>
          <p14:tracePt t="106748" x="6796088" y="2305050"/>
          <p14:tracePt t="106766" x="6791325" y="2305050"/>
          <p14:tracePt t="106782" x="6786563" y="2305050"/>
          <p14:tracePt t="106822" x="6791325" y="2305050"/>
          <p14:tracePt t="106944" x="6786563" y="2305050"/>
          <p14:tracePt t="107178" x="6781800" y="2305050"/>
          <p14:tracePt t="107214" x="6777038" y="2305050"/>
          <p14:tracePt t="107248" x="6772275" y="2305050"/>
          <p14:tracePt t="107284" x="6767513" y="2305050"/>
          <p14:tracePt t="107376" x="6757988" y="2305050"/>
          <p14:tracePt t="107411" x="6757988" y="2300288"/>
          <p14:tracePt t="107447" x="6753225" y="2300288"/>
          <p14:tracePt t="107859" x="6705600" y="2295525"/>
          <p14:tracePt t="107865" x="6643688" y="2290763"/>
          <p14:tracePt t="107873" x="6567488" y="2290763"/>
          <p14:tracePt t="107881" x="6500813" y="2286000"/>
          <p14:tracePt t="107898" x="6381750" y="2286000"/>
          <p14:tracePt t="107915" x="6219825" y="2286000"/>
          <p14:tracePt t="107931" x="6134100" y="2290763"/>
          <p14:tracePt t="107948" x="6081713" y="2295525"/>
          <p14:tracePt t="107964" x="6005513" y="2300288"/>
          <p14:tracePt t="107981" x="5957888" y="2300288"/>
          <p14:tracePt t="107998" x="5910263" y="2305050"/>
          <p14:tracePt t="108014" x="5862638" y="2305050"/>
          <p14:tracePt t="108031" x="5829300" y="2309813"/>
          <p14:tracePt t="108048" x="5800725" y="2309813"/>
          <p14:tracePt t="108064" x="5786438" y="2309813"/>
          <p14:tracePt t="108081" x="5781675" y="2309813"/>
          <p14:tracePt t="108114" x="5776913" y="2309813"/>
          <p14:tracePt t="108156" x="5762625" y="2314575"/>
          <p14:tracePt t="108164" x="5738813" y="2314575"/>
          <p14:tracePt t="108171" x="5715000" y="2319338"/>
          <p14:tracePt t="108181" x="5695950" y="2319338"/>
          <p14:tracePt t="108198" x="5686425" y="2319338"/>
          <p14:tracePt t="108214" x="5586413" y="2309813"/>
          <p14:tracePt t="108231" x="5534025" y="2305050"/>
          <p14:tracePt t="108248" x="5481638" y="2300288"/>
          <p14:tracePt t="108264" x="5448300" y="2300288"/>
          <p14:tracePt t="108281" x="5438775" y="2300288"/>
          <p14:tracePt t="108298" x="5434013" y="2300288"/>
          <p14:tracePt t="108412" x="5443538" y="2300288"/>
          <p14:tracePt t="108419" x="5448300" y="2300288"/>
          <p14:tracePt t="108431" x="5453063" y="2300288"/>
          <p14:tracePt t="108448" x="5472113" y="2300288"/>
          <p14:tracePt t="108465" x="5486400" y="2305050"/>
          <p14:tracePt t="108481" x="5495925" y="2309813"/>
          <p14:tracePt t="108497" x="5514975" y="2309813"/>
          <p14:tracePt t="108514" x="5519738" y="2314575"/>
          <p14:tracePt t="108531" x="5524500" y="2314575"/>
          <p14:tracePt t="108547" x="5529263" y="2314575"/>
          <p14:tracePt t="108581" x="5534025" y="2314575"/>
          <p14:tracePt t="108618" x="5534025" y="2324100"/>
          <p14:tracePt t="108675" x="5524500" y="2324100"/>
          <p14:tracePt t="108688" x="5519738" y="2324100"/>
          <p14:tracePt t="108717" x="5514975" y="2324100"/>
          <p14:tracePt t="108764" x="5514975" y="2319338"/>
          <p14:tracePt t="108795" x="5514975" y="2314575"/>
          <p14:tracePt t="108852" x="5514975" y="2309813"/>
          <p14:tracePt t="108866" x="5519738" y="2309813"/>
          <p14:tracePt t="108937" x="5524500" y="2309813"/>
          <p14:tracePt t="110159" x="5572125" y="2309813"/>
          <p14:tracePt t="110165" x="5648325" y="2309813"/>
          <p14:tracePt t="110172" x="5767388" y="2309813"/>
          <p14:tracePt t="110180" x="5862638" y="2319338"/>
          <p14:tracePt t="110197" x="6148388" y="2319338"/>
          <p14:tracePt t="110214" x="6519863" y="2338388"/>
          <p14:tracePt t="110230" x="6710363" y="2347913"/>
          <p14:tracePt t="110247" x="6824663" y="2352675"/>
          <p14:tracePt t="110264" x="6977063" y="2357438"/>
          <p14:tracePt t="110280" x="7062788" y="2357438"/>
          <p14:tracePt t="110297" x="7129463" y="2352675"/>
          <p14:tracePt t="110314" x="7186613" y="2352675"/>
          <p14:tracePt t="110330" x="7205663" y="2352675"/>
          <p14:tracePt t="110347" x="7215188" y="2352675"/>
          <p14:tracePt t="110428" x="7191375" y="2352675"/>
          <p14:tracePt t="110434" x="7153275" y="2352675"/>
          <p14:tracePt t="110447" x="7091363" y="2352675"/>
          <p14:tracePt t="110463" x="6834188" y="2352675"/>
          <p14:tracePt t="110480" x="6586538" y="2352675"/>
          <p14:tracePt t="110497" x="6310313" y="2343150"/>
          <p14:tracePt t="110513" x="5919788" y="2309813"/>
          <p14:tracePt t="110530" x="5776913" y="2295525"/>
          <p14:tracePt t="110547" x="5676900" y="2276475"/>
          <p14:tracePt t="110564" x="5657850" y="2271713"/>
          <p14:tracePt t="110598" x="5657850" y="2266950"/>
          <p14:tracePt t="110619" x="5662613" y="2257425"/>
          <p14:tracePt t="110630" x="5672138" y="2252663"/>
          <p14:tracePt t="110647" x="5676900" y="2252663"/>
          <p14:tracePt t="110663" x="5681663" y="2252663"/>
          <p14:tracePt t="110697" x="5686425" y="2252663"/>
          <p14:tracePt t="110775" x="5686425" y="2257425"/>
          <p14:tracePt t="110782" x="5686425" y="2262188"/>
          <p14:tracePt t="110789" x="5686425" y="2266950"/>
          <p14:tracePt t="110803" x="5686425" y="2271713"/>
          <p14:tracePt t="110817" x="5686425" y="2276475"/>
          <p14:tracePt t="110830" x="5681663" y="2276475"/>
          <p14:tracePt t="110847" x="5672138" y="2286000"/>
          <p14:tracePt t="110863" x="5653088" y="2290763"/>
          <p14:tracePt t="110880" x="5624513" y="2290763"/>
          <p14:tracePt t="110897" x="5567363" y="2305050"/>
          <p14:tracePt t="110913" x="5529263" y="2309813"/>
          <p14:tracePt t="110931" x="5500688" y="2324100"/>
          <p14:tracePt t="110947" x="5495925" y="2324100"/>
          <p14:tracePt t="111002" x="5500688" y="2324100"/>
          <p14:tracePt t="111023" x="5505450" y="2324100"/>
          <p14:tracePt t="111044" x="5510213" y="2324100"/>
          <p14:tracePt t="111116" x="5505450" y="2324100"/>
          <p14:tracePt t="111130" x="5500688" y="2324100"/>
          <p14:tracePt t="111144" x="5495925" y="2324100"/>
          <p14:tracePt t="111193" x="5500688" y="2319338"/>
          <p14:tracePt t="111208" x="5514975" y="2319338"/>
          <p14:tracePt t="111215" x="5519738" y="2319338"/>
          <p14:tracePt t="111230" x="5524500" y="2319338"/>
          <p14:tracePt t="111246" x="5529263" y="2319338"/>
          <p14:tracePt t="111278" x="5529263" y="2314575"/>
          <p14:tracePt t="111300" x="5500688" y="2305050"/>
          <p14:tracePt t="111307" x="5491163" y="2300288"/>
          <p14:tracePt t="111314" x="5481638" y="2295525"/>
          <p14:tracePt t="111330" x="5467350" y="2290763"/>
          <p14:tracePt t="111371" x="5467350" y="2286000"/>
          <p14:tracePt t="111380" x="5476875" y="2286000"/>
          <p14:tracePt t="111397" x="5486400" y="2286000"/>
          <p14:tracePt t="111413" x="5500688" y="2290763"/>
          <p14:tracePt t="111430" x="5505450" y="2290763"/>
          <p14:tracePt t="111446" x="5510213" y="2290763"/>
          <p14:tracePt t="111480" x="5510213" y="2295525"/>
          <p14:tracePt t="111499" x="5505450" y="2295525"/>
          <p14:tracePt t="111584" x="5510213" y="2295525"/>
          <p14:tracePt t="111605" x="5514975" y="2295525"/>
          <p14:tracePt t="111754" x="5534025" y="2295525"/>
          <p14:tracePt t="111761" x="5548313" y="2295525"/>
          <p14:tracePt t="111768" x="5567363" y="2295525"/>
          <p14:tracePt t="111780" x="5581650" y="2300288"/>
          <p14:tracePt t="111797" x="5610225" y="2305050"/>
          <p14:tracePt t="111813" x="5619750" y="2305050"/>
          <p14:tracePt t="111830" x="5624513" y="2305050"/>
          <p14:tracePt t="112024" x="5624513" y="2309813"/>
          <p14:tracePt t="112059" x="5624513" y="2314575"/>
          <p14:tracePt t="112208" x="5634038" y="2319338"/>
          <p14:tracePt t="112215" x="5662613" y="2324100"/>
          <p14:tracePt t="112222" x="5700713" y="2328863"/>
          <p14:tracePt t="112230" x="5748338" y="2328863"/>
          <p14:tracePt t="112246" x="5848350" y="2328863"/>
          <p14:tracePt t="112263" x="6029325" y="2328863"/>
          <p14:tracePt t="112280" x="6367463" y="2324100"/>
          <p14:tracePt t="112296" x="6581775" y="2319338"/>
          <p14:tracePt t="112313" x="6834188" y="2305050"/>
          <p14:tracePt t="112330" x="7110413" y="2300288"/>
          <p14:tracePt t="112346" x="7272338" y="2300288"/>
          <p14:tracePt t="112363" x="7391400" y="2300288"/>
          <p14:tracePt t="112364" x="7453313" y="2300288"/>
          <p14:tracePt t="112379" x="7567613" y="2300288"/>
          <p14:tracePt t="112396" x="7662863" y="2300288"/>
          <p14:tracePt t="112413" x="7796213" y="2309813"/>
          <p14:tracePt t="112430" x="7867650" y="2309813"/>
          <p14:tracePt t="112446" x="7910513" y="2314575"/>
          <p14:tracePt t="112463" x="7943850" y="2314575"/>
          <p14:tracePt t="112479" x="7958138" y="2314575"/>
          <p14:tracePt t="112496" x="7967663" y="2314575"/>
          <p14:tracePt t="112513" x="7986713" y="2314575"/>
          <p14:tracePt t="112529" x="7996238" y="2319338"/>
          <p14:tracePt t="112546" x="8001000" y="2319338"/>
          <p14:tracePt t="112563" x="8005763" y="2319338"/>
          <p14:tracePt t="112598" x="8010525" y="2319338"/>
          <p14:tracePt t="112613" x="8010525" y="2324100"/>
          <p14:tracePt t="112705" x="8010525" y="2328863"/>
          <p14:tracePt t="112711" x="8001000" y="2328863"/>
          <p14:tracePt t="112719" x="7991475" y="2333625"/>
          <p14:tracePt t="112729" x="7962900" y="2338388"/>
          <p14:tracePt t="112746" x="7934325" y="2347913"/>
          <p14:tracePt t="112763" x="7900988" y="2347913"/>
          <p14:tracePt t="112779" x="7896225" y="2347913"/>
          <p14:tracePt t="112833" x="7896225" y="2343150"/>
          <p14:tracePt t="112875" x="7896225" y="2338388"/>
          <p14:tracePt t="112882" x="7900988" y="2338388"/>
          <p14:tracePt t="114578" x="7900988" y="2333625"/>
          <p14:tracePt t="114606" x="7900988" y="2328863"/>
          <p14:tracePt t="114613" x="7900988" y="2324100"/>
          <p14:tracePt t="114635" x="7900988" y="2319338"/>
          <p14:tracePt t="114670" x="7900988" y="2314575"/>
          <p14:tracePt t="114705" x="7905750" y="2314575"/>
          <p14:tracePt t="119388" x="7896225" y="2309813"/>
          <p14:tracePt t="119395" x="7872413" y="2309813"/>
          <p14:tracePt t="119403" x="7843838" y="2305050"/>
          <p14:tracePt t="119411" x="7820025" y="2305050"/>
          <p14:tracePt t="119427" x="7739063" y="2295525"/>
          <p14:tracePt t="119444" x="7586663" y="2276475"/>
          <p14:tracePt t="119461" x="7496175" y="2262188"/>
          <p14:tracePt t="119477" x="7396163" y="2257425"/>
          <p14:tracePt t="119494" x="7253288" y="2257425"/>
          <p14:tracePt t="119510" x="7196138" y="2257425"/>
          <p14:tracePt t="119527" x="7148513" y="2257425"/>
          <p14:tracePt t="119544" x="7062788" y="2276475"/>
          <p14:tracePt t="119560" x="7005638" y="2286000"/>
          <p14:tracePt t="119577" x="6958013" y="2295525"/>
          <p14:tracePt t="119594" x="6905625" y="2300288"/>
          <p14:tracePt t="119610" x="6891338" y="2300288"/>
          <p14:tracePt t="119627" x="6877050" y="2300288"/>
          <p14:tracePt t="119644" x="6858000" y="2305050"/>
          <p14:tracePt t="119660" x="6829425" y="2309813"/>
          <p14:tracePt t="119677" x="6796088" y="2314575"/>
          <p14:tracePt t="119694" x="6762750" y="2319338"/>
          <p14:tracePt t="119710" x="6748463" y="2319338"/>
          <p14:tracePt t="119727" x="6743700" y="2319338"/>
          <p14:tracePt t="119744" x="6738938" y="2319338"/>
          <p14:tracePt t="119760" x="6738938" y="2324100"/>
          <p14:tracePt t="130171" x="6681788" y="2338388"/>
          <p14:tracePt t="130178" x="6619875" y="2357438"/>
          <p14:tracePt t="130190" x="6553200" y="2376488"/>
          <p14:tracePt t="130207" x="6224588" y="2438400"/>
          <p14:tracePt t="130224" x="6048375" y="2457450"/>
          <p14:tracePt t="130240" x="5857875" y="2471738"/>
          <p14:tracePt t="130257" x="5686425" y="2476500"/>
          <p14:tracePt t="130273" x="5586413" y="2481263"/>
          <p14:tracePt t="130290" x="5472113" y="2500313"/>
          <p14:tracePt t="130307" x="5429250" y="2519363"/>
          <p14:tracePt t="130323" x="5400675" y="2528888"/>
          <p14:tracePt t="130340" x="5367338" y="2552700"/>
          <p14:tracePt t="130357" x="5348288" y="2562225"/>
          <p14:tracePt t="130374" x="5334000" y="2576513"/>
          <p14:tracePt t="130390" x="5324475" y="2581275"/>
          <p14:tracePt t="130424" x="5324475" y="2586038"/>
          <p14:tracePt t="130440" x="5319713" y="2586038"/>
          <p14:tracePt t="130490" x="5314950" y="2586038"/>
          <p14:tracePt t="130518" x="5310188" y="2586038"/>
          <p14:tracePt t="130553" x="5305425" y="2586038"/>
          <p14:tracePt t="130660" x="5305425" y="2581275"/>
          <p14:tracePt t="130724" x="5305425" y="2576513"/>
          <p14:tracePt t="130759" x="5305425" y="2571750"/>
          <p14:tracePt t="130774" x="5310188" y="2571750"/>
          <p14:tracePt t="130788" x="5310188" y="2566988"/>
          <p14:tracePt t="130795" x="5314950" y="2566988"/>
          <p14:tracePt t="130807" x="5324475" y="2566988"/>
          <p14:tracePt t="130823" x="5348288" y="2566988"/>
          <p14:tracePt t="130840" x="5362575" y="2566988"/>
          <p14:tracePt t="130857" x="5386388" y="2566988"/>
          <p14:tracePt t="130873" x="5434013" y="2562225"/>
          <p14:tracePt t="130890" x="5481638" y="2562225"/>
          <p14:tracePt t="130907" x="5529263" y="2557463"/>
          <p14:tracePt t="130923" x="5595938" y="2543175"/>
          <p14:tracePt t="130940" x="5629275" y="2538413"/>
          <p14:tracePt t="130957" x="5653088" y="2533650"/>
          <p14:tracePt t="130973" x="5691188" y="2528888"/>
          <p14:tracePt t="130990" x="5705475" y="2528888"/>
          <p14:tracePt t="131007" x="5715000" y="2528888"/>
          <p14:tracePt t="131040" x="5719763" y="2528888"/>
          <p14:tracePt t="131099" x="5729288" y="2528888"/>
          <p14:tracePt t="132902" x="5710238" y="2528888"/>
          <p14:tracePt t="132908" x="5672138" y="2528888"/>
          <p14:tracePt t="132916" x="5624513" y="2528888"/>
          <p14:tracePt t="132923" x="5581650" y="2524125"/>
          <p14:tracePt t="132939" x="5510213" y="2519363"/>
          <p14:tracePt t="132956" x="5453063" y="2519363"/>
          <p14:tracePt t="132973" x="5419725" y="2519363"/>
          <p14:tracePt t="132989" x="5414963" y="2519363"/>
          <p14:tracePt t="133124" x="5414963" y="2524125"/>
          <p14:tracePt t="133228" x="5414963" y="2528888"/>
          <p14:tracePt t="133270" x="5424488" y="2528888"/>
          <p14:tracePt t="133335" x="5429250" y="2528888"/>
          <p14:tracePt t="133363" x="5434013" y="2528888"/>
          <p14:tracePt t="133384" x="5438775" y="2528888"/>
          <p14:tracePt t="133398" x="5443538" y="2528888"/>
          <p14:tracePt t="133412" x="5448300" y="2528888"/>
          <p14:tracePt t="133427" x="5453063" y="2528888"/>
          <p14:tracePt t="133441" x="5457825" y="2528888"/>
          <p14:tracePt t="133484" x="5462588" y="2528888"/>
          <p14:tracePt t="133505" x="5462588" y="2533650"/>
          <p14:tracePt t="133519" x="5467350" y="2533650"/>
          <p14:tracePt t="133540" x="5476875" y="2538413"/>
          <p14:tracePt t="133547" x="5486400" y="2538413"/>
          <p14:tracePt t="133561" x="5491163" y="2538413"/>
          <p14:tracePt t="133572" x="5495925" y="2543175"/>
          <p14:tracePt t="133590" x="5510213" y="2543175"/>
          <p14:tracePt t="133606" x="5514975" y="2543175"/>
          <p14:tracePt t="133622" x="5519738" y="2543175"/>
          <p14:tracePt t="133639" x="5529263" y="2543175"/>
          <p14:tracePt t="133656" x="5538788" y="2543175"/>
          <p14:tracePt t="133673" x="5543550" y="2543175"/>
          <p14:tracePt t="133689" x="5548313" y="2543175"/>
          <p14:tracePt t="133725" x="5553075" y="2543175"/>
          <p14:tracePt t="133789" x="5557838" y="2543175"/>
          <p14:tracePt t="133824" x="5562600" y="2543175"/>
          <p14:tracePt t="135250" x="5614988" y="2543175"/>
          <p14:tracePt t="135257" x="5672138" y="2538413"/>
          <p14:tracePt t="135264" x="5734050" y="2533650"/>
          <p14:tracePt t="135272" x="5791200" y="2533650"/>
          <p14:tracePt t="135289" x="5905500" y="2528888"/>
          <p14:tracePt t="135305" x="6029325" y="2528888"/>
          <p14:tracePt t="135322" x="6167438" y="2533650"/>
          <p14:tracePt t="135339" x="6229350" y="2538413"/>
          <p14:tracePt t="135355" x="6300788" y="2543175"/>
          <p14:tracePt t="135372" x="6338888" y="2547938"/>
          <p14:tracePt t="135388" x="6362700" y="2547938"/>
          <p14:tracePt t="135405" x="6396038" y="2552700"/>
          <p14:tracePt t="135422" x="6405563" y="2552700"/>
          <p14:tracePt t="135438" x="6424613" y="2552700"/>
          <p14:tracePt t="135455" x="6453188" y="2557463"/>
          <p14:tracePt t="135472" x="6472238" y="2562225"/>
          <p14:tracePt t="135488" x="6496050" y="2562225"/>
          <p14:tracePt t="135505" x="6524625" y="2571750"/>
          <p14:tracePt t="135522" x="6543675" y="2571750"/>
          <p14:tracePt t="135538" x="6557963" y="2576513"/>
          <p14:tracePt t="135555" x="6577013" y="2576513"/>
          <p14:tracePt t="135572" x="6581775" y="2576513"/>
          <p14:tracePt t="135588" x="6586538" y="2576513"/>
          <p14:tracePt t="135605" x="6591300" y="2581275"/>
          <p14:tracePt t="135638" x="6596063" y="2581275"/>
          <p14:tracePt t="135655" x="6600825" y="2581275"/>
          <p14:tracePt t="135672" x="6610350" y="2581275"/>
          <p14:tracePt t="135688" x="6624638" y="2576513"/>
          <p14:tracePt t="135705" x="6638925" y="2576513"/>
          <p14:tracePt t="135722" x="6657975" y="2571750"/>
          <p14:tracePt t="135739" x="6677025" y="2571750"/>
          <p14:tracePt t="135755" x="6696075" y="2571750"/>
          <p14:tracePt t="135772" x="6719888" y="2566988"/>
          <p14:tracePt t="135788" x="6743700" y="2566988"/>
          <p14:tracePt t="135805" x="6762750" y="2566988"/>
          <p14:tracePt t="135822" x="6781800" y="2566988"/>
          <p14:tracePt t="135838" x="6800850" y="2566988"/>
          <p14:tracePt t="135855" x="6815138" y="2566988"/>
          <p14:tracePt t="135872" x="6824663" y="2566988"/>
          <p14:tracePt t="135888" x="6838950" y="2571750"/>
          <p14:tracePt t="135905" x="6848475" y="2571750"/>
          <p14:tracePt t="135938" x="6853238" y="2571750"/>
          <p14:tracePt t="135966" x="6858000" y="2571750"/>
          <p14:tracePt t="136052" x="6862763" y="2571750"/>
          <p14:tracePt t="137634" x="6853238" y="2571750"/>
          <p14:tracePt t="137640" x="6834188" y="2576513"/>
          <p14:tracePt t="137654" x="6796088" y="2576513"/>
          <p14:tracePt t="137671" x="6757988" y="2576513"/>
          <p14:tracePt t="137688" x="6734175" y="2576513"/>
          <p14:tracePt t="137704" x="6700838" y="2576513"/>
          <p14:tracePt t="137721" x="6696075" y="2576513"/>
          <p14:tracePt t="137738" x="6686550" y="2576513"/>
          <p14:tracePt t="137771" x="6681788" y="2576513"/>
          <p14:tracePt t="138222" x="6691313" y="2571750"/>
          <p14:tracePt t="138229" x="6700838" y="2571750"/>
          <p14:tracePt t="138237" x="6710363" y="2566988"/>
          <p14:tracePt t="138254" x="6724650" y="2562225"/>
          <p14:tracePt t="138271" x="6738938" y="2552700"/>
          <p14:tracePt t="138287" x="6743700" y="2552700"/>
          <p14:tracePt t="138335" x="6748463" y="2552700"/>
          <p14:tracePt t="141308" x="6738938" y="2552700"/>
          <p14:tracePt t="141315" x="6710363" y="2547938"/>
          <p14:tracePt t="141323" x="6677025" y="2543175"/>
          <p14:tracePt t="141336" x="6581775" y="2538413"/>
          <p14:tracePt t="141353" x="6481763" y="2533650"/>
          <p14:tracePt t="141370" x="6334125" y="2533650"/>
          <p14:tracePt t="141386" x="6129338" y="2538413"/>
          <p14:tracePt t="141403" x="5991225" y="2547938"/>
          <p14:tracePt t="141420" x="5876925" y="2566988"/>
          <p14:tracePt t="141436" x="5710238" y="2581275"/>
          <p14:tracePt t="141453" x="5619750" y="2586038"/>
          <p14:tracePt t="141470" x="5543550" y="2590800"/>
          <p14:tracePt t="141486" x="5510213" y="2590800"/>
          <p14:tracePt t="141503" x="5500688" y="2586038"/>
          <p14:tracePt t="141520" x="5486400" y="2586038"/>
          <p14:tracePt t="141536" x="5481638" y="2581275"/>
          <p14:tracePt t="141553" x="5481638" y="2576513"/>
          <p14:tracePt t="141570" x="5481638" y="2571750"/>
          <p14:tracePt t="141586" x="5481638" y="2566988"/>
          <p14:tracePt t="141705" x="5491163" y="2566988"/>
          <p14:tracePt t="141712" x="5500688" y="2566988"/>
          <p14:tracePt t="141720" x="5505450" y="2571750"/>
          <p14:tracePt t="141736" x="5538788" y="2571750"/>
          <p14:tracePt t="141753" x="5595938" y="2571750"/>
          <p14:tracePt t="141770" x="5695950" y="2576513"/>
          <p14:tracePt t="141786" x="5734050" y="2576513"/>
          <p14:tracePt t="141803" x="5757863" y="2576513"/>
          <p14:tracePt t="141820" x="5776913" y="2576513"/>
          <p14:tracePt t="141853" x="5781675" y="2576513"/>
          <p14:tracePt t="141870" x="5781675" y="2571750"/>
          <p14:tracePt t="141897" x="5781675" y="2566988"/>
          <p14:tracePt t="141918" x="5781675" y="2557463"/>
          <p14:tracePt t="141925" x="5776913" y="2557463"/>
          <p14:tracePt t="141936" x="5772150" y="2552700"/>
          <p14:tracePt t="141953" x="5767388" y="2547938"/>
          <p14:tracePt t="141970" x="5762625" y="2543175"/>
          <p14:tracePt t="142003" x="5757863" y="2543175"/>
          <p14:tracePt t="142060" x="5757863" y="2547938"/>
          <p14:tracePt t="142067" x="5757863" y="2552700"/>
          <p14:tracePt t="142082" x="5757863" y="2557463"/>
          <p14:tracePt t="142109" x="5757863" y="2562225"/>
          <p14:tracePt t="142159" x="5753100" y="2566988"/>
          <p14:tracePt t="142166" x="5729288" y="2566988"/>
          <p14:tracePt t="142173" x="5695950" y="2566988"/>
          <p14:tracePt t="142186" x="5667375" y="2571750"/>
          <p14:tracePt t="142203" x="5581650" y="2581275"/>
          <p14:tracePt t="142219" x="5543550" y="2581275"/>
          <p14:tracePt t="142237" x="5514975" y="2581275"/>
          <p14:tracePt t="142253" x="5510213" y="2581275"/>
          <p14:tracePt t="142372" x="5514975" y="2581275"/>
          <p14:tracePt t="142400" x="5519738" y="2581275"/>
          <p14:tracePt t="142415" x="5524500" y="2581275"/>
          <p14:tracePt t="142421" x="5529263" y="2581275"/>
          <p14:tracePt t="142457" x="5534025" y="2581275"/>
          <p14:tracePt t="142543" x="5529263" y="2581275"/>
          <p14:tracePt t="142550" x="5519738" y="2571750"/>
          <p14:tracePt t="142556" x="5514975" y="2571750"/>
          <p14:tracePt t="142569" x="5510213" y="2566988"/>
          <p14:tracePt t="142586" x="5505450" y="2562225"/>
          <p14:tracePt t="142619" x="5500688" y="2557463"/>
          <p14:tracePt t="142655" x="5500688" y="2562225"/>
          <p14:tracePt t="142669" x="5505450" y="2562225"/>
          <p14:tracePt t="142686" x="5514975" y="2566988"/>
          <p14:tracePt t="142703" x="5519738" y="2571750"/>
          <p14:tracePt t="142719" x="5529263" y="2576513"/>
          <p14:tracePt t="142755" x="5534025" y="2576513"/>
          <p14:tracePt t="142848" x="5534025" y="2571750"/>
          <p14:tracePt t="142918" x="5538788" y="2571750"/>
          <p14:tracePt t="142948" x="5543550" y="2571750"/>
          <p14:tracePt t="143018" x="5543550" y="2566988"/>
          <p14:tracePt t="143025" x="5538788" y="2566988"/>
          <p14:tracePt t="143117" x="5553075" y="2566988"/>
          <p14:tracePt t="143152" x="5557838" y="2566988"/>
          <p14:tracePt t="143273" x="5567363" y="2566988"/>
          <p14:tracePt t="143280" x="5586413" y="2566988"/>
          <p14:tracePt t="143287" x="5605463" y="2566988"/>
          <p14:tracePt t="143302" x="5638800" y="2566988"/>
          <p14:tracePt t="143319" x="5676900" y="2566988"/>
          <p14:tracePt t="143336" x="5724525" y="2566988"/>
          <p14:tracePt t="143352" x="5757863" y="2566988"/>
          <p14:tracePt t="143369" x="5805488" y="2566988"/>
          <p14:tracePt t="143386" x="5881688" y="2566988"/>
          <p14:tracePt t="143402" x="5934075" y="2562225"/>
          <p14:tracePt t="143419" x="6019800" y="2552700"/>
          <p14:tracePt t="143436" x="6153150" y="2547938"/>
          <p14:tracePt t="143453" x="6215063" y="2538413"/>
          <p14:tracePt t="143469" x="6267450" y="2538413"/>
          <p14:tracePt t="143486" x="6353175" y="2538413"/>
          <p14:tracePt t="143502" x="6400800" y="2538413"/>
          <p14:tracePt t="143519" x="6438900" y="2538413"/>
          <p14:tracePt t="143536" x="6481763" y="2538413"/>
          <p14:tracePt t="143553" x="6505575" y="2538413"/>
          <p14:tracePt t="143569" x="6515100" y="2543175"/>
          <p14:tracePt t="143586" x="6524625" y="2547938"/>
          <p14:tracePt t="143602" x="6529388" y="2547938"/>
          <p14:tracePt t="143619" x="6538913" y="2547938"/>
          <p14:tracePt t="143636" x="6577013" y="2552700"/>
          <p14:tracePt t="143652" x="6619875" y="2557463"/>
          <p14:tracePt t="143669" x="6677025" y="2566988"/>
          <p14:tracePt t="143686" x="6734175" y="2571750"/>
          <p14:tracePt t="143703" x="6781800" y="2576513"/>
          <p14:tracePt t="143719" x="6829425" y="2576513"/>
          <p14:tracePt t="143736" x="6858000" y="2576513"/>
          <p14:tracePt t="143752" x="6877050" y="2576513"/>
          <p14:tracePt t="143769" x="6891338" y="2581275"/>
          <p14:tracePt t="143802" x="6896100" y="2581275"/>
          <p14:tracePt t="143826" x="6900863" y="2581275"/>
          <p14:tracePt t="143862" x="6905625" y="2581275"/>
          <p14:tracePt t="143968" x="6910388" y="2581275"/>
          <p14:tracePt t="143975" x="6915150" y="2576513"/>
          <p14:tracePt t="143985" x="6919913" y="2571750"/>
          <p14:tracePt t="144002" x="6948488" y="2562225"/>
          <p14:tracePt t="144019" x="6996113" y="2547938"/>
          <p14:tracePt t="144035" x="7034213" y="2538413"/>
          <p14:tracePt t="144052" x="7067550" y="2533650"/>
          <p14:tracePt t="144069" x="7100888" y="2528888"/>
          <p14:tracePt t="144086" x="7105650" y="2528888"/>
          <p14:tracePt t="144102" x="7110413" y="2528888"/>
          <p14:tracePt t="144135" x="7115175" y="2528888"/>
          <p14:tracePt t="144259" x="7110413" y="2528888"/>
          <p14:tracePt t="144274" x="7096125" y="2528888"/>
          <p14:tracePt t="144280" x="7086600" y="2528888"/>
          <p14:tracePt t="144287" x="7077075" y="2528888"/>
          <p14:tracePt t="144302" x="7067550" y="2528888"/>
          <p14:tracePt t="144319" x="7058025" y="2524125"/>
          <p14:tracePt t="144335" x="7053263" y="2524125"/>
          <p14:tracePt t="144352" x="7043738" y="2524125"/>
          <p14:tracePt t="144369" x="7034213" y="2524125"/>
          <p14:tracePt t="144385" x="7015163" y="2519363"/>
          <p14:tracePt t="144387" x="7005638" y="2519363"/>
          <p14:tracePt t="144402" x="7000875" y="2519363"/>
          <p14:tracePt t="144419" x="6991350" y="2519363"/>
          <p14:tracePt t="144435" x="6981825" y="2519363"/>
          <p14:tracePt t="144452" x="6977063" y="2519363"/>
          <p14:tracePt t="144515" x="6972300" y="2519363"/>
          <p14:tracePt t="144564" x="6962775" y="2519363"/>
          <p14:tracePt t="144571" x="6943725" y="2519363"/>
          <p14:tracePt t="144578" x="6915150" y="2519363"/>
          <p14:tracePt t="144585" x="6891338" y="2519363"/>
          <p14:tracePt t="144602" x="6819900" y="2524125"/>
          <p14:tracePt t="144619" x="6753225" y="2528888"/>
          <p14:tracePt t="144635" x="6667500" y="2533650"/>
          <p14:tracePt t="144652" x="6615113" y="2538413"/>
          <p14:tracePt t="144669" x="6586538" y="2538413"/>
          <p14:tracePt t="144685" x="6562725" y="2538413"/>
          <p14:tracePt t="144702" x="6557963" y="2538413"/>
          <p14:tracePt t="145707" x="6577013" y="2543175"/>
          <p14:tracePt t="145714" x="6615113" y="2557463"/>
          <p14:tracePt t="145721" x="6629400" y="2566988"/>
          <p14:tracePt t="145735" x="6667500" y="2586038"/>
          <p14:tracePt t="145752" x="6681788" y="2590800"/>
          <p14:tracePt t="145768" x="6691313" y="2595563"/>
          <p14:tracePt t="145785" x="6700838" y="2595563"/>
          <p14:tracePt t="145802" x="6710363" y="2595563"/>
          <p14:tracePt t="145818" x="6719888" y="2595563"/>
          <p14:tracePt t="145835" x="6748463" y="2595563"/>
          <p14:tracePt t="145852" x="6762750" y="2595563"/>
          <p14:tracePt t="145868" x="6786563" y="2595563"/>
          <p14:tracePt t="145885" x="6829425" y="2590800"/>
          <p14:tracePt t="145902" x="6848475" y="2590800"/>
          <p14:tracePt t="145918" x="6858000" y="2590800"/>
          <p14:tracePt t="145935" x="6867525" y="2586038"/>
          <p14:tracePt t="145990" x="6867525" y="2581275"/>
          <p14:tracePt t="145997" x="6872288" y="2581275"/>
          <p14:tracePt t="146004" x="6872288" y="2576513"/>
          <p14:tracePt t="146018" x="6877050" y="2566988"/>
          <p14:tracePt t="146035" x="6877050" y="2562225"/>
          <p14:tracePt t="146052" x="6877050" y="2557463"/>
          <p14:tracePt t="146068" x="6877050" y="2552700"/>
          <p14:tracePt t="146085" x="6877050" y="2547938"/>
          <p14:tracePt t="146101" x="6877050" y="2543175"/>
          <p14:tracePt t="146135" x="6872288" y="2543175"/>
          <p14:tracePt t="146152" x="6867525" y="2538413"/>
          <p14:tracePt t="146168" x="6858000" y="2533650"/>
          <p14:tracePt t="146202" x="6853238" y="2533650"/>
          <p14:tracePt t="146218" x="6843713" y="2533650"/>
          <p14:tracePt t="146274" x="6838950" y="2533650"/>
          <p14:tracePt t="146316" x="6834188" y="2533650"/>
          <p14:tracePt t="146331" x="6829425" y="2533650"/>
          <p14:tracePt t="146373" x="6824663" y="2533650"/>
          <p14:tracePt t="146380" x="6824663" y="2538413"/>
          <p14:tracePt t="146408" x="6819900" y="2538413"/>
          <p14:tracePt t="146444" x="6815138" y="2538413"/>
          <p14:tracePt t="146451" x="6815138" y="2543175"/>
          <p14:tracePt t="146465" x="6810375" y="2543175"/>
          <p14:tracePt t="146508" x="6805613" y="2543175"/>
          <p14:tracePt t="146515" x="6805613" y="2547938"/>
          <p14:tracePt t="146529" x="6800850" y="2547938"/>
          <p14:tracePt t="146536" x="6800850" y="2552700"/>
          <p14:tracePt t="146551" x="6796088" y="2552700"/>
          <p14:tracePt t="146568" x="6791325" y="2552700"/>
          <p14:tracePt t="146593" x="6786563" y="2552700"/>
          <p14:tracePt t="146657" x="6781800" y="2552700"/>
          <p14:tracePt t="146891" x="6777038" y="2552700"/>
          <p14:tracePt t="146898" x="6777038" y="2547938"/>
          <p14:tracePt t="146926" x="6772275" y="2547938"/>
          <p14:tracePt t="146933" x="6767513" y="2543175"/>
          <p14:tracePt t="146941" x="6757988" y="2538413"/>
          <p14:tracePt t="146951" x="6748463" y="2538413"/>
          <p14:tracePt t="146968" x="6724650" y="2528888"/>
          <p14:tracePt t="146985" x="6686550" y="2524125"/>
          <p14:tracePt t="147001" x="6662738" y="2524125"/>
          <p14:tracePt t="147018" x="6643688" y="2524125"/>
          <p14:tracePt t="147034" x="6634163" y="2524125"/>
          <p14:tracePt t="147051" x="6629400" y="2524125"/>
          <p14:tracePt t="147075" x="6624638" y="2524125"/>
          <p14:tracePt t="147281" x="6629400" y="2524125"/>
          <p14:tracePt t="147352" x="6634163" y="2524125"/>
          <p14:tracePt t="147402" x="6638925" y="2524125"/>
          <p14:tracePt t="147416" x="6643688" y="2524125"/>
          <p14:tracePt t="147430" x="6648450" y="2524125"/>
          <p14:tracePt t="147437" x="6653213" y="2524125"/>
          <p14:tracePt t="147451" x="6657975" y="2524125"/>
          <p14:tracePt t="147468" x="6662738" y="2524125"/>
          <p14:tracePt t="147484" x="6667500" y="2524125"/>
          <p14:tracePt t="147501" x="6667500" y="2528888"/>
          <p14:tracePt t="147518" x="6672263" y="2528888"/>
          <p14:tracePt t="147544" x="6677025" y="2533650"/>
          <p14:tracePt t="147565" x="6681788" y="2533650"/>
          <p14:tracePt t="147614" x="6681788" y="2538413"/>
          <p14:tracePt t="147636" x="6686550" y="2538413"/>
          <p14:tracePt t="147678" x="6686550" y="2543175"/>
          <p14:tracePt t="148012" x="6705600" y="2543175"/>
          <p14:tracePt t="148019" x="6753225" y="2543175"/>
          <p14:tracePt t="148026" x="6800850" y="2538413"/>
          <p14:tracePt t="148034" x="6843713" y="2533650"/>
          <p14:tracePt t="148051" x="6934200" y="2524125"/>
          <p14:tracePt t="148067" x="7034213" y="2514600"/>
          <p14:tracePt t="148084" x="7162800" y="2509838"/>
          <p14:tracePt t="148101" x="7234238" y="2505075"/>
          <p14:tracePt t="148118" x="7324725" y="2505075"/>
          <p14:tracePt t="148134" x="7381875" y="2505075"/>
          <p14:tracePt t="148151" x="7424738" y="2505075"/>
          <p14:tracePt t="148168" x="7472363" y="2505075"/>
          <p14:tracePt t="148184" x="7505700" y="2505075"/>
          <p14:tracePt t="148201" x="7548563" y="2514600"/>
          <p14:tracePt t="148218" x="7653338" y="2509838"/>
          <p14:tracePt t="148234" x="7720013" y="2509838"/>
          <p14:tracePt t="148251" x="7777163" y="2509838"/>
          <p14:tracePt t="148267" x="7862888" y="2514600"/>
          <p14:tracePt t="148284" x="7905750" y="2514600"/>
          <p14:tracePt t="148301" x="7934325" y="2519363"/>
          <p14:tracePt t="148317" x="7953375" y="2524125"/>
          <p14:tracePt t="148334" x="7962900" y="2528888"/>
          <p14:tracePt t="148368" x="7967663" y="2528888"/>
          <p14:tracePt t="148384" x="7967663" y="2533650"/>
          <p14:tracePt t="148423" x="7972425" y="2533650"/>
          <p14:tracePt t="148430" x="7972425" y="2538413"/>
          <p14:tracePt t="148466" x="7972425" y="2543175"/>
          <p14:tracePt t="148575" x="7977188" y="2543175"/>
          <p14:tracePt t="149048" x="7972425" y="2543175"/>
          <p14:tracePt t="149126" x="7967663" y="2543175"/>
          <p14:tracePt t="149339" x="7958138" y="2543175"/>
          <p14:tracePt t="149785" x="7967663" y="2543175"/>
          <p14:tracePt t="149806" x="7972425" y="2543175"/>
          <p14:tracePt t="149828" x="7977188" y="2543175"/>
          <p14:tracePt t="149843" x="7981950" y="2543175"/>
          <p14:tracePt t="149849" x="7986713" y="2543175"/>
          <p14:tracePt t="149856" x="7991475" y="2543175"/>
          <p14:tracePt t="149867" x="8001000" y="2543175"/>
          <p14:tracePt t="149884" x="8020050" y="2543175"/>
          <p14:tracePt t="149900" x="8048625" y="2543175"/>
          <p14:tracePt t="149917" x="8067675" y="2543175"/>
          <p14:tracePt t="149934" x="8077200" y="2538413"/>
          <p14:tracePt t="149950" x="8081963" y="2538413"/>
          <p14:tracePt t="149970" x="8096250" y="2538413"/>
          <p14:tracePt t="149991" x="8101013" y="2538413"/>
          <p14:tracePt t="150005" x="8105775" y="2538413"/>
          <p14:tracePt t="150062" x="8110538" y="2538413"/>
          <p14:tracePt t="150097" x="8115300" y="2538413"/>
          <p14:tracePt t="151190" x="8034338" y="2547938"/>
          <p14:tracePt t="151197" x="7867650" y="2576513"/>
          <p14:tracePt t="151205" x="7715250" y="2609850"/>
          <p14:tracePt t="151216" x="7539038" y="2643188"/>
          <p14:tracePt t="151233" x="7015163" y="2719388"/>
          <p14:tracePt t="151250" x="6719888" y="2752725"/>
          <p14:tracePt t="151267" x="6453188" y="2781300"/>
          <p14:tracePt t="151283" x="6215063" y="2800350"/>
          <p14:tracePt t="151300" x="6100763" y="2805113"/>
          <p14:tracePt t="151316" x="5991225" y="2805113"/>
          <p14:tracePt t="151333" x="5857875" y="2809875"/>
          <p14:tracePt t="151350" x="5743575" y="2809875"/>
          <p14:tracePt t="151367" x="5614988" y="2814638"/>
          <p14:tracePt t="151383" x="5519738" y="2814638"/>
          <p14:tracePt t="151400" x="5448300" y="2814638"/>
          <p14:tracePt t="151416" x="5386388" y="2814638"/>
          <p14:tracePt t="151433" x="5362575" y="2814638"/>
          <p14:tracePt t="151450" x="5343525" y="2809875"/>
          <p14:tracePt t="151466" x="5314950" y="2809875"/>
          <p14:tracePt t="151483" x="5262563" y="2814638"/>
          <p14:tracePt t="151500" x="5219700" y="2819400"/>
          <p14:tracePt t="151516" x="5153025" y="2819400"/>
          <p14:tracePt t="151533" x="5119688" y="2824163"/>
          <p14:tracePt t="151550" x="5095875" y="2824163"/>
          <p14:tracePt t="151566" x="5057775" y="2828925"/>
          <p14:tracePt t="151583" x="5033963" y="2828925"/>
          <p14:tracePt t="151600" x="5000625" y="2828925"/>
          <p14:tracePt t="151616" x="4953000" y="2824163"/>
          <p14:tracePt t="151633" x="4938713" y="2819400"/>
          <p14:tracePt t="151650" x="4929188" y="2819400"/>
          <p14:tracePt t="151666" x="4929188" y="2814638"/>
          <p14:tracePt t="151683" x="4919663" y="2809875"/>
          <p14:tracePt t="151716" x="4919663" y="2805113"/>
          <p14:tracePt t="151800" x="4919663" y="2795588"/>
          <p14:tracePt t="151807" x="4919663" y="2790825"/>
          <p14:tracePt t="151816" x="4924425" y="2790825"/>
          <p14:tracePt t="151833" x="4972050" y="2781300"/>
          <p14:tracePt t="151850" x="5095875" y="2771775"/>
          <p14:tracePt t="151866" x="5238750" y="2762250"/>
          <p14:tracePt t="151883" x="5367338" y="2743200"/>
          <p14:tracePt t="151899" x="5600700" y="2733675"/>
          <p14:tracePt t="151916" x="5724525" y="2728913"/>
          <p14:tracePt t="151933" x="5810250" y="2724150"/>
          <p14:tracePt t="151950" x="5924550" y="2724150"/>
          <p14:tracePt t="151966" x="5976938" y="2719388"/>
          <p14:tracePt t="151983" x="6019800" y="2719388"/>
          <p14:tracePt t="151984" x="6038850" y="2719388"/>
          <p14:tracePt t="151999" x="6100763" y="2719388"/>
          <p14:tracePt t="152016" x="6172200" y="2728913"/>
          <p14:tracePt t="152033" x="6253163" y="2738438"/>
          <p14:tracePt t="152049" x="6396038" y="2762250"/>
          <p14:tracePt t="152066" x="6515100" y="2776538"/>
          <p14:tracePt t="152083" x="6729413" y="2781300"/>
          <p14:tracePt t="152100" x="6872288" y="2781300"/>
          <p14:tracePt t="152116" x="7058025" y="2781300"/>
          <p14:tracePt t="152133" x="7239000" y="2781300"/>
          <p14:tracePt t="152149" x="7315200" y="2781300"/>
          <p14:tracePt t="152166" x="7377113" y="2781300"/>
          <p14:tracePt t="152183" x="7396163" y="2781300"/>
          <p14:tracePt t="152199" x="7405688" y="2781300"/>
          <p14:tracePt t="152275" x="7400925" y="2781300"/>
          <p14:tracePt t="152282" x="7386638" y="2781300"/>
          <p14:tracePt t="152290" x="7362825" y="2781300"/>
          <p14:tracePt t="152299" x="7305675" y="2781300"/>
          <p14:tracePt t="152316" x="7105650" y="2800350"/>
          <p14:tracePt t="152333" x="6586538" y="2857500"/>
          <p14:tracePt t="152349" x="6176963" y="2886075"/>
          <p14:tracePt t="152366" x="5791200" y="2928938"/>
          <p14:tracePt t="152383" x="5314950" y="2967038"/>
          <p14:tracePt t="152399" x="5124450" y="2986088"/>
          <p14:tracePt t="152417" x="4995863" y="2981325"/>
          <p14:tracePt t="152433" x="4976813" y="2976563"/>
          <p14:tracePt t="152495" x="4986338" y="2976563"/>
          <p14:tracePt t="152502" x="5005388" y="2976563"/>
          <p14:tracePt t="152509" x="5029200" y="2971800"/>
          <p14:tracePt t="152516" x="5076825" y="2967038"/>
          <p14:tracePt t="152533" x="5181600" y="2962275"/>
          <p14:tracePt t="152549" x="5329238" y="2957513"/>
          <p14:tracePt t="152566" x="5605463" y="2957513"/>
          <p14:tracePt t="152583" x="5838825" y="2957513"/>
          <p14:tracePt t="152599" x="5995988" y="2957513"/>
          <p14:tracePt t="152616" x="6229350" y="2957513"/>
          <p14:tracePt t="152633" x="6334125" y="2962275"/>
          <p14:tracePt t="152649" x="6448425" y="2967038"/>
          <p14:tracePt t="152666" x="6577013" y="2967038"/>
          <p14:tracePt t="152683" x="6634163" y="2971800"/>
          <p14:tracePt t="152699" x="6667500" y="2971800"/>
          <p14:tracePt t="152716" x="6686550" y="2971800"/>
          <p14:tracePt t="152733" x="6691313" y="2971800"/>
          <p14:tracePt t="154133" x="6719888" y="2943225"/>
          <p14:tracePt t="154140" x="6767513" y="2895600"/>
          <p14:tracePt t="154149" x="6834188" y="2838450"/>
          <p14:tracePt t="154165" x="7015163" y="2724150"/>
          <p14:tracePt t="154183" x="7315200" y="2547938"/>
          <p14:tracePt t="154199" x="7453313" y="2471738"/>
          <p14:tracePt t="154215" x="7620000" y="2381250"/>
          <p14:tracePt t="154232" x="7748588" y="2319338"/>
          <p14:tracePt t="154249" x="7896225" y="2219325"/>
          <p14:tracePt t="154266" x="7991475" y="2143125"/>
          <p14:tracePt t="154282" x="8115300" y="2043113"/>
          <p14:tracePt t="154299" x="8177213" y="2005013"/>
          <p14:tracePt t="154315" x="8215313" y="1981200"/>
          <p14:tracePt t="154332" x="8239125" y="1962150"/>
          <p14:tracePt t="154365" x="8243888" y="1962150"/>
          <p14:tracePt t="154382" x="8243888" y="1957388"/>
          <p14:tracePt t="154474" x="8234363" y="1957388"/>
          <p14:tracePt t="154481" x="8210550" y="1962150"/>
          <p14:tracePt t="154488" x="8181975" y="1962150"/>
          <p14:tracePt t="154499" x="8134350" y="1962150"/>
          <p14:tracePt t="154516" x="8058150" y="1966913"/>
          <p14:tracePt t="154517" x="8015288" y="1966913"/>
          <p14:tracePt t="154532" x="7943850" y="1966913"/>
          <p14:tracePt t="154549" x="7915275" y="1966913"/>
          <p14:tracePt t="154567" x="7862888" y="1966913"/>
          <p14:tracePt t="154582" x="7843838" y="1966913"/>
          <p14:tracePt t="154599" x="7829550" y="1976438"/>
          <p14:tracePt t="154644" x="7834313" y="1976438"/>
          <p14:tracePt t="154651" x="7853363" y="1976438"/>
          <p14:tracePt t="154665" x="7900988" y="1971675"/>
          <p14:tracePt t="154682" x="7996238" y="1966913"/>
          <p14:tracePt t="154699" x="8110538" y="1966913"/>
          <p14:tracePt t="154715" x="8258175" y="1981200"/>
          <p14:tracePt t="154732" x="8343900" y="1990725"/>
          <p14:tracePt t="154749" x="8377238" y="1995488"/>
          <p14:tracePt t="154765" x="8391525" y="2000250"/>
          <p14:tracePt t="154807" x="8386763" y="2000250"/>
          <p14:tracePt t="154815" x="8362950" y="2000250"/>
          <p14:tracePt t="154832" x="8329613" y="2000250"/>
          <p14:tracePt t="154849" x="8291513" y="2005013"/>
          <p14:tracePt t="154865" x="8220075" y="2009775"/>
          <p14:tracePt t="154882" x="8167688" y="2009775"/>
          <p14:tracePt t="154899" x="8134350" y="2014538"/>
          <p14:tracePt t="154915" x="8124825" y="2014538"/>
          <p14:tracePt t="154932" x="8120063" y="2014538"/>
          <p14:tracePt t="154978" x="8129588" y="2014538"/>
          <p14:tracePt t="154984" x="8134350" y="2014538"/>
          <p14:tracePt t="154998" x="8143875" y="2014538"/>
          <p14:tracePt t="155015" x="8158163" y="2014538"/>
          <p14:tracePt t="155032" x="8162925" y="2014538"/>
          <p14:tracePt t="155048" x="8167688" y="2014538"/>
          <p14:tracePt t="155065" x="8172450" y="2019300"/>
          <p14:tracePt t="155120" x="8167688" y="2019300"/>
          <p14:tracePt t="155134" x="8143875" y="2024063"/>
          <p14:tracePt t="155141" x="8139113" y="2024063"/>
          <p14:tracePt t="155148" x="8129588" y="2024063"/>
          <p14:tracePt t="155165" x="8091488" y="2024063"/>
          <p14:tracePt t="155182" x="8067675" y="2024063"/>
          <p14:tracePt t="155199" x="8058150" y="2024063"/>
          <p14:tracePt t="155215" x="8053388" y="2024063"/>
          <p14:tracePt t="155254" x="8058150" y="2024063"/>
          <p14:tracePt t="155265" x="8062913" y="2024063"/>
          <p14:tracePt t="155282" x="8077200" y="2024063"/>
          <p14:tracePt t="155298" x="8081963" y="2024063"/>
          <p14:tracePt t="155397" x="8081963" y="2028825"/>
          <p14:tracePt t="155446" x="8077200" y="2028825"/>
          <p14:tracePt t="155489" x="8072438" y="2028825"/>
          <p14:tracePt t="155744" x="8091488" y="2028825"/>
          <p14:tracePt t="155751" x="8129588" y="2028825"/>
          <p14:tracePt t="155758" x="8177213" y="2024063"/>
          <p14:tracePt t="155765" x="8224838" y="2024063"/>
          <p14:tracePt t="155782" x="8281988" y="2024063"/>
          <p14:tracePt t="155798" x="8410575" y="2024063"/>
          <p14:tracePt t="155815" x="8458200" y="2024063"/>
          <p14:tracePt t="155832" x="8462963" y="2024063"/>
          <p14:tracePt t="155848" x="8472488" y="2024063"/>
          <p14:tracePt t="155882" x="8467725" y="2024063"/>
          <p14:tracePt t="155898" x="8462963" y="2024063"/>
          <p14:tracePt t="155915" x="8410575" y="2028825"/>
          <p14:tracePt t="155932" x="8315325" y="2033588"/>
          <p14:tracePt t="155949" x="8167688" y="2047875"/>
          <p14:tracePt t="155965" x="8062913" y="2057400"/>
          <p14:tracePt t="155982" x="8020050" y="2057400"/>
          <p14:tracePt t="155999" x="8001000" y="2057400"/>
          <p14:tracePt t="156015" x="7996238" y="2057400"/>
          <p14:tracePt t="156041" x="8010525" y="2057400"/>
          <p14:tracePt t="156049" x="8020050" y="2057400"/>
          <p14:tracePt t="156065" x="8039100" y="2057400"/>
          <p14:tracePt t="156082" x="8053388" y="2057400"/>
          <p14:tracePt t="156098" x="8067675" y="2057400"/>
          <p14:tracePt t="156115" x="8072438" y="2057400"/>
          <p14:tracePt t="156163" x="8062913" y="2057400"/>
          <p14:tracePt t="156169" x="8053388" y="2062163"/>
          <p14:tracePt t="156181" x="8043863" y="2062163"/>
          <p14:tracePt t="156198" x="7981950" y="2062163"/>
          <p14:tracePt t="156215" x="7900988" y="2071688"/>
          <p14:tracePt t="156232" x="7824788" y="2095500"/>
          <p14:tracePt t="156248" x="7777163" y="2095500"/>
          <p14:tracePt t="156265" x="7772400" y="2095500"/>
          <p14:tracePt t="156298" x="7777163" y="2095500"/>
          <p14:tracePt t="156315" x="7800975" y="2095500"/>
          <p14:tracePt t="156332" x="7862888" y="2095500"/>
          <p14:tracePt t="156348" x="7939088" y="2095500"/>
          <p14:tracePt t="156365" x="8010525" y="2095500"/>
          <p14:tracePt t="156382" x="8062913" y="2095500"/>
          <p14:tracePt t="156398" x="8067675" y="2095500"/>
          <p14:tracePt t="156415" x="8072438" y="2095500"/>
          <p14:tracePt t="156448" x="8067675" y="2090738"/>
          <p14:tracePt t="156465" x="8058150" y="2090738"/>
          <p14:tracePt t="156481" x="8029575" y="2090738"/>
          <p14:tracePt t="156498" x="8015288" y="2090738"/>
          <p14:tracePt t="156515" x="8010525" y="2090738"/>
          <p14:tracePt t="156548" x="8005763" y="2090738"/>
          <p14:tracePt t="156588" x="8010525" y="2090738"/>
          <p14:tracePt t="156609" x="8015288" y="2090738"/>
          <p14:tracePt t="156617" x="8020050" y="2090738"/>
          <p14:tracePt t="156624" x="8024813" y="2090738"/>
          <p14:tracePt t="156680" x="8029575" y="2090738"/>
          <p14:tracePt t="156737" x="8029575" y="2085975"/>
          <p14:tracePt t="156765" x="8034338" y="2085975"/>
          <p14:tracePt t="156808" x="8034338" y="2081213"/>
          <p14:tracePt t="157028" x="8029575" y="2085975"/>
          <p14:tracePt t="157056" x="8029575" y="2095500"/>
          <p14:tracePt t="157077" x="8029575" y="2100263"/>
          <p14:tracePt t="157098" x="8024813" y="2105025"/>
          <p14:tracePt t="157134" x="8024813" y="2109788"/>
          <p14:tracePt t="157170" x="8024813" y="2114550"/>
          <p14:tracePt t="157262" x="8024813" y="2109788"/>
          <p14:tracePt t="157269" x="8020050" y="2109788"/>
          <p14:tracePt t="157281" x="8020050" y="2100263"/>
          <p14:tracePt t="157298" x="8020050" y="2085975"/>
          <p14:tracePt t="157315" x="8020050" y="2081213"/>
          <p14:tracePt t="157348" x="8020050" y="2076450"/>
          <p14:tracePt t="157368" x="8020050" y="2071688"/>
          <p14:tracePt t="157382" x="8015288" y="2071688"/>
          <p14:tracePt t="157404" x="8015288" y="2066925"/>
          <p14:tracePt t="157439" x="8015288" y="2062163"/>
          <p14:tracePt t="157453" x="8010525" y="2062163"/>
          <p14:tracePt t="157496" x="8005763" y="2062163"/>
          <p14:tracePt t="157553" x="8001000" y="2066925"/>
          <p14:tracePt t="157560" x="8001000" y="2071688"/>
          <p14:tracePt t="157567" x="8001000" y="2081213"/>
          <p14:tracePt t="157581" x="8001000" y="2114550"/>
          <p14:tracePt t="157598" x="7986713" y="2181225"/>
          <p14:tracePt t="157614" x="7962900" y="2271713"/>
          <p14:tracePt t="157631" x="7924800" y="2486025"/>
          <p14:tracePt t="157648" x="7900988" y="2624138"/>
          <p14:tracePt t="157664" x="7886700" y="2776538"/>
          <p14:tracePt t="157681" x="7867650" y="2924175"/>
          <p14:tracePt t="157698" x="7862888" y="2995613"/>
          <p14:tracePt t="157714" x="7862888" y="3067050"/>
          <p14:tracePt t="157731" x="7858125" y="3143250"/>
          <p14:tracePt t="157748" x="7858125" y="3167063"/>
          <p14:tracePt t="157765" x="7858125" y="3181350"/>
          <p14:tracePt t="157781" x="7858125" y="3186113"/>
          <p14:tracePt t="157836" x="7858125" y="3171825"/>
          <p14:tracePt t="157844" x="7858125" y="3167063"/>
          <p14:tracePt t="157851" x="7858125" y="3157538"/>
          <p14:tracePt t="157865" x="7858125" y="3128963"/>
          <p14:tracePt t="157881" x="7858125" y="3043238"/>
          <p14:tracePt t="157898" x="7872413" y="2943225"/>
          <p14:tracePt t="157914" x="7886700" y="2762250"/>
          <p14:tracePt t="157931" x="7891463" y="2662238"/>
          <p14:tracePt t="157947" x="7896225" y="2609850"/>
          <p14:tracePt t="157964" x="7896225" y="2586038"/>
          <p14:tracePt t="158056" x="7896225" y="2581275"/>
          <p14:tracePt t="158099" x="7896225" y="2571750"/>
          <p14:tracePt t="158106" x="7896225" y="2528888"/>
          <p14:tracePt t="158114" x="7896225" y="2481263"/>
          <p14:tracePt t="158131" x="7905750" y="2395538"/>
          <p14:tracePt t="158148" x="7910513" y="2338388"/>
          <p14:tracePt t="158164" x="7910513" y="2319338"/>
          <p14:tracePt t="158181" x="7910513" y="2309813"/>
          <p14:tracePt t="158305" x="7910513" y="2314575"/>
          <p14:tracePt t="158334" x="7910513" y="2319338"/>
          <p14:tracePt t="158347" x="7910513" y="2328863"/>
          <p14:tracePt t="158354" x="7910513" y="2333625"/>
          <p14:tracePt t="158364" x="7910513" y="2338388"/>
          <p14:tracePt t="158381" x="7905750" y="2347913"/>
          <p14:tracePt t="158397" x="7905750" y="2409825"/>
          <p14:tracePt t="158414" x="7896225" y="2509838"/>
          <p14:tracePt t="158431" x="7881938" y="2628900"/>
          <p14:tracePt t="158448" x="7872413" y="2819400"/>
          <p14:tracePt t="158464" x="7867650" y="2905125"/>
          <p14:tracePt t="158481" x="7867650" y="2967038"/>
          <p14:tracePt t="158497" x="7867650" y="2981325"/>
          <p14:tracePt t="158581" x="7867650" y="2976563"/>
          <p14:tracePt t="158588" x="7867650" y="2971800"/>
          <p14:tracePt t="158597" x="7867650" y="2962275"/>
          <p14:tracePt t="158614" x="7872413" y="2919413"/>
          <p14:tracePt t="158631" x="7896225" y="2790825"/>
          <p14:tracePt t="158647" x="7920038" y="2676525"/>
          <p14:tracePt t="158664" x="7953375" y="2509838"/>
          <p14:tracePt t="158681" x="8005763" y="2266950"/>
          <p14:tracePt t="158697" x="8015288" y="2176463"/>
          <p14:tracePt t="158714" x="8024813" y="2138363"/>
          <p14:tracePt t="158731" x="8029575" y="2124075"/>
          <p14:tracePt t="158808" x="8029575" y="2128838"/>
          <p14:tracePt t="158815" x="8024813" y="2133600"/>
          <p14:tracePt t="158822" x="8024813" y="2138363"/>
          <p14:tracePt t="158830" x="8024813" y="2147888"/>
          <p14:tracePt t="158847" x="8020050" y="2166938"/>
          <p14:tracePt t="158864" x="8010525" y="2228850"/>
          <p14:tracePt t="158880" x="7991475" y="2276475"/>
          <p14:tracePt t="158897" x="7977188" y="2338388"/>
          <p14:tracePt t="158914" x="7943850" y="2466975"/>
          <p14:tracePt t="158930" x="7920038" y="2547938"/>
          <p14:tracePt t="158947" x="7900988" y="2638425"/>
          <p14:tracePt t="158964" x="7881938" y="2747963"/>
          <p14:tracePt t="158980" x="7877175" y="2790825"/>
          <p14:tracePt t="158997" x="7877175" y="2805113"/>
          <p14:tracePt t="159014" x="7877175" y="2809875"/>
          <p14:tracePt t="159030" x="7877175" y="2814638"/>
          <p14:tracePt t="159127" x="7881938" y="2800350"/>
          <p14:tracePt t="159134" x="7886700" y="2776538"/>
          <p14:tracePt t="159141" x="7905750" y="2728913"/>
          <p14:tracePt t="159148" x="7915275" y="2686050"/>
          <p14:tracePt t="159164" x="7939088" y="2595563"/>
          <p14:tracePt t="159180" x="7972425" y="2476500"/>
          <p14:tracePt t="159197" x="8010525" y="2362200"/>
          <p14:tracePt t="159214" x="8039100" y="2200275"/>
          <p14:tracePt t="159230" x="8048625" y="2152650"/>
          <p14:tracePt t="159247" x="8058150" y="2128838"/>
          <p14:tracePt t="159264" x="8058150" y="2124075"/>
          <p14:tracePt t="159305" x="8058150" y="2128838"/>
          <p14:tracePt t="159314" x="8053388" y="2138363"/>
          <p14:tracePt t="159330" x="8053388" y="2147888"/>
          <p14:tracePt t="159347" x="8043863" y="2185988"/>
          <p14:tracePt t="159364" x="8029575" y="2252663"/>
          <p14:tracePt t="159380" x="7996238" y="2366963"/>
          <p14:tracePt t="159397" x="7953375" y="2533650"/>
          <p14:tracePt t="159414" x="7929563" y="2657475"/>
          <p14:tracePt t="159430" x="7900988" y="2771775"/>
          <p14:tracePt t="159447" x="7862888" y="2919413"/>
          <p14:tracePt t="159464" x="7839075" y="2995613"/>
          <p14:tracePt t="159480" x="7824788" y="3038475"/>
          <p14:tracePt t="159497" x="7824788" y="3057525"/>
          <p14:tracePt t="159560" x="7824788" y="3052763"/>
          <p14:tracePt t="159567" x="7824788" y="3048000"/>
          <p14:tracePt t="159580" x="7829550" y="3038475"/>
          <p14:tracePt t="159597" x="7843838" y="2967038"/>
          <p14:tracePt t="159613" x="7872413" y="2876550"/>
          <p14:tracePt t="159631" x="7910513" y="2686050"/>
          <p14:tracePt t="159647" x="7939088" y="2571750"/>
          <p14:tracePt t="159664" x="7977188" y="2462213"/>
          <p14:tracePt t="159680" x="8001000" y="2352675"/>
          <p14:tracePt t="159697" x="8010525" y="2328863"/>
          <p14:tracePt t="159714" x="8015288" y="2324100"/>
          <p14:tracePt t="159730" x="8015288" y="2319338"/>
          <p14:tracePt t="159787" x="8010525" y="2319338"/>
          <p14:tracePt t="159794" x="8005763" y="2324100"/>
          <p14:tracePt t="159801" x="8005763" y="2333625"/>
          <p14:tracePt t="159813" x="8001000" y="2338388"/>
          <p14:tracePt t="159830" x="7977188" y="2428875"/>
          <p14:tracePt t="159847" x="7948613" y="2505075"/>
          <p14:tracePt t="159863" x="7920038" y="2624138"/>
          <p14:tracePt t="159880" x="7867650" y="2790825"/>
          <p14:tracePt t="159897" x="7824788" y="2900363"/>
          <p14:tracePt t="159914" x="7791450" y="2990850"/>
          <p14:tracePt t="159930" x="7767638" y="3043238"/>
          <p14:tracePt t="159947" x="7762875" y="3043238"/>
          <p14:tracePt t="159980" x="7777163" y="3019425"/>
          <p14:tracePt t="159997" x="7815263" y="2938463"/>
          <p14:tracePt t="160014" x="7891463" y="2786063"/>
          <p14:tracePt t="160030" x="7943850" y="2671763"/>
          <p14:tracePt t="160047" x="8001000" y="2586038"/>
          <p14:tracePt t="160063" x="8067675" y="2495550"/>
          <p14:tracePt t="160080" x="8077200" y="2476500"/>
          <p14:tracePt t="160097" x="8086725" y="2476500"/>
          <p14:tracePt t="160113" x="8086725" y="2471738"/>
          <p14:tracePt t="160156" x="8086725" y="2481263"/>
          <p14:tracePt t="160164" x="8081963" y="2481263"/>
          <p14:tracePt t="160170" x="8081963" y="2486025"/>
          <p14:tracePt t="160198" x="8081963" y="2490788"/>
          <p14:tracePt t="160206" x="8077200" y="2490788"/>
          <p14:tracePt t="160241" x="8077200" y="2495550"/>
          <p14:tracePt t="160298" x="8077200" y="2500313"/>
          <p14:tracePt t="160305" x="8077200" y="2505075"/>
          <p14:tracePt t="160313" x="8077200" y="2509838"/>
          <p14:tracePt t="160330" x="8062913" y="2528888"/>
          <p14:tracePt t="160347" x="8024813" y="2619375"/>
          <p14:tracePt t="160363" x="8005763" y="2700338"/>
          <p14:tracePt t="160380" x="7972425" y="2762250"/>
          <p14:tracePt t="160397" x="7948613" y="2905125"/>
          <p14:tracePt t="160413" x="7934325" y="2995613"/>
          <p14:tracePt t="160430" x="7920038" y="3067050"/>
          <p14:tracePt t="160447" x="7910513" y="3176588"/>
          <p14:tracePt t="160463" x="7905750" y="3248025"/>
          <p14:tracePt t="160480" x="7905750" y="3286125"/>
          <p14:tracePt t="160497" x="7905750" y="3319463"/>
          <p14:tracePt t="160513" x="7905750" y="3328988"/>
          <p14:tracePt t="160530" x="7905750" y="3333750"/>
          <p14:tracePt t="160567" x="7905750" y="3338513"/>
          <p14:tracePt t="160581" x="7905750" y="3348038"/>
          <p14:tracePt t="160596" x="7900988" y="3352800"/>
          <p14:tracePt t="160613" x="7900988" y="3362325"/>
          <p14:tracePt t="160630" x="7900988" y="3371850"/>
          <p14:tracePt t="160647" x="7896225" y="3381375"/>
          <p14:tracePt t="160666" x="7896225" y="3386138"/>
          <p14:tracePt t="160688" x="7891463" y="3386138"/>
          <p14:tracePt t="160744" x="7886700" y="3386138"/>
          <p14:tracePt t="160794" x="7881938" y="3386138"/>
          <p14:tracePt t="160808" x="7877175" y="3381375"/>
          <p14:tracePt t="160816" x="7872413" y="3371850"/>
          <p14:tracePt t="160830" x="7843838" y="3357563"/>
          <p14:tracePt t="160846" x="7815263" y="3352800"/>
          <p14:tracePt t="160863" x="7805738" y="3348038"/>
          <p14:tracePt t="160880" x="7796213" y="3338513"/>
          <p14:tracePt t="160913" x="7796213" y="3333750"/>
          <p14:tracePt t="160930" x="7796213" y="3328988"/>
          <p14:tracePt t="160950" x="7796213" y="3324225"/>
          <p14:tracePt t="160965" x="7796213" y="3319463"/>
          <p14:tracePt t="160980" x="7800975" y="3319463"/>
          <p14:tracePt t="161064" x="7796213" y="3319463"/>
          <p14:tracePt t="161071" x="7767638" y="3319463"/>
          <p14:tracePt t="161080" x="7739063" y="3319463"/>
          <p14:tracePt t="161096" x="7667625" y="3319463"/>
          <p14:tracePt t="161113" x="7529513" y="3324225"/>
          <p14:tracePt t="161130" x="7419975" y="3319463"/>
          <p14:tracePt t="161146" x="7286625" y="3300413"/>
          <p14:tracePt t="161163" x="7138988" y="3286125"/>
          <p14:tracePt t="161180" x="7100888" y="3276600"/>
          <p14:tracePt t="161196" x="7086600" y="3276600"/>
          <p14:tracePt t="161213" x="7081838" y="3276600"/>
          <p14:tracePt t="161263" x="7081838" y="3271838"/>
          <p14:tracePt t="161825" x="7086600" y="3271838"/>
          <p14:tracePt t="161830" x="7115175" y="3271838"/>
          <p14:tracePt t="161837" x="7143750" y="3267075"/>
          <p14:tracePt t="161846" x="7158038" y="3267075"/>
          <p14:tracePt t="161863" x="7200900" y="3267075"/>
          <p14:tracePt t="161879" x="7243763" y="3262313"/>
          <p14:tracePt t="161896" x="7267575" y="3257550"/>
          <p14:tracePt t="161913" x="7281863" y="3248025"/>
          <p14:tracePt t="161929" x="7286625" y="3248025"/>
          <p14:tracePt t="162334" x="7324725" y="3248025"/>
          <p14:tracePt t="162341" x="7358063" y="3238500"/>
          <p14:tracePt t="162348" x="7400925" y="3233738"/>
          <p14:tracePt t="162363" x="7496175" y="3224213"/>
          <p14:tracePt t="162379" x="7581900" y="3219450"/>
          <p14:tracePt t="162396" x="7639050" y="3214688"/>
          <p14:tracePt t="162413" x="7715250" y="3209925"/>
          <p14:tracePt t="162429" x="7762875" y="3205163"/>
          <p14:tracePt t="162446" x="7810500" y="3205163"/>
          <p14:tracePt t="162463" x="7862888" y="3205163"/>
          <p14:tracePt t="162479" x="7891463" y="3195638"/>
          <p14:tracePt t="162496" x="7905750" y="3195638"/>
          <p14:tracePt t="162513" x="7910513" y="3195638"/>
          <p14:tracePt t="162529" x="7915275" y="3195638"/>
          <p14:tracePt t="162681" x="7920038" y="3200400"/>
          <p14:tracePt t="162688" x="7920038" y="3209925"/>
          <p14:tracePt t="162696" x="7924800" y="3214688"/>
          <p14:tracePt t="162712" x="7943850" y="3248025"/>
          <p14:tracePt t="162729" x="7958138" y="3276600"/>
          <p14:tracePt t="162746" x="7981950" y="3319463"/>
          <p14:tracePt t="162763" x="7986713" y="3333750"/>
          <p14:tracePt t="162796" x="7986713" y="3338513"/>
          <p14:tracePt t="162812" x="7986713" y="3343275"/>
          <p14:tracePt t="163002" x="7986713" y="3338513"/>
          <p14:tracePt t="163072" x="7986713" y="3333750"/>
          <p14:tracePt t="163208" x="7986713" y="3328988"/>
          <p14:tracePt t="163279" x="7986713" y="3324225"/>
          <p14:tracePt t="163307" x="7986713" y="3319463"/>
          <p14:tracePt t="163341" x="7986713" y="3314700"/>
          <p14:tracePt t="173636" x="7967663" y="3314700"/>
          <p14:tracePt t="173642" x="7929563" y="3314700"/>
          <p14:tracePt t="173649" x="7900988" y="3314700"/>
          <p14:tracePt t="173659" x="7881938" y="3314700"/>
          <p14:tracePt t="173675" x="7834313" y="3314700"/>
          <p14:tracePt t="173692" x="7753350" y="3314700"/>
          <p14:tracePt t="173709" x="7686675" y="3314700"/>
          <p14:tracePt t="173725" x="7653338" y="3314700"/>
          <p14:tracePt t="173727" x="7629525" y="3309938"/>
          <p14:tracePt t="173742" x="7596188" y="3305175"/>
          <p14:tracePt t="173759" x="7553325" y="3295650"/>
          <p14:tracePt t="173775" x="7500938" y="3295650"/>
          <p14:tracePt t="173792" x="7410450" y="3295650"/>
          <p14:tracePt t="173809" x="7353300" y="3300413"/>
          <p14:tracePt t="173826" x="7253288" y="3319463"/>
          <p14:tracePt t="173842" x="7177088" y="3328988"/>
          <p14:tracePt t="173859" x="7129463" y="3338513"/>
          <p14:tracePt t="173875" x="7077075" y="3348038"/>
          <p14:tracePt t="173892" x="7058025" y="3348038"/>
          <p14:tracePt t="173909" x="7043738" y="3362325"/>
          <p14:tracePt t="174224" x="6943725" y="3381375"/>
          <p14:tracePt t="174231" x="6800850" y="3424238"/>
          <p14:tracePt t="174242" x="6672263" y="3462338"/>
          <p14:tracePt t="174259" x="6253163" y="3552825"/>
          <p14:tracePt t="174275" x="6038850" y="3595688"/>
          <p14:tracePt t="174292" x="5895975" y="3609975"/>
          <p14:tracePt t="174309" x="5786438" y="3629025"/>
          <p14:tracePt t="174325" x="5762625" y="3629025"/>
          <p14:tracePt t="174342" x="5757863" y="3629025"/>
          <p14:tracePt t="174375" x="5757863" y="3633788"/>
          <p14:tracePt t="174394" x="5757863" y="3638550"/>
          <p14:tracePt t="174409" x="5753100" y="3643313"/>
          <p14:tracePt t="174425" x="5743575" y="3652838"/>
          <p14:tracePt t="174442" x="5719763" y="3667125"/>
          <p14:tracePt t="174459" x="5667375" y="3695700"/>
          <p14:tracePt t="174475" x="5619750" y="3719513"/>
          <p14:tracePt t="174492" x="5576888" y="3743325"/>
          <p14:tracePt t="174509" x="5534025" y="3776663"/>
          <p14:tracePt t="174525" x="5514975" y="3781425"/>
          <p14:tracePt t="174542" x="5510213" y="3786188"/>
          <p14:tracePt t="174575" x="5505450" y="3786188"/>
          <p14:tracePt t="174592" x="5505450" y="3790950"/>
          <p14:tracePt t="174608" x="5505450" y="3795713"/>
          <p14:tracePt t="174628" x="5510213" y="3795713"/>
          <p14:tracePt t="174642" x="5510213" y="3800475"/>
          <p14:tracePt t="174658" x="5510213" y="3805238"/>
          <p14:tracePt t="174675" x="5514975" y="3805238"/>
          <p14:tracePt t="174692" x="5524500" y="3805238"/>
          <p14:tracePt t="174708" x="5524500" y="3810000"/>
          <p14:tracePt t="174725" x="5529263" y="3814763"/>
          <p14:tracePt t="174742" x="5534025" y="3829050"/>
          <p14:tracePt t="174759" x="5538788" y="3833813"/>
          <p14:tracePt t="174775" x="5543550" y="3838575"/>
          <p14:tracePt t="174792" x="5553075" y="3852863"/>
          <p14:tracePt t="174809" x="5562600" y="3867150"/>
          <p14:tracePt t="174825" x="5572125" y="3886200"/>
          <p14:tracePt t="174842" x="5600700" y="3910013"/>
          <p14:tracePt t="174858" x="5614988" y="3929063"/>
          <p14:tracePt t="174875" x="5629275" y="3938588"/>
          <p14:tracePt t="174892" x="5648325" y="3952875"/>
          <p14:tracePt t="174908" x="5657850" y="3957638"/>
          <p14:tracePt t="174925" x="5662613" y="3962400"/>
          <p14:tracePt t="174942" x="5667375" y="3962400"/>
          <p14:tracePt t="174958" x="5676900" y="3967163"/>
          <p14:tracePt t="174975" x="5691188" y="3967163"/>
          <p14:tracePt t="174992" x="5695950" y="3971925"/>
          <p14:tracePt t="175008" x="5705475" y="3976688"/>
          <p14:tracePt t="175025" x="5719763" y="3976688"/>
          <p14:tracePt t="175042" x="5729288" y="3976688"/>
          <p14:tracePt t="175058" x="5734050" y="3981450"/>
          <p14:tracePt t="175075" x="5762625" y="3986213"/>
          <p14:tracePt t="175092" x="5791200" y="3990975"/>
          <p14:tracePt t="175108" x="5819775" y="3990975"/>
          <p14:tracePt t="175125" x="5853113" y="3995738"/>
          <p14:tracePt t="175142" x="5857875" y="3995738"/>
          <p14:tracePt t="175158" x="5867400" y="3995738"/>
          <p14:tracePt t="175204" x="5872163" y="3995738"/>
          <p14:tracePt t="175238" x="5876925" y="3995738"/>
          <p14:tracePt t="175274" x="5881688" y="3995738"/>
          <p14:tracePt t="175330" x="5881688" y="3986213"/>
          <p14:tracePt t="175337" x="5886450" y="3986213"/>
          <p14:tracePt t="175394" x="5886450" y="3981450"/>
          <p14:tracePt t="175408" x="5891213" y="3981450"/>
          <p14:tracePt t="175459" x="5891213" y="3976688"/>
          <p14:tracePt t="175472" x="5895975" y="3976688"/>
          <p14:tracePt t="175479" x="5895975" y="3971925"/>
          <p14:tracePt t="175491" x="5895975" y="3967163"/>
          <p14:tracePt t="175508" x="5900738" y="3967163"/>
          <p14:tracePt t="175525" x="5900738" y="3962400"/>
          <p14:tracePt t="175542" x="5900738" y="3957638"/>
          <p14:tracePt t="175579" x="5900738" y="3952875"/>
          <p14:tracePt t="175615" x="5900738" y="3948113"/>
          <p14:tracePt t="175678" x="5900738" y="3943350"/>
          <p14:tracePt t="175749" x="5900738" y="3938588"/>
          <p14:tracePt t="175764" x="5905500" y="3938588"/>
          <p14:tracePt t="175848" x="5910263" y="3938588"/>
          <p14:tracePt t="175862" x="5919788" y="3933825"/>
          <p14:tracePt t="175869" x="5924550" y="3933825"/>
          <p14:tracePt t="175877" x="5934075" y="3929063"/>
          <p14:tracePt t="175892" x="5953125" y="3924300"/>
          <p14:tracePt t="175908" x="5976938" y="3919538"/>
          <p14:tracePt t="175925" x="6005513" y="3910013"/>
          <p14:tracePt t="175941" x="6043613" y="3900488"/>
          <p14:tracePt t="175958" x="6057900" y="3890963"/>
          <p14:tracePt t="175975" x="6062663" y="3890963"/>
          <p14:tracePt t="175991" x="6067425" y="3886200"/>
          <p14:tracePt t="176008" x="6072188" y="3886200"/>
          <p14:tracePt t="176041" x="6076950" y="3886200"/>
          <p14:tracePt t="176182" x="6076950" y="3890963"/>
          <p14:tracePt t="176239" x="6076950" y="3895725"/>
          <p14:tracePt t="179098" x="6086475" y="3895725"/>
          <p14:tracePt t="179105" x="6100763" y="3895725"/>
          <p14:tracePt t="179113" x="6119813" y="3895725"/>
          <p14:tracePt t="179124" x="6134100" y="3895725"/>
          <p14:tracePt t="179140" x="6176963" y="3890963"/>
          <p14:tracePt t="179157" x="6200775" y="3890963"/>
          <p14:tracePt t="179174" x="6219825" y="3890963"/>
          <p14:tracePt t="179190" x="6243638" y="3886200"/>
          <p14:tracePt t="179207" x="6262688" y="3886200"/>
          <p14:tracePt t="179224" x="6281738" y="3881438"/>
          <p14:tracePt t="179240" x="6300788" y="3876675"/>
          <p14:tracePt t="179257" x="6305550" y="3876675"/>
          <p14:tracePt t="179274" x="6310313" y="3876675"/>
          <p14:tracePt t="179310" x="6315075" y="3876675"/>
          <p14:tracePt t="179339" x="6319838" y="3876675"/>
          <p14:tracePt t="179409" x="6324600" y="3876675"/>
          <p14:tracePt t="179487" x="6329363" y="3876675"/>
          <p14:tracePt t="179495" x="6334125" y="3876675"/>
          <p14:tracePt t="179507" x="6343650" y="3881438"/>
          <p14:tracePt t="179523" x="6376988" y="3886200"/>
          <p14:tracePt t="179540" x="6415088" y="3890963"/>
          <p14:tracePt t="179557" x="6467475" y="3895725"/>
          <p14:tracePt t="179574" x="6529388" y="3900488"/>
          <p14:tracePt t="179590" x="6557963" y="3900488"/>
          <p14:tracePt t="179607" x="6577013" y="3900488"/>
          <p14:tracePt t="179624" x="6600825" y="3900488"/>
          <p14:tracePt t="179640" x="6629400" y="3890963"/>
          <p14:tracePt t="179657" x="6662738" y="3890963"/>
          <p14:tracePt t="179673" x="6686550" y="3890963"/>
          <p14:tracePt t="179690" x="6700838" y="3886200"/>
          <p14:tracePt t="179707" x="6710363" y="3886200"/>
          <p14:tracePt t="179743" x="6719888" y="3886200"/>
          <p14:tracePt t="180949" x="6715125" y="3886200"/>
          <p14:tracePt t="180964" x="6715125" y="3890963"/>
          <p14:tracePt t="181013" x="6710363" y="3890963"/>
          <p14:tracePt t="181027" x="6710363" y="3895725"/>
          <p14:tracePt t="181076" x="6705600" y="3895725"/>
          <p14:tracePt t="181098" x="6705600" y="3900488"/>
          <p14:tracePt t="181112" x="6700838" y="3900488"/>
          <p14:tracePt t="181126" x="6696075" y="3905250"/>
          <p14:tracePt t="181140" x="6691313" y="3905250"/>
          <p14:tracePt t="181154" x="6686550" y="3905250"/>
          <p14:tracePt t="181161" x="6686550" y="3910013"/>
          <p14:tracePt t="181173" x="6681788" y="3910013"/>
          <p14:tracePt t="181190" x="6677025" y="3914775"/>
          <p14:tracePt t="181206" x="6667500" y="3919538"/>
          <p14:tracePt t="181223" x="6657975" y="3924300"/>
          <p14:tracePt t="181240" x="6653213" y="3924300"/>
          <p14:tracePt t="181273" x="6648450" y="3929063"/>
          <p14:tracePt t="183886" x="6667500" y="3929063"/>
          <p14:tracePt t="183893" x="6696075" y="3933825"/>
          <p14:tracePt t="183905" x="6715125" y="3933825"/>
          <p14:tracePt t="183922" x="6786563" y="3938588"/>
          <p14:tracePt t="183939" x="6815138" y="3938588"/>
          <p14:tracePt t="183956" x="6872288" y="3943350"/>
          <p14:tracePt t="183972" x="6915150" y="3943350"/>
          <p14:tracePt t="183989" x="6967538" y="3943350"/>
          <p14:tracePt t="184005" x="7034213" y="3943350"/>
          <p14:tracePt t="184022" x="7091363" y="3938588"/>
          <p14:tracePt t="184039" x="7153275" y="3933825"/>
          <p14:tracePt t="184055" x="7248525" y="3924300"/>
          <p14:tracePt t="184072" x="7291388" y="3919538"/>
          <p14:tracePt t="184089" x="7334250" y="3914775"/>
          <p14:tracePt t="184105" x="7410450" y="3895725"/>
          <p14:tracePt t="184122" x="7448550" y="3890963"/>
          <p14:tracePt t="184139" x="7486650" y="3881438"/>
          <p14:tracePt t="184155" x="7524750" y="3876675"/>
          <p14:tracePt t="184172" x="7543800" y="3871913"/>
          <p14:tracePt t="184189" x="7548563" y="3871913"/>
          <p14:tracePt t="184205" x="7553325" y="3871913"/>
          <p14:tracePt t="184222" x="7558088" y="3871913"/>
          <p14:tracePt t="184255" x="7562850" y="3871913"/>
          <p14:tracePt t="184297" x="7567613" y="3871913"/>
          <p14:tracePt t="184411" x="7567613" y="3876675"/>
          <p14:tracePt t="184419" x="7572375" y="3881438"/>
          <p14:tracePt t="184432" x="7572375" y="3886200"/>
          <p14:tracePt t="184446" x="7572375" y="3890963"/>
          <p14:tracePt t="184467" x="7572375" y="3895725"/>
          <p14:tracePt t="184481" x="7572375" y="3900488"/>
          <p14:tracePt t="184503" x="7572375" y="3905250"/>
          <p14:tracePt t="184524" x="7572375" y="3910013"/>
          <p14:tracePt t="184531" x="7562850" y="3914775"/>
          <p14:tracePt t="184538" x="7553325" y="3924300"/>
          <p14:tracePt t="184555" x="7529513" y="3933825"/>
          <p14:tracePt t="184572" x="7481888" y="3948113"/>
          <p14:tracePt t="184588" x="7415213" y="3952875"/>
          <p14:tracePt t="184605" x="7377113" y="3952875"/>
          <p14:tracePt t="184622" x="7358063" y="3952875"/>
          <p14:tracePt t="184638" x="7343775" y="3952875"/>
          <p14:tracePt t="184674" x="7339013" y="3952875"/>
          <p14:tracePt t="192107" x="7343775" y="3952875"/>
          <p14:tracePt t="192115" x="7348538" y="3952875"/>
          <p14:tracePt t="192129" x="7353300" y="3952875"/>
          <p14:tracePt t="192150" x="7358063" y="3952875"/>
          <p14:tracePt t="192178" x="7362825" y="3952875"/>
          <p14:tracePt t="192192" x="7367588" y="3952875"/>
          <p14:tracePt t="192206" x="7372350" y="3957638"/>
          <p14:tracePt t="192213" x="7377113" y="3957638"/>
          <p14:tracePt t="192220" x="7381875" y="3962400"/>
          <p14:tracePt t="192236" x="7405688" y="3967163"/>
          <p14:tracePt t="192253" x="7429500" y="3967163"/>
          <p14:tracePt t="192269" x="7448550" y="3967163"/>
          <p14:tracePt t="192286" x="7477125" y="3967163"/>
          <p14:tracePt t="192303" x="7496175" y="3967163"/>
          <p14:tracePt t="192319" x="7519988" y="3957638"/>
          <p14:tracePt t="192336" x="7539038" y="3952875"/>
          <p14:tracePt t="192352" x="7548563" y="3948113"/>
          <p14:tracePt t="192369" x="7558088" y="3943350"/>
          <p14:tracePt t="192386" x="7572375" y="3943350"/>
          <p14:tracePt t="192403" x="7577138" y="3943350"/>
          <p14:tracePt t="192419" x="7610475" y="3938588"/>
          <p14:tracePt t="192436" x="7639050" y="3933825"/>
          <p14:tracePt t="192452" x="7658100" y="3933825"/>
          <p14:tracePt t="192469" x="7681913" y="3929063"/>
          <p14:tracePt t="192486" x="7691438" y="3929063"/>
          <p14:tracePt t="192503" x="7696200" y="3929063"/>
          <p14:tracePt t="192533" x="7700963" y="3929063"/>
          <p14:tracePt t="192654" x="7700963" y="3924300"/>
          <p14:tracePt t="192710" x="7696200" y="3919538"/>
          <p14:tracePt t="192717" x="7691438" y="3919538"/>
          <p14:tracePt t="192731" x="7686675" y="3919538"/>
          <p14:tracePt t="192745" x="7681913" y="3914775"/>
          <p14:tracePt t="192767" x="7677150" y="3914775"/>
          <p14:tracePt t="192774" x="7672388" y="3914775"/>
          <p14:tracePt t="192786" x="7667625" y="3914775"/>
          <p14:tracePt t="192802" x="7662863" y="3914775"/>
          <p14:tracePt t="192819" x="7658100" y="3914775"/>
          <p14:tracePt t="192836" x="7653338" y="3914775"/>
          <p14:tracePt t="192852" x="7648575" y="3914775"/>
          <p14:tracePt t="192869" x="7639050" y="3914775"/>
          <p14:tracePt t="192887" x="7634288" y="3914775"/>
          <p14:tracePt t="192909" x="7629525" y="3914775"/>
          <p14:tracePt t="192923" x="7624763" y="3914775"/>
          <p14:tracePt t="192936" x="7620000" y="3914775"/>
          <p14:tracePt t="192952" x="7605713" y="3914775"/>
          <p14:tracePt t="192969" x="7596188" y="3914775"/>
          <p14:tracePt t="192986" x="7591425" y="3914775"/>
          <p14:tracePt t="193002" x="7586663" y="3914775"/>
          <p14:tracePt t="193019" x="7581900" y="3914775"/>
          <p14:tracePt t="193043" x="7577138" y="3914775"/>
          <p14:tracePt t="195321" x="7529513" y="3914775"/>
          <p14:tracePt t="195328" x="7443788" y="3914775"/>
          <p14:tracePt t="195335" x="7339013" y="3914775"/>
          <p14:tracePt t="195352" x="7062788" y="3900488"/>
          <p14:tracePt t="195368" x="6772275" y="3881438"/>
          <p14:tracePt t="195385" x="6305550" y="3833813"/>
          <p14:tracePt t="195402" x="6005513" y="3795713"/>
          <p14:tracePt t="195418" x="5805488" y="3748088"/>
          <p14:tracePt t="195435" x="5614988" y="3700463"/>
          <p14:tracePt t="195452" x="5534025" y="3690938"/>
          <p14:tracePt t="195468" x="5472113" y="3686175"/>
          <p14:tracePt t="195485" x="5434013" y="3686175"/>
          <p14:tracePt t="195502" x="5414963" y="3686175"/>
          <p14:tracePt t="195518" x="5410200" y="3686175"/>
          <p14:tracePt t="195576" x="5410200" y="3690938"/>
          <p14:tracePt t="195584" x="5410200" y="3700463"/>
          <p14:tracePt t="195590" x="5410200" y="3705225"/>
          <p14:tracePt t="195601" x="5410200" y="3709988"/>
          <p14:tracePt t="195618" x="5386388" y="3743325"/>
          <p14:tracePt t="195635" x="5348288" y="3762375"/>
          <p14:tracePt t="195652" x="5319713" y="3781425"/>
          <p14:tracePt t="195668" x="5291138" y="3795713"/>
          <p14:tracePt t="195685" x="5276850" y="3800475"/>
          <p14:tracePt t="195701" x="5272088" y="3805238"/>
          <p14:tracePt t="195718" x="5267325" y="3805238"/>
          <p14:tracePt t="195751" x="5267325" y="3810000"/>
          <p14:tracePt t="195768" x="5262563" y="3814763"/>
          <p14:tracePt t="195785" x="5262563" y="3819525"/>
          <p14:tracePt t="195801" x="5262563" y="3824288"/>
          <p14:tracePt t="195818" x="5248275" y="3843338"/>
          <p14:tracePt t="195835" x="5238750" y="3867150"/>
          <p14:tracePt t="195851" x="5219700" y="3890963"/>
          <p14:tracePt t="195868" x="5191125" y="3943350"/>
          <p14:tracePt t="195885" x="5176838" y="3962400"/>
          <p14:tracePt t="195901" x="5167313" y="3971925"/>
          <p14:tracePt t="195918" x="5157788" y="3986213"/>
          <p14:tracePt t="195935" x="5153025" y="3986213"/>
          <p14:tracePt t="197442" x="5153025" y="3990975"/>
          <p14:tracePt t="197449" x="5148263" y="3990975"/>
          <p14:tracePt t="197456" x="5148263" y="3995738"/>
          <p14:tracePt t="197468" x="5138738" y="4000500"/>
          <p14:tracePt t="197484" x="5119688" y="4033838"/>
          <p14:tracePt t="197501" x="5100638" y="4071938"/>
          <p14:tracePt t="197517" x="5086350" y="4095750"/>
          <p14:tracePt t="197534" x="5067300" y="4133850"/>
          <p14:tracePt t="197551" x="5057775" y="4152900"/>
          <p14:tracePt t="197567" x="5043488" y="4171950"/>
          <p14:tracePt t="197584" x="5014913" y="4205288"/>
          <p14:tracePt t="197601" x="4986338" y="4229100"/>
          <p14:tracePt t="197617" x="4962525" y="4248150"/>
          <p14:tracePt t="197634" x="4943475" y="4267200"/>
          <p14:tracePt t="197651" x="4938713" y="4271963"/>
          <p14:tracePt t="197667" x="4933950" y="4271963"/>
          <p14:tracePt t="197684" x="4929188" y="4271963"/>
          <p14:tracePt t="197740" x="4929188" y="4276725"/>
          <p14:tracePt t="197811" x="4929188" y="4281488"/>
          <p14:tracePt t="197825" x="4929188" y="4286250"/>
          <p14:tracePt t="197846" x="4929188" y="4291013"/>
          <p14:tracePt t="197910" x="4929188" y="4295775"/>
          <p14:tracePt t="197960" x="4924425" y="4300538"/>
          <p14:tracePt t="197995" x="4919663" y="4305300"/>
          <p14:tracePt t="198023" x="4919663" y="4310063"/>
          <p14:tracePt t="198030" x="4914900" y="4310063"/>
          <p14:tracePt t="198059" x="4914900" y="4314825"/>
          <p14:tracePt t="198094" x="4910138" y="4314825"/>
          <p14:tracePt t="198101" x="4905375" y="4314825"/>
          <p14:tracePt t="198108" x="4900613" y="4324350"/>
          <p14:tracePt t="198117" x="4895850" y="4324350"/>
          <p14:tracePt t="198134" x="4891088" y="4329113"/>
          <p14:tracePt t="198151" x="4881563" y="4333875"/>
          <p14:tracePt t="198167" x="4876800" y="4333875"/>
          <p14:tracePt t="198184" x="4872038" y="4338638"/>
          <p14:tracePt t="198217" x="4867275" y="4338638"/>
          <p14:tracePt t="198258" x="4862513" y="4338638"/>
          <p14:tracePt t="198314" x="4857750" y="4338638"/>
          <p14:tracePt t="198321" x="4857750" y="4343400"/>
          <p14:tracePt t="198350" x="4857750" y="4348163"/>
          <p14:tracePt t="198364" x="4852988" y="4348163"/>
          <p14:tracePt t="198414" x="4852988" y="4352925"/>
          <p14:tracePt t="198428" x="4843463" y="4352925"/>
          <p14:tracePt t="198435" x="4838700" y="4357688"/>
          <p14:tracePt t="198442" x="4829175" y="4362450"/>
          <p14:tracePt t="198450" x="4824413" y="4362450"/>
          <p14:tracePt t="198467" x="4800600" y="4367213"/>
          <p14:tracePt t="198484" x="4767263" y="4381500"/>
          <p14:tracePt t="198500" x="4743450" y="4381500"/>
          <p14:tracePt t="198517" x="4724400" y="4381500"/>
          <p14:tracePt t="198534" x="4710113" y="4386263"/>
          <p14:tracePt t="198550" x="4705350" y="4386263"/>
          <p14:tracePt t="198641" x="4705350" y="4381500"/>
          <p14:tracePt t="198662" x="4705350" y="4376738"/>
          <p14:tracePt t="198683" x="4705350" y="4371975"/>
          <p14:tracePt t="198712" x="4710113" y="4367213"/>
          <p14:tracePt t="198719" x="4719638" y="4357688"/>
          <p14:tracePt t="198726" x="4729163" y="4357688"/>
          <p14:tracePt t="198734" x="4738688" y="4357688"/>
          <p14:tracePt t="198750" x="4767263" y="4352925"/>
          <p14:tracePt t="198767" x="4795838" y="4352925"/>
          <p14:tracePt t="198784" x="4833938" y="4348163"/>
          <p14:tracePt t="198800" x="4843463" y="4348163"/>
          <p14:tracePt t="198817" x="4852988" y="4343400"/>
          <p14:tracePt t="198834" x="4857750" y="4343400"/>
          <p14:tracePt t="198890" x="4862513" y="4343400"/>
          <p14:tracePt t="198925" x="4862513" y="4338638"/>
          <p14:tracePt t="199024" x="4867275" y="4338638"/>
          <p14:tracePt t="199038" x="4872038" y="4338638"/>
          <p14:tracePt t="199060" x="4876800" y="4338638"/>
          <p14:tracePt t="199067" x="4881563" y="4338638"/>
          <p14:tracePt t="199088" x="4886325" y="4338638"/>
          <p14:tracePt t="199094" x="4891088" y="4338638"/>
          <p14:tracePt t="199116" x="4895850" y="4338638"/>
          <p14:tracePt t="199159" x="4900613" y="4338638"/>
          <p14:tracePt t="199194" x="4905375" y="4338638"/>
          <p14:tracePt t="199230" x="4910138" y="4338638"/>
          <p14:tracePt t="199323" x="4914900" y="4338638"/>
          <p14:tracePt t="199344" x="4924425" y="4338638"/>
          <p14:tracePt t="199350" x="4924425" y="4343400"/>
          <p14:tracePt t="199357" x="4933950" y="4343400"/>
          <p14:tracePt t="199367" x="4943475" y="4343400"/>
          <p14:tracePt t="199383" x="4953000" y="4343400"/>
          <p14:tracePt t="199400" x="4981575" y="4343400"/>
          <p14:tracePt t="199417" x="4995863" y="4348163"/>
          <p14:tracePt t="199434" x="5005388" y="4348163"/>
          <p14:tracePt t="199450" x="5014913" y="4348163"/>
          <p14:tracePt t="199484" x="5024438" y="4348163"/>
          <p14:tracePt t="199500" x="5033963" y="4348163"/>
          <p14:tracePt t="199517" x="5043488" y="4348163"/>
          <p14:tracePt t="199550" x="5053013" y="4348163"/>
          <p14:tracePt t="199567" x="5062538" y="4348163"/>
          <p14:tracePt t="199584" x="5076825" y="4348163"/>
          <p14:tracePt t="199600" x="5100638" y="4348163"/>
          <p14:tracePt t="199617" x="5133975" y="4348163"/>
          <p14:tracePt t="199634" x="5205413" y="4338638"/>
          <p14:tracePt t="199650" x="5233988" y="4333875"/>
          <p14:tracePt t="199667" x="5262563" y="4333875"/>
          <p14:tracePt t="199683" x="5286375" y="4333875"/>
          <p14:tracePt t="199700" x="5300663" y="4329113"/>
          <p14:tracePt t="199717" x="5314950" y="4324350"/>
          <p14:tracePt t="199733" x="5334000" y="4324350"/>
          <p14:tracePt t="199750" x="5353050" y="4324350"/>
          <p14:tracePt t="199767" x="5357813" y="4319588"/>
          <p14:tracePt t="199783" x="5372100" y="4319588"/>
          <p14:tracePt t="199800" x="5381625" y="4319588"/>
          <p14:tracePt t="199833" x="5395913" y="4314825"/>
          <p14:tracePt t="199850" x="5400675" y="4314825"/>
          <p14:tracePt t="199867" x="5410200" y="4314825"/>
          <p14:tracePt t="199883" x="5424488" y="4314825"/>
          <p14:tracePt t="199900" x="5429250" y="4314825"/>
          <p14:tracePt t="199917" x="5438775" y="4314825"/>
          <p14:tracePt t="199933" x="5448300" y="4314825"/>
          <p14:tracePt t="199974" x="5453063" y="4314825"/>
          <p14:tracePt t="200060" x="5457825" y="4314825"/>
          <p14:tracePt t="206634" x="5486400" y="4319588"/>
          <p14:tracePt t="206648" x="5524500" y="4324350"/>
          <p14:tracePt t="206655" x="5538788" y="4324350"/>
          <p14:tracePt t="206664" x="5557838" y="4329113"/>
          <p14:tracePt t="206681" x="5581650" y="4333875"/>
          <p14:tracePt t="206698" x="5643563" y="4343400"/>
          <p14:tracePt t="206714" x="5705475" y="4343400"/>
          <p14:tracePt t="206731" x="5724525" y="4343400"/>
          <p14:tracePt t="206748" x="5857875" y="4352925"/>
          <p14:tracePt t="206764" x="5934075" y="4367213"/>
          <p14:tracePt t="206781" x="6005513" y="4376738"/>
          <p14:tracePt t="206798" x="6067425" y="4391025"/>
          <p14:tracePt t="206814" x="6091238" y="4395788"/>
          <p14:tracePt t="206831" x="6105525" y="4405313"/>
          <p14:tracePt t="206848" x="6110288" y="4405313"/>
          <p14:tracePt t="206864" x="6115050" y="4405313"/>
          <p14:tracePt t="206897" x="6119813" y="4405313"/>
          <p14:tracePt t="206953" x="6124575" y="4405313"/>
          <p14:tracePt t="206960" x="6129338" y="4405313"/>
          <p14:tracePt t="206967" x="6134100" y="4405313"/>
          <p14:tracePt t="206981" x="6162675" y="4405313"/>
          <p14:tracePt t="206998" x="6191250" y="4405313"/>
          <p14:tracePt t="207014" x="6210300" y="4405313"/>
          <p14:tracePt t="207031" x="6229350" y="4405313"/>
          <p14:tracePt t="207048" x="6234113" y="4405313"/>
          <p14:tracePt t="207064" x="6238875" y="4405313"/>
          <p14:tracePt t="207098" x="6238875" y="4400550"/>
          <p14:tracePt t="207131" x="6248400" y="4400550"/>
          <p14:tracePt t="207223" x="6253163" y="4400550"/>
          <p14:tracePt t="207251" x="6257925" y="4400550"/>
          <p14:tracePt t="207265" x="6262688" y="4400550"/>
          <p14:tracePt t="207279" x="6267450" y="4400550"/>
          <p14:tracePt t="207286" x="6272213" y="4400550"/>
          <p14:tracePt t="207297" x="6276975" y="4400550"/>
          <p14:tracePt t="207314" x="6286500" y="4400550"/>
          <p14:tracePt t="207331" x="6305550" y="4400550"/>
          <p14:tracePt t="207347" x="6319838" y="4395788"/>
          <p14:tracePt t="207364" x="6353175" y="4395788"/>
          <p14:tracePt t="207381" x="6376988" y="4391025"/>
          <p14:tracePt t="207397" x="6386513" y="4391025"/>
          <p14:tracePt t="207414" x="6400800" y="4391025"/>
          <p14:tracePt t="207431" x="6405563" y="4391025"/>
          <p14:tracePt t="207477" x="6410325" y="4391025"/>
          <p14:tracePt t="207549" x="6415088" y="4386263"/>
          <p14:tracePt t="207584" x="6419850" y="4386263"/>
          <p14:tracePt t="207634" x="6424613" y="4381500"/>
          <p14:tracePt t="207662" x="6429375" y="4381500"/>
          <p14:tracePt t="207676" x="6434138" y="4381500"/>
          <p14:tracePt t="207684" x="6438900" y="4376738"/>
          <p14:tracePt t="207698" x="6443663" y="4371975"/>
          <p14:tracePt t="207714" x="6453188" y="4367213"/>
          <p14:tracePt t="207731" x="6462713" y="4362450"/>
          <p14:tracePt t="207747" x="6477000" y="4357688"/>
          <p14:tracePt t="207764" x="6500813" y="4348163"/>
          <p14:tracePt t="207781" x="6524625" y="4338638"/>
          <p14:tracePt t="207797" x="6577013" y="4333875"/>
          <p14:tracePt t="207814" x="6600825" y="4324350"/>
          <p14:tracePt t="207831" x="6619875" y="4319588"/>
          <p14:tracePt t="207847" x="6643688" y="4319588"/>
          <p14:tracePt t="207864" x="6648450" y="4314825"/>
          <p14:tracePt t="207881" x="6653213" y="4314825"/>
          <p14:tracePt t="207914" x="6657975" y="4314825"/>
          <p14:tracePt t="208031" x="6662738" y="4314825"/>
          <p14:tracePt t="208038" x="6667500" y="4314825"/>
          <p14:tracePt t="208047" x="6672263" y="4314825"/>
          <p14:tracePt t="208064" x="6677025" y="4314825"/>
          <p14:tracePt t="208080" x="6696075" y="4314825"/>
          <p14:tracePt t="208097" x="6705600" y="4314825"/>
          <p14:tracePt t="208114" x="6719888" y="4314825"/>
          <p14:tracePt t="208130" x="6738938" y="4319588"/>
          <p14:tracePt t="208147" x="6748463" y="4324350"/>
          <p14:tracePt t="208164" x="6767513" y="4324350"/>
          <p14:tracePt t="208180" x="6781800" y="4329113"/>
          <p14:tracePt t="208197" x="6791325" y="4333875"/>
          <p14:tracePt t="208214" x="6796088" y="4333875"/>
          <p14:tracePt t="208230" x="6800850" y="4338638"/>
          <p14:tracePt t="208247" x="6805613" y="4338638"/>
          <p14:tracePt t="208264" x="6810375" y="4338638"/>
          <p14:tracePt t="208280" x="6810375" y="4343400"/>
          <p14:tracePt t="208314" x="6819900" y="4343400"/>
          <p14:tracePt t="208371" x="6824663" y="4343400"/>
          <p14:tracePt t="211833" x="6853238" y="4348163"/>
          <p14:tracePt t="211840" x="6896100" y="4357688"/>
          <p14:tracePt t="211848" x="6953250" y="4357688"/>
          <p14:tracePt t="211863" x="7067550" y="4362450"/>
          <p14:tracePt t="211879" x="7177088" y="4362450"/>
          <p14:tracePt t="211896" x="7367588" y="4343400"/>
          <p14:tracePt t="211913" x="7477125" y="4324350"/>
          <p14:tracePt t="211929" x="7586663" y="4291013"/>
          <p14:tracePt t="211946" x="7748588" y="4243388"/>
          <p14:tracePt t="211963" x="7820025" y="4219575"/>
          <p14:tracePt t="211979" x="7877175" y="4191000"/>
          <p14:tracePt t="211996" x="7920038" y="4176713"/>
          <p14:tracePt t="212013" x="7924800" y="4171950"/>
          <p14:tracePt t="212029" x="7929563" y="4171950"/>
          <p14:tracePt t="212046" x="7934325" y="4171950"/>
          <p14:tracePt t="212138" x="7939088" y="4176713"/>
          <p14:tracePt t="212145" x="7943850" y="4181475"/>
          <p14:tracePt t="212159" x="7953375" y="4191000"/>
          <p14:tracePt t="212174" x="7958138" y="4195763"/>
          <p14:tracePt t="212180" x="7962900" y="4195763"/>
          <p14:tracePt t="212202" x="7962900" y="4200525"/>
          <p14:tracePt t="212212" x="7967663" y="4200525"/>
          <p14:tracePt t="212237" x="7972425" y="4205288"/>
          <p14:tracePt t="212251" x="7972425" y="4210050"/>
          <p14:tracePt t="212262" x="7972425" y="4214813"/>
          <p14:tracePt t="212279" x="7986713" y="4238625"/>
          <p14:tracePt t="212296" x="7991475" y="4267200"/>
          <p14:tracePt t="212313" x="7996238" y="4291013"/>
          <p14:tracePt t="212329" x="7996238" y="4310063"/>
          <p14:tracePt t="212346" x="7996238" y="4324350"/>
          <p14:tracePt t="212379" x="7996238" y="4329113"/>
          <p14:tracePt t="212435" x="8001000" y="4329113"/>
          <p14:tracePt t="213571" x="7972425" y="4343400"/>
          <p14:tracePt t="213578" x="7905750" y="4357688"/>
          <p14:tracePt t="213585" x="7829550" y="4381500"/>
          <p14:tracePt t="213595" x="7743825" y="4395788"/>
          <p14:tracePt t="213612" x="7586663" y="4419600"/>
          <p14:tracePt t="213629" x="7377113" y="4438650"/>
          <p14:tracePt t="213645" x="7262813" y="4433888"/>
          <p14:tracePt t="213662" x="7081838" y="4429125"/>
          <p14:tracePt t="213679" x="6958013" y="4424363"/>
          <p14:tracePt t="213695" x="6829425" y="4424363"/>
          <p14:tracePt t="213712" x="6643688" y="4419600"/>
          <p14:tracePt t="213729" x="6529388" y="4419600"/>
          <p14:tracePt t="213745" x="6419850" y="4419600"/>
          <p14:tracePt t="213762" x="6291263" y="4414838"/>
          <p14:tracePt t="213779" x="6191250" y="4414838"/>
          <p14:tracePt t="213795" x="6091238" y="4419600"/>
          <p14:tracePt t="213812" x="5972175" y="4429125"/>
          <p14:tracePt t="213828" x="5891213" y="4443413"/>
          <p14:tracePt t="213846" x="5805488" y="4452938"/>
          <p14:tracePt t="213862" x="5719763" y="4476750"/>
          <p14:tracePt t="213878" x="5662613" y="4505325"/>
          <p14:tracePt t="213895" x="5605463" y="4519613"/>
          <p14:tracePt t="213912" x="5529263" y="4548188"/>
          <p14:tracePt t="213928" x="5505450" y="4552950"/>
          <p14:tracePt t="213945" x="5491163" y="4552950"/>
          <p14:tracePt t="213962" x="5476875" y="4552950"/>
          <p14:tracePt t="213979" x="5467350" y="4552950"/>
          <p14:tracePt t="213995" x="5453063" y="4552950"/>
          <p14:tracePt t="214012" x="5424488" y="4552950"/>
          <p14:tracePt t="214028" x="5405438" y="4552950"/>
          <p14:tracePt t="214045" x="5367338" y="4552950"/>
          <p14:tracePt t="214062" x="5338763" y="4552950"/>
          <p14:tracePt t="214078" x="5305425" y="4552950"/>
          <p14:tracePt t="214095" x="5262563" y="4552950"/>
          <p14:tracePt t="214112" x="5238750" y="4552950"/>
          <p14:tracePt t="214128" x="5214938" y="4552950"/>
          <p14:tracePt t="214145" x="5191125" y="4552950"/>
          <p14:tracePt t="214162" x="5186363" y="4552950"/>
          <p14:tracePt t="214634" x="5129213" y="4552950"/>
          <p14:tracePt t="214641" x="5048250" y="4548188"/>
          <p14:tracePt t="214648" x="4905375" y="4548188"/>
          <p14:tracePt t="214662" x="4748213" y="4529138"/>
          <p14:tracePt t="214678" x="4219575" y="4491038"/>
          <p14:tracePt t="214695" x="3824288" y="4419600"/>
          <p14:tracePt t="214712" x="3281363" y="4319588"/>
          <p14:tracePt t="214728" x="2981325" y="4252913"/>
          <p14:tracePt t="214745" x="2743200" y="4210050"/>
          <p14:tracePt t="214762" x="2495550" y="4171950"/>
          <p14:tracePt t="214778" x="2381250" y="4152900"/>
          <p14:tracePt t="214795" x="2300288" y="4143375"/>
          <p14:tracePt t="214811" x="2228850" y="4124325"/>
          <p14:tracePt t="214828" x="2200275" y="4114800"/>
          <p14:tracePt t="214845" x="2171700" y="4100513"/>
          <p14:tracePt t="214862" x="2133600" y="4086225"/>
          <p14:tracePt t="214878" x="2109788" y="4067175"/>
          <p14:tracePt t="214895" x="2090738" y="4052888"/>
          <p14:tracePt t="214911" x="2057400" y="4038600"/>
          <p14:tracePt t="214928" x="2038350" y="4029075"/>
          <p14:tracePt t="214945" x="2014538" y="4014788"/>
          <p14:tracePt t="214962" x="1981200" y="4010025"/>
          <p14:tracePt t="214978" x="1952625" y="3995738"/>
          <p14:tracePt t="214995" x="1924050" y="3990975"/>
          <p14:tracePt t="215012" x="1890713" y="3986213"/>
          <p14:tracePt t="215028" x="1876425" y="3981450"/>
          <p14:tracePt t="215045" x="1857375" y="3981450"/>
          <p14:tracePt t="215061" x="1857375" y="3976688"/>
          <p14:tracePt t="215095" x="1852613" y="3976688"/>
          <p14:tracePt t="215443" x="1866900" y="3976688"/>
          <p14:tracePt t="215450" x="1890713" y="3971925"/>
          <p14:tracePt t="215462" x="1905000" y="3971925"/>
          <p14:tracePt t="215478" x="1938338" y="3971925"/>
          <p14:tracePt t="215511" x="1947863" y="3971925"/>
          <p14:tracePt t="215628" x="1947863" y="3976688"/>
          <p14:tracePt t="215706" x="1947863" y="3981450"/>
          <p14:tracePt t="215791" x="1943100" y="3981450"/>
          <p14:tracePt t="215812" x="1938338" y="3981450"/>
          <p14:tracePt t="215826" x="1933575" y="3981450"/>
          <p14:tracePt t="215840" x="1924050" y="3981450"/>
          <p14:tracePt t="215847" x="1914525" y="3981450"/>
          <p14:tracePt t="215861" x="1885950" y="3981450"/>
          <p14:tracePt t="215878" x="1857375" y="3981450"/>
          <p14:tracePt t="215894" x="1833563" y="3981450"/>
          <p14:tracePt t="215911" x="1819275" y="3981450"/>
          <p14:tracePt t="215944" x="1814513" y="3981450"/>
          <p14:tracePt t="216174" x="1819275" y="3981450"/>
          <p14:tracePt t="216181" x="1828800" y="3981450"/>
          <p14:tracePt t="216188" x="1833563" y="3981450"/>
          <p14:tracePt t="216195" x="1838325" y="3981450"/>
          <p14:tracePt t="216211" x="1847850" y="3981450"/>
          <p14:tracePt t="216228" x="1862138" y="3981450"/>
          <p14:tracePt t="216244" x="1871663" y="3981450"/>
          <p14:tracePt t="216261" x="1885950" y="3981450"/>
          <p14:tracePt t="216278" x="1905000" y="3981450"/>
          <p14:tracePt t="216294" x="1957388" y="3986213"/>
          <p14:tracePt t="216311" x="2009775" y="3995738"/>
          <p14:tracePt t="216328" x="2062163" y="4010025"/>
          <p14:tracePt t="216345" x="2100263" y="4014788"/>
          <p14:tracePt t="216361" x="2109788" y="4014788"/>
          <p14:tracePt t="216394" x="2114550" y="4014788"/>
          <p14:tracePt t="216457" x="2109788" y="4010025"/>
          <p14:tracePt t="216464" x="2109788" y="4005263"/>
          <p14:tracePt t="216479" x="2095500" y="4005263"/>
          <p14:tracePt t="216494" x="2081213" y="4000500"/>
          <p14:tracePt t="216511" x="2071688" y="3995738"/>
          <p14:tracePt t="216528" x="2062163" y="3995738"/>
          <p14:tracePt t="216571" x="2052638" y="3995738"/>
          <p14:tracePt t="216706" x="2057400" y="3995738"/>
          <p14:tracePt t="216770" x="2062163" y="3995738"/>
          <p14:tracePt t="216883" x="2066925" y="3995738"/>
          <p14:tracePt t="223502" x="2085975" y="4000500"/>
          <p14:tracePt t="223508" x="2128838" y="4010025"/>
          <p14:tracePt t="223515" x="2171700" y="4019550"/>
          <p14:tracePt t="223525" x="2219325" y="4029075"/>
          <p14:tracePt t="223542" x="2305050" y="4052888"/>
          <p14:tracePt t="223559" x="2481263" y="4076700"/>
          <p14:tracePt t="223575" x="2595563" y="4086225"/>
          <p14:tracePt t="223592" x="2747963" y="4090988"/>
          <p14:tracePt t="223609" x="2976563" y="4100513"/>
          <p14:tracePt t="223625" x="3171825" y="4100513"/>
          <p14:tracePt t="223642" x="3529013" y="4090988"/>
          <p14:tracePt t="223659" x="3743325" y="4100513"/>
          <p14:tracePt t="223675" x="3967163" y="4105275"/>
          <p14:tracePt t="223692" x="4191000" y="4124325"/>
          <p14:tracePt t="223709" x="4324350" y="4138613"/>
          <p14:tracePt t="223725" x="4410075" y="4143375"/>
          <p14:tracePt t="223742" x="4538663" y="4162425"/>
          <p14:tracePt t="223759" x="4638675" y="4167188"/>
          <p14:tracePt t="223775" x="4738688" y="4167188"/>
          <p14:tracePt t="223792" x="4957763" y="4167188"/>
          <p14:tracePt t="223809" x="5095875" y="4171950"/>
          <p14:tracePt t="223826" x="5253038" y="4181475"/>
          <p14:tracePt t="223842" x="5500688" y="4195763"/>
          <p14:tracePt t="223859" x="5724525" y="4200525"/>
          <p14:tracePt t="223875" x="5843588" y="4200525"/>
          <p14:tracePt t="223892" x="6434138" y="4229100"/>
          <p14:tracePt t="223908" x="6600825" y="4252913"/>
          <p14:tracePt t="224409" x="6662738" y="4233863"/>
          <p14:tracePt t="224417" x="6729413" y="4191000"/>
          <p14:tracePt t="224425" x="6815138" y="4152900"/>
          <p14:tracePt t="224442" x="7010400" y="4062413"/>
          <p14:tracePt t="224458" x="7215188" y="3971925"/>
          <p14:tracePt t="224475" x="7319963" y="3938588"/>
          <p14:tracePt t="224492" x="7377113" y="3919538"/>
          <p14:tracePt t="224508" x="7419975" y="3895725"/>
          <p14:tracePt t="224525" x="7429500" y="3886200"/>
          <p14:tracePt t="224542" x="7434263" y="3881438"/>
          <p14:tracePt t="224558" x="7443788" y="3871913"/>
          <p14:tracePt t="224575" x="7443788" y="3867150"/>
          <p14:tracePt t="224592" x="7448550" y="3867150"/>
          <p14:tracePt t="224608" x="7448550" y="3862388"/>
          <p14:tracePt t="224650" x="7448550" y="3857625"/>
          <p14:tracePt t="224679" x="7453313" y="3852863"/>
          <p14:tracePt t="224686" x="7462838" y="3833813"/>
          <p14:tracePt t="224693" x="7477125" y="3824288"/>
          <p14:tracePt t="224708" x="7519988" y="3800475"/>
          <p14:tracePt t="224725" x="7577138" y="3776663"/>
          <p14:tracePt t="224742" x="7629525" y="3767138"/>
          <p14:tracePt t="224758" x="7648575" y="3762375"/>
          <p14:tracePt t="224775" x="7653338" y="3762375"/>
          <p14:tracePt t="224792" x="7658100" y="3762375"/>
          <p14:tracePt t="224825" x="7662863" y="3762375"/>
          <p14:tracePt t="224856" x="7662863" y="3767138"/>
          <p14:tracePt t="224870" x="7662863" y="3776663"/>
          <p14:tracePt t="224884" x="7662863" y="3786188"/>
          <p14:tracePt t="224891" x="7662863" y="3790950"/>
          <p14:tracePt t="224908" x="7658100" y="3805238"/>
          <p14:tracePt t="224925" x="7658100" y="3819525"/>
          <p14:tracePt t="224941" x="7658100" y="3857625"/>
          <p14:tracePt t="224958" x="7658100" y="3876675"/>
          <p14:tracePt t="224975" x="7658100" y="3895725"/>
          <p14:tracePt t="224992" x="7648575" y="3919538"/>
          <p14:tracePt t="225008" x="7648575" y="3929063"/>
          <p14:tracePt t="225054" x="7648575" y="3933825"/>
          <p14:tracePt t="235939" x="0" y="0"/>
        </p14:tracePtLst>
      </p14:laserTraceLst>
    </p:ext>
  </p:extLs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Picture 4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8492"/>
            <a:ext cx="9144000" cy="5119580"/>
          </a:xfrm>
          <a:prstGeom prst="rect">
            <a:avLst/>
          </a:prstGeom>
        </p:spPr>
      </p:pic>
      <p:sp>
        <p:nvSpPr>
          <p:cNvPr id="5" name="Text 3"/>
          <p:cNvSpPr/>
          <p:nvPr/>
        </p:nvSpPr>
        <p:spPr>
          <a:xfrm>
            <a:off x="377190" y="480060"/>
            <a:ext cx="6583680" cy="58293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2475" b="1" dirty="0">
                <a:solidFill>
                  <a:srgbClr val="0B2545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Worked Exercise · Annuity</a:t>
            </a:r>
            <a:endParaRPr lang="en-US" sz="2475" dirty="0"/>
          </a:p>
        </p:txBody>
      </p:sp>
      <p:sp>
        <p:nvSpPr>
          <p:cNvPr id="12" name="Shape 10"/>
          <p:cNvSpPr/>
          <p:nvPr/>
        </p:nvSpPr>
        <p:spPr>
          <a:xfrm>
            <a:off x="1" y="4800600"/>
            <a:ext cx="9143771" cy="342900"/>
          </a:xfrm>
          <a:prstGeom prst="rect">
            <a:avLst/>
          </a:prstGeom>
          <a:solidFill>
            <a:srgbClr val="0B2545"/>
          </a:solidFill>
          <a:ln w="12700">
            <a:solidFill>
              <a:srgbClr val="333333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377190" y="4800600"/>
            <a:ext cx="6172200" cy="342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750" b="1" kern="0" spc="188" dirty="0">
                <a:solidFill>
                  <a:srgbClr val="C9D2D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TIME VALUE OF MONEY     ·     REAL ESTATE FINANCE</a:t>
            </a:r>
            <a:endParaRPr lang="en-US" sz="750" dirty="0"/>
          </a:p>
        </p:txBody>
      </p:sp>
      <p:sp>
        <p:nvSpPr>
          <p:cNvPr id="14" name="Text 12"/>
          <p:cNvSpPr/>
          <p:nvPr/>
        </p:nvSpPr>
        <p:spPr>
          <a:xfrm>
            <a:off x="6172200" y="4800600"/>
            <a:ext cx="2592324" cy="342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/>
            <a:r>
              <a:rPr lang="en-US" sz="713" kern="0" spc="113" dirty="0">
                <a:solidFill>
                  <a:srgbClr val="C9A9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Net Present Value (NPV)</a:t>
            </a:r>
            <a:endParaRPr lang="en-US" sz="713" dirty="0"/>
          </a:p>
        </p:txBody>
      </p:sp>
      <p:sp>
        <p:nvSpPr>
          <p:cNvPr id="15" name="Shape 13"/>
          <p:cNvSpPr/>
          <p:nvPr/>
        </p:nvSpPr>
        <p:spPr>
          <a:xfrm>
            <a:off x="377190" y="1220724"/>
            <a:ext cx="3531870" cy="425196"/>
          </a:xfrm>
          <a:prstGeom prst="rect">
            <a:avLst/>
          </a:prstGeom>
          <a:solidFill>
            <a:srgbClr val="0B2545"/>
          </a:solidFill>
          <a:ln w="12700">
            <a:solidFill>
              <a:srgbClr val="333333"/>
            </a:solidFill>
            <a:prstDash val="solid"/>
          </a:ln>
          <a:effectLst>
            <a:outerShdw blurRad="88900" dist="38100" dir="5400000" algn="bl" rotWithShape="0">
              <a:srgbClr val="000000">
                <a:alpha val="12000"/>
              </a:srgbClr>
            </a:outerShdw>
          </a:effectLst>
        </p:spPr>
      </p:sp>
      <p:sp>
        <p:nvSpPr>
          <p:cNvPr id="16" name="Text 14"/>
          <p:cNvSpPr/>
          <p:nvPr/>
        </p:nvSpPr>
        <p:spPr>
          <a:xfrm>
            <a:off x="445770" y="1234440"/>
            <a:ext cx="3394710" cy="342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275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The Problem</a:t>
            </a:r>
            <a:endParaRPr lang="en-US" sz="1275" dirty="0"/>
          </a:p>
        </p:txBody>
      </p:sp>
      <p:sp>
        <p:nvSpPr>
          <p:cNvPr id="17" name="Shape 15"/>
          <p:cNvSpPr/>
          <p:nvPr/>
        </p:nvSpPr>
        <p:spPr>
          <a:xfrm>
            <a:off x="1663065" y="1601343"/>
            <a:ext cx="960120" cy="0"/>
          </a:xfrm>
          <a:prstGeom prst="line">
            <a:avLst/>
          </a:prstGeom>
          <a:noFill/>
          <a:ln w="19050">
            <a:solidFill>
              <a:srgbClr val="C9A961"/>
            </a:solidFill>
            <a:prstDash val="solid"/>
          </a:ln>
        </p:spPr>
      </p:sp>
      <p:sp>
        <p:nvSpPr>
          <p:cNvPr id="18" name="Shape 16"/>
          <p:cNvSpPr/>
          <p:nvPr/>
        </p:nvSpPr>
        <p:spPr>
          <a:xfrm>
            <a:off x="377190" y="1645920"/>
            <a:ext cx="3531870" cy="3017520"/>
          </a:xfrm>
          <a:prstGeom prst="rect">
            <a:avLst/>
          </a:prstGeom>
          <a:solidFill>
            <a:srgbClr val="FFFFFF"/>
          </a:solidFill>
          <a:ln w="12700">
            <a:solidFill>
              <a:srgbClr val="D9DEE5"/>
            </a:solidFill>
            <a:prstDash val="solid"/>
          </a:ln>
        </p:spPr>
      </p:sp>
      <p:sp>
        <p:nvSpPr>
          <p:cNvPr id="19" name="Text 17"/>
          <p:cNvSpPr/>
          <p:nvPr/>
        </p:nvSpPr>
        <p:spPr>
          <a:xfrm>
            <a:off x="617220" y="1783080"/>
            <a:ext cx="3051810" cy="37719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1013" dirty="0">
                <a:solidFill>
                  <a:srgbClr val="1C2A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You buy a rental apartment for </a:t>
            </a:r>
            <a:r>
              <a:rPr lang="en-US" sz="1013" b="1" dirty="0">
                <a:solidFill>
                  <a:srgbClr val="B039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$100,000</a:t>
            </a:r>
            <a:r>
              <a:rPr lang="en-US" sz="1013" dirty="0">
                <a:solidFill>
                  <a:srgbClr val="1C2A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.</a:t>
            </a:r>
            <a:endParaRPr lang="en-US" sz="1013" dirty="0"/>
          </a:p>
        </p:txBody>
      </p:sp>
      <p:sp>
        <p:nvSpPr>
          <p:cNvPr id="20" name="Text 18"/>
          <p:cNvSpPr/>
          <p:nvPr/>
        </p:nvSpPr>
        <p:spPr>
          <a:xfrm>
            <a:off x="617220" y="2249424"/>
            <a:ext cx="305181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1013" dirty="0">
                <a:solidFill>
                  <a:srgbClr val="1C2A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It earns the </a:t>
            </a:r>
            <a:r>
              <a:rPr lang="en-US" sz="1013" b="1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same net rent every year</a:t>
            </a:r>
            <a:r>
              <a:rPr lang="en-US" sz="1013" dirty="0">
                <a:solidFill>
                  <a:srgbClr val="1C2A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:</a:t>
            </a:r>
            <a:endParaRPr lang="en-US" sz="1013" dirty="0"/>
          </a:p>
        </p:txBody>
      </p:sp>
      <p:sp>
        <p:nvSpPr>
          <p:cNvPr id="21" name="Shape 19"/>
          <p:cNvSpPr/>
          <p:nvPr/>
        </p:nvSpPr>
        <p:spPr>
          <a:xfrm>
            <a:off x="720090" y="2558034"/>
            <a:ext cx="2846070" cy="651510"/>
          </a:xfrm>
          <a:prstGeom prst="rect">
            <a:avLst/>
          </a:prstGeom>
          <a:solidFill>
            <a:srgbClr val="F6F8FB"/>
          </a:solidFill>
          <a:ln w="12700">
            <a:solidFill>
              <a:srgbClr val="D9DEE5"/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720090" y="2606040"/>
            <a:ext cx="2846070" cy="342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950" b="1" dirty="0">
                <a:solidFill>
                  <a:srgbClr val="0B2545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$20,000</a:t>
            </a:r>
            <a:r>
              <a:rPr lang="en-US" sz="1050" dirty="0">
                <a:solidFill>
                  <a:srgbClr val="5B647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/ year</a:t>
            </a:r>
            <a:endParaRPr lang="en-US" sz="1950" dirty="0"/>
          </a:p>
        </p:txBody>
      </p:sp>
      <p:sp>
        <p:nvSpPr>
          <p:cNvPr id="23" name="Text 21"/>
          <p:cNvSpPr/>
          <p:nvPr/>
        </p:nvSpPr>
        <p:spPr>
          <a:xfrm>
            <a:off x="720090" y="2907792"/>
            <a:ext cx="2846070" cy="24003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975" dirty="0">
                <a:solidFill>
                  <a:srgbClr val="5B647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for  </a:t>
            </a:r>
            <a:r>
              <a:rPr lang="en-US" sz="975" b="1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 = 10 years</a:t>
            </a:r>
            <a:endParaRPr lang="en-US" sz="975" dirty="0"/>
          </a:p>
        </p:txBody>
      </p:sp>
      <p:sp>
        <p:nvSpPr>
          <p:cNvPr id="24" name="Shape 22"/>
          <p:cNvSpPr/>
          <p:nvPr/>
        </p:nvSpPr>
        <p:spPr>
          <a:xfrm>
            <a:off x="617220" y="3380994"/>
            <a:ext cx="3051810" cy="411480"/>
          </a:xfrm>
          <a:prstGeom prst="rect">
            <a:avLst/>
          </a:prstGeom>
          <a:solidFill>
            <a:srgbClr val="F6F8FB"/>
          </a:solidFill>
          <a:ln w="12700">
            <a:solidFill>
              <a:srgbClr val="D9DEE5"/>
            </a:solidFill>
            <a:prstDash val="solid"/>
          </a:ln>
        </p:spPr>
      </p:sp>
      <p:sp>
        <p:nvSpPr>
          <p:cNvPr id="25" name="Text 23"/>
          <p:cNvSpPr/>
          <p:nvPr/>
        </p:nvSpPr>
        <p:spPr>
          <a:xfrm>
            <a:off x="720090" y="3380994"/>
            <a:ext cx="284607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050" dirty="0">
                <a:solidFill>
                  <a:srgbClr val="1C2A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Required return  r = </a:t>
            </a:r>
            <a:r>
              <a:rPr lang="en-US" sz="1050" b="1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8%</a:t>
            </a:r>
            <a:endParaRPr lang="en-US" sz="1050" dirty="0"/>
          </a:p>
        </p:txBody>
      </p:sp>
      <p:sp>
        <p:nvSpPr>
          <p:cNvPr id="26" name="Text 24"/>
          <p:cNvSpPr/>
          <p:nvPr/>
        </p:nvSpPr>
        <p:spPr>
          <a:xfrm>
            <a:off x="617220" y="3840480"/>
            <a:ext cx="3051810" cy="3429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900" i="1" dirty="0">
                <a:solidFill>
                  <a:srgbClr val="5B647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Cash flows are equal → use the annuity formula (no year-by-year table needed).</a:t>
            </a:r>
            <a:endParaRPr lang="en-US" sz="900" dirty="0"/>
          </a:p>
        </p:txBody>
      </p:sp>
      <p:sp>
        <p:nvSpPr>
          <p:cNvPr id="27" name="Shape 25"/>
          <p:cNvSpPr/>
          <p:nvPr/>
        </p:nvSpPr>
        <p:spPr>
          <a:xfrm>
            <a:off x="4149090" y="1220724"/>
            <a:ext cx="4615434" cy="425196"/>
          </a:xfrm>
          <a:prstGeom prst="rect">
            <a:avLst/>
          </a:prstGeom>
          <a:solidFill>
            <a:srgbClr val="0B2545"/>
          </a:solidFill>
          <a:ln w="12700">
            <a:solidFill>
              <a:srgbClr val="333333"/>
            </a:solidFill>
            <a:prstDash val="solid"/>
          </a:ln>
          <a:effectLst>
            <a:outerShdw blurRad="88900" dist="38100" dir="5400000" algn="bl" rotWithShape="0">
              <a:srgbClr val="000000">
                <a:alpha val="12000"/>
              </a:srgbClr>
            </a:outerShdw>
          </a:effectLst>
        </p:spPr>
      </p:sp>
      <p:sp>
        <p:nvSpPr>
          <p:cNvPr id="28" name="Text 26"/>
          <p:cNvSpPr/>
          <p:nvPr/>
        </p:nvSpPr>
        <p:spPr>
          <a:xfrm>
            <a:off x="4217670" y="1234440"/>
            <a:ext cx="4478274" cy="342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275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The Solution</a:t>
            </a:r>
            <a:endParaRPr lang="en-US" sz="1275" dirty="0"/>
          </a:p>
        </p:txBody>
      </p:sp>
      <p:sp>
        <p:nvSpPr>
          <p:cNvPr id="29" name="Shape 27"/>
          <p:cNvSpPr/>
          <p:nvPr/>
        </p:nvSpPr>
        <p:spPr>
          <a:xfrm>
            <a:off x="5976747" y="1601343"/>
            <a:ext cx="960120" cy="0"/>
          </a:xfrm>
          <a:prstGeom prst="line">
            <a:avLst/>
          </a:prstGeom>
          <a:noFill/>
          <a:ln w="19050">
            <a:solidFill>
              <a:srgbClr val="C9A961"/>
            </a:solidFill>
            <a:prstDash val="solid"/>
          </a:ln>
        </p:spPr>
      </p:sp>
      <p:sp>
        <p:nvSpPr>
          <p:cNvPr id="30" name="Shape 28"/>
          <p:cNvSpPr/>
          <p:nvPr/>
        </p:nvSpPr>
        <p:spPr>
          <a:xfrm>
            <a:off x="4149090" y="1645920"/>
            <a:ext cx="4615434" cy="3017520"/>
          </a:xfrm>
          <a:prstGeom prst="rect">
            <a:avLst/>
          </a:prstGeom>
          <a:solidFill>
            <a:srgbClr val="FFFFFF"/>
          </a:solidFill>
          <a:ln w="12700">
            <a:solidFill>
              <a:srgbClr val="D9DEE5"/>
            </a:solidFill>
            <a:prstDash val="solid"/>
          </a:ln>
        </p:spPr>
      </p:sp>
      <p:sp>
        <p:nvSpPr>
          <p:cNvPr id="31" name="Text 29"/>
          <p:cNvSpPr/>
          <p:nvPr/>
        </p:nvSpPr>
        <p:spPr>
          <a:xfrm>
            <a:off x="4423410" y="1783080"/>
            <a:ext cx="4066794" cy="3086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125" b="1" dirty="0">
                <a:solidFill>
                  <a:srgbClr val="0B2545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NPV = −C</a:t>
            </a:r>
            <a:r>
              <a:rPr lang="en-US" sz="1125" b="1" baseline="-40000" dirty="0">
                <a:solidFill>
                  <a:srgbClr val="0B2545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</a:t>
            </a:r>
            <a:r>
              <a:rPr lang="en-US" sz="1125" b="1" dirty="0">
                <a:solidFill>
                  <a:srgbClr val="0B2545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 + CF × [ 1 − (1+r)</a:t>
            </a:r>
            <a:r>
              <a:rPr lang="en-US" sz="1125" b="1" baseline="30000" dirty="0">
                <a:solidFill>
                  <a:srgbClr val="0B2545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−n</a:t>
            </a:r>
            <a:r>
              <a:rPr lang="en-US" sz="1125" b="1" dirty="0">
                <a:solidFill>
                  <a:srgbClr val="0B2545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 ] ÷ r</a:t>
            </a:r>
            <a:endParaRPr lang="en-US" sz="1125" dirty="0"/>
          </a:p>
        </p:txBody>
      </p:sp>
      <p:sp>
        <p:nvSpPr>
          <p:cNvPr id="32" name="Shape 30"/>
          <p:cNvSpPr/>
          <p:nvPr/>
        </p:nvSpPr>
        <p:spPr>
          <a:xfrm>
            <a:off x="4423410" y="2194560"/>
            <a:ext cx="233172" cy="233172"/>
          </a:xfrm>
          <a:prstGeom prst="ellipse">
            <a:avLst/>
          </a:prstGeom>
          <a:solidFill>
            <a:srgbClr val="C9A961"/>
          </a:solidFill>
          <a:ln w="12700">
            <a:solidFill>
              <a:srgbClr val="333333"/>
            </a:solidFill>
            <a:prstDash val="solid"/>
          </a:ln>
        </p:spPr>
      </p:sp>
      <p:sp>
        <p:nvSpPr>
          <p:cNvPr id="33" name="Text 31"/>
          <p:cNvSpPr/>
          <p:nvPr/>
        </p:nvSpPr>
        <p:spPr>
          <a:xfrm>
            <a:off x="4423410" y="2194560"/>
            <a:ext cx="233172" cy="2331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050" b="1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1050" dirty="0"/>
          </a:p>
        </p:txBody>
      </p:sp>
      <p:sp>
        <p:nvSpPr>
          <p:cNvPr id="34" name="Text 32"/>
          <p:cNvSpPr/>
          <p:nvPr/>
        </p:nvSpPr>
        <p:spPr>
          <a:xfrm>
            <a:off x="4780026" y="2180844"/>
            <a:ext cx="3723894" cy="3086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013" dirty="0">
                <a:solidFill>
                  <a:srgbClr val="1C2A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Annuity factor = </a:t>
            </a:r>
            <a:r>
              <a:rPr lang="en-US" sz="1013" b="1" dirty="0">
                <a:solidFill>
                  <a:srgbClr val="0B2545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[ 1 − (1.08)</a:t>
            </a:r>
            <a:r>
              <a:rPr lang="en-US" sz="1013" b="1" baseline="30000" dirty="0">
                <a:solidFill>
                  <a:srgbClr val="0B2545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−10</a:t>
            </a:r>
            <a:r>
              <a:rPr lang="en-US" sz="1013" b="1" dirty="0">
                <a:solidFill>
                  <a:srgbClr val="0B2545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 ] ÷ 0.08 = </a:t>
            </a:r>
            <a:r>
              <a:rPr lang="en-US" sz="1013" b="1" dirty="0">
                <a:solidFill>
                  <a:srgbClr val="B039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6.7101</a:t>
            </a:r>
            <a:endParaRPr lang="en-US" sz="1013" dirty="0"/>
          </a:p>
        </p:txBody>
      </p:sp>
      <p:sp>
        <p:nvSpPr>
          <p:cNvPr id="35" name="Shape 33"/>
          <p:cNvSpPr/>
          <p:nvPr/>
        </p:nvSpPr>
        <p:spPr>
          <a:xfrm>
            <a:off x="4423410" y="2674620"/>
            <a:ext cx="233172" cy="233172"/>
          </a:xfrm>
          <a:prstGeom prst="ellipse">
            <a:avLst/>
          </a:prstGeom>
          <a:solidFill>
            <a:srgbClr val="C9A961"/>
          </a:solidFill>
          <a:ln w="12700">
            <a:solidFill>
              <a:srgbClr val="333333"/>
            </a:solidFill>
            <a:prstDash val="solid"/>
          </a:ln>
        </p:spPr>
      </p:sp>
      <p:sp>
        <p:nvSpPr>
          <p:cNvPr id="36" name="Text 34"/>
          <p:cNvSpPr/>
          <p:nvPr/>
        </p:nvSpPr>
        <p:spPr>
          <a:xfrm>
            <a:off x="4423410" y="2674620"/>
            <a:ext cx="233172" cy="2331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050" b="1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1050" dirty="0"/>
          </a:p>
        </p:txBody>
      </p:sp>
      <p:sp>
        <p:nvSpPr>
          <p:cNvPr id="37" name="Text 35"/>
          <p:cNvSpPr/>
          <p:nvPr/>
        </p:nvSpPr>
        <p:spPr>
          <a:xfrm>
            <a:off x="4780026" y="2660904"/>
            <a:ext cx="3723894" cy="3086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013" dirty="0">
                <a:solidFill>
                  <a:srgbClr val="1C2A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PV of rents = </a:t>
            </a:r>
            <a:r>
              <a:rPr lang="en-US" sz="1013" b="1" dirty="0">
                <a:solidFill>
                  <a:srgbClr val="0B2545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$20,000 × 6.7101 = </a:t>
            </a:r>
            <a:r>
              <a:rPr lang="en-US" sz="1013" b="1" dirty="0">
                <a:solidFill>
                  <a:srgbClr val="B039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$134,202</a:t>
            </a:r>
            <a:endParaRPr lang="en-US" sz="1013" dirty="0"/>
          </a:p>
        </p:txBody>
      </p:sp>
      <p:sp>
        <p:nvSpPr>
          <p:cNvPr id="38" name="Shape 36"/>
          <p:cNvSpPr/>
          <p:nvPr/>
        </p:nvSpPr>
        <p:spPr>
          <a:xfrm>
            <a:off x="4423410" y="3175254"/>
            <a:ext cx="4066794" cy="493776"/>
          </a:xfrm>
          <a:prstGeom prst="rect">
            <a:avLst/>
          </a:prstGeom>
          <a:solidFill>
            <a:srgbClr val="0B2545"/>
          </a:solidFill>
          <a:ln w="12700">
            <a:solidFill>
              <a:srgbClr val="333333"/>
            </a:solidFill>
            <a:prstDash val="solid"/>
          </a:ln>
          <a:effectLst>
            <a:outerShdw blurRad="88900" dist="38100" dir="5400000" algn="bl" rotWithShape="0">
              <a:srgbClr val="000000">
                <a:alpha val="12000"/>
              </a:srgbClr>
            </a:outerShdw>
          </a:effectLst>
        </p:spPr>
      </p:sp>
      <p:sp>
        <p:nvSpPr>
          <p:cNvPr id="39" name="Text 37"/>
          <p:cNvSpPr/>
          <p:nvPr/>
        </p:nvSpPr>
        <p:spPr>
          <a:xfrm>
            <a:off x="4491990" y="3175254"/>
            <a:ext cx="3929634" cy="49377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163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NPV  =  $134,202  −  $100,000  =  </a:t>
            </a:r>
            <a:r>
              <a:rPr lang="en-US" sz="1350" b="1" dirty="0">
                <a:solidFill>
                  <a:srgbClr val="C9A9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+ $34,202</a:t>
            </a:r>
            <a:endParaRPr lang="en-US" sz="1163" dirty="0"/>
          </a:p>
        </p:txBody>
      </p:sp>
      <p:pic>
        <p:nvPicPr>
          <p:cNvPr id="40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23410" y="3840480"/>
            <a:ext cx="192024" cy="192024"/>
          </a:xfrm>
          <a:prstGeom prst="rect">
            <a:avLst/>
          </a:prstGeom>
        </p:spPr>
      </p:pic>
      <p:sp>
        <p:nvSpPr>
          <p:cNvPr id="41" name="Text 38"/>
          <p:cNvSpPr/>
          <p:nvPr/>
        </p:nvSpPr>
        <p:spPr>
          <a:xfrm>
            <a:off x="4684014" y="3806190"/>
            <a:ext cx="3861054" cy="3086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938" b="1" dirty="0">
                <a:solidFill>
                  <a:srgbClr val="2E7D5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NPV &gt; 0  →  Accept.  </a:t>
            </a:r>
            <a:r>
              <a:rPr lang="en-US" sz="938" dirty="0">
                <a:solidFill>
                  <a:srgbClr val="1C2A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apartment adds $34,202 of value above the 8% required return.</a:t>
            </a:r>
            <a:endParaRPr lang="en-US" sz="938" dirty="0"/>
          </a:p>
        </p:txBody>
      </p:sp>
    </p:spTree>
    <p:extLst>
      <p:ext uri="{BB962C8B-B14F-4D97-AF65-F5344CB8AC3E}">
        <p14:creationId xmlns:p14="http://schemas.microsoft.com/office/powerpoint/2010/main" val="2934825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5416"/>
    </mc:Choice>
    <mc:Fallback xmlns="">
      <p:transition spd="slow" advTm="21541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95070" x="8101013" y="3405188"/>
          <p14:tracePt t="95260" x="8039100" y="3371850"/>
          <p14:tracePt t="95268" x="7934325" y="3295650"/>
          <p14:tracePt t="95276" x="7815263" y="3209925"/>
          <p14:tracePt t="95286" x="7686675" y="3128963"/>
          <p14:tracePt t="95302" x="7405688" y="2914650"/>
          <p14:tracePt t="95319" x="7262813" y="2790825"/>
          <p14:tracePt t="95335" x="7177088" y="2709863"/>
          <p14:tracePt t="95352" x="7124700" y="2667000"/>
          <p14:tracePt t="95369" x="7110413" y="2652713"/>
          <p14:tracePt t="95385" x="7105650" y="2647950"/>
          <p14:tracePt t="95402" x="7096125" y="2609850"/>
          <p14:tracePt t="95419" x="7081838" y="2524125"/>
          <p14:tracePt t="95435" x="7058025" y="2414588"/>
          <p14:tracePt t="95452" x="7038975" y="2309813"/>
          <p14:tracePt t="95469" x="7024688" y="2281238"/>
          <p14:tracePt t="95485" x="7019925" y="2266950"/>
          <p14:tracePt t="95502" x="7015163" y="2262188"/>
          <p14:tracePt t="95519" x="7010400" y="2262188"/>
          <p14:tracePt t="95535" x="6967538" y="2238375"/>
          <p14:tracePt t="95552" x="6867525" y="2190750"/>
          <p14:tracePt t="95568" x="6791325" y="2147888"/>
          <p14:tracePt t="95585" x="6686550" y="2081213"/>
          <p14:tracePt t="95602" x="6548438" y="2005013"/>
          <p14:tracePt t="95618" x="6496050" y="1971675"/>
          <p14:tracePt t="95635" x="6467475" y="1952625"/>
          <p14:tracePt t="95652" x="6457950" y="1943100"/>
          <p14:tracePt t="95693" x="6457950" y="1947863"/>
          <p14:tracePt t="95702" x="6457950" y="1957388"/>
          <p14:tracePt t="95721" x="6462713" y="1962150"/>
          <p14:tracePt t="95743" x="6467475" y="1966913"/>
          <p14:tracePt t="95752" x="6481763" y="1971675"/>
          <p14:tracePt t="95768" x="6553200" y="1990725"/>
          <p14:tracePt t="95785" x="6696075" y="1995488"/>
          <p14:tracePt t="95802" x="6810375" y="1995488"/>
          <p14:tracePt t="95818" x="6929438" y="1995488"/>
          <p14:tracePt t="95835" x="7067550" y="2000250"/>
          <p14:tracePt t="95852" x="7158038" y="2005013"/>
          <p14:tracePt t="95868" x="7234238" y="2009775"/>
          <p14:tracePt t="95885" x="7291388" y="2019300"/>
          <p14:tracePt t="95902" x="7315200" y="2024063"/>
          <p14:tracePt t="95918" x="7319963" y="2033588"/>
          <p14:tracePt t="96012" x="7296150" y="2033588"/>
          <p14:tracePt t="96019" x="7258050" y="2033588"/>
          <p14:tracePt t="96027" x="7224713" y="2033588"/>
          <p14:tracePt t="96035" x="7181850" y="2038350"/>
          <p14:tracePt t="96052" x="7096125" y="2043113"/>
          <p14:tracePt t="96068" x="6934200" y="2043113"/>
          <p14:tracePt t="96085" x="6834188" y="2043113"/>
          <p14:tracePt t="96102" x="6748463" y="2043113"/>
          <p14:tracePt t="96118" x="6696075" y="2043113"/>
          <p14:tracePt t="96135" x="6677025" y="2043113"/>
          <p14:tracePt t="96175" x="6681788" y="2043113"/>
          <p14:tracePt t="96185" x="6686550" y="2043113"/>
          <p14:tracePt t="96202" x="6729413" y="2043113"/>
          <p14:tracePt t="96218" x="6896100" y="2047875"/>
          <p14:tracePt t="96235" x="7048500" y="2062163"/>
          <p14:tracePt t="96252" x="7224713" y="2105025"/>
          <p14:tracePt t="96268" x="7405688" y="2143125"/>
          <p14:tracePt t="96285" x="7472363" y="2162175"/>
          <p14:tracePt t="96302" x="7505700" y="2166938"/>
          <p14:tracePt t="96303" x="7510463" y="2171700"/>
          <p14:tracePt t="96318" x="7519988" y="2171700"/>
          <p14:tracePt t="96353" x="7515225" y="2171700"/>
          <p14:tracePt t="96368" x="7510463" y="2171700"/>
          <p14:tracePt t="96385" x="7481888" y="2171700"/>
          <p14:tracePt t="96402" x="7386638" y="2166938"/>
          <p14:tracePt t="96418" x="7277100" y="2171700"/>
          <p14:tracePt t="96435" x="7158038" y="2181225"/>
          <p14:tracePt t="96452" x="6962775" y="2185988"/>
          <p14:tracePt t="96468" x="6872288" y="2185988"/>
          <p14:tracePt t="96485" x="6819900" y="2185988"/>
          <p14:tracePt t="96502" x="6781800" y="2185988"/>
          <p14:tracePt t="96518" x="6777038" y="2181225"/>
          <p14:tracePt t="96558" x="6777038" y="2176463"/>
          <p14:tracePt t="96579" x="6781800" y="2176463"/>
          <p14:tracePt t="96587" x="6791325" y="2176463"/>
          <p14:tracePt t="96601" x="6862763" y="2176463"/>
          <p14:tracePt t="96618" x="6962775" y="2171700"/>
          <p14:tracePt t="96636" x="7077075" y="2171700"/>
          <p14:tracePt t="96651" x="7224713" y="2166938"/>
          <p14:tracePt t="96668" x="7277100" y="2166938"/>
          <p14:tracePt t="96685" x="7300913" y="2166938"/>
          <p14:tracePt t="96701" x="7310438" y="2166938"/>
          <p14:tracePt t="96742" x="7305675" y="2166938"/>
          <p14:tracePt t="96751" x="7296150" y="2166938"/>
          <p14:tracePt t="96768" x="7229475" y="2162175"/>
          <p14:tracePt t="96785" x="7058025" y="2152650"/>
          <p14:tracePt t="96802" x="6910388" y="2152650"/>
          <p14:tracePt t="96818" x="6724650" y="2143125"/>
          <p14:tracePt t="96835" x="6534150" y="2128838"/>
          <p14:tracePt t="96851" x="6462713" y="2119313"/>
          <p14:tracePt t="96868" x="6434138" y="2109788"/>
          <p14:tracePt t="96885" x="6424613" y="2109788"/>
          <p14:tracePt t="96901" x="6424613" y="2105025"/>
          <p14:tracePt t="96935" x="6429375" y="2105025"/>
          <p14:tracePt t="96952" x="6462713" y="2100263"/>
          <p14:tracePt t="96968" x="6553200" y="2095500"/>
          <p14:tracePt t="96985" x="6724650" y="2095500"/>
          <p14:tracePt t="97001" x="6838950" y="2095500"/>
          <p14:tracePt t="97018" x="6967538" y="2095500"/>
          <p14:tracePt t="97035" x="7010400" y="2095500"/>
          <p14:tracePt t="97051" x="7029450" y="2095500"/>
          <p14:tracePt t="97068" x="7034213" y="2095500"/>
          <p14:tracePt t="97102" x="7038975" y="2095500"/>
          <p14:tracePt t="97140" x="7015163" y="2100263"/>
          <p14:tracePt t="97147" x="6986588" y="2100263"/>
          <p14:tracePt t="97154" x="6943725" y="2109788"/>
          <p14:tracePt t="97168" x="6858000" y="2109788"/>
          <p14:tracePt t="97185" x="6777038" y="2105025"/>
          <p14:tracePt t="97201" x="6696075" y="2100263"/>
          <p14:tracePt t="97218" x="6619875" y="2095500"/>
          <p14:tracePt t="97235" x="6600825" y="2090738"/>
          <p14:tracePt t="97252" x="6596063" y="2090738"/>
          <p14:tracePt t="97268" x="6591300" y="2090738"/>
          <p14:tracePt t="97301" x="6596063" y="2090738"/>
          <p14:tracePt t="97318" x="6615113" y="2090738"/>
          <p14:tracePt t="97335" x="6638925" y="2090738"/>
          <p14:tracePt t="97352" x="6657975" y="2090738"/>
          <p14:tracePt t="97368" x="6662738" y="2090738"/>
          <p14:tracePt t="97385" x="6667500" y="2090738"/>
          <p14:tracePt t="97401" x="6672263" y="2090738"/>
          <p14:tracePt t="97437" x="6667500" y="2090738"/>
          <p14:tracePt t="97451" x="6662738" y="2090738"/>
          <p14:tracePt t="97468" x="6653213" y="2090738"/>
          <p14:tracePt t="97488" x="6648450" y="2090738"/>
          <p14:tracePt t="97501" x="6648450" y="2085975"/>
          <p14:tracePt t="97518" x="6648450" y="2081213"/>
          <p14:tracePt t="97535" x="6643688" y="2081213"/>
          <p14:tracePt t="97551" x="6643688" y="2071688"/>
          <p14:tracePt t="97637" x="6643688" y="2076450"/>
          <p14:tracePt t="97671" x="6643688" y="2081213"/>
          <p14:tracePt t="97678" x="6648450" y="2081213"/>
          <p14:tracePt t="97714" x="6648450" y="2085975"/>
          <p14:tracePt t="97721" x="6657975" y="2085975"/>
          <p14:tracePt t="97770" x="6629400" y="2081213"/>
          <p14:tracePt t="97785" x="6624638" y="2076450"/>
          <p14:tracePt t="97792" x="6615113" y="2071688"/>
          <p14:tracePt t="97813" x="6615113" y="2066925"/>
          <p14:tracePt t="97969" x="6610350" y="2066925"/>
          <p14:tracePt t="97976" x="6605588" y="2066925"/>
          <p14:tracePt t="98168" x="6610350" y="2066925"/>
          <p14:tracePt t="98182" x="6619875" y="2071688"/>
          <p14:tracePt t="98189" x="6624638" y="2071688"/>
          <p14:tracePt t="98201" x="6629400" y="2076450"/>
          <p14:tracePt t="98218" x="6638925" y="2076450"/>
          <p14:tracePt t="98234" x="6648450" y="2081213"/>
          <p14:tracePt t="98251" x="6653213" y="2081213"/>
          <p14:tracePt t="98268" x="6662738" y="2085975"/>
          <p14:tracePt t="98301" x="6667500" y="2090738"/>
          <p14:tracePt t="98332" x="6672263" y="2090738"/>
          <p14:tracePt t="98338" x="6677025" y="2090738"/>
          <p14:tracePt t="98351" x="6681788" y="2095500"/>
          <p14:tracePt t="98368" x="6710363" y="2100263"/>
          <p14:tracePt t="98384" x="6757988" y="2100263"/>
          <p14:tracePt t="98401" x="6862763" y="2109788"/>
          <p14:tracePt t="98418" x="6919913" y="2114550"/>
          <p14:tracePt t="98434" x="6967538" y="2119313"/>
          <p14:tracePt t="98451" x="7005638" y="2124075"/>
          <p14:tracePt t="98468" x="7019925" y="2124075"/>
          <p14:tracePt t="98501" x="7024688" y="2124075"/>
          <p14:tracePt t="98622" x="7024688" y="2119313"/>
          <p14:tracePt t="98643" x="7024688" y="2114550"/>
          <p14:tracePt t="98658" x="7019925" y="2109788"/>
          <p14:tracePt t="98664" x="7015163" y="2105025"/>
          <p14:tracePt t="98671" x="7005638" y="2100263"/>
          <p14:tracePt t="98684" x="7000875" y="2100263"/>
          <p14:tracePt t="98701" x="6991350" y="2095500"/>
          <p14:tracePt t="98717" x="6981825" y="2095500"/>
          <p14:tracePt t="98734" x="6981825" y="2090738"/>
          <p14:tracePt t="98751" x="6977063" y="2085975"/>
          <p14:tracePt t="98806" x="6972300" y="2085975"/>
          <p14:tracePt t="98813" x="6972300" y="2081213"/>
          <p14:tracePt t="98835" x="6972300" y="2076450"/>
          <p14:tracePt t="98898" x="6972300" y="2071688"/>
          <p14:tracePt t="98991" x="6977063" y="2071688"/>
          <p14:tracePt t="98998" x="6977063" y="2076450"/>
          <p14:tracePt t="99005" x="6986588" y="2076450"/>
          <p14:tracePt t="99017" x="6986588" y="2081213"/>
          <p14:tracePt t="99034" x="6991350" y="2085975"/>
          <p14:tracePt t="99068" x="6996113" y="2085975"/>
          <p14:tracePt t="99097" x="7000875" y="2085975"/>
          <p14:tracePt t="99118" x="7005638" y="2085975"/>
          <p14:tracePt t="99189" x="7010400" y="2085975"/>
          <p14:tracePt t="99218" x="7015163" y="2085975"/>
          <p14:tracePt t="99254" x="7019925" y="2085975"/>
          <p14:tracePt t="99359" x="7024688" y="2085975"/>
          <p14:tracePt t="99366" x="7024688" y="2081213"/>
          <p14:tracePt t="99373" x="7024688" y="2076450"/>
          <p14:tracePt t="99394" x="7024688" y="2071688"/>
          <p14:tracePt t="99409" x="7029450" y="2066925"/>
          <p14:tracePt t="99466" x="7029450" y="2062163"/>
          <p14:tracePt t="99480" x="7034213" y="2062163"/>
          <p14:tracePt t="99508" x="7038975" y="2062163"/>
          <p14:tracePt t="99522" x="7043738" y="2062163"/>
          <p14:tracePt t="99529" x="7048500" y="2062163"/>
          <p14:tracePt t="99537" x="7053263" y="2062163"/>
          <p14:tracePt t="99550" x="7077075" y="2057400"/>
          <p14:tracePt t="99567" x="7091363" y="2047875"/>
          <p14:tracePt t="99584" x="7110413" y="2043113"/>
          <p14:tracePt t="99601" x="7119938" y="2038350"/>
          <p14:tracePt t="99617" x="7124700" y="2038350"/>
          <p14:tracePt t="99634" x="7124700" y="2033588"/>
          <p14:tracePt t="99667" x="7129463" y="2033588"/>
          <p14:tracePt t="99685" x="7129463" y="2028825"/>
          <p14:tracePt t="99707" x="7134225" y="2028825"/>
          <p14:tracePt t="99728" x="7134225" y="2019300"/>
          <p14:tracePt t="99771" x="7134225" y="2014538"/>
          <p14:tracePt t="99898" x="7138988" y="2014538"/>
          <p14:tracePt t="99919" x="7143750" y="2005013"/>
          <p14:tracePt t="99926" x="7153275" y="2000250"/>
          <p14:tracePt t="99934" x="7158038" y="1990725"/>
          <p14:tracePt t="99950" x="7181850" y="1976438"/>
          <p14:tracePt t="99967" x="7205663" y="1962150"/>
          <p14:tracePt t="99984" x="7224713" y="1947863"/>
          <p14:tracePt t="100019" x="7229475" y="1947863"/>
          <p14:tracePt t="100168" x="7229475" y="1952625"/>
          <p14:tracePt t="100182" x="7229475" y="1957388"/>
          <p14:tracePt t="100203" x="7229475" y="1962150"/>
          <p14:tracePt t="100210" x="7229475" y="1966913"/>
          <p14:tracePt t="100231" x="7229475" y="1971675"/>
          <p14:tracePt t="100246" x="7229475" y="1976438"/>
          <p14:tracePt t="100260" x="7229475" y="1981200"/>
          <p14:tracePt t="100268" x="7234238" y="1985963"/>
          <p14:tracePt t="100288" x="7239000" y="1995488"/>
          <p14:tracePt t="100302" x="7239000" y="2000250"/>
          <p14:tracePt t="100317" x="7248525" y="2009775"/>
          <p14:tracePt t="100334" x="7262813" y="2024063"/>
          <p14:tracePt t="100350" x="7277100" y="2038350"/>
          <p14:tracePt t="100367" x="7291388" y="2052638"/>
          <p14:tracePt t="100384" x="7291388" y="2057400"/>
          <p14:tracePt t="100401" x="7296150" y="2062163"/>
          <p14:tracePt t="100417" x="7305675" y="2066925"/>
          <p14:tracePt t="100434" x="7315200" y="2066925"/>
          <p14:tracePt t="100450" x="7324725" y="2076450"/>
          <p14:tracePt t="100467" x="7353300" y="2085975"/>
          <p14:tracePt t="100484" x="7377113" y="2090738"/>
          <p14:tracePt t="100501" x="7391400" y="2095500"/>
          <p14:tracePt t="100534" x="7396163" y="2095500"/>
          <p14:tracePt t="100550" x="7405688" y="2095500"/>
          <p14:tracePt t="100615" x="7410450" y="2095500"/>
          <p14:tracePt t="100651" x="7415213" y="2095500"/>
          <p14:tracePt t="100671" x="7424738" y="2095500"/>
          <p14:tracePt t="100678" x="7434263" y="2090738"/>
          <p14:tracePt t="100685" x="7439025" y="2085975"/>
          <p14:tracePt t="100700" x="7458075" y="2085975"/>
          <p14:tracePt t="100717" x="7477125" y="2081213"/>
          <p14:tracePt t="100733" x="7491413" y="2071688"/>
          <p14:tracePt t="100750" x="7510463" y="2071688"/>
          <p14:tracePt t="100767" x="7515225" y="2071688"/>
          <p14:tracePt t="100783" x="7529513" y="2071688"/>
          <p14:tracePt t="100800" x="7543800" y="2066925"/>
          <p14:tracePt t="100817" x="7562850" y="2066925"/>
          <p14:tracePt t="100834" x="7586663" y="2066925"/>
          <p14:tracePt t="100850" x="7596188" y="2066925"/>
          <p14:tracePt t="100867" x="7600950" y="2066925"/>
          <p14:tracePt t="100962" x="7596188" y="2066925"/>
          <p14:tracePt t="100969" x="7591425" y="2066925"/>
          <p14:tracePt t="100976" x="7581900" y="2066925"/>
          <p14:tracePt t="100983" x="7572375" y="2066925"/>
          <p14:tracePt t="101000" x="7558088" y="2066925"/>
          <p14:tracePt t="101017" x="7496175" y="2062163"/>
          <p14:tracePt t="101033" x="7334250" y="2062163"/>
          <p14:tracePt t="101050" x="7186613" y="2062163"/>
          <p14:tracePt t="101067" x="7034213" y="2057400"/>
          <p14:tracePt t="101083" x="6810375" y="2052638"/>
          <p14:tracePt t="101100" x="6681788" y="2043113"/>
          <p14:tracePt t="101117" x="6586538" y="2038350"/>
          <p14:tracePt t="101133" x="6457950" y="2033588"/>
          <p14:tracePt t="101150" x="6386513" y="2024063"/>
          <p14:tracePt t="101167" x="6348413" y="2024063"/>
          <p14:tracePt t="101183" x="6343650" y="2024063"/>
          <p14:tracePt t="101232" x="6343650" y="2019300"/>
          <p14:tracePt t="101246" x="6348413" y="2019300"/>
          <p14:tracePt t="101253" x="6357938" y="2019300"/>
          <p14:tracePt t="101266" x="6376988" y="2019300"/>
          <p14:tracePt t="101283" x="6419850" y="2019300"/>
          <p14:tracePt t="101300" x="6496050" y="2019300"/>
          <p14:tracePt t="101316" x="6681788" y="2038350"/>
          <p14:tracePt t="101333" x="6805613" y="2043113"/>
          <p14:tracePt t="101350" x="6924675" y="2052638"/>
          <p14:tracePt t="101367" x="7081838" y="2066925"/>
          <p14:tracePt t="101383" x="7143750" y="2066925"/>
          <p14:tracePt t="101400" x="7177088" y="2066925"/>
          <p14:tracePt t="101417" x="7196138" y="2066925"/>
          <p14:tracePt t="101488" x="7186613" y="2071688"/>
          <p14:tracePt t="101494" x="7172325" y="2081213"/>
          <p14:tracePt t="101501" x="7129463" y="2085975"/>
          <p14:tracePt t="101517" x="7010400" y="2100263"/>
          <p14:tracePt t="101533" x="6896100" y="2109788"/>
          <p14:tracePt t="101550" x="6772275" y="2109788"/>
          <p14:tracePt t="101566" x="6677025" y="2109788"/>
          <p14:tracePt t="101583" x="6662738" y="2109788"/>
          <p14:tracePt t="101600" x="6662738" y="2105025"/>
          <p14:tracePt t="101616" x="6691313" y="2085975"/>
          <p14:tracePt t="101633" x="6772275" y="2052638"/>
          <p14:tracePt t="101650" x="6981825" y="1966913"/>
          <p14:tracePt t="101667" x="7091363" y="1933575"/>
          <p14:tracePt t="101683" x="7172325" y="1909763"/>
          <p14:tracePt t="101700" x="7210425" y="1900238"/>
          <p14:tracePt t="101716" x="7215188" y="1900238"/>
          <p14:tracePt t="101764" x="7215188" y="1905000"/>
          <p14:tracePt t="101770" x="7215188" y="1909763"/>
          <p14:tracePt t="101792" x="7210425" y="1914525"/>
          <p14:tracePt t="101806" x="7210425" y="1919288"/>
          <p14:tracePt t="101816" x="7205663" y="1919288"/>
          <p14:tracePt t="101833" x="7205663" y="1924050"/>
          <p14:tracePt t="101850" x="7200900" y="1924050"/>
          <p14:tracePt t="101920" x="7200900" y="1928813"/>
          <p14:tracePt t="101934" x="7200900" y="1933575"/>
          <p14:tracePt t="101941" x="7200900" y="1938338"/>
          <p14:tracePt t="101950" x="7200900" y="1943100"/>
          <p14:tracePt t="101966" x="7200900" y="1947863"/>
          <p14:tracePt t="101983" x="7200900" y="1952625"/>
          <p14:tracePt t="102012" x="7200900" y="1957388"/>
          <p14:tracePt t="102310" x="7200900" y="1981200"/>
          <p14:tracePt t="102317" x="7200900" y="2014538"/>
          <p14:tracePt t="102324" x="7196138" y="2038350"/>
          <p14:tracePt t="102333" x="7196138" y="2066925"/>
          <p14:tracePt t="102350" x="7196138" y="2100263"/>
          <p14:tracePt t="102367" x="7196138" y="2114550"/>
          <p14:tracePt t="102383" x="7196138" y="2138363"/>
          <p14:tracePt t="102400" x="7200900" y="2152650"/>
          <p14:tracePt t="102416" x="7210425" y="2176463"/>
          <p14:tracePt t="102433" x="7224713" y="2190750"/>
          <p14:tracePt t="102450" x="7224713" y="2205038"/>
          <p14:tracePt t="102466" x="7234238" y="2214563"/>
          <p14:tracePt t="102500" x="7234238" y="2219325"/>
          <p14:tracePt t="102522" x="7239000" y="2228850"/>
          <p14:tracePt t="102536" x="7239000" y="2238375"/>
          <p14:tracePt t="102551" x="7239000" y="2243138"/>
          <p14:tracePt t="102566" x="7239000" y="2252663"/>
          <p14:tracePt t="102583" x="7239000" y="2262188"/>
          <p14:tracePt t="102600" x="7239000" y="2271713"/>
          <p14:tracePt t="102616" x="7229475" y="2305050"/>
          <p14:tracePt t="102633" x="7210425" y="2333625"/>
          <p14:tracePt t="102650" x="7172325" y="2409825"/>
          <p14:tracePt t="102666" x="7138988" y="2476500"/>
          <p14:tracePt t="102683" x="7110413" y="2509838"/>
          <p14:tracePt t="102700" x="7091363" y="2533650"/>
          <p14:tracePt t="102716" x="7081838" y="2538413"/>
          <p14:tracePt t="102749" x="7081838" y="2543175"/>
          <p14:tracePt t="103069" x="7086600" y="2543175"/>
          <p14:tracePt t="103076" x="7086600" y="2538413"/>
          <p14:tracePt t="103083" x="7091363" y="2533650"/>
          <p14:tracePt t="103099" x="7096125" y="2528888"/>
          <p14:tracePt t="103133" x="7096125" y="2524125"/>
          <p14:tracePt t="103149" x="7100888" y="2524125"/>
          <p14:tracePt t="103834" x="7100888" y="2519363"/>
          <p14:tracePt t="103997" x="7100888" y="2514600"/>
          <p14:tracePt t="104196" x="7100888" y="2509838"/>
          <p14:tracePt t="104231" x="7100888" y="2505075"/>
          <p14:tracePt t="104281" x="7100888" y="2500313"/>
          <p14:tracePt t="104309" x="7100888" y="2495550"/>
          <p14:tracePt t="104373" x="7100888" y="2490788"/>
          <p14:tracePt t="104444" x="7096125" y="2490788"/>
          <p14:tracePt t="104480" x="7091363" y="2490788"/>
          <p14:tracePt t="104508" x="7086600" y="2490788"/>
          <p14:tracePt t="104517" x="7081838" y="2490788"/>
          <p14:tracePt t="104529" x="7077075" y="2490788"/>
          <p14:tracePt t="104544" x="7072313" y="2490788"/>
          <p14:tracePt t="104558" x="7067550" y="2490788"/>
          <p14:tracePt t="104565" x="7062788" y="2490788"/>
          <p14:tracePt t="104582" x="7048500" y="2490788"/>
          <p14:tracePt t="104599" x="7034213" y="2490788"/>
          <p14:tracePt t="104616" x="6962775" y="2490788"/>
          <p14:tracePt t="104632" x="6905625" y="2490788"/>
          <p14:tracePt t="104649" x="6810375" y="2486025"/>
          <p14:tracePt t="104666" x="6672263" y="2486025"/>
          <p14:tracePt t="104682" x="6572250" y="2486025"/>
          <p14:tracePt t="104699" x="6410325" y="2495550"/>
          <p14:tracePt t="104715" x="6315075" y="2505075"/>
          <p14:tracePt t="104732" x="6215063" y="2514600"/>
          <p14:tracePt t="104749" x="6076950" y="2538413"/>
          <p14:tracePt t="104765" x="5986463" y="2552700"/>
          <p14:tracePt t="104782" x="5895975" y="2576513"/>
          <p14:tracePt t="104799" x="5795963" y="2595563"/>
          <p14:tracePt t="104815" x="5753100" y="2609850"/>
          <p14:tracePt t="104832" x="5734050" y="2619375"/>
          <p14:tracePt t="104849" x="5715000" y="2628900"/>
          <p14:tracePt t="104866" x="5705475" y="2628900"/>
          <p14:tracePt t="104882" x="5700713" y="2628900"/>
          <p14:tracePt t="105196" x="5653088" y="2643188"/>
          <p14:tracePt t="105203" x="5567363" y="2667000"/>
          <p14:tracePt t="105215" x="5500688" y="2690813"/>
          <p14:tracePt t="105232" x="5314950" y="2738438"/>
          <p14:tracePt t="105249" x="5229225" y="2757488"/>
          <p14:tracePt t="105265" x="5162550" y="2767013"/>
          <p14:tracePt t="105282" x="5114925" y="2776538"/>
          <p14:tracePt t="105299" x="5091113" y="2781300"/>
          <p14:tracePt t="105315" x="5081588" y="2781300"/>
          <p14:tracePt t="105332" x="5072063" y="2786063"/>
          <p14:tracePt t="105365" x="5057775" y="2800350"/>
          <p14:tracePt t="105382" x="5029200" y="2819400"/>
          <p14:tracePt t="105399" x="5010150" y="2828925"/>
          <p14:tracePt t="105415" x="5000625" y="2833688"/>
          <p14:tracePt t="105432" x="4986338" y="2838450"/>
          <p14:tracePt t="105449" x="4986338" y="2843213"/>
          <p14:tracePt t="105465" x="4981575" y="2843213"/>
          <p14:tracePt t="105622" x="4986338" y="2843213"/>
          <p14:tracePt t="105657" x="4991100" y="2843213"/>
          <p14:tracePt t="105693" x="4995863" y="2843213"/>
          <p14:tracePt t="105758" x="5000625" y="2843213"/>
          <p14:tracePt t="105785" x="5000625" y="2847975"/>
          <p14:tracePt t="105813" x="5000625" y="2852738"/>
          <p14:tracePt t="105828" x="5005388" y="2857500"/>
          <p14:tracePt t="105842" x="5010150" y="2862263"/>
          <p14:tracePt t="105849" x="5010150" y="2867025"/>
          <p14:tracePt t="105865" x="5014913" y="2876550"/>
          <p14:tracePt t="105882" x="5014913" y="2890838"/>
          <p14:tracePt t="105898" x="5014913" y="2895600"/>
          <p14:tracePt t="105915" x="5024438" y="2900363"/>
          <p14:tracePt t="105976" x="5024438" y="2905125"/>
          <p14:tracePt t="105990" x="5019675" y="2905125"/>
          <p14:tracePt t="106005" x="5019675" y="2909888"/>
          <p14:tracePt t="106019" x="5014913" y="2909888"/>
          <p14:tracePt t="106026" x="5014913" y="2914650"/>
          <p14:tracePt t="106040" x="5010150" y="2914650"/>
          <p14:tracePt t="106048" x="5005388" y="2914650"/>
          <p14:tracePt t="106065" x="5000625" y="2914650"/>
          <p14:tracePt t="106082" x="4995863" y="2914650"/>
          <p14:tracePt t="106098" x="4986338" y="2914650"/>
          <p14:tracePt t="106132" x="4981575" y="2914650"/>
          <p14:tracePt t="106182" x="4976813" y="2914650"/>
          <p14:tracePt t="106275" x="4976813" y="2909888"/>
          <p14:tracePt t="106288" x="4986338" y="2909888"/>
          <p14:tracePt t="106310" x="4991100" y="2909888"/>
          <p14:tracePt t="106324" x="4995863" y="2909888"/>
          <p14:tracePt t="106331" x="5000625" y="2909888"/>
          <p14:tracePt t="106345" x="5005388" y="2909888"/>
          <p14:tracePt t="106352" x="5010150" y="2909888"/>
          <p14:tracePt t="106365" x="5029200" y="2909888"/>
          <p14:tracePt t="106382" x="5119688" y="2919413"/>
          <p14:tracePt t="106398" x="5191125" y="2928938"/>
          <p14:tracePt t="106416" x="5281613" y="2938463"/>
          <p14:tracePt t="106432" x="5310188" y="2943225"/>
          <p14:tracePt t="106448" x="5338763" y="2943225"/>
          <p14:tracePt t="106465" x="5376863" y="2943225"/>
          <p14:tracePt t="106482" x="5395913" y="2943225"/>
          <p14:tracePt t="106498" x="5414963" y="2943225"/>
          <p14:tracePt t="106515" x="5429250" y="2943225"/>
          <p14:tracePt t="106532" x="5434013" y="2943225"/>
          <p14:tracePt t="106548" x="5443538" y="2943225"/>
          <p14:tracePt t="106565" x="5448300" y="2943225"/>
          <p14:tracePt t="106608" x="5453063" y="2943225"/>
          <p14:tracePt t="106636" x="5457825" y="2943225"/>
          <p14:tracePt t="106735" x="5410200" y="2947988"/>
          <p14:tracePt t="106742" x="5381625" y="2947988"/>
          <p14:tracePt t="106749" x="5353050" y="2947988"/>
          <p14:tracePt t="106765" x="5276850" y="2947988"/>
          <p14:tracePt t="106781" x="5191125" y="2947988"/>
          <p14:tracePt t="106798" x="5062538" y="2943225"/>
          <p14:tracePt t="106815" x="5010150" y="2938463"/>
          <p14:tracePt t="106831" x="4976813" y="2928938"/>
          <p14:tracePt t="106848" x="4953000" y="2928938"/>
          <p14:tracePt t="106899" x="4953000" y="2924175"/>
          <p14:tracePt t="108274" x="4976813" y="2924175"/>
          <p14:tracePt t="108281" x="4991100" y="2924175"/>
          <p14:tracePt t="108288" x="5014913" y="2924175"/>
          <p14:tracePt t="108298" x="5033963" y="2924175"/>
          <p14:tracePt t="108314" x="5072063" y="2924175"/>
          <p14:tracePt t="108331" x="5100638" y="2924175"/>
          <p14:tracePt t="108348" x="5114925" y="2924175"/>
          <p14:tracePt t="108402" x="5119688" y="2924175"/>
          <p14:tracePt t="108601" x="5119688" y="2928938"/>
          <p14:tracePt t="110096" x="5129213" y="2928938"/>
          <p14:tracePt t="110103" x="5143500" y="2928938"/>
          <p14:tracePt t="110114" x="5162550" y="2928938"/>
          <p14:tracePt t="110130" x="5214938" y="2924175"/>
          <p14:tracePt t="110147" x="5295900" y="2924175"/>
          <p14:tracePt t="110164" x="5338763" y="2919413"/>
          <p14:tracePt t="110181" x="5376863" y="2919413"/>
          <p14:tracePt t="110197" x="5391150" y="2919413"/>
          <p14:tracePt t="110214" x="5414963" y="2919413"/>
          <p14:tracePt t="110231" x="5443538" y="2919413"/>
          <p14:tracePt t="110247" x="5476875" y="2924175"/>
          <p14:tracePt t="110264" x="5514975" y="2924175"/>
          <p14:tracePt t="110280" x="5548313" y="2933700"/>
          <p14:tracePt t="110297" x="5562600" y="2938463"/>
          <p14:tracePt t="110314" x="5576888" y="2947988"/>
          <p14:tracePt t="110330" x="5591175" y="2952750"/>
          <p14:tracePt t="110347" x="5605463" y="2967038"/>
          <p14:tracePt t="110364" x="5634038" y="2981325"/>
          <p14:tracePt t="110380" x="5667375" y="2995613"/>
          <p14:tracePt t="110397" x="5686425" y="3000375"/>
          <p14:tracePt t="110413" x="5691188" y="3000375"/>
          <p14:tracePt t="110430" x="5695950" y="3005138"/>
          <p14:tracePt t="110447" x="5700713" y="3005138"/>
          <p14:tracePt t="110501" x="5705475" y="3005138"/>
          <p14:tracePt t="110550" x="5705475" y="3000375"/>
          <p14:tracePt t="110557" x="5710238" y="3000375"/>
          <p14:tracePt t="110564" x="5710238" y="2995613"/>
          <p14:tracePt t="110580" x="5715000" y="2995613"/>
          <p14:tracePt t="110597" x="5719763" y="2990850"/>
          <p14:tracePt t="110614" x="5719763" y="2981325"/>
          <p14:tracePt t="110630" x="5719763" y="2976563"/>
          <p14:tracePt t="110647" x="5724525" y="2976563"/>
          <p14:tracePt t="110663" x="5724525" y="2971800"/>
          <p14:tracePt t="110721" x="5724525" y="2967038"/>
          <p14:tracePt t="110756" x="5724525" y="2962275"/>
          <p14:tracePt t="110869" x="5724525" y="2957513"/>
          <p14:tracePt t="110940" x="5724525" y="2952750"/>
          <p14:tracePt t="111011" x="5724525" y="2947988"/>
          <p14:tracePt t="111054" x="5719763" y="2947988"/>
          <p14:tracePt t="111061" x="5715000" y="2947988"/>
          <p14:tracePt t="111068" x="5710238" y="2943225"/>
          <p14:tracePt t="111082" x="5705475" y="2943225"/>
          <p14:tracePt t="111110" x="5700713" y="2943225"/>
          <p14:tracePt t="111167" x="5695950" y="2943225"/>
          <p14:tracePt t="111202" x="5691188" y="2943225"/>
          <p14:tracePt t="111940" x="5691188" y="2938463"/>
          <p14:tracePt t="111948" x="5686425" y="2938463"/>
          <p14:tracePt t="111990" x="5681663" y="2933700"/>
          <p14:tracePt t="112011" x="5681663" y="2928938"/>
          <p14:tracePt t="112018" x="5676900" y="2928938"/>
          <p14:tracePt t="112032" x="5672138" y="2928938"/>
          <p14:tracePt t="112068" x="5667375" y="2928938"/>
          <p14:tracePt t="112075" x="5667375" y="2924175"/>
          <p14:tracePt t="112103" x="5662613" y="2924175"/>
          <p14:tracePt t="112117" x="5657850" y="2924175"/>
          <p14:tracePt t="112167" x="5653088" y="2919413"/>
          <p14:tracePt t="112231" x="5648325" y="2919413"/>
          <p14:tracePt t="112273" x="5643563" y="2919413"/>
          <p14:tracePt t="112287" x="5638800" y="2919413"/>
          <p14:tracePt t="112323" x="5634038" y="2919413"/>
          <p14:tracePt t="112380" x="5629275" y="2919413"/>
          <p14:tracePt t="112394" x="5629275" y="2924175"/>
          <p14:tracePt t="112465" x="5634038" y="2924175"/>
          <p14:tracePt t="112472" x="5638800" y="2924175"/>
          <p14:tracePt t="112479" x="5643563" y="2924175"/>
          <p14:tracePt t="112496" x="5648325" y="2924175"/>
          <p14:tracePt t="112513" x="5657850" y="2924175"/>
          <p14:tracePt t="112529" x="5672138" y="2928938"/>
          <p14:tracePt t="112546" x="5676900" y="2928938"/>
          <p14:tracePt t="112563" x="5681663" y="2933700"/>
          <p14:tracePt t="112580" x="5719763" y="2938463"/>
          <p14:tracePt t="112596" x="5757863" y="2943225"/>
          <p14:tracePt t="112613" x="5795963" y="2947988"/>
          <p14:tracePt t="112630" x="5838825" y="2952750"/>
          <p14:tracePt t="112646" x="5862638" y="2952750"/>
          <p14:tracePt t="112663" x="5905500" y="2957513"/>
          <p14:tracePt t="112679" x="5934075" y="2962275"/>
          <p14:tracePt t="112696" x="5967413" y="2962275"/>
          <p14:tracePt t="112713" x="6010275" y="2967038"/>
          <p14:tracePt t="112729" x="6034088" y="2976563"/>
          <p14:tracePt t="112746" x="6057900" y="2981325"/>
          <p14:tracePt t="112763" x="6086475" y="2981325"/>
          <p14:tracePt t="112779" x="6091238" y="2986088"/>
          <p14:tracePt t="112796" x="6100763" y="2986088"/>
          <p14:tracePt t="112813" x="6105525" y="2986088"/>
          <p14:tracePt t="112829" x="6115050" y="2986088"/>
          <p14:tracePt t="112846" x="6124575" y="2986088"/>
          <p14:tracePt t="112863" x="6134100" y="2986088"/>
          <p14:tracePt t="112879" x="6138863" y="2986088"/>
          <p14:tracePt t="112896" x="6143625" y="2986088"/>
          <p14:tracePt t="112948" x="6148388" y="2986088"/>
          <p14:tracePt t="112961" x="6157913" y="2986088"/>
          <p14:tracePt t="112982" x="6162675" y="2986088"/>
          <p14:tracePt t="113004" x="6167438" y="2986088"/>
          <p14:tracePt t="113032" x="6172200" y="2986088"/>
          <p14:tracePt t="113039" x="6172200" y="2981325"/>
          <p14:tracePt t="113068" x="6176963" y="2981325"/>
          <p14:tracePt t="113075" x="6181725" y="2976563"/>
          <p14:tracePt t="113089" x="6181725" y="2971800"/>
          <p14:tracePt t="113118" x="6186488" y="2971800"/>
          <p14:tracePt t="113139" x="6186488" y="2967038"/>
          <p14:tracePt t="113145" x="6191250" y="2967038"/>
          <p14:tracePt t="113309" x="6191250" y="2962275"/>
          <p14:tracePt t="113897" x="6186488" y="2957513"/>
          <p14:tracePt t="113905" x="6167438" y="2957513"/>
          <p14:tracePt t="113913" x="6153150" y="2957513"/>
          <p14:tracePt t="113929" x="6110288" y="2957513"/>
          <p14:tracePt t="113946" x="6034088" y="2957513"/>
          <p14:tracePt t="113962" x="5876925" y="2957513"/>
          <p14:tracePt t="113979" x="5781675" y="2967038"/>
          <p14:tracePt t="113996" x="5691188" y="2967038"/>
          <p14:tracePt t="114012" x="5600700" y="2967038"/>
          <p14:tracePt t="114029" x="5576888" y="2967038"/>
          <p14:tracePt t="114046" x="5567363" y="2967038"/>
          <p14:tracePt t="114139" x="5567363" y="2962275"/>
          <p14:tracePt t="114153" x="5572125" y="2962275"/>
          <p14:tracePt t="114160" x="5576888" y="2962275"/>
          <p14:tracePt t="114196" x="5581650" y="2962275"/>
          <p14:tracePt t="114231" x="5586413" y="2962275"/>
          <p14:tracePt t="114266" x="5591175" y="2962275"/>
          <p14:tracePt t="114281" x="5595938" y="2962275"/>
          <p14:tracePt t="114309" x="5600700" y="2962275"/>
          <p14:tracePt t="114366" x="5605463" y="2962275"/>
          <p14:tracePt t="114422" x="5610225" y="2962275"/>
          <p14:tracePt t="114458" x="5614988" y="2962275"/>
          <p14:tracePt t="114493" x="5619750" y="2962275"/>
          <p14:tracePt t="114557" x="5624513" y="2962275"/>
          <p14:tracePt t="114706" x="5629275" y="2962275"/>
          <p14:tracePt t="114813" x="5634038" y="2962275"/>
          <p14:tracePt t="114890" x="5638800" y="2962275"/>
          <p14:tracePt t="114961" x="5648325" y="2957513"/>
          <p14:tracePt t="114990" x="5653088" y="2952750"/>
          <p14:tracePt t="115011" x="5653088" y="2947988"/>
          <p14:tracePt t="115054" x="5657850" y="2947988"/>
          <p14:tracePt t="115160" x="5657850" y="2943225"/>
          <p14:tracePt t="115344" x="5657850" y="2938463"/>
          <p14:tracePt t="116195" x="5672138" y="2938463"/>
          <p14:tracePt t="116202" x="5705475" y="2938463"/>
          <p14:tracePt t="116212" x="5734050" y="2943225"/>
          <p14:tracePt t="116228" x="5795963" y="2943225"/>
          <p14:tracePt t="116245" x="5881688" y="2947988"/>
          <p14:tracePt t="116262" x="5929313" y="2947988"/>
          <p14:tracePt t="116278" x="5967413" y="2947988"/>
          <p14:tracePt t="116295" x="6010275" y="2947988"/>
          <p14:tracePt t="116312" x="6019800" y="2947988"/>
          <p14:tracePt t="116328" x="6029325" y="2947988"/>
          <p14:tracePt t="116345" x="6038850" y="2947988"/>
          <p14:tracePt t="116394" x="6043613" y="2947988"/>
          <p14:tracePt t="116458" x="6048375" y="2947988"/>
          <p14:tracePt t="120005" x="6029325" y="2938463"/>
          <p14:tracePt t="120011" x="5991225" y="2919413"/>
          <p14:tracePt t="120018" x="5943600" y="2895600"/>
          <p14:tracePt t="120027" x="5891213" y="2871788"/>
          <p14:tracePt t="120044" x="5786438" y="2838450"/>
          <p14:tracePt t="120061" x="5691188" y="2809875"/>
          <p14:tracePt t="120077" x="5657850" y="2800350"/>
          <p14:tracePt t="120094" x="5648325" y="2795588"/>
          <p14:tracePt t="120110" x="5643563" y="2795588"/>
          <p14:tracePt t="120146" x="5643563" y="2800350"/>
          <p14:tracePt t="120160" x="5643563" y="2805113"/>
          <p14:tracePt t="120189" x="5643563" y="2809875"/>
          <p14:tracePt t="120231" x="5643563" y="2814638"/>
          <p14:tracePt t="120260" x="5643563" y="2819400"/>
          <p14:tracePt t="120274" x="5643563" y="2824163"/>
          <p14:tracePt t="120303" x="5643563" y="2828925"/>
          <p14:tracePt t="120309" x="5643563" y="2833688"/>
          <p14:tracePt t="120317" x="5648325" y="2833688"/>
          <p14:tracePt t="120327" x="5648325" y="2838450"/>
          <p14:tracePt t="120345" x="5648325" y="2843213"/>
          <p14:tracePt t="120360" x="5657850" y="2843213"/>
          <p14:tracePt t="120377" x="5657850" y="2847975"/>
          <p14:tracePt t="120393" x="5662613" y="2852738"/>
          <p14:tracePt t="120410" x="5662613" y="2857500"/>
          <p14:tracePt t="120427" x="5662613" y="2862263"/>
          <p14:tracePt t="120444" x="5667375" y="2867025"/>
          <p14:tracePt t="120472" x="5667375" y="2871788"/>
          <p14:tracePt t="120480" x="5667375" y="2876550"/>
          <p14:tracePt t="120494" x="5672138" y="2881313"/>
          <p14:tracePt t="120510" x="5676900" y="2881313"/>
          <p14:tracePt t="120527" x="5676900" y="2886075"/>
          <p14:tracePt t="120543" x="5681663" y="2895600"/>
          <p14:tracePt t="120560" x="5691188" y="2900363"/>
          <p14:tracePt t="120577" x="5691188" y="2909888"/>
          <p14:tracePt t="120593" x="5695950" y="2919413"/>
          <p14:tracePt t="120610" x="5695950" y="2924175"/>
          <p14:tracePt t="120627" x="5700713" y="2928938"/>
          <p14:tracePt t="120643" x="5705475" y="2938463"/>
          <p14:tracePt t="120660" x="5710238" y="2943225"/>
          <p14:tracePt t="120677" x="5710238" y="2947988"/>
          <p14:tracePt t="120693" x="5715000" y="2952750"/>
          <p14:tracePt t="120710" x="5715000" y="2957513"/>
          <p14:tracePt t="120727" x="5715000" y="2962275"/>
          <p14:tracePt t="120743" x="5715000" y="2967038"/>
          <p14:tracePt t="124502" x="5753100" y="2962275"/>
          <p14:tracePt t="124509" x="5791200" y="2952750"/>
          <p14:tracePt t="124516" x="5838825" y="2938463"/>
          <p14:tracePt t="124526" x="5891213" y="2914650"/>
          <p14:tracePt t="124542" x="6005513" y="2890838"/>
          <p14:tracePt t="124559" x="6148388" y="2852738"/>
          <p14:tracePt t="124575" x="6210300" y="2833688"/>
          <p14:tracePt t="124592" x="6248400" y="2828925"/>
          <p14:tracePt t="124609" x="6272213" y="2819400"/>
          <p14:tracePt t="124625" x="6276975" y="2814638"/>
          <p14:tracePt t="124680" x="6281738" y="2814638"/>
          <p14:tracePt t="124821" x="6281738" y="2819400"/>
          <p14:tracePt t="124850" x="6281738" y="2824163"/>
          <p14:tracePt t="124870" x="6281738" y="2828925"/>
          <p14:tracePt t="124878" x="6281738" y="2833688"/>
          <p14:tracePt t="124892" x="6281738" y="2838450"/>
          <p14:tracePt t="124907" x="6281738" y="2843213"/>
          <p14:tracePt t="124920" x="6276975" y="2852738"/>
          <p14:tracePt t="124927" x="6276975" y="2857500"/>
          <p14:tracePt t="124942" x="6276975" y="2867025"/>
          <p14:tracePt t="124959" x="6276975" y="2871788"/>
          <p14:tracePt t="124975" x="6272213" y="2876550"/>
          <p14:tracePt t="124992" x="6267450" y="2881313"/>
          <p14:tracePt t="125009" x="6267450" y="2886075"/>
          <p14:tracePt t="125042" x="6267450" y="2890838"/>
          <p14:tracePt t="125059" x="6262688" y="2890838"/>
          <p14:tracePt t="125105" x="6257925" y="2890838"/>
          <p14:tracePt t="125111" x="6257925" y="2895600"/>
          <p14:tracePt t="125140" x="6257925" y="2900363"/>
          <p14:tracePt t="126807" x="6262688" y="2905125"/>
          <p14:tracePt t="126814" x="6272213" y="2905125"/>
          <p14:tracePt t="126825" x="6281738" y="2905125"/>
          <p14:tracePt t="126841" x="6329363" y="2909888"/>
          <p14:tracePt t="126858" x="6357938" y="2909888"/>
          <p14:tracePt t="126875" x="6400800" y="2914650"/>
          <p14:tracePt t="126892" x="6453188" y="2924175"/>
          <p14:tracePt t="126908" x="6472238" y="2928938"/>
          <p14:tracePt t="126925" x="6486525" y="2928938"/>
          <p14:tracePt t="126941" x="6496050" y="2928938"/>
          <p14:tracePt t="126991" x="6496050" y="2933700"/>
          <p14:tracePt t="127020" x="6496050" y="2938463"/>
          <p14:tracePt t="127041" x="6500813" y="2943225"/>
          <p14:tracePt t="127069" x="6500813" y="2947988"/>
          <p14:tracePt t="135170" x="6515100" y="2947988"/>
          <p14:tracePt t="135177" x="6548438" y="2947988"/>
          <p14:tracePt t="135189" x="6567488" y="2947988"/>
          <p14:tracePt t="135205" x="6634163" y="2947988"/>
          <p14:tracePt t="135222" x="6662738" y="2947988"/>
          <p14:tracePt t="135238" x="6677025" y="2947988"/>
          <p14:tracePt t="135255" x="6691313" y="2947988"/>
          <p14:tracePt t="135272" x="6696075" y="2952750"/>
          <p14:tracePt t="135312" x="6700838" y="2952750"/>
          <p14:tracePt t="135383" x="6700838" y="2957513"/>
          <p14:tracePt t="135411" x="6705600" y="2957513"/>
          <p14:tracePt t="135418" x="6710363" y="2957513"/>
          <p14:tracePt t="135468" x="6710363" y="2962275"/>
          <p14:tracePt t="135482" x="6715125" y="2962275"/>
          <p14:tracePt t="135539" x="6724650" y="2962275"/>
          <p14:tracePt t="135604" x="6729413" y="2962275"/>
          <p14:tracePt t="135624" x="6729413" y="2967038"/>
          <p14:tracePt t="135667" x="6734175" y="2967038"/>
          <p14:tracePt t="142577" x="6724650" y="2971800"/>
          <p14:tracePt t="142584" x="6715125" y="2971800"/>
          <p14:tracePt t="142590" x="6700838" y="2971800"/>
          <p14:tracePt t="142603" x="6691313" y="2971800"/>
          <p14:tracePt t="142619" x="6591300" y="2990850"/>
          <p14:tracePt t="142636" x="6491288" y="3019425"/>
          <p14:tracePt t="142653" x="6343650" y="3048000"/>
          <p14:tracePt t="142669" x="6096000" y="3090863"/>
          <p14:tracePt t="142686" x="5972175" y="3105150"/>
          <p14:tracePt t="142703" x="5862638" y="3109913"/>
          <p14:tracePt t="142719" x="5767388" y="3109913"/>
          <p14:tracePt t="142736" x="5738813" y="3109913"/>
          <p14:tracePt t="142753" x="5715000" y="3109913"/>
          <p14:tracePt t="142769" x="5700713" y="3109913"/>
          <p14:tracePt t="142786" x="5681663" y="3109913"/>
          <p14:tracePt t="142803" x="5657850" y="3105150"/>
          <p14:tracePt t="142819" x="5638800" y="3100388"/>
          <p14:tracePt t="142836" x="5634038" y="3100388"/>
          <p14:tracePt t="142853" x="5629275" y="3095625"/>
          <p14:tracePt t="142869" x="5629275" y="3090863"/>
          <p14:tracePt t="142886" x="5610225" y="3081338"/>
          <p14:tracePt t="142903" x="5576888" y="3062288"/>
          <p14:tracePt t="142919" x="5562600" y="3052763"/>
          <p14:tracePt t="142936" x="5557838" y="3043238"/>
          <p14:tracePt t="142953" x="5548313" y="3033713"/>
          <p14:tracePt t="142969" x="5548313" y="3028950"/>
          <p14:tracePt t="142986" x="5548313" y="3024188"/>
          <p14:tracePt t="143003" x="5548313" y="3019425"/>
          <p14:tracePt t="143019" x="5553075" y="3014663"/>
          <p14:tracePt t="143036" x="5562600" y="3005138"/>
          <p14:tracePt t="143053" x="5605463" y="2976563"/>
          <p14:tracePt t="143069" x="5653088" y="2952750"/>
          <p14:tracePt t="143086" x="5681663" y="2943225"/>
          <p14:tracePt t="143102" x="5710238" y="2933700"/>
          <p14:tracePt t="143119" x="5715000" y="2928938"/>
          <p14:tracePt t="143136" x="5719763" y="2928938"/>
          <p14:tracePt t="143152" x="5729288" y="2928938"/>
          <p14:tracePt t="143186" x="5734050" y="2928938"/>
          <p14:tracePt t="143202" x="5738813" y="2928938"/>
          <p14:tracePt t="143229" x="5743575" y="2928938"/>
          <p14:tracePt t="143293" x="5748338" y="2928938"/>
          <p14:tracePt t="151423" x="5781675" y="2928938"/>
          <p14:tracePt t="151430" x="5824538" y="2924175"/>
          <p14:tracePt t="151438" x="5872163" y="2919413"/>
          <p14:tracePt t="151450" x="5919788" y="2914650"/>
          <p14:tracePt t="151466" x="6029325" y="2919413"/>
          <p14:tracePt t="151483" x="6091238" y="2924175"/>
          <p14:tracePt t="151500" x="6157913" y="2933700"/>
          <p14:tracePt t="151516" x="6210300" y="2938463"/>
          <p14:tracePt t="151533" x="6267450" y="2943225"/>
          <p14:tracePt t="151550" x="6329363" y="2952750"/>
          <p14:tracePt t="151566" x="6362700" y="2957513"/>
          <p14:tracePt t="151583" x="6381750" y="2971800"/>
          <p14:tracePt t="151600" x="6415088" y="2976563"/>
          <p14:tracePt t="151616" x="6443663" y="2981325"/>
          <p14:tracePt t="151633" x="6477000" y="2986088"/>
          <p14:tracePt t="151635" x="6496050" y="2986088"/>
          <p14:tracePt t="151650" x="6524625" y="2990850"/>
          <p14:tracePt t="151666" x="6553200" y="2990850"/>
          <p14:tracePt t="151683" x="6581775" y="2995613"/>
          <p14:tracePt t="151700" x="6619875" y="3000375"/>
          <p14:tracePt t="151716" x="6643688" y="3009900"/>
          <p14:tracePt t="151733" x="6672263" y="3014663"/>
          <p14:tracePt t="151750" x="6710363" y="3019425"/>
          <p14:tracePt t="151766" x="6729413" y="3019425"/>
          <p14:tracePt t="151783" x="6743700" y="3019425"/>
          <p14:tracePt t="151800" x="6762750" y="3019425"/>
          <p14:tracePt t="151816" x="6767513" y="3019425"/>
          <p14:tracePt t="151833" x="6786563" y="3019425"/>
          <p14:tracePt t="151850" x="6796088" y="3019425"/>
          <p14:tracePt t="151866" x="6800850" y="3019425"/>
          <p14:tracePt t="151883" x="6810375" y="3019425"/>
          <p14:tracePt t="151900" x="6815138" y="3019425"/>
          <p14:tracePt t="151916" x="6824663" y="3019425"/>
          <p14:tracePt t="151933" x="6834188" y="3019425"/>
          <p14:tracePt t="151950" x="6843713" y="3019425"/>
          <p14:tracePt t="151966" x="6848475" y="3019425"/>
          <p14:tracePt t="151983" x="6858000" y="3019425"/>
          <p14:tracePt t="151999" x="6862763" y="3019425"/>
          <p14:tracePt t="152033" x="6867525" y="3019425"/>
          <p14:tracePt t="152082" x="6867525" y="3009900"/>
          <p14:tracePt t="152089" x="6872288" y="3009900"/>
          <p14:tracePt t="152139" x="6872288" y="3005138"/>
          <p14:tracePt t="152146" x="6877050" y="3005138"/>
          <p14:tracePt t="152167" x="6877050" y="3000375"/>
          <p14:tracePt t="152174" x="6877050" y="2995613"/>
          <p14:tracePt t="152188" x="6877050" y="2990850"/>
          <p14:tracePt t="152202" x="6877050" y="2986088"/>
          <p14:tracePt t="152216" x="6877050" y="2976563"/>
          <p14:tracePt t="152250" x="6872288" y="2971800"/>
          <p14:tracePt t="152267" x="6872288" y="2967038"/>
          <p14:tracePt t="152302" x="6872288" y="2962275"/>
          <p14:tracePt t="152331" x="6872288" y="2957513"/>
          <p14:tracePt t="152345" x="6867525" y="2957513"/>
          <p14:tracePt t="159403" x="6867525" y="2952750"/>
          <p14:tracePt t="159417" x="6862763" y="2952750"/>
          <p14:tracePt t="171243" x="6853238" y="2952750"/>
          <p14:tracePt t="171249" x="6848475" y="2947988"/>
          <p14:tracePt t="171259" x="6843713" y="2947988"/>
          <p14:tracePt t="171276" x="6838950" y="2943225"/>
          <p14:tracePt t="171310" x="6834188" y="2943225"/>
          <p14:tracePt t="171328" x="6834188" y="2938463"/>
          <p14:tracePt t="171391" x="6834188" y="2933700"/>
          <p14:tracePt t="171464" x="6834188" y="2928938"/>
          <p14:tracePt t="171534" x="6838950" y="2928938"/>
          <p14:tracePt t="177337" x="6815138" y="2933700"/>
          <p14:tracePt t="177344" x="6762750" y="2947988"/>
          <p14:tracePt t="177351" x="6691313" y="2957513"/>
          <p14:tracePt t="177358" x="6610350" y="2981325"/>
          <p14:tracePt t="177374" x="6477000" y="3009900"/>
          <p14:tracePt t="177391" x="6272213" y="3067050"/>
          <p14:tracePt t="177408" x="5967413" y="3133725"/>
          <p14:tracePt t="177424" x="5719763" y="3200400"/>
          <p14:tracePt t="177441" x="5424488" y="3271838"/>
          <p14:tracePt t="177457" x="5072063" y="3381375"/>
          <p14:tracePt t="177474" x="4862513" y="3452813"/>
          <p14:tracePt t="177491" x="4733925" y="3505200"/>
          <p14:tracePt t="177507" x="4600575" y="3543300"/>
          <p14:tracePt t="177524" x="4543425" y="3557588"/>
          <p14:tracePt t="177541" x="4524375" y="3562350"/>
          <p14:tracePt t="177558" x="4519613" y="3562350"/>
          <p14:tracePt t="177574" x="4514850" y="3567113"/>
          <p14:tracePt t="177591" x="4495800" y="3590925"/>
          <p14:tracePt t="177608" x="4481513" y="3609975"/>
          <p14:tracePt t="177624" x="4467225" y="3629025"/>
          <p14:tracePt t="177641" x="4448175" y="3657600"/>
          <p14:tracePt t="177657" x="4443413" y="3662363"/>
          <p14:tracePt t="177674" x="4438650" y="3667125"/>
          <p14:tracePt t="177748" x="4438650" y="3671888"/>
          <p14:tracePt t="177762" x="4452938" y="3676650"/>
          <p14:tracePt t="177769" x="4471988" y="3676650"/>
          <p14:tracePt t="177776" x="4500563" y="3676650"/>
          <p14:tracePt t="177791" x="4591050" y="3676650"/>
          <p14:tracePt t="177807" x="4681538" y="3676650"/>
          <p14:tracePt t="177824" x="4772025" y="3671888"/>
          <p14:tracePt t="177842" x="4895850" y="3667125"/>
          <p14:tracePt t="177857" x="4957763" y="3657600"/>
          <p14:tracePt t="177874" x="4986338" y="3652838"/>
          <p14:tracePt t="177891" x="5010150" y="3652838"/>
          <p14:tracePt t="177924" x="5014913" y="3648075"/>
          <p14:tracePt t="178011" x="5014913" y="3643313"/>
          <p14:tracePt t="178046" x="5014913" y="3638550"/>
          <p14:tracePt t="178081" x="5014913" y="3633788"/>
          <p14:tracePt t="178145" x="5014913" y="3629025"/>
          <p14:tracePt t="178301" x="5019675" y="3624263"/>
          <p14:tracePt t="178315" x="5024438" y="3624263"/>
          <p14:tracePt t="178324" x="5024438" y="3619500"/>
          <p14:tracePt t="178340" x="5048250" y="3619500"/>
          <p14:tracePt t="178357" x="5095875" y="3614738"/>
          <p14:tracePt t="178374" x="5133975" y="3609975"/>
          <p14:tracePt t="178391" x="5167313" y="3595688"/>
          <p14:tracePt t="178407" x="5210175" y="3595688"/>
          <p14:tracePt t="178424" x="5243513" y="3590925"/>
          <p14:tracePt t="178441" x="5286375" y="3586163"/>
          <p14:tracePt t="178457" x="5362575" y="3581400"/>
          <p14:tracePt t="178474" x="5405438" y="3576638"/>
          <p14:tracePt t="178491" x="5443538" y="3576638"/>
          <p14:tracePt t="178507" x="5486400" y="3571875"/>
          <p14:tracePt t="178524" x="5519738" y="3571875"/>
          <p14:tracePt t="178540" x="5562600" y="3562350"/>
          <p14:tracePt t="178557" x="5605463" y="3557588"/>
          <p14:tracePt t="178574" x="5634038" y="3557588"/>
          <p14:tracePt t="178590" x="5653088" y="3557588"/>
          <p14:tracePt t="178607" x="5672138" y="3557588"/>
          <p14:tracePt t="178624" x="5676900" y="3557588"/>
          <p14:tracePt t="178641" x="5681663" y="3557588"/>
          <p14:tracePt t="178657" x="5695950" y="3557588"/>
          <p14:tracePt t="178674" x="5705475" y="3552825"/>
          <p14:tracePt t="178691" x="5715000" y="3552825"/>
          <p14:tracePt t="178707" x="5719763" y="3552825"/>
          <p14:tracePt t="178724" x="5724525" y="3552825"/>
          <p14:tracePt t="178777" x="5729288" y="3552825"/>
          <p14:tracePt t="178954" x="5724525" y="3552825"/>
          <p14:tracePt t="178976" x="5715000" y="3552825"/>
          <p14:tracePt t="178982" x="5710238" y="3552825"/>
          <p14:tracePt t="178997" x="5705475" y="3552825"/>
          <p14:tracePt t="179018" x="5700713" y="3552825"/>
          <p14:tracePt t="179025" x="5695950" y="3552825"/>
          <p14:tracePt t="179053" x="5691188" y="3552825"/>
          <p14:tracePt t="179067" x="5686425" y="3552825"/>
          <p14:tracePt t="179082" x="5681663" y="3552825"/>
          <p14:tracePt t="179096" x="5676900" y="3552825"/>
          <p14:tracePt t="179110" x="5672138" y="3552825"/>
          <p14:tracePt t="179153" x="5667375" y="3552825"/>
          <p14:tracePt t="179181" x="5662613" y="3552825"/>
          <p14:tracePt t="179373" x="5667375" y="3552825"/>
          <p14:tracePt t="179451" x="5672138" y="3552825"/>
          <p14:tracePt t="179777" x="5672138" y="3557588"/>
          <p14:tracePt t="181154" x="5700713" y="3557588"/>
          <p14:tracePt t="181161" x="5724525" y="3557588"/>
          <p14:tracePt t="181173" x="5753100" y="3557588"/>
          <p14:tracePt t="181190" x="5815013" y="3552825"/>
          <p14:tracePt t="181206" x="5924550" y="3552825"/>
          <p14:tracePt t="181223" x="5986463" y="3552825"/>
          <p14:tracePt t="181240" x="6038850" y="3552825"/>
          <p14:tracePt t="181256" x="6057900" y="3552825"/>
          <p14:tracePt t="181273" x="6062663" y="3552825"/>
          <p14:tracePt t="181290" x="6067425" y="3552825"/>
          <p14:tracePt t="181324" x="6072188" y="3552825"/>
          <p14:tracePt t="181374" x="6072188" y="3557588"/>
          <p14:tracePt t="181444" x="6072188" y="3562350"/>
          <p14:tracePt t="181473" x="6072188" y="3567113"/>
          <p14:tracePt t="182118" x="6081713" y="3567113"/>
          <p14:tracePt t="182126" x="6100763" y="3567113"/>
          <p14:tracePt t="182139" x="6115050" y="3567113"/>
          <p14:tracePt t="182156" x="6134100" y="3567113"/>
          <p14:tracePt t="182173" x="6143625" y="3567113"/>
          <p14:tracePt t="182189" x="6162675" y="3567113"/>
          <p14:tracePt t="182206" x="6172200" y="3567113"/>
          <p14:tracePt t="182223" x="6181725" y="3567113"/>
          <p14:tracePt t="182239" x="6200775" y="3567113"/>
          <p14:tracePt t="182256" x="6205538" y="3567113"/>
          <p14:tracePt t="182273" x="6210300" y="3567113"/>
          <p14:tracePt t="182289" x="6215063" y="3567113"/>
          <p14:tracePt t="182306" x="6219825" y="3567113"/>
          <p14:tracePt t="182352" x="6224588" y="3567113"/>
          <p14:tracePt t="182381" x="6229350" y="3567113"/>
          <p14:tracePt t="182445" x="6234113" y="3567113"/>
          <p14:tracePt t="183198" x="6253163" y="3557588"/>
          <p14:tracePt t="183205" x="6281738" y="3552825"/>
          <p14:tracePt t="183211" x="6305550" y="3552825"/>
          <p14:tracePt t="183222" x="6329363" y="3548063"/>
          <p14:tracePt t="183239" x="6372225" y="3548063"/>
          <p14:tracePt t="183256" x="6396038" y="3548063"/>
          <p14:tracePt t="183272" x="6405563" y="3548063"/>
          <p14:tracePt t="183289" x="6415088" y="3548063"/>
          <p14:tracePt t="183346" x="6415088" y="3552825"/>
          <p14:tracePt t="183374" x="6415088" y="3557588"/>
          <p14:tracePt t="183445" x="6419850" y="3557588"/>
          <p14:tracePt t="185347" x="6391275" y="3557588"/>
          <p14:tracePt t="185354" x="6329363" y="3552825"/>
          <p14:tracePt t="185361" x="6257925" y="3543300"/>
          <p14:tracePt t="185372" x="6186488" y="3529013"/>
          <p14:tracePt t="185388" x="5919788" y="3467100"/>
          <p14:tracePt t="185405" x="5719763" y="3405188"/>
          <p14:tracePt t="185422" x="5543550" y="3357563"/>
          <p14:tracePt t="185438" x="5295900" y="3290888"/>
          <p14:tracePt t="185455" x="5167313" y="3262313"/>
          <p14:tracePt t="185472" x="5024438" y="3214688"/>
          <p14:tracePt t="185488" x="4786313" y="3133725"/>
          <p14:tracePt t="185505" x="4595813" y="3067050"/>
          <p14:tracePt t="185522" x="4376738" y="3009900"/>
          <p14:tracePt t="185538" x="4076700" y="2914650"/>
          <p14:tracePt t="185555" x="3900488" y="2847975"/>
          <p14:tracePt t="185571" x="3771900" y="2805113"/>
          <p14:tracePt t="185588" x="3643313" y="2757488"/>
          <p14:tracePt t="185605" x="3567113" y="2728913"/>
          <p14:tracePt t="185621" x="3519488" y="2719388"/>
          <p14:tracePt t="185638" x="3490913" y="2709863"/>
          <p14:tracePt t="185971" x="3414713" y="2700338"/>
          <p14:tracePt t="185978" x="3290888" y="2686050"/>
          <p14:tracePt t="185988" x="3157538" y="2667000"/>
          <p14:tracePt t="186005" x="2862263" y="2600325"/>
          <p14:tracePt t="186021" x="2381250" y="2452688"/>
          <p14:tracePt t="186038" x="2124075" y="2343150"/>
          <p14:tracePt t="186055" x="1790700" y="2209800"/>
          <p14:tracePt t="186071" x="1657350" y="2143125"/>
          <p14:tracePt t="186088" x="1547813" y="2090738"/>
          <p14:tracePt t="186105" x="1428750" y="2024063"/>
          <p14:tracePt t="186121" x="1376363" y="1990725"/>
          <p14:tracePt t="186138" x="1343025" y="1971675"/>
          <p14:tracePt t="186155" x="1314450" y="1952625"/>
          <p14:tracePt t="186171" x="1304925" y="1947863"/>
          <p14:tracePt t="186188" x="1295400" y="1943100"/>
          <p14:tracePt t="186205" x="1285875" y="1943100"/>
          <p14:tracePt t="186221" x="1276350" y="1938338"/>
          <p14:tracePt t="186238" x="1266825" y="1938338"/>
          <p14:tracePt t="186254" x="1247775" y="1928813"/>
          <p14:tracePt t="186271" x="1233488" y="1924050"/>
          <p14:tracePt t="186288" x="1219200" y="1924050"/>
          <p14:tracePt t="186304" x="1200150" y="1919288"/>
          <p14:tracePt t="186321" x="1190625" y="1919288"/>
          <p14:tracePt t="186338" x="1171575" y="1919288"/>
          <p14:tracePt t="186354" x="1162050" y="1919288"/>
          <p14:tracePt t="186371" x="1152525" y="1919288"/>
          <p14:tracePt t="186388" x="1143000" y="1919288"/>
          <p14:tracePt t="186404" x="1128713" y="1919288"/>
          <p14:tracePt t="186421" x="1123950" y="1919288"/>
          <p14:tracePt t="186438" x="1119188" y="1919288"/>
          <p14:tracePt t="186454" x="1109663" y="1919288"/>
          <p14:tracePt t="186510" x="1104900" y="1919288"/>
          <p14:tracePt t="186723" x="1104900" y="1924050"/>
          <p14:tracePt t="186801" x="1109663" y="1924050"/>
          <p14:tracePt t="186808" x="1114425" y="1928813"/>
          <p14:tracePt t="186815" x="1119188" y="1933575"/>
          <p14:tracePt t="186829" x="1128713" y="1938338"/>
          <p14:tracePt t="186838" x="1128713" y="1943100"/>
          <p14:tracePt t="186854" x="1147763" y="1947863"/>
          <p14:tracePt t="186871" x="1166813" y="1962150"/>
          <p14:tracePt t="186888" x="1195388" y="1976438"/>
          <p14:tracePt t="186904" x="1228725" y="1981200"/>
          <p14:tracePt t="186921" x="1281113" y="1995488"/>
          <p14:tracePt t="186938" x="1323975" y="2005013"/>
          <p14:tracePt t="186954" x="1362075" y="2014538"/>
          <p14:tracePt t="186971" x="1447800" y="2033588"/>
          <p14:tracePt t="186988" x="1519238" y="2057400"/>
          <p14:tracePt t="187004" x="1600200" y="2081213"/>
          <p14:tracePt t="187021" x="1724025" y="2124075"/>
          <p14:tracePt t="187038" x="1828800" y="2143125"/>
          <p14:tracePt t="187054" x="1928813" y="2166938"/>
          <p14:tracePt t="187071" x="2095500" y="2214563"/>
          <p14:tracePt t="187088" x="2214563" y="2257425"/>
          <p14:tracePt t="187104" x="2338388" y="2314575"/>
          <p14:tracePt t="187121" x="2533650" y="2405063"/>
          <p14:tracePt t="187137" x="2667000" y="2452688"/>
          <p14:tracePt t="187155" x="2790825" y="2505075"/>
          <p14:tracePt t="187171" x="2967038" y="2566988"/>
          <p14:tracePt t="187187" x="3076575" y="2614613"/>
          <p14:tracePt t="187204" x="3238500" y="2681288"/>
          <p14:tracePt t="187221" x="3348038" y="2724150"/>
          <p14:tracePt t="187238" x="3443288" y="2767013"/>
          <p14:tracePt t="187254" x="3576638" y="2833688"/>
          <p14:tracePt t="187271" x="3643313" y="2871788"/>
          <p14:tracePt t="187287" x="3719513" y="2919413"/>
          <p14:tracePt t="187304" x="3800475" y="2967038"/>
          <p14:tracePt t="187321" x="3843338" y="2990850"/>
          <p14:tracePt t="187338" x="3895725" y="3024188"/>
          <p14:tracePt t="187354" x="3967163" y="3062288"/>
          <p14:tracePt t="187371" x="4005263" y="3090863"/>
          <p14:tracePt t="187387" x="4038600" y="3109913"/>
          <p14:tracePt t="187404" x="4062413" y="3128963"/>
          <p14:tracePt t="187421" x="4076700" y="3143250"/>
          <p14:tracePt t="187437" x="4086225" y="3148013"/>
          <p14:tracePt t="187780" x="4133850" y="3157538"/>
          <p14:tracePt t="187787" x="4200525" y="3167063"/>
          <p14:tracePt t="187794" x="4262438" y="3176588"/>
          <p14:tracePt t="187804" x="4329113" y="3200400"/>
          <p14:tracePt t="187821" x="4524375" y="3224213"/>
          <p14:tracePt t="187837" x="4791075" y="3281363"/>
          <p14:tracePt t="187854" x="4976813" y="3324225"/>
          <p14:tracePt t="187871" x="5191125" y="3390900"/>
          <p14:tracePt t="187887" x="5310188" y="3429000"/>
          <p14:tracePt t="187904" x="5400675" y="3462338"/>
          <p14:tracePt t="187921" x="5505450" y="3505200"/>
          <p14:tracePt t="187937" x="5553075" y="3519488"/>
          <p14:tracePt t="187954" x="5586413" y="3529013"/>
          <p14:tracePt t="187971" x="5605463" y="3538538"/>
          <p14:tracePt t="187987" x="5614988" y="3543300"/>
          <p14:tracePt t="188021" x="5619750" y="3543300"/>
          <p14:tracePt t="188105" x="5619750" y="3548063"/>
          <p14:tracePt t="188169" x="5619750" y="3552825"/>
          <p14:tracePt t="188177" x="5624513" y="3552825"/>
          <p14:tracePt t="188240" x="5629275" y="3552825"/>
          <p14:tracePt t="188311" x="5634038" y="3552825"/>
          <p14:tracePt t="188403" x="5638800" y="3552825"/>
          <p14:tracePt t="188425" x="5648325" y="3552825"/>
          <p14:tracePt t="188432" x="5657850" y="3552825"/>
          <p14:tracePt t="188439" x="5686425" y="3552825"/>
          <p14:tracePt t="188454" x="5748338" y="3552825"/>
          <p14:tracePt t="188471" x="5843588" y="3557588"/>
          <p14:tracePt t="188487" x="5938838" y="3562350"/>
          <p14:tracePt t="188504" x="6100763" y="3586163"/>
          <p14:tracePt t="188521" x="6191250" y="3600450"/>
          <p14:tracePt t="188537" x="6281738" y="3609975"/>
          <p14:tracePt t="188554" x="6334125" y="3614738"/>
          <p14:tracePt t="188571" x="6372225" y="3619500"/>
          <p14:tracePt t="188587" x="6419850" y="3619500"/>
          <p14:tracePt t="188604" x="6443663" y="3619500"/>
          <p14:tracePt t="188620" x="6453188" y="3619500"/>
          <p14:tracePt t="188637" x="6467475" y="3614738"/>
          <p14:tracePt t="188654" x="6472238" y="3614738"/>
          <p14:tracePt t="188671" x="6477000" y="3614738"/>
          <p14:tracePt t="188704" x="6481763" y="3614738"/>
          <p14:tracePt t="188720" x="6496050" y="3605213"/>
          <p14:tracePt t="188737" x="6519863" y="3600450"/>
          <p14:tracePt t="188754" x="6543675" y="3590925"/>
          <p14:tracePt t="188770" x="6567488" y="3581400"/>
          <p14:tracePt t="188787" x="6586538" y="3576638"/>
          <p14:tracePt t="188804" x="6591300" y="3576638"/>
          <p14:tracePt t="188820" x="6596063" y="3576638"/>
          <p14:tracePt t="188854" x="6600825" y="3576638"/>
          <p14:tracePt t="190795" x="6629400" y="3576638"/>
          <p14:tracePt t="190802" x="6672263" y="3571875"/>
          <p14:tracePt t="190820" x="6781800" y="3567113"/>
          <p14:tracePt t="190836" x="6910388" y="3552825"/>
          <p14:tracePt t="190853" x="7086600" y="3533775"/>
          <p14:tracePt t="190870" x="7215188" y="3519488"/>
          <p14:tracePt t="190886" x="7353300" y="3505200"/>
          <p14:tracePt t="190903" x="7434263" y="3500438"/>
          <p14:tracePt t="190920" x="7486650" y="3495675"/>
          <p14:tracePt t="190936" x="7534275" y="3490913"/>
          <p14:tracePt t="190953" x="7558088" y="3490913"/>
          <p14:tracePt t="190970" x="7562850" y="3490913"/>
          <p14:tracePt t="190986" x="7577138" y="3490913"/>
          <p14:tracePt t="191003" x="7586663" y="3495675"/>
          <p14:tracePt t="191020" x="7591425" y="3495675"/>
          <p14:tracePt t="191036" x="7596188" y="3500438"/>
          <p14:tracePt t="191071" x="7600950" y="3500438"/>
          <p14:tracePt t="191107" x="7605713" y="3500438"/>
          <p14:tracePt t="191156" x="7610475" y="3500438"/>
          <p14:tracePt t="191221" x="7610475" y="3505200"/>
          <p14:tracePt t="191256" x="7610475" y="3509963"/>
          <p14:tracePt t="191355" x="7610475" y="3514725"/>
          <p14:tracePt t="192065" x="7600950" y="3514725"/>
          <p14:tracePt t="192072" x="7586663" y="3519488"/>
          <p14:tracePt t="192086" x="7567613" y="3524250"/>
          <p14:tracePt t="192103" x="7553325" y="3529013"/>
          <p14:tracePt t="192119" x="7534275" y="3538538"/>
          <p14:tracePt t="192136" x="7486650" y="3552825"/>
          <p14:tracePt t="192153" x="7477125" y="3552825"/>
          <p14:tracePt t="192169" x="7467600" y="3552825"/>
          <p14:tracePt t="192186" x="7462838" y="3552825"/>
          <p14:tracePt t="195086" x="7424738" y="3562350"/>
          <p14:tracePt t="195093" x="7372350" y="3581400"/>
          <p14:tracePt t="195101" x="7315200" y="3595688"/>
          <p14:tracePt t="195118" x="7196138" y="3633788"/>
          <p14:tracePt t="195135" x="6934200" y="3700463"/>
          <p14:tracePt t="195152" x="6805613" y="3733800"/>
          <p14:tracePt t="195168" x="6629400" y="3781425"/>
          <p14:tracePt t="195185" x="6462713" y="3833813"/>
          <p14:tracePt t="195202" x="6357938" y="3857625"/>
          <p14:tracePt t="195219" x="6267450" y="3890963"/>
          <p14:tracePt t="195235" x="6172200" y="3933825"/>
          <p14:tracePt t="195252" x="6138863" y="3962400"/>
          <p14:tracePt t="195268" x="6110288" y="3976688"/>
          <p14:tracePt t="195285" x="6086475" y="3995738"/>
          <p14:tracePt t="195301" x="6081713" y="4000500"/>
          <p14:tracePt t="197627" x="6105525" y="3986213"/>
          <p14:tracePt t="197633" x="6162675" y="3948113"/>
          <p14:tracePt t="197640" x="6215063" y="3919538"/>
          <p14:tracePt t="197651" x="6281738" y="3881438"/>
          <p14:tracePt t="197668" x="6519863" y="3781425"/>
          <p14:tracePt t="197684" x="6686550" y="3719513"/>
          <p14:tracePt t="197701" x="6877050" y="3638550"/>
          <p14:tracePt t="197717" x="7062788" y="3562350"/>
          <p14:tracePt t="197734" x="7191375" y="3509963"/>
          <p14:tracePt t="197751" x="7296150" y="3467100"/>
          <p14:tracePt t="197767" x="7434263" y="3429000"/>
          <p14:tracePt t="197784" x="7505700" y="3400425"/>
          <p14:tracePt t="197801" x="7581900" y="3381375"/>
          <p14:tracePt t="197817" x="7629525" y="3362325"/>
          <p14:tracePt t="197834" x="7639050" y="3362325"/>
          <p14:tracePt t="197867" x="7643813" y="3362325"/>
          <p14:tracePt t="198030" x="7634288" y="3371850"/>
          <p14:tracePt t="198037" x="7620000" y="3376613"/>
          <p14:tracePt t="198051" x="7577138" y="3390900"/>
          <p14:tracePt t="198067" x="7529513" y="3400425"/>
          <p14:tracePt t="198084" x="7481888" y="3414713"/>
          <p14:tracePt t="198100" x="7439025" y="3429000"/>
          <p14:tracePt t="198117" x="7324725" y="3481388"/>
          <p14:tracePt t="198134" x="7262813" y="3495675"/>
          <p14:tracePt t="198151" x="7219950" y="3519488"/>
          <p14:tracePt t="198167" x="7210425" y="3519488"/>
          <p14:tracePt t="198184" x="7205663" y="3519488"/>
          <p14:tracePt t="198200" x="7200900" y="3519488"/>
          <p14:tracePt t="198229" x="7196138" y="3519488"/>
          <p14:tracePt t="198278" x="7196138" y="3514725"/>
          <p14:tracePt t="198293" x="7196138" y="3509963"/>
          <p14:tracePt t="198300" x="7191375" y="3509963"/>
          <p14:tracePt t="198342" x="7191375" y="3505200"/>
          <p14:tracePt t="203641" x="7143750" y="3505200"/>
          <p14:tracePt t="203649" x="7062788" y="3519488"/>
          <p14:tracePt t="203666" x="6934200" y="3538538"/>
          <p14:tracePt t="203682" x="6824663" y="3552825"/>
          <p14:tracePt t="203699" x="6672263" y="3557588"/>
          <p14:tracePt t="203715" x="6596063" y="3557588"/>
          <p14:tracePt t="203732" x="6496050" y="3557588"/>
          <p14:tracePt t="203749" x="6410325" y="3552825"/>
          <p14:tracePt t="203765" x="6334125" y="3538538"/>
          <p14:tracePt t="203782" x="6234113" y="3524250"/>
          <p14:tracePt t="203799" x="6167438" y="3509963"/>
          <p14:tracePt t="203815" x="6096000" y="3490913"/>
          <p14:tracePt t="203832" x="6024563" y="3457575"/>
          <p14:tracePt t="203849" x="5991225" y="3443288"/>
          <p14:tracePt t="203865" x="5967413" y="3429000"/>
          <p14:tracePt t="203882" x="5938838" y="3414713"/>
          <p14:tracePt t="203899" x="5915025" y="3409950"/>
          <p14:tracePt t="203915" x="5881688" y="3405188"/>
          <p14:tracePt t="203932" x="5843588" y="3400425"/>
          <p14:tracePt t="203949" x="5829300" y="3400425"/>
          <p14:tracePt t="203965" x="5805488" y="3390900"/>
          <p14:tracePt t="203982" x="5800725" y="3386138"/>
          <p14:tracePt t="203999" x="5795963" y="3381375"/>
          <p14:tracePt t="204095" x="5805488" y="3395663"/>
          <p14:tracePt t="204102" x="5815013" y="3405188"/>
          <p14:tracePt t="204116" x="5881688" y="3443288"/>
          <p14:tracePt t="204132" x="5943600" y="3481388"/>
          <p14:tracePt t="204148" x="6005513" y="3509963"/>
          <p14:tracePt t="204165" x="6115050" y="3548063"/>
          <p14:tracePt t="204182" x="6172200" y="3562350"/>
          <p14:tracePt t="204199" x="6200775" y="3567113"/>
          <p14:tracePt t="204215" x="6219825" y="3571875"/>
          <p14:tracePt t="204249" x="6224588" y="3571875"/>
          <p14:tracePt t="204272" x="6215063" y="3571875"/>
          <p14:tracePt t="204282" x="6176963" y="3576638"/>
          <p14:tracePt t="204298" x="6091238" y="3605213"/>
          <p14:tracePt t="204315" x="5915025" y="3657600"/>
          <p14:tracePt t="204332" x="5815013" y="3681413"/>
          <p14:tracePt t="204348" x="5724525" y="3690938"/>
          <p14:tracePt t="204365" x="5657850" y="3690938"/>
          <p14:tracePt t="204382" x="5634038" y="3686175"/>
          <p14:tracePt t="204398" x="5629275" y="3686175"/>
          <p14:tracePt t="204415" x="5624513" y="3681413"/>
          <p14:tracePt t="204432" x="5624513" y="3676650"/>
          <p14:tracePt t="204465" x="5624513" y="3671888"/>
          <p14:tracePt t="204482" x="5629275" y="3671888"/>
          <p14:tracePt t="204499" x="5629275" y="3667125"/>
          <p14:tracePt t="204521" x="5634038" y="3667125"/>
          <p14:tracePt t="204532" x="5638800" y="3667125"/>
          <p14:tracePt t="204548" x="5653088" y="3662363"/>
          <p14:tracePt t="204565" x="5691188" y="3657600"/>
          <p14:tracePt t="204582" x="5753100" y="3652838"/>
          <p14:tracePt t="204598" x="5881688" y="3638550"/>
          <p14:tracePt t="204615" x="5995988" y="3624263"/>
          <p14:tracePt t="204632" x="6124575" y="3605213"/>
          <p14:tracePt t="204648" x="6338888" y="3562350"/>
          <p14:tracePt t="204665" x="6486525" y="3538538"/>
          <p14:tracePt t="204682" x="6596063" y="3524250"/>
          <p14:tracePt t="204698" x="6719888" y="3509963"/>
          <p14:tracePt t="204715" x="6762750" y="3500438"/>
          <p14:tracePt t="204732" x="6781800" y="3490913"/>
          <p14:tracePt t="204748" x="6786563" y="3490913"/>
          <p14:tracePt t="204791" x="6777038" y="3490913"/>
          <p14:tracePt t="204798" x="6753225" y="3490913"/>
          <p14:tracePt t="204815" x="6700838" y="3495675"/>
          <p14:tracePt t="204832" x="6534150" y="3505200"/>
          <p14:tracePt t="204848" x="6405563" y="3505200"/>
          <p14:tracePt t="204865" x="6262688" y="3505200"/>
          <p14:tracePt t="204882" x="6043613" y="3467100"/>
          <p14:tracePt t="204898" x="5929313" y="3433763"/>
          <p14:tracePt t="204915" x="5843588" y="3414713"/>
          <p14:tracePt t="204932" x="5800725" y="3409950"/>
          <p14:tracePt t="204948" x="5791200" y="3409950"/>
          <p14:tracePt t="204996" x="5795963" y="3409950"/>
          <p14:tracePt t="205003" x="5800725" y="3414713"/>
          <p14:tracePt t="205015" x="5819775" y="3419475"/>
          <p14:tracePt t="205032" x="5900738" y="3443288"/>
          <p14:tracePt t="205048" x="6005513" y="3467100"/>
          <p14:tracePt t="205065" x="6134100" y="3486150"/>
          <p14:tracePt t="205082" x="6334125" y="3509963"/>
          <p14:tracePt t="205098" x="6477000" y="3514725"/>
          <p14:tracePt t="205115" x="6581775" y="3514725"/>
          <p14:tracePt t="205132" x="6672263" y="3505200"/>
          <p14:tracePt t="205148" x="6691313" y="3500438"/>
          <p14:tracePt t="205165" x="6696075" y="3495675"/>
          <p14:tracePt t="205198" x="6691313" y="3495675"/>
          <p14:tracePt t="205215" x="6662738" y="3486150"/>
          <p14:tracePt t="205231" x="6538913" y="3495675"/>
          <p14:tracePt t="205248" x="6429375" y="3509963"/>
          <p14:tracePt t="205265" x="6272213" y="3519488"/>
          <p14:tracePt t="205281" x="6181725" y="3529013"/>
          <p14:tracePt t="205298" x="6134100" y="3533775"/>
          <p14:tracePt t="205315" x="6115050" y="3533775"/>
          <p14:tracePt t="205348" x="6115050" y="3538538"/>
          <p14:tracePt t="205365" x="6134100" y="3543300"/>
          <p14:tracePt t="205381" x="6186488" y="3548063"/>
          <p14:tracePt t="205398" x="6253163" y="3557588"/>
          <p14:tracePt t="205415" x="6396038" y="3562350"/>
          <p14:tracePt t="205431" x="6500813" y="3571875"/>
          <p14:tracePt t="205448" x="6581775" y="3576638"/>
          <p14:tracePt t="205465" x="6729413" y="3581400"/>
          <p14:tracePt t="205481" x="6815138" y="3586163"/>
          <p14:tracePt t="205498" x="6877050" y="3586163"/>
          <p14:tracePt t="205515" x="7005638" y="3586163"/>
          <p14:tracePt t="205531" x="7077075" y="3581400"/>
          <p14:tracePt t="205549" x="7181850" y="3567113"/>
          <p14:tracePt t="205565" x="7248525" y="3562350"/>
          <p14:tracePt t="205581" x="7315200" y="3552825"/>
          <p14:tracePt t="205598" x="7396163" y="3548063"/>
          <p14:tracePt t="205615" x="7434263" y="3548063"/>
          <p14:tracePt t="205631" x="7481888" y="3543300"/>
          <p14:tracePt t="205648" x="7553325" y="3538538"/>
          <p14:tracePt t="205665" x="7591425" y="3533775"/>
          <p14:tracePt t="205681" x="7620000" y="3533775"/>
          <p14:tracePt t="205698" x="7634288" y="3533775"/>
          <p14:tracePt t="205715" x="7639050" y="3533775"/>
          <p14:tracePt t="205731" x="7648575" y="3533775"/>
          <p14:tracePt t="205748" x="7653338" y="3533775"/>
          <p14:tracePt t="205781" x="7658100" y="3533775"/>
          <p14:tracePt t="205862" x="7648575" y="3533775"/>
          <p14:tracePt t="205869" x="7624763" y="3533775"/>
          <p14:tracePt t="205881" x="7610475" y="3533775"/>
          <p14:tracePt t="205898" x="7548563" y="3529013"/>
          <p14:tracePt t="205915" x="7534275" y="3529013"/>
          <p14:tracePt t="205931" x="7524750" y="3529013"/>
          <p14:tracePt t="205967" x="7529513" y="3533775"/>
          <p14:tracePt t="205981" x="7553325" y="3533775"/>
          <p14:tracePt t="205998" x="7600950" y="3538538"/>
          <p14:tracePt t="206015" x="7667625" y="3548063"/>
          <p14:tracePt t="206031" x="7781925" y="3552825"/>
          <p14:tracePt t="206048" x="7820025" y="3557588"/>
          <p14:tracePt t="206065" x="7834313" y="3557588"/>
          <p14:tracePt t="206081" x="7839075" y="3562350"/>
          <p14:tracePt t="206116" x="7829550" y="3567113"/>
          <p14:tracePt t="206131" x="7820025" y="3567113"/>
          <p14:tracePt t="206148" x="7810500" y="3567113"/>
          <p14:tracePt t="206164" x="7805738" y="3567113"/>
          <p14:tracePt t="206198" x="7800975" y="3567113"/>
          <p14:tracePt t="206329" x="7796213" y="3567113"/>
          <p14:tracePt t="206358" x="7796213" y="3562350"/>
          <p14:tracePt t="206365" x="7791450" y="3562350"/>
          <p14:tracePt t="206381" x="7786688" y="3562350"/>
          <p14:tracePt t="206398" x="7777163" y="3562350"/>
          <p14:tracePt t="206414" x="7705725" y="3562350"/>
          <p14:tracePt t="206431" x="7615238" y="3567113"/>
          <p14:tracePt t="206448" x="7519988" y="3576638"/>
          <p14:tracePt t="206464" x="7381875" y="3581400"/>
          <p14:tracePt t="206481" x="7300913" y="3586163"/>
          <p14:tracePt t="206498" x="7267575" y="3586163"/>
          <p14:tracePt t="206514" x="7253288" y="3586163"/>
          <p14:tracePt t="206548" x="7262813" y="3586163"/>
          <p14:tracePt t="206564" x="7300913" y="3586163"/>
          <p14:tracePt t="206581" x="7353300" y="3586163"/>
          <p14:tracePt t="206598" x="7453313" y="3576638"/>
          <p14:tracePt t="206614" x="7624763" y="3557588"/>
          <p14:tracePt t="206631" x="7724775" y="3543300"/>
          <p14:tracePt t="206648" x="7791450" y="3538538"/>
          <p14:tracePt t="206664" x="7800975" y="3533775"/>
          <p14:tracePt t="206720" x="7796213" y="3533775"/>
          <p14:tracePt t="206741" x="7758113" y="3533775"/>
          <p14:tracePt t="206748" x="7734300" y="3533775"/>
          <p14:tracePt t="206755" x="7705725" y="3538538"/>
          <p14:tracePt t="206764" x="7658100" y="3543300"/>
          <p14:tracePt t="206781" x="7567613" y="3557588"/>
          <p14:tracePt t="206798" x="7491413" y="3571875"/>
          <p14:tracePt t="206814" x="7477125" y="3576638"/>
          <p14:tracePt t="206854" x="7481888" y="3576638"/>
          <p14:tracePt t="206864" x="7491413" y="3576638"/>
          <p14:tracePt t="206881" x="7524750" y="3576638"/>
          <p14:tracePt t="206898" x="7600950" y="3562350"/>
          <p14:tracePt t="206914" x="7624763" y="3557588"/>
          <p14:tracePt t="206931" x="7634288" y="3557588"/>
          <p14:tracePt t="206948" x="7639050" y="3557588"/>
          <p14:tracePt t="206989" x="7634288" y="3557588"/>
          <p14:tracePt t="206996" x="7629525" y="3557588"/>
          <p14:tracePt t="207003" x="7620000" y="3557588"/>
          <p14:tracePt t="207014" x="7615238" y="3557588"/>
          <p14:tracePt t="207031" x="7605713" y="3557588"/>
          <p14:tracePt t="207047" x="7600950" y="3557588"/>
          <p14:tracePt t="207599" x="7605713" y="3557588"/>
          <p14:tracePt t="208082" x="7605713" y="3552825"/>
          <p14:tracePt t="208252" x="7605713" y="3557588"/>
          <p14:tracePt t="208316" x="7610475" y="3557588"/>
          <p14:tracePt t="208351" x="7615238" y="3557588"/>
          <p14:tracePt t="208366" x="7615238" y="3562350"/>
          <p14:tracePt t="214727" x="0" y="0"/>
        </p14:tracePtLst>
      </p14:laserTraceLst>
    </p:ext>
  </p:extLs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0">
    <p:bg>
      <p:bgPr>
        <a:solidFill>
          <a:srgbClr val="F8F4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8492"/>
            <a:ext cx="9144000" cy="5119580"/>
          </a:xfrm>
          <a:prstGeom prst="rect">
            <a:avLst/>
          </a:prstGeom>
        </p:spPr>
      </p:pic>
      <p:sp>
        <p:nvSpPr>
          <p:cNvPr id="3" name="Text 1"/>
          <p:cNvSpPr/>
          <p:nvPr/>
        </p:nvSpPr>
        <p:spPr>
          <a:xfrm>
            <a:off x="457200" y="457200"/>
            <a:ext cx="82296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0B2545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Common TVM Mistakes to Avoid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457200" y="1033272"/>
            <a:ext cx="365760" cy="45720"/>
          </a:xfrm>
          <a:prstGeom prst="rect">
            <a:avLst/>
          </a:prstGeom>
          <a:solidFill>
            <a:srgbClr val="C9A961"/>
          </a:solidFill>
          <a:ln w="12700">
            <a:solidFill>
              <a:srgbClr val="C9A961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457200" y="1280160"/>
            <a:ext cx="8229600" cy="777240"/>
          </a:xfrm>
          <a:prstGeom prst="rect">
            <a:avLst/>
          </a:prstGeom>
          <a:solidFill>
            <a:srgbClr val="FFFFFF"/>
          </a:solidFill>
          <a:ln w="12700">
            <a:solidFill>
              <a:srgbClr val="D9D2C2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6" name="Shape 4"/>
          <p:cNvSpPr/>
          <p:nvPr/>
        </p:nvSpPr>
        <p:spPr>
          <a:xfrm>
            <a:off x="457200" y="1280160"/>
            <a:ext cx="73152" cy="777240"/>
          </a:xfrm>
          <a:prstGeom prst="rect">
            <a:avLst/>
          </a:prstGeom>
          <a:solidFill>
            <a:srgbClr val="B0392E"/>
          </a:solidFill>
          <a:ln w="12700">
            <a:solidFill>
              <a:srgbClr val="B0392E"/>
            </a:solidFill>
            <a:prstDash val="solid"/>
          </a:ln>
        </p:spPr>
      </p:sp>
      <p:pic>
        <p:nvPicPr>
          <p:cNvPr id="7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0080" y="1463040"/>
            <a:ext cx="411480" cy="411480"/>
          </a:xfrm>
          <a:prstGeom prst="rect">
            <a:avLst/>
          </a:prstGeom>
        </p:spPr>
      </p:pic>
      <p:sp>
        <p:nvSpPr>
          <p:cNvPr id="8" name="Text 5"/>
          <p:cNvSpPr/>
          <p:nvPr/>
        </p:nvSpPr>
        <p:spPr>
          <a:xfrm>
            <a:off x="1188720" y="1371600"/>
            <a:ext cx="2743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0B2545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Mixing periods</a:t>
            </a:r>
            <a:endParaRPr lang="en-US" sz="1600" dirty="0"/>
          </a:p>
        </p:txBody>
      </p:sp>
      <p:sp>
        <p:nvSpPr>
          <p:cNvPr id="9" name="Text 6"/>
          <p:cNvSpPr/>
          <p:nvPr/>
        </p:nvSpPr>
        <p:spPr>
          <a:xfrm>
            <a:off x="1188720" y="1645920"/>
            <a:ext cx="73152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Using annual rate with monthly payments — always match r and n to the same period.</a:t>
            </a:r>
            <a:endParaRPr lang="en-US" sz="1300" dirty="0"/>
          </a:p>
        </p:txBody>
      </p:sp>
      <p:sp>
        <p:nvSpPr>
          <p:cNvPr id="10" name="Shape 7"/>
          <p:cNvSpPr/>
          <p:nvPr/>
        </p:nvSpPr>
        <p:spPr>
          <a:xfrm>
            <a:off x="457200" y="2167128"/>
            <a:ext cx="8229600" cy="777240"/>
          </a:xfrm>
          <a:prstGeom prst="rect">
            <a:avLst/>
          </a:prstGeom>
          <a:solidFill>
            <a:srgbClr val="FFFFFF"/>
          </a:solidFill>
          <a:ln w="12700">
            <a:solidFill>
              <a:srgbClr val="D9D2C2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11" name="Shape 8"/>
          <p:cNvSpPr/>
          <p:nvPr/>
        </p:nvSpPr>
        <p:spPr>
          <a:xfrm>
            <a:off x="457200" y="2167128"/>
            <a:ext cx="73152" cy="777240"/>
          </a:xfrm>
          <a:prstGeom prst="rect">
            <a:avLst/>
          </a:prstGeom>
          <a:solidFill>
            <a:srgbClr val="B0392E"/>
          </a:solidFill>
          <a:ln w="12700">
            <a:solidFill>
              <a:srgbClr val="B0392E"/>
            </a:solidFill>
            <a:prstDash val="solid"/>
          </a:ln>
        </p:spPr>
      </p:sp>
      <p:pic>
        <p:nvPicPr>
          <p:cNvPr id="12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0080" y="2350008"/>
            <a:ext cx="411480" cy="411480"/>
          </a:xfrm>
          <a:prstGeom prst="rect">
            <a:avLst/>
          </a:prstGeom>
        </p:spPr>
      </p:pic>
      <p:sp>
        <p:nvSpPr>
          <p:cNvPr id="13" name="Text 9"/>
          <p:cNvSpPr/>
          <p:nvPr/>
        </p:nvSpPr>
        <p:spPr>
          <a:xfrm>
            <a:off x="1188720" y="2258568"/>
            <a:ext cx="2743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0B2545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Ignoring inflation</a:t>
            </a:r>
            <a:endParaRPr lang="en-US" sz="1600" dirty="0"/>
          </a:p>
        </p:txBody>
      </p:sp>
      <p:sp>
        <p:nvSpPr>
          <p:cNvPr id="14" name="Text 10"/>
          <p:cNvSpPr/>
          <p:nvPr/>
        </p:nvSpPr>
        <p:spPr>
          <a:xfrm>
            <a:off x="1188720" y="2532888"/>
            <a:ext cx="73152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Comparing nominal returns across countries without adjusting for inflation.</a:t>
            </a:r>
            <a:endParaRPr lang="en-US" sz="1300" dirty="0"/>
          </a:p>
        </p:txBody>
      </p:sp>
      <p:sp>
        <p:nvSpPr>
          <p:cNvPr id="15" name="Shape 11"/>
          <p:cNvSpPr/>
          <p:nvPr/>
        </p:nvSpPr>
        <p:spPr>
          <a:xfrm>
            <a:off x="457200" y="3054096"/>
            <a:ext cx="8229600" cy="777240"/>
          </a:xfrm>
          <a:prstGeom prst="rect">
            <a:avLst/>
          </a:prstGeom>
          <a:solidFill>
            <a:srgbClr val="FFFFFF"/>
          </a:solidFill>
          <a:ln w="12700">
            <a:solidFill>
              <a:srgbClr val="D9D2C2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16" name="Shape 12"/>
          <p:cNvSpPr/>
          <p:nvPr/>
        </p:nvSpPr>
        <p:spPr>
          <a:xfrm>
            <a:off x="457200" y="3054096"/>
            <a:ext cx="73152" cy="777240"/>
          </a:xfrm>
          <a:prstGeom prst="rect">
            <a:avLst/>
          </a:prstGeom>
          <a:solidFill>
            <a:srgbClr val="B0392E"/>
          </a:solidFill>
          <a:ln w="12700">
            <a:solidFill>
              <a:srgbClr val="B0392E"/>
            </a:solidFill>
            <a:prstDash val="solid"/>
          </a:ln>
        </p:spPr>
      </p:sp>
      <p:pic>
        <p:nvPicPr>
          <p:cNvPr id="17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0080" y="3236976"/>
            <a:ext cx="411480" cy="411480"/>
          </a:xfrm>
          <a:prstGeom prst="rect">
            <a:avLst/>
          </a:prstGeom>
        </p:spPr>
      </p:pic>
      <p:sp>
        <p:nvSpPr>
          <p:cNvPr id="18" name="Text 13"/>
          <p:cNvSpPr/>
          <p:nvPr/>
        </p:nvSpPr>
        <p:spPr>
          <a:xfrm>
            <a:off x="1188720" y="3145536"/>
            <a:ext cx="2743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0B2545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Wrong sign in Excel</a:t>
            </a:r>
            <a:endParaRPr lang="en-US" sz="1600" dirty="0"/>
          </a:p>
        </p:txBody>
      </p:sp>
      <p:sp>
        <p:nvSpPr>
          <p:cNvPr id="19" name="Text 14"/>
          <p:cNvSpPr/>
          <p:nvPr/>
        </p:nvSpPr>
        <p:spPr>
          <a:xfrm>
            <a:off x="1188720" y="3419856"/>
            <a:ext cx="73152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Forgetting that loan amount is positive but PMT is negative (or vice versa) breaks PMT/PV.</a:t>
            </a:r>
            <a:endParaRPr lang="en-US" sz="1300" dirty="0"/>
          </a:p>
        </p:txBody>
      </p:sp>
      <p:sp>
        <p:nvSpPr>
          <p:cNvPr id="20" name="Shape 15"/>
          <p:cNvSpPr/>
          <p:nvPr/>
        </p:nvSpPr>
        <p:spPr>
          <a:xfrm>
            <a:off x="457200" y="3941064"/>
            <a:ext cx="8229600" cy="777240"/>
          </a:xfrm>
          <a:prstGeom prst="rect">
            <a:avLst/>
          </a:prstGeom>
          <a:solidFill>
            <a:srgbClr val="FFFFFF"/>
          </a:solidFill>
          <a:ln w="12700">
            <a:solidFill>
              <a:srgbClr val="D9D2C2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21" name="Shape 16"/>
          <p:cNvSpPr/>
          <p:nvPr/>
        </p:nvSpPr>
        <p:spPr>
          <a:xfrm>
            <a:off x="457200" y="3941064"/>
            <a:ext cx="73152" cy="777240"/>
          </a:xfrm>
          <a:prstGeom prst="rect">
            <a:avLst/>
          </a:prstGeom>
          <a:solidFill>
            <a:srgbClr val="B0392E"/>
          </a:solidFill>
          <a:ln w="12700">
            <a:solidFill>
              <a:srgbClr val="B0392E"/>
            </a:solidFill>
            <a:prstDash val="solid"/>
          </a:ln>
        </p:spPr>
      </p:sp>
      <p:pic>
        <p:nvPicPr>
          <p:cNvPr id="22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0080" y="4123944"/>
            <a:ext cx="411480" cy="411480"/>
          </a:xfrm>
          <a:prstGeom prst="rect">
            <a:avLst/>
          </a:prstGeom>
        </p:spPr>
      </p:pic>
      <p:sp>
        <p:nvSpPr>
          <p:cNvPr id="23" name="Text 17"/>
          <p:cNvSpPr/>
          <p:nvPr/>
        </p:nvSpPr>
        <p:spPr>
          <a:xfrm>
            <a:off x="1188720" y="4032504"/>
            <a:ext cx="2743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0B2545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APR vs. EAR mix-up</a:t>
            </a:r>
            <a:endParaRPr lang="en-US" sz="1600" dirty="0"/>
          </a:p>
        </p:txBody>
      </p:sp>
      <p:sp>
        <p:nvSpPr>
          <p:cNvPr id="24" name="Text 18"/>
          <p:cNvSpPr/>
          <p:nvPr/>
        </p:nvSpPr>
        <p:spPr>
          <a:xfrm>
            <a:off x="1188720" y="4306824"/>
            <a:ext cx="73152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Quoting APR (18%) but actually paying EAR (~19.6%) when compounding monthly.</a:t>
            </a:r>
            <a:endParaRPr lang="en-US" sz="1300" dirty="0"/>
          </a:p>
        </p:txBody>
      </p:sp>
      <p:sp>
        <p:nvSpPr>
          <p:cNvPr id="25" name="Shape 19"/>
          <p:cNvSpPr/>
          <p:nvPr/>
        </p:nvSpPr>
        <p:spPr>
          <a:xfrm>
            <a:off x="0" y="4983480"/>
            <a:ext cx="9144000" cy="164592"/>
          </a:xfrm>
          <a:prstGeom prst="rect">
            <a:avLst/>
          </a:prstGeom>
          <a:solidFill>
            <a:srgbClr val="0B2545"/>
          </a:solidFill>
          <a:ln w="12700">
            <a:solidFill>
              <a:srgbClr val="0B2545"/>
            </a:solidFill>
            <a:prstDash val="solid"/>
          </a:ln>
        </p:spPr>
      </p:sp>
      <p:sp>
        <p:nvSpPr>
          <p:cNvPr id="26" name="Text 20"/>
          <p:cNvSpPr/>
          <p:nvPr/>
        </p:nvSpPr>
        <p:spPr>
          <a:xfrm>
            <a:off x="365760" y="4983480"/>
            <a:ext cx="54864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kern="0" spc="200" dirty="0">
                <a:solidFill>
                  <a:srgbClr val="E8D5A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TIME VALUE OF MONEY  ·  REAL ESTATE FINANCE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3419"/>
    </mc:Choice>
    <mc:Fallback xmlns="">
      <p:transition spd="slow" advTm="12341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6779" x="2709863" y="2771775"/>
          <p14:tracePt t="17208" x="2676525" y="2757488"/>
          <p14:tracePt t="17215" x="2633663" y="2724150"/>
          <p14:tracePt t="17222" x="2566988" y="2695575"/>
          <p14:tracePt t="17237" x="2452688" y="2638425"/>
          <p14:tracePt t="17253" x="2357438" y="2581275"/>
          <p14:tracePt t="17270" x="2281238" y="2528888"/>
          <p14:tracePt t="17287" x="2205038" y="2452688"/>
          <p14:tracePt t="17303" x="2147888" y="2405063"/>
          <p14:tracePt t="17320" x="2090738" y="2357438"/>
          <p14:tracePt t="17337" x="2019300" y="2305050"/>
          <p14:tracePt t="17353" x="1985963" y="2266950"/>
          <p14:tracePt t="17370" x="1947863" y="2228850"/>
          <p14:tracePt t="17387" x="1938338" y="2214563"/>
          <p14:tracePt t="17403" x="1933575" y="2209800"/>
          <p14:tracePt t="17420" x="1928813" y="2209800"/>
          <p14:tracePt t="17437" x="1928813" y="2205038"/>
          <p14:tracePt t="17453" x="1928813" y="2195513"/>
          <p14:tracePt t="17486" x="1928813" y="2190750"/>
          <p14:tracePt t="17513" x="1928813" y="2185988"/>
          <p14:tracePt t="17527" x="1928813" y="2181225"/>
          <p14:tracePt t="17536" x="1933575" y="2162175"/>
          <p14:tracePt t="17553" x="1928813" y="2114550"/>
          <p14:tracePt t="17570" x="1919288" y="2038350"/>
          <p14:tracePt t="17587" x="1905000" y="1981200"/>
          <p14:tracePt t="17603" x="1895475" y="1943100"/>
          <p14:tracePt t="17620" x="1881188" y="1919288"/>
          <p14:tracePt t="17637" x="1876425" y="1909763"/>
          <p14:tracePt t="17653" x="1871663" y="1905000"/>
          <p14:tracePt t="17690" x="1866900" y="1905000"/>
          <p14:tracePt t="17704" x="1862138" y="1905000"/>
          <p14:tracePt t="17720" x="1857375" y="1905000"/>
          <p14:tracePt t="17736" x="1843088" y="1905000"/>
          <p14:tracePt t="17753" x="1814513" y="1909763"/>
          <p14:tracePt t="17770" x="1795463" y="1914525"/>
          <p14:tracePt t="17787" x="1781175" y="1914525"/>
          <p14:tracePt t="17803" x="1762125" y="1909763"/>
          <p14:tracePt t="17820" x="1752600" y="1909763"/>
          <p14:tracePt t="17837" x="1747838" y="1909763"/>
          <p14:tracePt t="17853" x="1738313" y="1909763"/>
          <p14:tracePt t="17870" x="1733550" y="1905000"/>
          <p14:tracePt t="17887" x="1724025" y="1905000"/>
          <p14:tracePt t="17903" x="1709738" y="1905000"/>
          <p14:tracePt t="17920" x="1690688" y="1905000"/>
          <p14:tracePt t="17937" x="1671638" y="1914525"/>
          <p14:tracePt t="17953" x="1619250" y="1924050"/>
          <p14:tracePt t="17970" x="1590675" y="1933575"/>
          <p14:tracePt t="17986" x="1562100" y="1943100"/>
          <p14:tracePt t="18003" x="1504950" y="1957388"/>
          <p14:tracePt t="18020" x="1481138" y="1966913"/>
          <p14:tracePt t="18037" x="1466850" y="1971675"/>
          <p14:tracePt t="18053" x="1462088" y="1971675"/>
          <p14:tracePt t="18070" x="1457325" y="1971675"/>
          <p14:tracePt t="18194" x="1457325" y="1976438"/>
          <p14:tracePt t="18208" x="1457325" y="1985963"/>
          <p14:tracePt t="18215" x="1462088" y="1985963"/>
          <p14:tracePt t="18222" x="1462088" y="1990725"/>
          <p14:tracePt t="18236" x="1481138" y="2000250"/>
          <p14:tracePt t="18253" x="1495425" y="2009775"/>
          <p14:tracePt t="18270" x="1514475" y="2024063"/>
          <p14:tracePt t="18286" x="1552575" y="2038350"/>
          <p14:tracePt t="18303" x="1581150" y="2047875"/>
          <p14:tracePt t="18320" x="1619250" y="2062163"/>
          <p14:tracePt t="18336" x="1666875" y="2071688"/>
          <p14:tracePt t="18353" x="1685925" y="2071688"/>
          <p14:tracePt t="18370" x="1700213" y="2076450"/>
          <p14:tracePt t="18386" x="1714500" y="2076450"/>
          <p14:tracePt t="18403" x="1724025" y="2076450"/>
          <p14:tracePt t="18436" x="1728788" y="2076450"/>
          <p14:tracePt t="18492" x="1733550" y="2076450"/>
          <p14:tracePt t="18499" x="1738313" y="2071688"/>
          <p14:tracePt t="18513" x="1743075" y="2071688"/>
          <p14:tracePt t="18527" x="1752600" y="2066925"/>
          <p14:tracePt t="18536" x="1757363" y="2066925"/>
          <p14:tracePt t="18553" x="1762125" y="2062163"/>
          <p14:tracePt t="18569" x="1766888" y="2057400"/>
          <p14:tracePt t="18586" x="1771650" y="2057400"/>
          <p14:tracePt t="18619" x="1776413" y="2057400"/>
          <p14:tracePt t="18640" x="1781175" y="2057400"/>
          <p14:tracePt t="18676" x="1785938" y="2057400"/>
          <p14:tracePt t="18748" x="1790700" y="2057400"/>
          <p14:tracePt t="19464" x="1795463" y="2057400"/>
          <p14:tracePt t="19520" x="1800225" y="2057400"/>
          <p14:tracePt t="19555" x="1804988" y="2057400"/>
          <p14:tracePt t="19811" x="1804988" y="2052638"/>
          <p14:tracePt t="19839" x="1809750" y="2052638"/>
          <p14:tracePt t="19854" x="1809750" y="2047875"/>
          <p14:tracePt t="19861" x="1819275" y="2047875"/>
          <p14:tracePt t="19869" x="1824038" y="2047875"/>
          <p14:tracePt t="19886" x="1843088" y="2038350"/>
          <p14:tracePt t="19902" x="1924050" y="2024063"/>
          <p14:tracePt t="19919" x="2005013" y="2014538"/>
          <p14:tracePt t="19936" x="2090738" y="2005013"/>
          <p14:tracePt t="19952" x="2205038" y="1990725"/>
          <p14:tracePt t="19969" x="2286000" y="1976438"/>
          <p14:tracePt t="19986" x="2343150" y="1971675"/>
          <p14:tracePt t="20002" x="2400300" y="1971675"/>
          <p14:tracePt t="20019" x="2409825" y="1971675"/>
          <p14:tracePt t="20036" x="2419350" y="1971675"/>
          <p14:tracePt t="20052" x="2424113" y="1971675"/>
          <p14:tracePt t="20208" x="2424113" y="1976438"/>
          <p14:tracePt t="20244" x="2424113" y="1981200"/>
          <p14:tracePt t="23229" x="2443163" y="1981200"/>
          <p14:tracePt t="23236" x="2457450" y="1985963"/>
          <p14:tracePt t="23251" x="2476500" y="1985963"/>
          <p14:tracePt t="23268" x="2495550" y="1990725"/>
          <p14:tracePt t="23285" x="2509838" y="1990725"/>
          <p14:tracePt t="23301" x="2524125" y="1990725"/>
          <p14:tracePt t="23318" x="2528888" y="1995488"/>
          <p14:tracePt t="23335" x="2538413" y="1995488"/>
          <p14:tracePt t="23351" x="2543175" y="1995488"/>
          <p14:tracePt t="23386" x="2547938" y="1995488"/>
          <p14:tracePt t="23406" x="2552700" y="1995488"/>
          <p14:tracePt t="23418" x="2557463" y="1995488"/>
          <p14:tracePt t="23435" x="2571750" y="2000250"/>
          <p14:tracePt t="23451" x="2576513" y="2000250"/>
          <p14:tracePt t="23468" x="2595563" y="2000250"/>
          <p14:tracePt t="23485" x="2609850" y="2000250"/>
          <p14:tracePt t="23501" x="2638425" y="2000250"/>
          <p14:tracePt t="23518" x="2671763" y="1995488"/>
          <p14:tracePt t="23534" x="2733675" y="1985963"/>
          <p14:tracePt t="23551" x="2814638" y="1976438"/>
          <p14:tracePt t="23568" x="2895600" y="1962150"/>
          <p14:tracePt t="23584" x="3005138" y="1957388"/>
          <p14:tracePt t="23601" x="3071813" y="1952625"/>
          <p14:tracePt t="23618" x="3128963" y="1952625"/>
          <p14:tracePt t="23635" x="3171825" y="1952625"/>
          <p14:tracePt t="23651" x="3190875" y="1952625"/>
          <p14:tracePt t="23668" x="3205163" y="1952625"/>
          <p14:tracePt t="23701" x="3209925" y="1952625"/>
          <p14:tracePt t="24363" x="3224213" y="1952625"/>
          <p14:tracePt t="24371" x="3252788" y="1957388"/>
          <p14:tracePt t="24385" x="3290888" y="1962150"/>
          <p14:tracePt t="24401" x="3314700" y="1966913"/>
          <p14:tracePt t="24418" x="3333750" y="1971675"/>
          <p14:tracePt t="24434" x="3343275" y="1971675"/>
          <p14:tracePt t="24468" x="3348038" y="1971675"/>
          <p14:tracePt t="24491" x="3352800" y="1971675"/>
          <p14:tracePt t="29682" x="3328988" y="1981200"/>
          <p14:tracePt t="29692" x="3281363" y="1985963"/>
          <p14:tracePt t="29699" x="3238500" y="1995488"/>
          <p14:tracePt t="29716" x="3152775" y="2005013"/>
          <p14:tracePt t="29732" x="3038475" y="2019300"/>
          <p14:tracePt t="29749" x="2986088" y="2019300"/>
          <p14:tracePt t="29766" x="2947988" y="2019300"/>
          <p14:tracePt t="29782" x="2938463" y="2019300"/>
          <p14:tracePt t="29799" x="2933700" y="2019300"/>
          <p14:tracePt t="29873" x="2933700" y="2014538"/>
          <p14:tracePt t="29937" x="2938463" y="2009775"/>
          <p14:tracePt t="29951" x="2943225" y="2009775"/>
          <p14:tracePt t="29965" x="2947988" y="2009775"/>
          <p14:tracePt t="29972" x="2952750" y="2009775"/>
          <p14:tracePt t="29982" x="2957513" y="2009775"/>
          <p14:tracePt t="29999" x="2981325" y="2009775"/>
          <p14:tracePt t="30016" x="3038475" y="2014538"/>
          <p14:tracePt t="30032" x="3081338" y="2024063"/>
          <p14:tracePt t="30049" x="3133725" y="2024063"/>
          <p14:tracePt t="30066" x="3209925" y="2028825"/>
          <p14:tracePt t="30082" x="3262313" y="2028825"/>
          <p14:tracePt t="30099" x="3305175" y="2028825"/>
          <p14:tracePt t="30116" x="3319463" y="2024063"/>
          <p14:tracePt t="30133" x="3324225" y="2024063"/>
          <p14:tracePt t="30363" x="3324225" y="2019300"/>
          <p14:tracePt t="30371" x="3314700" y="2019300"/>
          <p14:tracePt t="30382" x="3314700" y="2014538"/>
          <p14:tracePt t="30399" x="3305175" y="2014538"/>
          <p14:tracePt t="30416" x="3300413" y="2009775"/>
          <p14:tracePt t="30432" x="3295650" y="2009775"/>
          <p14:tracePt t="30449" x="3286125" y="2005013"/>
          <p14:tracePt t="30466" x="3243263" y="1990725"/>
          <p14:tracePt t="30482" x="3181350" y="1971675"/>
          <p14:tracePt t="30499" x="3148013" y="1966913"/>
          <p14:tracePt t="30516" x="3109913" y="1952625"/>
          <p14:tracePt t="30532" x="3076575" y="1947863"/>
          <p14:tracePt t="30549" x="3062288" y="1943100"/>
          <p14:tracePt t="30566" x="3057525" y="1943100"/>
          <p14:tracePt t="30703" x="3062288" y="1943100"/>
          <p14:tracePt t="30724" x="3067050" y="1943100"/>
          <p14:tracePt t="30746" x="3071813" y="1943100"/>
          <p14:tracePt t="30767" x="3076575" y="1947863"/>
          <p14:tracePt t="30781" x="3081338" y="1947863"/>
          <p14:tracePt t="30788" x="3086100" y="1952625"/>
          <p14:tracePt t="30799" x="3090863" y="1957388"/>
          <p14:tracePt t="30816" x="3114675" y="1966913"/>
          <p14:tracePt t="30832" x="3133725" y="1971675"/>
          <p14:tracePt t="30849" x="3162300" y="1981200"/>
          <p14:tracePt t="30865" x="3219450" y="1990725"/>
          <p14:tracePt t="30882" x="3248025" y="1995488"/>
          <p14:tracePt t="30899" x="3281363" y="1995488"/>
          <p14:tracePt t="30915" x="3309938" y="1995488"/>
          <p14:tracePt t="30932" x="3328988" y="1995488"/>
          <p14:tracePt t="30949" x="3348038" y="1995488"/>
          <p14:tracePt t="30965" x="3386138" y="1990725"/>
          <p14:tracePt t="30982" x="3419475" y="1981200"/>
          <p14:tracePt t="30999" x="3462338" y="1976438"/>
          <p14:tracePt t="31015" x="3519488" y="1966913"/>
          <p14:tracePt t="31032" x="3543300" y="1962150"/>
          <p14:tracePt t="31049" x="3562350" y="1957388"/>
          <p14:tracePt t="31065" x="3581400" y="1947863"/>
          <p14:tracePt t="31082" x="3586163" y="1947863"/>
          <p14:tracePt t="31099" x="3595688" y="1947863"/>
          <p14:tracePt t="31256" x="3590925" y="1943100"/>
          <p14:tracePt t="31270" x="3586163" y="1943100"/>
          <p14:tracePt t="31278" x="3581400" y="1943100"/>
          <p14:tracePt t="31291" x="3576638" y="1938338"/>
          <p14:tracePt t="31298" x="3571875" y="1938338"/>
          <p14:tracePt t="31315" x="3529013" y="1933575"/>
          <p14:tracePt t="31332" x="3433763" y="1919288"/>
          <p14:tracePt t="31349" x="3262313" y="1905000"/>
          <p14:tracePt t="31365" x="3124200" y="1900238"/>
          <p14:tracePt t="31382" x="2990850" y="1890713"/>
          <p14:tracePt t="31399" x="2776538" y="1876425"/>
          <p14:tracePt t="31415" x="2676525" y="1871663"/>
          <p14:tracePt t="31432" x="2581275" y="1866900"/>
          <p14:tracePt t="31449" x="2476500" y="1866900"/>
          <p14:tracePt t="31465" x="2433638" y="1871663"/>
          <p14:tracePt t="31482" x="2381250" y="1881188"/>
          <p14:tracePt t="31499" x="2376488" y="1881188"/>
          <p14:tracePt t="31515" x="2366963" y="1881188"/>
          <p14:tracePt t="32000" x="2362200" y="1885950"/>
          <p14:tracePt t="32008" x="2352675" y="1890713"/>
          <p14:tracePt t="32015" x="2343150" y="1895475"/>
          <p14:tracePt t="32032" x="2328863" y="1900238"/>
          <p14:tracePt t="32048" x="2319338" y="1900238"/>
          <p14:tracePt t="32065" x="2300288" y="1909763"/>
          <p14:tracePt t="32082" x="2286000" y="1914525"/>
          <p14:tracePt t="32098" x="2281238" y="1914525"/>
          <p14:tracePt t="32115" x="2271713" y="1914525"/>
          <p14:tracePt t="32148" x="2266950" y="1914525"/>
          <p14:tracePt t="32249" x="2266950" y="1919288"/>
          <p14:tracePt t="32326" x="2266950" y="1924050"/>
          <p14:tracePt t="35730" x="2252663" y="1947863"/>
          <p14:tracePt t="35737" x="2233613" y="1985963"/>
          <p14:tracePt t="35747" x="2200275" y="2028825"/>
          <p14:tracePt t="35764" x="2138363" y="2133600"/>
          <p14:tracePt t="35780" x="2100263" y="2200275"/>
          <p14:tracePt t="35797" x="2071688" y="2257425"/>
          <p14:tracePt t="35814" x="2047875" y="2319338"/>
          <p14:tracePt t="35830" x="2038350" y="2343150"/>
          <p14:tracePt t="35847" x="2019300" y="2366963"/>
          <p14:tracePt t="35864" x="1985963" y="2409825"/>
          <p14:tracePt t="35880" x="1971675" y="2428875"/>
          <p14:tracePt t="35897" x="1957388" y="2443163"/>
          <p14:tracePt t="35914" x="1938338" y="2466975"/>
          <p14:tracePt t="35930" x="1933575" y="2476500"/>
          <p14:tracePt t="35947" x="1933575" y="2481263"/>
          <p14:tracePt t="35964" x="1928813" y="2481263"/>
          <p14:tracePt t="35997" x="1924050" y="2486025"/>
          <p14:tracePt t="36027" x="1919288" y="2486025"/>
          <p14:tracePt t="36119" x="1919288" y="2481263"/>
          <p14:tracePt t="68819" x="1914525" y="2524125"/>
          <p14:tracePt t="68827" x="1905000" y="2581275"/>
          <p14:tracePt t="68836" x="1890713" y="2652713"/>
          <p14:tracePt t="68853" x="1862138" y="2786063"/>
          <p14:tracePt t="68869" x="1838325" y="2962275"/>
          <p14:tracePt t="68886" x="1824038" y="3076575"/>
          <p14:tracePt t="68903" x="1790700" y="3200400"/>
          <p14:tracePt t="68919" x="1776413" y="3290888"/>
          <p14:tracePt t="68936" x="1757363" y="3376613"/>
          <p14:tracePt t="68953" x="1743075" y="3462338"/>
          <p14:tracePt t="68969" x="1738313" y="3486150"/>
          <p14:tracePt t="68986" x="1738313" y="3500438"/>
          <p14:tracePt t="69024" x="1738313" y="3505200"/>
          <p14:tracePt t="69796" x="1752600" y="3500438"/>
          <p14:tracePt t="69804" x="1766888" y="3495675"/>
          <p14:tracePt t="69819" x="1814513" y="3471863"/>
          <p14:tracePt t="69836" x="1866900" y="3467100"/>
          <p14:tracePt t="69852" x="1971675" y="3448050"/>
          <p14:tracePt t="69869" x="2024063" y="3438525"/>
          <p14:tracePt t="69885" x="2081213" y="3429000"/>
          <p14:tracePt t="69902" x="2176463" y="3424238"/>
          <p14:tracePt t="69919" x="2224088" y="3424238"/>
          <p14:tracePt t="69936" x="2266950" y="3424238"/>
          <p14:tracePt t="69952" x="2300288" y="3424238"/>
          <p14:tracePt t="69969" x="2314575" y="3424238"/>
          <p14:tracePt t="69986" x="2319338" y="3424238"/>
          <p14:tracePt t="70002" x="2324100" y="3424238"/>
          <p14:tracePt t="70037" x="2328863" y="3424238"/>
          <p14:tracePt t="70052" x="2338388" y="3419475"/>
          <p14:tracePt t="70069" x="2357438" y="3419475"/>
          <p14:tracePt t="70086" x="2395538" y="3414713"/>
          <p14:tracePt t="70102" x="2419350" y="3409950"/>
          <p14:tracePt t="70119" x="2447925" y="3409950"/>
          <p14:tracePt t="70135" x="2481263" y="3400425"/>
          <p14:tracePt t="70152" x="2500313" y="3400425"/>
          <p14:tracePt t="70169" x="2514600" y="3400425"/>
          <p14:tracePt t="70185" x="2547938" y="3390900"/>
          <p14:tracePt t="70202" x="2566988" y="3390900"/>
          <p14:tracePt t="70219" x="2581275" y="3390900"/>
          <p14:tracePt t="70236" x="2590800" y="3390900"/>
          <p14:tracePt t="70252" x="2600325" y="3390900"/>
          <p14:tracePt t="70269" x="2605088" y="3390900"/>
          <p14:tracePt t="71086" x="2600325" y="3390900"/>
          <p14:tracePt t="71129" x="2600325" y="3386138"/>
          <p14:tracePt t="75909" x="2590800" y="3395663"/>
          <p14:tracePt t="75918" x="2576513" y="3405188"/>
          <p14:tracePt t="75933" x="2547938" y="3438525"/>
          <p14:tracePt t="75950" x="2514600" y="3467100"/>
          <p14:tracePt t="75967" x="2471738" y="3490913"/>
          <p14:tracePt t="75983" x="2447925" y="3505200"/>
          <p14:tracePt t="76000" x="2400300" y="3519488"/>
          <p14:tracePt t="76017" x="2376488" y="3529013"/>
          <p14:tracePt t="76033" x="2352675" y="3533775"/>
          <p14:tracePt t="76050" x="2324100" y="3543300"/>
          <p14:tracePt t="76067" x="2314575" y="3548063"/>
          <p14:tracePt t="76083" x="2305050" y="3552825"/>
          <p14:tracePt t="76100" x="2295525" y="3552825"/>
          <p14:tracePt t="76117" x="2290763" y="3552825"/>
          <p14:tracePt t="76164" x="2286000" y="3552825"/>
          <p14:tracePt t="76221" x="2281238" y="3552825"/>
          <p14:tracePt t="76242" x="2271713" y="3548063"/>
          <p14:tracePt t="76250" x="2266950" y="3548063"/>
          <p14:tracePt t="76267" x="2247900" y="3548063"/>
          <p14:tracePt t="76283" x="2219325" y="3548063"/>
          <p14:tracePt t="76300" x="2190750" y="3552825"/>
          <p14:tracePt t="76317" x="2171700" y="3552825"/>
          <p14:tracePt t="76334" x="2157413" y="3557588"/>
          <p14:tracePt t="76367" x="2152650" y="3557588"/>
          <p14:tracePt t="76383" x="2147888" y="3557588"/>
          <p14:tracePt t="76505" x="2143125" y="3557588"/>
          <p14:tracePt t="76512" x="2138363" y="3557588"/>
          <p14:tracePt t="76519" x="2133600" y="3557588"/>
          <p14:tracePt t="76533" x="2100263" y="3567113"/>
          <p14:tracePt t="76550" x="2057400" y="3590925"/>
          <p14:tracePt t="76567" x="2009775" y="3609975"/>
          <p14:tracePt t="76583" x="1943100" y="3638550"/>
          <p14:tracePt t="76600" x="1914525" y="3657600"/>
          <p14:tracePt t="76617" x="1881188" y="3671888"/>
          <p14:tracePt t="76633" x="1857375" y="3676650"/>
          <p14:tracePt t="76650" x="1852613" y="3681413"/>
          <p14:tracePt t="79265" x="1843088" y="3681413"/>
          <p14:tracePt t="79272" x="1833563" y="3681413"/>
          <p14:tracePt t="79282" x="1809750" y="3681413"/>
          <p14:tracePt t="79299" x="1704975" y="3686175"/>
          <p14:tracePt t="79316" x="1647825" y="3686175"/>
          <p14:tracePt t="79332" x="1600200" y="3686175"/>
          <p14:tracePt t="79349" x="1562100" y="3686175"/>
          <p14:tracePt t="79366" x="1547813" y="3686175"/>
          <p14:tracePt t="79382" x="1543050" y="3681413"/>
          <p14:tracePt t="79420" x="1538288" y="3681413"/>
          <p14:tracePt t="79477" x="1528763" y="3676650"/>
          <p14:tracePt t="79484" x="1509713" y="3676650"/>
          <p14:tracePt t="79499" x="1466850" y="3671888"/>
          <p14:tracePt t="79516" x="1428750" y="3667125"/>
          <p14:tracePt t="79533" x="1381125" y="3667125"/>
          <p14:tracePt t="79549" x="1347788" y="3667125"/>
          <p14:tracePt t="79565" x="1319213" y="3667125"/>
          <p14:tracePt t="79582" x="1285875" y="3667125"/>
          <p14:tracePt t="79599" x="1281113" y="3667125"/>
          <p14:tracePt t="79818" x="1285875" y="3667125"/>
          <p14:tracePt t="79881" x="1295400" y="3667125"/>
          <p14:tracePt t="79888" x="1300163" y="3671888"/>
          <p14:tracePt t="79899" x="1304925" y="3681413"/>
          <p14:tracePt t="79915" x="1333500" y="3695700"/>
          <p14:tracePt t="79932" x="1381125" y="3748088"/>
          <p14:tracePt t="79949" x="1433513" y="3800475"/>
          <p14:tracePt t="79966" x="1524000" y="3871913"/>
          <p14:tracePt t="79982" x="1566863" y="3900488"/>
          <p14:tracePt t="79999" x="1595438" y="3924300"/>
          <p14:tracePt t="80015" x="1638300" y="3948113"/>
          <p14:tracePt t="80032" x="1657350" y="3967163"/>
          <p14:tracePt t="80049" x="1681163" y="3981450"/>
          <p14:tracePt t="80065" x="1700213" y="4000500"/>
          <p14:tracePt t="80082" x="1709738" y="4010025"/>
          <p14:tracePt t="80099" x="1719263" y="4019550"/>
          <p14:tracePt t="80115" x="1724025" y="4029075"/>
          <p14:tracePt t="80172" x="1724025" y="4033838"/>
          <p14:tracePt t="80208" x="1724025" y="4038600"/>
          <p14:tracePt t="80221" x="1714500" y="4048125"/>
          <p14:tracePt t="80232" x="1700213" y="4062413"/>
          <p14:tracePt t="80249" x="1662113" y="4086225"/>
          <p14:tracePt t="80265" x="1590675" y="4119563"/>
          <p14:tracePt t="80282" x="1528763" y="4143375"/>
          <p14:tracePt t="80299" x="1428750" y="4162425"/>
          <p14:tracePt t="80315" x="1381125" y="4171950"/>
          <p14:tracePt t="80332" x="1352550" y="4176713"/>
          <p14:tracePt t="80349" x="1314450" y="4191000"/>
          <p14:tracePt t="80365" x="1304925" y="4191000"/>
          <p14:tracePt t="80382" x="1290638" y="4195763"/>
          <p14:tracePt t="80399" x="1271588" y="4200525"/>
          <p14:tracePt t="80415" x="1266825" y="4200525"/>
          <p14:tracePt t="80432" x="1262063" y="4200525"/>
          <p14:tracePt t="80465" x="1252538" y="4200525"/>
          <p14:tracePt t="80597" x="1257300" y="4200525"/>
          <p14:tracePt t="80619" x="1262063" y="4205288"/>
          <p14:tracePt t="80633" x="1266825" y="4210050"/>
          <p14:tracePt t="80640" x="1271588" y="4219575"/>
          <p14:tracePt t="80648" x="1281113" y="4233863"/>
          <p14:tracePt t="80665" x="1295400" y="4252913"/>
          <p14:tracePt t="80682" x="1314450" y="4286250"/>
          <p14:tracePt t="80699" x="1323975" y="4305300"/>
          <p14:tracePt t="80715" x="1328738" y="4314825"/>
          <p14:tracePt t="80732" x="1333500" y="4333875"/>
          <p14:tracePt t="80749" x="1338263" y="4338638"/>
          <p14:tracePt t="80782" x="1343025" y="4338638"/>
          <p14:tracePt t="82463" x="1347788" y="4338638"/>
          <p14:tracePt t="82471" x="1357313" y="4338638"/>
          <p14:tracePt t="82481" x="1376363" y="4338638"/>
          <p14:tracePt t="82498" x="1419225" y="4338638"/>
          <p14:tracePt t="82515" x="1443038" y="4338638"/>
          <p14:tracePt t="82531" x="1457325" y="4338638"/>
          <p14:tracePt t="82548" x="1466850" y="4333875"/>
          <p14:tracePt t="82565" x="1471613" y="4333875"/>
          <p14:tracePt t="82590" x="1481138" y="4333875"/>
          <p14:tracePt t="82612" x="1481138" y="4329113"/>
          <p14:tracePt t="82676" x="1481138" y="4324350"/>
          <p14:tracePt t="82697" x="1481138" y="4319588"/>
          <p14:tracePt t="82718" x="1481138" y="4314825"/>
          <p14:tracePt t="82725" x="1476375" y="4314825"/>
          <p14:tracePt t="82761" x="1471613" y="4310063"/>
          <p14:tracePt t="82775" x="1466850" y="4310063"/>
          <p14:tracePt t="82782" x="1462088" y="4310063"/>
          <p14:tracePt t="82803" x="1457325" y="4310063"/>
          <p14:tracePt t="82824" x="1447800" y="4310063"/>
          <p14:tracePt t="82839" x="1443038" y="4310063"/>
          <p14:tracePt t="82853" x="1438275" y="4310063"/>
          <p14:tracePt t="82867" x="1433513" y="4310063"/>
          <p14:tracePt t="82881" x="1414463" y="4310063"/>
          <p14:tracePt t="82898" x="1400175" y="4319588"/>
          <p14:tracePt t="82914" x="1395413" y="4319588"/>
          <p14:tracePt t="82931" x="1390650" y="4319588"/>
          <p14:tracePt t="82948" x="1385888" y="4319588"/>
          <p14:tracePt t="82981" x="1385888" y="4324350"/>
          <p14:tracePt t="83044" x="1385888" y="4329113"/>
          <p14:tracePt t="83180" x="1390650" y="4329113"/>
          <p14:tracePt t="83243" x="1395413" y="4329113"/>
          <p14:tracePt t="83470" x="1390650" y="4329113"/>
          <p14:tracePt t="83506" x="1385888" y="4329113"/>
          <p14:tracePt t="83562" x="1381125" y="4329113"/>
          <p14:tracePt t="83626" x="1376363" y="4329113"/>
          <p14:tracePt t="83647" x="1376363" y="4324350"/>
          <p14:tracePt t="83662" x="1366838" y="4324350"/>
          <p14:tracePt t="83669" x="1362075" y="4324350"/>
          <p14:tracePt t="83681" x="1357313" y="4324350"/>
          <p14:tracePt t="83698" x="1338263" y="4324350"/>
          <p14:tracePt t="83714" x="1328738" y="4324350"/>
          <p14:tracePt t="83731" x="1323975" y="4329113"/>
          <p14:tracePt t="83764" x="1319213" y="4329113"/>
          <p14:tracePt t="83931" x="1323975" y="4329113"/>
          <p14:tracePt t="83995" x="1328738" y="4329113"/>
          <p14:tracePt t="84053" x="1328738" y="4333875"/>
          <p14:tracePt t="84066" x="1333500" y="4333875"/>
          <p14:tracePt t="84101" x="1338263" y="4333875"/>
          <p14:tracePt t="84123" x="1338263" y="4338638"/>
          <p14:tracePt t="84137" x="1343025" y="4338638"/>
          <p14:tracePt t="84371" x="1347788" y="4338638"/>
          <p14:tracePt t="84492" x="1352550" y="4338638"/>
          <p14:tracePt t="84612" x="1357313" y="4338638"/>
          <p14:tracePt t="84748" x="1362075" y="4338638"/>
          <p14:tracePt t="85201" x="1366838" y="4338638"/>
          <p14:tracePt t="85265" x="1371600" y="4338638"/>
          <p14:tracePt t="85272" x="1385888" y="4338638"/>
          <p14:tracePt t="85280" x="1404938" y="4338638"/>
          <p14:tracePt t="85297" x="1447800" y="4333875"/>
          <p14:tracePt t="85314" x="1528763" y="4329113"/>
          <p14:tracePt t="85330" x="1576388" y="4324350"/>
          <p14:tracePt t="85347" x="1633538" y="4319588"/>
          <p14:tracePt t="85364" x="1743075" y="4295775"/>
          <p14:tracePt t="85380" x="1819275" y="4281488"/>
          <p14:tracePt t="85397" x="1890713" y="4267200"/>
          <p14:tracePt t="85414" x="2019300" y="4243388"/>
          <p14:tracePt t="85430" x="2076450" y="4238625"/>
          <p14:tracePt t="85447" x="2119313" y="4233863"/>
          <p14:tracePt t="85464" x="2157413" y="4233863"/>
          <p14:tracePt t="85480" x="2171700" y="4233863"/>
          <p14:tracePt t="85497" x="2181225" y="4229100"/>
          <p14:tracePt t="85514" x="2190750" y="4229100"/>
          <p14:tracePt t="85530" x="2200275" y="4224338"/>
          <p14:tracePt t="85547" x="2205038" y="4224338"/>
          <p14:tracePt t="85564" x="2209800" y="4224338"/>
          <p14:tracePt t="85591" x="2219325" y="4224338"/>
          <p14:tracePt t="85598" x="2228850" y="4224338"/>
          <p14:tracePt t="85613" x="2238375" y="4224338"/>
          <p14:tracePt t="85630" x="2247900" y="4224338"/>
          <p14:tracePt t="85647" x="2266950" y="4224338"/>
          <p14:tracePt t="85664" x="2271713" y="4224338"/>
          <p14:tracePt t="85680" x="2276475" y="4224338"/>
          <p14:tracePt t="85714" x="2286000" y="4224338"/>
          <p14:tracePt t="85730" x="2295525" y="4224338"/>
          <p14:tracePt t="85747" x="2300288" y="4224338"/>
          <p14:tracePt t="85764" x="2309813" y="4229100"/>
          <p14:tracePt t="85797" x="2314575" y="4233863"/>
          <p14:tracePt t="85830" x="2319338" y="4233863"/>
          <p14:tracePt t="85847" x="2319338" y="4238625"/>
          <p14:tracePt t="85863" x="2324100" y="4238625"/>
          <p14:tracePt t="85880" x="2324100" y="4243388"/>
          <p14:tracePt t="85897" x="2324100" y="4248150"/>
          <p14:tracePt t="85914" x="2324100" y="4252913"/>
          <p14:tracePt t="85960" x="2324100" y="4257675"/>
          <p14:tracePt t="85988" x="2324100" y="4262438"/>
          <p14:tracePt t="86009" x="2324100" y="4267200"/>
          <p14:tracePt t="86023" x="2324100" y="4271963"/>
          <p14:tracePt t="86059" x="2324100" y="4276725"/>
          <p14:tracePt t="86130" x="2324100" y="4281488"/>
          <p14:tracePt t="86250" x="2324100" y="4286250"/>
          <p14:tracePt t="87009" x="2300288" y="4286250"/>
          <p14:tracePt t="87016" x="2247900" y="4286250"/>
          <p14:tracePt t="87030" x="2157413" y="4295775"/>
          <p14:tracePt t="87046" x="2043113" y="4300538"/>
          <p14:tracePt t="87063" x="1924050" y="4300538"/>
          <p14:tracePt t="87080" x="1785938" y="4300538"/>
          <p14:tracePt t="87096" x="1695450" y="4300538"/>
          <p14:tracePt t="87113" x="1643063" y="4305300"/>
          <p14:tracePt t="87130" x="1609725" y="4305300"/>
          <p14:tracePt t="87146" x="1604963" y="4305300"/>
          <p14:tracePt t="87180" x="1600200" y="4305300"/>
          <p14:tracePt t="87293" x="1604963" y="4305300"/>
          <p14:tracePt t="87307" x="1604963" y="4295775"/>
          <p14:tracePt t="87364" x="1604963" y="4291013"/>
          <p14:tracePt t="87506" x="1604963" y="4300538"/>
          <p14:tracePt t="87605" x="1604963" y="4305300"/>
          <p14:tracePt t="87676" x="1604963" y="4310063"/>
          <p14:tracePt t="87747" x="1604963" y="4314825"/>
          <p14:tracePt t="95769" x="1624013" y="4333875"/>
          <p14:tracePt t="95776" x="1662113" y="4362450"/>
          <p14:tracePt t="95794" x="1724025" y="4414838"/>
          <p14:tracePt t="95810" x="1804988" y="4471988"/>
          <p14:tracePt t="95827" x="1847850" y="4505325"/>
          <p14:tracePt t="95843" x="1885950" y="4533900"/>
          <p14:tracePt t="95860" x="1943100" y="4586288"/>
          <p14:tracePt t="95877" x="1981200" y="4619625"/>
          <p14:tracePt t="95893" x="2019300" y="4648200"/>
          <p14:tracePt t="95910" x="2062163" y="4672013"/>
          <p14:tracePt t="95927" x="2081213" y="4686300"/>
          <p14:tracePt t="95943" x="2100263" y="4695825"/>
          <p14:tracePt t="95960" x="2119313" y="4700588"/>
          <p14:tracePt t="95978" x="2133600" y="4705350"/>
          <p14:tracePt t="95993" x="2147888" y="4705350"/>
          <p14:tracePt t="96010" x="2162175" y="4705350"/>
          <p14:tracePt t="96043" x="2166938" y="4705350"/>
          <p14:tracePt t="96060" x="2171700" y="4700588"/>
          <p14:tracePt t="96095" x="2176463" y="4695825"/>
          <p14:tracePt t="96110" x="2190750" y="4695825"/>
          <p14:tracePt t="96127" x="2209800" y="4686300"/>
          <p14:tracePt t="96143" x="2228850" y="4676775"/>
          <p14:tracePt t="96160" x="2257425" y="4667250"/>
          <p14:tracePt t="96177" x="2266950" y="4662488"/>
          <p14:tracePt t="96193" x="2281238" y="4662488"/>
          <p14:tracePt t="96210" x="2286000" y="4662488"/>
          <p14:tracePt t="96227" x="2290763" y="4662488"/>
          <p14:tracePt t="96265" x="2295525" y="4662488"/>
          <p14:tracePt t="96371" x="2295525" y="4657725"/>
          <p14:tracePt t="96407" x="2295525" y="4652963"/>
          <p14:tracePt t="96449" x="2295525" y="4648200"/>
          <p14:tracePt t="96471" x="2295525" y="4643438"/>
          <p14:tracePt t="96528" x="2295525" y="4638675"/>
          <p14:tracePt t="96549" x="2295525" y="4633913"/>
          <p14:tracePt t="96612" x="2295525" y="4629150"/>
          <p14:tracePt t="96676" x="2295525" y="4624388"/>
          <p14:tracePt t="97853" x="2305050" y="4624388"/>
          <p14:tracePt t="97860" x="2324100" y="4614863"/>
          <p14:tracePt t="97876" x="2352675" y="4610100"/>
          <p14:tracePt t="97893" x="2376488" y="4605338"/>
          <p14:tracePt t="97909" x="2405063" y="4600575"/>
          <p14:tracePt t="97926" x="2414588" y="4600575"/>
          <p14:tracePt t="97943" x="2419350" y="4600575"/>
          <p14:tracePt t="97959" x="2424113" y="4600575"/>
          <p14:tracePt t="97993" x="2428875" y="4600575"/>
          <p14:tracePt t="98073" x="2438400" y="4600575"/>
          <p14:tracePt t="98080" x="2447925" y="4600575"/>
          <p14:tracePt t="98093" x="2457450" y="4600575"/>
          <p14:tracePt t="98109" x="2495550" y="4610100"/>
          <p14:tracePt t="98126" x="2528888" y="4610100"/>
          <p14:tracePt t="98143" x="2566988" y="4619625"/>
          <p14:tracePt t="98159" x="2605088" y="4624388"/>
          <p14:tracePt t="98176" x="2624138" y="4624388"/>
          <p14:tracePt t="98193" x="2652713" y="4624388"/>
          <p14:tracePt t="98209" x="2667000" y="4624388"/>
          <p14:tracePt t="98226" x="2700338" y="4624388"/>
          <p14:tracePt t="98243" x="2752725" y="4614863"/>
          <p14:tracePt t="98259" x="2800350" y="4610100"/>
          <p14:tracePt t="98276" x="2838450" y="4605338"/>
          <p14:tracePt t="98292" x="2924175" y="4600575"/>
          <p14:tracePt t="98309" x="2976563" y="4595813"/>
          <p14:tracePt t="98326" x="3028950" y="4595813"/>
          <p14:tracePt t="98343" x="3048000" y="4595813"/>
          <p14:tracePt t="98697" x="3095625" y="4595813"/>
          <p14:tracePt t="98705" x="3157538" y="4595813"/>
          <p14:tracePt t="98712" x="3219450" y="4600575"/>
          <p14:tracePt t="98726" x="3324225" y="4610100"/>
          <p14:tracePt t="98742" x="3429000" y="4619625"/>
          <p14:tracePt t="98759" x="3548063" y="4629150"/>
          <p14:tracePt t="98776" x="3681413" y="4648200"/>
          <p14:tracePt t="98792" x="3762375" y="4652963"/>
          <p14:tracePt t="98809" x="3852863" y="4657725"/>
          <p14:tracePt t="98826" x="3948113" y="4657725"/>
          <p14:tracePt t="98842" x="3990975" y="4657725"/>
          <p14:tracePt t="98859" x="4019550" y="4652963"/>
          <p14:tracePt t="98876" x="4062413" y="4643438"/>
          <p14:tracePt t="98892" x="4081463" y="4638675"/>
          <p14:tracePt t="98910" x="4114800" y="4629150"/>
          <p14:tracePt t="98926" x="4133850" y="4629150"/>
          <p14:tracePt t="98942" x="4148138" y="4629150"/>
          <p14:tracePt t="98959" x="4167188" y="4624388"/>
          <p14:tracePt t="98976" x="4186238" y="4624388"/>
          <p14:tracePt t="98992" x="4200525" y="4624388"/>
          <p14:tracePt t="99009" x="4243388" y="4624388"/>
          <p14:tracePt t="99026" x="4276725" y="4629150"/>
          <p14:tracePt t="99042" x="4305300" y="4629150"/>
          <p14:tracePt t="99059" x="4333875" y="4629150"/>
          <p14:tracePt t="99076" x="4338638" y="4633913"/>
          <p14:tracePt t="99092" x="4343400" y="4633913"/>
          <p14:tracePt t="99130" x="4348163" y="4633913"/>
          <p14:tracePt t="99193" x="4352925" y="4633913"/>
          <p14:tracePt t="99236" x="4357688" y="4633913"/>
          <p14:tracePt t="99293" x="4362450" y="4633913"/>
          <p14:tracePt t="102003" x="4338638" y="4633913"/>
          <p14:tracePt t="102010" x="4300538" y="4633913"/>
          <p14:tracePt t="102025" x="4200525" y="4633913"/>
          <p14:tracePt t="102041" x="4067175" y="4629150"/>
          <p14:tracePt t="102058" x="3933825" y="4624388"/>
          <p14:tracePt t="102075" x="3700463" y="4610100"/>
          <p14:tracePt t="102091" x="3557588" y="4600575"/>
          <p14:tracePt t="102108" x="3367088" y="4586288"/>
          <p14:tracePt t="102125" x="3248025" y="4586288"/>
          <p14:tracePt t="102141" x="3133725" y="4586288"/>
          <p14:tracePt t="102158" x="3014663" y="4586288"/>
          <p14:tracePt t="102175" x="2962275" y="4591050"/>
          <p14:tracePt t="102191" x="2919413" y="4591050"/>
          <p14:tracePt t="102208" x="2876550" y="4595813"/>
          <p14:tracePt t="102224" x="2867025" y="4595813"/>
          <p14:tracePt t="102241" x="2862263" y="4595813"/>
          <p14:tracePt t="106797" x="2890838" y="4595813"/>
          <p14:tracePt t="106805" x="2962275" y="4581525"/>
          <p14:tracePt t="106811" x="3024188" y="4576763"/>
          <p14:tracePt t="106823" x="3095625" y="4572000"/>
          <p14:tracePt t="106840" x="3305175" y="4562475"/>
          <p14:tracePt t="106856" x="3462338" y="4562475"/>
          <p14:tracePt t="106873" x="3648075" y="4562475"/>
          <p14:tracePt t="106890" x="3952875" y="4548188"/>
          <p14:tracePt t="106906" x="4200525" y="4548188"/>
          <p14:tracePt t="106923" x="4486275" y="4557713"/>
          <p14:tracePt t="106940" x="4862513" y="4581525"/>
          <p14:tracePt t="106956" x="5067300" y="4600575"/>
          <p14:tracePt t="106973" x="5210175" y="4624388"/>
          <p14:tracePt t="106990" x="5400675" y="4652963"/>
          <p14:tracePt t="107007" x="5495925" y="4672013"/>
          <p14:tracePt t="107023" x="5572125" y="4676775"/>
          <p14:tracePt t="107040" x="5700713" y="4676775"/>
          <p14:tracePt t="107056" x="5767388" y="4667250"/>
          <p14:tracePt t="107073" x="5829300" y="4657725"/>
          <p14:tracePt t="107090" x="5857875" y="4652963"/>
          <p14:tracePt t="107106" x="5886450" y="4648200"/>
          <p14:tracePt t="107123" x="5915025" y="4643438"/>
          <p14:tracePt t="107140" x="5938838" y="4633913"/>
          <p14:tracePt t="107156" x="5957888" y="4624388"/>
          <p14:tracePt t="107173" x="5991225" y="4605338"/>
          <p14:tracePt t="107190" x="6010275" y="4591050"/>
          <p14:tracePt t="107206" x="6019800" y="4591050"/>
          <p14:tracePt t="107223" x="6019800" y="4586288"/>
          <p14:tracePt t="107240" x="6024563" y="4586288"/>
          <p14:tracePt t="107336" x="6024563" y="4591050"/>
          <p14:tracePt t="107350" x="6019800" y="4595813"/>
          <p14:tracePt t="107357" x="6010275" y="4605338"/>
          <p14:tracePt t="107373" x="5986463" y="4619625"/>
          <p14:tracePt t="107389" x="5957888" y="4638675"/>
          <p14:tracePt t="107406" x="5915025" y="4657725"/>
          <p14:tracePt t="107423" x="5881688" y="4672013"/>
          <p14:tracePt t="107439" x="5862638" y="4681538"/>
          <p14:tracePt t="107456" x="5829300" y="4691063"/>
          <p14:tracePt t="107473" x="5810250" y="4695825"/>
          <p14:tracePt t="107489" x="5791200" y="4710113"/>
          <p14:tracePt t="107506" x="5738813" y="4714875"/>
          <p14:tracePt t="107523" x="5715000" y="4719638"/>
          <p14:tracePt t="107539" x="5700713" y="4724400"/>
          <p14:tracePt t="107556" x="5691188" y="4724400"/>
          <p14:tracePt t="107573" x="5686425" y="4724400"/>
          <p14:tracePt t="107589" x="5676900" y="4724400"/>
          <p14:tracePt t="107606" x="5634038" y="4719638"/>
          <p14:tracePt t="107623" x="5624513" y="4714875"/>
          <p14:tracePt t="107639" x="5614988" y="4714875"/>
          <p14:tracePt t="107656" x="5605463" y="4714875"/>
          <p14:tracePt t="107689" x="5600700" y="4714875"/>
          <p14:tracePt t="107706" x="5600700" y="4710113"/>
          <p14:tracePt t="107755" x="5600700" y="4705350"/>
          <p14:tracePt t="107819" x="5586413" y="4700588"/>
          <p14:tracePt t="107826" x="5572125" y="4691063"/>
          <p14:tracePt t="107839" x="5553075" y="4686300"/>
          <p14:tracePt t="107856" x="5543550" y="4681538"/>
          <p14:tracePt t="107873" x="5538788" y="4681538"/>
          <p14:tracePt t="107889" x="5534025" y="4681538"/>
          <p14:tracePt t="107923" x="5529263" y="4676775"/>
          <p14:tracePt t="107946" x="5529263" y="4672013"/>
          <p14:tracePt t="108068" x="5529263" y="4667250"/>
          <p14:tracePt t="108102" x="5529263" y="4662488"/>
          <p14:tracePt t="108117" x="5534025" y="4662488"/>
          <p14:tracePt t="108187" x="5538788" y="4662488"/>
          <p14:tracePt t="110344" x="5481638" y="4676775"/>
          <p14:tracePt t="110351" x="5400675" y="4700588"/>
          <p14:tracePt t="110358" x="5272088" y="4738688"/>
          <p14:tracePt t="110372" x="4967288" y="4805363"/>
          <p14:tracePt t="110389" x="4633913" y="4843463"/>
          <p14:tracePt t="110405" x="4314825" y="4857750"/>
          <p14:tracePt t="110422" x="3867150" y="4833938"/>
          <p14:tracePt t="110439" x="3586163" y="4781550"/>
          <p14:tracePt t="110455" x="3362325" y="4738688"/>
          <p14:tracePt t="110472" x="3119438" y="4686300"/>
          <p14:tracePt t="110489" x="3009900" y="4667250"/>
          <p14:tracePt t="110505" x="2914650" y="4652963"/>
          <p14:tracePt t="110522" x="2819400" y="4633913"/>
          <p14:tracePt t="110538" x="2786063" y="4619625"/>
          <p14:tracePt t="110555" x="2781300" y="4610100"/>
          <p14:tracePt t="110572" x="2776538" y="4610100"/>
          <p14:tracePt t="110589" x="2771775" y="4605338"/>
          <p14:tracePt t="111003" x="2728913" y="4605338"/>
          <p14:tracePt t="111011" x="2671763" y="4605338"/>
          <p14:tracePt t="111022" x="2614613" y="4610100"/>
          <p14:tracePt t="111038" x="2476500" y="4614863"/>
          <p14:tracePt t="111055" x="2405063" y="4619625"/>
          <p14:tracePt t="111072" x="2352675" y="4619625"/>
          <p14:tracePt t="111088" x="2319338" y="4619625"/>
          <p14:tracePt t="111105" x="2314575" y="4619625"/>
          <p14:tracePt t="111122" x="2309813" y="4619625"/>
          <p14:tracePt t="111155" x="2309813" y="4624388"/>
          <p14:tracePt t="111181" x="2309813" y="4629150"/>
          <p14:tracePt t="111209" x="2314575" y="4629150"/>
          <p14:tracePt t="111252" x="2314575" y="4633913"/>
          <p14:tracePt t="111315" x="2309813" y="4638675"/>
          <p14:tracePt t="111322" x="2300288" y="4638675"/>
          <p14:tracePt t="111338" x="2290763" y="4643438"/>
          <p14:tracePt t="111355" x="2286000" y="4643438"/>
          <p14:tracePt t="111379" x="2281238" y="4643438"/>
          <p14:tracePt t="111401" x="2276475" y="4643438"/>
          <p14:tracePt t="111407" x="2271713" y="4643438"/>
          <p14:tracePt t="111422" x="2262188" y="4648200"/>
          <p14:tracePt t="111438" x="2257425" y="4648200"/>
          <p14:tracePt t="111464" x="2252663" y="4648200"/>
          <p14:tracePt t="111478" x="2247900" y="4648200"/>
          <p14:tracePt t="111488" x="2243138" y="4652963"/>
          <p14:tracePt t="111505" x="2233613" y="4652963"/>
          <p14:tracePt t="111522" x="2228850" y="4652963"/>
          <p14:tracePt t="111538" x="2224088" y="4652963"/>
          <p14:tracePt t="111564" x="2219325" y="4652963"/>
          <p14:tracePt t="111677" x="2224088" y="4652963"/>
          <p14:tracePt t="111720" x="2228850" y="4652963"/>
          <p14:tracePt t="111755" x="2233613" y="4652963"/>
          <p14:tracePt t="111778" x="2238375" y="4648200"/>
          <p14:tracePt t="111784" x="2243138" y="4648200"/>
          <p14:tracePt t="111791" x="2247900" y="4648200"/>
          <p14:tracePt t="111805" x="2257425" y="4648200"/>
          <p14:tracePt t="111821" x="2262188" y="4643438"/>
          <p14:tracePt t="111838" x="2266950" y="4643438"/>
          <p14:tracePt t="111855" x="2276475" y="4638675"/>
          <p14:tracePt t="111897" x="2281238" y="4638675"/>
          <p14:tracePt t="111926" x="2286000" y="4638675"/>
          <p14:tracePt t="112010" x="2290763" y="4638675"/>
          <p14:tracePt t="122984" x="0" y="0"/>
        </p14:tracePtLst>
      </p14:laserTraceLst>
    </p:ext>
  </p:extLs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2">
    <p:bg>
      <p:bgPr>
        <a:solidFill>
          <a:srgbClr val="0B25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8492"/>
            <a:ext cx="9144000" cy="5119580"/>
          </a:xfrm>
          <a:prstGeom prst="rect">
            <a:avLst/>
          </a:prstGeom>
        </p:spPr>
      </p:pic>
      <p:sp>
        <p:nvSpPr>
          <p:cNvPr id="2" name="Shape 0"/>
          <p:cNvSpPr/>
          <p:nvPr/>
        </p:nvSpPr>
        <p:spPr>
          <a:xfrm>
            <a:off x="0" y="0"/>
            <a:ext cx="164592" cy="5143500"/>
          </a:xfrm>
          <a:prstGeom prst="rect">
            <a:avLst/>
          </a:prstGeom>
          <a:solidFill>
            <a:srgbClr val="C9A961"/>
          </a:solidFill>
          <a:ln w="12700">
            <a:solidFill>
              <a:srgbClr val="C9A961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2183958" y="1672756"/>
            <a:ext cx="5932999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6000" b="1" dirty="0" smtClean="0">
                <a:solidFill>
                  <a:srgbClr val="0070C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18-Questions</a:t>
            </a:r>
            <a:endParaRPr lang="en-US" sz="6000" dirty="0">
              <a:solidFill>
                <a:srgbClr val="0070C0"/>
              </a:solidFill>
            </a:endParaRPr>
          </a:p>
        </p:txBody>
      </p:sp>
      <p:sp>
        <p:nvSpPr>
          <p:cNvPr id="5" name="Text 3"/>
          <p:cNvSpPr/>
          <p:nvPr/>
        </p:nvSpPr>
        <p:spPr>
          <a:xfrm>
            <a:off x="2342983" y="3208616"/>
            <a:ext cx="4760181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600" i="1" dirty="0">
                <a:solidFill>
                  <a:srgbClr val="0070C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Solved Question Bank</a:t>
            </a:r>
            <a:endParaRPr lang="en-US" sz="3600" dirty="0">
              <a:solidFill>
                <a:srgbClr val="0070C0"/>
              </a:solidFill>
            </a:endParaRPr>
          </a:p>
        </p:txBody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77694" y="728539"/>
            <a:ext cx="988612" cy="85609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938"/>
    </mc:Choice>
    <mc:Fallback xmlns="">
      <p:transition spd="slow" advTm="34938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3">
    <p:bg>
      <p:bgPr>
        <a:solidFill>
          <a:srgbClr val="F8F4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8492"/>
            <a:ext cx="9144000" cy="5119580"/>
          </a:xfrm>
          <a:prstGeom prst="rect">
            <a:avLst/>
          </a:prstGeom>
        </p:spPr>
      </p:pic>
      <p:sp>
        <p:nvSpPr>
          <p:cNvPr id="3" name="Text 1"/>
          <p:cNvSpPr/>
          <p:nvPr/>
        </p:nvSpPr>
        <p:spPr>
          <a:xfrm>
            <a:off x="457200" y="457200"/>
            <a:ext cx="82296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0B2545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Foundations of TVM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457200" y="1033272"/>
            <a:ext cx="365760" cy="45720"/>
          </a:xfrm>
          <a:prstGeom prst="rect">
            <a:avLst/>
          </a:prstGeom>
          <a:solidFill>
            <a:srgbClr val="C9A961"/>
          </a:solidFill>
          <a:ln w="12700">
            <a:solidFill>
              <a:srgbClr val="C9A961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365760" y="1234440"/>
            <a:ext cx="8412480" cy="1828800"/>
          </a:xfrm>
          <a:prstGeom prst="rect">
            <a:avLst/>
          </a:prstGeom>
          <a:solidFill>
            <a:srgbClr val="FFFFFF"/>
          </a:solidFill>
          <a:ln w="12700">
            <a:solidFill>
              <a:srgbClr val="D9D2C2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6" name="Shape 4"/>
          <p:cNvSpPr/>
          <p:nvPr/>
        </p:nvSpPr>
        <p:spPr>
          <a:xfrm>
            <a:off x="365760" y="1234440"/>
            <a:ext cx="73152" cy="1828800"/>
          </a:xfrm>
          <a:prstGeom prst="rect">
            <a:avLst/>
          </a:prstGeom>
          <a:solidFill>
            <a:srgbClr val="C9A961"/>
          </a:solidFill>
          <a:ln w="12700">
            <a:solidFill>
              <a:srgbClr val="C9A961"/>
            </a:solidFill>
            <a:prstDash val="solid"/>
          </a:ln>
        </p:spPr>
      </p:sp>
      <p:sp>
        <p:nvSpPr>
          <p:cNvPr id="7" name="Shape 5"/>
          <p:cNvSpPr/>
          <p:nvPr/>
        </p:nvSpPr>
        <p:spPr>
          <a:xfrm>
            <a:off x="548640" y="1344168"/>
            <a:ext cx="457200" cy="457200"/>
          </a:xfrm>
          <a:prstGeom prst="ellipse">
            <a:avLst/>
          </a:prstGeom>
          <a:solidFill>
            <a:srgbClr val="0B2545"/>
          </a:solidFill>
          <a:ln w="12700">
            <a:solidFill>
              <a:srgbClr val="0B2545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548640" y="1344168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C9A961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Q1</a:t>
            </a:r>
            <a:endParaRPr lang="en-US" sz="1100" dirty="0"/>
          </a:p>
        </p:txBody>
      </p:sp>
      <p:sp>
        <p:nvSpPr>
          <p:cNvPr id="9" name="Shape 7"/>
          <p:cNvSpPr/>
          <p:nvPr/>
        </p:nvSpPr>
        <p:spPr>
          <a:xfrm>
            <a:off x="1078992" y="1417320"/>
            <a:ext cx="685800" cy="256032"/>
          </a:xfrm>
          <a:prstGeom prst="rect">
            <a:avLst/>
          </a:prstGeom>
          <a:solidFill>
            <a:srgbClr val="C9A961"/>
          </a:solidFill>
          <a:ln w="12700">
            <a:solidFill>
              <a:srgbClr val="C9A961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1078992" y="1417320"/>
            <a:ext cx="6858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kern="0" spc="100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MCQ</a:t>
            </a:r>
            <a:endParaRPr lang="en-US" sz="900" dirty="0"/>
          </a:p>
        </p:txBody>
      </p:sp>
      <p:sp>
        <p:nvSpPr>
          <p:cNvPr id="11" name="Text 9"/>
          <p:cNvSpPr/>
          <p:nvPr/>
        </p:nvSpPr>
        <p:spPr>
          <a:xfrm>
            <a:off x="1874520" y="1371600"/>
            <a:ext cx="67665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core idea behind "time value of money" is that:</a:t>
            </a:r>
            <a:endParaRPr lang="en-US" sz="1100" dirty="0"/>
          </a:p>
        </p:txBody>
      </p:sp>
      <p:sp>
        <p:nvSpPr>
          <p:cNvPr id="12" name="Text 10"/>
          <p:cNvSpPr/>
          <p:nvPr/>
        </p:nvSpPr>
        <p:spPr>
          <a:xfrm>
            <a:off x="566928" y="1874520"/>
            <a:ext cx="80467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A)  Money loses value because banks charge fees.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566928" y="2075688"/>
            <a:ext cx="80467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dirty="0">
                <a:solidFill>
                  <a:srgbClr val="2D7A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B)  EGP 1 today can earn interest, so it is worth more than EGP 1 in the future.</a:t>
            </a:r>
            <a:endParaRPr lang="en-US" sz="1000" dirty="0"/>
          </a:p>
        </p:txBody>
      </p:sp>
      <p:sp>
        <p:nvSpPr>
          <p:cNvPr id="14" name="Text 12"/>
          <p:cNvSpPr/>
          <p:nvPr/>
        </p:nvSpPr>
        <p:spPr>
          <a:xfrm>
            <a:off x="566928" y="2276856"/>
            <a:ext cx="80467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C)  Inflation is always higher than interest rates.</a:t>
            </a:r>
            <a:endParaRPr lang="en-US" sz="1000" dirty="0"/>
          </a:p>
        </p:txBody>
      </p:sp>
      <p:sp>
        <p:nvSpPr>
          <p:cNvPr id="15" name="Text 13"/>
          <p:cNvSpPr/>
          <p:nvPr/>
        </p:nvSpPr>
        <p:spPr>
          <a:xfrm>
            <a:off x="566928" y="2478024"/>
            <a:ext cx="80467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D)  Real estate prices never go down.</a:t>
            </a:r>
            <a:endParaRPr lang="en-US" sz="1000" dirty="0"/>
          </a:p>
        </p:txBody>
      </p:sp>
      <p:sp>
        <p:nvSpPr>
          <p:cNvPr id="16" name="Shape 14"/>
          <p:cNvSpPr/>
          <p:nvPr/>
        </p:nvSpPr>
        <p:spPr>
          <a:xfrm>
            <a:off x="502920" y="2697480"/>
            <a:ext cx="8138160" cy="310896"/>
          </a:xfrm>
          <a:prstGeom prst="rect">
            <a:avLst/>
          </a:prstGeom>
          <a:solidFill>
            <a:srgbClr val="F2EBDB"/>
          </a:solidFill>
          <a:ln w="12700">
            <a:solidFill>
              <a:srgbClr val="2D7A4F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566928" y="2697480"/>
            <a:ext cx="80924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Answer: B.   TVM is built on opportunity cost — money today can be invested to earn a return.</a:t>
            </a:r>
            <a:endParaRPr lang="en-US" sz="1000" dirty="0"/>
          </a:p>
        </p:txBody>
      </p:sp>
      <p:sp>
        <p:nvSpPr>
          <p:cNvPr id="18" name="Shape 16"/>
          <p:cNvSpPr/>
          <p:nvPr/>
        </p:nvSpPr>
        <p:spPr>
          <a:xfrm>
            <a:off x="365760" y="3200400"/>
            <a:ext cx="8412480" cy="1280160"/>
          </a:xfrm>
          <a:prstGeom prst="rect">
            <a:avLst/>
          </a:prstGeom>
          <a:solidFill>
            <a:srgbClr val="FFFFFF"/>
          </a:solidFill>
          <a:ln w="12700">
            <a:solidFill>
              <a:srgbClr val="D9D2C2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19" name="Shape 17"/>
          <p:cNvSpPr/>
          <p:nvPr/>
        </p:nvSpPr>
        <p:spPr>
          <a:xfrm>
            <a:off x="365760" y="3200400"/>
            <a:ext cx="73152" cy="1280160"/>
          </a:xfrm>
          <a:prstGeom prst="rect">
            <a:avLst/>
          </a:prstGeom>
          <a:solidFill>
            <a:srgbClr val="C9A961"/>
          </a:solidFill>
          <a:ln w="12700">
            <a:solidFill>
              <a:srgbClr val="C9A961"/>
            </a:solidFill>
            <a:prstDash val="solid"/>
          </a:ln>
        </p:spPr>
      </p:sp>
      <p:sp>
        <p:nvSpPr>
          <p:cNvPr id="20" name="Shape 18"/>
          <p:cNvSpPr/>
          <p:nvPr/>
        </p:nvSpPr>
        <p:spPr>
          <a:xfrm>
            <a:off x="548640" y="3310128"/>
            <a:ext cx="457200" cy="457200"/>
          </a:xfrm>
          <a:prstGeom prst="ellipse">
            <a:avLst/>
          </a:prstGeom>
          <a:solidFill>
            <a:srgbClr val="0B2545"/>
          </a:solidFill>
          <a:ln w="12700">
            <a:solidFill>
              <a:srgbClr val="0B2545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548640" y="3310128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C9A961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Q2</a:t>
            </a:r>
            <a:endParaRPr lang="en-US" sz="1100" dirty="0"/>
          </a:p>
        </p:txBody>
      </p:sp>
      <p:sp>
        <p:nvSpPr>
          <p:cNvPr id="22" name="Shape 20"/>
          <p:cNvSpPr/>
          <p:nvPr/>
        </p:nvSpPr>
        <p:spPr>
          <a:xfrm>
            <a:off x="1078992" y="3383280"/>
            <a:ext cx="685800" cy="256032"/>
          </a:xfrm>
          <a:prstGeom prst="rect">
            <a:avLst/>
          </a:prstGeom>
          <a:solidFill>
            <a:srgbClr val="C9A961"/>
          </a:solidFill>
          <a:ln w="12700">
            <a:solidFill>
              <a:srgbClr val="C9A961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1078992" y="3383280"/>
            <a:ext cx="6858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kern="0" spc="100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 / F</a:t>
            </a:r>
            <a:endParaRPr lang="en-US" sz="900" dirty="0"/>
          </a:p>
        </p:txBody>
      </p:sp>
      <p:sp>
        <p:nvSpPr>
          <p:cNvPr id="24" name="Text 22"/>
          <p:cNvSpPr/>
          <p:nvPr/>
        </p:nvSpPr>
        <p:spPr>
          <a:xfrm>
            <a:off x="1874520" y="3337560"/>
            <a:ext cx="67665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Compound interest pays interest on both the original principal AND any previously earned interest.</a:t>
            </a:r>
            <a:endParaRPr lang="en-US" sz="1100" dirty="0"/>
          </a:p>
        </p:txBody>
      </p:sp>
      <p:sp>
        <p:nvSpPr>
          <p:cNvPr id="25" name="Shape 23"/>
          <p:cNvSpPr/>
          <p:nvPr/>
        </p:nvSpPr>
        <p:spPr>
          <a:xfrm>
            <a:off x="502920" y="4114800"/>
            <a:ext cx="8138160" cy="310896"/>
          </a:xfrm>
          <a:prstGeom prst="rect">
            <a:avLst/>
          </a:prstGeom>
          <a:solidFill>
            <a:srgbClr val="F2EBDB"/>
          </a:solidFill>
          <a:ln w="12700">
            <a:solidFill>
              <a:srgbClr val="2D7A4F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566928" y="4114800"/>
            <a:ext cx="80924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Answer: TRUE.   Compound = "interest on interest". Simple interest applies only to the original principal.</a:t>
            </a:r>
            <a:endParaRPr lang="en-US" sz="1000" dirty="0"/>
          </a:p>
        </p:txBody>
      </p:sp>
      <p:sp>
        <p:nvSpPr>
          <p:cNvPr id="27" name="Shape 25"/>
          <p:cNvSpPr/>
          <p:nvPr/>
        </p:nvSpPr>
        <p:spPr>
          <a:xfrm>
            <a:off x="0" y="4983480"/>
            <a:ext cx="9144000" cy="164592"/>
          </a:xfrm>
          <a:prstGeom prst="rect">
            <a:avLst/>
          </a:prstGeom>
          <a:solidFill>
            <a:srgbClr val="0B2545"/>
          </a:solidFill>
          <a:ln w="12700">
            <a:solidFill>
              <a:srgbClr val="0B2545"/>
            </a:solidFill>
            <a:prstDash val="solid"/>
          </a:ln>
        </p:spPr>
      </p:sp>
      <p:sp>
        <p:nvSpPr>
          <p:cNvPr id="28" name="Text 26"/>
          <p:cNvSpPr/>
          <p:nvPr/>
        </p:nvSpPr>
        <p:spPr>
          <a:xfrm>
            <a:off x="365760" y="4983480"/>
            <a:ext cx="54864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kern="0" spc="200" dirty="0">
                <a:solidFill>
                  <a:srgbClr val="E8D5A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TIME VALUE OF MONEY  ·  REAL ESTATE FINANCE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7082"/>
    </mc:Choice>
    <mc:Fallback xmlns="">
      <p:transition spd="slow" advTm="12708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634" x="3295650" y="3238500"/>
          <p14:tracePt t="5810" x="3238500" y="3181350"/>
          <p14:tracePt t="5818" x="3128963" y="3071813"/>
          <p14:tracePt t="5825" x="3014663" y="2928938"/>
          <p14:tracePt t="5840" x="2814638" y="2686050"/>
          <p14:tracePt t="5856" x="2667000" y="2452688"/>
          <p14:tracePt t="5873" x="2519363" y="2200275"/>
          <p14:tracePt t="5890" x="2443163" y="2043113"/>
          <p14:tracePt t="5907" x="2395538" y="1928813"/>
          <p14:tracePt t="5923" x="2362200" y="1804988"/>
          <p14:tracePt t="5940" x="2338388" y="1600200"/>
          <p14:tracePt t="5956" x="2347913" y="1471613"/>
          <p14:tracePt t="5973" x="2390775" y="1295400"/>
          <p14:tracePt t="5990" x="2419350" y="1228725"/>
          <p14:tracePt t="6006" x="2447925" y="1190625"/>
          <p14:tracePt t="6023" x="2490788" y="1152525"/>
          <p14:tracePt t="6040" x="2528888" y="1128713"/>
          <p14:tracePt t="6056" x="2566988" y="1104900"/>
          <p14:tracePt t="6073" x="2628900" y="1081088"/>
          <p14:tracePt t="6090" x="2681288" y="1062038"/>
          <p14:tracePt t="6106" x="2728913" y="1057275"/>
          <p14:tracePt t="6123" x="2786063" y="1052513"/>
          <p14:tracePt t="6140" x="2833688" y="1047750"/>
          <p14:tracePt t="6157" x="2895600" y="1047750"/>
          <p14:tracePt t="6173" x="2981325" y="1042988"/>
          <p14:tracePt t="6190" x="3028950" y="1042988"/>
          <p14:tracePt t="6207" x="3071813" y="1042988"/>
          <p14:tracePt t="6223" x="3143250" y="1042988"/>
          <p14:tracePt t="6240" x="3171825" y="1047750"/>
          <p14:tracePt t="6256" x="3205163" y="1052513"/>
          <p14:tracePt t="6273" x="3214688" y="1052513"/>
          <p14:tracePt t="6290" x="3219450" y="1052513"/>
          <p14:tracePt t="6306" x="3224213" y="1057275"/>
          <p14:tracePt t="6371" x="3224213" y="1066800"/>
          <p14:tracePt t="6407" x="3219450" y="1066800"/>
          <p14:tracePt t="6413" x="3209925" y="1066800"/>
          <p14:tracePt t="6427" x="3205163" y="1066800"/>
          <p14:tracePt t="6440" x="3200400" y="1066800"/>
          <p14:tracePt t="6456" x="3186113" y="1066800"/>
          <p14:tracePt t="6473" x="3181350" y="1066800"/>
          <p14:tracePt t="6490" x="3176588" y="1066800"/>
          <p14:tracePt t="6526" x="3171825" y="1066800"/>
          <p14:tracePt t="6555" x="3167063" y="1066800"/>
          <p14:tracePt t="6676" x="3171825" y="1066800"/>
          <p14:tracePt t="6747" x="3176588" y="1066800"/>
          <p14:tracePt t="7875" x="3186113" y="1066800"/>
          <p14:tracePt t="7882" x="3195638" y="1052513"/>
          <p14:tracePt t="7889" x="3209925" y="1047750"/>
          <p14:tracePt t="7906" x="3233738" y="1038225"/>
          <p14:tracePt t="7922" x="3262313" y="1014413"/>
          <p14:tracePt t="7939" x="3324225" y="995363"/>
          <p14:tracePt t="7956" x="3357563" y="985838"/>
          <p14:tracePt t="7972" x="3386138" y="976313"/>
          <p14:tracePt t="7989" x="3414713" y="971550"/>
          <p14:tracePt t="8006" x="3429000" y="971550"/>
          <p14:tracePt t="8023" x="3433763" y="971550"/>
          <p14:tracePt t="8056" x="3438525" y="971550"/>
          <p14:tracePt t="8705" x="3457575" y="971550"/>
          <p14:tracePt t="8712" x="3490913" y="971550"/>
          <p14:tracePt t="8722" x="3524250" y="966788"/>
          <p14:tracePt t="8739" x="3571875" y="966788"/>
          <p14:tracePt t="8756" x="3624263" y="952500"/>
          <p14:tracePt t="8772" x="3652838" y="952500"/>
          <p14:tracePt t="8789" x="3681413" y="952500"/>
          <p14:tracePt t="8806" x="3686175" y="952500"/>
          <p14:tracePt t="8822" x="3690938" y="952500"/>
          <p14:tracePt t="8861" x="3695700" y="952500"/>
          <p14:tracePt t="11060" x="3690938" y="957263"/>
          <p14:tracePt t="11067" x="3676650" y="976313"/>
          <p14:tracePt t="11074" x="3652838" y="1000125"/>
          <p14:tracePt t="11088" x="3571875" y="1066800"/>
          <p14:tracePt t="11105" x="3476625" y="1138238"/>
          <p14:tracePt t="11121" x="3376613" y="1204913"/>
          <p14:tracePt t="11138" x="3138488" y="1366838"/>
          <p14:tracePt t="11155" x="3000375" y="1471613"/>
          <p14:tracePt t="11171" x="2847975" y="1566863"/>
          <p14:tracePt t="11188" x="2662238" y="1685925"/>
          <p14:tracePt t="11205" x="2557463" y="1762125"/>
          <p14:tracePt t="11221" x="2457450" y="1814513"/>
          <p14:tracePt t="11238" x="2371725" y="1862138"/>
          <p14:tracePt t="11255" x="2347913" y="1866900"/>
          <p14:tracePt t="11272" x="2343150" y="1871663"/>
          <p14:tracePt t="11288" x="2338388" y="1871663"/>
          <p14:tracePt t="11344" x="2333625" y="1871663"/>
          <p14:tracePt t="11372" x="2314575" y="1866900"/>
          <p14:tracePt t="11379" x="2290763" y="1866900"/>
          <p14:tracePt t="11388" x="2266950" y="1866900"/>
          <p14:tracePt t="11405" x="2224088" y="1866900"/>
          <p14:tracePt t="11421" x="2171700" y="1866900"/>
          <p14:tracePt t="11438" x="2147888" y="1866900"/>
          <p14:tracePt t="11455" x="2138363" y="1866900"/>
          <p14:tracePt t="11471" x="2128838" y="1862138"/>
          <p14:tracePt t="11505" x="2124075" y="1857375"/>
          <p14:tracePt t="11521" x="2124075" y="1852613"/>
          <p14:tracePt t="11538" x="2124075" y="1843088"/>
          <p14:tracePt t="11555" x="2124075" y="1833563"/>
          <p14:tracePt t="11571" x="2124075" y="1824038"/>
          <p14:tracePt t="11588" x="2128838" y="1819275"/>
          <p14:tracePt t="11605" x="2133600" y="1814513"/>
          <p14:tracePt t="11621" x="2133600" y="1809750"/>
          <p14:tracePt t="11638" x="2138363" y="1809750"/>
          <p14:tracePt t="11655" x="2138363" y="1804988"/>
          <p14:tracePt t="11688" x="2143125" y="1804988"/>
          <p14:tracePt t="11705" x="2147888" y="1795463"/>
          <p14:tracePt t="11721" x="2152650" y="1795463"/>
          <p14:tracePt t="11738" x="2152650" y="1790700"/>
          <p14:tracePt t="11771" x="2157413" y="1790700"/>
          <p14:tracePt t="11788" x="2157413" y="1785938"/>
          <p14:tracePt t="11804" x="2162175" y="1785938"/>
          <p14:tracePt t="11826" x="2162175" y="1781175"/>
          <p14:tracePt t="11838" x="2166938" y="1781175"/>
          <p14:tracePt t="11855" x="2171700" y="1776413"/>
          <p14:tracePt t="11871" x="2171700" y="1771650"/>
          <p14:tracePt t="11888" x="2171700" y="1766888"/>
          <p14:tracePt t="11921" x="2171700" y="1762125"/>
          <p14:tracePt t="11938" x="2171700" y="1757363"/>
          <p14:tracePt t="11990" x="2171700" y="1752600"/>
          <p14:tracePt t="12011" x="2166938" y="1752600"/>
          <p14:tracePt t="12032" x="2162175" y="1752600"/>
          <p14:tracePt t="12046" x="2157413" y="1752600"/>
          <p14:tracePt t="12060" x="2152650" y="1752600"/>
          <p14:tracePt t="12081" x="2147888" y="1752600"/>
          <p14:tracePt t="12224" x="2152650" y="1757363"/>
          <p14:tracePt t="12231" x="2171700" y="1762125"/>
          <p14:tracePt t="12238" x="2195513" y="1762125"/>
          <p14:tracePt t="12255" x="2238375" y="1762125"/>
          <p14:tracePt t="12271" x="2300288" y="1752600"/>
          <p14:tracePt t="12288" x="2395538" y="1738313"/>
          <p14:tracePt t="12304" x="2476500" y="1724025"/>
          <p14:tracePt t="12321" x="2543175" y="1719263"/>
          <p14:tracePt t="12338" x="2600325" y="1714500"/>
          <p14:tracePt t="12354" x="2624138" y="1709738"/>
          <p14:tracePt t="12371" x="2643188" y="1709738"/>
          <p14:tracePt t="12388" x="2652713" y="1709738"/>
          <p14:tracePt t="13997" x="2676525" y="1709738"/>
          <p14:tracePt t="14004" x="2709863" y="1709738"/>
          <p14:tracePt t="14020" x="2786063" y="1709738"/>
          <p14:tracePt t="14037" x="2852738" y="1719263"/>
          <p14:tracePt t="14054" x="2938463" y="1724025"/>
          <p14:tracePt t="14070" x="2957513" y="1724025"/>
          <p14:tracePt t="14087" x="2976563" y="1724025"/>
          <p14:tracePt t="14104" x="2981325" y="1724025"/>
          <p14:tracePt t="14466" x="3009900" y="1724025"/>
          <p14:tracePt t="14473" x="3038475" y="1724025"/>
          <p14:tracePt t="14487" x="3119438" y="1724025"/>
          <p14:tracePt t="14504" x="3200400" y="1724025"/>
          <p14:tracePt t="14520" x="3276600" y="1724025"/>
          <p14:tracePt t="14537" x="3386138" y="1724025"/>
          <p14:tracePt t="14554" x="3429000" y="1724025"/>
          <p14:tracePt t="14571" x="3481388" y="1719263"/>
          <p14:tracePt t="14587" x="3490913" y="1719263"/>
          <p14:tracePt t="14604" x="3495675" y="1719263"/>
          <p14:tracePt t="14620" x="3505200" y="1719263"/>
          <p14:tracePt t="14654" x="3509963" y="1719263"/>
          <p14:tracePt t="15536" x="3529013" y="1719263"/>
          <p14:tracePt t="15544" x="3562350" y="1719263"/>
          <p14:tracePt t="15553" x="3581400" y="1719263"/>
          <p14:tracePt t="15570" x="3629025" y="1719263"/>
          <p14:tracePt t="15587" x="3681413" y="1724025"/>
          <p14:tracePt t="15603" x="3705225" y="1724025"/>
          <p14:tracePt t="15620" x="3729038" y="1724025"/>
          <p14:tracePt t="15637" x="3748088" y="1724025"/>
          <p14:tracePt t="15653" x="3757613" y="1724025"/>
          <p14:tracePt t="15699" x="3762375" y="1724025"/>
          <p14:tracePt t="31597" x="3743325" y="1733550"/>
          <p14:tracePt t="31606" x="3700463" y="1757363"/>
          <p14:tracePt t="31615" x="3643313" y="1781175"/>
          <p14:tracePt t="31631" x="3495675" y="1809750"/>
          <p14:tracePt t="31648" x="3295650" y="1852613"/>
          <p14:tracePt t="31664" x="3128963" y="1857375"/>
          <p14:tracePt t="31681" x="2919413" y="1866900"/>
          <p14:tracePt t="31698" x="2790825" y="1866900"/>
          <p14:tracePt t="31714" x="2662238" y="1871663"/>
          <p14:tracePt t="31731" x="2476500" y="1885950"/>
          <p14:tracePt t="31748" x="2386013" y="1885950"/>
          <p14:tracePt t="31764" x="2309813" y="1890713"/>
          <p14:tracePt t="31781" x="2219325" y="1890713"/>
          <p14:tracePt t="31798" x="2190750" y="1890713"/>
          <p14:tracePt t="31815" x="2176463" y="1890713"/>
          <p14:tracePt t="31831" x="2171700" y="1890713"/>
          <p14:tracePt t="32257" x="2138363" y="1905000"/>
          <p14:tracePt t="32264" x="2085975" y="1933575"/>
          <p14:tracePt t="32281" x="1985963" y="1995488"/>
          <p14:tracePt t="32298" x="1905000" y="2043113"/>
          <p14:tracePt t="32314" x="1795463" y="2105025"/>
          <p14:tracePt t="32331" x="1738313" y="2128838"/>
          <p14:tracePt t="32348" x="1685925" y="2147888"/>
          <p14:tracePt t="32364" x="1609725" y="2162175"/>
          <p14:tracePt t="32381" x="1552575" y="2185988"/>
          <p14:tracePt t="32398" x="1433513" y="2219325"/>
          <p14:tracePt t="32414" x="1366838" y="2252663"/>
          <p14:tracePt t="32431" x="1314450" y="2266950"/>
          <p14:tracePt t="32447" x="1219200" y="2295525"/>
          <p14:tracePt t="32464" x="1147763" y="2309813"/>
          <p14:tracePt t="32481" x="1090613" y="2324100"/>
          <p14:tracePt t="32498" x="1028700" y="2343150"/>
          <p14:tracePt t="32514" x="995363" y="2347913"/>
          <p14:tracePt t="32531" x="966788" y="2347913"/>
          <p14:tracePt t="32548" x="928688" y="2347913"/>
          <p14:tracePt t="32564" x="914400" y="2347913"/>
          <p14:tracePt t="32581" x="900113" y="2347913"/>
          <p14:tracePt t="32597" x="890588" y="2347913"/>
          <p14:tracePt t="32631" x="885825" y="2343150"/>
          <p14:tracePt t="32648" x="885825" y="2333625"/>
          <p14:tracePt t="32664" x="876300" y="2333625"/>
          <p14:tracePt t="32681" x="876300" y="2328863"/>
          <p14:tracePt t="32746" x="876300" y="2324100"/>
          <p14:tracePt t="32782" x="876300" y="2319338"/>
          <p14:tracePt t="32796" x="871538" y="2319338"/>
          <p14:tracePt t="32817" x="871538" y="2314575"/>
          <p14:tracePt t="32838" x="871538" y="2309813"/>
          <p14:tracePt t="32895" x="871538" y="2305050"/>
          <p14:tracePt t="32931" x="871538" y="2300288"/>
          <p14:tracePt t="33193" x="881063" y="2300288"/>
          <p14:tracePt t="33236" x="885825" y="2300288"/>
          <p14:tracePt t="33271" x="890588" y="2300288"/>
          <p14:tracePt t="33307" x="890588" y="2305050"/>
          <p14:tracePt t="33313" x="895350" y="2305050"/>
          <p14:tracePt t="33328" x="900113" y="2305050"/>
          <p14:tracePt t="33335" x="909638" y="2309813"/>
          <p14:tracePt t="33347" x="914400" y="2309813"/>
          <p14:tracePt t="33364" x="938213" y="2314575"/>
          <p14:tracePt t="33381" x="947738" y="2319338"/>
          <p14:tracePt t="33397" x="957263" y="2319338"/>
          <p14:tracePt t="33414" x="976313" y="2319338"/>
          <p14:tracePt t="33431" x="981075" y="2319338"/>
          <p14:tracePt t="33448" x="985838" y="2319338"/>
          <p14:tracePt t="33481" x="990600" y="2319338"/>
          <p14:tracePt t="33505" x="995363" y="2319338"/>
          <p14:tracePt t="33541" x="1000125" y="2319338"/>
          <p14:tracePt t="33605" x="1004888" y="2319338"/>
          <p14:tracePt t="33683" x="1009650" y="2319338"/>
          <p14:tracePt t="33704" x="1014413" y="2319338"/>
          <p14:tracePt t="33719" x="1019175" y="2319338"/>
          <p14:tracePt t="33732" x="1023938" y="2319338"/>
          <p14:tracePt t="33739" x="1028700" y="2319338"/>
          <p14:tracePt t="33747" x="1033463" y="2319338"/>
          <p14:tracePt t="33764" x="1038225" y="2319338"/>
          <p14:tracePt t="33780" x="1047750" y="2324100"/>
          <p14:tracePt t="33797" x="1066800" y="2324100"/>
          <p14:tracePt t="33814" x="1081088" y="2324100"/>
          <p14:tracePt t="33831" x="1095375" y="2324100"/>
          <p14:tracePt t="33847" x="1100138" y="2324100"/>
          <p14:tracePt t="33864" x="1104900" y="2324100"/>
          <p14:tracePt t="33880" x="1109663" y="2324100"/>
          <p14:tracePt t="33897" x="1119188" y="2324100"/>
          <p14:tracePt t="33914" x="1123950" y="2324100"/>
          <p14:tracePt t="33930" x="1128713" y="2324100"/>
          <p14:tracePt t="33947" x="1133475" y="2324100"/>
          <p14:tracePt t="33964" x="1138238" y="2324100"/>
          <p14:tracePt t="33997" x="1143000" y="2324100"/>
          <p14:tracePt t="34030" x="1147763" y="2324100"/>
          <p14:tracePt t="34094" x="1152525" y="2324100"/>
          <p14:tracePt t="34136" x="1157288" y="2324100"/>
          <p14:tracePt t="34158" x="1162050" y="2324100"/>
          <p14:tracePt t="34179" x="1166813" y="2324100"/>
          <p14:tracePt t="34193" x="1171575" y="2324100"/>
          <p14:tracePt t="34214" x="1176338" y="2324100"/>
          <p14:tracePt t="34279" x="1181100" y="2324100"/>
          <p14:tracePt t="36067" x="1185863" y="2324100"/>
          <p14:tracePt t="36080" x="1190625" y="2324100"/>
          <p14:tracePt t="36122" x="1195388" y="2324100"/>
          <p14:tracePt t="36158" x="1200150" y="2324100"/>
          <p14:tracePt t="36349" x="1204913" y="2324100"/>
          <p14:tracePt t="36356" x="1214438" y="2324100"/>
          <p14:tracePt t="36363" x="1219200" y="2324100"/>
          <p14:tracePt t="36380" x="1243013" y="2324100"/>
          <p14:tracePt t="36396" x="1271588" y="2319338"/>
          <p14:tracePt t="36413" x="1309688" y="2309813"/>
          <p14:tracePt t="36430" x="1357313" y="2300288"/>
          <p14:tracePt t="36446" x="1409700" y="2295525"/>
          <p14:tracePt t="36463" x="1481138" y="2290763"/>
          <p14:tracePt t="36479" x="1504950" y="2290763"/>
          <p14:tracePt t="36496" x="1533525" y="2290763"/>
          <p14:tracePt t="36513" x="1576388" y="2290763"/>
          <p14:tracePt t="36529" x="1604963" y="2290763"/>
          <p14:tracePt t="36546" x="1628775" y="2290763"/>
          <p14:tracePt t="36548" x="1638300" y="2286000"/>
          <p14:tracePt t="36563" x="1666875" y="2286000"/>
          <p14:tracePt t="36579" x="1695450" y="2286000"/>
          <p14:tracePt t="36596" x="1724025" y="2286000"/>
          <p14:tracePt t="36613" x="1743075" y="2286000"/>
          <p14:tracePt t="36629" x="1762125" y="2286000"/>
          <p14:tracePt t="36646" x="1781175" y="2286000"/>
          <p14:tracePt t="36663" x="1814513" y="2286000"/>
          <p14:tracePt t="36680" x="1838325" y="2290763"/>
          <p14:tracePt t="36696" x="1881188" y="2295525"/>
          <p14:tracePt t="36713" x="1900238" y="2305050"/>
          <p14:tracePt t="36730" x="1914525" y="2305050"/>
          <p14:tracePt t="36746" x="1924050" y="2305050"/>
          <p14:tracePt t="36763" x="1928813" y="2305050"/>
          <p14:tracePt t="36796" x="1933575" y="2305050"/>
          <p14:tracePt t="36881" x="1933575" y="2309813"/>
          <p14:tracePt t="37023" x="1938338" y="2309813"/>
          <p14:tracePt t="37130" x="1943100" y="2309813"/>
          <p14:tracePt t="37264" x="1943100" y="2314575"/>
          <p14:tracePt t="37271" x="1947863" y="2314575"/>
          <p14:tracePt t="37279" x="1957388" y="2314575"/>
          <p14:tracePt t="37296" x="1976438" y="2324100"/>
          <p14:tracePt t="37313" x="2000250" y="2324100"/>
          <p14:tracePt t="37329" x="2047875" y="2328863"/>
          <p14:tracePt t="37346" x="2071688" y="2328863"/>
          <p14:tracePt t="37363" x="2090738" y="2328863"/>
          <p14:tracePt t="37379" x="2109788" y="2328863"/>
          <p14:tracePt t="37396" x="2119313" y="2328863"/>
          <p14:tracePt t="37413" x="2133600" y="2324100"/>
          <p14:tracePt t="37429" x="2143125" y="2324100"/>
          <p14:tracePt t="37446" x="2147888" y="2324100"/>
          <p14:tracePt t="37462" x="2152650" y="2324100"/>
          <p14:tracePt t="37479" x="2162175" y="2319338"/>
          <p14:tracePt t="37512" x="2166938" y="2319338"/>
          <p14:tracePt t="37562" x="2171700" y="2319338"/>
          <p14:tracePt t="37590" x="2176463" y="2319338"/>
          <p14:tracePt t="37612" x="2181225" y="2319338"/>
          <p14:tracePt t="37626" x="2185988" y="2319338"/>
          <p14:tracePt t="37633" x="2190750" y="2319338"/>
          <p14:tracePt t="37646" x="2195513" y="2319338"/>
          <p14:tracePt t="37662" x="2200275" y="2319338"/>
          <p14:tracePt t="37679" x="2205038" y="2319338"/>
          <p14:tracePt t="37704" x="2209800" y="2319338"/>
          <p14:tracePt t="37742" x="2214563" y="2319338"/>
          <p14:tracePt t="37775" x="2219325" y="2319338"/>
          <p14:tracePt t="38342" x="2238375" y="2324100"/>
          <p14:tracePt t="38349" x="2257425" y="2324100"/>
          <p14:tracePt t="38362" x="2281238" y="2333625"/>
          <p14:tracePt t="38379" x="2324100" y="2343150"/>
          <p14:tracePt t="38396" x="2357438" y="2347913"/>
          <p14:tracePt t="38413" x="2400300" y="2362200"/>
          <p14:tracePt t="38429" x="2419350" y="2362200"/>
          <p14:tracePt t="38446" x="2424113" y="2362200"/>
          <p14:tracePt t="38462" x="2428875" y="2362200"/>
          <p14:tracePt t="38479" x="2433638" y="2362200"/>
          <p14:tracePt t="38848" x="2438400" y="2362200"/>
          <p14:tracePt t="38888" x="2443163" y="2362200"/>
          <p14:tracePt t="39037" x="2447925" y="2362200"/>
          <p14:tracePt t="39044" x="2457450" y="2362200"/>
          <p14:tracePt t="39051" x="2466975" y="2362200"/>
          <p14:tracePt t="39062" x="2486025" y="2357438"/>
          <p14:tracePt t="39079" x="2533650" y="2343150"/>
          <p14:tracePt t="39095" x="2571750" y="2338388"/>
          <p14:tracePt t="39112" x="2605088" y="2333625"/>
          <p14:tracePt t="39129" x="2633663" y="2324100"/>
          <p14:tracePt t="39145" x="2643188" y="2324100"/>
          <p14:tracePt t="39162" x="2647950" y="2324100"/>
          <p14:tracePt t="39179" x="2652713" y="2319338"/>
          <p14:tracePt t="39195" x="2657475" y="2319338"/>
          <p14:tracePt t="39229" x="2662238" y="2319338"/>
          <p14:tracePt t="39287" x="2667000" y="2319338"/>
          <p14:tracePt t="39350" x="2671763" y="2319338"/>
          <p14:tracePt t="39378" x="2676525" y="2319338"/>
          <p14:tracePt t="39776" x="2690813" y="2319338"/>
          <p14:tracePt t="39782" x="2724150" y="2319338"/>
          <p14:tracePt t="39795" x="2762250" y="2319338"/>
          <p14:tracePt t="39812" x="2886075" y="2319338"/>
          <p14:tracePt t="39829" x="2976563" y="2319338"/>
          <p14:tracePt t="39845" x="3067050" y="2319338"/>
          <p14:tracePt t="39862" x="3162300" y="2319338"/>
          <p14:tracePt t="39878" x="3224213" y="2314575"/>
          <p14:tracePt t="39895" x="3271838" y="2309813"/>
          <p14:tracePt t="39912" x="3295650" y="2309813"/>
          <p14:tracePt t="39928" x="3300413" y="2309813"/>
          <p14:tracePt t="39962" x="3305175" y="2309813"/>
          <p14:tracePt t="39988" x="3309938" y="2309813"/>
          <p14:tracePt t="40123" x="3314700" y="2309813"/>
          <p14:tracePt t="40137" x="3319463" y="2309813"/>
          <p14:tracePt t="40145" x="3324225" y="2309813"/>
          <p14:tracePt t="40161" x="3343275" y="2309813"/>
          <p14:tracePt t="40179" x="3367088" y="2309813"/>
          <p14:tracePt t="40195" x="3400425" y="2300288"/>
          <p14:tracePt t="40212" x="3448050" y="2295525"/>
          <p14:tracePt t="40228" x="3505200" y="2290763"/>
          <p14:tracePt t="40245" x="3538538" y="2286000"/>
          <p14:tracePt t="40262" x="3567113" y="2286000"/>
          <p14:tracePt t="40278" x="3590925" y="2286000"/>
          <p14:tracePt t="40295" x="3605213" y="2281238"/>
          <p14:tracePt t="40312" x="3614738" y="2281238"/>
          <p14:tracePt t="40328" x="3614738" y="2276475"/>
          <p14:tracePt t="40361" x="3619500" y="2276475"/>
          <p14:tracePt t="40825" x="3638550" y="2276475"/>
          <p14:tracePt t="40832" x="3667125" y="2276475"/>
          <p14:tracePt t="40845" x="3690938" y="2276475"/>
          <p14:tracePt t="40861" x="3771900" y="2286000"/>
          <p14:tracePt t="40878" x="3829050" y="2290763"/>
          <p14:tracePt t="40895" x="3890963" y="2295525"/>
          <p14:tracePt t="40911" x="3952875" y="2295525"/>
          <p14:tracePt t="40928" x="3981450" y="2295525"/>
          <p14:tracePt t="40945" x="4005263" y="2295525"/>
          <p14:tracePt t="40961" x="4029075" y="2295525"/>
          <p14:tracePt t="40978" x="4043363" y="2295525"/>
          <p14:tracePt t="40995" x="4048125" y="2295525"/>
          <p14:tracePt t="41059" x="4052888" y="2295525"/>
          <p14:tracePt t="41442" x="4062413" y="2295525"/>
          <p14:tracePt t="41450" x="4076700" y="2295525"/>
          <p14:tracePt t="41461" x="4081463" y="2295525"/>
          <p14:tracePt t="41478" x="4114800" y="2290763"/>
          <p14:tracePt t="41494" x="4133850" y="2286000"/>
          <p14:tracePt t="41511" x="4157663" y="2286000"/>
          <p14:tracePt t="41528" x="4191000" y="2286000"/>
          <p14:tracePt t="41544" x="4224338" y="2281238"/>
          <p14:tracePt t="41561" x="4257675" y="2276475"/>
          <p14:tracePt t="41578" x="4276725" y="2276475"/>
          <p14:tracePt t="41594" x="4291013" y="2271713"/>
          <p14:tracePt t="41611" x="4295775" y="2271713"/>
          <p14:tracePt t="41613" x="4300538" y="2271713"/>
          <p14:tracePt t="41677" x="4305300" y="2271713"/>
          <p14:tracePt t="42620" x="4267200" y="2276475"/>
          <p14:tracePt t="42627" x="4195763" y="2286000"/>
          <p14:tracePt t="42634" x="4124325" y="2290763"/>
          <p14:tracePt t="42644" x="4062413" y="2300288"/>
          <p14:tracePt t="42661" x="3890963" y="2309813"/>
          <p14:tracePt t="42677" x="3614738" y="2309813"/>
          <p14:tracePt t="42694" x="3400425" y="2300288"/>
          <p14:tracePt t="42711" x="3148013" y="2286000"/>
          <p14:tracePt t="42727" x="2962275" y="2276475"/>
          <p14:tracePt t="42744" x="2809875" y="2271713"/>
          <p14:tracePt t="42761" x="2605088" y="2266950"/>
          <p14:tracePt t="42777" x="2519363" y="2266950"/>
          <p14:tracePt t="42794" x="2443163" y="2262188"/>
          <p14:tracePt t="42811" x="2347913" y="2252663"/>
          <p14:tracePt t="42828" x="2314575" y="2252663"/>
          <p14:tracePt t="42844" x="2286000" y="2243138"/>
          <p14:tracePt t="42861" x="2257425" y="2238375"/>
          <p14:tracePt t="42877" x="2228850" y="2228850"/>
          <p14:tracePt t="42894" x="2209800" y="2219325"/>
          <p14:tracePt t="42911" x="2176463" y="2209800"/>
          <p14:tracePt t="42927" x="2152650" y="2205038"/>
          <p14:tracePt t="42944" x="2128838" y="2200275"/>
          <p14:tracePt t="42961" x="2095500" y="2185988"/>
          <p14:tracePt t="42977" x="2081213" y="2185988"/>
          <p14:tracePt t="42994" x="2062163" y="2181225"/>
          <p14:tracePt t="43011" x="2047875" y="2176463"/>
          <p14:tracePt t="43027" x="2038350" y="2176463"/>
          <p14:tracePt t="43044" x="2033588" y="2171700"/>
          <p14:tracePt t="43077" x="2028825" y="2171700"/>
          <p14:tracePt t="43102" x="2024063" y="2171700"/>
          <p14:tracePt t="43868" x="1976438" y="2176463"/>
          <p14:tracePt t="43875" x="1905000" y="2185988"/>
          <p14:tracePt t="43882" x="1828800" y="2195513"/>
          <p14:tracePt t="43894" x="1762125" y="2200275"/>
          <p14:tracePt t="43910" x="1590675" y="2214563"/>
          <p14:tracePt t="43927" x="1495425" y="2228850"/>
          <p14:tracePt t="43944" x="1423988" y="2228850"/>
          <p14:tracePt t="43960" x="1376363" y="2233613"/>
          <p14:tracePt t="43977" x="1366838" y="2233613"/>
          <p14:tracePt t="43994" x="1362075" y="2233613"/>
          <p14:tracePt t="44010" x="1357313" y="2233613"/>
          <p14:tracePt t="44059" x="1352550" y="2233613"/>
          <p14:tracePt t="44109" x="1352550" y="2238375"/>
          <p14:tracePt t="44173" x="1347788" y="2243138"/>
          <p14:tracePt t="44201" x="1343025" y="2243138"/>
          <p14:tracePt t="44237" x="1343025" y="2247900"/>
          <p14:tracePt t="44265" x="1338263" y="2247900"/>
          <p14:tracePt t="44272" x="1338263" y="2252663"/>
          <p14:tracePt t="44300" x="1333500" y="2252663"/>
          <p14:tracePt t="46727" x="1357313" y="2252663"/>
          <p14:tracePt t="46734" x="1400175" y="2252663"/>
          <p14:tracePt t="46743" x="1447800" y="2252663"/>
          <p14:tracePt t="46759" x="1562100" y="2243138"/>
          <p14:tracePt t="46776" x="1757363" y="2233613"/>
          <p14:tracePt t="46793" x="1943100" y="2219325"/>
          <p14:tracePt t="46809" x="2114550" y="2214563"/>
          <p14:tracePt t="46826" x="2371725" y="2195513"/>
          <p14:tracePt t="46843" x="2490788" y="2195513"/>
          <p14:tracePt t="46859" x="2614613" y="2195513"/>
          <p14:tracePt t="46876" x="2757488" y="2195513"/>
          <p14:tracePt t="46893" x="2833688" y="2205038"/>
          <p14:tracePt t="46909" x="2900363" y="2209800"/>
          <p14:tracePt t="46926" x="2986088" y="2219325"/>
          <p14:tracePt t="46943" x="3009900" y="2224088"/>
          <p14:tracePt t="46960" x="3043238" y="2228850"/>
          <p14:tracePt t="46976" x="3048000" y="2228850"/>
          <p14:tracePt t="46993" x="3052763" y="2228850"/>
          <p14:tracePt t="47009" x="3057525" y="2228850"/>
          <p14:tracePt t="47043" x="3062288" y="2228850"/>
          <p14:tracePt t="47074" x="3067050" y="2228850"/>
          <p14:tracePt t="47088" x="3067050" y="2233613"/>
          <p14:tracePt t="47095" x="3071813" y="2233613"/>
          <p14:tracePt t="47109" x="3076575" y="2233613"/>
          <p14:tracePt t="47126" x="3081338" y="2238375"/>
          <p14:tracePt t="47143" x="3090863" y="2238375"/>
          <p14:tracePt t="47159" x="3105150" y="2243138"/>
          <p14:tracePt t="47176" x="3114675" y="2247900"/>
          <p14:tracePt t="47193" x="3128963" y="2257425"/>
          <p14:tracePt t="47194" x="3133725" y="2257425"/>
          <p14:tracePt t="47209" x="3148013" y="2266950"/>
          <p14:tracePt t="47226" x="3162300" y="2281238"/>
          <p14:tracePt t="47243" x="3171825" y="2286000"/>
          <p14:tracePt t="47259" x="3186113" y="2319338"/>
          <p14:tracePt t="47276" x="3190875" y="2352675"/>
          <p14:tracePt t="47293" x="3186113" y="2400300"/>
          <p14:tracePt t="47309" x="3171825" y="2481263"/>
          <p14:tracePt t="47326" x="3152775" y="2524125"/>
          <p14:tracePt t="47343" x="3114675" y="2609850"/>
          <p14:tracePt t="47359" x="3081338" y="2657475"/>
          <p14:tracePt t="47376" x="3052763" y="2709863"/>
          <p14:tracePt t="47392" x="3024188" y="2757488"/>
          <p14:tracePt t="47409" x="3014663" y="2767013"/>
          <p14:tracePt t="47426" x="3009900" y="2776538"/>
          <p14:tracePt t="47442" x="3005138" y="2781300"/>
          <p14:tracePt t="47459" x="3005138" y="2786063"/>
          <p14:tracePt t="47557" x="3005138" y="2790825"/>
          <p14:tracePt t="47578" x="3005138" y="2795588"/>
          <p14:tracePt t="47584" x="3000375" y="2805113"/>
          <p14:tracePt t="47592" x="2995613" y="2819400"/>
          <p14:tracePt t="47609" x="2986088" y="2852738"/>
          <p14:tracePt t="47626" x="2967038" y="2914650"/>
          <p14:tracePt t="47642" x="2938463" y="3014663"/>
          <p14:tracePt t="47659" x="2914650" y="3076575"/>
          <p14:tracePt t="47676" x="2871788" y="3181350"/>
          <p14:tracePt t="47692" x="2852738" y="3248025"/>
          <p14:tracePt t="47709" x="2824163" y="3290888"/>
          <p14:tracePt t="47726" x="2805113" y="3319463"/>
          <p14:tracePt t="47742" x="2805113" y="3333750"/>
          <p14:tracePt t="47759" x="2795588" y="3333750"/>
          <p14:tracePt t="47876" x="2790825" y="3324225"/>
          <p14:tracePt t="47897" x="2790825" y="3314700"/>
          <p14:tracePt t="47903" x="2786063" y="3314700"/>
          <p14:tracePt t="47911" x="2781300" y="3309938"/>
          <p14:tracePt t="47926" x="2781300" y="3305175"/>
          <p14:tracePt t="47942" x="2776538" y="3295650"/>
          <p14:tracePt t="47959" x="2719388" y="3267075"/>
          <p14:tracePt t="47976" x="2619375" y="3233738"/>
          <p14:tracePt t="47992" x="2552700" y="3219450"/>
          <p14:tracePt t="48009" x="2457450" y="3205163"/>
          <p14:tracePt t="48026" x="2319338" y="3176588"/>
          <p14:tracePt t="48042" x="2247900" y="3171825"/>
          <p14:tracePt t="48059" x="2209800" y="3171825"/>
          <p14:tracePt t="48076" x="2205038" y="3171825"/>
          <p14:tracePt t="48092" x="2200275" y="3171825"/>
          <p14:tracePt t="48125" x="2166938" y="3171825"/>
          <p14:tracePt t="48142" x="2133600" y="3171825"/>
          <p14:tracePt t="48159" x="2095500" y="3171825"/>
          <p14:tracePt t="48176" x="2033588" y="3167063"/>
          <p14:tracePt t="48192" x="1976438" y="3162300"/>
          <p14:tracePt t="48209" x="1866900" y="3157538"/>
          <p14:tracePt t="48226" x="1819275" y="3152775"/>
          <p14:tracePt t="48242" x="1757363" y="3148013"/>
          <p14:tracePt t="48259" x="1685925" y="3138488"/>
          <p14:tracePt t="48275" x="1643063" y="3133725"/>
          <p14:tracePt t="48292" x="1624013" y="3128963"/>
          <p14:tracePt t="48309" x="1614488" y="3128963"/>
          <p14:tracePt t="48342" x="1614488" y="3124200"/>
          <p14:tracePt t="48359" x="1609725" y="3124200"/>
          <p14:tracePt t="48375" x="1609725" y="3119438"/>
          <p14:tracePt t="48392" x="1581150" y="3100388"/>
          <p14:tracePt t="48409" x="1562100" y="3090863"/>
          <p14:tracePt t="48426" x="1552575" y="3086100"/>
          <p14:tracePt t="48442" x="1543050" y="3086100"/>
          <p14:tracePt t="48459" x="1528763" y="3071813"/>
          <p14:tracePt t="48475" x="1514475" y="3062288"/>
          <p14:tracePt t="48492" x="1495425" y="3048000"/>
          <p14:tracePt t="48509" x="1485900" y="3033713"/>
          <p14:tracePt t="48525" x="1466850" y="3024188"/>
          <p14:tracePt t="48542" x="1447800" y="3000375"/>
          <p14:tracePt t="48559" x="1438275" y="2990850"/>
          <p14:tracePt t="48576" x="1419225" y="2986088"/>
          <p14:tracePt t="48592" x="1414463" y="2981325"/>
          <p14:tracePt t="48609" x="1409700" y="2971800"/>
          <p14:tracePt t="48642" x="1404938" y="2971800"/>
          <p14:tracePt t="49847" x="1409700" y="2971800"/>
          <p14:tracePt t="49855" x="1419225" y="2981325"/>
          <p14:tracePt t="49862" x="1423988" y="2995613"/>
          <p14:tracePt t="49875" x="1443038" y="3014663"/>
          <p14:tracePt t="49892" x="1457325" y="3028950"/>
          <p14:tracePt t="49908" x="1476375" y="3038475"/>
          <p14:tracePt t="49925" x="1481138" y="3043238"/>
          <p14:tracePt t="49942" x="1485900" y="3043238"/>
          <p14:tracePt t="49975" x="1490663" y="3043238"/>
          <p14:tracePt t="50025" x="1495425" y="3043238"/>
          <p14:tracePt t="50046" x="1500188" y="3043238"/>
          <p14:tracePt t="50053" x="1509713" y="3048000"/>
          <p14:tracePt t="50060" x="1514475" y="3052763"/>
          <p14:tracePt t="50075" x="1538288" y="3057525"/>
          <p14:tracePt t="50092" x="1566863" y="3071813"/>
          <p14:tracePt t="50108" x="1609725" y="3090863"/>
          <p14:tracePt t="50125" x="1662113" y="3109913"/>
          <p14:tracePt t="50142" x="1681163" y="3128963"/>
          <p14:tracePt t="50158" x="1704975" y="3138488"/>
          <p14:tracePt t="50175" x="1738313" y="3167063"/>
          <p14:tracePt t="50192" x="1752600" y="3176588"/>
          <p14:tracePt t="50209" x="1785938" y="3200400"/>
          <p14:tracePt t="50225" x="1809750" y="3209925"/>
          <p14:tracePt t="50242" x="1824038" y="3224213"/>
          <p14:tracePt t="50258" x="1843088" y="3233738"/>
          <p14:tracePt t="50275" x="1847850" y="3238500"/>
          <p14:tracePt t="50292" x="1847850" y="3243263"/>
          <p14:tracePt t="50308" x="1857375" y="3248025"/>
          <p14:tracePt t="50325" x="1862138" y="3257550"/>
          <p14:tracePt t="50342" x="1871663" y="3267075"/>
          <p14:tracePt t="50358" x="1881188" y="3290888"/>
          <p14:tracePt t="50375" x="1890713" y="3300413"/>
          <p14:tracePt t="50391" x="1900238" y="3309938"/>
          <p14:tracePt t="50408" x="1905000" y="3324225"/>
          <p14:tracePt t="50441" x="1905000" y="3328988"/>
          <p14:tracePt t="50458" x="1909763" y="3333750"/>
          <p14:tracePt t="50475" x="1914525" y="3338513"/>
          <p14:tracePt t="50492" x="1914525" y="3352800"/>
          <p14:tracePt t="50508" x="1919288" y="3357563"/>
          <p14:tracePt t="50525" x="1919288" y="3362325"/>
          <p14:tracePt t="50542" x="1928813" y="3367088"/>
          <p14:tracePt t="50558" x="1928813" y="3371850"/>
          <p14:tracePt t="50592" x="1928813" y="3376613"/>
          <p14:tracePt t="50608" x="1933575" y="3381375"/>
          <p14:tracePt t="50663" x="1933575" y="3386138"/>
          <p14:tracePt t="50692" x="1933575" y="3390900"/>
          <p14:tracePt t="50699" x="1938338" y="3395663"/>
          <p14:tracePt t="50708" x="1938338" y="3405188"/>
          <p14:tracePt t="50725" x="1938338" y="3429000"/>
          <p14:tracePt t="50742" x="1943100" y="3471863"/>
          <p14:tracePt t="50758" x="1943100" y="3505200"/>
          <p14:tracePt t="50775" x="1943100" y="3533775"/>
          <p14:tracePt t="50791" x="1933575" y="3576638"/>
          <p14:tracePt t="50808" x="1928813" y="3595688"/>
          <p14:tracePt t="50825" x="1914525" y="3619500"/>
          <p14:tracePt t="50841" x="1900238" y="3652838"/>
          <p14:tracePt t="50858" x="1885950" y="3681413"/>
          <p14:tracePt t="50875" x="1876425" y="3700463"/>
          <p14:tracePt t="50892" x="1871663" y="3714750"/>
          <p14:tracePt t="50925" x="1871663" y="3719513"/>
          <p14:tracePt t="51337" x="1890713" y="3719513"/>
          <p14:tracePt t="51344" x="1919288" y="3719513"/>
          <p14:tracePt t="51358" x="1976438" y="3719513"/>
          <p14:tracePt t="51374" x="2024063" y="3714750"/>
          <p14:tracePt t="51391" x="2057400" y="3714750"/>
          <p14:tracePt t="51408" x="2076450" y="3709988"/>
          <p14:tracePt t="51424" x="2085975" y="3709988"/>
          <p14:tracePt t="51458" x="2090738" y="3709988"/>
          <p14:tracePt t="52905" x="2105025" y="3709988"/>
          <p14:tracePt t="52913" x="2138363" y="3709988"/>
          <p14:tracePt t="52924" x="2157413" y="3709988"/>
          <p14:tracePt t="52941" x="2233613" y="3709988"/>
          <p14:tracePt t="52957" x="2266950" y="3709988"/>
          <p14:tracePt t="52974" x="2300288" y="3714750"/>
          <p14:tracePt t="52991" x="2338388" y="3714750"/>
          <p14:tracePt t="53007" x="2352675" y="3714750"/>
          <p14:tracePt t="53024" x="2371725" y="3714750"/>
          <p14:tracePt t="53041" x="2381250" y="3714750"/>
          <p14:tracePt t="53057" x="2386013" y="3714750"/>
          <p14:tracePt t="53111" x="2390775" y="3714750"/>
          <p14:tracePt t="53160" x="2395538" y="3714750"/>
          <p14:tracePt t="53686" x="2400300" y="3714750"/>
          <p14:tracePt t="53694" x="2409825" y="3709988"/>
          <p14:tracePt t="53707" x="2433638" y="3709988"/>
          <p14:tracePt t="53724" x="2452688" y="3705225"/>
          <p14:tracePt t="53740" x="2476500" y="3705225"/>
          <p14:tracePt t="53757" x="2500313" y="3705225"/>
          <p14:tracePt t="53774" x="2509838" y="3700463"/>
          <p14:tracePt t="53790" x="2514600" y="3700463"/>
          <p14:tracePt t="53842" x="2519363" y="3700463"/>
          <p14:tracePt t="53870" x="2524125" y="3700463"/>
          <p14:tracePt t="54090" x="2528888" y="3700463"/>
          <p14:tracePt t="54161" x="2533650" y="3700463"/>
          <p14:tracePt t="65028" x="2528888" y="3695700"/>
          <p14:tracePt t="65043" x="2524125" y="3695700"/>
          <p14:tracePt t="65078" x="2519363" y="3695700"/>
          <p14:tracePt t="65142" x="2514600" y="3695700"/>
          <p14:tracePt t="65277" x="2519363" y="3700463"/>
          <p14:tracePt t="65305" x="2524125" y="3700463"/>
          <p14:tracePt t="65312" x="2528888" y="3700463"/>
          <p14:tracePt t="65333" x="2533650" y="3700463"/>
          <p14:tracePt t="65354" x="2538413" y="3705225"/>
          <p14:tracePt t="65362" x="2547938" y="3705225"/>
          <p14:tracePt t="65370" x="2557463" y="3705225"/>
          <p14:tracePt t="65387" x="2600325" y="3705225"/>
          <p14:tracePt t="65403" x="2657475" y="3705225"/>
          <p14:tracePt t="65420" x="2709863" y="3705225"/>
          <p14:tracePt t="65436" x="2786063" y="3700463"/>
          <p14:tracePt t="65453" x="2857500" y="3700463"/>
          <p14:tracePt t="65470" x="2909888" y="3700463"/>
          <p14:tracePt t="65486" x="2947988" y="3695700"/>
          <p14:tracePt t="65503" x="2976563" y="3695700"/>
          <p14:tracePt t="65520" x="2986088" y="3695700"/>
          <p14:tracePt t="65537" x="2990850" y="3695700"/>
          <p14:tracePt t="65553" x="2995613" y="3695700"/>
          <p14:tracePt t="65652" x="3000375" y="3695700"/>
          <p14:tracePt t="65759" x="3005138" y="3695700"/>
          <p14:tracePt t="65767" x="3009900" y="3695700"/>
          <p14:tracePt t="65780" x="3019425" y="3695700"/>
          <p14:tracePt t="65787" x="3024188" y="3695700"/>
          <p14:tracePt t="65803" x="3033713" y="3695700"/>
          <p14:tracePt t="65820" x="3052763" y="3695700"/>
          <p14:tracePt t="65836" x="3076575" y="3695700"/>
          <p14:tracePt t="65853" x="3100388" y="3695700"/>
          <p14:tracePt t="65870" x="3124200" y="3695700"/>
          <p14:tracePt t="65886" x="3157538" y="3695700"/>
          <p14:tracePt t="65903" x="3171825" y="3695700"/>
          <p14:tracePt t="65920" x="3190875" y="3695700"/>
          <p14:tracePt t="65936" x="3195638" y="3695700"/>
          <p14:tracePt t="65953" x="3200400" y="3695700"/>
          <p14:tracePt t="66007" x="3205163" y="3695700"/>
          <p14:tracePt t="66043" x="3209925" y="3695700"/>
          <p14:tracePt t="66085" x="3214688" y="3695700"/>
          <p14:tracePt t="66092" x="3224213" y="3695700"/>
          <p14:tracePt t="66106" x="3233738" y="3695700"/>
          <p14:tracePt t="66119" x="3243263" y="3695700"/>
          <p14:tracePt t="66136" x="3290888" y="3695700"/>
          <p14:tracePt t="66153" x="3324225" y="3695700"/>
          <p14:tracePt t="66170" x="3357563" y="3695700"/>
          <p14:tracePt t="66186" x="3381375" y="3695700"/>
          <p14:tracePt t="66203" x="3395663" y="3695700"/>
          <p14:tracePt t="66219" x="3409950" y="3695700"/>
          <p14:tracePt t="66236" x="3414713" y="3700463"/>
          <p14:tracePt t="66306" x="3424238" y="3700463"/>
          <p14:tracePt t="66419" x="3429000" y="3700463"/>
          <p14:tracePt t="66440" x="3433763" y="3700463"/>
          <p14:tracePt t="66476" x="3438525" y="3700463"/>
          <p14:tracePt t="66994" x="3457575" y="3700463"/>
          <p14:tracePt t="67000" x="3495675" y="3700463"/>
          <p14:tracePt t="67007" x="3524250" y="3700463"/>
          <p14:tracePt t="67019" x="3548063" y="3695700"/>
          <p14:tracePt t="67036" x="3609975" y="3695700"/>
          <p14:tracePt t="67052" x="3638550" y="3695700"/>
          <p14:tracePt t="67069" x="3671888" y="3695700"/>
          <p14:tracePt t="67086" x="3709988" y="3695700"/>
          <p14:tracePt t="67103" x="3729038" y="3695700"/>
          <p14:tracePt t="67119" x="3733800" y="3695700"/>
          <p14:tracePt t="67136" x="3738563" y="3695700"/>
          <p14:tracePt t="67299" x="3743325" y="3695700"/>
          <p14:tracePt t="68646" x="3748088" y="3695700"/>
          <p14:tracePt t="68660" x="3752850" y="3700463"/>
          <p14:tracePt t="68674" x="3762375" y="3700463"/>
          <p14:tracePt t="68685" x="3767138" y="3700463"/>
          <p14:tracePt t="68702" x="3776663" y="3705225"/>
          <p14:tracePt t="68719" x="3786188" y="3709988"/>
          <p14:tracePt t="68735" x="3795713" y="3709988"/>
          <p14:tracePt t="68769" x="3800475" y="3709988"/>
          <p14:tracePt t="68809" x="3805238" y="3709988"/>
          <p14:tracePt t="68852" x="3810000" y="3709988"/>
          <p14:tracePt t="68873" x="3814763" y="3709988"/>
          <p14:tracePt t="68880" x="3819525" y="3709988"/>
          <p14:tracePt t="68888" x="3824288" y="3709988"/>
          <p14:tracePt t="68902" x="3829050" y="3709988"/>
          <p14:tracePt t="68919" x="3838575" y="3705225"/>
          <p14:tracePt t="68935" x="3848100" y="3705225"/>
          <p14:tracePt t="68952" x="3867150" y="3705225"/>
          <p14:tracePt t="68969" x="3886200" y="3700463"/>
          <p14:tracePt t="68985" x="3895725" y="3700463"/>
          <p14:tracePt t="69002" x="3914775" y="3700463"/>
          <p14:tracePt t="69019" x="3929063" y="3700463"/>
          <p14:tracePt t="69035" x="3952875" y="3700463"/>
          <p14:tracePt t="69052" x="3971925" y="3700463"/>
          <p14:tracePt t="69069" x="3990975" y="3700463"/>
          <p14:tracePt t="69085" x="4019550" y="3700463"/>
          <p14:tracePt t="69102" x="4033838" y="3700463"/>
          <p14:tracePt t="69119" x="4038600" y="3700463"/>
          <p14:tracePt t="69135" x="4048125" y="3700463"/>
          <p14:tracePt t="69192" x="4052888" y="3700463"/>
          <p14:tracePt t="69199" x="4057650" y="3700463"/>
          <p14:tracePt t="69214" x="4062413" y="3700463"/>
          <p14:tracePt t="69220" x="4076700" y="3700463"/>
          <p14:tracePt t="69235" x="4086225" y="3700463"/>
          <p14:tracePt t="69252" x="4110038" y="3700463"/>
          <p14:tracePt t="69268" x="4129088" y="3700463"/>
          <p14:tracePt t="69285" x="4171950" y="3700463"/>
          <p14:tracePt t="69302" x="4200525" y="3700463"/>
          <p14:tracePt t="69318" x="4229100" y="3700463"/>
          <p14:tracePt t="69335" x="4267200" y="3700463"/>
          <p14:tracePt t="69352" x="4291013" y="3700463"/>
          <p14:tracePt t="69368" x="4305300" y="3700463"/>
          <p14:tracePt t="69385" x="4319588" y="3700463"/>
          <p14:tracePt t="69402" x="4329113" y="3700463"/>
          <p14:tracePt t="69419" x="4338638" y="3700463"/>
          <p14:tracePt t="69435" x="4357688" y="3700463"/>
          <p14:tracePt t="69452" x="4371975" y="3700463"/>
          <p14:tracePt t="69468" x="4414838" y="3700463"/>
          <p14:tracePt t="69485" x="4443413" y="3700463"/>
          <p14:tracePt t="69502" x="4471988" y="3695700"/>
          <p14:tracePt t="69518" x="4500563" y="3690938"/>
          <p14:tracePt t="69535" x="4510088" y="3690938"/>
          <p14:tracePt t="69552" x="4524375" y="3686175"/>
          <p14:tracePt t="69568" x="4538663" y="3686175"/>
          <p14:tracePt t="69585" x="4548188" y="3686175"/>
          <p14:tracePt t="69602" x="4552950" y="3686175"/>
          <p14:tracePt t="69618" x="4557713" y="3681413"/>
          <p14:tracePt t="70093" x="4586288" y="3681413"/>
          <p14:tracePt t="70100" x="4629150" y="3681413"/>
          <p14:tracePt t="70107" x="4672013" y="3681413"/>
          <p14:tracePt t="70118" x="4714875" y="3681413"/>
          <p14:tracePt t="70135" x="4795838" y="3681413"/>
          <p14:tracePt t="70152" x="4848225" y="3681413"/>
          <p14:tracePt t="70168" x="4895850" y="3681413"/>
          <p14:tracePt t="70185" x="4948238" y="3681413"/>
          <p14:tracePt t="70201" x="4972050" y="3681413"/>
          <p14:tracePt t="70218" x="4991100" y="3681413"/>
          <p14:tracePt t="70235" x="5000625" y="3681413"/>
          <p14:tracePt t="70251" x="5005388" y="3681413"/>
          <p14:tracePt t="70268" x="5010150" y="3681413"/>
          <p14:tracePt t="70301" x="5010150" y="3686175"/>
          <p14:tracePt t="70377" x="5014913" y="3686175"/>
          <p14:tracePt t="70491" x="5019675" y="3686175"/>
          <p14:tracePt t="73272" x="5053013" y="3676650"/>
          <p14:tracePt t="73279" x="5105400" y="3662363"/>
          <p14:tracePt t="73286" x="5167313" y="3643313"/>
          <p14:tracePt t="73300" x="5276850" y="3614738"/>
          <p14:tracePt t="73317" x="5372100" y="3590925"/>
          <p14:tracePt t="73334" x="5481638" y="3576638"/>
          <p14:tracePt t="73350" x="5614988" y="3557588"/>
          <p14:tracePt t="73367" x="5686425" y="3557588"/>
          <p14:tracePt t="73384" x="5776913" y="3557588"/>
          <p14:tracePt t="73400" x="5829300" y="3557588"/>
          <p14:tracePt t="73417" x="5867400" y="3562350"/>
          <p14:tracePt t="73434" x="5891213" y="3567113"/>
          <p14:tracePt t="73450" x="5905500" y="3567113"/>
          <p14:tracePt t="73484" x="5910263" y="3571875"/>
          <p14:tracePt t="73517" x="5915025" y="3576638"/>
          <p14:tracePt t="73550" x="5915025" y="3581400"/>
          <p14:tracePt t="73576" x="5919788" y="3581400"/>
          <p14:tracePt t="73584" x="5919788" y="3586163"/>
          <p14:tracePt t="73600" x="5919788" y="3590925"/>
          <p14:tracePt t="73617" x="5919788" y="3595688"/>
          <p14:tracePt t="73634" x="5924550" y="3624263"/>
          <p14:tracePt t="73650" x="5934075" y="3638550"/>
          <p14:tracePt t="73667" x="5938838" y="3652838"/>
          <p14:tracePt t="73684" x="5938838" y="3667125"/>
          <p14:tracePt t="73700" x="5938838" y="3671888"/>
          <p14:tracePt t="73717" x="5943600" y="3681413"/>
          <p14:tracePt t="73734" x="5948363" y="3690938"/>
          <p14:tracePt t="73750" x="5948363" y="3709988"/>
          <p14:tracePt t="73767" x="5948363" y="3738563"/>
          <p14:tracePt t="73784" x="5953125" y="3757613"/>
          <p14:tracePt t="73800" x="5953125" y="3767138"/>
          <p14:tracePt t="73817" x="5953125" y="3771900"/>
          <p14:tracePt t="73860" x="5953125" y="3776663"/>
          <p14:tracePt t="74023" x="5957888" y="3776663"/>
          <p14:tracePt t="74044" x="5967413" y="3776663"/>
          <p14:tracePt t="74059" x="5972175" y="3776663"/>
          <p14:tracePt t="74067" x="5981700" y="3776663"/>
          <p14:tracePt t="74083" x="6000750" y="3776663"/>
          <p14:tracePt t="74100" x="6015038" y="3776663"/>
          <p14:tracePt t="74117" x="6048375" y="3776663"/>
          <p14:tracePt t="74133" x="6062663" y="3776663"/>
          <p14:tracePt t="74150" x="6081713" y="3776663"/>
          <p14:tracePt t="74167" x="6096000" y="3776663"/>
          <p14:tracePt t="74183" x="6105525" y="3776663"/>
          <p14:tracePt t="74200" x="6110288" y="3776663"/>
          <p14:tracePt t="74243" x="6115050" y="3776663"/>
          <p14:tracePt t="74279" x="6119813" y="3776663"/>
          <p14:tracePt t="74307" x="6124575" y="3776663"/>
          <p14:tracePt t="108189" x="6105525" y="3786188"/>
          <p14:tracePt t="108196" x="6053138" y="3810000"/>
          <p14:tracePt t="108207" x="5991225" y="3843338"/>
          <p14:tracePt t="108222" x="5810250" y="3924300"/>
          <p14:tracePt t="108238" x="5434013" y="4076700"/>
          <p14:tracePt t="108255" x="5181600" y="4162425"/>
          <p14:tracePt t="108272" x="4991100" y="4214813"/>
          <p14:tracePt t="108289" x="4781550" y="4248150"/>
          <p14:tracePt t="108305" x="4691063" y="4243388"/>
          <p14:tracePt t="108322" x="4591050" y="4224338"/>
          <p14:tracePt t="108339" x="4524375" y="4191000"/>
          <p14:tracePt t="108355" x="4467225" y="4162425"/>
          <p14:tracePt t="108372" x="4381500" y="4110038"/>
          <p14:tracePt t="108389" x="4338638" y="4076700"/>
          <p14:tracePt t="108405" x="4314825" y="4033838"/>
          <p14:tracePt t="108422" x="4295775" y="4000500"/>
          <p14:tracePt t="108439" x="4295775" y="3986213"/>
          <p14:tracePt t="108455" x="4295775" y="3976688"/>
          <p14:tracePt t="108472" x="4295775" y="3967163"/>
          <p14:tracePt t="108488" x="4295775" y="3962400"/>
          <p14:tracePt t="108522" x="4305300" y="3962400"/>
          <p14:tracePt t="108538" x="4310063" y="3962400"/>
          <p14:tracePt t="108555" x="4324350" y="3952875"/>
          <p14:tracePt t="108572" x="4400550" y="3933825"/>
          <p14:tracePt t="108588" x="4481513" y="3910013"/>
          <p14:tracePt t="108605" x="4557713" y="3881438"/>
          <p14:tracePt t="108622" x="4729163" y="3843338"/>
          <p14:tracePt t="108638" x="4819650" y="3819525"/>
          <p14:tracePt t="108655" x="4914900" y="3786188"/>
          <p14:tracePt t="108672" x="5067300" y="3719513"/>
          <p14:tracePt t="108689" x="5143500" y="3681413"/>
          <p14:tracePt t="108705" x="5205413" y="3657600"/>
          <p14:tracePt t="108722" x="5267325" y="3633788"/>
          <p14:tracePt t="108738" x="5286375" y="3633788"/>
          <p14:tracePt t="108755" x="5295900" y="3633788"/>
          <p14:tracePt t="108826" x="5291138" y="3633788"/>
          <p14:tracePt t="108833" x="5281613" y="3633788"/>
          <p14:tracePt t="108842" x="5276850" y="3633788"/>
          <p14:tracePt t="108855" x="5257800" y="3638550"/>
          <p14:tracePt t="108872" x="5233988" y="3638550"/>
          <p14:tracePt t="108888" x="5200650" y="3638550"/>
          <p14:tracePt t="108905" x="5143500" y="3638550"/>
          <p14:tracePt t="108922" x="5110163" y="3638550"/>
          <p14:tracePt t="108939" x="5081588" y="3638550"/>
          <p14:tracePt t="108955" x="5076825" y="3638550"/>
          <p14:tracePt t="109003" x="5076825" y="3648075"/>
          <p14:tracePt t="109017" x="5081588" y="3648075"/>
          <p14:tracePt t="109024" x="5086350" y="3648075"/>
          <p14:tracePt t="109038" x="5095875" y="3652838"/>
          <p14:tracePt t="109055" x="5119688" y="3662363"/>
          <p14:tracePt t="109072" x="5148263" y="3681413"/>
          <p14:tracePt t="109088" x="5210175" y="3719513"/>
          <p14:tracePt t="109105" x="5286375" y="3748088"/>
          <p14:tracePt t="109122" x="5353050" y="3767138"/>
          <p14:tracePt t="109138" x="5438775" y="3786188"/>
          <p14:tracePt t="109155" x="5462588" y="3790950"/>
          <p14:tracePt t="109172" x="5472113" y="3790950"/>
          <p14:tracePt t="109188" x="5476875" y="3790950"/>
          <p14:tracePt t="109244" x="5467350" y="3786188"/>
          <p14:tracePt t="109251" x="5457825" y="3786188"/>
          <p14:tracePt t="109258" x="5424488" y="3776663"/>
          <p14:tracePt t="109272" x="5353050" y="3771900"/>
          <p14:tracePt t="109288" x="5286375" y="3771900"/>
          <p14:tracePt t="109305" x="5224463" y="3767138"/>
          <p14:tracePt t="109321" x="5157788" y="3757613"/>
          <p14:tracePt t="109338" x="5143500" y="3752850"/>
          <p14:tracePt t="109355" x="5138738" y="3752850"/>
          <p14:tracePt t="109407" x="5143500" y="3752850"/>
          <p14:tracePt t="109414" x="5148263" y="3752850"/>
          <p14:tracePt t="109421" x="5153025" y="3752850"/>
          <p14:tracePt t="109438" x="5157788" y="3752850"/>
          <p14:tracePt t="109455" x="5176838" y="3752850"/>
          <p14:tracePt t="109471" x="5210175" y="3752850"/>
          <p14:tracePt t="109488" x="5229225" y="3752850"/>
          <p14:tracePt t="109505" x="5243513" y="3752850"/>
          <p14:tracePt t="109521" x="5248275" y="3752850"/>
          <p14:tracePt t="109538" x="5253038" y="3752850"/>
          <p14:tracePt t="109563" x="5257800" y="3752850"/>
          <p14:tracePt t="109598" x="5253038" y="3752850"/>
          <p14:tracePt t="109612" x="5233988" y="3752850"/>
          <p14:tracePt t="109621" x="5224463" y="3752850"/>
          <p14:tracePt t="109638" x="5186363" y="3748088"/>
          <p14:tracePt t="109655" x="5119688" y="3743325"/>
          <p14:tracePt t="109672" x="5091113" y="3743325"/>
          <p14:tracePt t="109688" x="5072063" y="3743325"/>
          <p14:tracePt t="109705" x="5067300" y="3743325"/>
          <p14:tracePt t="109740" x="5067300" y="3733800"/>
          <p14:tracePt t="109755" x="5076825" y="3733800"/>
          <p14:tracePt t="109771" x="5086350" y="3733800"/>
          <p14:tracePt t="109788" x="5100638" y="3729038"/>
          <p14:tracePt t="109805" x="5138738" y="3724275"/>
          <p14:tracePt t="109821" x="5181600" y="3719513"/>
          <p14:tracePt t="109838" x="5210175" y="3709988"/>
          <p14:tracePt t="109839" x="5224463" y="3709988"/>
          <p14:tracePt t="109855" x="5238750" y="3705225"/>
          <p14:tracePt t="109871" x="5243513" y="3705225"/>
          <p14:tracePt t="109910" x="5243513" y="3700463"/>
          <p14:tracePt t="109945" x="5243513" y="3695700"/>
          <p14:tracePt t="109952" x="5238750" y="3690938"/>
          <p14:tracePt t="109959" x="5233988" y="3690938"/>
          <p14:tracePt t="109981" x="5229225" y="3690938"/>
          <p14:tracePt t="109988" x="5229225" y="3686175"/>
          <p14:tracePt t="110005" x="5224463" y="3686175"/>
          <p14:tracePt t="110052" x="5229225" y="3686175"/>
          <p14:tracePt t="110066" x="5233988" y="3686175"/>
          <p14:tracePt t="110073" x="5238750" y="3686175"/>
          <p14:tracePt t="110088" x="5243513" y="3686175"/>
          <p14:tracePt t="110105" x="5262563" y="3690938"/>
          <p14:tracePt t="110121" x="5272088" y="3690938"/>
          <p14:tracePt t="110138" x="5295900" y="3700463"/>
          <p14:tracePt t="110155" x="5310188" y="3705225"/>
          <p14:tracePt t="110172" x="5334000" y="3709988"/>
          <p14:tracePt t="110188" x="5343525" y="3714750"/>
          <p14:tracePt t="110205" x="5367338" y="3719513"/>
          <p14:tracePt t="110221" x="5395913" y="3724275"/>
          <p14:tracePt t="110238" x="5429250" y="3729038"/>
          <p14:tracePt t="110255" x="5467350" y="3733800"/>
          <p14:tracePt t="110271" x="5529263" y="3743325"/>
          <p14:tracePt t="110288" x="5562600" y="3748088"/>
          <p14:tracePt t="110304" x="5591175" y="3748088"/>
          <p14:tracePt t="110321" x="5629275" y="3752850"/>
          <p14:tracePt t="110338" x="5676900" y="3757613"/>
          <p14:tracePt t="110354" x="5724525" y="3762375"/>
          <p14:tracePt t="110356" x="5748338" y="3762375"/>
          <p14:tracePt t="110371" x="5791200" y="3767138"/>
          <p14:tracePt t="110388" x="5824538" y="3771900"/>
          <p14:tracePt t="110405" x="5843588" y="3781425"/>
          <p14:tracePt t="110421" x="5876925" y="3781425"/>
          <p14:tracePt t="110438" x="5886450" y="3786188"/>
          <p14:tracePt t="110455" x="5891213" y="3786188"/>
          <p14:tracePt t="110488" x="5895975" y="3786188"/>
          <p14:tracePt t="110628" x="5900738" y="3786188"/>
          <p14:tracePt t="110690" x="5905500" y="3786188"/>
          <p14:tracePt t="110696" x="5929313" y="3776663"/>
          <p14:tracePt t="110704" x="5943600" y="3771900"/>
          <p14:tracePt t="110721" x="5991225" y="3762375"/>
          <p14:tracePt t="110738" x="6038850" y="3743325"/>
          <p14:tracePt t="110754" x="6134100" y="3709988"/>
          <p14:tracePt t="110771" x="6205538" y="3686175"/>
          <p14:tracePt t="110788" x="6272213" y="3667125"/>
          <p14:tracePt t="110804" x="6291263" y="3662363"/>
          <p14:tracePt t="110821" x="6300788" y="3657600"/>
          <p14:tracePt t="110838" x="6305550" y="3657600"/>
          <p14:tracePt t="110988" x="6310313" y="3657600"/>
          <p14:tracePt t="111065" x="6315075" y="3657600"/>
          <p14:tracePt t="111193" x="6319838" y="3657600"/>
          <p14:tracePt t="111356" x="6319838" y="3662363"/>
          <p14:tracePt t="111427" x="6319838" y="3667125"/>
          <p14:tracePt t="111462" x="6319838" y="3671888"/>
          <p14:tracePt t="111661" x="6324600" y="3671888"/>
          <p14:tracePt t="111668" x="6329363" y="3671888"/>
          <p14:tracePt t="111675" x="6338888" y="3681413"/>
          <p14:tracePt t="111687" x="6357938" y="3681413"/>
          <p14:tracePt t="111704" x="6443663" y="3695700"/>
          <p14:tracePt t="111721" x="6505575" y="3700463"/>
          <p14:tracePt t="111737" x="6562725" y="3705225"/>
          <p14:tracePt t="111754" x="6667500" y="3709988"/>
          <p14:tracePt t="111771" x="6734175" y="3709988"/>
          <p14:tracePt t="111788" x="6791325" y="3709988"/>
          <p14:tracePt t="111805" x="6815138" y="3709988"/>
          <p14:tracePt t="111821" x="6819900" y="3709988"/>
          <p14:tracePt t="111859" x="6824663" y="3709988"/>
          <p14:tracePt t="114276" x="6800850" y="3719513"/>
          <p14:tracePt t="114284" x="6762750" y="3729038"/>
          <p14:tracePt t="114292" x="6743700" y="3738563"/>
          <p14:tracePt t="114303" x="6719888" y="3743325"/>
          <p14:tracePt t="114320" x="6662738" y="3771900"/>
          <p14:tracePt t="114336" x="6553200" y="3800475"/>
          <p14:tracePt t="114353" x="6486525" y="3824288"/>
          <p14:tracePt t="114370" x="6353175" y="3876675"/>
          <p14:tracePt t="114386" x="6286500" y="3895725"/>
          <p14:tracePt t="114403" x="6243638" y="3910013"/>
          <p14:tracePt t="114420" x="6238875" y="3910013"/>
          <p14:tracePt t="114436" x="6238875" y="3914775"/>
          <p14:tracePt t="114453" x="6234113" y="3914775"/>
          <p14:tracePt t="114486" x="6229350" y="3914775"/>
          <p14:tracePt t="114539" x="6224588" y="3914775"/>
          <p14:tracePt t="114546" x="6224588" y="3910013"/>
          <p14:tracePt t="114553" x="6215063" y="3910013"/>
          <p14:tracePt t="114570" x="6191250" y="3905250"/>
          <p14:tracePt t="114586" x="6172200" y="3905250"/>
          <p14:tracePt t="114603" x="6148388" y="3905250"/>
          <p14:tracePt t="114620" x="6143625" y="3905250"/>
          <p14:tracePt t="114653" x="6124575" y="3905250"/>
          <p14:tracePt t="114670" x="6115050" y="3905250"/>
          <p14:tracePt t="114686" x="6110288" y="3900488"/>
          <p14:tracePt t="114703" x="6100763" y="3895725"/>
          <p14:tracePt t="114720" x="6024563" y="3867150"/>
          <p14:tracePt t="114736" x="5924550" y="3848100"/>
          <p14:tracePt t="114753" x="5853113" y="3833813"/>
          <p14:tracePt t="114770" x="5786438" y="3819525"/>
          <p14:tracePt t="114786" x="5705475" y="3805238"/>
          <p14:tracePt t="114803" x="5681663" y="3800475"/>
          <p14:tracePt t="114820" x="5667375" y="3795713"/>
          <p14:tracePt t="114836" x="5662613" y="3795713"/>
          <p14:tracePt t="114870" x="5657850" y="3790950"/>
          <p14:tracePt t="116296" x="5591175" y="3790950"/>
          <p14:tracePt t="116304" x="5457825" y="3800475"/>
          <p14:tracePt t="116319" x="5224463" y="3800475"/>
          <p14:tracePt t="116336" x="4962525" y="3795713"/>
          <p14:tracePt t="116353" x="4624388" y="3790950"/>
          <p14:tracePt t="116369" x="4391025" y="3790950"/>
          <p14:tracePt t="116386" x="4181475" y="3790950"/>
          <p14:tracePt t="116402" x="3905250" y="3790950"/>
          <p14:tracePt t="116419" x="3771900" y="3795713"/>
          <p14:tracePt t="116436" x="3662363" y="3795713"/>
          <p14:tracePt t="116452" x="3567113" y="3795713"/>
          <p14:tracePt t="116469" x="3519488" y="3795713"/>
          <p14:tracePt t="116486" x="3495675" y="3795713"/>
          <p14:tracePt t="116502" x="3471863" y="3795713"/>
          <p14:tracePt t="116545" x="3467100" y="3795713"/>
          <p14:tracePt t="117807" x="3443288" y="3805238"/>
          <p14:tracePt t="117814" x="3390900" y="3819525"/>
          <p14:tracePt t="117821" x="3328988" y="3848100"/>
          <p14:tracePt t="117835" x="3219450" y="3886200"/>
          <p14:tracePt t="117852" x="3124200" y="3914775"/>
          <p14:tracePt t="117869" x="3019425" y="3938588"/>
          <p14:tracePt t="117870" x="2962275" y="3962400"/>
          <p14:tracePt t="117885" x="2852738" y="3981450"/>
          <p14:tracePt t="117902" x="2728913" y="4024313"/>
          <p14:tracePt t="117919" x="2605088" y="4057650"/>
          <p14:tracePt t="117935" x="2443163" y="4124325"/>
          <p14:tracePt t="117952" x="2324100" y="4176713"/>
          <p14:tracePt t="117969" x="2171700" y="4238625"/>
          <p14:tracePt t="117985" x="2081213" y="4262438"/>
          <p14:tracePt t="118002" x="2005013" y="4291013"/>
          <p14:tracePt t="118019" x="1938338" y="4314825"/>
          <p14:tracePt t="118035" x="1919288" y="4319588"/>
          <p14:tracePt t="118052" x="1909763" y="4324350"/>
          <p14:tracePt t="118118" x="1909763" y="4329113"/>
          <p14:tracePt t="118197" x="1909763" y="4333875"/>
          <p14:tracePt t="118275" x="1905000" y="4333875"/>
          <p14:tracePt t="118282" x="1905000" y="4338638"/>
          <p14:tracePt t="118289" x="1895475" y="4343400"/>
          <p14:tracePt t="118302" x="1890713" y="4343400"/>
          <p14:tracePt t="118318" x="1862138" y="4357688"/>
          <p14:tracePt t="118335" x="1843088" y="4357688"/>
          <p14:tracePt t="118352" x="1828800" y="4357688"/>
          <p14:tracePt t="118368" x="1824038" y="4357688"/>
          <p14:tracePt t="118385" x="1814513" y="4357688"/>
          <p14:tracePt t="118409" x="1809750" y="4357688"/>
          <p14:tracePt t="118473" x="1804988" y="4357688"/>
          <p14:tracePt t="118487" x="1804988" y="4362450"/>
          <p14:tracePt t="118530" x="1804988" y="4367213"/>
          <p14:tracePt t="118551" x="1804988" y="4371975"/>
          <p14:tracePt t="118601" x="1804988" y="4376738"/>
          <p14:tracePt t="118644" x="1804988" y="4381500"/>
          <p14:tracePt t="118671" x="1804988" y="4386263"/>
          <p14:tracePt t="118693" x="1804988" y="4391025"/>
          <p14:tracePt t="118778" x="1804988" y="4395788"/>
          <p14:tracePt t="118891" x="1809750" y="4395788"/>
          <p14:tracePt t="118962" x="1819275" y="4395788"/>
          <p14:tracePt t="118976" x="1824038" y="4395788"/>
          <p14:tracePt t="118985" x="1828800" y="4395788"/>
          <p14:tracePt t="119002" x="1838325" y="4395788"/>
          <p14:tracePt t="119018" x="1866900" y="4400550"/>
          <p14:tracePt t="119035" x="1885950" y="4405313"/>
          <p14:tracePt t="119052" x="1905000" y="4414838"/>
          <p14:tracePt t="119068" x="1933575" y="4419600"/>
          <p14:tracePt t="119085" x="1952625" y="4419600"/>
          <p14:tracePt t="119102" x="1962150" y="4419600"/>
          <p14:tracePt t="119118" x="1966913" y="4419600"/>
          <p14:tracePt t="119135" x="1971675" y="4419600"/>
          <p14:tracePt t="119168" x="1976438" y="4419600"/>
          <p14:tracePt t="119189" x="1981200" y="4419600"/>
          <p14:tracePt t="119203" x="1985963" y="4419600"/>
          <p14:tracePt t="119218" x="1995488" y="4414838"/>
          <p14:tracePt t="119235" x="2019300" y="4410075"/>
          <p14:tracePt t="119252" x="2052638" y="4405313"/>
          <p14:tracePt t="119268" x="2128838" y="4395788"/>
          <p14:tracePt t="119285" x="2228850" y="4376738"/>
          <p14:tracePt t="119302" x="2362200" y="4348163"/>
          <p14:tracePt t="119318" x="2471738" y="4329113"/>
          <p14:tracePt t="119335" x="2571750" y="4300538"/>
          <p14:tracePt t="119352" x="2662238" y="4286250"/>
          <p14:tracePt t="119368" x="2709863" y="4276725"/>
          <p14:tracePt t="119385" x="2728913" y="4276725"/>
          <p14:tracePt t="119401" x="2747963" y="4276725"/>
          <p14:tracePt t="119608" x="2747963" y="4281488"/>
          <p14:tracePt t="119615" x="2747963" y="4286250"/>
          <p14:tracePt t="119628" x="2747963" y="4291013"/>
          <p14:tracePt t="119636" x="2747963" y="4300538"/>
          <p14:tracePt t="119651" x="2747963" y="4305300"/>
          <p14:tracePt t="119668" x="2743200" y="4314825"/>
          <p14:tracePt t="119685" x="2743200" y="4324350"/>
          <p14:tracePt t="119701" x="2738438" y="4333875"/>
          <p14:tracePt t="119718" x="2738438" y="4338638"/>
          <p14:tracePt t="119735" x="2733675" y="4343400"/>
          <p14:tracePt t="119768" x="2733675" y="4348163"/>
          <p14:tracePt t="119785" x="2728913" y="4352925"/>
          <p14:tracePt t="119813" x="2728913" y="4357688"/>
          <p14:tracePt t="119834" x="2724150" y="4362450"/>
          <p14:tracePt t="119855" x="2719388" y="4367213"/>
          <p14:tracePt t="119869" x="2719388" y="4371975"/>
          <p14:tracePt t="119876" x="2714625" y="4371975"/>
          <p14:tracePt t="119898" x="2709863" y="4371975"/>
          <p14:tracePt t="119905" x="2705100" y="4376738"/>
          <p14:tracePt t="119947" x="2700338" y="4376738"/>
          <p14:tracePt t="119969" x="2695575" y="4376738"/>
          <p14:tracePt t="120033" x="2690813" y="4376738"/>
          <p14:tracePt t="120097" x="2686050" y="4376738"/>
          <p14:tracePt t="120111" x="2686050" y="4371975"/>
          <p14:tracePt t="120983" x="2671763" y="4367213"/>
          <p14:tracePt t="120990" x="2657475" y="4367213"/>
          <p14:tracePt t="121001" x="2647950" y="4367213"/>
          <p14:tracePt t="121018" x="2624138" y="4362450"/>
          <p14:tracePt t="121034" x="2605088" y="4362450"/>
          <p14:tracePt t="121051" x="2595563" y="4362450"/>
          <p14:tracePt t="121068" x="2581275" y="4362450"/>
          <p14:tracePt t="121101" x="2576513" y="4362450"/>
          <p14:tracePt t="121118" x="2571750" y="4362450"/>
          <p14:tracePt t="121153" x="2566988" y="4362450"/>
          <p14:tracePt t="121387" x="2571750" y="4362450"/>
          <p14:tracePt t="121437" x="2576513" y="4362450"/>
          <p14:tracePt t="121670" x="2581275" y="4362450"/>
          <p14:tracePt t="121869" x="2586038" y="4362450"/>
          <p14:tracePt t="121968" x="2586038" y="4357688"/>
          <p14:tracePt t="122004" x="2586038" y="4352925"/>
          <p14:tracePt t="122012" x="2590800" y="4352925"/>
          <p14:tracePt t="122032" x="2590800" y="4348163"/>
          <p14:tracePt t="122067" x="2595563" y="4348163"/>
          <p14:tracePt t="122252" x="2595563" y="4343400"/>
          <p14:tracePt t="122288" x="2595563" y="4338638"/>
          <p14:tracePt t="122386" x="2600325" y="4338638"/>
          <p14:tracePt t="122478" x="2605088" y="4338638"/>
          <p14:tracePt t="122507" x="2605088" y="4333875"/>
          <p14:tracePt t="126378" x="0" y="0"/>
        </p14:tracePtLst>
      </p14:laserTraceLst>
    </p:ext>
  </p:extLs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4">
    <p:bg>
      <p:bgPr>
        <a:solidFill>
          <a:srgbClr val="F8F4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3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8492"/>
            <a:ext cx="9144000" cy="5119580"/>
          </a:xfrm>
          <a:prstGeom prst="rect">
            <a:avLst/>
          </a:prstGeom>
        </p:spPr>
      </p:pic>
      <p:sp>
        <p:nvSpPr>
          <p:cNvPr id="3" name="Text 1"/>
          <p:cNvSpPr/>
          <p:nvPr/>
        </p:nvSpPr>
        <p:spPr>
          <a:xfrm>
            <a:off x="457200" y="457200"/>
            <a:ext cx="82296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0B2545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Future &amp; Present Value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457200" y="1033272"/>
            <a:ext cx="365760" cy="45720"/>
          </a:xfrm>
          <a:prstGeom prst="rect">
            <a:avLst/>
          </a:prstGeom>
          <a:solidFill>
            <a:srgbClr val="C9A961"/>
          </a:solidFill>
          <a:ln w="12700">
            <a:solidFill>
              <a:srgbClr val="C9A961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365760" y="1234440"/>
            <a:ext cx="8412480" cy="1828800"/>
          </a:xfrm>
          <a:prstGeom prst="rect">
            <a:avLst/>
          </a:prstGeom>
          <a:solidFill>
            <a:srgbClr val="FFFFFF"/>
          </a:solidFill>
          <a:ln w="12700">
            <a:solidFill>
              <a:srgbClr val="D9D2C2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6" name="Shape 4"/>
          <p:cNvSpPr/>
          <p:nvPr/>
        </p:nvSpPr>
        <p:spPr>
          <a:xfrm>
            <a:off x="365760" y="1234440"/>
            <a:ext cx="73152" cy="1828800"/>
          </a:xfrm>
          <a:prstGeom prst="rect">
            <a:avLst/>
          </a:prstGeom>
          <a:solidFill>
            <a:srgbClr val="C9A961"/>
          </a:solidFill>
          <a:ln w="12700">
            <a:solidFill>
              <a:srgbClr val="C9A961"/>
            </a:solidFill>
            <a:prstDash val="solid"/>
          </a:ln>
        </p:spPr>
      </p:sp>
      <p:sp>
        <p:nvSpPr>
          <p:cNvPr id="7" name="Shape 5"/>
          <p:cNvSpPr/>
          <p:nvPr/>
        </p:nvSpPr>
        <p:spPr>
          <a:xfrm>
            <a:off x="548640" y="1344168"/>
            <a:ext cx="457200" cy="457200"/>
          </a:xfrm>
          <a:prstGeom prst="ellipse">
            <a:avLst/>
          </a:prstGeom>
          <a:solidFill>
            <a:srgbClr val="0B2545"/>
          </a:solidFill>
          <a:ln w="12700">
            <a:solidFill>
              <a:srgbClr val="0B2545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548640" y="1344168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C9A961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Q3</a:t>
            </a:r>
            <a:endParaRPr lang="en-US" sz="1100" dirty="0"/>
          </a:p>
        </p:txBody>
      </p:sp>
      <p:sp>
        <p:nvSpPr>
          <p:cNvPr id="9" name="Shape 7"/>
          <p:cNvSpPr/>
          <p:nvPr/>
        </p:nvSpPr>
        <p:spPr>
          <a:xfrm>
            <a:off x="1078992" y="1417320"/>
            <a:ext cx="685800" cy="256032"/>
          </a:xfrm>
          <a:prstGeom prst="rect">
            <a:avLst/>
          </a:prstGeom>
          <a:solidFill>
            <a:srgbClr val="C9A961"/>
          </a:solidFill>
          <a:ln w="12700">
            <a:solidFill>
              <a:srgbClr val="C9A961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1078992" y="1417320"/>
            <a:ext cx="6858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kern="0" spc="100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MCQ</a:t>
            </a:r>
            <a:endParaRPr lang="en-US" sz="900" dirty="0"/>
          </a:p>
        </p:txBody>
      </p:sp>
      <p:sp>
        <p:nvSpPr>
          <p:cNvPr id="11" name="Text 9"/>
          <p:cNvSpPr/>
          <p:nvPr/>
        </p:nvSpPr>
        <p:spPr>
          <a:xfrm>
            <a:off x="1874520" y="1371600"/>
            <a:ext cx="67665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EGP 500,000 invested today at 12% per year becomes approximately how much after 10 years?</a:t>
            </a:r>
            <a:endParaRPr lang="en-US" sz="1100" dirty="0"/>
          </a:p>
        </p:txBody>
      </p:sp>
      <p:sp>
        <p:nvSpPr>
          <p:cNvPr id="12" name="Text 10"/>
          <p:cNvSpPr/>
          <p:nvPr/>
        </p:nvSpPr>
        <p:spPr>
          <a:xfrm>
            <a:off x="566928" y="1874520"/>
            <a:ext cx="80467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A)  EGP 1,100,000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566928" y="2075688"/>
            <a:ext cx="80467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dirty="0">
                <a:solidFill>
                  <a:srgbClr val="2D7A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B)  EGP 1,552,924</a:t>
            </a:r>
            <a:endParaRPr lang="en-US" sz="1000" dirty="0"/>
          </a:p>
        </p:txBody>
      </p:sp>
      <p:sp>
        <p:nvSpPr>
          <p:cNvPr id="14" name="Text 12"/>
          <p:cNvSpPr/>
          <p:nvPr/>
        </p:nvSpPr>
        <p:spPr>
          <a:xfrm>
            <a:off x="566928" y="2276856"/>
            <a:ext cx="80467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C)  EGP 1,800,000</a:t>
            </a:r>
            <a:endParaRPr lang="en-US" sz="1000" dirty="0"/>
          </a:p>
        </p:txBody>
      </p:sp>
      <p:sp>
        <p:nvSpPr>
          <p:cNvPr id="15" name="Text 13"/>
          <p:cNvSpPr/>
          <p:nvPr/>
        </p:nvSpPr>
        <p:spPr>
          <a:xfrm>
            <a:off x="566928" y="2478024"/>
            <a:ext cx="80467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D)  EGP 2,500,000</a:t>
            </a:r>
            <a:endParaRPr lang="en-US" sz="1000" dirty="0"/>
          </a:p>
        </p:txBody>
      </p:sp>
      <p:sp>
        <p:nvSpPr>
          <p:cNvPr id="16" name="Shape 14"/>
          <p:cNvSpPr/>
          <p:nvPr/>
        </p:nvSpPr>
        <p:spPr>
          <a:xfrm>
            <a:off x="502920" y="2697480"/>
            <a:ext cx="8138160" cy="310896"/>
          </a:xfrm>
          <a:prstGeom prst="rect">
            <a:avLst/>
          </a:prstGeom>
          <a:solidFill>
            <a:srgbClr val="F2EBDB"/>
          </a:solidFill>
          <a:ln w="12700">
            <a:solidFill>
              <a:srgbClr val="2D7A4F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566928" y="2697480"/>
            <a:ext cx="80924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Answer: B.   FV = 500,000 × (1.12)^10 = 500,000 × 3.1058 ≈ EGP 1,552,924  (Worked Example 1).</a:t>
            </a:r>
            <a:endParaRPr lang="en-US" sz="1000" dirty="0"/>
          </a:p>
        </p:txBody>
      </p:sp>
      <p:sp>
        <p:nvSpPr>
          <p:cNvPr id="18" name="Shape 16"/>
          <p:cNvSpPr/>
          <p:nvPr/>
        </p:nvSpPr>
        <p:spPr>
          <a:xfrm>
            <a:off x="365760" y="3200400"/>
            <a:ext cx="8412480" cy="1828800"/>
          </a:xfrm>
          <a:prstGeom prst="rect">
            <a:avLst/>
          </a:prstGeom>
          <a:solidFill>
            <a:srgbClr val="FFFFFF"/>
          </a:solidFill>
          <a:ln w="12700">
            <a:solidFill>
              <a:srgbClr val="D9D2C2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19" name="Shape 17"/>
          <p:cNvSpPr/>
          <p:nvPr/>
        </p:nvSpPr>
        <p:spPr>
          <a:xfrm>
            <a:off x="365760" y="3200400"/>
            <a:ext cx="73152" cy="1828800"/>
          </a:xfrm>
          <a:prstGeom prst="rect">
            <a:avLst/>
          </a:prstGeom>
          <a:solidFill>
            <a:srgbClr val="C9A961"/>
          </a:solidFill>
          <a:ln w="12700">
            <a:solidFill>
              <a:srgbClr val="C9A961"/>
            </a:solidFill>
            <a:prstDash val="solid"/>
          </a:ln>
        </p:spPr>
      </p:sp>
      <p:sp>
        <p:nvSpPr>
          <p:cNvPr id="20" name="Shape 18"/>
          <p:cNvSpPr/>
          <p:nvPr/>
        </p:nvSpPr>
        <p:spPr>
          <a:xfrm>
            <a:off x="548640" y="3310128"/>
            <a:ext cx="457200" cy="457200"/>
          </a:xfrm>
          <a:prstGeom prst="ellipse">
            <a:avLst/>
          </a:prstGeom>
          <a:solidFill>
            <a:srgbClr val="0B2545"/>
          </a:solidFill>
          <a:ln w="12700">
            <a:solidFill>
              <a:srgbClr val="0B2545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548640" y="3310128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C9A961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Q4</a:t>
            </a:r>
            <a:endParaRPr lang="en-US" sz="1100" dirty="0"/>
          </a:p>
        </p:txBody>
      </p:sp>
      <p:sp>
        <p:nvSpPr>
          <p:cNvPr id="22" name="Shape 20"/>
          <p:cNvSpPr/>
          <p:nvPr/>
        </p:nvSpPr>
        <p:spPr>
          <a:xfrm>
            <a:off x="1078992" y="3383280"/>
            <a:ext cx="685800" cy="256032"/>
          </a:xfrm>
          <a:prstGeom prst="rect">
            <a:avLst/>
          </a:prstGeom>
          <a:solidFill>
            <a:srgbClr val="C9A961"/>
          </a:solidFill>
          <a:ln w="12700">
            <a:solidFill>
              <a:srgbClr val="C9A961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1078992" y="3383280"/>
            <a:ext cx="6858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kern="0" spc="100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MCQ</a:t>
            </a:r>
            <a:endParaRPr lang="en-US" sz="900" dirty="0"/>
          </a:p>
        </p:txBody>
      </p:sp>
      <p:sp>
        <p:nvSpPr>
          <p:cNvPr id="24" name="Text 22"/>
          <p:cNvSpPr/>
          <p:nvPr/>
        </p:nvSpPr>
        <p:spPr>
          <a:xfrm>
            <a:off x="1874520" y="3337560"/>
            <a:ext cx="67665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Which of the following increases the FUTURE value of a single deposit?</a:t>
            </a:r>
            <a:endParaRPr lang="en-US" sz="1100" dirty="0"/>
          </a:p>
        </p:txBody>
      </p:sp>
      <p:sp>
        <p:nvSpPr>
          <p:cNvPr id="25" name="Text 23"/>
          <p:cNvSpPr/>
          <p:nvPr/>
        </p:nvSpPr>
        <p:spPr>
          <a:xfrm>
            <a:off x="566928" y="3840480"/>
            <a:ext cx="80467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A)  A higher interest rate</a:t>
            </a:r>
            <a:endParaRPr lang="en-US" sz="1000" dirty="0"/>
          </a:p>
        </p:txBody>
      </p:sp>
      <p:sp>
        <p:nvSpPr>
          <p:cNvPr id="26" name="Text 24"/>
          <p:cNvSpPr/>
          <p:nvPr/>
        </p:nvSpPr>
        <p:spPr>
          <a:xfrm>
            <a:off x="566928" y="4041648"/>
            <a:ext cx="80467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B)  A longer time horizon</a:t>
            </a:r>
            <a:endParaRPr lang="en-US" sz="1000" dirty="0"/>
          </a:p>
        </p:txBody>
      </p:sp>
      <p:sp>
        <p:nvSpPr>
          <p:cNvPr id="27" name="Text 25"/>
          <p:cNvSpPr/>
          <p:nvPr/>
        </p:nvSpPr>
        <p:spPr>
          <a:xfrm>
            <a:off x="566928" y="4242816"/>
            <a:ext cx="80467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C)  More frequent compounding</a:t>
            </a:r>
            <a:endParaRPr lang="en-US" sz="1000" dirty="0"/>
          </a:p>
        </p:txBody>
      </p:sp>
      <p:sp>
        <p:nvSpPr>
          <p:cNvPr id="28" name="Text 26"/>
          <p:cNvSpPr/>
          <p:nvPr/>
        </p:nvSpPr>
        <p:spPr>
          <a:xfrm>
            <a:off x="566928" y="4443984"/>
            <a:ext cx="80467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dirty="0">
                <a:solidFill>
                  <a:srgbClr val="2D7A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D)  All of the above</a:t>
            </a:r>
            <a:endParaRPr lang="en-US" sz="1000" dirty="0"/>
          </a:p>
        </p:txBody>
      </p:sp>
      <p:sp>
        <p:nvSpPr>
          <p:cNvPr id="29" name="Shape 27"/>
          <p:cNvSpPr/>
          <p:nvPr/>
        </p:nvSpPr>
        <p:spPr>
          <a:xfrm>
            <a:off x="502920" y="4663440"/>
            <a:ext cx="8138160" cy="310896"/>
          </a:xfrm>
          <a:prstGeom prst="rect">
            <a:avLst/>
          </a:prstGeom>
          <a:solidFill>
            <a:srgbClr val="F2EBDB"/>
          </a:solidFill>
          <a:ln w="12700">
            <a:solidFill>
              <a:srgbClr val="2D7A4F"/>
            </a:solidFill>
            <a:prstDash val="solid"/>
          </a:ln>
        </p:spPr>
      </p:sp>
      <p:sp>
        <p:nvSpPr>
          <p:cNvPr id="30" name="Text 28"/>
          <p:cNvSpPr/>
          <p:nvPr/>
        </p:nvSpPr>
        <p:spPr>
          <a:xfrm>
            <a:off x="566928" y="4663440"/>
            <a:ext cx="80924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Answer: D.   All three boost FV. They all enlarge the (1 + r/m)^(m·n) factor.</a:t>
            </a:r>
            <a:endParaRPr lang="en-US" sz="1000" dirty="0"/>
          </a:p>
        </p:txBody>
      </p:sp>
      <p:sp>
        <p:nvSpPr>
          <p:cNvPr id="31" name="Shape 29"/>
          <p:cNvSpPr/>
          <p:nvPr/>
        </p:nvSpPr>
        <p:spPr>
          <a:xfrm>
            <a:off x="0" y="4983480"/>
            <a:ext cx="9144000" cy="164592"/>
          </a:xfrm>
          <a:prstGeom prst="rect">
            <a:avLst/>
          </a:prstGeom>
          <a:solidFill>
            <a:srgbClr val="0B2545"/>
          </a:solidFill>
          <a:ln w="12700">
            <a:solidFill>
              <a:srgbClr val="0B2545"/>
            </a:solidFill>
            <a:prstDash val="solid"/>
          </a:ln>
        </p:spPr>
      </p:sp>
      <p:sp>
        <p:nvSpPr>
          <p:cNvPr id="32" name="Text 30"/>
          <p:cNvSpPr/>
          <p:nvPr/>
        </p:nvSpPr>
        <p:spPr>
          <a:xfrm>
            <a:off x="365760" y="4983480"/>
            <a:ext cx="54864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kern="0" spc="200" dirty="0">
                <a:solidFill>
                  <a:srgbClr val="E8D5A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TIME VALUE OF MONEY  ·  REAL ESTATE FINANCE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9676"/>
    </mc:Choice>
    <mc:Fallback xmlns="">
      <p:transition spd="slow" advTm="20967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0638" x="5534025" y="3414713"/>
          <p14:tracePt t="40939" x="5472113" y="3390900"/>
          <p14:tracePt t="40946" x="5324475" y="3324225"/>
          <p14:tracePt t="40958" x="5129213" y="3252788"/>
          <p14:tracePt t="40975" x="4443413" y="2986088"/>
          <p14:tracePt t="40992" x="3957638" y="2771775"/>
          <p14:tracePt t="41008" x="3519488" y="2566988"/>
          <p14:tracePt t="41025" x="2990850" y="2276475"/>
          <p14:tracePt t="41042" x="2700338" y="2071688"/>
          <p14:tracePt t="41058" x="2466975" y="1909763"/>
          <p14:tracePt t="41075" x="2214563" y="1728788"/>
          <p14:tracePt t="41092" x="2128838" y="1652588"/>
          <p14:tracePt t="41109" x="2062163" y="1590675"/>
          <p14:tracePt t="41125" x="2052638" y="1581150"/>
          <p14:tracePt t="41142" x="2052638" y="1576388"/>
          <p14:tracePt t="41599" x="2024063" y="1585913"/>
          <p14:tracePt t="41606" x="1957388" y="1604963"/>
          <p14:tracePt t="41613" x="1900238" y="1619250"/>
          <p14:tracePt t="41625" x="1847850" y="1638300"/>
          <p14:tracePt t="41641" x="1685925" y="1685925"/>
          <p14:tracePt t="41658" x="1576388" y="1719263"/>
          <p14:tracePt t="41675" x="1504950" y="1733550"/>
          <p14:tracePt t="41691" x="1438275" y="1757363"/>
          <p14:tracePt t="41708" x="1419225" y="1762125"/>
          <p14:tracePt t="41725" x="1400175" y="1766888"/>
          <p14:tracePt t="41742" x="1395413" y="1766888"/>
          <p14:tracePt t="41932" x="1400175" y="1766888"/>
          <p14:tracePt t="41954" x="1409700" y="1766888"/>
          <p14:tracePt t="41961" x="1409700" y="1762125"/>
          <p14:tracePt t="41975" x="1414463" y="1757363"/>
          <p14:tracePt t="41991" x="1414463" y="1752600"/>
          <p14:tracePt t="42008" x="1423988" y="1743075"/>
          <p14:tracePt t="42025" x="1438275" y="1728788"/>
          <p14:tracePt t="42041" x="1457325" y="1719263"/>
          <p14:tracePt t="42058" x="1476375" y="1704975"/>
          <p14:tracePt t="42075" x="1524000" y="1685925"/>
          <p14:tracePt t="42091" x="1557338" y="1671638"/>
          <p14:tracePt t="42108" x="1571625" y="1666875"/>
          <p14:tracePt t="42124" x="1585913" y="1662113"/>
          <p14:tracePt t="42141" x="1590675" y="1662113"/>
          <p14:tracePt t="42174" x="1595438" y="1662113"/>
          <p14:tracePt t="43188" x="1619250" y="1666875"/>
          <p14:tracePt t="43196" x="1652588" y="1671638"/>
          <p14:tracePt t="43207" x="1685925" y="1676400"/>
          <p14:tracePt t="43224" x="1800225" y="1695450"/>
          <p14:tracePt t="43241" x="1866900" y="1700213"/>
          <p14:tracePt t="43257" x="1933575" y="1709738"/>
          <p14:tracePt t="43274" x="2028825" y="1719263"/>
          <p14:tracePt t="43291" x="2076450" y="1724025"/>
          <p14:tracePt t="43308" x="2109788" y="1724025"/>
          <p14:tracePt t="43324" x="2147888" y="1724025"/>
          <p14:tracePt t="43341" x="2166938" y="1724025"/>
          <p14:tracePt t="43358" x="2185988" y="1724025"/>
          <p14:tracePt t="43374" x="2200275" y="1724025"/>
          <p14:tracePt t="43391" x="2209800" y="1724025"/>
          <p14:tracePt t="43408" x="2228850" y="1724025"/>
          <p14:tracePt t="43424" x="2238375" y="1724025"/>
          <p14:tracePt t="43441" x="2243138" y="1724025"/>
          <p14:tracePt t="43457" x="2247900" y="1724025"/>
          <p14:tracePt t="43515" x="2252663" y="1724025"/>
          <p14:tracePt t="44203" x="2262188" y="1724025"/>
          <p14:tracePt t="44210" x="2266950" y="1728788"/>
          <p14:tracePt t="44224" x="2286000" y="1728788"/>
          <p14:tracePt t="44241" x="2305050" y="1733550"/>
          <p14:tracePt t="44257" x="2324100" y="1738313"/>
          <p14:tracePt t="44274" x="2357438" y="1747838"/>
          <p14:tracePt t="44290" x="2371725" y="1747838"/>
          <p14:tracePt t="44307" x="2386013" y="1752600"/>
          <p14:tracePt t="44324" x="2400300" y="1762125"/>
          <p14:tracePt t="44357" x="2405063" y="1762125"/>
          <p14:tracePt t="44374" x="2405063" y="1766888"/>
          <p14:tracePt t="44409" x="2409825" y="1766888"/>
          <p14:tracePt t="44444" x="2414588" y="1766888"/>
          <p14:tracePt t="45771" x="2409825" y="1766888"/>
          <p14:tracePt t="46431" x="2405063" y="1766888"/>
          <p14:tracePt t="46815" x="2419350" y="1766888"/>
          <p14:tracePt t="46821" x="2433638" y="1771650"/>
          <p14:tracePt t="46828" x="2443163" y="1771650"/>
          <p14:tracePt t="46840" x="2457450" y="1776413"/>
          <p14:tracePt t="46856" x="2490788" y="1781175"/>
          <p14:tracePt t="46873" x="2538413" y="1785938"/>
          <p14:tracePt t="46890" x="2590800" y="1785938"/>
          <p14:tracePt t="46906" x="2657475" y="1795463"/>
          <p14:tracePt t="46923" x="2695575" y="1795463"/>
          <p14:tracePt t="46939" x="2724150" y="1795463"/>
          <p14:tracePt t="46956" x="2767013" y="1795463"/>
          <p14:tracePt t="46973" x="2790825" y="1795463"/>
          <p14:tracePt t="46990" x="2809875" y="1795463"/>
          <p14:tracePt t="47006" x="2819400" y="1795463"/>
          <p14:tracePt t="47023" x="2824163" y="1795463"/>
          <p14:tracePt t="47039" x="2828925" y="1795463"/>
          <p14:tracePt t="47056" x="2833688" y="1795463"/>
          <p14:tracePt t="47090" x="2838450" y="1795463"/>
          <p14:tracePt t="47147" x="2843213" y="1795463"/>
          <p14:tracePt t="47524" x="2852738" y="1795463"/>
          <p14:tracePt t="47530" x="2862263" y="1790700"/>
          <p14:tracePt t="47539" x="2871788" y="1781175"/>
          <p14:tracePt t="47556" x="2895600" y="1776413"/>
          <p14:tracePt t="47573" x="2919413" y="1766888"/>
          <p14:tracePt t="47589" x="2928938" y="1762125"/>
          <p14:tracePt t="47623" x="2933700" y="1762125"/>
          <p14:tracePt t="47672" x="2938463" y="1762125"/>
          <p14:tracePt t="54457" x="2976563" y="1762125"/>
          <p14:tracePt t="54462" x="3028950" y="1762125"/>
          <p14:tracePt t="54470" x="3071813" y="1762125"/>
          <p14:tracePt t="54487" x="3162300" y="1747838"/>
          <p14:tracePt t="54504" x="3305175" y="1728788"/>
          <p14:tracePt t="54520" x="3376613" y="1724025"/>
          <p14:tracePt t="54537" x="3433763" y="1709738"/>
          <p14:tracePt t="54554" x="3467100" y="1709738"/>
          <p14:tracePt t="54570" x="3471863" y="1709738"/>
          <p14:tracePt t="54587" x="3476625" y="1709738"/>
          <p14:tracePt t="54604" x="3481388" y="1709738"/>
          <p14:tracePt t="54689" x="3486150" y="1714500"/>
          <p14:tracePt t="54697" x="3495675" y="1714500"/>
          <p14:tracePt t="54704" x="3500438" y="1714500"/>
          <p14:tracePt t="54720" x="3519488" y="1719263"/>
          <p14:tracePt t="54737" x="3548063" y="1719263"/>
          <p14:tracePt t="54754" x="3605213" y="1724025"/>
          <p14:tracePt t="54770" x="3629025" y="1724025"/>
          <p14:tracePt t="54787" x="3648075" y="1724025"/>
          <p14:tracePt t="54804" x="3676650" y="1728788"/>
          <p14:tracePt t="54820" x="3681413" y="1728788"/>
          <p14:tracePt t="54837" x="3690938" y="1733550"/>
          <p14:tracePt t="54870" x="3695700" y="1733550"/>
          <p14:tracePt t="54887" x="3695700" y="1738313"/>
          <p14:tracePt t="54904" x="3700463" y="1738313"/>
          <p14:tracePt t="54923" x="3705225" y="1738313"/>
          <p14:tracePt t="55838" x="3724275" y="1743075"/>
          <p14:tracePt t="55846" x="3738563" y="1743075"/>
          <p14:tracePt t="55853" x="3752850" y="1743075"/>
          <p14:tracePt t="55870" x="3776663" y="1743075"/>
          <p14:tracePt t="55887" x="3800475" y="1743075"/>
          <p14:tracePt t="55903" x="3829050" y="1743075"/>
          <p14:tracePt t="55920" x="3838575" y="1743075"/>
          <p14:tracePt t="55937" x="3871913" y="1743075"/>
          <p14:tracePt t="55953" x="3905250" y="1743075"/>
          <p14:tracePt t="55970" x="3938588" y="1743075"/>
          <p14:tracePt t="55987" x="3990975" y="1743075"/>
          <p14:tracePt t="56003" x="4019550" y="1738313"/>
          <p14:tracePt t="56020" x="4043363" y="1738313"/>
          <p14:tracePt t="56036" x="4076700" y="1733550"/>
          <p14:tracePt t="56053" x="4086225" y="1733550"/>
          <p14:tracePt t="56070" x="4105275" y="1733550"/>
          <p14:tracePt t="56086" x="4124325" y="1733550"/>
          <p14:tracePt t="56103" x="4133850" y="1733550"/>
          <p14:tracePt t="56120" x="4138613" y="1733550"/>
          <p14:tracePt t="56136" x="4143375" y="1733550"/>
          <p14:tracePt t="56153" x="4148138" y="1733550"/>
          <p14:tracePt t="56170" x="4152900" y="1733550"/>
          <p14:tracePt t="56186" x="4162425" y="1733550"/>
          <p14:tracePt t="56220" x="4167188" y="1733550"/>
          <p14:tracePt t="56236" x="4171950" y="1733550"/>
          <p14:tracePt t="56299" x="4176713" y="1733550"/>
          <p14:tracePt t="59492" x="4186238" y="1728788"/>
          <p14:tracePt t="59499" x="4195763" y="1728788"/>
          <p14:tracePt t="59506" x="4214813" y="1728788"/>
          <p14:tracePt t="59519" x="4229100" y="1728788"/>
          <p14:tracePt t="59535" x="4295775" y="1733550"/>
          <p14:tracePt t="59552" x="4329113" y="1733550"/>
          <p14:tracePt t="59569" x="4362450" y="1733550"/>
          <p14:tracePt t="59585" x="4391025" y="1738313"/>
          <p14:tracePt t="59602" x="4410075" y="1738313"/>
          <p14:tracePt t="59619" x="4438650" y="1738313"/>
          <p14:tracePt t="59635" x="4457700" y="1738313"/>
          <p14:tracePt t="59652" x="4471988" y="1738313"/>
          <p14:tracePt t="59669" x="4476750" y="1743075"/>
          <p14:tracePt t="59685" x="4481513" y="1743075"/>
          <p14:tracePt t="59702" x="4486275" y="1743075"/>
          <p14:tracePt t="59833" x="4491038" y="1743075"/>
          <p14:tracePt t="59846" x="4491038" y="1747838"/>
          <p14:tracePt t="59853" x="4500563" y="1747838"/>
          <p14:tracePt t="59868" x="4505325" y="1747838"/>
          <p14:tracePt t="59885" x="4510088" y="1747838"/>
          <p14:tracePt t="59902" x="4510088" y="1752600"/>
          <p14:tracePt t="59918" x="4514850" y="1752600"/>
          <p14:tracePt t="59935" x="4519613" y="1752600"/>
          <p14:tracePt t="59953" x="4519613" y="1757363"/>
          <p14:tracePt t="59968" x="4524375" y="1757363"/>
          <p14:tracePt t="59995" x="4529138" y="1757363"/>
          <p14:tracePt t="60024" x="4533900" y="1757363"/>
          <p14:tracePt t="60045" x="4538663" y="1757363"/>
          <p14:tracePt t="60066" x="4543425" y="1762125"/>
          <p14:tracePt t="60074" x="4548188" y="1762125"/>
          <p14:tracePt t="60085" x="4557713" y="1762125"/>
          <p14:tracePt t="60102" x="4576763" y="1771650"/>
          <p14:tracePt t="60118" x="4595813" y="1781175"/>
          <p14:tracePt t="60135" x="4610100" y="1785938"/>
          <p14:tracePt t="60152" x="4633913" y="1795463"/>
          <p14:tracePt t="60168" x="4638675" y="1800225"/>
          <p14:tracePt t="60185" x="4648200" y="1804988"/>
          <p14:tracePt t="60202" x="4657725" y="1804988"/>
          <p14:tracePt t="60237" x="4657725" y="1809750"/>
          <p14:tracePt t="60272" x="4662488" y="1809750"/>
          <p14:tracePt t="60422" x="4667250" y="1809750"/>
          <p14:tracePt t="60613" x="4662488" y="1809750"/>
          <p14:tracePt t="60677" x="4657725" y="1809750"/>
          <p14:tracePt t="60691" x="4652963" y="1809750"/>
          <p14:tracePt t="60705" x="4648200" y="1809750"/>
          <p14:tracePt t="60726" x="4643438" y="1809750"/>
          <p14:tracePt t="60747" x="4633913" y="1809750"/>
          <p14:tracePt t="60769" x="4629150" y="1809750"/>
          <p14:tracePt t="60783" x="4624388" y="1804988"/>
          <p14:tracePt t="60790" x="4619625" y="1804988"/>
          <p14:tracePt t="60811" x="4614863" y="1804988"/>
          <p14:tracePt t="60825" x="4614863" y="1800225"/>
          <p14:tracePt t="60847" x="4610100" y="1800225"/>
          <p14:tracePt t="60861" x="4610100" y="1795463"/>
          <p14:tracePt t="60882" x="4610100" y="1790700"/>
          <p14:tracePt t="60889" x="4610100" y="1785938"/>
          <p14:tracePt t="60901" x="4605338" y="1785938"/>
          <p14:tracePt t="60925" x="4605338" y="1781175"/>
          <p14:tracePt t="60967" x="4605338" y="1776413"/>
          <p14:tracePt t="61017" x="4610100" y="1776413"/>
          <p14:tracePt t="61045" x="4614863" y="1776413"/>
          <p14:tracePt t="61081" x="4619625" y="1776413"/>
          <p14:tracePt t="61110" x="4624388" y="1776413"/>
          <p14:tracePt t="61131" x="4629150" y="1776413"/>
          <p14:tracePt t="61196" x="4633913" y="1776413"/>
          <p14:tracePt t="61230" x="4633913" y="1781175"/>
          <p14:tracePt t="61258" x="4638675" y="1781175"/>
          <p14:tracePt t="61344" x="4643438" y="1781175"/>
          <p14:tracePt t="61564" x="4648200" y="1781175"/>
          <p14:tracePt t="61684" x="4652963" y="1781175"/>
          <p14:tracePt t="64387" x="4686300" y="1781175"/>
          <p14:tracePt t="64394" x="4757738" y="1766888"/>
          <p14:tracePt t="64401" x="4833938" y="1757363"/>
          <p14:tracePt t="64417" x="4962525" y="1724025"/>
          <p14:tracePt t="64434" x="5200650" y="1685925"/>
          <p14:tracePt t="64450" x="5443538" y="1643063"/>
          <p14:tracePt t="64467" x="5557838" y="1633538"/>
          <p14:tracePt t="64484" x="5672138" y="1628775"/>
          <p14:tracePt t="64500" x="5791200" y="1628775"/>
          <p14:tracePt t="64517" x="5843588" y="1628775"/>
          <p14:tracePt t="64534" x="5895975" y="1633538"/>
          <p14:tracePt t="64550" x="5967413" y="1633538"/>
          <p14:tracePt t="64567" x="5995988" y="1638300"/>
          <p14:tracePt t="64584" x="6024563" y="1638300"/>
          <p14:tracePt t="64600" x="6048375" y="1643063"/>
          <p14:tracePt t="64617" x="6057900" y="1647825"/>
          <p14:tracePt t="64634" x="6062663" y="1652588"/>
          <p14:tracePt t="64650" x="6072188" y="1657350"/>
          <p14:tracePt t="64667" x="6076950" y="1657350"/>
          <p14:tracePt t="64685" x="6076950" y="1662113"/>
          <p14:tracePt t="64756" x="6076950" y="1666875"/>
          <p14:tracePt t="64784" x="6076950" y="1671638"/>
          <p14:tracePt t="64940" x="6076950" y="1676400"/>
          <p14:tracePt t="64983" x="6076950" y="1681163"/>
          <p14:tracePt t="65018" x="6076950" y="1685925"/>
          <p14:tracePt t="65089" x="6076950" y="1690688"/>
          <p14:tracePt t="65146" x="6081713" y="1690688"/>
          <p14:tracePt t="65181" x="6086475" y="1690688"/>
          <p14:tracePt t="65210" x="6091238" y="1690688"/>
          <p14:tracePt t="65225" x="6100763" y="1690688"/>
          <p14:tracePt t="65233" x="6110288" y="1690688"/>
          <p14:tracePt t="65250" x="6134100" y="1690688"/>
          <p14:tracePt t="65267" x="6167438" y="1690688"/>
          <p14:tracePt t="65283" x="6186488" y="1690688"/>
          <p14:tracePt t="65300" x="6210300" y="1690688"/>
          <p14:tracePt t="65317" x="6229350" y="1695450"/>
          <p14:tracePt t="65333" x="6243638" y="1695450"/>
          <p14:tracePt t="65350" x="6253163" y="1700213"/>
          <p14:tracePt t="65367" x="6272213" y="1704975"/>
          <p14:tracePt t="65383" x="6286500" y="1704975"/>
          <p14:tracePt t="65400" x="6300788" y="1704975"/>
          <p14:tracePt t="65433" x="6305550" y="1704975"/>
          <p14:tracePt t="65500" x="6310313" y="1704975"/>
          <p14:tracePt t="65557" x="6315075" y="1704975"/>
          <p14:tracePt t="65564" x="6319838" y="1704975"/>
          <p14:tracePt t="65571" x="6329363" y="1704975"/>
          <p14:tracePt t="65583" x="6338888" y="1704975"/>
          <p14:tracePt t="65600" x="6396038" y="1704975"/>
          <p14:tracePt t="65616" x="6429375" y="1700213"/>
          <p14:tracePt t="65633" x="6457950" y="1695450"/>
          <p14:tracePt t="65650" x="6515100" y="1690688"/>
          <p14:tracePt t="65667" x="6553200" y="1690688"/>
          <p14:tracePt t="65683" x="6596063" y="1685925"/>
          <p14:tracePt t="65700" x="6643688" y="1671638"/>
          <p14:tracePt t="65717" x="6662738" y="1671638"/>
          <p14:tracePt t="65733" x="6681788" y="1671638"/>
          <p14:tracePt t="65750" x="6691313" y="1671638"/>
          <p14:tracePt t="65766" x="6696075" y="1671638"/>
          <p14:tracePt t="65834" x="6705600" y="1671638"/>
          <p14:tracePt t="65841" x="6710363" y="1676400"/>
          <p14:tracePt t="65850" x="6715125" y="1676400"/>
          <p14:tracePt t="65866" x="6724650" y="1685925"/>
          <p14:tracePt t="65883" x="6753225" y="1695450"/>
          <p14:tracePt t="65900" x="6762750" y="1700213"/>
          <p14:tracePt t="65916" x="6772275" y="1704975"/>
          <p14:tracePt t="65933" x="6781800" y="1709738"/>
          <p14:tracePt t="65950" x="6786563" y="1714500"/>
          <p14:tracePt t="65966" x="6796088" y="1714500"/>
          <p14:tracePt t="65983" x="6819900" y="1724025"/>
          <p14:tracePt t="66000" x="6843713" y="1738313"/>
          <p14:tracePt t="66016" x="6853238" y="1743075"/>
          <p14:tracePt t="66033" x="6858000" y="1743075"/>
          <p14:tracePt t="66050" x="6867525" y="1747838"/>
          <p14:tracePt t="70452" x="6791325" y="1757363"/>
          <p14:tracePt t="70459" x="6667500" y="1771650"/>
          <p14:tracePt t="70466" x="6529388" y="1785938"/>
          <p14:tracePt t="70482" x="6267450" y="1800225"/>
          <p14:tracePt t="70498" x="6024563" y="1824038"/>
          <p14:tracePt t="70515" x="5724525" y="1824038"/>
          <p14:tracePt t="70532" x="5553075" y="1824038"/>
          <p14:tracePt t="70548" x="5414963" y="1824038"/>
          <p14:tracePt t="70565" x="5181600" y="1809750"/>
          <p14:tracePt t="70582" x="5053013" y="1800225"/>
          <p14:tracePt t="70598" x="4910138" y="1795463"/>
          <p14:tracePt t="70615" x="4748213" y="1776413"/>
          <p14:tracePt t="70632" x="4676775" y="1776413"/>
          <p14:tracePt t="70648" x="4595813" y="1771650"/>
          <p14:tracePt t="70665" x="4514850" y="1771650"/>
          <p14:tracePt t="70681" x="4467225" y="1771650"/>
          <p14:tracePt t="70698" x="4424363" y="1771650"/>
          <p14:tracePt t="70715" x="4343400" y="1771650"/>
          <p14:tracePt t="70731" x="4286250" y="1766888"/>
          <p14:tracePt t="70748" x="4233863" y="1766888"/>
          <p14:tracePt t="70765" x="4148138" y="1762125"/>
          <p14:tracePt t="70782" x="4090988" y="1762125"/>
          <p14:tracePt t="70798" x="4019550" y="1762125"/>
          <p14:tracePt t="70815" x="3938588" y="1762125"/>
          <p14:tracePt t="70831" x="3890963" y="1762125"/>
          <p14:tracePt t="70848" x="3848100" y="1762125"/>
          <p14:tracePt t="70865" x="3814763" y="1757363"/>
          <p14:tracePt t="70881" x="3795713" y="1752600"/>
          <p14:tracePt t="70898" x="3781425" y="1747838"/>
          <p14:tracePt t="71261" x="3748088" y="1747838"/>
          <p14:tracePt t="71269" x="3709988" y="1747838"/>
          <p14:tracePt t="71282" x="3671888" y="1743075"/>
          <p14:tracePt t="71283" x="3638550" y="1738313"/>
          <p14:tracePt t="71298" x="3586163" y="1733550"/>
          <p14:tracePt t="71315" x="3538538" y="1728788"/>
          <p14:tracePt t="71331" x="3509963" y="1719263"/>
          <p14:tracePt t="71348" x="3505200" y="1719263"/>
          <p14:tracePt t="71365" x="3500438" y="1719263"/>
          <p14:tracePt t="71416" x="3495675" y="1719263"/>
          <p14:tracePt t="71445" x="3490913" y="1719263"/>
          <p14:tracePt t="71459" x="3486150" y="1719263"/>
          <p14:tracePt t="71466" x="3481388" y="1719263"/>
          <p14:tracePt t="71481" x="3467100" y="1719263"/>
          <p14:tracePt t="71498" x="3452813" y="1719263"/>
          <p14:tracePt t="71515" x="3433763" y="1719263"/>
          <p14:tracePt t="71531" x="3400425" y="1709738"/>
          <p14:tracePt t="71548" x="3376613" y="1709738"/>
          <p14:tracePt t="71565" x="3362325" y="1709738"/>
          <p14:tracePt t="71581" x="3338513" y="1709738"/>
          <p14:tracePt t="71598" x="3333750" y="1709738"/>
          <p14:tracePt t="71631" x="3328988" y="1709738"/>
          <p14:tracePt t="71694" x="3328988" y="1714500"/>
          <p14:tracePt t="71757" x="3328988" y="1719263"/>
          <p14:tracePt t="71793" x="3328988" y="1724025"/>
          <p14:tracePt t="71814" x="3333750" y="1724025"/>
          <p14:tracePt t="71936" x="3338513" y="1724025"/>
          <p14:tracePt t="71999" x="3343275" y="1724025"/>
          <p14:tracePt t="72069" x="3348038" y="1724025"/>
          <p14:tracePt t="72183" x="3352800" y="1724025"/>
          <p14:tracePt t="72339" x="3352800" y="1728788"/>
          <p14:tracePt t="72382" x="3357563" y="1728788"/>
          <p14:tracePt t="72460" x="3362325" y="1728788"/>
          <p14:tracePt t="72637" x="3367088" y="1728788"/>
          <p14:tracePt t="77575" x="3324225" y="1752600"/>
          <p14:tracePt t="77585" x="3248025" y="1785938"/>
          <p14:tracePt t="77596" x="3086100" y="1847850"/>
          <p14:tracePt t="77613" x="2924175" y="1905000"/>
          <p14:tracePt t="77629" x="2728913" y="1952625"/>
          <p14:tracePt t="77646" x="2552700" y="2005013"/>
          <p14:tracePt t="77663" x="2428875" y="2043113"/>
          <p14:tracePt t="77679" x="2333625" y="2081213"/>
          <p14:tracePt t="77696" x="2200275" y="2138363"/>
          <p14:tracePt t="77713" x="2109788" y="2176463"/>
          <p14:tracePt t="77729" x="2038350" y="2209800"/>
          <p14:tracePt t="77746" x="1962150" y="2243138"/>
          <p14:tracePt t="77763" x="1938338" y="2247900"/>
          <p14:tracePt t="77779" x="1914525" y="2257425"/>
          <p14:tracePt t="77796" x="1895475" y="2257425"/>
          <p14:tracePt t="77812" x="1890713" y="2262188"/>
          <p14:tracePt t="77846" x="1885950" y="2271713"/>
          <p14:tracePt t="77862" x="1876425" y="2290763"/>
          <p14:tracePt t="77879" x="1847850" y="2352675"/>
          <p14:tracePt t="77896" x="1819275" y="2405063"/>
          <p14:tracePt t="77912" x="1800225" y="2452688"/>
          <p14:tracePt t="77929" x="1771650" y="2514600"/>
          <p14:tracePt t="77946" x="1757363" y="2557463"/>
          <p14:tracePt t="77962" x="1743075" y="2619375"/>
          <p14:tracePt t="77979" x="1714500" y="2728913"/>
          <p14:tracePt t="77996" x="1700213" y="2781300"/>
          <p14:tracePt t="78012" x="1685925" y="2828925"/>
          <p14:tracePt t="78029" x="1666875" y="2871788"/>
          <p14:tracePt t="78046" x="1666875" y="2881313"/>
          <p14:tracePt t="78062" x="1666875" y="2890838"/>
          <p14:tracePt t="78079" x="1666875" y="2905125"/>
          <p14:tracePt t="78096" x="1662113" y="2928938"/>
          <p14:tracePt t="78112" x="1657350" y="2947988"/>
          <p14:tracePt t="78129" x="1647825" y="2967038"/>
          <p14:tracePt t="78146" x="1647825" y="2971800"/>
          <p14:tracePt t="78162" x="1647825" y="2976563"/>
          <p14:tracePt t="78179" x="1643063" y="2976563"/>
          <p14:tracePt t="78212" x="1643063" y="2981325"/>
          <p14:tracePt t="78235" x="1643063" y="2986088"/>
          <p14:tracePt t="78392" x="1647825" y="2986088"/>
          <p14:tracePt t="78433" x="1647825" y="2981325"/>
          <p14:tracePt t="78504" x="1647825" y="2976563"/>
          <p14:tracePt t="78547" x="1652588" y="2976563"/>
          <p14:tracePt t="78632" x="1647825" y="2971800"/>
          <p14:tracePt t="78660" x="1609725" y="2933700"/>
          <p14:tracePt t="78667" x="1600200" y="2928938"/>
          <p14:tracePt t="78679" x="1590675" y="2924175"/>
          <p14:tracePt t="78695" x="1576388" y="2905125"/>
          <p14:tracePt t="78712" x="1566863" y="2900363"/>
          <p14:tracePt t="78729" x="1562100" y="2895600"/>
          <p14:tracePt t="78745" x="1557338" y="2895600"/>
          <p14:tracePt t="78762" x="1557338" y="2890838"/>
          <p14:tracePt t="78809" x="1552575" y="2890838"/>
          <p14:tracePt t="78852" x="1547813" y="2890838"/>
          <p14:tracePt t="78859" x="1543050" y="2890838"/>
          <p14:tracePt t="78873" x="1538288" y="2890838"/>
          <p14:tracePt t="78887" x="1533525" y="2890838"/>
          <p14:tracePt t="78896" x="1524000" y="2890838"/>
          <p14:tracePt t="78912" x="1509713" y="2890838"/>
          <p14:tracePt t="78929" x="1500188" y="2890838"/>
          <p14:tracePt t="78945" x="1490663" y="2886075"/>
          <p14:tracePt t="78962" x="1485900" y="2886075"/>
          <p14:tracePt t="78979" x="1481138" y="2886075"/>
          <p14:tracePt t="78995" x="1476375" y="2886075"/>
          <p14:tracePt t="79122" x="1476375" y="2890838"/>
          <p14:tracePt t="79164" x="1476375" y="2895600"/>
          <p14:tracePt t="79178" x="1476375" y="2900363"/>
          <p14:tracePt t="79199" x="1476375" y="2905125"/>
          <p14:tracePt t="79214" x="1476375" y="2909888"/>
          <p14:tracePt t="79221" x="1476375" y="2914650"/>
          <p14:tracePt t="79242" x="1476375" y="2919413"/>
          <p14:tracePt t="79285" x="1476375" y="2924175"/>
          <p14:tracePt t="79299" x="1471613" y="2928938"/>
          <p14:tracePt t="79306" x="1466850" y="2933700"/>
          <p14:tracePt t="79313" x="1452563" y="2943225"/>
          <p14:tracePt t="79329" x="1428750" y="2957513"/>
          <p14:tracePt t="79345" x="1390650" y="2971800"/>
          <p14:tracePt t="79362" x="1343025" y="3000375"/>
          <p14:tracePt t="79379" x="1304925" y="3019425"/>
          <p14:tracePt t="79395" x="1281113" y="3033713"/>
          <p14:tracePt t="79412" x="1266825" y="3038475"/>
          <p14:tracePt t="79429" x="1257300" y="3043238"/>
          <p14:tracePt t="79462" x="1252538" y="3043238"/>
          <p14:tracePt t="79618" x="1257300" y="3043238"/>
          <p14:tracePt t="79661" x="1262063" y="3043238"/>
          <p14:tracePt t="79668" x="1262063" y="3038475"/>
          <p14:tracePt t="79718" x="1262063" y="3033713"/>
          <p14:tracePt t="79732" x="1266825" y="3033713"/>
          <p14:tracePt t="79760" x="1266825" y="3024188"/>
          <p14:tracePt t="79781" x="1276350" y="3014663"/>
          <p14:tracePt t="79788" x="1285875" y="3014663"/>
          <p14:tracePt t="79795" x="1300163" y="3009900"/>
          <p14:tracePt t="79812" x="1328738" y="3005138"/>
          <p14:tracePt t="79829" x="1347788" y="3005138"/>
          <p14:tracePt t="79845" x="1376363" y="3000375"/>
          <p14:tracePt t="79862" x="1390650" y="3000375"/>
          <p14:tracePt t="79878" x="1395413" y="3000375"/>
          <p14:tracePt t="79912" x="1400175" y="3000375"/>
          <p14:tracePt t="79944" x="1404938" y="3000375"/>
          <p14:tracePt t="80065" x="1409700" y="3000375"/>
          <p14:tracePt t="80228" x="1376363" y="2971800"/>
          <p14:tracePt t="80235" x="1371600" y="2971800"/>
          <p14:tracePt t="80245" x="1366838" y="2967038"/>
          <p14:tracePt t="80261" x="1362075" y="2967038"/>
          <p14:tracePt t="80278" x="1357313" y="2957513"/>
          <p14:tracePt t="80311" x="1347788" y="2952750"/>
          <p14:tracePt t="80335" x="1343025" y="2952750"/>
          <p14:tracePt t="80406" x="1338263" y="2952750"/>
          <p14:tracePt t="80427" x="1338263" y="2947988"/>
          <p14:tracePt t="80434" x="1333500" y="2947988"/>
          <p14:tracePt t="80547" x="1338263" y="2947988"/>
          <p14:tracePt t="80555" x="1338263" y="2952750"/>
          <p14:tracePt t="80562" x="1343025" y="2957513"/>
          <p14:tracePt t="80578" x="1347788" y="2962275"/>
          <p14:tracePt t="80595" x="1352550" y="2962275"/>
          <p14:tracePt t="80612" x="1357313" y="2962275"/>
          <p14:tracePt t="80628" x="1362075" y="2967038"/>
          <p14:tracePt t="80661" x="1366838" y="2967038"/>
          <p14:tracePt t="80711" x="1371600" y="2967038"/>
          <p14:tracePt t="80732" x="1371600" y="2971800"/>
          <p14:tracePt t="80767" x="1371600" y="2976563"/>
          <p14:tracePt t="80775" x="1381125" y="2976563"/>
          <p14:tracePt t="80846" x="1385888" y="2976563"/>
          <p14:tracePt t="80909" x="1390650" y="2976563"/>
          <p14:tracePt t="80938" x="1395413" y="2981325"/>
          <p14:tracePt t="80945" x="1400175" y="2981325"/>
          <p14:tracePt t="80961" x="1414463" y="2986088"/>
          <p14:tracePt t="80978" x="1428750" y="2986088"/>
          <p14:tracePt t="80995" x="1447800" y="2986088"/>
          <p14:tracePt t="81011" x="1457325" y="2986088"/>
          <p14:tracePt t="81028" x="1476375" y="2986088"/>
          <p14:tracePt t="81045" x="1495425" y="2986088"/>
          <p14:tracePt t="81061" x="1514475" y="2986088"/>
          <p14:tracePt t="81078" x="1528763" y="2986088"/>
          <p14:tracePt t="81095" x="1552575" y="2986088"/>
          <p14:tracePt t="81111" x="1562100" y="2981325"/>
          <p14:tracePt t="81128" x="1581150" y="2976563"/>
          <p14:tracePt t="81145" x="1595438" y="2976563"/>
          <p14:tracePt t="81161" x="1609725" y="2976563"/>
          <p14:tracePt t="81178" x="1628775" y="2967038"/>
          <p14:tracePt t="81195" x="1643063" y="2967038"/>
          <p14:tracePt t="81211" x="1652588" y="2967038"/>
          <p14:tracePt t="81228" x="1671638" y="2962275"/>
          <p14:tracePt t="81244" x="1676400" y="2962275"/>
          <p14:tracePt t="81261" x="1681163" y="2962275"/>
          <p14:tracePt t="81278" x="1690688" y="2957513"/>
          <p14:tracePt t="81295" x="1695450" y="2957513"/>
          <p14:tracePt t="81328" x="1700213" y="2957513"/>
          <p14:tracePt t="81399" x="1704975" y="2957513"/>
          <p14:tracePt t="81541" x="1709738" y="2957513"/>
          <p14:tracePt t="83385" x="1714500" y="2957513"/>
          <p14:tracePt t="83393" x="1719263" y="2957513"/>
          <p14:tracePt t="83399" x="1724025" y="2957513"/>
          <p14:tracePt t="83414" x="1728788" y="2957513"/>
          <p14:tracePt t="83428" x="1733550" y="2957513"/>
          <p14:tracePt t="83444" x="1738313" y="2957513"/>
          <p14:tracePt t="83499" x="1743075" y="2957513"/>
          <p14:tracePt t="83634" x="1752600" y="2957513"/>
          <p14:tracePt t="84080" x="1752600" y="2952750"/>
          <p14:tracePt t="84229" x="1752600" y="2947988"/>
          <p14:tracePt t="84237" x="1757363" y="2947988"/>
          <p14:tracePt t="84357" x="1757363" y="2943225"/>
          <p14:tracePt t="86046" x="1762125" y="2943225"/>
          <p14:tracePt t="86060" x="1762125" y="2947988"/>
          <p14:tracePt t="86472" x="1785938" y="2947988"/>
          <p14:tracePt t="86479" x="1795463" y="2947988"/>
          <p14:tracePt t="86493" x="1833563" y="2947988"/>
          <p14:tracePt t="86509" x="1881188" y="2952750"/>
          <p14:tracePt t="86526" x="1914525" y="2952750"/>
          <p14:tracePt t="86543" x="1947863" y="2952750"/>
          <p14:tracePt t="86560" x="1962150" y="2952750"/>
          <p14:tracePt t="86576" x="1966913" y="2952750"/>
          <p14:tracePt t="86593" x="1971675" y="2952750"/>
          <p14:tracePt t="86610" x="1976438" y="2952750"/>
          <p14:tracePt t="86727" x="1981200" y="2952750"/>
          <p14:tracePt t="89557" x="1990725" y="2952750"/>
          <p14:tracePt t="89564" x="1995488" y="2952750"/>
          <p14:tracePt t="89575" x="2000250" y="2952750"/>
          <p14:tracePt t="89592" x="2024063" y="2947988"/>
          <p14:tracePt t="89608" x="2033588" y="2947988"/>
          <p14:tracePt t="89625" x="2057400" y="2947988"/>
          <p14:tracePt t="89642" x="2071688" y="2947988"/>
          <p14:tracePt t="89675" x="2076450" y="2947988"/>
          <p14:tracePt t="89692" x="2081213" y="2947988"/>
          <p14:tracePt t="89756" x="2085975" y="2947988"/>
          <p14:tracePt t="89791" x="2090738" y="2947988"/>
          <p14:tracePt t="95037" x="2095500" y="2947988"/>
          <p14:tracePt t="95045" x="2100263" y="2947988"/>
          <p14:tracePt t="95057" x="2105025" y="2947988"/>
          <p14:tracePt t="95074" x="2109788" y="2947988"/>
          <p14:tracePt t="95090" x="2114550" y="2947988"/>
          <p14:tracePt t="95106" x="2119313" y="2947988"/>
          <p14:tracePt t="95127" x="2124075" y="2947988"/>
          <p14:tracePt t="95140" x="2124075" y="2952750"/>
          <p14:tracePt t="95191" x="2128838" y="2957513"/>
          <p14:tracePt t="95226" x="2128838" y="2962275"/>
          <p14:tracePt t="95304" x="2128838" y="2967038"/>
          <p14:tracePt t="95325" x="2133600" y="2967038"/>
          <p14:tracePt t="95872" x="2138363" y="2967038"/>
          <p14:tracePt t="96616" x="2138363" y="2962275"/>
          <p14:tracePt t="97142" x="2138363" y="2957513"/>
          <p14:tracePt t="97503" x="2138363" y="2962275"/>
          <p14:tracePt t="97624" x="2143125" y="2962275"/>
          <p14:tracePt t="97752" x="2147888" y="2962275"/>
          <p14:tracePt t="97851" x="2152650" y="2957513"/>
          <p14:tracePt t="97859" x="2157413" y="2957513"/>
          <p14:tracePt t="97872" x="2162175" y="2957513"/>
          <p14:tracePt t="97889" x="2171700" y="2952750"/>
          <p14:tracePt t="97906" x="2181225" y="2952750"/>
          <p14:tracePt t="97922" x="2190750" y="2952750"/>
          <p14:tracePt t="97939" x="2200275" y="2947988"/>
          <p14:tracePt t="97956" x="2214563" y="2947988"/>
          <p14:tracePt t="97972" x="2238375" y="2943225"/>
          <p14:tracePt t="97989" x="2247900" y="2943225"/>
          <p14:tracePt t="98006" x="2252663" y="2943225"/>
          <p14:tracePt t="98022" x="2257425" y="2943225"/>
          <p14:tracePt t="98039" x="2262188" y="2943225"/>
          <p14:tracePt t="98064" x="2271713" y="2943225"/>
          <p14:tracePt t="98085" x="2276475" y="2943225"/>
          <p14:tracePt t="98099" x="2281238" y="2943225"/>
          <p14:tracePt t="98107" x="2286000" y="2943225"/>
          <p14:tracePt t="98128" x="2290763" y="2943225"/>
          <p14:tracePt t="98156" x="2300288" y="2943225"/>
          <p14:tracePt t="98192" x="2305050" y="2943225"/>
          <p14:tracePt t="98206" x="2309813" y="2943225"/>
          <p14:tracePt t="98220" x="2314575" y="2943225"/>
          <p14:tracePt t="98234" x="2319338" y="2943225"/>
          <p14:tracePt t="98241" x="2324100" y="2943225"/>
          <p14:tracePt t="98256" x="2328863" y="2943225"/>
          <p14:tracePt t="98272" x="2333625" y="2943225"/>
          <p14:tracePt t="98289" x="2338388" y="2938463"/>
          <p14:tracePt t="98305" x="2343150" y="2938463"/>
          <p14:tracePt t="98322" x="2357438" y="2933700"/>
          <p14:tracePt t="98356" x="2366963" y="2924175"/>
          <p14:tracePt t="98389" x="2371725" y="2924175"/>
          <p14:tracePt t="98433" x="2376488" y="2924175"/>
          <p14:tracePt t="98447" x="2376488" y="2919413"/>
          <p14:tracePt t="98455" x="2381250" y="2919413"/>
          <p14:tracePt t="98472" x="2386013" y="2919413"/>
          <p14:tracePt t="98532" x="2390775" y="2919413"/>
          <p14:tracePt t="98646" x="2395538" y="2919413"/>
          <p14:tracePt t="98710" x="2400300" y="2919413"/>
          <p14:tracePt t="98745" x="2405063" y="2919413"/>
          <p14:tracePt t="98809" x="2409825" y="2919413"/>
          <p14:tracePt t="99256" x="2424113" y="2919413"/>
          <p14:tracePt t="99263" x="2438400" y="2919413"/>
          <p14:tracePt t="99272" x="2452688" y="2914650"/>
          <p14:tracePt t="99289" x="2481263" y="2909888"/>
          <p14:tracePt t="99305" x="2528888" y="2895600"/>
          <p14:tracePt t="99322" x="2547938" y="2890838"/>
          <p14:tracePt t="99339" x="2576513" y="2886075"/>
          <p14:tracePt t="99355" x="2614613" y="2876550"/>
          <p14:tracePt t="99372" x="2633663" y="2867025"/>
          <p14:tracePt t="99388" x="2647950" y="2857500"/>
          <p14:tracePt t="99405" x="2652713" y="2857500"/>
          <p14:tracePt t="99422" x="2657475" y="2857500"/>
          <p14:tracePt t="99438" x="2662238" y="2857500"/>
          <p14:tracePt t="99472" x="2667000" y="2857500"/>
          <p14:tracePt t="99682" x="2728913" y="2814638"/>
          <p14:tracePt t="99689" x="2819400" y="2762250"/>
          <p14:tracePt t="99705" x="3090863" y="2624138"/>
          <p14:tracePt t="99722" x="3405188" y="2471738"/>
          <p14:tracePt t="99738" x="3819525" y="2286000"/>
          <p14:tracePt t="99755" x="4071938" y="2205038"/>
          <p14:tracePt t="99772" x="4224338" y="2152650"/>
          <p14:tracePt t="99788" x="4371975" y="2109788"/>
          <p14:tracePt t="99805" x="4443413" y="2085975"/>
          <p14:tracePt t="99822" x="4495800" y="2071688"/>
          <p14:tracePt t="99838" x="4519613" y="2066925"/>
          <p14:tracePt t="99855" x="4524375" y="2066925"/>
          <p14:tracePt t="99872" x="4529138" y="2066925"/>
          <p14:tracePt t="99905" x="4543425" y="2081213"/>
          <p14:tracePt t="99922" x="4548188" y="2085975"/>
          <p14:tracePt t="99938" x="4681538" y="2143125"/>
          <p14:tracePt t="99955" x="4762500" y="2162175"/>
          <p14:tracePt t="99972" x="4914900" y="2190750"/>
          <p14:tracePt t="99988" x="5010150" y="2205038"/>
          <p14:tracePt t="100005" x="5124450" y="2224088"/>
          <p14:tracePt t="100022" x="5205413" y="2233613"/>
          <p14:tracePt t="100448" x="5310188" y="2185988"/>
          <p14:tracePt t="100456" x="5434013" y="2124075"/>
          <p14:tracePt t="100471" x="5657850" y="2019300"/>
          <p14:tracePt t="100488" x="5905500" y="1938338"/>
          <p14:tracePt t="100505" x="6167438" y="1866900"/>
          <p14:tracePt t="100521" x="6291263" y="1857375"/>
          <p14:tracePt t="100538" x="6386513" y="1852613"/>
          <p14:tracePt t="100555" x="6472238" y="1857375"/>
          <p14:tracePt t="100571" x="6500813" y="1862138"/>
          <p14:tracePt t="100588" x="6534150" y="1862138"/>
          <p14:tracePt t="100605" x="6586538" y="1857375"/>
          <p14:tracePt t="100621" x="6624638" y="1847850"/>
          <p14:tracePt t="100638" x="6662738" y="1838325"/>
          <p14:tracePt t="100655" x="6734175" y="1819275"/>
          <p14:tracePt t="100671" x="6786563" y="1809750"/>
          <p14:tracePt t="100688" x="6819900" y="1800225"/>
          <p14:tracePt t="100689" x="6838950" y="1795463"/>
          <p14:tracePt t="100705" x="6877050" y="1785938"/>
          <p14:tracePt t="100721" x="6905625" y="1766888"/>
          <p14:tracePt t="100738" x="6943725" y="1752600"/>
          <p14:tracePt t="100755" x="6958013" y="1738313"/>
          <p14:tracePt t="100771" x="6962775" y="1733550"/>
          <p14:tracePt t="100788" x="6972300" y="1733550"/>
          <p14:tracePt t="100805" x="6977063" y="1724025"/>
          <p14:tracePt t="100821" x="6986588" y="1709738"/>
          <p14:tracePt t="100838" x="7048500" y="1657350"/>
          <p14:tracePt t="100855" x="7086600" y="1633538"/>
          <p14:tracePt t="100871" x="7110413" y="1619250"/>
          <p14:tracePt t="100888" x="7129463" y="1609725"/>
          <p14:tracePt t="100905" x="7134225" y="1609725"/>
          <p14:tracePt t="100921" x="7134225" y="1604963"/>
          <p14:tracePt t="100955" x="7134225" y="1600200"/>
          <p14:tracePt t="101087" x="7119938" y="1604963"/>
          <p14:tracePt t="101095" x="7086600" y="1619250"/>
          <p14:tracePt t="101104" x="7043738" y="1638300"/>
          <p14:tracePt t="101121" x="6858000" y="1771650"/>
          <p14:tracePt t="101138" x="6657975" y="1866900"/>
          <p14:tracePt t="101155" x="6467475" y="1952625"/>
          <p14:tracePt t="101171" x="6129338" y="2081213"/>
          <p14:tracePt t="101188" x="5891213" y="2171700"/>
          <p14:tracePt t="101204" x="5676900" y="2252663"/>
          <p14:tracePt t="101221" x="5324475" y="2362200"/>
          <p14:tracePt t="101238" x="5024438" y="2443163"/>
          <p14:tracePt t="101255" x="4738688" y="2547938"/>
          <p14:tracePt t="101271" x="4381500" y="2695575"/>
          <p14:tracePt t="101288" x="4195763" y="2762250"/>
          <p14:tracePt t="101305" x="4062413" y="2809875"/>
          <p14:tracePt t="101321" x="3929063" y="2838450"/>
          <p14:tracePt t="101338" x="3876675" y="2857500"/>
          <p14:tracePt t="101355" x="3810000" y="2867025"/>
          <p14:tracePt t="101371" x="3748088" y="2876550"/>
          <p14:tracePt t="101388" x="3724275" y="2881313"/>
          <p14:tracePt t="101404" x="3709988" y="2886075"/>
          <p14:tracePt t="101421" x="3705225" y="2886075"/>
          <p14:tracePt t="101438" x="3700463" y="2886075"/>
          <p14:tracePt t="101824" x="3648075" y="2895600"/>
          <p14:tracePt t="101832" x="3581400" y="2914650"/>
          <p14:tracePt t="101839" x="3514725" y="2943225"/>
          <p14:tracePt t="101854" x="3352800" y="2976563"/>
          <p14:tracePt t="101871" x="3238500" y="3014663"/>
          <p14:tracePt t="101888" x="3076575" y="3062288"/>
          <p14:tracePt t="101904" x="2986088" y="3076575"/>
          <p14:tracePt t="101921" x="2928938" y="3086100"/>
          <p14:tracePt t="101938" x="2871788" y="3105150"/>
          <p14:tracePt t="101954" x="2847975" y="3105150"/>
          <p14:tracePt t="101971" x="2824163" y="3105150"/>
          <p14:tracePt t="101988" x="2819400" y="3105150"/>
          <p14:tracePt t="102004" x="2809875" y="3105150"/>
          <p14:tracePt t="102038" x="2805113" y="3105150"/>
          <p14:tracePt t="102122" x="2805113" y="3095625"/>
          <p14:tracePt t="102150" x="2805113" y="3090863"/>
          <p14:tracePt t="102172" x="2805113" y="3086100"/>
          <p14:tracePt t="102179" x="2805113" y="3081338"/>
          <p14:tracePt t="102187" x="2805113" y="3076575"/>
          <p14:tracePt t="102204" x="2809875" y="3071813"/>
          <p14:tracePt t="102221" x="2814638" y="3057525"/>
          <p14:tracePt t="102237" x="2819400" y="3052763"/>
          <p14:tracePt t="102254" x="2819400" y="3048000"/>
          <p14:tracePt t="102271" x="2828925" y="3043238"/>
          <p14:tracePt t="102287" x="2828925" y="3033713"/>
          <p14:tracePt t="102304" x="2833688" y="3033713"/>
          <p14:tracePt t="102321" x="2833688" y="3028950"/>
          <p14:tracePt t="102356" x="2838450" y="3028950"/>
          <p14:tracePt t="102385" x="2838450" y="3024188"/>
          <p14:tracePt t="102427" x="2843213" y="3024188"/>
          <p14:tracePt t="102456" x="2847975" y="3019425"/>
          <p14:tracePt t="102491" x="2847975" y="3014663"/>
          <p14:tracePt t="102519" x="2847975" y="3009900"/>
          <p14:tracePt t="102612" x="2852738" y="3009900"/>
          <p14:tracePt t="102633" x="2857500" y="3009900"/>
          <p14:tracePt t="102640" x="2862263" y="3009900"/>
          <p14:tracePt t="102654" x="2890838" y="3005138"/>
          <p14:tracePt t="102671" x="2938463" y="3000375"/>
          <p14:tracePt t="102687" x="3000375" y="2990850"/>
          <p14:tracePt t="102704" x="3090863" y="2981325"/>
          <p14:tracePt t="102721" x="3148013" y="2971800"/>
          <p14:tracePt t="102737" x="3228975" y="2967038"/>
          <p14:tracePt t="102754" x="3305175" y="2962275"/>
          <p14:tracePt t="102771" x="3333750" y="2962275"/>
          <p14:tracePt t="102787" x="3352800" y="2957513"/>
          <p14:tracePt t="102804" x="3362325" y="2957513"/>
          <p14:tracePt t="102837" x="3367088" y="2957513"/>
          <p14:tracePt t="103116" x="3367088" y="2962275"/>
          <p14:tracePt t="104138" x="3333750" y="2962275"/>
          <p14:tracePt t="104144" x="3290888" y="2967038"/>
          <p14:tracePt t="104153" x="3238500" y="2971800"/>
          <p14:tracePt t="104170" x="3095625" y="2990850"/>
          <p14:tracePt t="104187" x="2876550" y="3009900"/>
          <p14:tracePt t="104204" x="2714625" y="3028950"/>
          <p14:tracePt t="104220" x="2605088" y="3028950"/>
          <p14:tracePt t="104237" x="2538413" y="3028950"/>
          <p14:tracePt t="104253" x="2528888" y="3028950"/>
          <p14:tracePt t="104287" x="2524125" y="3024188"/>
          <p14:tracePt t="104371" x="2528888" y="3024188"/>
          <p14:tracePt t="104379" x="2533650" y="3024188"/>
          <p14:tracePt t="104387" x="2533650" y="3019425"/>
          <p14:tracePt t="104403" x="2538413" y="3019425"/>
          <p14:tracePt t="104421" x="2543175" y="3019425"/>
          <p14:tracePt t="104437" x="2552700" y="3019425"/>
          <p14:tracePt t="104456" x="2557463" y="3019425"/>
          <p14:tracePt t="104470" x="2562225" y="3019425"/>
          <p14:tracePt t="104487" x="2566988" y="3019425"/>
          <p14:tracePt t="104504" x="2581275" y="3019425"/>
          <p14:tracePt t="104520" x="2614613" y="3028950"/>
          <p14:tracePt t="104537" x="2633663" y="3033713"/>
          <p14:tracePt t="104554" x="2657475" y="3033713"/>
          <p14:tracePt t="104570" x="2681288" y="3033713"/>
          <p14:tracePt t="104587" x="2690813" y="3033713"/>
          <p14:tracePt t="104604" x="2695575" y="3033713"/>
          <p14:tracePt t="104620" x="2700338" y="3033713"/>
          <p14:tracePt t="104637" x="2705100" y="3033713"/>
          <p14:tracePt t="104670" x="2709863" y="3033713"/>
          <p14:tracePt t="104798" x="2709863" y="3028950"/>
          <p14:tracePt t="104826" x="2709863" y="3024188"/>
          <p14:tracePt t="104896" x="2709863" y="3019425"/>
          <p14:tracePt t="104903" x="2714625" y="3019425"/>
          <p14:tracePt t="104925" x="2714625" y="3014663"/>
          <p14:tracePt t="104946" x="2714625" y="3009900"/>
          <p14:tracePt t="104953" x="2724150" y="3005138"/>
          <p14:tracePt t="104970" x="2733675" y="2995613"/>
          <p14:tracePt t="104987" x="2757488" y="2981325"/>
          <p14:tracePt t="105003" x="2805113" y="2957513"/>
          <p14:tracePt t="105020" x="2838450" y="2943225"/>
          <p14:tracePt t="105037" x="2867025" y="2928938"/>
          <p14:tracePt t="105053" x="2886075" y="2919413"/>
          <p14:tracePt t="105070" x="2890838" y="2914650"/>
          <p14:tracePt t="105103" x="2895600" y="2914650"/>
          <p14:tracePt t="105230" x="2895600" y="2919413"/>
          <p14:tracePt t="105407" x="2895600" y="2928938"/>
          <p14:tracePt t="107295" x="2890838" y="2928938"/>
          <p14:tracePt t="107302" x="2890838" y="2933700"/>
          <p14:tracePt t="107319" x="2881313" y="2933700"/>
          <p14:tracePt t="107336" x="2876550" y="2933700"/>
          <p14:tracePt t="107358" x="2871788" y="2933700"/>
          <p14:tracePt t="107386" x="2867025" y="2933700"/>
          <p14:tracePt t="111843" x="2890838" y="2933700"/>
          <p14:tracePt t="111850" x="2928938" y="2943225"/>
          <p14:tracePt t="111857" x="2962275" y="2947988"/>
          <p14:tracePt t="111868" x="3014663" y="2952750"/>
          <p14:tracePt t="111884" x="3114675" y="2957513"/>
          <p14:tracePt t="111901" x="3262313" y="2957513"/>
          <p14:tracePt t="111918" x="3371850" y="2952750"/>
          <p14:tracePt t="111934" x="3505200" y="2947988"/>
          <p14:tracePt t="111951" x="3571875" y="2943225"/>
          <p14:tracePt t="111968" x="3624263" y="2943225"/>
          <p14:tracePt t="111984" x="3709988" y="2933700"/>
          <p14:tracePt t="112001" x="3757613" y="2933700"/>
          <p14:tracePt t="112017" x="3795713" y="2933700"/>
          <p14:tracePt t="112034" x="3824288" y="2938463"/>
          <p14:tracePt t="112051" x="3829050" y="2938463"/>
          <p14:tracePt t="112084" x="3833813" y="2943225"/>
          <p14:tracePt t="112117" x="3838575" y="2943225"/>
          <p14:tracePt t="112147" x="3848100" y="2943225"/>
          <p14:tracePt t="112155" x="3852863" y="2947988"/>
          <p14:tracePt t="112168" x="3857625" y="2947988"/>
          <p14:tracePt t="112184" x="3867150" y="2947988"/>
          <p14:tracePt t="112201" x="3886200" y="2947988"/>
          <p14:tracePt t="112218" x="3929063" y="2947988"/>
          <p14:tracePt t="112234" x="3957638" y="2947988"/>
          <p14:tracePt t="112251" x="3976688" y="2947988"/>
          <p14:tracePt t="112267" x="3990975" y="2947988"/>
          <p14:tracePt t="112284" x="4000500" y="2947988"/>
          <p14:tracePt t="112325" x="4005263" y="2947988"/>
          <p14:tracePt t="112410" x="4014788" y="2947988"/>
          <p14:tracePt t="112488" x="4019550" y="2947988"/>
          <p14:tracePt t="112624" x="4024313" y="2947988"/>
          <p14:tracePt t="116747" x="4067175" y="2947988"/>
          <p14:tracePt t="116753" x="4129088" y="2947988"/>
          <p14:tracePt t="116766" x="4276725" y="2952750"/>
          <p14:tracePt t="116783" x="4405313" y="2952750"/>
          <p14:tracePt t="116799" x="4529138" y="2952750"/>
          <p14:tracePt t="116816" x="4681538" y="2952750"/>
          <p14:tracePt t="116833" x="4752975" y="2952750"/>
          <p14:tracePt t="116849" x="4805363" y="2952750"/>
          <p14:tracePt t="116866" x="4833938" y="2952750"/>
          <p14:tracePt t="116883" x="4838700" y="2952750"/>
          <p14:tracePt t="116899" x="4843463" y="2952750"/>
          <p14:tracePt t="117015" x="4848225" y="2952750"/>
          <p14:tracePt t="117149" x="4848225" y="2947988"/>
          <p14:tracePt t="121923" x="4805363" y="2952750"/>
          <p14:tracePt t="121930" x="4743450" y="2962275"/>
          <p14:tracePt t="121948" x="4552950" y="2981325"/>
          <p14:tracePt t="121964" x="4376738" y="3000375"/>
          <p14:tracePt t="121981" x="4124325" y="3005138"/>
          <p14:tracePt t="121998" x="3981450" y="3014663"/>
          <p14:tracePt t="122014" x="3824288" y="3024188"/>
          <p14:tracePt t="122031" x="3619500" y="3048000"/>
          <p14:tracePt t="122048" x="3452813" y="3081338"/>
          <p14:tracePt t="122064" x="3267075" y="3143250"/>
          <p14:tracePt t="122081" x="3148013" y="3181350"/>
          <p14:tracePt t="122097" x="3057525" y="3209925"/>
          <p14:tracePt t="122114" x="2967038" y="3252788"/>
          <p14:tracePt t="122131" x="2914650" y="3281363"/>
          <p14:tracePt t="122147" x="2867025" y="3305175"/>
          <p14:tracePt t="122164" x="2805113" y="3348038"/>
          <p14:tracePt t="122181" x="2795588" y="3362325"/>
          <p14:tracePt t="123810" x="2743200" y="3376613"/>
          <p14:tracePt t="123817" x="2686050" y="3390900"/>
          <p14:tracePt t="123830" x="2524125" y="3429000"/>
          <p14:tracePt t="123847" x="2366963" y="3452813"/>
          <p14:tracePt t="123863" x="2143125" y="3486150"/>
          <p14:tracePt t="123880" x="1885950" y="3524250"/>
          <p14:tracePt t="123897" x="1724025" y="3552825"/>
          <p14:tracePt t="123914" x="1609725" y="3567113"/>
          <p14:tracePt t="123930" x="1443038" y="3590925"/>
          <p14:tracePt t="123947" x="1357313" y="3605213"/>
          <p14:tracePt t="123963" x="1304925" y="3614738"/>
          <p14:tracePt t="123980" x="1252538" y="3624263"/>
          <p14:tracePt t="123997" x="1223963" y="3624263"/>
          <p14:tracePt t="124014" x="1200150" y="3629025"/>
          <p14:tracePt t="124030" x="1176338" y="3629025"/>
          <p14:tracePt t="124064" x="1171575" y="3629025"/>
          <p14:tracePt t="124080" x="1166813" y="3629025"/>
          <p14:tracePt t="124136" x="1162050" y="3629025"/>
          <p14:tracePt t="124200" x="1157288" y="3629025"/>
          <p14:tracePt t="124236" x="1147763" y="3629025"/>
          <p14:tracePt t="124243" x="1143000" y="3629025"/>
          <p14:tracePt t="124249" x="1138238" y="3629025"/>
          <p14:tracePt t="124263" x="1119188" y="3629025"/>
          <p14:tracePt t="124280" x="1104900" y="3629025"/>
          <p14:tracePt t="124297" x="1081088" y="3629025"/>
          <p14:tracePt t="124313" x="1047750" y="3629025"/>
          <p14:tracePt t="124330" x="1028700" y="3629025"/>
          <p14:tracePt t="124347" x="1000125" y="3629025"/>
          <p14:tracePt t="124363" x="971550" y="3633788"/>
          <p14:tracePt t="124380" x="962025" y="3633788"/>
          <p14:tracePt t="124397" x="957263" y="3643313"/>
          <p14:tracePt t="124399" x="947738" y="3643313"/>
          <p14:tracePt t="124420" x="942975" y="3643313"/>
          <p14:tracePt t="125165" x="957263" y="3643313"/>
          <p14:tracePt t="125172" x="1004888" y="3643313"/>
          <p14:tracePt t="125180" x="1052513" y="3638550"/>
          <p14:tracePt t="125196" x="1138238" y="3633788"/>
          <p14:tracePt t="125213" x="1209675" y="3624263"/>
          <p14:tracePt t="125230" x="1347788" y="3614738"/>
          <p14:tracePt t="125246" x="1428750" y="3614738"/>
          <p14:tracePt t="125263" x="1500188" y="3609975"/>
          <p14:tracePt t="125280" x="1552575" y="3609975"/>
          <p14:tracePt t="125296" x="1614488" y="3609975"/>
          <p14:tracePt t="125313" x="1695450" y="3619500"/>
          <p14:tracePt t="125330" x="1724025" y="3624263"/>
          <p14:tracePt t="125346" x="1747838" y="3633788"/>
          <p14:tracePt t="125363" x="1781175" y="3638550"/>
          <p14:tracePt t="125380" x="1804988" y="3648075"/>
          <p14:tracePt t="125396" x="1824038" y="3652838"/>
          <p14:tracePt t="125413" x="1876425" y="3662363"/>
          <p14:tracePt t="125430" x="1900238" y="3667125"/>
          <p14:tracePt t="125446" x="1928813" y="3681413"/>
          <p14:tracePt t="125463" x="1976438" y="3695700"/>
          <p14:tracePt t="125480" x="2019300" y="3705225"/>
          <p14:tracePt t="125496" x="2071688" y="3719513"/>
          <p14:tracePt t="125513" x="2152650" y="3733800"/>
          <p14:tracePt t="125530" x="2185988" y="3738563"/>
          <p14:tracePt t="125547" x="2214563" y="3743325"/>
          <p14:tracePt t="125563" x="2243138" y="3743325"/>
          <p14:tracePt t="125580" x="2252663" y="3743325"/>
          <p14:tracePt t="125596" x="2257425" y="3743325"/>
          <p14:tracePt t="125613" x="2266950" y="3743325"/>
          <p14:tracePt t="125646" x="2271713" y="3743325"/>
          <p14:tracePt t="125732" x="2276475" y="3743325"/>
          <p14:tracePt t="125768" x="2276475" y="3738563"/>
          <p14:tracePt t="125776" x="2286000" y="3738563"/>
          <p14:tracePt t="125782" x="2290763" y="3733800"/>
          <p14:tracePt t="125796" x="2309813" y="3729038"/>
          <p14:tracePt t="125813" x="2324100" y="3719513"/>
          <p14:tracePt t="125829" x="2347913" y="3714750"/>
          <p14:tracePt t="125846" x="2381250" y="3700463"/>
          <p14:tracePt t="125863" x="2405063" y="3690938"/>
          <p14:tracePt t="125880" x="2438400" y="3676650"/>
          <p14:tracePt t="125896" x="2500313" y="3662363"/>
          <p14:tracePt t="125913" x="2533650" y="3657600"/>
          <p14:tracePt t="125929" x="2562225" y="3648075"/>
          <p14:tracePt t="125946" x="2586038" y="3648075"/>
          <p14:tracePt t="125963" x="2590800" y="3648075"/>
          <p14:tracePt t="125980" x="2600325" y="3643313"/>
          <p14:tracePt t="126013" x="2605088" y="3643313"/>
          <p14:tracePt t="126421" x="2624138" y="3648075"/>
          <p14:tracePt t="126428" x="2652713" y="3652838"/>
          <p14:tracePt t="126435" x="2671763" y="3652838"/>
          <p14:tracePt t="126446" x="2700338" y="3657600"/>
          <p14:tracePt t="126463" x="2795588" y="3686175"/>
          <p14:tracePt t="126479" x="2847975" y="3695700"/>
          <p14:tracePt t="126496" x="2895600" y="3700463"/>
          <p14:tracePt t="126513" x="2938463" y="3705225"/>
          <p14:tracePt t="126530" x="2962275" y="3705225"/>
          <p14:tracePt t="126546" x="2986088" y="3705225"/>
          <p14:tracePt t="126563" x="3014663" y="3709988"/>
          <p14:tracePt t="126579" x="3043238" y="3714750"/>
          <p14:tracePt t="126596" x="3076575" y="3719513"/>
          <p14:tracePt t="126613" x="3105150" y="3719513"/>
          <p14:tracePt t="126629" x="3119438" y="3719513"/>
          <p14:tracePt t="126646" x="3133725" y="3724275"/>
          <p14:tracePt t="126663" x="3148013" y="3724275"/>
          <p14:tracePt t="126679" x="3152775" y="3724275"/>
          <p14:tracePt t="126696" x="3162300" y="3724275"/>
          <p14:tracePt t="126713" x="3167063" y="3724275"/>
          <p14:tracePt t="126729" x="3176588" y="3724275"/>
          <p14:tracePt t="126746" x="3195638" y="3724275"/>
          <p14:tracePt t="126763" x="3214688" y="3724275"/>
          <p14:tracePt t="126779" x="3238500" y="3724275"/>
          <p14:tracePt t="126796" x="3286125" y="3719513"/>
          <p14:tracePt t="126813" x="3319463" y="3719513"/>
          <p14:tracePt t="126829" x="3352800" y="3714750"/>
          <p14:tracePt t="126846" x="3414713" y="3709988"/>
          <p14:tracePt t="126863" x="3476625" y="3705225"/>
          <p14:tracePt t="126879" x="3529013" y="3705225"/>
          <p14:tracePt t="126896" x="3581400" y="3700463"/>
          <p14:tracePt t="126912" x="3605213" y="3700463"/>
          <p14:tracePt t="126929" x="3609975" y="3695700"/>
          <p14:tracePt t="126962" x="3614738" y="3695700"/>
          <p14:tracePt t="126988" x="3619500" y="3695700"/>
          <p14:tracePt t="127101" x="3624263" y="3695700"/>
          <p14:tracePt t="127279" x="3629025" y="3695700"/>
          <p14:tracePt t="127656" x="3657600" y="3695700"/>
          <p14:tracePt t="127662" x="3690938" y="3695700"/>
          <p14:tracePt t="127679" x="3786188" y="3695700"/>
          <p14:tracePt t="127696" x="3881438" y="3686175"/>
          <p14:tracePt t="127712" x="4024313" y="3690938"/>
          <p14:tracePt t="127729" x="4086225" y="3695700"/>
          <p14:tracePt t="127746" x="4143375" y="3695700"/>
          <p14:tracePt t="127762" x="4219575" y="3705225"/>
          <p14:tracePt t="127779" x="4248150" y="3705225"/>
          <p14:tracePt t="127796" x="4262438" y="3705225"/>
          <p14:tracePt t="127812" x="4281488" y="3705225"/>
          <p14:tracePt t="127829" x="4286250" y="3705225"/>
          <p14:tracePt t="127846" x="4291013" y="3705225"/>
          <p14:tracePt t="127862" x="4295775" y="3705225"/>
          <p14:tracePt t="127896" x="4300538" y="3709988"/>
          <p14:tracePt t="128279" x="4324350" y="3709988"/>
          <p14:tracePt t="128288" x="4362450" y="3705225"/>
          <p14:tracePt t="128295" x="4395788" y="3705225"/>
          <p14:tracePt t="128312" x="4452938" y="3700463"/>
          <p14:tracePt t="128329" x="4505325" y="3700463"/>
          <p14:tracePt t="128345" x="4533900" y="3700463"/>
          <p14:tracePt t="128362" x="4562475" y="3700463"/>
          <p14:tracePt t="128379" x="4595813" y="3700463"/>
          <p14:tracePt t="128395" x="4610100" y="3705225"/>
          <p14:tracePt t="128412" x="4619625" y="3705225"/>
          <p14:tracePt t="128429" x="4629150" y="3705225"/>
          <p14:tracePt t="128499" x="4633913" y="3705225"/>
          <p14:tracePt t="128563" x="4638675" y="3705225"/>
          <p14:tracePt t="128591" x="4648200" y="3705225"/>
          <p14:tracePt t="128598" x="4652963" y="3705225"/>
          <p14:tracePt t="128613" x="4657725" y="3705225"/>
          <p14:tracePt t="128628" x="4662488" y="3705225"/>
          <p14:tracePt t="128655" x="4667250" y="3705225"/>
          <p14:tracePt t="128727" x="4672013" y="3705225"/>
          <p14:tracePt t="128769" x="4681538" y="3705225"/>
          <p14:tracePt t="128776" x="4686300" y="3700463"/>
          <p14:tracePt t="128783" x="4691063" y="3700463"/>
          <p14:tracePt t="128795" x="4700588" y="3700463"/>
          <p14:tracePt t="128812" x="4743450" y="3686175"/>
          <p14:tracePt t="128828" x="4800600" y="3681413"/>
          <p14:tracePt t="128845" x="4867275" y="3667125"/>
          <p14:tracePt t="128862" x="4948238" y="3662363"/>
          <p14:tracePt t="128878" x="4976813" y="3652838"/>
          <p14:tracePt t="128895" x="5019675" y="3643313"/>
          <p14:tracePt t="128912" x="5033963" y="3643313"/>
          <p14:tracePt t="128929" x="5053013" y="3638550"/>
          <p14:tracePt t="128945" x="5067300" y="3633788"/>
          <p14:tracePt t="128979" x="5076825" y="3633788"/>
          <p14:tracePt t="129024" x="5081588" y="3633788"/>
          <p14:tracePt t="129109" x="5086350" y="3633788"/>
          <p14:tracePt t="129116" x="5091113" y="3633788"/>
          <p14:tracePt t="129128" x="5095875" y="3633788"/>
          <p14:tracePt t="129145" x="5124450" y="3638550"/>
          <p14:tracePt t="129162" x="5148263" y="3648075"/>
          <p14:tracePt t="129178" x="5157788" y="3648075"/>
          <p14:tracePt t="129195" x="5191125" y="3662363"/>
          <p14:tracePt t="129212" x="5214938" y="3671888"/>
          <p14:tracePt t="129228" x="5238750" y="3676650"/>
          <p14:tracePt t="129245" x="5272088" y="3690938"/>
          <p14:tracePt t="129262" x="5295900" y="3690938"/>
          <p14:tracePt t="129279" x="5319713" y="3690938"/>
          <p14:tracePt t="129295" x="5329238" y="3695700"/>
          <p14:tracePt t="129312" x="5338763" y="3695700"/>
          <p14:tracePt t="129328" x="5353050" y="3700463"/>
          <p14:tracePt t="129345" x="5362575" y="3700463"/>
          <p14:tracePt t="129362" x="5372100" y="3700463"/>
          <p14:tracePt t="129378" x="5395913" y="3705225"/>
          <p14:tracePt t="129395" x="5410200" y="3705225"/>
          <p14:tracePt t="129412" x="5414963" y="3705225"/>
          <p14:tracePt t="129428" x="5424488" y="3705225"/>
          <p14:tracePt t="129445" x="5429250" y="3705225"/>
          <p14:tracePt t="129462" x="5438775" y="3705225"/>
          <p14:tracePt t="129478" x="5453063" y="3709988"/>
          <p14:tracePt t="129495" x="5467350" y="3709988"/>
          <p14:tracePt t="129512" x="5476875" y="3709988"/>
          <p14:tracePt t="129528" x="5486400" y="3714750"/>
          <p14:tracePt t="129545" x="5491163" y="3714750"/>
          <p14:tracePt t="129591" x="5495925" y="3714750"/>
          <p14:tracePt t="129706" x="5491163" y="3714750"/>
          <p14:tracePt t="129719" x="5486400" y="3714750"/>
          <p14:tracePt t="129733" x="5481638" y="3714750"/>
          <p14:tracePt t="129745" x="5476875" y="3714750"/>
          <p14:tracePt t="129761" x="5457825" y="3714750"/>
          <p14:tracePt t="129778" x="5429250" y="3714750"/>
          <p14:tracePt t="129795" x="5381625" y="3714750"/>
          <p14:tracePt t="129811" x="5224463" y="3714750"/>
          <p14:tracePt t="129828" x="5100638" y="3714750"/>
          <p14:tracePt t="129845" x="4919663" y="3714750"/>
          <p14:tracePt t="129862" x="4591050" y="3729038"/>
          <p14:tracePt t="129878" x="4376738" y="3733800"/>
          <p14:tracePt t="129895" x="4119563" y="3733800"/>
          <p14:tracePt t="129912" x="3848100" y="3748088"/>
          <p14:tracePt t="129928" x="3700463" y="3752850"/>
          <p14:tracePt t="129945" x="3600450" y="3752850"/>
          <p14:tracePt t="129962" x="3514725" y="3752850"/>
          <p14:tracePt t="129978" x="3481388" y="3752850"/>
          <p14:tracePt t="129995" x="3462338" y="3752850"/>
          <p14:tracePt t="130011" x="3452813" y="3752850"/>
          <p14:tracePt t="130528" x="3409950" y="3752850"/>
          <p14:tracePt t="130535" x="3343275" y="3752850"/>
          <p14:tracePt t="130544" x="3295650" y="3752850"/>
          <p14:tracePt t="130561" x="3176588" y="3752850"/>
          <p14:tracePt t="130578" x="2986088" y="3752850"/>
          <p14:tracePt t="130595" x="2886075" y="3752850"/>
          <p14:tracePt t="130611" x="2781300" y="3748088"/>
          <p14:tracePt t="130628" x="2662238" y="3748088"/>
          <p14:tracePt t="130645" x="2609850" y="3748088"/>
          <p14:tracePt t="130661" x="2552700" y="3748088"/>
          <p14:tracePt t="130678" x="2476500" y="3757613"/>
          <p14:tracePt t="130695" x="2443163" y="3762375"/>
          <p14:tracePt t="130712" x="2409825" y="3762375"/>
          <p14:tracePt t="130728" x="2405063" y="3762375"/>
          <p14:tracePt t="130761" x="2400300" y="3762375"/>
          <p14:tracePt t="130804" x="2400300" y="3767138"/>
          <p14:tracePt t="130925" x="2400300" y="3771900"/>
          <p14:tracePt t="131088" x="2390775" y="3771900"/>
          <p14:tracePt t="131848" x="2386013" y="3771900"/>
          <p14:tracePt t="131855" x="2371725" y="3767138"/>
          <p14:tracePt t="131861" x="2362200" y="3757613"/>
          <p14:tracePt t="131877" x="2352675" y="3748088"/>
          <p14:tracePt t="131894" x="2333625" y="3738563"/>
          <p14:tracePt t="131911" x="2319338" y="3733800"/>
          <p14:tracePt t="131927" x="2314575" y="3733800"/>
          <p14:tracePt t="131944" x="2305050" y="3729038"/>
          <p14:tracePt t="131961" x="2300288" y="3729038"/>
          <p14:tracePt t="131977" x="2295525" y="3724275"/>
          <p14:tracePt t="131996" x="2290763" y="3719513"/>
          <p14:tracePt t="132025" x="2286000" y="3719513"/>
          <p14:tracePt t="132031" x="2286000" y="3714750"/>
          <p14:tracePt t="132060" x="2276475" y="3714750"/>
          <p14:tracePt t="132081" x="2271713" y="3714750"/>
          <p14:tracePt t="132112" x="2266950" y="3714750"/>
          <p14:tracePt t="132145" x="2262188" y="3714750"/>
          <p14:tracePt t="132301" x="2266950" y="3714750"/>
          <p14:tracePt t="132323" x="2271713" y="3719513"/>
          <p14:tracePt t="132351" x="2281238" y="3719513"/>
          <p14:tracePt t="132358" x="2281238" y="3724275"/>
          <p14:tracePt t="132379" x="2286000" y="3724275"/>
          <p14:tracePt t="132422" x="2290763" y="3724275"/>
          <p14:tracePt t="132472" x="2300288" y="3724275"/>
          <p14:tracePt t="132486" x="2309813" y="3724275"/>
          <p14:tracePt t="132494" x="2314575" y="3724275"/>
          <p14:tracePt t="132511" x="2343150" y="3724275"/>
          <p14:tracePt t="132528" x="2366963" y="3724275"/>
          <p14:tracePt t="132544" x="2386013" y="3724275"/>
          <p14:tracePt t="132561" x="2400300" y="3724275"/>
          <p14:tracePt t="132577" x="2447925" y="3724275"/>
          <p14:tracePt t="132594" x="2481263" y="3724275"/>
          <p14:tracePt t="132611" x="2538413" y="3724275"/>
          <p14:tracePt t="132627" x="2605088" y="3729038"/>
          <p14:tracePt t="132644" x="2647950" y="3733800"/>
          <p14:tracePt t="132661" x="2700338" y="3738563"/>
          <p14:tracePt t="132677" x="2795588" y="3752850"/>
          <p14:tracePt t="132694" x="2843213" y="3762375"/>
          <p14:tracePt t="132711" x="2867025" y="3767138"/>
          <p14:tracePt t="132727" x="2900363" y="3771900"/>
          <p14:tracePt t="132744" x="2919413" y="3771900"/>
          <p14:tracePt t="132760" x="2928938" y="3771900"/>
          <p14:tracePt t="132777" x="2943225" y="3771900"/>
          <p14:tracePt t="132794" x="2957513" y="3771900"/>
          <p14:tracePt t="132810" x="2976563" y="3771900"/>
          <p14:tracePt t="132827" x="3033713" y="3757613"/>
          <p14:tracePt t="132844" x="3067050" y="3757613"/>
          <p14:tracePt t="132861" x="3128963" y="3752850"/>
          <p14:tracePt t="132877" x="3205163" y="3748088"/>
          <p14:tracePt t="132894" x="3281363" y="3748088"/>
          <p14:tracePt t="132911" x="3371850" y="3743325"/>
          <p14:tracePt t="132927" x="3448050" y="3738563"/>
          <p14:tracePt t="132944" x="3524250" y="3733800"/>
          <p14:tracePt t="132960" x="3605213" y="3729038"/>
          <p14:tracePt t="132977" x="3629025" y="3729038"/>
          <p14:tracePt t="132994" x="3648075" y="3724275"/>
          <p14:tracePt t="133010" x="3652838" y="3724275"/>
          <p14:tracePt t="133124" x="3652838" y="3729038"/>
          <p14:tracePt t="133188" x="3652838" y="3733800"/>
          <p14:tracePt t="133245" x="3652838" y="3738563"/>
          <p14:tracePt t="133649" x="3671888" y="3738563"/>
          <p14:tracePt t="133657" x="3690938" y="3738563"/>
          <p14:tracePt t="133663" x="3709988" y="3738563"/>
          <p14:tracePt t="133677" x="3752850" y="3729038"/>
          <p14:tracePt t="133693" x="3790950" y="3729038"/>
          <p14:tracePt t="133710" x="3833813" y="3724275"/>
          <p14:tracePt t="133727" x="3910013" y="3719513"/>
          <p14:tracePt t="133743" x="3952875" y="3714750"/>
          <p14:tracePt t="133760" x="3986213" y="3709988"/>
          <p14:tracePt t="133777" x="4014788" y="3705225"/>
          <p14:tracePt t="133793" x="4024313" y="3705225"/>
          <p14:tracePt t="133810" x="4033838" y="3705225"/>
          <p14:tracePt t="133843" x="4038600" y="3705225"/>
          <p14:tracePt t="133860" x="4043363" y="3705225"/>
          <p14:tracePt t="133877" x="4048125" y="3705225"/>
          <p14:tracePt t="134302" x="4057650" y="3705225"/>
          <p14:tracePt t="134309" x="4071938" y="3705225"/>
          <p14:tracePt t="134316" x="4081463" y="3709988"/>
          <p14:tracePt t="134327" x="4095750" y="3714750"/>
          <p14:tracePt t="134344" x="4133850" y="3729038"/>
          <p14:tracePt t="134360" x="4148138" y="3738563"/>
          <p14:tracePt t="134377" x="4167188" y="3738563"/>
          <p14:tracePt t="134393" x="4176713" y="3748088"/>
          <p14:tracePt t="134427" x="4181475" y="3748088"/>
          <p14:tracePt t="134443" x="4186238" y="3748088"/>
          <p14:tracePt t="134465" x="4191000" y="3748088"/>
          <p14:tracePt t="134514" x="4195763" y="3748088"/>
          <p14:tracePt t="134528" x="4200525" y="3748088"/>
          <p14:tracePt t="134543" x="4205288" y="3743325"/>
          <p14:tracePt t="134550" x="4210050" y="3743325"/>
          <p14:tracePt t="134560" x="4219575" y="3738563"/>
          <p14:tracePt t="134577" x="4229100" y="3729038"/>
          <p14:tracePt t="134593" x="4262438" y="3709988"/>
          <p14:tracePt t="134610" x="4305300" y="3695700"/>
          <p14:tracePt t="134627" x="4362450" y="3671888"/>
          <p14:tracePt t="134643" x="4443413" y="3648075"/>
          <p14:tracePt t="134660" x="4481513" y="3638550"/>
          <p14:tracePt t="134677" x="4514850" y="3629025"/>
          <p14:tracePt t="134693" x="4529138" y="3629025"/>
          <p14:tracePt t="134710" x="4543425" y="3619500"/>
          <p14:tracePt t="134727" x="4567238" y="3619500"/>
          <p14:tracePt t="134743" x="4581525" y="3619500"/>
          <p14:tracePt t="134760" x="4591050" y="3619500"/>
          <p14:tracePt t="134776" x="4595813" y="3619500"/>
          <p14:tracePt t="134793" x="4605338" y="3619500"/>
          <p14:tracePt t="134855" x="4610100" y="3619500"/>
          <p14:tracePt t="134890" x="4614863" y="3619500"/>
          <p14:tracePt t="134926" x="4619625" y="3619500"/>
          <p14:tracePt t="134961" x="4619625" y="3624263"/>
          <p14:tracePt t="134968" x="4624388" y="3624263"/>
          <p14:tracePt t="134976" x="4633913" y="3629025"/>
          <p14:tracePt t="134993" x="4638675" y="3629025"/>
          <p14:tracePt t="135010" x="4652963" y="3638550"/>
          <p14:tracePt t="135026" x="4686300" y="3657600"/>
          <p14:tracePt t="135043" x="4714875" y="3671888"/>
          <p14:tracePt t="135060" x="4772025" y="3700463"/>
          <p14:tracePt t="135076" x="4805363" y="3714750"/>
          <p14:tracePt t="135093" x="4843463" y="3729038"/>
          <p14:tracePt t="135110" x="4886325" y="3743325"/>
          <p14:tracePt t="135126" x="4910138" y="3757613"/>
          <p14:tracePt t="135143" x="4933950" y="3762375"/>
          <p14:tracePt t="135160" x="4986338" y="3771900"/>
          <p14:tracePt t="135176" x="5019675" y="3776663"/>
          <p14:tracePt t="135193" x="5043488" y="3776663"/>
          <p14:tracePt t="135210" x="5076825" y="3776663"/>
          <p14:tracePt t="135226" x="5100638" y="3776663"/>
          <p14:tracePt t="135243" x="5110163" y="3776663"/>
          <p14:tracePt t="135260" x="5133975" y="3771900"/>
          <p14:tracePt t="135276" x="5143500" y="3771900"/>
          <p14:tracePt t="135293" x="5153025" y="3771900"/>
          <p14:tracePt t="135310" x="5162550" y="3762375"/>
          <p14:tracePt t="135326" x="5167313" y="3762375"/>
          <p14:tracePt t="135343" x="5172075" y="3762375"/>
          <p14:tracePt t="135360" x="5181600" y="3762375"/>
          <p14:tracePt t="135376" x="5186363" y="3757613"/>
          <p14:tracePt t="135393" x="5191125" y="3757613"/>
          <p14:tracePt t="135410" x="5195888" y="3757613"/>
          <p14:tracePt t="135465" x="5200650" y="3757613"/>
          <p14:tracePt t="142871" x="5167313" y="3771900"/>
          <p14:tracePt t="142878" x="5119688" y="3805238"/>
          <p14:tracePt t="142890" x="5043488" y="3833813"/>
          <p14:tracePt t="142907" x="4776788" y="3924300"/>
          <p14:tracePt t="142924" x="4605338" y="3976688"/>
          <p14:tracePt t="142941" x="4424363" y="4019550"/>
          <p14:tracePt t="142957" x="4238625" y="4057650"/>
          <p14:tracePt t="142974" x="4124325" y="4071938"/>
          <p14:tracePt t="142991" x="3990975" y="4081463"/>
          <p14:tracePt t="143007" x="3895725" y="4081463"/>
          <p14:tracePt t="143024" x="3795713" y="4081463"/>
          <p14:tracePt t="143040" x="3662363" y="4081463"/>
          <p14:tracePt t="143057" x="3567113" y="4081463"/>
          <p14:tracePt t="143074" x="3495675" y="4081463"/>
          <p14:tracePt t="143091" x="3409950" y="4071938"/>
          <p14:tracePt t="143107" x="3362325" y="4067175"/>
          <p14:tracePt t="143124" x="3314700" y="4057650"/>
          <p14:tracePt t="143140" x="3243263" y="4043363"/>
          <p14:tracePt t="143157" x="3214688" y="4043363"/>
          <p14:tracePt t="143174" x="3195638" y="4043363"/>
          <p14:tracePt t="143190" x="3186113" y="4038600"/>
          <p14:tracePt t="143545" x="3133725" y="4038600"/>
          <p14:tracePt t="143552" x="3062288" y="4043363"/>
          <p14:tracePt t="143558" x="2986088" y="4043363"/>
          <p14:tracePt t="143573" x="2833688" y="4048125"/>
          <p14:tracePt t="143590" x="2686050" y="4048125"/>
          <p14:tracePt t="143607" x="2557463" y="4048125"/>
          <p14:tracePt t="143624" x="2390775" y="4048125"/>
          <p14:tracePt t="143640" x="2271713" y="4048125"/>
          <p14:tracePt t="143657" x="2181225" y="4052888"/>
          <p14:tracePt t="143673" x="2052638" y="4057650"/>
          <p14:tracePt t="143690" x="1957388" y="4057650"/>
          <p14:tracePt t="143707" x="1857375" y="4057650"/>
          <p14:tracePt t="143723" x="1804988" y="4057650"/>
          <p14:tracePt t="143740" x="1757363" y="4057650"/>
          <p14:tracePt t="143757" x="1704975" y="4062413"/>
          <p14:tracePt t="143773" x="1685925" y="4067175"/>
          <p14:tracePt t="143790" x="1657350" y="4076700"/>
          <p14:tracePt t="143807" x="1624013" y="4095750"/>
          <p14:tracePt t="143824" x="1604963" y="4100513"/>
          <p14:tracePt t="143840" x="1581150" y="4110038"/>
          <p14:tracePt t="143857" x="1533525" y="4119563"/>
          <p14:tracePt t="143873" x="1504950" y="4124325"/>
          <p14:tracePt t="143890" x="1476375" y="4124325"/>
          <p14:tracePt t="143907" x="1443038" y="4124325"/>
          <p14:tracePt t="143923" x="1423988" y="4124325"/>
          <p14:tracePt t="143940" x="1414463" y="4124325"/>
          <p14:tracePt t="143957" x="1404938" y="4124325"/>
          <p14:tracePt t="143973" x="1400175" y="4114800"/>
          <p14:tracePt t="144297" x="1352550" y="4114800"/>
          <p14:tracePt t="144303" x="1281113" y="4119563"/>
          <p14:tracePt t="144311" x="1214438" y="4119563"/>
          <p14:tracePt t="144323" x="1143000" y="4119563"/>
          <p14:tracePt t="144340" x="985838" y="4114800"/>
          <p14:tracePt t="144357" x="909638" y="4110038"/>
          <p14:tracePt t="144373" x="857250" y="4105275"/>
          <p14:tracePt t="144390" x="819150" y="4105275"/>
          <p14:tracePt t="144407" x="809625" y="4105275"/>
          <p14:tracePt t="144423" x="809625" y="4100513"/>
          <p14:tracePt t="144807" x="814388" y="4100513"/>
          <p14:tracePt t="144816" x="828675" y="4100513"/>
          <p14:tracePt t="144823" x="833438" y="4100513"/>
          <p14:tracePt t="144840" x="847725" y="4100513"/>
          <p14:tracePt t="144856" x="881063" y="4095750"/>
          <p14:tracePt t="144873" x="909638" y="4090988"/>
          <p14:tracePt t="144890" x="952500" y="4081463"/>
          <p14:tracePt t="144906" x="1009650" y="4067175"/>
          <p14:tracePt t="144923" x="1038225" y="4057650"/>
          <p14:tracePt t="144940" x="1057275" y="4052888"/>
          <p14:tracePt t="144956" x="1071563" y="4052888"/>
          <p14:tracePt t="144973" x="1076325" y="4052888"/>
          <p14:tracePt t="144990" x="1081088" y="4052888"/>
          <p14:tracePt t="145023" x="1085850" y="4052888"/>
          <p14:tracePt t="145056" x="1090613" y="4052888"/>
          <p14:tracePt t="145127" x="1095375" y="4052888"/>
          <p14:tracePt t="145141" x="1104900" y="4052888"/>
          <p14:tracePt t="145148" x="1114425" y="4052888"/>
          <p14:tracePt t="145162" x="1123950" y="4057650"/>
          <p14:tracePt t="145173" x="1128713" y="4057650"/>
          <p14:tracePt t="145190" x="1157288" y="4067175"/>
          <p14:tracePt t="145206" x="1171575" y="4067175"/>
          <p14:tracePt t="145223" x="1185863" y="4071938"/>
          <p14:tracePt t="145240" x="1214438" y="4071938"/>
          <p14:tracePt t="145256" x="1233488" y="4071938"/>
          <p14:tracePt t="145273" x="1243013" y="4071938"/>
          <p14:tracePt t="145290" x="1252538" y="4071938"/>
          <p14:tracePt t="145323" x="1257300" y="4071938"/>
          <p14:tracePt t="145340" x="1266825" y="4071938"/>
          <p14:tracePt t="145356" x="1271588" y="4071938"/>
          <p14:tracePt t="145373" x="1285875" y="4071938"/>
          <p14:tracePt t="145390" x="1314450" y="4071938"/>
          <p14:tracePt t="145406" x="1333500" y="4071938"/>
          <p14:tracePt t="145423" x="1357313" y="4071938"/>
          <p14:tracePt t="145440" x="1409700" y="4071938"/>
          <p14:tracePt t="145456" x="1452563" y="4062413"/>
          <p14:tracePt t="145473" x="1495425" y="4052888"/>
          <p14:tracePt t="145490" x="1557338" y="4048125"/>
          <p14:tracePt t="145506" x="1590675" y="4043363"/>
          <p14:tracePt t="145523" x="1619250" y="4038600"/>
          <p14:tracePt t="145540" x="1628775" y="4038600"/>
          <p14:tracePt t="145556" x="1628775" y="4033838"/>
          <p14:tracePt t="145574" x="1633538" y="4033838"/>
          <p14:tracePt t="145609" x="1638300" y="4033838"/>
          <p14:tracePt t="145637" x="1643063" y="4033838"/>
          <p14:tracePt t="151590" x="1590675" y="4043363"/>
          <p14:tracePt t="151598" x="1504950" y="4052888"/>
          <p14:tracePt t="151604" x="1390650" y="4076700"/>
          <p14:tracePt t="151621" x="1166813" y="4110038"/>
          <p14:tracePt t="151638" x="966788" y="4124325"/>
          <p14:tracePt t="151654" x="790575" y="4129088"/>
          <p14:tracePt t="151671" x="723900" y="4124325"/>
          <p14:tracePt t="151688" x="709613" y="4114800"/>
          <p14:tracePt t="151689" x="704850" y="4114800"/>
          <p14:tracePt t="151710" x="700088" y="4114800"/>
          <p14:tracePt t="151731" x="700088" y="4110038"/>
          <p14:tracePt t="151781" x="704850" y="4110038"/>
          <p14:tracePt t="151795" x="704850" y="4105275"/>
          <p14:tracePt t="151816" x="709613" y="4105275"/>
          <p14:tracePt t="151852" x="714375" y="4105275"/>
          <p14:tracePt t="151880" x="719138" y="4105275"/>
          <p14:tracePt t="151895" x="723900" y="4105275"/>
          <p14:tracePt t="151901" x="728663" y="4105275"/>
          <p14:tracePt t="151923" x="733425" y="4100513"/>
          <p14:tracePt t="151937" x="738188" y="4100513"/>
          <p14:tracePt t="151944" x="742950" y="4100513"/>
          <p14:tracePt t="151958" x="747713" y="4100513"/>
          <p14:tracePt t="151971" x="757238" y="4100513"/>
          <p14:tracePt t="151987" x="771525" y="4100513"/>
          <p14:tracePt t="152004" x="781050" y="4100513"/>
          <p14:tracePt t="152021" x="795338" y="4100513"/>
          <p14:tracePt t="152037" x="809625" y="4110038"/>
          <p14:tracePt t="152054" x="814388" y="4110038"/>
          <p14:tracePt t="152071" x="823913" y="4114800"/>
          <p14:tracePt t="152087" x="833438" y="4114800"/>
          <p14:tracePt t="152104" x="842963" y="4114800"/>
          <p14:tracePt t="152121" x="862013" y="4114800"/>
          <p14:tracePt t="152137" x="876300" y="4114800"/>
          <p14:tracePt t="152154" x="885825" y="4114800"/>
          <p14:tracePt t="152171" x="904875" y="4110038"/>
          <p14:tracePt t="152187" x="919163" y="4110038"/>
          <p14:tracePt t="152204" x="928688" y="4110038"/>
          <p14:tracePt t="152221" x="947738" y="4110038"/>
          <p14:tracePt t="152237" x="962025" y="4110038"/>
          <p14:tracePt t="152254" x="981075" y="4110038"/>
          <p14:tracePt t="152271" x="1014413" y="4114800"/>
          <p14:tracePt t="152287" x="1028700" y="4114800"/>
          <p14:tracePt t="152304" x="1047750" y="4119563"/>
          <p14:tracePt t="152321" x="1066800" y="4119563"/>
          <p14:tracePt t="152337" x="1090613" y="4124325"/>
          <p14:tracePt t="152354" x="1123950" y="4124325"/>
          <p14:tracePt t="152371" x="1200150" y="4124325"/>
          <p14:tracePt t="152387" x="1238250" y="4124325"/>
          <p14:tracePt t="152404" x="1285875" y="4124325"/>
          <p14:tracePt t="152421" x="1343025" y="4124325"/>
          <p14:tracePt t="152437" x="1400175" y="4124325"/>
          <p14:tracePt t="152454" x="1476375" y="4124325"/>
          <p14:tracePt t="152470" x="1514475" y="4124325"/>
          <p14:tracePt t="152487" x="1547813" y="4129088"/>
          <p14:tracePt t="152504" x="1566863" y="4129088"/>
          <p14:tracePt t="152520" x="1590675" y="4129088"/>
          <p14:tracePt t="152537" x="1600200" y="4129088"/>
          <p14:tracePt t="152554" x="1604963" y="4133850"/>
          <p14:tracePt t="152589" x="1609725" y="4133850"/>
          <p14:tracePt t="152654" x="1614488" y="4133850"/>
          <p14:tracePt t="158571" x="1590675" y="4152900"/>
          <p14:tracePt t="158578" x="1543050" y="4191000"/>
          <p14:tracePt t="158585" x="1495425" y="4214813"/>
          <p14:tracePt t="158602" x="1404938" y="4281488"/>
          <p14:tracePt t="158618" x="1347788" y="4310063"/>
          <p14:tracePt t="158635" x="1300163" y="4338638"/>
          <p14:tracePt t="158652" x="1290638" y="4338638"/>
          <p14:tracePt t="158669" x="1281113" y="4338638"/>
          <p14:tracePt t="158685" x="1276350" y="4338638"/>
          <p14:tracePt t="158702" x="1271588" y="4333875"/>
          <p14:tracePt t="158719" x="1266825" y="4324350"/>
          <p14:tracePt t="158752" x="1262063" y="4319588"/>
          <p14:tracePt t="158776" x="1252538" y="4319588"/>
          <p14:tracePt t="158785" x="1247775" y="4314825"/>
          <p14:tracePt t="158802" x="1233488" y="4305300"/>
          <p14:tracePt t="158818" x="1176338" y="4295775"/>
          <p14:tracePt t="158835" x="1143000" y="4291013"/>
          <p14:tracePt t="158852" x="1109663" y="4286250"/>
          <p14:tracePt t="158868" x="1057275" y="4276725"/>
          <p14:tracePt t="158885" x="1014413" y="4267200"/>
          <p14:tracePt t="158902" x="976313" y="4262438"/>
          <p14:tracePt t="158918" x="933450" y="4257675"/>
          <p14:tracePt t="158935" x="923925" y="4257675"/>
          <p14:tracePt t="158952" x="919163" y="4257675"/>
          <p14:tracePt t="159096" x="923925" y="4257675"/>
          <p14:tracePt t="159116" x="928688" y="4262438"/>
          <p14:tracePt t="159131" x="933450" y="4262438"/>
          <p14:tracePt t="159152" x="938213" y="4262438"/>
          <p14:tracePt t="159166" x="942975" y="4262438"/>
          <p14:tracePt t="159195" x="947738" y="4262438"/>
          <p14:tracePt t="159209" x="952500" y="4262438"/>
          <p14:tracePt t="159223" x="957263" y="4262438"/>
          <p14:tracePt t="159230" x="962025" y="4262438"/>
          <p14:tracePt t="159237" x="971550" y="4262438"/>
          <p14:tracePt t="159252" x="990600" y="4262438"/>
          <p14:tracePt t="159268" x="1014413" y="4262438"/>
          <p14:tracePt t="159285" x="1033463" y="4267200"/>
          <p14:tracePt t="159302" x="1076325" y="4271963"/>
          <p14:tracePt t="159318" x="1114425" y="4271963"/>
          <p14:tracePt t="159335" x="1166813" y="4271963"/>
          <p14:tracePt t="159351" x="1223963" y="4276725"/>
          <p14:tracePt t="159368" x="1252538" y="4276725"/>
          <p14:tracePt t="159385" x="1262063" y="4276725"/>
          <p14:tracePt t="159401" x="1276350" y="4276725"/>
          <p14:tracePt t="159418" x="1281113" y="4276725"/>
          <p14:tracePt t="159471" x="1285875" y="4276725"/>
          <p14:tracePt t="159620" x="1290638" y="4276725"/>
          <p14:tracePt t="159656" x="1300163" y="4276725"/>
          <p14:tracePt t="159663" x="1304925" y="4276725"/>
          <p14:tracePt t="159670" x="1304925" y="4281488"/>
          <p14:tracePt t="159685" x="1314450" y="4286250"/>
          <p14:tracePt t="159701" x="1323975" y="4291013"/>
          <p14:tracePt t="159718" x="1333500" y="4291013"/>
          <p14:tracePt t="159735" x="1343025" y="4291013"/>
          <p14:tracePt t="159751" x="1352550" y="4295775"/>
          <p14:tracePt t="159768" x="1362075" y="4295775"/>
          <p14:tracePt t="159785" x="1371600" y="4295775"/>
          <p14:tracePt t="159801" x="1381125" y="4295775"/>
          <p14:tracePt t="159818" x="1390650" y="4300538"/>
          <p14:tracePt t="159851" x="1395413" y="4300538"/>
          <p14:tracePt t="159868" x="1400175" y="4300538"/>
          <p14:tracePt t="159885" x="1409700" y="4300538"/>
          <p14:tracePt t="159901" x="1414463" y="4300538"/>
          <p14:tracePt t="159918" x="1428750" y="4300538"/>
          <p14:tracePt t="159951" x="1433513" y="4300538"/>
          <p14:tracePt t="159968" x="1443038" y="4300538"/>
          <p14:tracePt t="159985" x="1452563" y="4295775"/>
          <p14:tracePt t="160001" x="1466850" y="4295775"/>
          <p14:tracePt t="160018" x="1485900" y="4295775"/>
          <p14:tracePt t="160035" x="1509713" y="4291013"/>
          <p14:tracePt t="160051" x="1519238" y="4291013"/>
          <p14:tracePt t="160068" x="1543050" y="4281488"/>
          <p14:tracePt t="160085" x="1552575" y="4281488"/>
          <p14:tracePt t="160101" x="1557338" y="4281488"/>
          <p14:tracePt t="160118" x="1562100" y="4281488"/>
          <p14:tracePt t="160134" x="1566863" y="4281488"/>
          <p14:tracePt t="160168" x="1571625" y="4281488"/>
          <p14:tracePt t="160231" x="1576388" y="4281488"/>
          <p14:tracePt t="160301" x="1581150" y="4281488"/>
          <p14:tracePt t="168390" x="1571625" y="4291013"/>
          <p14:tracePt t="168399" x="1543050" y="4310063"/>
          <p14:tracePt t="168415" x="1500188" y="4338638"/>
          <p14:tracePt t="168432" x="1433513" y="4391025"/>
          <p14:tracePt t="168448" x="1400175" y="4429125"/>
          <p14:tracePt t="168465" x="1376363" y="4462463"/>
          <p14:tracePt t="168482" x="1357313" y="4486275"/>
          <p14:tracePt t="168498" x="1357313" y="4500563"/>
          <p14:tracePt t="168515" x="1357313" y="4505325"/>
          <p14:tracePt t="168532" x="1357313" y="4510088"/>
          <p14:tracePt t="168565" x="1357313" y="4514850"/>
          <p14:tracePt t="168582" x="1347788" y="4529138"/>
          <p14:tracePt t="168598" x="1343025" y="4538663"/>
          <p14:tracePt t="168615" x="1333500" y="4543425"/>
          <p14:tracePt t="168632" x="1328738" y="4552950"/>
          <p14:tracePt t="168648" x="1323975" y="4557713"/>
          <p14:tracePt t="168737" x="1319213" y="4557713"/>
          <p14:tracePt t="168744" x="1319213" y="4548188"/>
          <p14:tracePt t="168765" x="1319213" y="4538663"/>
          <p14:tracePt t="168780" x="1319213" y="4533900"/>
          <p14:tracePt t="168794" x="1319213" y="4524375"/>
          <p14:tracePt t="168801" x="1319213" y="4519613"/>
          <p14:tracePt t="168815" x="1319213" y="4514850"/>
          <p14:tracePt t="168832" x="1319213" y="4510088"/>
          <p14:tracePt t="168848" x="1319213" y="4505325"/>
          <p14:tracePt t="168865" x="1319213" y="4495800"/>
          <p14:tracePt t="168882" x="1319213" y="4491038"/>
          <p14:tracePt t="168898" x="1319213" y="4486275"/>
          <p14:tracePt t="168921" x="1319213" y="4481513"/>
          <p14:tracePt t="168932" x="1323975" y="4481513"/>
          <p14:tracePt t="168964" x="1323975" y="4476750"/>
          <p14:tracePt t="168992" x="1328738" y="4476750"/>
          <p14:tracePt t="168999" x="1328738" y="4471988"/>
          <p14:tracePt t="169086" x="1333500" y="4471988"/>
          <p14:tracePt t="169192" x="1333500" y="4476750"/>
          <p14:tracePt t="169277" x="1338263" y="4476750"/>
          <p14:tracePt t="169376" x="1343025" y="4481513"/>
          <p14:tracePt t="169525" x="1347788" y="4481513"/>
          <p14:tracePt t="169652" x="1352550" y="4481513"/>
          <p14:tracePt t="169681" x="1352550" y="4486275"/>
          <p14:tracePt t="169716" x="1357313" y="4486275"/>
          <p14:tracePt t="169767" x="1366838" y="4491038"/>
          <p14:tracePt t="169780" x="1371600" y="4491038"/>
          <p14:tracePt t="169787" x="1376363" y="4491038"/>
          <p14:tracePt t="169798" x="1385888" y="4491038"/>
          <p14:tracePt t="169815" x="1409700" y="4491038"/>
          <p14:tracePt t="169831" x="1466850" y="4486275"/>
          <p14:tracePt t="169848" x="1500188" y="4486275"/>
          <p14:tracePt t="169865" x="1538288" y="4476750"/>
          <p14:tracePt t="169881" x="1552575" y="4476750"/>
          <p14:tracePt t="169898" x="1566863" y="4471988"/>
          <p14:tracePt t="169915" x="1581150" y="4467225"/>
          <p14:tracePt t="169931" x="1590675" y="4462463"/>
          <p14:tracePt t="169948" x="1609725" y="4457700"/>
          <p14:tracePt t="169965" x="1619250" y="4452938"/>
          <p14:tracePt t="169981" x="1624013" y="4452938"/>
          <p14:tracePt t="169998" x="1633538" y="4452938"/>
          <p14:tracePt t="170015" x="1638300" y="4452938"/>
          <p14:tracePt t="170032" x="1643063" y="4452938"/>
          <p14:tracePt t="170078" x="1647825" y="4452938"/>
          <p14:tracePt t="170156" x="1652588" y="4452938"/>
          <p14:tracePt t="170284" x="1657350" y="4452938"/>
          <p14:tracePt t="170447" x="1662113" y="4452938"/>
          <p14:tracePt t="170489" x="1666875" y="4462463"/>
          <p14:tracePt t="170504" x="1671638" y="4462463"/>
          <p14:tracePt t="170518" x="1676400" y="4462463"/>
          <p14:tracePt t="170532" x="1681163" y="4462463"/>
          <p14:tracePt t="170546" x="1690688" y="4462463"/>
          <p14:tracePt t="170553" x="1690688" y="4467225"/>
          <p14:tracePt t="170567" x="1695450" y="4467225"/>
          <p14:tracePt t="170582" x="1700213" y="4467225"/>
          <p14:tracePt t="170598" x="1704975" y="4467225"/>
          <p14:tracePt t="170614" x="1704975" y="4471988"/>
          <p14:tracePt t="170631" x="1709738" y="4471988"/>
          <p14:tracePt t="170648" x="1709738" y="4476750"/>
          <p14:tracePt t="170664" x="1714500" y="4476750"/>
          <p14:tracePt t="170688" x="1719263" y="4476750"/>
          <p14:tracePt t="170716" x="1724025" y="4476750"/>
          <p14:tracePt t="170745" x="1724025" y="4481513"/>
          <p14:tracePt t="170787" x="1728788" y="4481513"/>
          <p14:tracePt t="200547" x="1724025" y="4481513"/>
          <p14:tracePt t="200556" x="1714500" y="4481513"/>
          <p14:tracePt t="200571" x="1685925" y="4486275"/>
          <p14:tracePt t="200588" x="1657350" y="4495800"/>
          <p14:tracePt t="200604" x="1624013" y="4500563"/>
          <p14:tracePt t="200621" x="1604963" y="4505325"/>
          <p14:tracePt t="200638" x="1581150" y="4519613"/>
          <p14:tracePt t="200654" x="1538288" y="4529138"/>
          <p14:tracePt t="200671" x="1524000" y="4533900"/>
          <p14:tracePt t="200688" x="1481138" y="4548188"/>
          <p14:tracePt t="200704" x="1457325" y="4557713"/>
          <p14:tracePt t="200721" x="1438275" y="4567238"/>
          <p14:tracePt t="200738" x="1414463" y="4581525"/>
          <p14:tracePt t="200754" x="1400175" y="4591050"/>
          <p14:tracePt t="200771" x="1395413" y="4595813"/>
          <p14:tracePt t="200788" x="1385888" y="4600575"/>
          <p14:tracePt t="200804" x="1381125" y="4600575"/>
          <p14:tracePt t="200821" x="1381125" y="4605338"/>
          <p14:tracePt t="200838" x="1376363" y="4610100"/>
          <p14:tracePt t="201129" x="1352550" y="4610100"/>
          <p14:tracePt t="201136" x="1319213" y="4610100"/>
          <p14:tracePt t="201143" x="1285875" y="4614863"/>
          <p14:tracePt t="201154" x="1252538" y="4614863"/>
          <p14:tracePt t="201171" x="1152525" y="4619625"/>
          <p14:tracePt t="201187" x="1109663" y="4619625"/>
          <p14:tracePt t="201204" x="1076325" y="4619625"/>
          <p14:tracePt t="201221" x="1047750" y="4619625"/>
          <p14:tracePt t="201237" x="1028700" y="4619625"/>
          <p14:tracePt t="201254" x="1009650" y="4619625"/>
          <p14:tracePt t="201271" x="976313" y="4624388"/>
          <p14:tracePt t="201287" x="957263" y="4629150"/>
          <p14:tracePt t="201304" x="942975" y="4629150"/>
          <p14:tracePt t="201321" x="919163" y="4638675"/>
          <p14:tracePt t="201337" x="904875" y="4643438"/>
          <p14:tracePt t="201354" x="895350" y="4643438"/>
          <p14:tracePt t="201371" x="876300" y="4648200"/>
          <p14:tracePt t="201387" x="871538" y="4648200"/>
          <p14:tracePt t="201404" x="857250" y="4648200"/>
          <p14:tracePt t="201421" x="842963" y="4648200"/>
          <p14:tracePt t="201437" x="833438" y="4648200"/>
          <p14:tracePt t="201454" x="819150" y="4648200"/>
          <p14:tracePt t="201471" x="809625" y="4648200"/>
          <p14:tracePt t="201487" x="804863" y="4648200"/>
          <p14:tracePt t="201504" x="800100" y="4648200"/>
          <p14:tracePt t="201590" x="800100" y="4643438"/>
          <p14:tracePt t="201604" x="800100" y="4638675"/>
          <p14:tracePt t="201611" x="800100" y="4633913"/>
          <p14:tracePt t="201620" x="804863" y="4633913"/>
          <p14:tracePt t="201639" x="804863" y="4629150"/>
          <p14:tracePt t="201661" x="804863" y="4624388"/>
          <p14:tracePt t="201670" x="804863" y="4619625"/>
          <p14:tracePt t="201689" x="809625" y="4619625"/>
          <p14:tracePt t="201704" x="814388" y="4610100"/>
          <p14:tracePt t="201720" x="833438" y="4605338"/>
          <p14:tracePt t="201737" x="842963" y="4595813"/>
          <p14:tracePt t="201754" x="866775" y="4591050"/>
          <p14:tracePt t="201770" x="881063" y="4591050"/>
          <p14:tracePt t="201788" x="909638" y="4581525"/>
          <p14:tracePt t="201804" x="919163" y="4581525"/>
          <p14:tracePt t="201821" x="938213" y="4581525"/>
          <p14:tracePt t="201837" x="957263" y="4581525"/>
          <p14:tracePt t="201854" x="966788" y="4586288"/>
          <p14:tracePt t="201870" x="971550" y="4586288"/>
          <p14:tracePt t="201887" x="981075" y="4591050"/>
          <p14:tracePt t="201920" x="981075" y="4595813"/>
          <p14:tracePt t="201937" x="990600" y="4600575"/>
          <p14:tracePt t="201958" x="995363" y="4600575"/>
          <p14:tracePt t="201973" x="995363" y="4605338"/>
          <p14:tracePt t="201987" x="995363" y="4610100"/>
          <p14:tracePt t="202004" x="1000125" y="4614863"/>
          <p14:tracePt t="202021" x="1004888" y="4614863"/>
          <p14:tracePt t="202037" x="1009650" y="4619625"/>
          <p14:tracePt t="202070" x="1014413" y="4619625"/>
          <p14:tracePt t="202087" x="1019175" y="4624388"/>
          <p14:tracePt t="202104" x="1023938" y="4624388"/>
          <p14:tracePt t="202120" x="1028700" y="4629150"/>
          <p14:tracePt t="202137" x="1033463" y="4638675"/>
          <p14:tracePt t="202171" x="1038225" y="4643438"/>
          <p14:tracePt t="202187" x="1047750" y="4648200"/>
          <p14:tracePt t="202204" x="1052513" y="4652963"/>
          <p14:tracePt t="202220" x="1052513" y="4657725"/>
          <p14:tracePt t="202237" x="1062038" y="4662488"/>
          <p14:tracePt t="202270" x="1062038" y="4667250"/>
          <p14:tracePt t="202287" x="1066800" y="4667250"/>
          <p14:tracePt t="202328" x="1066800" y="4672013"/>
          <p14:tracePt t="202342" x="1076325" y="4672013"/>
          <p14:tracePt t="206025" x="1100138" y="4672013"/>
          <p14:tracePt t="206032" x="1128713" y="4672013"/>
          <p14:tracePt t="206038" x="1166813" y="4672013"/>
          <p14:tracePt t="206052" x="1238250" y="4672013"/>
          <p14:tracePt t="206069" x="1323975" y="4676775"/>
          <p14:tracePt t="206086" x="1385888" y="4676775"/>
          <p14:tracePt t="206102" x="1471613" y="4686300"/>
          <p14:tracePt t="206119" x="1524000" y="4686300"/>
          <p14:tracePt t="206136" x="1571625" y="4691063"/>
          <p14:tracePt t="206152" x="1624013" y="4695825"/>
          <p14:tracePt t="206169" x="1643063" y="4695825"/>
          <p14:tracePt t="206186" x="1662113" y="4695825"/>
          <p14:tracePt t="206202" x="1666875" y="4695825"/>
          <p14:tracePt t="206219" x="1671638" y="4695825"/>
          <p14:tracePt t="206252" x="1676400" y="4695825"/>
          <p14:tracePt t="206269" x="1685925" y="4695825"/>
          <p14:tracePt t="206286" x="1704975" y="4691063"/>
          <p14:tracePt t="206302" x="1752600" y="4681538"/>
          <p14:tracePt t="206319" x="1838325" y="4652963"/>
          <p14:tracePt t="206336" x="2009775" y="4591050"/>
          <p14:tracePt t="206352" x="2171700" y="4524375"/>
          <p14:tracePt t="206369" x="2371725" y="4467225"/>
          <p14:tracePt t="206386" x="2600325" y="4400550"/>
          <p14:tracePt t="206402" x="2719388" y="4371975"/>
          <p14:tracePt t="206419" x="2805113" y="4357688"/>
          <p14:tracePt t="206436" x="2924175" y="4343400"/>
          <p14:tracePt t="206452" x="2971800" y="4333875"/>
          <p14:tracePt t="206469" x="3019425" y="4319588"/>
          <p14:tracePt t="206486" x="3095625" y="4314825"/>
          <p14:tracePt t="206502" x="3152775" y="4305300"/>
          <p14:tracePt t="206519" x="3195638" y="4305300"/>
          <p14:tracePt t="206536" x="3267075" y="4300538"/>
          <p14:tracePt t="206552" x="3333750" y="4300538"/>
          <p14:tracePt t="206569" x="3409950" y="4295775"/>
          <p14:tracePt t="206586" x="3505200" y="4291013"/>
          <p14:tracePt t="206602" x="3567113" y="4281488"/>
          <p14:tracePt t="206619" x="3643313" y="4276725"/>
          <p14:tracePt t="206635" x="3686175" y="4271963"/>
          <p14:tracePt t="206652" x="3695700" y="4271963"/>
          <p14:tracePt t="206669" x="3705225" y="4271963"/>
          <p14:tracePt t="209259" x="0" y="0"/>
        </p14:tracePtLst>
      </p14:laserTraceLst>
    </p:ext>
  </p:extLs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5">
    <p:bg>
      <p:bgPr>
        <a:solidFill>
          <a:srgbClr val="F8F4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8492"/>
            <a:ext cx="9144000" cy="5119580"/>
          </a:xfrm>
          <a:prstGeom prst="rect">
            <a:avLst/>
          </a:prstGeom>
        </p:spPr>
      </p:pic>
      <p:sp>
        <p:nvSpPr>
          <p:cNvPr id="3" name="Text 1"/>
          <p:cNvSpPr/>
          <p:nvPr/>
        </p:nvSpPr>
        <p:spPr>
          <a:xfrm>
            <a:off x="457200" y="457200"/>
            <a:ext cx="82296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0B2545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Discounting &amp; Annuities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457200" y="1033272"/>
            <a:ext cx="365760" cy="45720"/>
          </a:xfrm>
          <a:prstGeom prst="rect">
            <a:avLst/>
          </a:prstGeom>
          <a:solidFill>
            <a:srgbClr val="C9A961"/>
          </a:solidFill>
          <a:ln w="12700">
            <a:solidFill>
              <a:srgbClr val="C9A961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365760" y="1234440"/>
            <a:ext cx="8412480" cy="1828800"/>
          </a:xfrm>
          <a:prstGeom prst="rect">
            <a:avLst/>
          </a:prstGeom>
          <a:solidFill>
            <a:srgbClr val="FFFFFF"/>
          </a:solidFill>
          <a:ln w="12700">
            <a:solidFill>
              <a:srgbClr val="D9D2C2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6" name="Shape 4"/>
          <p:cNvSpPr/>
          <p:nvPr/>
        </p:nvSpPr>
        <p:spPr>
          <a:xfrm>
            <a:off x="365760" y="1234440"/>
            <a:ext cx="73152" cy="1828800"/>
          </a:xfrm>
          <a:prstGeom prst="rect">
            <a:avLst/>
          </a:prstGeom>
          <a:solidFill>
            <a:srgbClr val="C9A961"/>
          </a:solidFill>
          <a:ln w="12700">
            <a:solidFill>
              <a:srgbClr val="C9A961"/>
            </a:solidFill>
            <a:prstDash val="solid"/>
          </a:ln>
        </p:spPr>
      </p:sp>
      <p:sp>
        <p:nvSpPr>
          <p:cNvPr id="7" name="Shape 5"/>
          <p:cNvSpPr/>
          <p:nvPr/>
        </p:nvSpPr>
        <p:spPr>
          <a:xfrm>
            <a:off x="548640" y="1344168"/>
            <a:ext cx="457200" cy="457200"/>
          </a:xfrm>
          <a:prstGeom prst="ellipse">
            <a:avLst/>
          </a:prstGeom>
          <a:solidFill>
            <a:srgbClr val="0B2545"/>
          </a:solidFill>
          <a:ln w="12700">
            <a:solidFill>
              <a:srgbClr val="0B2545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548640" y="1344168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C9A961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Q5</a:t>
            </a:r>
            <a:endParaRPr lang="en-US" sz="1100" dirty="0"/>
          </a:p>
        </p:txBody>
      </p:sp>
      <p:sp>
        <p:nvSpPr>
          <p:cNvPr id="9" name="Shape 7"/>
          <p:cNvSpPr/>
          <p:nvPr/>
        </p:nvSpPr>
        <p:spPr>
          <a:xfrm>
            <a:off x="1078992" y="1417320"/>
            <a:ext cx="685800" cy="256032"/>
          </a:xfrm>
          <a:prstGeom prst="rect">
            <a:avLst/>
          </a:prstGeom>
          <a:solidFill>
            <a:srgbClr val="C9A961"/>
          </a:solidFill>
          <a:ln w="12700">
            <a:solidFill>
              <a:srgbClr val="C9A961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1078992" y="1417320"/>
            <a:ext cx="6858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kern="0" spc="100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MCQ</a:t>
            </a:r>
            <a:endParaRPr lang="en-US" sz="900" dirty="0"/>
          </a:p>
        </p:txBody>
      </p:sp>
      <p:sp>
        <p:nvSpPr>
          <p:cNvPr id="11" name="Text 9"/>
          <p:cNvSpPr/>
          <p:nvPr/>
        </p:nvSpPr>
        <p:spPr>
          <a:xfrm>
            <a:off x="1874520" y="1371600"/>
            <a:ext cx="67665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property promises EGP 100,000 per year for 15 years at a 10% discount rate. Its present value is closest to:</a:t>
            </a:r>
            <a:endParaRPr lang="en-US" sz="1100" dirty="0"/>
          </a:p>
        </p:txBody>
      </p:sp>
      <p:sp>
        <p:nvSpPr>
          <p:cNvPr id="12" name="Text 10"/>
          <p:cNvSpPr/>
          <p:nvPr/>
        </p:nvSpPr>
        <p:spPr>
          <a:xfrm>
            <a:off x="566928" y="1874520"/>
            <a:ext cx="80467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A)  EGP 500,000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566928" y="2075688"/>
            <a:ext cx="80467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dirty="0">
                <a:solidFill>
                  <a:srgbClr val="2D7A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B)  EGP 760,608</a:t>
            </a:r>
            <a:endParaRPr lang="en-US" sz="1000" dirty="0"/>
          </a:p>
        </p:txBody>
      </p:sp>
      <p:sp>
        <p:nvSpPr>
          <p:cNvPr id="14" name="Text 12"/>
          <p:cNvSpPr/>
          <p:nvPr/>
        </p:nvSpPr>
        <p:spPr>
          <a:xfrm>
            <a:off x="566928" y="2276856"/>
            <a:ext cx="80467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C)  EGP 1,000,000</a:t>
            </a:r>
            <a:endParaRPr lang="en-US" sz="1000" dirty="0"/>
          </a:p>
        </p:txBody>
      </p:sp>
      <p:sp>
        <p:nvSpPr>
          <p:cNvPr id="15" name="Text 13"/>
          <p:cNvSpPr/>
          <p:nvPr/>
        </p:nvSpPr>
        <p:spPr>
          <a:xfrm>
            <a:off x="566928" y="2478024"/>
            <a:ext cx="80467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D)  EGP 1,500,000</a:t>
            </a:r>
            <a:endParaRPr lang="en-US" sz="1000" dirty="0"/>
          </a:p>
        </p:txBody>
      </p:sp>
      <p:sp>
        <p:nvSpPr>
          <p:cNvPr id="16" name="Shape 14"/>
          <p:cNvSpPr/>
          <p:nvPr/>
        </p:nvSpPr>
        <p:spPr>
          <a:xfrm>
            <a:off x="502920" y="2697480"/>
            <a:ext cx="8138160" cy="310896"/>
          </a:xfrm>
          <a:prstGeom prst="rect">
            <a:avLst/>
          </a:prstGeom>
          <a:solidFill>
            <a:srgbClr val="F2EBDB"/>
          </a:solidFill>
          <a:ln w="12700">
            <a:solidFill>
              <a:srgbClr val="2D7A4F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566928" y="2697480"/>
            <a:ext cx="80924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Answer: B.   PVA = 100,000 × [1 − (1.10)^(−15)] / 0.10 ≈ EGP 760,608  (Worked Example 2).</a:t>
            </a:r>
            <a:endParaRPr lang="en-US" sz="1000" dirty="0"/>
          </a:p>
        </p:txBody>
      </p:sp>
      <p:sp>
        <p:nvSpPr>
          <p:cNvPr id="18" name="Shape 16"/>
          <p:cNvSpPr/>
          <p:nvPr/>
        </p:nvSpPr>
        <p:spPr>
          <a:xfrm>
            <a:off x="365760" y="3200400"/>
            <a:ext cx="8412480" cy="1280160"/>
          </a:xfrm>
          <a:prstGeom prst="rect">
            <a:avLst/>
          </a:prstGeom>
          <a:solidFill>
            <a:srgbClr val="FFFFFF"/>
          </a:solidFill>
          <a:ln w="12700">
            <a:solidFill>
              <a:srgbClr val="D9D2C2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19" name="Shape 17"/>
          <p:cNvSpPr/>
          <p:nvPr/>
        </p:nvSpPr>
        <p:spPr>
          <a:xfrm>
            <a:off x="365760" y="3200400"/>
            <a:ext cx="73152" cy="1280160"/>
          </a:xfrm>
          <a:prstGeom prst="rect">
            <a:avLst/>
          </a:prstGeom>
          <a:solidFill>
            <a:srgbClr val="C9A961"/>
          </a:solidFill>
          <a:ln w="12700">
            <a:solidFill>
              <a:srgbClr val="C9A961"/>
            </a:solidFill>
            <a:prstDash val="solid"/>
          </a:ln>
        </p:spPr>
      </p:sp>
      <p:sp>
        <p:nvSpPr>
          <p:cNvPr id="20" name="Shape 18"/>
          <p:cNvSpPr/>
          <p:nvPr/>
        </p:nvSpPr>
        <p:spPr>
          <a:xfrm>
            <a:off x="548640" y="3310128"/>
            <a:ext cx="457200" cy="457200"/>
          </a:xfrm>
          <a:prstGeom prst="ellipse">
            <a:avLst/>
          </a:prstGeom>
          <a:solidFill>
            <a:srgbClr val="0B2545"/>
          </a:solidFill>
          <a:ln w="12700">
            <a:solidFill>
              <a:srgbClr val="0B2545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548640" y="3310128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C9A961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Q6</a:t>
            </a:r>
            <a:endParaRPr lang="en-US" sz="1100" dirty="0"/>
          </a:p>
        </p:txBody>
      </p:sp>
      <p:sp>
        <p:nvSpPr>
          <p:cNvPr id="22" name="Shape 20"/>
          <p:cNvSpPr/>
          <p:nvPr/>
        </p:nvSpPr>
        <p:spPr>
          <a:xfrm>
            <a:off x="1078992" y="3383280"/>
            <a:ext cx="685800" cy="256032"/>
          </a:xfrm>
          <a:prstGeom prst="rect">
            <a:avLst/>
          </a:prstGeom>
          <a:solidFill>
            <a:srgbClr val="C9A961"/>
          </a:solidFill>
          <a:ln w="12700">
            <a:solidFill>
              <a:srgbClr val="C9A961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1078992" y="3383280"/>
            <a:ext cx="6858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kern="0" spc="100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 / F</a:t>
            </a:r>
            <a:endParaRPr lang="en-US" sz="900" dirty="0"/>
          </a:p>
        </p:txBody>
      </p:sp>
      <p:sp>
        <p:nvSpPr>
          <p:cNvPr id="24" name="Text 22"/>
          <p:cNvSpPr/>
          <p:nvPr/>
        </p:nvSpPr>
        <p:spPr>
          <a:xfrm>
            <a:off x="1874520" y="3337560"/>
            <a:ext cx="67665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 annuity due has its payments occurring at the BEGINNING of each period, while an ordinary annuity has them at the END.</a:t>
            </a:r>
            <a:endParaRPr lang="en-US" sz="1100" dirty="0"/>
          </a:p>
        </p:txBody>
      </p:sp>
      <p:sp>
        <p:nvSpPr>
          <p:cNvPr id="25" name="Shape 23"/>
          <p:cNvSpPr/>
          <p:nvPr/>
        </p:nvSpPr>
        <p:spPr>
          <a:xfrm>
            <a:off x="502920" y="4114800"/>
            <a:ext cx="8138160" cy="310896"/>
          </a:xfrm>
          <a:prstGeom prst="rect">
            <a:avLst/>
          </a:prstGeom>
          <a:solidFill>
            <a:srgbClr val="F2EBDB"/>
          </a:solidFill>
          <a:ln w="12700">
            <a:solidFill>
              <a:srgbClr val="2D7A4F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566928" y="4114800"/>
            <a:ext cx="80924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Answer: TRUE.   Apartment rents = annuity due (paid at start). Most mortgages = ordinary annuity (paid at end).</a:t>
            </a:r>
            <a:endParaRPr lang="en-US" sz="1000" dirty="0"/>
          </a:p>
        </p:txBody>
      </p:sp>
      <p:sp>
        <p:nvSpPr>
          <p:cNvPr id="27" name="Shape 25"/>
          <p:cNvSpPr/>
          <p:nvPr/>
        </p:nvSpPr>
        <p:spPr>
          <a:xfrm>
            <a:off x="0" y="4983480"/>
            <a:ext cx="9144000" cy="164592"/>
          </a:xfrm>
          <a:prstGeom prst="rect">
            <a:avLst/>
          </a:prstGeom>
          <a:solidFill>
            <a:srgbClr val="0B2545"/>
          </a:solidFill>
          <a:ln w="12700">
            <a:solidFill>
              <a:srgbClr val="0B2545"/>
            </a:solidFill>
            <a:prstDash val="solid"/>
          </a:ln>
        </p:spPr>
      </p:sp>
      <p:sp>
        <p:nvSpPr>
          <p:cNvPr id="28" name="Text 26"/>
          <p:cNvSpPr/>
          <p:nvPr/>
        </p:nvSpPr>
        <p:spPr>
          <a:xfrm>
            <a:off x="365760" y="4983480"/>
            <a:ext cx="54864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kern="0" spc="200" dirty="0">
                <a:solidFill>
                  <a:srgbClr val="E8D5A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TIME VALUE OF MONEY  ·  REAL ESTATE FINANCE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8443"/>
    </mc:Choice>
    <mc:Fallback xmlns="">
      <p:transition spd="slow" advTm="17844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0072" x="4300538" y="3243263"/>
          <p14:tracePt t="10245" x="4243388" y="3200400"/>
          <p14:tracePt t="10251" x="4110038" y="3109913"/>
          <p14:tracePt t="10258" x="3943350" y="3005138"/>
          <p14:tracePt t="10270" x="3790950" y="2900363"/>
          <p14:tracePt t="10287" x="3276600" y="2562225"/>
          <p14:tracePt t="10303" x="3076575" y="2457450"/>
          <p14:tracePt t="10320" x="2986088" y="2400300"/>
          <p14:tracePt t="10337" x="2919413" y="2357438"/>
          <p14:tracePt t="10353" x="2909888" y="2352675"/>
          <p14:tracePt t="10370" x="2905125" y="2343150"/>
          <p14:tracePt t="10387" x="2905125" y="2338388"/>
          <p14:tracePt t="10403" x="2900363" y="2333625"/>
          <p14:tracePt t="10420" x="2900363" y="2324100"/>
          <p14:tracePt t="10437" x="2890838" y="2305050"/>
          <p14:tracePt t="10454" x="2881313" y="2281238"/>
          <p14:tracePt t="10470" x="2847975" y="2219325"/>
          <p14:tracePt t="10487" x="2824163" y="2171700"/>
          <p14:tracePt t="10503" x="2800350" y="2109788"/>
          <p14:tracePt t="10520" x="2771775" y="2019300"/>
          <p14:tracePt t="10537" x="2757488" y="1981200"/>
          <p14:tracePt t="10553" x="2747963" y="1952625"/>
          <p14:tracePt t="10570" x="2743200" y="1919288"/>
          <p14:tracePt t="10587" x="2738438" y="1909763"/>
          <p14:tracePt t="10603" x="2728913" y="1885950"/>
          <p14:tracePt t="10620" x="2714625" y="1866900"/>
          <p14:tracePt t="10637" x="2709863" y="1847850"/>
          <p14:tracePt t="10653" x="2705100" y="1838325"/>
          <p14:tracePt t="10670" x="2705100" y="1819275"/>
          <p14:tracePt t="10687" x="2705100" y="1809750"/>
          <p14:tracePt t="10703" x="2705100" y="1800225"/>
          <p14:tracePt t="10720" x="2700338" y="1776413"/>
          <p14:tracePt t="10737" x="2700338" y="1766888"/>
          <p14:tracePt t="10753" x="2695575" y="1757363"/>
          <p14:tracePt t="10790" x="2695575" y="1752600"/>
          <p14:tracePt t="10925" x="2695575" y="1757363"/>
          <p14:tracePt t="10954" x="2695575" y="1762125"/>
          <p14:tracePt t="10974" x="2695575" y="1766888"/>
          <p14:tracePt t="11010" x="2695575" y="1771650"/>
          <p14:tracePt t="11045" x="2695575" y="1776413"/>
          <p14:tracePt t="11066" x="2695575" y="1781175"/>
          <p14:tracePt t="11102" x="2695575" y="1785938"/>
          <p14:tracePt t="11109" x="2695575" y="1790700"/>
          <p14:tracePt t="11137" x="2695575" y="1795463"/>
          <p14:tracePt t="12947" x="2709863" y="1795463"/>
          <p14:tracePt t="12954" x="2747963" y="1795463"/>
          <p14:tracePt t="12969" x="2819400" y="1795463"/>
          <p14:tracePt t="12986" x="2895600" y="1795463"/>
          <p14:tracePt t="13003" x="2990850" y="1795463"/>
          <p14:tracePt t="13019" x="3057525" y="1795463"/>
          <p14:tracePt t="13036" x="3128963" y="1800225"/>
          <p14:tracePt t="13052" x="3186113" y="1804988"/>
          <p14:tracePt t="13070" x="3214688" y="1804988"/>
          <p14:tracePt t="13086" x="3224213" y="1809750"/>
          <p14:tracePt t="13102" x="3233738" y="1809750"/>
          <p14:tracePt t="13136" x="3238500" y="1809750"/>
          <p14:tracePt t="13195" x="3243263" y="1809750"/>
          <p14:tracePt t="13252" x="3252788" y="1809750"/>
          <p14:tracePt t="13259" x="3267075" y="1804988"/>
          <p14:tracePt t="13269" x="3290888" y="1804988"/>
          <p14:tracePt t="13286" x="3333750" y="1795463"/>
          <p14:tracePt t="13302" x="3414713" y="1790700"/>
          <p14:tracePt t="13319" x="3457575" y="1785938"/>
          <p14:tracePt t="13336" x="3505200" y="1781175"/>
          <p14:tracePt t="13352" x="3543300" y="1776413"/>
          <p14:tracePt t="13369" x="3571875" y="1771650"/>
          <p14:tracePt t="13386" x="3609975" y="1771650"/>
          <p14:tracePt t="13402" x="3619500" y="1771650"/>
          <p14:tracePt t="13419" x="3624263" y="1771650"/>
          <p14:tracePt t="13436" x="3629025" y="1771650"/>
          <p14:tracePt t="14904" x="3629025" y="1766888"/>
          <p14:tracePt t="14961" x="3624263" y="1766888"/>
          <p14:tracePt t="14989" x="3614738" y="1762125"/>
          <p14:tracePt t="14996" x="3609975" y="1762125"/>
          <p14:tracePt t="15004" x="3595688" y="1757363"/>
          <p14:tracePt t="15018" x="3567113" y="1752600"/>
          <p14:tracePt t="15035" x="3524250" y="1738313"/>
          <p14:tracePt t="15052" x="3495675" y="1728788"/>
          <p14:tracePt t="15068" x="3462338" y="1728788"/>
          <p14:tracePt t="15086" x="3443288" y="1724025"/>
          <p14:tracePt t="15102" x="3433763" y="1719263"/>
          <p14:tracePt t="15118" x="3429000" y="1719263"/>
          <p14:tracePt t="15415" x="3433763" y="1719263"/>
          <p14:tracePt t="15571" x="3438525" y="1719263"/>
          <p14:tracePt t="15713" x="3438525" y="1724025"/>
          <p14:tracePt t="17963" x="3443288" y="1724025"/>
          <p14:tracePt t="18501" x="3443288" y="1728788"/>
          <p14:tracePt t="18912" x="3448050" y="1728788"/>
          <p14:tracePt t="19018" x="3452813" y="1728788"/>
          <p14:tracePt t="19032" x="3457575" y="1728788"/>
          <p14:tracePt t="19040" x="3471863" y="1724025"/>
          <p14:tracePt t="19050" x="3486150" y="1724025"/>
          <p14:tracePt t="19067" x="3533775" y="1724025"/>
          <p14:tracePt t="19084" x="3567113" y="1724025"/>
          <p14:tracePt t="19100" x="3586163" y="1724025"/>
          <p14:tracePt t="19117" x="3614738" y="1724025"/>
          <p14:tracePt t="19134" x="3624263" y="1724025"/>
          <p14:tracePt t="19150" x="3643313" y="1724025"/>
          <p14:tracePt t="19167" x="3681413" y="1728788"/>
          <p14:tracePt t="19184" x="3714750" y="1733550"/>
          <p14:tracePt t="19200" x="3757613" y="1738313"/>
          <p14:tracePt t="19217" x="3810000" y="1752600"/>
          <p14:tracePt t="19234" x="3838575" y="1757363"/>
          <p14:tracePt t="19250" x="3867150" y="1762125"/>
          <p14:tracePt t="19267" x="3905250" y="1771650"/>
          <p14:tracePt t="19284" x="3933825" y="1776413"/>
          <p14:tracePt t="19301" x="3962400" y="1776413"/>
          <p14:tracePt t="19317" x="4000500" y="1781175"/>
          <p14:tracePt t="19334" x="4019550" y="1781175"/>
          <p14:tracePt t="19350" x="4033838" y="1785938"/>
          <p14:tracePt t="19367" x="4052888" y="1785938"/>
          <p14:tracePt t="19384" x="4071938" y="1785938"/>
          <p14:tracePt t="19401" x="4086225" y="1785938"/>
          <p14:tracePt t="19417" x="4100513" y="1785938"/>
          <p14:tracePt t="19434" x="4110038" y="1785938"/>
          <p14:tracePt t="19450" x="4124325" y="1785938"/>
          <p14:tracePt t="19467" x="4133850" y="1785938"/>
          <p14:tracePt t="19484" x="4138613" y="1785938"/>
          <p14:tracePt t="19529" x="4143375" y="1785938"/>
          <p14:tracePt t="19600" x="4148138" y="1785938"/>
          <p14:tracePt t="19635" x="4152900" y="1785938"/>
          <p14:tracePt t="19664" x="4157663" y="1785938"/>
          <p14:tracePt t="19720" x="4157663" y="1781175"/>
          <p14:tracePt t="19926" x="4157663" y="1776413"/>
          <p14:tracePt t="20082" x="4152900" y="1776413"/>
          <p14:tracePt t="20132" x="4148138" y="1776413"/>
          <p14:tracePt t="20458" x="4162425" y="1771650"/>
          <p14:tracePt t="20465" x="4191000" y="1766888"/>
          <p14:tracePt t="20472" x="4219575" y="1762125"/>
          <p14:tracePt t="20483" x="4262438" y="1747838"/>
          <p14:tracePt t="20500" x="4381500" y="1728788"/>
          <p14:tracePt t="20517" x="4448175" y="1719263"/>
          <p14:tracePt t="20533" x="4495800" y="1714500"/>
          <p14:tracePt t="20550" x="4533900" y="1700213"/>
          <p14:tracePt t="20567" x="4543425" y="1700213"/>
          <p14:tracePt t="20583" x="4548188" y="1700213"/>
          <p14:tracePt t="20955" x="4548188" y="1704975"/>
          <p14:tracePt t="20961" x="4543425" y="1714500"/>
          <p14:tracePt t="20969" x="4538663" y="1724025"/>
          <p14:tracePt t="20983" x="4529138" y="1747838"/>
          <p14:tracePt t="21000" x="4524375" y="1766888"/>
          <p14:tracePt t="21016" x="4524375" y="1776413"/>
          <p14:tracePt t="21033" x="4514850" y="1785938"/>
          <p14:tracePt t="21050" x="4514850" y="1790700"/>
          <p14:tracePt t="21096" x="4514850" y="1795463"/>
          <p14:tracePt t="21402" x="4514850" y="1790700"/>
          <p14:tracePt t="21770" x="4514850" y="1785938"/>
          <p14:tracePt t="21983" x="4514850" y="1781175"/>
          <p14:tracePt t="22111" x="4510088" y="1781175"/>
          <p14:tracePt t="22161" x="4505325" y="1781175"/>
          <p14:tracePt t="22189" x="4500563" y="1776413"/>
          <p14:tracePt t="22217" x="4491038" y="1771650"/>
          <p14:tracePt t="22224" x="4452938" y="1757363"/>
          <p14:tracePt t="22233" x="4395788" y="1752600"/>
          <p14:tracePt t="22249" x="4281488" y="1743075"/>
          <p14:tracePt t="22266" x="4043363" y="1719263"/>
          <p14:tracePt t="22283" x="3895725" y="1700213"/>
          <p14:tracePt t="22299" x="3738563" y="1690688"/>
          <p14:tracePt t="22316" x="3557588" y="1676400"/>
          <p14:tracePt t="22333" x="3438525" y="1662113"/>
          <p14:tracePt t="22349" x="3348038" y="1657350"/>
          <p14:tracePt t="22366" x="3252788" y="1643063"/>
          <p14:tracePt t="22383" x="3186113" y="1628775"/>
          <p14:tracePt t="22399" x="3124200" y="1619250"/>
          <p14:tracePt t="22416" x="3052763" y="1614488"/>
          <p14:tracePt t="22433" x="3028950" y="1609725"/>
          <p14:tracePt t="22449" x="2995613" y="1609725"/>
          <p14:tracePt t="22466" x="2952750" y="1609725"/>
          <p14:tracePt t="22483" x="2909888" y="1609725"/>
          <p14:tracePt t="22499" x="2857500" y="1614488"/>
          <p14:tracePt t="22516" x="2790825" y="1619250"/>
          <p14:tracePt t="22533" x="2747963" y="1624013"/>
          <p14:tracePt t="22549" x="2700338" y="1633538"/>
          <p14:tracePt t="22566" x="2628900" y="1647825"/>
          <p14:tracePt t="22583" x="2590800" y="1657350"/>
          <p14:tracePt t="22599" x="2562225" y="1666875"/>
          <p14:tracePt t="22616" x="2528888" y="1681163"/>
          <p14:tracePt t="22633" x="2509838" y="1690688"/>
          <p14:tracePt t="22650" x="2490788" y="1709738"/>
          <p14:tracePt t="22666" x="2486025" y="1714500"/>
          <p14:tracePt t="22683" x="2476500" y="1719263"/>
          <p14:tracePt t="22699" x="2457450" y="1738313"/>
          <p14:tracePt t="22716" x="2443163" y="1747838"/>
          <p14:tracePt t="22733" x="2428875" y="1752600"/>
          <p14:tracePt t="22749" x="2419350" y="1762125"/>
          <p14:tracePt t="22766" x="2414588" y="1762125"/>
          <p14:tracePt t="22783" x="2414588" y="1766888"/>
          <p14:tracePt t="22816" x="2414588" y="1771650"/>
          <p14:tracePt t="22832" x="2409825" y="1771650"/>
          <p14:tracePt t="22849" x="2409825" y="1776413"/>
          <p14:tracePt t="22877" x="2409825" y="1781175"/>
          <p14:tracePt t="22948" x="2409825" y="1785938"/>
          <p14:tracePt t="23019" x="2414588" y="1785938"/>
          <p14:tracePt t="23033" x="2419350" y="1785938"/>
          <p14:tracePt t="23040" x="2424113" y="1785938"/>
          <p14:tracePt t="23049" x="2433638" y="1785938"/>
          <p14:tracePt t="23066" x="2447925" y="1800225"/>
          <p14:tracePt t="23082" x="2476500" y="1819275"/>
          <p14:tracePt t="23099" x="2490788" y="1828800"/>
          <p14:tracePt t="23116" x="2514600" y="1847850"/>
          <p14:tracePt t="23132" x="2547938" y="1862138"/>
          <p14:tracePt t="23149" x="2562225" y="1866900"/>
          <p14:tracePt t="23166" x="2595563" y="1871663"/>
          <p14:tracePt t="23182" x="2619375" y="1876425"/>
          <p14:tracePt t="23199" x="2633663" y="1876425"/>
          <p14:tracePt t="23216" x="2647950" y="1871663"/>
          <p14:tracePt t="23232" x="2652713" y="1866900"/>
          <p14:tracePt t="23274" x="2657475" y="1866900"/>
          <p14:tracePt t="23303" x="2657475" y="1862138"/>
          <p14:tracePt t="23310" x="2662238" y="1862138"/>
          <p14:tracePt t="23374" x="2667000" y="1862138"/>
          <p14:tracePt t="23467" x="2667000" y="1857375"/>
          <p14:tracePt t="23502" x="2671763" y="1857375"/>
          <p14:tracePt t="23551" x="2681288" y="1857375"/>
          <p14:tracePt t="23566" x="2686050" y="1857375"/>
          <p14:tracePt t="23580" x="2695575" y="1857375"/>
          <p14:tracePt t="23586" x="2700338" y="1857375"/>
          <p14:tracePt t="23601" x="2709863" y="1857375"/>
          <p14:tracePt t="23615" x="2714625" y="1857375"/>
          <p14:tracePt t="23632" x="2728913" y="1857375"/>
          <p14:tracePt t="23649" x="2733675" y="1857375"/>
          <p14:tracePt t="23666" x="2747963" y="1857375"/>
          <p14:tracePt t="23682" x="2757488" y="1862138"/>
          <p14:tracePt t="23699" x="2762250" y="1862138"/>
          <p14:tracePt t="23716" x="2771775" y="1866900"/>
          <p14:tracePt t="23749" x="2776538" y="1866900"/>
          <p14:tracePt t="23785" x="2786063" y="1866900"/>
          <p14:tracePt t="23856" x="2790825" y="1866900"/>
          <p14:tracePt t="27595" x="2828925" y="1862138"/>
          <p14:tracePt t="27602" x="2890838" y="1852613"/>
          <p14:tracePt t="27614" x="2957513" y="1847850"/>
          <p14:tracePt t="27631" x="3181350" y="1819275"/>
          <p14:tracePt t="27648" x="3386138" y="1800225"/>
          <p14:tracePt t="27664" x="3690938" y="1785938"/>
          <p14:tracePt t="27681" x="3876675" y="1781175"/>
          <p14:tracePt t="27698" x="4071938" y="1781175"/>
          <p14:tracePt t="27714" x="4281488" y="1771650"/>
          <p14:tracePt t="27731" x="4424363" y="1766888"/>
          <p14:tracePt t="27748" x="4519613" y="1766888"/>
          <p14:tracePt t="27764" x="4610100" y="1766888"/>
          <p14:tracePt t="27781" x="4643438" y="1766888"/>
          <p14:tracePt t="27798" x="4657725" y="1766888"/>
          <p14:tracePt t="27814" x="4672013" y="1766888"/>
          <p14:tracePt t="27831" x="4681538" y="1766888"/>
          <p14:tracePt t="27847" x="4686300" y="1766888"/>
          <p14:tracePt t="27864" x="4710113" y="1757363"/>
          <p14:tracePt t="27881" x="4724400" y="1757363"/>
          <p14:tracePt t="27898" x="4743450" y="1752600"/>
          <p14:tracePt t="27915" x="4772025" y="1743075"/>
          <p14:tracePt t="27931" x="4786313" y="1733550"/>
          <p14:tracePt t="27947" x="4810125" y="1733550"/>
          <p14:tracePt t="27964" x="4824413" y="1719263"/>
          <p14:tracePt t="27981" x="4829175" y="1719263"/>
          <p14:tracePt t="27998" x="4838700" y="1719263"/>
          <p14:tracePt t="28048" x="4843463" y="1719263"/>
          <p14:tracePt t="28644" x="4867275" y="1719263"/>
          <p14:tracePt t="28651" x="4905375" y="1719263"/>
          <p14:tracePt t="28664" x="4953000" y="1724025"/>
          <p14:tracePt t="28681" x="5072063" y="1733550"/>
          <p14:tracePt t="28697" x="5143500" y="1743075"/>
          <p14:tracePt t="28714" x="5238750" y="1752600"/>
          <p14:tracePt t="28731" x="5295900" y="1752600"/>
          <p14:tracePt t="28747" x="5334000" y="1757363"/>
          <p14:tracePt t="28764" x="5372100" y="1766888"/>
          <p14:tracePt t="28781" x="5376863" y="1766888"/>
          <p14:tracePt t="28797" x="5381625" y="1766888"/>
          <p14:tracePt t="28814" x="5386388" y="1766888"/>
          <p14:tracePt t="28900" x="5391150" y="1766888"/>
          <p14:tracePt t="29020" x="5395913" y="1766888"/>
          <p14:tracePt t="33873" x="5419725" y="1766888"/>
          <p14:tracePt t="33881" x="5462588" y="1766888"/>
          <p14:tracePt t="33895" x="5557838" y="1766888"/>
          <p14:tracePt t="33912" x="5643563" y="1766888"/>
          <p14:tracePt t="33929" x="5762625" y="1771650"/>
          <p14:tracePt t="33945" x="5848350" y="1771650"/>
          <p14:tracePt t="33962" x="5905500" y="1776413"/>
          <p14:tracePt t="33979" x="6000750" y="1781175"/>
          <p14:tracePt t="33995" x="6057900" y="1790700"/>
          <p14:tracePt t="34012" x="6105525" y="1795463"/>
          <p14:tracePt t="34029" x="6162675" y="1809750"/>
          <p14:tracePt t="34045" x="6191250" y="1814513"/>
          <p14:tracePt t="34063" x="6205538" y="1814513"/>
          <p14:tracePt t="34079" x="6210300" y="1814513"/>
          <p14:tracePt t="34120" x="6215063" y="1814513"/>
          <p14:tracePt t="34155" x="6219825" y="1814513"/>
          <p14:tracePt t="34319" x="6215063" y="1814513"/>
          <p14:tracePt t="34333" x="6210300" y="1814513"/>
          <p14:tracePt t="34354" x="6205538" y="1814513"/>
          <p14:tracePt t="34375" x="6200775" y="1809750"/>
          <p14:tracePt t="34389" x="6196013" y="1804988"/>
          <p14:tracePt t="34404" x="6191250" y="1804988"/>
          <p14:tracePt t="34412" x="6186488" y="1804988"/>
          <p14:tracePt t="34429" x="6176963" y="1800225"/>
          <p14:tracePt t="34445" x="6157913" y="1795463"/>
          <p14:tracePt t="34462" x="6134100" y="1790700"/>
          <p14:tracePt t="34479" x="6100763" y="1785938"/>
          <p14:tracePt t="34495" x="6062663" y="1785938"/>
          <p14:tracePt t="34512" x="6043613" y="1785938"/>
          <p14:tracePt t="34529" x="6034088" y="1781175"/>
          <p14:tracePt t="34545" x="6029325" y="1781175"/>
          <p14:tracePt t="38178" x="6005513" y="1776413"/>
          <p14:tracePt t="38186" x="5957888" y="1776413"/>
          <p14:tracePt t="38194" x="5915025" y="1771650"/>
          <p14:tracePt t="38211" x="5815013" y="1766888"/>
          <p14:tracePt t="38227" x="5705475" y="1762125"/>
          <p14:tracePt t="38244" x="5638800" y="1752600"/>
          <p14:tracePt t="38261" x="5591175" y="1743075"/>
          <p14:tracePt t="38277" x="5529263" y="1728788"/>
          <p14:tracePt t="38294" x="5491163" y="1719263"/>
          <p14:tracePt t="38311" x="5467350" y="1709738"/>
          <p14:tracePt t="38327" x="5434013" y="1695450"/>
          <p14:tracePt t="38344" x="5424488" y="1685925"/>
          <p14:tracePt t="38361" x="5405438" y="1676400"/>
          <p14:tracePt t="38377" x="5381625" y="1666875"/>
          <p14:tracePt t="38394" x="5367338" y="1662113"/>
          <p14:tracePt t="38411" x="5357813" y="1657350"/>
          <p14:tracePt t="38444" x="5353050" y="1657350"/>
          <p14:tracePt t="38539" x="5353050" y="1662113"/>
          <p14:tracePt t="38554" x="5353050" y="1666875"/>
          <p14:tracePt t="38561" x="5357813" y="1666875"/>
          <p14:tracePt t="38577" x="5362575" y="1671638"/>
          <p14:tracePt t="38596" x="5367338" y="1676400"/>
          <p14:tracePt t="38610" x="5372100" y="1681163"/>
          <p14:tracePt t="38627" x="5376863" y="1685925"/>
          <p14:tracePt t="38644" x="5376863" y="1690688"/>
          <p14:tracePt t="38661" x="5381625" y="1695450"/>
          <p14:tracePt t="38677" x="5381625" y="1700213"/>
          <p14:tracePt t="38717" x="5381625" y="1704975"/>
          <p14:tracePt t="38727" x="5386388" y="1704975"/>
          <p14:tracePt t="38745" x="5386388" y="1709738"/>
          <p14:tracePt t="38774" x="5386388" y="1714500"/>
          <p14:tracePt t="38788" x="5386388" y="1719263"/>
          <p14:tracePt t="38795" x="5391150" y="1719263"/>
          <p14:tracePt t="38810" x="5391150" y="1724025"/>
          <p14:tracePt t="38827" x="5395913" y="1724025"/>
          <p14:tracePt t="38845" x="5395913" y="1728788"/>
          <p14:tracePt t="38860" x="5400675" y="1728788"/>
          <p14:tracePt t="45997" x="5510213" y="1728788"/>
          <p14:tracePt t="46003" x="5557838" y="1728788"/>
          <p14:tracePt t="46009" x="5595938" y="1728788"/>
          <p14:tracePt t="46025" x="5681663" y="1733550"/>
          <p14:tracePt t="46041" x="5772150" y="1743075"/>
          <p14:tracePt t="46058" x="5934075" y="1752600"/>
          <p14:tracePt t="46075" x="6029325" y="1757363"/>
          <p14:tracePt t="46091" x="6129338" y="1766888"/>
          <p14:tracePt t="46108" x="6291263" y="1795463"/>
          <p14:tracePt t="46125" x="6386513" y="1824038"/>
          <p14:tracePt t="46141" x="6481763" y="1852613"/>
          <p14:tracePt t="46158" x="6596063" y="1900238"/>
          <p14:tracePt t="46175" x="6638925" y="1914525"/>
          <p14:tracePt t="46191" x="6662738" y="1928813"/>
          <p14:tracePt t="46208" x="6677025" y="1938338"/>
          <p14:tracePt t="46241" x="6681788" y="1938338"/>
          <p14:tracePt t="46343" x="6681788" y="1928813"/>
          <p14:tracePt t="46357" x="6681788" y="1924050"/>
          <p14:tracePt t="46372" x="6681788" y="1914525"/>
          <p14:tracePt t="46378" x="6677025" y="1914525"/>
          <p14:tracePt t="46391" x="6677025" y="1909763"/>
          <p14:tracePt t="46408" x="6677025" y="1900238"/>
          <p14:tracePt t="46425" x="6677025" y="1890713"/>
          <p14:tracePt t="46441" x="6677025" y="1885950"/>
          <p14:tracePt t="46458" x="6677025" y="1881188"/>
          <p14:tracePt t="46474" x="6677025" y="1876425"/>
          <p14:tracePt t="46499" x="6677025" y="1871663"/>
          <p14:tracePt t="46513" x="6681788" y="1871663"/>
          <p14:tracePt t="46534" x="6681788" y="1866900"/>
          <p14:tracePt t="46555" x="6691313" y="1866900"/>
          <p14:tracePt t="46570" x="6705600" y="1866900"/>
          <p14:tracePt t="46577" x="6715125" y="1866900"/>
          <p14:tracePt t="46591" x="6748463" y="1857375"/>
          <p14:tracePt t="46608" x="6781800" y="1852613"/>
          <p14:tracePt t="46625" x="6815138" y="1847850"/>
          <p14:tracePt t="46641" x="6862763" y="1833563"/>
          <p14:tracePt t="46658" x="6905625" y="1824038"/>
          <p14:tracePt t="46674" x="6958013" y="1814513"/>
          <p14:tracePt t="46691" x="7043738" y="1804988"/>
          <p14:tracePt t="46708" x="7100888" y="1795463"/>
          <p14:tracePt t="46724" x="7134225" y="1790700"/>
          <p14:tracePt t="46741" x="7167563" y="1785938"/>
          <p14:tracePt t="46758" x="7186613" y="1785938"/>
          <p14:tracePt t="46775" x="7200900" y="1785938"/>
          <p14:tracePt t="46791" x="7210425" y="1785938"/>
          <p14:tracePt t="46808" x="7215188" y="1785938"/>
          <p14:tracePt t="46868" x="7219950" y="1785938"/>
          <p14:tracePt t="46904" x="7224713" y="1785938"/>
          <p14:tracePt t="46924" x="7229475" y="1785938"/>
          <p14:tracePt t="46939" x="7234238" y="1785938"/>
          <p14:tracePt t="46953" x="7239000" y="1785938"/>
          <p14:tracePt t="46960" x="7248525" y="1785938"/>
          <p14:tracePt t="46974" x="7267575" y="1781175"/>
          <p14:tracePt t="46991" x="7296150" y="1776413"/>
          <p14:tracePt t="47008" x="7319963" y="1771650"/>
          <p14:tracePt t="47024" x="7372350" y="1771650"/>
          <p14:tracePt t="47041" x="7419975" y="1762125"/>
          <p14:tracePt t="47058" x="7462838" y="1757363"/>
          <p14:tracePt t="47074" x="7524750" y="1757363"/>
          <p14:tracePt t="47091" x="7539038" y="1752600"/>
          <p14:tracePt t="47108" x="7553325" y="1752600"/>
          <p14:tracePt t="47141" x="7558088" y="1752600"/>
          <p14:tracePt t="52814" x="7515225" y="1752600"/>
          <p14:tracePt t="52820" x="7453313" y="1757363"/>
          <p14:tracePt t="52827" x="7381875" y="1766888"/>
          <p14:tracePt t="52839" x="7291388" y="1771650"/>
          <p14:tracePt t="52856" x="7077075" y="1776413"/>
          <p14:tracePt t="52872" x="6929438" y="1776413"/>
          <p14:tracePt t="52889" x="6791325" y="1771650"/>
          <p14:tracePt t="52906" x="6619875" y="1757363"/>
          <p14:tracePt t="52923" x="6505575" y="1752600"/>
          <p14:tracePt t="52939" x="6405563" y="1747838"/>
          <p14:tracePt t="52956" x="6257925" y="1743075"/>
          <p14:tracePt t="52972" x="6181725" y="1738313"/>
          <p14:tracePt t="52989" x="6115050" y="1728788"/>
          <p14:tracePt t="53006" x="6091238" y="1728788"/>
          <p14:tracePt t="53022" x="6067425" y="1728788"/>
          <p14:tracePt t="53039" x="6043613" y="1728788"/>
          <p14:tracePt t="53056" x="6024563" y="1728788"/>
          <p14:tracePt t="53072" x="6015038" y="1728788"/>
          <p14:tracePt t="53089" x="5995988" y="1733550"/>
          <p14:tracePt t="53544" x="5938838" y="1743075"/>
          <p14:tracePt t="53551" x="5838825" y="1766888"/>
          <p14:tracePt t="53558" x="5719763" y="1795463"/>
          <p14:tracePt t="53572" x="5481638" y="1838325"/>
          <p14:tracePt t="53589" x="5210175" y="1885950"/>
          <p14:tracePt t="53606" x="5014913" y="1914525"/>
          <p14:tracePt t="53622" x="4772025" y="1943100"/>
          <p14:tracePt t="53639" x="4672013" y="1947863"/>
          <p14:tracePt t="53656" x="4605338" y="1952625"/>
          <p14:tracePt t="53672" x="4519613" y="1957388"/>
          <p14:tracePt t="53689" x="4481513" y="1962150"/>
          <p14:tracePt t="53705" x="4448175" y="1962150"/>
          <p14:tracePt t="53722" x="4414838" y="1966913"/>
          <p14:tracePt t="53739" x="4410075" y="1966913"/>
          <p14:tracePt t="53755" x="4400550" y="1971675"/>
          <p14:tracePt t="53772" x="4395788" y="1971675"/>
          <p14:tracePt t="53789" x="4391025" y="1971675"/>
          <p14:tracePt t="53805" x="4386263" y="1971675"/>
          <p14:tracePt t="53841" x="4386263" y="1976438"/>
          <p14:tracePt t="53955" x="4386263" y="1981200"/>
          <p14:tracePt t="53997" x="4386263" y="1985963"/>
          <p14:tracePt t="54019" x="4381500" y="1985963"/>
          <p14:tracePt t="54069" x="4371975" y="1985963"/>
          <p14:tracePt t="54076" x="4367213" y="1985963"/>
          <p14:tracePt t="54089" x="4343400" y="1981200"/>
          <p14:tracePt t="54105" x="4310063" y="1971675"/>
          <p14:tracePt t="54122" x="4267200" y="1966913"/>
          <p14:tracePt t="54139" x="4200525" y="1957388"/>
          <p14:tracePt t="54155" x="4171950" y="1952625"/>
          <p14:tracePt t="54172" x="4143375" y="1947863"/>
          <p14:tracePt t="54189" x="4100513" y="1943100"/>
          <p14:tracePt t="54205" x="4081463" y="1933575"/>
          <p14:tracePt t="54222" x="4071938" y="1933575"/>
          <p14:tracePt t="54239" x="4067175" y="1933575"/>
          <p14:tracePt t="54615" x="4038600" y="1919288"/>
          <p14:tracePt t="54622" x="4005263" y="1905000"/>
          <p14:tracePt t="54638" x="3948113" y="1866900"/>
          <p14:tracePt t="54655" x="3871913" y="1833563"/>
          <p14:tracePt t="54672" x="3767138" y="1785938"/>
          <p14:tracePt t="54688" x="3705225" y="1762125"/>
          <p14:tracePt t="54705" x="3652838" y="1738313"/>
          <p14:tracePt t="54722" x="3581400" y="1704975"/>
          <p14:tracePt t="54738" x="3533775" y="1690688"/>
          <p14:tracePt t="54755" x="3490913" y="1671638"/>
          <p14:tracePt t="54772" x="3452813" y="1657350"/>
          <p14:tracePt t="54788" x="3443288" y="1647825"/>
          <p14:tracePt t="54805" x="3438525" y="1643063"/>
          <p14:tracePt t="54822" x="3433763" y="1643063"/>
          <p14:tracePt t="54856" x="3429000" y="1643063"/>
          <p14:tracePt t="54920" x="3429000" y="1647825"/>
          <p14:tracePt t="54956" x="3429000" y="1652588"/>
          <p14:tracePt t="55026" x="3429000" y="1657350"/>
          <p14:tracePt t="55055" x="3429000" y="1662113"/>
          <p14:tracePt t="55076" x="3429000" y="1666875"/>
          <p14:tracePt t="55119" x="3429000" y="1671638"/>
          <p14:tracePt t="55190" x="3429000" y="1681163"/>
          <p14:tracePt t="55225" x="3433763" y="1681163"/>
          <p14:tracePt t="55254" x="3438525" y="1681163"/>
          <p14:tracePt t="55331" x="3443288" y="1681163"/>
          <p14:tracePt t="55388" x="3443288" y="1685925"/>
          <p14:tracePt t="55395" x="3448050" y="1685925"/>
          <p14:tracePt t="55452" x="3448050" y="1690688"/>
          <p14:tracePt t="55466" x="3452813" y="1690688"/>
          <p14:tracePt t="55480" x="3457575" y="1695450"/>
          <p14:tracePt t="55488" x="3462338" y="1695450"/>
          <p14:tracePt t="55505" x="3471863" y="1700213"/>
          <p14:tracePt t="55521" x="3481388" y="1700213"/>
          <p14:tracePt t="55538" x="3495675" y="1709738"/>
          <p14:tracePt t="55555" x="3500438" y="1709738"/>
          <p14:tracePt t="55572" x="3509963" y="1714500"/>
          <p14:tracePt t="55588" x="3514725" y="1714500"/>
          <p14:tracePt t="55622" x="3519488" y="1714500"/>
          <p14:tracePt t="55686" x="3524250" y="1714500"/>
          <p14:tracePt t="59176" x="3567113" y="1709738"/>
          <p14:tracePt t="59184" x="3652838" y="1690688"/>
          <p14:tracePt t="59191" x="3743325" y="1666875"/>
          <p14:tracePt t="59204" x="3852863" y="1643063"/>
          <p14:tracePt t="59220" x="4262438" y="1590675"/>
          <p14:tracePt t="59237" x="4552950" y="1576388"/>
          <p14:tracePt t="59254" x="4933950" y="1571625"/>
          <p14:tracePt t="59270" x="5172075" y="1576388"/>
          <p14:tracePt t="59287" x="5395913" y="1585913"/>
          <p14:tracePt t="59303" x="5614988" y="1595438"/>
          <p14:tracePt t="59320" x="5738813" y="1600200"/>
          <p14:tracePt t="59337" x="5834063" y="1600200"/>
          <p14:tracePt t="59354" x="5910263" y="1604963"/>
          <p14:tracePt t="59370" x="5924550" y="1604963"/>
          <p14:tracePt t="59387" x="5929313" y="1604963"/>
          <p14:tracePt t="59404" x="5934075" y="1604963"/>
          <p14:tracePt t="59488" x="5934075" y="1609725"/>
          <p14:tracePt t="59517" x="5934075" y="1619250"/>
          <p14:tracePt t="59525" x="5934075" y="1624013"/>
          <p14:tracePt t="59537" x="5934075" y="1638300"/>
          <p14:tracePt t="59553" x="5905500" y="1690688"/>
          <p14:tracePt t="59570" x="5848350" y="1738313"/>
          <p14:tracePt t="59587" x="5719763" y="1800225"/>
          <p14:tracePt t="59603" x="5614988" y="1843088"/>
          <p14:tracePt t="59620" x="5500688" y="1871663"/>
          <p14:tracePt t="59637" x="5395913" y="1881188"/>
          <p14:tracePt t="59653" x="5372100" y="1881188"/>
          <p14:tracePt t="59670" x="5362575" y="1881188"/>
          <p14:tracePt t="59703" x="5357813" y="1881188"/>
          <p14:tracePt t="59765" x="5357813" y="1871663"/>
          <p14:tracePt t="59829" x="5357813" y="1866900"/>
          <p14:tracePt t="59865" x="5357813" y="1862138"/>
          <p14:tracePt t="59871" x="5357813" y="1857375"/>
          <p14:tracePt t="59893" x="5357813" y="1852613"/>
          <p14:tracePt t="59928" x="5357813" y="1847850"/>
          <p14:tracePt t="59936" x="5357813" y="1843088"/>
          <p14:tracePt t="59957" x="5362575" y="1838325"/>
          <p14:tracePt t="59985" x="5362575" y="1833563"/>
          <p14:tracePt t="60021" x="5362575" y="1828800"/>
          <p14:tracePt t="60085" x="5362575" y="1824038"/>
          <p14:tracePt t="60113" x="5362575" y="1819275"/>
          <p14:tracePt t="60531" x="5334000" y="1819275"/>
          <p14:tracePt t="60539" x="5310188" y="1824038"/>
          <p14:tracePt t="60553" x="5229225" y="1838325"/>
          <p14:tracePt t="60570" x="5133975" y="1847850"/>
          <p14:tracePt t="60587" x="5024438" y="1862138"/>
          <p14:tracePt t="60603" x="4881563" y="1871663"/>
          <p14:tracePt t="60620" x="4772025" y="1885950"/>
          <p14:tracePt t="60636" x="4672013" y="1895475"/>
          <p14:tracePt t="60653" x="4524375" y="1914525"/>
          <p14:tracePt t="60670" x="4429125" y="1943100"/>
          <p14:tracePt t="60687" x="4338638" y="1957388"/>
          <p14:tracePt t="60703" x="4233863" y="1976438"/>
          <p14:tracePt t="60720" x="4191000" y="1985963"/>
          <p14:tracePt t="60737" x="4162425" y="1990725"/>
          <p14:tracePt t="60753" x="4152900" y="1990725"/>
          <p14:tracePt t="60770" x="4148138" y="1990725"/>
          <p14:tracePt t="71216" x="4119563" y="1995488"/>
          <p14:tracePt t="71225" x="4067175" y="2000250"/>
          <p14:tracePt t="71233" x="3986213" y="2014538"/>
          <p14:tracePt t="71250" x="3838575" y="2047875"/>
          <p14:tracePt t="71266" x="3486150" y="2124075"/>
          <p14:tracePt t="71283" x="3200400" y="2166938"/>
          <p14:tracePt t="71300" x="2957513" y="2214563"/>
          <p14:tracePt t="71316" x="2605088" y="2286000"/>
          <p14:tracePt t="71333" x="2376488" y="2338388"/>
          <p14:tracePt t="71349" x="2195513" y="2390775"/>
          <p14:tracePt t="71366" x="2014538" y="2443163"/>
          <p14:tracePt t="71383" x="1914525" y="2471738"/>
          <p14:tracePt t="71399" x="1838325" y="2495550"/>
          <p14:tracePt t="71416" x="1747838" y="2524125"/>
          <p14:tracePt t="71433" x="1700213" y="2543175"/>
          <p14:tracePt t="71449" x="1643063" y="2571750"/>
          <p14:tracePt t="71466" x="1576388" y="2609850"/>
          <p14:tracePt t="71483" x="1533525" y="2638425"/>
          <p14:tracePt t="71500" x="1452563" y="2686050"/>
          <p14:tracePt t="71516" x="1400175" y="2714625"/>
          <p14:tracePt t="71533" x="1357313" y="2733675"/>
          <p14:tracePt t="71550" x="1319213" y="2752725"/>
          <p14:tracePt t="71566" x="1309688" y="2762250"/>
          <p14:tracePt t="71583" x="1300163" y="2762250"/>
          <p14:tracePt t="71599" x="1300163" y="2771775"/>
          <p14:tracePt t="71616" x="1295400" y="2786063"/>
          <p14:tracePt t="71633" x="1295400" y="2805113"/>
          <p14:tracePt t="71649" x="1290638" y="2857500"/>
          <p14:tracePt t="71666" x="1290638" y="2886075"/>
          <p14:tracePt t="71683" x="1285875" y="2905125"/>
          <p14:tracePt t="71699" x="1285875" y="2924175"/>
          <p14:tracePt t="71716" x="1285875" y="2933700"/>
          <p14:tracePt t="71733" x="1281113" y="2938463"/>
          <p14:tracePt t="71766" x="1281113" y="2943225"/>
          <p14:tracePt t="71791" x="1281113" y="2947988"/>
          <p14:tracePt t="71813" x="1281113" y="2952750"/>
          <p14:tracePt t="71827" x="1285875" y="2957513"/>
          <p14:tracePt t="71834" x="1290638" y="2957513"/>
          <p14:tracePt t="71849" x="1290638" y="2967038"/>
          <p14:tracePt t="71866" x="1295400" y="2971800"/>
          <p14:tracePt t="71883" x="1300163" y="2976563"/>
          <p14:tracePt t="71916" x="1304925" y="2981325"/>
          <p14:tracePt t="71983" x="1309688" y="2981325"/>
          <p14:tracePt t="72047" x="1314450" y="2981325"/>
          <p14:tracePt t="72089" x="1314450" y="2976563"/>
          <p14:tracePt t="72118" x="1314450" y="2971800"/>
          <p14:tracePt t="72155" x="1314450" y="2967038"/>
          <p14:tracePt t="72181" x="1319213" y="2967038"/>
          <p14:tracePt t="72210" x="1319213" y="2962275"/>
          <p14:tracePt t="72217" x="1323975" y="2962275"/>
          <p14:tracePt t="72232" x="1328738" y="2957513"/>
          <p14:tracePt t="72249" x="1333500" y="2957513"/>
          <p14:tracePt t="72266" x="1347788" y="2952750"/>
          <p14:tracePt t="72282" x="1362075" y="2952750"/>
          <p14:tracePt t="72299" x="1366838" y="2952750"/>
          <p14:tracePt t="72316" x="1376363" y="2952750"/>
          <p14:tracePt t="72332" x="1381125" y="2952750"/>
          <p14:tracePt t="72349" x="1385888" y="2952750"/>
          <p14:tracePt t="72366" x="1390650" y="2952750"/>
          <p14:tracePt t="72408" x="1395413" y="2952750"/>
          <p14:tracePt t="72487" x="1400175" y="2952750"/>
          <p14:tracePt t="73523" x="1409700" y="2952750"/>
          <p14:tracePt t="73530" x="1433513" y="2947988"/>
          <p14:tracePt t="73537" x="1443038" y="2947988"/>
          <p14:tracePt t="73549" x="1462088" y="2947988"/>
          <p14:tracePt t="73565" x="1504950" y="2947988"/>
          <p14:tracePt t="73582" x="1524000" y="2947988"/>
          <p14:tracePt t="73599" x="1538288" y="2947988"/>
          <p14:tracePt t="73615" x="1557338" y="2947988"/>
          <p14:tracePt t="73632" x="1566863" y="2947988"/>
          <p14:tracePt t="73649" x="1571625" y="2947988"/>
          <p14:tracePt t="73665" x="1581150" y="2947988"/>
          <p14:tracePt t="73682" x="1585913" y="2947988"/>
          <p14:tracePt t="73699" x="1595438" y="2947988"/>
          <p14:tracePt t="73715" x="1600200" y="2947988"/>
          <p14:tracePt t="73732" x="1609725" y="2947988"/>
          <p14:tracePt t="73749" x="1614488" y="2947988"/>
          <p14:tracePt t="73765" x="1624013" y="2947988"/>
          <p14:tracePt t="73782" x="1628775" y="2947988"/>
          <p14:tracePt t="73821" x="1633538" y="2947988"/>
          <p14:tracePt t="73892" x="1638300" y="2947988"/>
          <p14:tracePt t="74318" x="1643063" y="2952750"/>
          <p14:tracePt t="74325" x="1647825" y="2952750"/>
          <p14:tracePt t="74339" x="1652588" y="2952750"/>
          <p14:tracePt t="74348" x="1657350" y="2952750"/>
          <p14:tracePt t="74403" x="1662113" y="2952750"/>
          <p14:tracePt t="74438" x="1666875" y="2952750"/>
          <p14:tracePt t="74893" x="1666875" y="2957513"/>
          <p14:tracePt t="74921" x="1671638" y="2957513"/>
          <p14:tracePt t="74949" x="1676400" y="2957513"/>
          <p14:tracePt t="74957" x="1681163" y="2957513"/>
          <p14:tracePt t="74965" x="1681163" y="2962275"/>
          <p14:tracePt t="74982" x="1685925" y="2962275"/>
          <p14:tracePt t="74998" x="1700213" y="2962275"/>
          <p14:tracePt t="75032" x="1704975" y="2962275"/>
          <p14:tracePt t="75063" x="1709738" y="2962275"/>
          <p14:tracePt t="75099" x="1714500" y="2962275"/>
          <p14:tracePt t="75169" x="1719263" y="2962275"/>
          <p14:tracePt t="75766" x="1724025" y="2971800"/>
          <p14:tracePt t="75787" x="1728788" y="2971800"/>
          <p14:tracePt t="75802" x="1728788" y="2976563"/>
          <p14:tracePt t="75808" x="1733550" y="2976563"/>
          <p14:tracePt t="75843" x="1738313" y="2981325"/>
          <p14:tracePt t="75893" x="1743075" y="2986088"/>
          <p14:tracePt t="75921" x="1747838" y="2986088"/>
          <p14:tracePt t="75957" x="1752600" y="2986088"/>
          <p14:tracePt t="76028" x="1757363" y="2986088"/>
          <p14:tracePt t="76092" x="1762125" y="2986088"/>
          <p14:tracePt t="76127" x="1766888" y="2986088"/>
          <p14:tracePt t="76142" x="1766888" y="2981325"/>
          <p14:tracePt t="77029" x="1766888" y="2976563"/>
          <p14:tracePt t="77036" x="1762125" y="2976563"/>
          <p14:tracePt t="77066" x="1757363" y="2976563"/>
          <p14:tracePt t="77122" x="1752600" y="2976563"/>
          <p14:tracePt t="77149" x="1747838" y="2976563"/>
          <p14:tracePt t="77185" x="1747838" y="2971800"/>
          <p14:tracePt t="77284" x="1757363" y="2971800"/>
          <p14:tracePt t="77299" x="1762125" y="2971800"/>
          <p14:tracePt t="77313" x="1766888" y="2971800"/>
          <p14:tracePt t="77320" x="1771650" y="2971800"/>
          <p14:tracePt t="77348" x="1790700" y="2976563"/>
          <p14:tracePt t="77355" x="1795463" y="2976563"/>
          <p14:tracePt t="77364" x="1804988" y="2976563"/>
          <p14:tracePt t="77381" x="1824038" y="2981325"/>
          <p14:tracePt t="77397" x="1866900" y="2981325"/>
          <p14:tracePt t="77414" x="1885950" y="2981325"/>
          <p14:tracePt t="77431" x="1900238" y="2981325"/>
          <p14:tracePt t="77447" x="1924050" y="2981325"/>
          <p14:tracePt t="77464" x="1938338" y="2981325"/>
          <p14:tracePt t="77481" x="1957388" y="2986088"/>
          <p14:tracePt t="77497" x="1976438" y="2986088"/>
          <p14:tracePt t="77514" x="1985963" y="2986088"/>
          <p14:tracePt t="77531" x="1995488" y="2990850"/>
          <p14:tracePt t="77945" x="1990725" y="2990850"/>
          <p14:tracePt t="77995" x="1985963" y="2990850"/>
          <p14:tracePt t="78016" x="1981200" y="2990850"/>
          <p14:tracePt t="78036" x="1976438" y="2986088"/>
          <p14:tracePt t="78044" x="1971675" y="2986088"/>
          <p14:tracePt t="78065" x="1966913" y="2986088"/>
          <p14:tracePt t="78079" x="1962150" y="2986088"/>
          <p14:tracePt t="78086" x="1957388" y="2981325"/>
          <p14:tracePt t="78097" x="1952625" y="2981325"/>
          <p14:tracePt t="78114" x="1947863" y="2981325"/>
          <p14:tracePt t="78130" x="1943100" y="2981325"/>
          <p14:tracePt t="78147" x="1938338" y="2981325"/>
          <p14:tracePt t="80315" x="1943100" y="2967038"/>
          <p14:tracePt t="80322" x="1962150" y="2943225"/>
          <p14:tracePt t="80330" x="1995488" y="2905125"/>
          <p14:tracePt t="80346" x="2128838" y="2728913"/>
          <p14:tracePt t="80363" x="2419350" y="2352675"/>
          <p14:tracePt t="80380" x="2662238" y="2095500"/>
          <p14:tracePt t="80396" x="2914650" y="1790700"/>
          <p14:tracePt t="80413" x="3257550" y="1457325"/>
          <p14:tracePt t="80430" x="3433763" y="1285875"/>
          <p14:tracePt t="80446" x="3552825" y="1171575"/>
          <p14:tracePt t="80463" x="3671888" y="1076325"/>
          <p14:tracePt t="80480" x="3719513" y="1033463"/>
          <p14:tracePt t="80496" x="3733800" y="1019175"/>
          <p14:tracePt t="80513" x="3748088" y="1014413"/>
          <p14:tracePt t="80607" x="3748088" y="1004888"/>
          <p14:tracePt t="80620" x="3752850" y="990600"/>
          <p14:tracePt t="80627" x="3767138" y="962025"/>
          <p14:tracePt t="80634" x="3790950" y="942975"/>
          <p14:tracePt t="80646" x="3810000" y="919163"/>
          <p14:tracePt t="80663" x="3881438" y="857250"/>
          <p14:tracePt t="80680" x="3933825" y="828675"/>
          <p14:tracePt t="80696" x="3957638" y="814388"/>
          <p14:tracePt t="80713" x="3971925" y="809625"/>
          <p14:tracePt t="80730" x="3976688" y="809625"/>
          <p14:tracePt t="80855" x="3976688" y="814388"/>
          <p14:tracePt t="80868" x="3976688" y="819150"/>
          <p14:tracePt t="80875" x="3971925" y="823913"/>
          <p14:tracePt t="80896" x="3967163" y="833438"/>
          <p14:tracePt t="80911" x="3962400" y="838200"/>
          <p14:tracePt t="80917" x="3957638" y="847725"/>
          <p14:tracePt t="80929" x="3952875" y="866775"/>
          <p14:tracePt t="80946" x="3919538" y="928688"/>
          <p14:tracePt t="80963" x="3905250" y="971550"/>
          <p14:tracePt t="80979" x="3886200" y="1000125"/>
          <p14:tracePt t="80996" x="3876675" y="1028700"/>
          <p14:tracePt t="81013" x="3876675" y="1033463"/>
          <p14:tracePt t="81029" x="3871913" y="1033463"/>
          <p14:tracePt t="81063" x="3871913" y="1038225"/>
          <p14:tracePt t="85467" x="3838575" y="1071563"/>
          <p14:tracePt t="85475" x="3776663" y="1147763"/>
          <p14:tracePt t="85481" x="3695700" y="1214438"/>
          <p14:tracePt t="85495" x="3562350" y="1371600"/>
          <p14:tracePt t="85511" x="3381375" y="1595438"/>
          <p14:tracePt t="85528" x="3219450" y="1800225"/>
          <p14:tracePt t="85545" x="3000375" y="2124075"/>
          <p14:tracePt t="85561" x="2871788" y="2286000"/>
          <p14:tracePt t="85578" x="2752725" y="2457450"/>
          <p14:tracePt t="85595" x="2619375" y="2647950"/>
          <p14:tracePt t="85611" x="2543175" y="2767013"/>
          <p14:tracePt t="85628" x="2486025" y="2847975"/>
          <p14:tracePt t="85645" x="2424113" y="2924175"/>
          <p14:tracePt t="85661" x="2405063" y="2938463"/>
          <p14:tracePt t="85678" x="2400300" y="2943225"/>
          <p14:tracePt t="85695" x="2395538" y="2943225"/>
          <p14:tracePt t="85711" x="2395538" y="2947988"/>
          <p14:tracePt t="85728" x="2381250" y="2952750"/>
          <p14:tracePt t="85745" x="2343150" y="2971800"/>
          <p14:tracePt t="85761" x="2290763" y="3005138"/>
          <p14:tracePt t="85778" x="2233613" y="3033713"/>
          <p14:tracePt t="85795" x="2152650" y="3071813"/>
          <p14:tracePt t="85811" x="2105025" y="3090863"/>
          <p14:tracePt t="85828" x="2038350" y="3109913"/>
          <p14:tracePt t="85845" x="1985963" y="3114675"/>
          <p14:tracePt t="85861" x="1957388" y="3109913"/>
          <p14:tracePt t="85878" x="1928813" y="3100388"/>
          <p14:tracePt t="86290" x="1924050" y="3095625"/>
          <p14:tracePt t="86298" x="1909763" y="3081338"/>
          <p14:tracePt t="86311" x="1871663" y="3043238"/>
          <p14:tracePt t="86328" x="1828800" y="3009900"/>
          <p14:tracePt t="86345" x="1790700" y="2986088"/>
          <p14:tracePt t="86361" x="1762125" y="2962275"/>
          <p14:tracePt t="86378" x="1752600" y="2952750"/>
          <p14:tracePt t="86394" x="1747838" y="2947988"/>
          <p14:tracePt t="86411" x="1743075" y="2947988"/>
          <p14:tracePt t="86553" x="1738313" y="2947988"/>
          <p14:tracePt t="86588" x="1733550" y="2947988"/>
          <p14:tracePt t="86616" x="1728788" y="2947988"/>
          <p14:tracePt t="86687" x="1724025" y="2947988"/>
          <p14:tracePt t="86787" x="1724025" y="2952750"/>
          <p14:tracePt t="86837" x="1728788" y="2957513"/>
          <p14:tracePt t="86844" x="1733550" y="2957513"/>
          <p14:tracePt t="86857" x="1738313" y="2957513"/>
          <p14:tracePt t="86865" x="1738313" y="2967038"/>
          <p14:tracePt t="86877" x="1747838" y="2967038"/>
          <p14:tracePt t="86894" x="1766888" y="2971800"/>
          <p14:tracePt t="86911" x="1790700" y="2976563"/>
          <p14:tracePt t="86928" x="1838325" y="2976563"/>
          <p14:tracePt t="86944" x="1862138" y="2976563"/>
          <p14:tracePt t="86961" x="1885950" y="2976563"/>
          <p14:tracePt t="86978" x="1909763" y="2976563"/>
          <p14:tracePt t="86994" x="1919288" y="2976563"/>
          <p14:tracePt t="87011" x="1933575" y="2976563"/>
          <p14:tracePt t="87027" x="1952625" y="2976563"/>
          <p14:tracePt t="87044" x="1966913" y="2976563"/>
          <p14:tracePt t="87061" x="1981200" y="2971800"/>
          <p14:tracePt t="87077" x="2000250" y="2971800"/>
          <p14:tracePt t="87094" x="2009775" y="2971800"/>
          <p14:tracePt t="87111" x="2024063" y="2971800"/>
          <p14:tracePt t="87128" x="2047875" y="2971800"/>
          <p14:tracePt t="87144" x="2066925" y="2971800"/>
          <p14:tracePt t="87161" x="2076450" y="2971800"/>
          <p14:tracePt t="87177" x="2081213" y="2971800"/>
          <p14:tracePt t="87220" x="2085975" y="2971800"/>
          <p14:tracePt t="87248" x="2090738" y="2971800"/>
          <p14:tracePt t="87284" x="2095500" y="2971800"/>
          <p14:tracePt t="87376" x="2100263" y="2971800"/>
          <p14:tracePt t="87397" x="2105025" y="2971800"/>
          <p14:tracePt t="87426" x="2109788" y="2971800"/>
          <p14:tracePt t="87440" x="2114550" y="2971800"/>
          <p14:tracePt t="87475" x="2119313" y="2971800"/>
          <p14:tracePt t="87546" x="2124075" y="2971800"/>
          <p14:tracePt t="89563" x="2138363" y="2971800"/>
          <p14:tracePt t="89576" x="2171700" y="2971800"/>
          <p14:tracePt t="89583" x="2185988" y="2971800"/>
          <p14:tracePt t="89593" x="2195513" y="2967038"/>
          <p14:tracePt t="89610" x="2219325" y="2967038"/>
          <p14:tracePt t="89627" x="2247900" y="2967038"/>
          <p14:tracePt t="89643" x="2262188" y="2967038"/>
          <p14:tracePt t="89660" x="2276475" y="2962275"/>
          <p14:tracePt t="89677" x="2286000" y="2962275"/>
          <p14:tracePt t="89693" x="2290763" y="2962275"/>
          <p14:tracePt t="89710" x="2295525" y="2962275"/>
          <p14:tracePt t="89743" x="2300288" y="2962275"/>
          <p14:tracePt t="89775" x="2305050" y="2962275"/>
          <p14:tracePt t="89896" x="2300288" y="2957513"/>
          <p14:tracePt t="89904" x="2290763" y="2957513"/>
          <p14:tracePt t="89910" x="2281238" y="2957513"/>
          <p14:tracePt t="89926" x="2262188" y="2952750"/>
          <p14:tracePt t="89943" x="2252663" y="2947988"/>
          <p14:tracePt t="89960" x="2238375" y="2938463"/>
          <p14:tracePt t="89976" x="2228850" y="2938463"/>
          <p14:tracePt t="89993" x="2228850" y="2933700"/>
          <p14:tracePt t="90010" x="2224088" y="2928938"/>
          <p14:tracePt t="90075" x="2224088" y="2924175"/>
          <p14:tracePt t="90251" x="2233613" y="2924175"/>
          <p14:tracePt t="90258" x="2233613" y="2928938"/>
          <p14:tracePt t="90276" x="2238375" y="2933700"/>
          <p14:tracePt t="90293" x="2243138" y="2933700"/>
          <p14:tracePt t="90314" x="2247900" y="2938463"/>
          <p14:tracePt t="90326" x="2262188" y="2943225"/>
          <p14:tracePt t="90343" x="2314575" y="2957513"/>
          <p14:tracePt t="90360" x="2352675" y="2962275"/>
          <p14:tracePt t="90376" x="2376488" y="2962275"/>
          <p14:tracePt t="90393" x="2405063" y="2962275"/>
          <p14:tracePt t="90410" x="2424113" y="2962275"/>
          <p14:tracePt t="90426" x="2428875" y="2967038"/>
          <p14:tracePt t="90443" x="2433638" y="2967038"/>
          <p14:tracePt t="90476" x="2438400" y="2967038"/>
          <p14:tracePt t="90563" x="2443163" y="2967038"/>
          <p14:tracePt t="90570" x="2443163" y="2971800"/>
          <p14:tracePt t="90613" x="2443163" y="2976563"/>
          <p14:tracePt t="90677" x="2447925" y="2976563"/>
          <p14:tracePt t="90904" x="2447925" y="2971800"/>
          <p14:tracePt t="91130" x="2447925" y="2967038"/>
          <p14:tracePt t="91308" x="2452688" y="2967038"/>
          <p14:tracePt t="91358" x="2457450" y="2967038"/>
          <p14:tracePt t="91393" x="2462213" y="2967038"/>
          <p14:tracePt t="91400" x="2471738" y="2967038"/>
          <p14:tracePt t="91409" x="2481263" y="2967038"/>
          <p14:tracePt t="91426" x="2495550" y="2967038"/>
          <p14:tracePt t="91443" x="2519363" y="2967038"/>
          <p14:tracePt t="91459" x="2528888" y="2967038"/>
          <p14:tracePt t="91476" x="2543175" y="2962275"/>
          <p14:tracePt t="91493" x="2557463" y="2957513"/>
          <p14:tracePt t="91509" x="2566988" y="2957513"/>
          <p14:tracePt t="91543" x="2576513" y="2957513"/>
          <p14:tracePt t="91585" x="2581275" y="2957513"/>
          <p14:tracePt t="91727" x="2586038" y="2957513"/>
          <p14:tracePt t="92167" x="2595563" y="2952750"/>
          <p14:tracePt t="92175" x="2609850" y="2947988"/>
          <p14:tracePt t="92181" x="2619375" y="2943225"/>
          <p14:tracePt t="92192" x="2638425" y="2938463"/>
          <p14:tracePt t="92209" x="2690813" y="2924175"/>
          <p14:tracePt t="92226" x="2719388" y="2914650"/>
          <p14:tracePt t="92242" x="2738438" y="2914650"/>
          <p14:tracePt t="92259" x="2757488" y="2909888"/>
          <p14:tracePt t="92276" x="2767013" y="2905125"/>
          <p14:tracePt t="92316" x="2771775" y="2905125"/>
          <p14:tracePt t="93707" x="2757488" y="2905125"/>
          <p14:tracePt t="93715" x="2733675" y="2905125"/>
          <p14:tracePt t="93725" x="2700338" y="2905125"/>
          <p14:tracePt t="93742" x="2605088" y="2905125"/>
          <p14:tracePt t="93759" x="2519363" y="2905125"/>
          <p14:tracePt t="93775" x="2443163" y="2905125"/>
          <p14:tracePt t="93792" x="2347913" y="2905125"/>
          <p14:tracePt t="93809" x="2314575" y="2905125"/>
          <p14:tracePt t="93825" x="2295525" y="2905125"/>
          <p14:tracePt t="93842" x="2290763" y="2905125"/>
          <p14:tracePt t="93858" x="2286000" y="2905125"/>
          <p14:tracePt t="93992" x="2290763" y="2905125"/>
          <p14:tracePt t="94063" x="2295525" y="2905125"/>
          <p14:tracePt t="94105" x="2295525" y="2909888"/>
          <p14:tracePt t="94126" x="2305050" y="2909888"/>
          <p14:tracePt t="94140" x="2305050" y="2914650"/>
          <p14:tracePt t="94211" x="2305050" y="2919413"/>
          <p14:tracePt t="94240" x="2305050" y="2924175"/>
          <p14:tracePt t="94247" x="2309813" y="2924175"/>
          <p14:tracePt t="94268" x="2309813" y="2928938"/>
          <p14:tracePt t="94275" x="2309813" y="2933700"/>
          <p14:tracePt t="94303" x="2309813" y="2938463"/>
          <p14:tracePt t="94325" x="2309813" y="2943225"/>
          <p14:tracePt t="94353" x="2309813" y="2947988"/>
          <p14:tracePt t="94403" x="2300288" y="2947988"/>
          <p14:tracePt t="94417" x="2295525" y="2947988"/>
          <p14:tracePt t="94431" x="2290763" y="2947988"/>
          <p14:tracePt t="94441" x="2290763" y="2943225"/>
          <p14:tracePt t="94458" x="2286000" y="2943225"/>
          <p14:tracePt t="94475" x="2281238" y="2938463"/>
          <p14:tracePt t="94665" x="2286000" y="2938463"/>
          <p14:tracePt t="94708" x="2290763" y="2938463"/>
          <p14:tracePt t="94729" x="2290763" y="2943225"/>
          <p14:tracePt t="94750" x="2295525" y="2943225"/>
          <p14:tracePt t="94814" x="2305050" y="2943225"/>
          <p14:tracePt t="94872" x="2309813" y="2943225"/>
          <p14:tracePt t="94907" x="2314575" y="2943225"/>
          <p14:tracePt t="94964" x="2319338" y="2943225"/>
          <p14:tracePt t="94992" x="2324100" y="2943225"/>
          <p14:tracePt t="95063" x="2328863" y="2943225"/>
          <p14:tracePt t="95070" x="2328863" y="2947988"/>
          <p14:tracePt t="95077" x="2333625" y="2947988"/>
          <p14:tracePt t="95091" x="2338388" y="2947988"/>
          <p14:tracePt t="95108" x="2347913" y="2952750"/>
          <p14:tracePt t="95125" x="2362200" y="2952750"/>
          <p14:tracePt t="95141" x="2381250" y="2957513"/>
          <p14:tracePt t="95158" x="2400300" y="2957513"/>
          <p14:tracePt t="95175" x="2409825" y="2962275"/>
          <p14:tracePt t="95191" x="2424113" y="2962275"/>
          <p14:tracePt t="95225" x="2433638" y="2962275"/>
          <p14:tracePt t="95258" x="2438400" y="2962275"/>
          <p14:tracePt t="95305" x="2443163" y="2962275"/>
          <p14:tracePt t="95375" x="2452688" y="2962275"/>
          <p14:tracePt t="95567" x="2457450" y="2962275"/>
          <p14:tracePt t="95574" x="2466975" y="2962275"/>
          <p14:tracePt t="95581" x="2466975" y="2957513"/>
          <p14:tracePt t="95591" x="2481263" y="2952750"/>
          <p14:tracePt t="95608" x="2495550" y="2947988"/>
          <p14:tracePt t="95625" x="2519363" y="2947988"/>
          <p14:tracePt t="95641" x="2524125" y="2943225"/>
          <p14:tracePt t="95658" x="2533650" y="2943225"/>
          <p14:tracePt t="95674" x="2533650" y="2938463"/>
          <p14:tracePt t="95691" x="2538413" y="2938463"/>
          <p14:tracePt t="95725" x="2543175" y="2938463"/>
          <p14:tracePt t="95773" x="2547938" y="2938463"/>
          <p14:tracePt t="96028" x="2552700" y="2938463"/>
          <p14:tracePt t="96156" x="2547938" y="2938463"/>
          <p14:tracePt t="96165" x="2543175" y="2938463"/>
          <p14:tracePt t="96174" x="2533650" y="2938463"/>
          <p14:tracePt t="96191" x="2524125" y="2933700"/>
          <p14:tracePt t="96208" x="2509838" y="2928938"/>
          <p14:tracePt t="96224" x="2505075" y="2928938"/>
          <p14:tracePt t="96241" x="2500313" y="2924175"/>
          <p14:tracePt t="96274" x="2495550" y="2924175"/>
          <p14:tracePt t="96291" x="2490788" y="2919413"/>
          <p14:tracePt t="96355" x="2486025" y="2919413"/>
          <p14:tracePt t="96901" x="2490788" y="2919413"/>
          <p14:tracePt t="96951" x="2495550" y="2919413"/>
          <p14:tracePt t="97029" x="2500313" y="2919413"/>
          <p14:tracePt t="97093" x="2505075" y="2919413"/>
          <p14:tracePt t="97165" x="2514600" y="2919413"/>
          <p14:tracePt t="97235" x="2519363" y="2919413"/>
          <p14:tracePt t="97320" x="2519363" y="2924175"/>
          <p14:tracePt t="97484" x="2519363" y="2928938"/>
          <p14:tracePt t="97519" x="2519363" y="2933700"/>
          <p14:tracePt t="97618" x="2495550" y="2938463"/>
          <p14:tracePt t="97632" x="2490788" y="2938463"/>
          <p14:tracePt t="97640" x="2486025" y="2938463"/>
          <p14:tracePt t="97657" x="2481263" y="2938463"/>
          <p14:tracePt t="97674" x="2471738" y="2933700"/>
          <p14:tracePt t="97691" x="2466975" y="2933700"/>
          <p14:tracePt t="97707" x="2462213" y="2933700"/>
          <p14:tracePt t="97724" x="2457450" y="2928938"/>
          <p14:tracePt t="97741" x="2447925" y="2924175"/>
          <p14:tracePt t="97774" x="2443163" y="2919413"/>
          <p14:tracePt t="97831" x="2438400" y="2919413"/>
          <p14:tracePt t="97995" x="2443163" y="2919413"/>
          <p14:tracePt t="98115" x="2452688" y="2919413"/>
          <p14:tracePt t="98129" x="2452688" y="2924175"/>
          <p14:tracePt t="98321" x="2452688" y="2928938"/>
          <p14:tracePt t="98371" x="2457450" y="2928938"/>
          <p14:tracePt t="98414" x="2457450" y="2933700"/>
          <p14:tracePt t="98520" x="2462213" y="2933700"/>
          <p14:tracePt t="98555" x="2462213" y="2938463"/>
          <p14:tracePt t="98598" x="2466975" y="2938463"/>
          <p14:tracePt t="98634" x="2471738" y="2938463"/>
          <p14:tracePt t="98663" x="2471738" y="2943225"/>
          <p14:tracePt t="98676" x="2476500" y="2943225"/>
          <p14:tracePt t="98685" x="2481263" y="2943225"/>
          <p14:tracePt t="98690" x="2481263" y="2947988"/>
          <p14:tracePt t="98707" x="2495550" y="2952750"/>
          <p14:tracePt t="98724" x="2514600" y="2957513"/>
          <p14:tracePt t="98740" x="2543175" y="2967038"/>
          <p14:tracePt t="98757" x="2557463" y="2967038"/>
          <p14:tracePt t="98773" x="2566988" y="2967038"/>
          <p14:tracePt t="98790" x="2581275" y="2967038"/>
          <p14:tracePt t="98807" x="2586038" y="2967038"/>
          <p14:tracePt t="98840" x="2590800" y="2967038"/>
          <p14:tracePt t="98882" x="2595563" y="2967038"/>
          <p14:tracePt t="98953" x="2605088" y="2967038"/>
          <p14:tracePt t="99017" x="2609850" y="2967038"/>
          <p14:tracePt t="99095" x="2609850" y="2962275"/>
          <p14:tracePt t="99123" x="2614613" y="2952750"/>
          <p14:tracePt t="99137" x="2614613" y="2947988"/>
          <p14:tracePt t="99144" x="2619375" y="2947988"/>
          <p14:tracePt t="99157" x="2619375" y="2943225"/>
          <p14:tracePt t="99173" x="2624138" y="2933700"/>
          <p14:tracePt t="99190" x="2633663" y="2928938"/>
          <p14:tracePt t="99207" x="2643188" y="2914650"/>
          <p14:tracePt t="99223" x="2662238" y="2905125"/>
          <p14:tracePt t="99240" x="2681288" y="2905125"/>
          <p14:tracePt t="99257" x="2705100" y="2900363"/>
          <p14:tracePt t="99273" x="2709863" y="2900363"/>
          <p14:tracePt t="99290" x="2719388" y="2900363"/>
          <p14:tracePt t="99323" x="2724150" y="2900363"/>
          <p14:tracePt t="99428" x="2733675" y="2900363"/>
          <p14:tracePt t="99439" x="2743200" y="2905125"/>
          <p14:tracePt t="99445" x="2747963" y="2905125"/>
          <p14:tracePt t="99457" x="2767013" y="2909888"/>
          <p14:tracePt t="99473" x="2790825" y="2909888"/>
          <p14:tracePt t="99490" x="2814638" y="2909888"/>
          <p14:tracePt t="99507" x="2862263" y="2909888"/>
          <p14:tracePt t="99523" x="2895600" y="2909888"/>
          <p14:tracePt t="99540" x="2924175" y="2909888"/>
          <p14:tracePt t="99557" x="2957513" y="2909888"/>
          <p14:tracePt t="99573" x="2971800" y="2909888"/>
          <p14:tracePt t="99590" x="2976563" y="2909888"/>
          <p14:tracePt t="99623" x="2981325" y="2909888"/>
          <p14:tracePt t="110104" x="2981325" y="2905125"/>
          <p14:tracePt t="110117" x="2976563" y="2905125"/>
          <p14:tracePt t="110124" x="2971800" y="2900363"/>
          <p14:tracePt t="110136" x="2971800" y="2895600"/>
          <p14:tracePt t="110153" x="2952750" y="2890838"/>
          <p14:tracePt t="110170" x="2947988" y="2890838"/>
          <p14:tracePt t="110186" x="2924175" y="2890838"/>
          <p14:tracePt t="110203" x="2895600" y="2890838"/>
          <p14:tracePt t="110220" x="2867025" y="2890838"/>
          <p14:tracePt t="110237" x="2847975" y="2890838"/>
          <p14:tracePt t="110253" x="2814638" y="2895600"/>
          <p14:tracePt t="110270" x="2805113" y="2895600"/>
          <p14:tracePt t="110287" x="2795588" y="2895600"/>
          <p14:tracePt t="110304" x="2790825" y="2895600"/>
          <p14:tracePt t="110320" x="2786063" y="2895600"/>
          <p14:tracePt t="110336" x="2781300" y="2895600"/>
          <p14:tracePt t="112814" x="2786063" y="2900363"/>
          <p14:tracePt t="112821" x="2800350" y="2905125"/>
          <p14:tracePt t="112835" x="2819400" y="2909888"/>
          <p14:tracePt t="112852" x="2838450" y="2919413"/>
          <p14:tracePt t="112869" x="2852738" y="2924175"/>
          <p14:tracePt t="112885" x="2862263" y="2933700"/>
          <p14:tracePt t="112902" x="2871788" y="2938463"/>
          <p14:tracePt t="112919" x="2876550" y="2938463"/>
          <p14:tracePt t="112935" x="2881313" y="2938463"/>
          <p14:tracePt t="112998" x="2886075" y="2938463"/>
          <p14:tracePt t="119606" x="2895600" y="2938463"/>
          <p14:tracePt t="119615" x="2909888" y="2943225"/>
          <p14:tracePt t="119620" x="2924175" y="2943225"/>
          <p14:tracePt t="119634" x="2957513" y="2943225"/>
          <p14:tracePt t="119650" x="2971800" y="2943225"/>
          <p14:tracePt t="119667" x="3033713" y="2943225"/>
          <p14:tracePt t="119683" x="3090863" y="2943225"/>
          <p14:tracePt t="119700" x="3119438" y="2943225"/>
          <p14:tracePt t="119716" x="3138488" y="2943225"/>
          <p14:tracePt t="119733" x="3157538" y="2943225"/>
          <p14:tracePt t="119750" x="3167063" y="2943225"/>
          <p14:tracePt t="119783" x="3171825" y="2943225"/>
          <p14:tracePt t="119800" x="3171825" y="2947988"/>
          <p14:tracePt t="119996" x="3171825" y="2943225"/>
          <p14:tracePt t="120067" x="3171825" y="2938463"/>
          <p14:tracePt t="120109" x="3171825" y="2933700"/>
          <p14:tracePt t="120181" x="3181350" y="2933700"/>
          <p14:tracePt t="120187" x="3190875" y="2938463"/>
          <p14:tracePt t="120199" x="3195638" y="2938463"/>
          <p14:tracePt t="120216" x="3214688" y="2943225"/>
          <p14:tracePt t="120233" x="3219450" y="2947988"/>
          <p14:tracePt t="120250" x="3224213" y="2947988"/>
          <p14:tracePt t="120283" x="3224213" y="2952750"/>
          <p14:tracePt t="120299" x="3228975" y="2952750"/>
          <p14:tracePt t="120457" x="3233738" y="2952750"/>
          <p14:tracePt t="120677" x="3243263" y="2952750"/>
          <p14:tracePt t="120705" x="3248025" y="2952750"/>
          <p14:tracePt t="120713" x="3252788" y="2952750"/>
          <p14:tracePt t="120726" x="3257550" y="2957513"/>
          <p14:tracePt t="120741" x="3267075" y="2962275"/>
          <p14:tracePt t="120749" x="3271838" y="2962275"/>
          <p14:tracePt t="120766" x="3276600" y="2967038"/>
          <p14:tracePt t="120783" x="3281363" y="2967038"/>
          <p14:tracePt t="120799" x="3281363" y="2971800"/>
          <p14:tracePt t="120819" x="3286125" y="2971800"/>
          <p14:tracePt t="120884" x="3290888" y="2971800"/>
          <p14:tracePt t="120890" x="3290888" y="2976563"/>
          <p14:tracePt t="120954" x="3300413" y="2976563"/>
          <p14:tracePt t="121146" x="3305175" y="2976563"/>
          <p14:tracePt t="121209" x="3309938" y="2976563"/>
          <p14:tracePt t="121352" x="3309938" y="2971800"/>
          <p14:tracePt t="121387" x="3309938" y="2967038"/>
          <p14:tracePt t="121451" x="3309938" y="2962275"/>
          <p14:tracePt t="122452" x="3324225" y="2957513"/>
          <p14:tracePt t="122459" x="3348038" y="2957513"/>
          <p14:tracePt t="122466" x="3371850" y="2957513"/>
          <p14:tracePt t="122482" x="3429000" y="2952750"/>
          <p14:tracePt t="122499" x="3490913" y="2952750"/>
          <p14:tracePt t="122515" x="3576638" y="2952750"/>
          <p14:tracePt t="122532" x="3605213" y="2952750"/>
          <p14:tracePt t="122549" x="3629025" y="2952750"/>
          <p14:tracePt t="122565" x="3657600" y="2952750"/>
          <p14:tracePt t="122582" x="3662363" y="2952750"/>
          <p14:tracePt t="122599" x="3667125" y="2952750"/>
          <p14:tracePt t="122615" x="3671888" y="2952750"/>
          <p14:tracePt t="122632" x="3676650" y="2952750"/>
          <p14:tracePt t="122686" x="3681413" y="2952750"/>
          <p14:tracePt t="122707" x="3686175" y="2957513"/>
          <p14:tracePt t="122714" x="3690938" y="2957513"/>
          <p14:tracePt t="122721" x="3700463" y="2962275"/>
          <p14:tracePt t="122732" x="3709988" y="2962275"/>
          <p14:tracePt t="122749" x="3729038" y="2962275"/>
          <p14:tracePt t="122765" x="3771900" y="2976563"/>
          <p14:tracePt t="122782" x="3790950" y="2976563"/>
          <p14:tracePt t="122799" x="3829050" y="2990850"/>
          <p14:tracePt t="122815" x="3848100" y="2995613"/>
          <p14:tracePt t="122832" x="3862388" y="2995613"/>
          <p14:tracePt t="122849" x="3876675" y="3000375"/>
          <p14:tracePt t="122865" x="3881438" y="3000375"/>
          <p14:tracePt t="122882" x="3886200" y="3000375"/>
          <p14:tracePt t="122915" x="3890963" y="3000375"/>
          <p14:tracePt t="122970" x="3895725" y="3000375"/>
          <p14:tracePt t="123175" x="3895725" y="2990850"/>
          <p14:tracePt t="123240" x="3895725" y="2986088"/>
          <p14:tracePt t="123289" x="3895725" y="2981325"/>
          <p14:tracePt t="126256" x="3890963" y="2981325"/>
          <p14:tracePt t="126269" x="3890963" y="2976563"/>
          <p14:tracePt t="126298" x="3886200" y="2976563"/>
          <p14:tracePt t="126319" x="3881438" y="2976563"/>
          <p14:tracePt t="126348" x="3876675" y="2976563"/>
          <p14:tracePt t="126411" x="3871913" y="2976563"/>
          <p14:tracePt t="126440" x="3867150" y="2976563"/>
          <p14:tracePt t="126688" x="3871913" y="2976563"/>
          <p14:tracePt t="126795" x="3867150" y="2976563"/>
          <p14:tracePt t="126803" x="3857625" y="2976563"/>
          <p14:tracePt t="126814" x="3843338" y="2976563"/>
          <p14:tracePt t="126831" x="3757613" y="2962275"/>
          <p14:tracePt t="126848" x="3667125" y="2943225"/>
          <p14:tracePt t="126864" x="3571875" y="2905125"/>
          <p14:tracePt t="126881" x="3438525" y="2838450"/>
          <p14:tracePt t="126897" x="3348038" y="2781300"/>
          <p14:tracePt t="126914" x="3286125" y="2733675"/>
          <p14:tracePt t="126931" x="3200400" y="2633663"/>
          <p14:tracePt t="126947" x="3167063" y="2543175"/>
          <p14:tracePt t="126964" x="3138488" y="2405063"/>
          <p14:tracePt t="126981" x="3128963" y="2309813"/>
          <p14:tracePt t="126997" x="3128963" y="2219325"/>
          <p14:tracePt t="127014" x="3138488" y="2090738"/>
          <p14:tracePt t="127031" x="3143250" y="2033588"/>
          <p14:tracePt t="127047" x="3152775" y="1981200"/>
          <p14:tracePt t="127064" x="3167063" y="1924050"/>
          <p14:tracePt t="127081" x="3167063" y="1900238"/>
          <p14:tracePt t="127097" x="3176588" y="1876425"/>
          <p14:tracePt t="127114" x="3181350" y="1847850"/>
          <p14:tracePt t="127131" x="3190875" y="1833563"/>
          <p14:tracePt t="127147" x="3200400" y="1814513"/>
          <p14:tracePt t="127164" x="3219450" y="1790700"/>
          <p14:tracePt t="127181" x="3238500" y="1766888"/>
          <p14:tracePt t="127197" x="3267075" y="1733550"/>
          <p14:tracePt t="127214" x="3338513" y="1685925"/>
          <p14:tracePt t="127231" x="3376613" y="1657350"/>
          <p14:tracePt t="127247" x="3409950" y="1624013"/>
          <p14:tracePt t="127264" x="3448050" y="1600200"/>
          <p14:tracePt t="127281" x="3462338" y="1590675"/>
          <p14:tracePt t="127314" x="3467100" y="1590675"/>
          <p14:tracePt t="127384" x="3467100" y="1595438"/>
          <p14:tracePt t="127405" x="3467100" y="1600200"/>
          <p14:tracePt t="127426" x="3467100" y="1604963"/>
          <p14:tracePt t="127433" x="3471863" y="1609725"/>
          <p14:tracePt t="127447" x="3476625" y="1614488"/>
          <p14:tracePt t="127464" x="3481388" y="1619250"/>
          <p14:tracePt t="127480" x="3490913" y="1628775"/>
          <p14:tracePt t="127497" x="3505200" y="1638300"/>
          <p14:tracePt t="127514" x="3519488" y="1647825"/>
          <p14:tracePt t="127530" x="3533775" y="1662113"/>
          <p14:tracePt t="127547" x="3557588" y="1685925"/>
          <p14:tracePt t="127564" x="3571875" y="1700213"/>
          <p14:tracePt t="127580" x="3586163" y="1714500"/>
          <p14:tracePt t="127597" x="3600450" y="1733550"/>
          <p14:tracePt t="127614" x="3605213" y="1743075"/>
          <p14:tracePt t="127630" x="3609975" y="1752600"/>
          <p14:tracePt t="127647" x="3614738" y="1757363"/>
          <p14:tracePt t="127664" x="3614738" y="1762125"/>
          <p14:tracePt t="127717" x="3614738" y="1766888"/>
          <p14:tracePt t="127752" x="3614738" y="1771650"/>
          <p14:tracePt t="127859" x="3614738" y="1776413"/>
          <p14:tracePt t="127880" x="3619500" y="1776413"/>
          <p14:tracePt t="128193" x="3648075" y="1766888"/>
          <p14:tracePt t="128199" x="3686175" y="1757363"/>
          <p14:tracePt t="128213" x="3781425" y="1733550"/>
          <p14:tracePt t="128230" x="3919538" y="1714500"/>
          <p14:tracePt t="128247" x="4029075" y="1704975"/>
          <p14:tracePt t="128264" x="4157663" y="1704975"/>
          <p14:tracePt t="128280" x="4238625" y="1704975"/>
          <p14:tracePt t="128297" x="4291013" y="1714500"/>
          <p14:tracePt t="128313" x="4338638" y="1719263"/>
          <p14:tracePt t="128330" x="4352925" y="1719263"/>
          <p14:tracePt t="128347" x="4357688" y="1719263"/>
          <p14:tracePt t="128363" x="4362450" y="1719263"/>
          <p14:tracePt t="128380" x="4362450" y="1724025"/>
          <p14:tracePt t="128455" x="4362450" y="1728788"/>
          <p14:tracePt t="128483" x="4367213" y="1728788"/>
          <p14:tracePt t="128490" x="4367213" y="1733550"/>
          <p14:tracePt t="128497" x="4371975" y="1733550"/>
          <p14:tracePt t="128514" x="4376738" y="1738313"/>
          <p14:tracePt t="128540" x="4381500" y="1743075"/>
          <p14:tracePt t="128568" x="4386263" y="1743075"/>
          <p14:tracePt t="128575" x="4386263" y="1747838"/>
          <p14:tracePt t="128625" x="4391025" y="1747838"/>
          <p14:tracePt t="128660" x="4395788" y="1752600"/>
          <p14:tracePt t="128668" x="4400550" y="1752600"/>
          <p14:tracePt t="128680" x="4405313" y="1752600"/>
          <p14:tracePt t="128697" x="4448175" y="1752600"/>
          <p14:tracePt t="128713" x="4491038" y="1752600"/>
          <p14:tracePt t="128730" x="4524375" y="1752600"/>
          <p14:tracePt t="128747" x="4562475" y="1747838"/>
          <p14:tracePt t="128763" x="4576763" y="1747838"/>
          <p14:tracePt t="128780" x="4586288" y="1747838"/>
          <p14:tracePt t="128817" x="4591050" y="1747838"/>
          <p14:tracePt t="130875" x="4552950" y="1747838"/>
          <p14:tracePt t="130882" x="4505325" y="1747838"/>
          <p14:tracePt t="130896" x="4391025" y="1752600"/>
          <p14:tracePt t="130913" x="4233863" y="1752600"/>
          <p14:tracePt t="130929" x="4095750" y="1757363"/>
          <p14:tracePt t="130946" x="3848100" y="1766888"/>
          <p14:tracePt t="130963" x="3724275" y="1766888"/>
          <p14:tracePt t="130979" x="3619500" y="1766888"/>
          <p14:tracePt t="130996" x="3514725" y="1766888"/>
          <p14:tracePt t="131013" x="3481388" y="1766888"/>
          <p14:tracePt t="131029" x="3471863" y="1766888"/>
          <p14:tracePt t="131095" x="3476625" y="1766888"/>
          <p14:tracePt t="131109" x="3481388" y="1766888"/>
          <p14:tracePt t="131116" x="3490913" y="1762125"/>
          <p14:tracePt t="131137" x="3495675" y="1762125"/>
          <p14:tracePt t="131194" x="3500438" y="1762125"/>
          <p14:tracePt t="131222" x="3505200" y="1762125"/>
          <p14:tracePt t="131387" x="3500438" y="1757363"/>
          <p14:tracePt t="131414" x="3495675" y="1752600"/>
          <p14:tracePt t="131421" x="3495675" y="1747838"/>
          <p14:tracePt t="131435" x="3486150" y="1747838"/>
          <p14:tracePt t="131449" x="3486150" y="1743075"/>
          <p14:tracePt t="131471" x="3486150" y="1738313"/>
          <p14:tracePt t="131499" x="3486150" y="1733550"/>
          <p14:tracePt t="131535" x="3481388" y="1728788"/>
          <p14:tracePt t="131598" x="3481388" y="1724025"/>
          <p14:tracePt t="131705" x="3490913" y="1724025"/>
          <p14:tracePt t="131776" x="3495675" y="1724025"/>
          <p14:tracePt t="131826" x="3500438" y="1724025"/>
          <p14:tracePt t="131833" x="3505200" y="1733550"/>
          <p14:tracePt t="131846" x="3524250" y="1733550"/>
          <p14:tracePt t="131862" x="3567113" y="1733550"/>
          <p14:tracePt t="131879" x="3600450" y="1733550"/>
          <p14:tracePt t="131896" x="3667125" y="1733550"/>
          <p14:tracePt t="131912" x="3743325" y="1733550"/>
          <p14:tracePt t="131929" x="3819525" y="1733550"/>
          <p14:tracePt t="131946" x="3905250" y="1738313"/>
          <p14:tracePt t="131962" x="3967163" y="1738313"/>
          <p14:tracePt t="131979" x="4038600" y="1743075"/>
          <p14:tracePt t="131996" x="4124325" y="1743075"/>
          <p14:tracePt t="132012" x="4181475" y="1743075"/>
          <p14:tracePt t="132029" x="4252913" y="1743075"/>
          <p14:tracePt t="132046" x="4352925" y="1743075"/>
          <p14:tracePt t="132062" x="4405313" y="1747838"/>
          <p14:tracePt t="132079" x="4452938" y="1752600"/>
          <p14:tracePt t="132096" x="4524375" y="1752600"/>
          <p14:tracePt t="132112" x="4567238" y="1757363"/>
          <p14:tracePt t="132129" x="4600575" y="1757363"/>
          <p14:tracePt t="132146" x="4629150" y="1757363"/>
          <p14:tracePt t="132162" x="4638675" y="1757363"/>
          <p14:tracePt t="132195" x="4643438" y="1757363"/>
          <p14:tracePt t="132230" x="4648200" y="1757363"/>
          <p14:tracePt t="137744" x="4629150" y="1766888"/>
          <p14:tracePt t="137753" x="4595813" y="1800225"/>
          <p14:tracePt t="137760" x="4562475" y="1828800"/>
          <p14:tracePt t="137777" x="4486275" y="1919288"/>
          <p14:tracePt t="137794" x="4352925" y="2081213"/>
          <p14:tracePt t="137810" x="4248150" y="2233613"/>
          <p14:tracePt t="137827" x="4181475" y="2362200"/>
          <p14:tracePt t="137844" x="4119563" y="2495550"/>
          <p14:tracePt t="137860" x="4095750" y="2543175"/>
          <p14:tracePt t="137877" x="4086225" y="2581275"/>
          <p14:tracePt t="137894" x="4067175" y="2628900"/>
          <p14:tracePt t="137910" x="4057650" y="2647950"/>
          <p14:tracePt t="137927" x="4052888" y="2662238"/>
          <p14:tracePt t="137944" x="4048125" y="2667000"/>
          <p14:tracePt t="137960" x="4043363" y="2676525"/>
          <p14:tracePt t="137977" x="4038600" y="2714625"/>
          <p14:tracePt t="137994" x="4024313" y="2752725"/>
          <p14:tracePt t="138010" x="4010025" y="2809875"/>
          <p14:tracePt t="138027" x="3967163" y="2881313"/>
          <p14:tracePt t="138044" x="3943350" y="2924175"/>
          <p14:tracePt t="138060" x="3924300" y="2943225"/>
          <p14:tracePt t="138077" x="3914775" y="2952750"/>
          <p14:tracePt t="138094" x="3905250" y="2957513"/>
          <p14:tracePt t="138110" x="3900488" y="2957513"/>
          <p14:tracePt t="138127" x="3890963" y="2957513"/>
          <p14:tracePt t="138170" x="3886200" y="2957513"/>
          <p14:tracePt t="138248" x="3886200" y="2962275"/>
          <p14:tracePt t="138255" x="3881438" y="2962275"/>
          <p14:tracePt t="138283" x="3876675" y="2962275"/>
          <p14:tracePt t="138347" x="3871913" y="2962275"/>
          <p14:tracePt t="140732" x="3838575" y="2962275"/>
          <p14:tracePt t="140739" x="3776663" y="2981325"/>
          <p14:tracePt t="140746" x="3700463" y="3009900"/>
          <p14:tracePt t="140759" x="3509963" y="3052763"/>
          <p14:tracePt t="140776" x="3262313" y="3128963"/>
          <p14:tracePt t="140793" x="3028950" y="3233738"/>
          <p14:tracePt t="140809" x="2667000" y="3376613"/>
          <p14:tracePt t="140826" x="2505075" y="3462338"/>
          <p14:tracePt t="140843" x="2328863" y="3533775"/>
          <p14:tracePt t="140859" x="2147888" y="3619500"/>
          <p14:tracePt t="140876" x="2028825" y="3700463"/>
          <p14:tracePt t="140893" x="1928813" y="3757613"/>
          <p14:tracePt t="140909" x="1838325" y="3814763"/>
          <p14:tracePt t="140926" x="1804988" y="3829050"/>
          <p14:tracePt t="140942" x="1781175" y="3843338"/>
          <p14:tracePt t="140959" x="1766888" y="3843338"/>
          <p14:tracePt t="141022" x="1766888" y="3838575"/>
          <p14:tracePt t="141846" x="1771650" y="3833813"/>
          <p14:tracePt t="141853" x="1781175" y="3829050"/>
          <p14:tracePt t="141860" x="1795463" y="3819525"/>
          <p14:tracePt t="141876" x="1809750" y="3814763"/>
          <p14:tracePt t="141892" x="1819275" y="3810000"/>
          <p14:tracePt t="141909" x="1833563" y="3800475"/>
          <p14:tracePt t="141926" x="1843088" y="3795713"/>
          <p14:tracePt t="141942" x="1852613" y="3786188"/>
          <p14:tracePt t="141959" x="1871663" y="3776663"/>
          <p14:tracePt t="141976" x="1881188" y="3767138"/>
          <p14:tracePt t="141992" x="1900238" y="3762375"/>
          <p14:tracePt t="142009" x="1905000" y="3757613"/>
          <p14:tracePt t="142026" x="1909763" y="3757613"/>
          <p14:tracePt t="142059" x="1919288" y="3752850"/>
          <p14:tracePt t="142076" x="1924050" y="3748088"/>
          <p14:tracePt t="142092" x="1928813" y="3748088"/>
          <p14:tracePt t="142109" x="1943100" y="3738563"/>
          <p14:tracePt t="142126" x="1971675" y="3729038"/>
          <p14:tracePt t="142142" x="1990725" y="3729038"/>
          <p14:tracePt t="142159" x="2024063" y="3719513"/>
          <p14:tracePt t="142176" x="2052638" y="3714750"/>
          <p14:tracePt t="142192" x="2085975" y="3700463"/>
          <p14:tracePt t="142209" x="2152650" y="3686175"/>
          <p14:tracePt t="142226" x="2181225" y="3686175"/>
          <p14:tracePt t="142242" x="2200275" y="3681413"/>
          <p14:tracePt t="142259" x="2219325" y="3676650"/>
          <p14:tracePt t="142275" x="2224088" y="3676650"/>
          <p14:tracePt t="142328" x="2228850" y="3676650"/>
          <p14:tracePt t="142371" x="2228850" y="3671888"/>
          <p14:tracePt t="142407" x="2228850" y="3667125"/>
          <p14:tracePt t="142442" x="2228850" y="3662363"/>
          <p14:tracePt t="142463" x="2228850" y="3657600"/>
          <p14:tracePt t="142485" x="2228850" y="3652838"/>
          <p14:tracePt t="142499" x="2228850" y="3643313"/>
          <p14:tracePt t="142506" x="2228850" y="3638550"/>
          <p14:tracePt t="142520" x="2228850" y="3633788"/>
          <p14:tracePt t="142555" x="2228850" y="3629025"/>
          <p14:tracePt t="142591" x="2224088" y="3629025"/>
          <p14:tracePt t="142612" x="2219325" y="3629025"/>
          <p14:tracePt t="142640" x="2214563" y="3629025"/>
          <p14:tracePt t="142647" x="2214563" y="3624263"/>
          <p14:tracePt t="142712" x="2209800" y="3624263"/>
          <p14:tracePt t="142911" x="2214563" y="3624263"/>
          <p14:tracePt t="142932" x="2219325" y="3624263"/>
          <p14:tracePt t="142939" x="2219325" y="3629025"/>
          <p14:tracePt t="142946" x="2224088" y="3629025"/>
          <p14:tracePt t="142967" x="2228850" y="3633788"/>
          <p14:tracePt t="142975" x="2233613" y="3633788"/>
          <p14:tracePt t="142992" x="2252663" y="3638550"/>
          <p14:tracePt t="143009" x="2281238" y="3643313"/>
          <p14:tracePt t="143025" x="2347913" y="3643313"/>
          <p14:tracePt t="143042" x="2405063" y="3648075"/>
          <p14:tracePt t="143059" x="2457450" y="3648075"/>
          <p14:tracePt t="143075" x="2476500" y="3652838"/>
          <p14:tracePt t="143092" x="2524125" y="3652838"/>
          <p14:tracePt t="143109" x="2571750" y="3652838"/>
          <p14:tracePt t="143125" x="2590800" y="3657600"/>
          <p14:tracePt t="143142" x="2619375" y="3657600"/>
          <p14:tracePt t="143158" x="2638425" y="3657600"/>
          <p14:tracePt t="143175" x="2643188" y="3657600"/>
          <p14:tracePt t="143192" x="2652713" y="3657600"/>
          <p14:tracePt t="143208" x="2657475" y="3657600"/>
          <p14:tracePt t="143225" x="2662238" y="3657600"/>
          <p14:tracePt t="143258" x="2671763" y="3657600"/>
          <p14:tracePt t="143275" x="2676525" y="3657600"/>
          <p14:tracePt t="143292" x="2681288" y="3657600"/>
          <p14:tracePt t="143308" x="2695575" y="3657600"/>
          <p14:tracePt t="143325" x="2705100" y="3657600"/>
          <p14:tracePt t="143342" x="2714625" y="3657600"/>
          <p14:tracePt t="143358" x="2724150" y="3657600"/>
          <p14:tracePt t="143375" x="2733675" y="3657600"/>
          <p14:tracePt t="143392" x="2738438" y="3657600"/>
          <p14:tracePt t="143457" x="2743200" y="3657600"/>
          <p14:tracePt t="145089" x="2747963" y="3657600"/>
          <p14:tracePt t="145096" x="2752725" y="3657600"/>
          <p14:tracePt t="145108" x="2757488" y="3657600"/>
          <p14:tracePt t="145124" x="2767013" y="3657600"/>
          <p14:tracePt t="145141" x="2771775" y="3657600"/>
          <p14:tracePt t="145175" x="2776538" y="3657600"/>
          <p14:tracePt t="145195" x="2781300" y="3657600"/>
          <p14:tracePt t="145360" x="2786063" y="3657600"/>
          <p14:tracePt t="145366" x="2790825" y="3657600"/>
          <p14:tracePt t="145374" x="2800350" y="3652838"/>
          <p14:tracePt t="145391" x="2819400" y="3652838"/>
          <p14:tracePt t="145408" x="2857500" y="3648075"/>
          <p14:tracePt t="145424" x="2881313" y="3643313"/>
          <p14:tracePt t="145441" x="2895600" y="3638550"/>
          <p14:tracePt t="145458" x="2919413" y="3633788"/>
          <p14:tracePt t="145475" x="2928938" y="3633788"/>
          <p14:tracePt t="145491" x="2943225" y="3629025"/>
          <p14:tracePt t="145508" x="2957513" y="3629025"/>
          <p14:tracePt t="145524" x="2971800" y="3629025"/>
          <p14:tracePt t="145541" x="2986088" y="3629025"/>
          <p14:tracePt t="145558" x="3000375" y="3629025"/>
          <p14:tracePt t="145600" x="3005138" y="3629025"/>
          <p14:tracePt t="145643" x="3009900" y="3629025"/>
          <p14:tracePt t="145649" x="3014663" y="3629025"/>
          <p14:tracePt t="145657" x="3019425" y="3629025"/>
          <p14:tracePt t="145674" x="3028950" y="3633788"/>
          <p14:tracePt t="145691" x="3048000" y="3633788"/>
          <p14:tracePt t="145708" x="3062288" y="3633788"/>
          <p14:tracePt t="145724" x="3071813" y="3633788"/>
          <p14:tracePt t="145741" x="3090863" y="3633788"/>
          <p14:tracePt t="145758" x="3105150" y="3633788"/>
          <p14:tracePt t="145774" x="3128963" y="3638550"/>
          <p14:tracePt t="145791" x="3176588" y="3643313"/>
          <p14:tracePt t="145808" x="3214688" y="3643313"/>
          <p14:tracePt t="145824" x="3252788" y="3643313"/>
          <p14:tracePt t="145841" x="3300413" y="3638550"/>
          <p14:tracePt t="145858" x="3324225" y="3638550"/>
          <p14:tracePt t="145874" x="3352800" y="3633788"/>
          <p14:tracePt t="145891" x="3390900" y="3629025"/>
          <p14:tracePt t="145908" x="3424238" y="3624263"/>
          <p14:tracePt t="145924" x="3452813" y="3619500"/>
          <p14:tracePt t="145941" x="3481388" y="3614738"/>
          <p14:tracePt t="145958" x="3495675" y="3614738"/>
          <p14:tracePt t="145974" x="3505200" y="3614738"/>
          <p14:tracePt t="145991" x="3524250" y="3614738"/>
          <p14:tracePt t="146008" x="3529013" y="3614738"/>
          <p14:tracePt t="146024" x="3533775" y="3614738"/>
          <p14:tracePt t="146041" x="3543300" y="3614738"/>
          <p14:tracePt t="146058" x="3557588" y="3614738"/>
          <p14:tracePt t="146074" x="3562350" y="3619500"/>
          <p14:tracePt t="146125" x="3567113" y="3619500"/>
          <p14:tracePt t="146160" x="3571875" y="3619500"/>
          <p14:tracePt t="146267" x="3571875" y="3624263"/>
          <p14:tracePt t="146273" x="3576638" y="3624263"/>
          <p14:tracePt t="146281" x="3581400" y="3624263"/>
          <p14:tracePt t="146291" x="3586163" y="3629025"/>
          <p14:tracePt t="146307" x="3590925" y="3629025"/>
          <p14:tracePt t="146324" x="3609975" y="3629025"/>
          <p14:tracePt t="146341" x="3624263" y="3629025"/>
          <p14:tracePt t="146357" x="3629025" y="3633788"/>
          <p14:tracePt t="146374" x="3643313" y="3633788"/>
          <p14:tracePt t="146391" x="3648075" y="3633788"/>
          <p14:tracePt t="146424" x="3652838" y="3633788"/>
          <p14:tracePt t="146451" x="3657600" y="3633788"/>
          <p14:tracePt t="146501" x="3662363" y="3633788"/>
          <p14:tracePt t="146515" x="3667125" y="3633788"/>
          <p14:tracePt t="146529" x="3671888" y="3633788"/>
          <p14:tracePt t="146550" x="3676650" y="3633788"/>
          <p14:tracePt t="146558" x="3681413" y="3638550"/>
          <p14:tracePt t="146574" x="3686175" y="3638550"/>
          <p14:tracePt t="146591" x="3700463" y="3643313"/>
          <p14:tracePt t="146607" x="3709988" y="3643313"/>
          <p14:tracePt t="146624" x="3719513" y="3648075"/>
          <p14:tracePt t="146641" x="3733800" y="3648075"/>
          <p14:tracePt t="146657" x="3748088" y="3648075"/>
          <p14:tracePt t="146674" x="3776663" y="3648075"/>
          <p14:tracePt t="146691" x="3805238" y="3648075"/>
          <p14:tracePt t="146707" x="3843338" y="3643313"/>
          <p14:tracePt t="146724" x="3871913" y="3643313"/>
          <p14:tracePt t="146741" x="3890963" y="3638550"/>
          <p14:tracePt t="146757" x="3914775" y="3633788"/>
          <p14:tracePt t="146774" x="3924300" y="3633788"/>
          <p14:tracePt t="146791" x="3933825" y="3629025"/>
          <p14:tracePt t="146807" x="3948113" y="3629025"/>
          <p14:tracePt t="146842" x="3952875" y="3629025"/>
          <p14:tracePt t="146870" x="3957638" y="3629025"/>
          <p14:tracePt t="147304" x="3971925" y="3629025"/>
          <p14:tracePt t="147311" x="3981450" y="3629025"/>
          <p14:tracePt t="147324" x="4033838" y="3629025"/>
          <p14:tracePt t="147340" x="4076700" y="3629025"/>
          <p14:tracePt t="147357" x="4124325" y="3629025"/>
          <p14:tracePt t="147374" x="4176713" y="3629025"/>
          <p14:tracePt t="147390" x="4200525" y="3629025"/>
          <p14:tracePt t="147407" x="4214813" y="3629025"/>
          <p14:tracePt t="147424" x="4233863" y="3624263"/>
          <p14:tracePt t="147440" x="4238625" y="3624263"/>
          <p14:tracePt t="147457" x="4243388" y="3624263"/>
          <p14:tracePt t="147474" x="4252913" y="3619500"/>
          <p14:tracePt t="147490" x="4267200" y="3614738"/>
          <p14:tracePt t="147507" x="4271963" y="3614738"/>
          <p14:tracePt t="147524" x="4300538" y="3609975"/>
          <p14:tracePt t="147540" x="4324350" y="3609975"/>
          <p14:tracePt t="147557" x="4348163" y="3605213"/>
          <p14:tracePt t="147574" x="4381500" y="3605213"/>
          <p14:tracePt t="147590" x="4400550" y="3600450"/>
          <p14:tracePt t="147607" x="4443413" y="3595688"/>
          <p14:tracePt t="147624" x="4471988" y="3590925"/>
          <p14:tracePt t="147640" x="4495800" y="3590925"/>
          <p14:tracePt t="147657" x="4538663" y="3586163"/>
          <p14:tracePt t="147674" x="4552950" y="3586163"/>
          <p14:tracePt t="147690" x="4562475" y="3586163"/>
          <p14:tracePt t="147707" x="4576763" y="3586163"/>
          <p14:tracePt t="147740" x="4581525" y="3586163"/>
          <p14:tracePt t="147800" x="4586288" y="3586163"/>
          <p14:tracePt t="147835" x="4591050" y="3586163"/>
          <p14:tracePt t="147843" x="4595813" y="3586163"/>
          <p14:tracePt t="147857" x="4605338" y="3586163"/>
          <p14:tracePt t="147874" x="4619625" y="3586163"/>
          <p14:tracePt t="147890" x="4643438" y="3590925"/>
          <p14:tracePt t="147907" x="4672013" y="3590925"/>
          <p14:tracePt t="147923" x="4691063" y="3590925"/>
          <p14:tracePt t="147940" x="4714875" y="3590925"/>
          <p14:tracePt t="147957" x="4738688" y="3590925"/>
          <p14:tracePt t="147974" x="4752975" y="3590925"/>
          <p14:tracePt t="147990" x="4767263" y="3586163"/>
          <p14:tracePt t="148007" x="4786313" y="3586163"/>
          <p14:tracePt t="148024" x="4791075" y="3586163"/>
          <p14:tracePt t="148040" x="4805363" y="3586163"/>
          <p14:tracePt t="148057" x="4810125" y="3586163"/>
          <p14:tracePt t="148073" x="4819650" y="3586163"/>
          <p14:tracePt t="148090" x="4829175" y="3586163"/>
          <p14:tracePt t="148107" x="4838700" y="3586163"/>
          <p14:tracePt t="148124" x="4848225" y="3586163"/>
          <p14:tracePt t="148140" x="4867275" y="3586163"/>
          <p14:tracePt t="148157" x="4876800" y="3586163"/>
          <p14:tracePt t="148173" x="4891088" y="3586163"/>
          <p14:tracePt t="148190" x="4910138" y="3586163"/>
          <p14:tracePt t="148207" x="4924425" y="3586163"/>
          <p14:tracePt t="148223" x="4933950" y="3586163"/>
          <p14:tracePt t="148240" x="4957763" y="3586163"/>
          <p14:tracePt t="148257" x="4967288" y="3586163"/>
          <p14:tracePt t="148274" x="4972050" y="3586163"/>
          <p14:tracePt t="148290" x="4976813" y="3586163"/>
          <p14:tracePt t="148307" x="4986338" y="3595688"/>
          <p14:tracePt t="148323" x="4991100" y="3595688"/>
          <p14:tracePt t="148340" x="5005388" y="3600450"/>
          <p14:tracePt t="148357" x="5019675" y="3605213"/>
          <p14:tracePt t="148374" x="5048250" y="3614738"/>
          <p14:tracePt t="148390" x="5076825" y="3619500"/>
          <p14:tracePt t="148407" x="5095875" y="3624263"/>
          <p14:tracePt t="148423" x="5124450" y="3629025"/>
          <p14:tracePt t="148440" x="5153025" y="3629025"/>
          <p14:tracePt t="148457" x="5167313" y="3629025"/>
          <p14:tracePt t="148474" x="5195888" y="3629025"/>
          <p14:tracePt t="148490" x="5214938" y="3629025"/>
          <p14:tracePt t="148507" x="5233988" y="3629025"/>
          <p14:tracePt t="148523" x="5281613" y="3619500"/>
          <p14:tracePt t="148540" x="5338763" y="3609975"/>
          <p14:tracePt t="148557" x="5386388" y="3595688"/>
          <p14:tracePt t="148573" x="5453063" y="3576638"/>
          <p14:tracePt t="148590" x="5500688" y="3567113"/>
          <p14:tracePt t="148607" x="5534025" y="3567113"/>
          <p14:tracePt t="148623" x="5557838" y="3557588"/>
          <p14:tracePt t="148640" x="5562600" y="3557588"/>
          <p14:tracePt t="148673" x="5567363" y="3557588"/>
          <p14:tracePt t="149256" x="5591175" y="3557588"/>
          <p14:tracePt t="149262" x="5624513" y="3557588"/>
          <p14:tracePt t="149273" x="5662613" y="3557588"/>
          <p14:tracePt t="149290" x="5772150" y="3562350"/>
          <p14:tracePt t="149306" x="5824538" y="3562350"/>
          <p14:tracePt t="149323" x="5862638" y="3567113"/>
          <p14:tracePt t="149340" x="5891213" y="3567113"/>
          <p14:tracePt t="149356" x="5905500" y="3567113"/>
          <p14:tracePt t="149373" x="5910263" y="3567113"/>
          <p14:tracePt t="149390" x="5915025" y="3571875"/>
          <p14:tracePt t="149439" x="5919788" y="3571875"/>
          <p14:tracePt t="150490" x="5886450" y="3576638"/>
          <p14:tracePt t="150497" x="5819775" y="3576638"/>
          <p14:tracePt t="150506" x="5762625" y="3581400"/>
          <p14:tracePt t="150523" x="5653088" y="3581400"/>
          <p14:tracePt t="150539" x="5462588" y="3581400"/>
          <p14:tracePt t="150556" x="5353050" y="3581400"/>
          <p14:tracePt t="150573" x="5272088" y="3576638"/>
          <p14:tracePt t="150589" x="5110163" y="3571875"/>
          <p14:tracePt t="150606" x="5024438" y="3571875"/>
          <p14:tracePt t="150623" x="4924425" y="3571875"/>
          <p14:tracePt t="150639" x="4762500" y="3571875"/>
          <p14:tracePt t="150656" x="4681538" y="3571875"/>
          <p14:tracePt t="150673" x="4586288" y="3571875"/>
          <p14:tracePt t="150689" x="4452938" y="3571875"/>
          <p14:tracePt t="150706" x="4376738" y="3571875"/>
          <p14:tracePt t="150723" x="4295775" y="3571875"/>
          <p14:tracePt t="150739" x="4195763" y="3571875"/>
          <p14:tracePt t="150756" x="4157663" y="3571875"/>
          <p14:tracePt t="150773" x="4119563" y="3571875"/>
          <p14:tracePt t="150789" x="4100513" y="3571875"/>
          <p14:tracePt t="150806" x="4081463" y="3571875"/>
          <p14:tracePt t="150823" x="4062413" y="3567113"/>
          <p14:tracePt t="151200" x="3981450" y="3571875"/>
          <p14:tracePt t="151207" x="3843338" y="3595688"/>
          <p14:tracePt t="151222" x="3605213" y="3609975"/>
          <p14:tracePt t="151239" x="3348038" y="3609975"/>
          <p14:tracePt t="151256" x="3062288" y="3595688"/>
          <p14:tracePt t="151272" x="2919413" y="3581400"/>
          <p14:tracePt t="151289" x="2819400" y="3571875"/>
          <p14:tracePt t="151306" x="2724150" y="3557588"/>
          <p14:tracePt t="151323" x="2700338" y="3548063"/>
          <p14:tracePt t="151339" x="2671763" y="3543300"/>
          <p14:tracePt t="151356" x="2638425" y="3529013"/>
          <p14:tracePt t="151372" x="2624138" y="3524250"/>
          <p14:tracePt t="151389" x="2614613" y="3519488"/>
          <p14:tracePt t="151406" x="2600325" y="3519488"/>
          <p14:tracePt t="151422" x="2600325" y="3514725"/>
          <p14:tracePt t="151439" x="2595563" y="3514725"/>
          <p14:tracePt t="151473" x="2590800" y="3514725"/>
          <p14:tracePt t="151489" x="2586038" y="3514725"/>
          <p14:tracePt t="151518" x="2581275" y="3514725"/>
          <p14:tracePt t="151575" x="2581275" y="3519488"/>
          <p14:tracePt t="151589" x="2576513" y="3519488"/>
          <p14:tracePt t="151639" x="2576513" y="3524250"/>
          <p14:tracePt t="151667" x="2571750" y="3524250"/>
          <p14:tracePt t="151683" x="2571750" y="3533775"/>
          <p14:tracePt t="151703" x="2566988" y="3538538"/>
          <p14:tracePt t="151710" x="2562225" y="3538538"/>
          <p14:tracePt t="151722" x="2557463" y="3543300"/>
          <p14:tracePt t="151739" x="2538413" y="3557588"/>
          <p14:tracePt t="151756" x="2514600" y="3571875"/>
          <p14:tracePt t="151772" x="2486025" y="3581400"/>
          <p14:tracePt t="151789" x="2443163" y="3595688"/>
          <p14:tracePt t="151806" x="2419350" y="3605213"/>
          <p14:tracePt t="151822" x="2395538" y="3614738"/>
          <p14:tracePt t="151839" x="2381250" y="3619500"/>
          <p14:tracePt t="151872" x="2376488" y="3624263"/>
          <p14:tracePt t="164152" x="2381250" y="3624263"/>
          <p14:tracePt t="164161" x="2400300" y="3629025"/>
          <p14:tracePt t="164168" x="2428875" y="3629025"/>
          <p14:tracePt t="164185" x="2476500" y="3638550"/>
          <p14:tracePt t="164201" x="2524125" y="3657600"/>
          <p14:tracePt t="164218" x="2552700" y="3667125"/>
          <p14:tracePt t="164235" x="2562225" y="3671888"/>
          <p14:tracePt t="164251" x="2571750" y="3676650"/>
          <p14:tracePt t="164285" x="2576513" y="3676650"/>
          <p14:tracePt t="164301" x="2576513" y="3681413"/>
          <p14:tracePt t="164428" x="2581275" y="3676650"/>
          <p14:tracePt t="164443" x="2581275" y="3671888"/>
          <p14:tracePt t="164464" x="2581275" y="3662363"/>
          <p14:tracePt t="164485" x="2581275" y="3657600"/>
          <p14:tracePt t="164520" x="2581275" y="3652838"/>
          <p14:tracePt t="164563" x="2581275" y="3648075"/>
          <p14:tracePt t="164577" x="2581275" y="3643313"/>
          <p14:tracePt t="164620" x="2581275" y="3638550"/>
          <p14:tracePt t="164677" x="2581275" y="3633788"/>
          <p14:tracePt t="164741" x="2581275" y="3629025"/>
          <p14:tracePt t="164776" x="2581275" y="3624263"/>
          <p14:tracePt t="164840" x="2581275" y="3619500"/>
          <p14:tracePt t="167004" x="2590800" y="3619500"/>
          <p14:tracePt t="167012" x="2619375" y="3614738"/>
          <p14:tracePt t="167018" x="2643188" y="3614738"/>
          <p14:tracePt t="167034" x="2709863" y="3605213"/>
          <p14:tracePt t="167050" x="2762250" y="3600450"/>
          <p14:tracePt t="167067" x="2833688" y="3595688"/>
          <p14:tracePt t="167084" x="2895600" y="3576638"/>
          <p14:tracePt t="167100" x="2967038" y="3567113"/>
          <p14:tracePt t="167117" x="3057525" y="3543300"/>
          <p14:tracePt t="167134" x="3100388" y="3529013"/>
          <p14:tracePt t="167150" x="3133725" y="3519488"/>
          <p14:tracePt t="167167" x="3190875" y="3505200"/>
          <p14:tracePt t="167184" x="3224213" y="3500438"/>
          <p14:tracePt t="167200" x="3257550" y="3500438"/>
          <p14:tracePt t="167217" x="3305175" y="3500438"/>
          <p14:tracePt t="167234" x="3328988" y="3490913"/>
          <p14:tracePt t="167250" x="3362325" y="3481388"/>
          <p14:tracePt t="167267" x="3452813" y="3471863"/>
          <p14:tracePt t="167284" x="3524250" y="3462338"/>
          <p14:tracePt t="167300" x="3600450" y="3452813"/>
          <p14:tracePt t="167317" x="3729038" y="3438525"/>
          <p14:tracePt t="167334" x="3805238" y="3438525"/>
          <p14:tracePt t="167350" x="3867150" y="3438525"/>
          <p14:tracePt t="167367" x="3986213" y="3438525"/>
          <p14:tracePt t="167384" x="4057650" y="3448050"/>
          <p14:tracePt t="167400" x="4124325" y="3457575"/>
          <p14:tracePt t="167417" x="4205288" y="3471863"/>
          <p14:tracePt t="167434" x="4248150" y="3486150"/>
          <p14:tracePt t="167451" x="4314825" y="3495675"/>
          <p14:tracePt t="167467" x="4348163" y="3500438"/>
          <p14:tracePt t="167484" x="4381500" y="3509963"/>
          <p14:tracePt t="167500" x="4424363" y="3514725"/>
          <p14:tracePt t="167517" x="4438650" y="3524250"/>
          <p14:tracePt t="167534" x="4467225" y="3529013"/>
          <p14:tracePt t="167550" x="4495800" y="3533775"/>
          <p14:tracePt t="167567" x="4510088" y="3538538"/>
          <p14:tracePt t="167584" x="4524375" y="3543300"/>
          <p14:tracePt t="167600" x="4533900" y="3543300"/>
          <p14:tracePt t="168289" x="4548188" y="3543300"/>
          <p14:tracePt t="168296" x="4562475" y="3543300"/>
          <p14:tracePt t="168303" x="4581525" y="3543300"/>
          <p14:tracePt t="168317" x="4629150" y="3538538"/>
          <p14:tracePt t="168333" x="4681538" y="3538538"/>
          <p14:tracePt t="168350" x="4714875" y="3538538"/>
          <p14:tracePt t="168367" x="4762500" y="3538538"/>
          <p14:tracePt t="168383" x="4791075" y="3538538"/>
          <p14:tracePt t="168400" x="4814888" y="3538538"/>
          <p14:tracePt t="168417" x="4838700" y="3538538"/>
          <p14:tracePt t="168433" x="4848225" y="3538538"/>
          <p14:tracePt t="168467" x="4852988" y="3538538"/>
          <p14:tracePt t="168637" x="4857750" y="3538538"/>
          <p14:tracePt t="168644" x="4857750" y="3543300"/>
          <p14:tracePt t="168651" x="4862513" y="3543300"/>
          <p14:tracePt t="168666" x="4872038" y="3548063"/>
          <p14:tracePt t="168683" x="4881563" y="3548063"/>
          <p14:tracePt t="168700" x="4895850" y="3552825"/>
          <p14:tracePt t="168717" x="4905375" y="3557588"/>
          <p14:tracePt t="168733" x="4910138" y="3557588"/>
          <p14:tracePt t="168750" x="4914900" y="3557588"/>
          <p14:tracePt t="168767" x="4914900" y="3562350"/>
          <p14:tracePt t="168783" x="4919663" y="3562350"/>
          <p14:tracePt t="168842" x="4924425" y="3562350"/>
          <p14:tracePt t="168892" x="4929188" y="3562350"/>
          <p14:tracePt t="168935" x="4933950" y="3562350"/>
          <p14:tracePt t="168949" x="4933950" y="3571875"/>
          <p14:tracePt t="168956" x="4938713" y="3571875"/>
          <p14:tracePt t="168966" x="4943475" y="3576638"/>
          <p14:tracePt t="168983" x="4957763" y="3586163"/>
          <p14:tracePt t="169000" x="4972050" y="3586163"/>
          <p14:tracePt t="169016" x="4981575" y="3590925"/>
          <p14:tracePt t="169034" x="5000625" y="3605213"/>
          <p14:tracePt t="169050" x="5010150" y="3605213"/>
          <p14:tracePt t="169066" x="5029200" y="3609975"/>
          <p14:tracePt t="169083" x="5043488" y="3614738"/>
          <p14:tracePt t="169100" x="5067300" y="3614738"/>
          <p14:tracePt t="169116" x="5081588" y="3619500"/>
          <p14:tracePt t="169133" x="5105400" y="3624263"/>
          <p14:tracePt t="169150" x="5124450" y="3629025"/>
          <p14:tracePt t="169166" x="5133975" y="3629025"/>
          <p14:tracePt t="169183" x="5148263" y="3633788"/>
          <p14:tracePt t="169200" x="5162550" y="3633788"/>
          <p14:tracePt t="169216" x="5167313" y="3633788"/>
          <p14:tracePt t="169233" x="5186363" y="3638550"/>
          <p14:tracePt t="169250" x="5191125" y="3638550"/>
          <p14:tracePt t="169266" x="5195888" y="3638550"/>
          <p14:tracePt t="169283" x="5200650" y="3638550"/>
          <p14:tracePt t="169304" x="5205413" y="3638550"/>
          <p14:tracePt t="169424" x="5205413" y="3643313"/>
          <p14:tracePt t="169531" x="5210175" y="3643313"/>
          <p14:tracePt t="169595" x="5214938" y="3643313"/>
          <p14:tracePt t="169687" x="5219700" y="3643313"/>
          <p14:tracePt t="169694" x="5224463" y="3643313"/>
          <p14:tracePt t="169701" x="5233988" y="3643313"/>
          <p14:tracePt t="169716" x="5262563" y="3643313"/>
          <p14:tracePt t="169733" x="5291138" y="3643313"/>
          <p14:tracePt t="169750" x="5329238" y="3648075"/>
          <p14:tracePt t="169766" x="5338763" y="3648075"/>
          <p14:tracePt t="169783" x="5357813" y="3652838"/>
          <p14:tracePt t="169821" x="5362575" y="3652838"/>
          <p14:tracePt t="173249" x="5334000" y="3652838"/>
          <p14:tracePt t="173257" x="5291138" y="3648075"/>
          <p14:tracePt t="173265" x="5243513" y="3643313"/>
          <p14:tracePt t="173282" x="5143500" y="3629025"/>
          <p14:tracePt t="173298" x="4981575" y="3605213"/>
          <p14:tracePt t="173315" x="4900613" y="3590925"/>
          <p14:tracePt t="173332" x="4829175" y="3581400"/>
          <p14:tracePt t="173348" x="4714875" y="3571875"/>
          <p14:tracePt t="173365" x="4672013" y="3567113"/>
          <p14:tracePt t="173382" x="4633913" y="3562350"/>
          <p14:tracePt t="173398" x="4600575" y="3562350"/>
          <p14:tracePt t="173415" x="4586288" y="3562350"/>
          <p14:tracePt t="173432" x="4576763" y="3562350"/>
          <p14:tracePt t="173448" x="4557713" y="3562350"/>
          <p14:tracePt t="173465" x="4548188" y="3562350"/>
          <p14:tracePt t="173498" x="4538663" y="3562350"/>
          <p14:tracePt t="173532" x="4533900" y="3562350"/>
          <p14:tracePt t="173583" x="4529138" y="3562350"/>
          <p14:tracePt t="173589" x="4524375" y="3562350"/>
          <p14:tracePt t="173598" x="4524375" y="3567113"/>
          <p14:tracePt t="173615" x="4505325" y="3567113"/>
          <p14:tracePt t="173631" x="4486275" y="3576638"/>
          <p14:tracePt t="173648" x="4462463" y="3576638"/>
          <p14:tracePt t="173665" x="4448175" y="3576638"/>
          <p14:tracePt t="173681" x="4424363" y="3586163"/>
          <p14:tracePt t="173698" x="4405313" y="3586163"/>
          <p14:tracePt t="173715" x="4386263" y="3595688"/>
          <p14:tracePt t="173732" x="4352925" y="3600450"/>
          <p14:tracePt t="173748" x="4324350" y="3609975"/>
          <p14:tracePt t="173765" x="4305300" y="3614738"/>
          <p14:tracePt t="173781" x="4276725" y="3624263"/>
          <p14:tracePt t="173798" x="4271963" y="3624263"/>
          <p14:tracePt t="173815" x="4267200" y="3624263"/>
          <p14:tracePt t="174271" x="4219575" y="3629025"/>
          <p14:tracePt t="174278" x="4171950" y="3638550"/>
          <p14:tracePt t="174285" x="4114800" y="3648075"/>
          <p14:tracePt t="174298" x="4048125" y="3657600"/>
          <p14:tracePt t="174315" x="3881438" y="3676650"/>
          <p14:tracePt t="174331" x="3767138" y="3686175"/>
          <p14:tracePt t="174348" x="3595688" y="3690938"/>
          <p14:tracePt t="174365" x="3509963" y="3695700"/>
          <p14:tracePt t="174381" x="3419475" y="3695700"/>
          <p14:tracePt t="174398" x="3309938" y="3705225"/>
          <p14:tracePt t="174415" x="3262313" y="3705225"/>
          <p14:tracePt t="174431" x="3233738" y="3705225"/>
          <p14:tracePt t="174448" x="3205163" y="3705225"/>
          <p14:tracePt t="174465" x="3190875" y="3705225"/>
          <p14:tracePt t="174481" x="3171825" y="3705225"/>
          <p14:tracePt t="174498" x="3138488" y="3709988"/>
          <p14:tracePt t="174515" x="3109913" y="3714750"/>
          <p14:tracePt t="174531" x="3090863" y="3714750"/>
          <p14:tracePt t="174548" x="3062288" y="3724275"/>
          <p14:tracePt t="174565" x="3043238" y="3729038"/>
          <p14:tracePt t="174581" x="3024188" y="3738563"/>
          <p14:tracePt t="174598" x="2976563" y="3752850"/>
          <p14:tracePt t="174615" x="2938463" y="3767138"/>
          <p14:tracePt t="174631" x="2905125" y="3781425"/>
          <p14:tracePt t="174648" x="2871788" y="3795713"/>
          <p14:tracePt t="174665" x="2852738" y="3805238"/>
          <p14:tracePt t="174681" x="2847975" y="3810000"/>
          <p14:tracePt t="174725" x="2843213" y="3814763"/>
          <p14:tracePt t="177857" x="0" y="0"/>
        </p14:tracePtLst>
      </p14:laserTraceLst>
    </p:ext>
  </p:extLs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6">
    <p:bg>
      <p:bgPr>
        <a:solidFill>
          <a:srgbClr val="F8F4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8492"/>
            <a:ext cx="9144000" cy="5119580"/>
          </a:xfrm>
          <a:prstGeom prst="rect">
            <a:avLst/>
          </a:prstGeom>
        </p:spPr>
      </p:pic>
      <p:sp>
        <p:nvSpPr>
          <p:cNvPr id="3" name="Text 1"/>
          <p:cNvSpPr/>
          <p:nvPr/>
        </p:nvSpPr>
        <p:spPr>
          <a:xfrm>
            <a:off x="457200" y="457200"/>
            <a:ext cx="82296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0B2545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Mortgage Math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457200" y="1033272"/>
            <a:ext cx="365760" cy="45720"/>
          </a:xfrm>
          <a:prstGeom prst="rect">
            <a:avLst/>
          </a:prstGeom>
          <a:solidFill>
            <a:srgbClr val="C9A961"/>
          </a:solidFill>
          <a:ln w="12700">
            <a:solidFill>
              <a:srgbClr val="C9A961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365760" y="1234440"/>
            <a:ext cx="8412480" cy="1828800"/>
          </a:xfrm>
          <a:prstGeom prst="rect">
            <a:avLst/>
          </a:prstGeom>
          <a:solidFill>
            <a:srgbClr val="FFFFFF"/>
          </a:solidFill>
          <a:ln w="12700">
            <a:solidFill>
              <a:srgbClr val="D9D2C2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6" name="Shape 4"/>
          <p:cNvSpPr/>
          <p:nvPr/>
        </p:nvSpPr>
        <p:spPr>
          <a:xfrm>
            <a:off x="365760" y="1234440"/>
            <a:ext cx="73152" cy="1828800"/>
          </a:xfrm>
          <a:prstGeom prst="rect">
            <a:avLst/>
          </a:prstGeom>
          <a:solidFill>
            <a:srgbClr val="C9A961"/>
          </a:solidFill>
          <a:ln w="12700">
            <a:solidFill>
              <a:srgbClr val="C9A961"/>
            </a:solidFill>
            <a:prstDash val="solid"/>
          </a:ln>
        </p:spPr>
      </p:sp>
      <p:sp>
        <p:nvSpPr>
          <p:cNvPr id="7" name="Shape 5"/>
          <p:cNvSpPr/>
          <p:nvPr/>
        </p:nvSpPr>
        <p:spPr>
          <a:xfrm>
            <a:off x="548640" y="1344168"/>
            <a:ext cx="457200" cy="457200"/>
          </a:xfrm>
          <a:prstGeom prst="ellipse">
            <a:avLst/>
          </a:prstGeom>
          <a:solidFill>
            <a:srgbClr val="0B2545"/>
          </a:solidFill>
          <a:ln w="12700">
            <a:solidFill>
              <a:srgbClr val="0B2545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548640" y="1344168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C9A961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Q7</a:t>
            </a:r>
            <a:endParaRPr lang="en-US" sz="1100" dirty="0"/>
          </a:p>
        </p:txBody>
      </p:sp>
      <p:sp>
        <p:nvSpPr>
          <p:cNvPr id="9" name="Shape 7"/>
          <p:cNvSpPr/>
          <p:nvPr/>
        </p:nvSpPr>
        <p:spPr>
          <a:xfrm>
            <a:off x="1078992" y="1417320"/>
            <a:ext cx="685800" cy="256032"/>
          </a:xfrm>
          <a:prstGeom prst="rect">
            <a:avLst/>
          </a:prstGeom>
          <a:solidFill>
            <a:srgbClr val="C9A961"/>
          </a:solidFill>
          <a:ln w="12700">
            <a:solidFill>
              <a:srgbClr val="C9A961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1078992" y="1417320"/>
            <a:ext cx="6858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kern="0" spc="100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MCQ</a:t>
            </a:r>
            <a:endParaRPr lang="en-US" sz="900" dirty="0"/>
          </a:p>
        </p:txBody>
      </p:sp>
      <p:sp>
        <p:nvSpPr>
          <p:cNvPr id="11" name="Text 9"/>
          <p:cNvSpPr/>
          <p:nvPr/>
        </p:nvSpPr>
        <p:spPr>
          <a:xfrm>
            <a:off x="1874520" y="1371600"/>
            <a:ext cx="67665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 EGP 2,000,000 mortgage at 18% annual interest, repaid monthly over 20 years, requires a monthly payment of approximately:</a:t>
            </a:r>
            <a:endParaRPr lang="en-US" sz="1100" dirty="0"/>
          </a:p>
        </p:txBody>
      </p:sp>
      <p:sp>
        <p:nvSpPr>
          <p:cNvPr id="12" name="Text 10"/>
          <p:cNvSpPr/>
          <p:nvPr/>
        </p:nvSpPr>
        <p:spPr>
          <a:xfrm>
            <a:off x="566928" y="1874520"/>
            <a:ext cx="80467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A)  EGP 17,500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566928" y="2075688"/>
            <a:ext cx="80467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B)  EGP 24,000</a:t>
            </a:r>
            <a:endParaRPr lang="en-US" sz="1000" dirty="0"/>
          </a:p>
        </p:txBody>
      </p:sp>
      <p:sp>
        <p:nvSpPr>
          <p:cNvPr id="14" name="Text 12"/>
          <p:cNvSpPr/>
          <p:nvPr/>
        </p:nvSpPr>
        <p:spPr>
          <a:xfrm>
            <a:off x="566928" y="2276856"/>
            <a:ext cx="80467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dirty="0">
                <a:solidFill>
                  <a:srgbClr val="2D7A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C)  EGP 30,866</a:t>
            </a:r>
            <a:endParaRPr lang="en-US" sz="1000" dirty="0"/>
          </a:p>
        </p:txBody>
      </p:sp>
      <p:sp>
        <p:nvSpPr>
          <p:cNvPr id="15" name="Text 13"/>
          <p:cNvSpPr/>
          <p:nvPr/>
        </p:nvSpPr>
        <p:spPr>
          <a:xfrm>
            <a:off x="566928" y="2478024"/>
            <a:ext cx="80467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D)  EGP 42,000</a:t>
            </a:r>
            <a:endParaRPr lang="en-US" sz="1000" dirty="0"/>
          </a:p>
        </p:txBody>
      </p:sp>
      <p:sp>
        <p:nvSpPr>
          <p:cNvPr id="16" name="Shape 14"/>
          <p:cNvSpPr/>
          <p:nvPr/>
        </p:nvSpPr>
        <p:spPr>
          <a:xfrm>
            <a:off x="502920" y="2697480"/>
            <a:ext cx="8138160" cy="310896"/>
          </a:xfrm>
          <a:prstGeom prst="rect">
            <a:avLst/>
          </a:prstGeom>
          <a:solidFill>
            <a:srgbClr val="F2EBDB"/>
          </a:solidFill>
          <a:ln w="12700">
            <a:solidFill>
              <a:srgbClr val="2D7A4F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566928" y="2697480"/>
            <a:ext cx="80924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Answer: C.   r = 1.5%/month, n = 240. PMT = 2,000,000 / 64.7956 ≈ EGP 30,866  (Worked Example 3).</a:t>
            </a:r>
            <a:endParaRPr lang="en-US" sz="1000" dirty="0"/>
          </a:p>
        </p:txBody>
      </p:sp>
      <p:sp>
        <p:nvSpPr>
          <p:cNvPr id="18" name="Shape 16"/>
          <p:cNvSpPr/>
          <p:nvPr/>
        </p:nvSpPr>
        <p:spPr>
          <a:xfrm>
            <a:off x="365760" y="3200400"/>
            <a:ext cx="8412480" cy="1280160"/>
          </a:xfrm>
          <a:prstGeom prst="rect">
            <a:avLst/>
          </a:prstGeom>
          <a:solidFill>
            <a:srgbClr val="FFFFFF"/>
          </a:solidFill>
          <a:ln w="12700">
            <a:solidFill>
              <a:srgbClr val="D9D2C2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19" name="Shape 17"/>
          <p:cNvSpPr/>
          <p:nvPr/>
        </p:nvSpPr>
        <p:spPr>
          <a:xfrm>
            <a:off x="365760" y="3200400"/>
            <a:ext cx="73152" cy="1280160"/>
          </a:xfrm>
          <a:prstGeom prst="rect">
            <a:avLst/>
          </a:prstGeom>
          <a:solidFill>
            <a:srgbClr val="C9A961"/>
          </a:solidFill>
          <a:ln w="12700">
            <a:solidFill>
              <a:srgbClr val="C9A961"/>
            </a:solidFill>
            <a:prstDash val="solid"/>
          </a:ln>
        </p:spPr>
      </p:sp>
      <p:sp>
        <p:nvSpPr>
          <p:cNvPr id="20" name="Shape 18"/>
          <p:cNvSpPr/>
          <p:nvPr/>
        </p:nvSpPr>
        <p:spPr>
          <a:xfrm>
            <a:off x="548640" y="3310128"/>
            <a:ext cx="457200" cy="457200"/>
          </a:xfrm>
          <a:prstGeom prst="ellipse">
            <a:avLst/>
          </a:prstGeom>
          <a:solidFill>
            <a:srgbClr val="0B2545"/>
          </a:solidFill>
          <a:ln w="12700">
            <a:solidFill>
              <a:srgbClr val="0B2545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548640" y="3310128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C9A961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Q8</a:t>
            </a:r>
            <a:endParaRPr lang="en-US" sz="1100" dirty="0"/>
          </a:p>
        </p:txBody>
      </p:sp>
      <p:sp>
        <p:nvSpPr>
          <p:cNvPr id="22" name="Shape 20"/>
          <p:cNvSpPr/>
          <p:nvPr/>
        </p:nvSpPr>
        <p:spPr>
          <a:xfrm>
            <a:off x="1078992" y="3383280"/>
            <a:ext cx="685800" cy="256032"/>
          </a:xfrm>
          <a:prstGeom prst="rect">
            <a:avLst/>
          </a:prstGeom>
          <a:solidFill>
            <a:srgbClr val="C9A961"/>
          </a:solidFill>
          <a:ln w="12700">
            <a:solidFill>
              <a:srgbClr val="C9A961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1078992" y="3383280"/>
            <a:ext cx="6858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kern="0" spc="100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 / F</a:t>
            </a:r>
            <a:endParaRPr lang="en-US" sz="900" dirty="0"/>
          </a:p>
        </p:txBody>
      </p:sp>
      <p:sp>
        <p:nvSpPr>
          <p:cNvPr id="24" name="Text 22"/>
          <p:cNvSpPr/>
          <p:nvPr/>
        </p:nvSpPr>
        <p:spPr>
          <a:xfrm>
            <a:off x="1874520" y="3337560"/>
            <a:ext cx="67665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If you double the term of a fixed-rate mortgage from 20 to 40 years, the total interest paid will less than double, and may stay roughly the same.</a:t>
            </a:r>
            <a:endParaRPr lang="en-US" sz="1100" dirty="0"/>
          </a:p>
        </p:txBody>
      </p:sp>
      <p:sp>
        <p:nvSpPr>
          <p:cNvPr id="25" name="Shape 23"/>
          <p:cNvSpPr/>
          <p:nvPr/>
        </p:nvSpPr>
        <p:spPr>
          <a:xfrm>
            <a:off x="502920" y="4114800"/>
            <a:ext cx="8138160" cy="310896"/>
          </a:xfrm>
          <a:prstGeom prst="rect">
            <a:avLst/>
          </a:prstGeom>
          <a:solidFill>
            <a:srgbClr val="F2EBDB"/>
          </a:solidFill>
          <a:ln w="12700">
            <a:solidFill>
              <a:srgbClr val="2D7A4F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566928" y="4114800"/>
            <a:ext cx="80924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Answer: FALSE.   Doubling the term INCREASES total interest dramatically (often more than 2×) because the balance is paid down more slowly.</a:t>
            </a:r>
            <a:endParaRPr lang="en-US" sz="1000" dirty="0"/>
          </a:p>
        </p:txBody>
      </p:sp>
      <p:sp>
        <p:nvSpPr>
          <p:cNvPr id="27" name="Shape 25"/>
          <p:cNvSpPr/>
          <p:nvPr/>
        </p:nvSpPr>
        <p:spPr>
          <a:xfrm>
            <a:off x="0" y="4983480"/>
            <a:ext cx="9144000" cy="164592"/>
          </a:xfrm>
          <a:prstGeom prst="rect">
            <a:avLst/>
          </a:prstGeom>
          <a:solidFill>
            <a:srgbClr val="0B2545"/>
          </a:solidFill>
          <a:ln w="12700">
            <a:solidFill>
              <a:srgbClr val="0B2545"/>
            </a:solidFill>
            <a:prstDash val="solid"/>
          </a:ln>
        </p:spPr>
      </p:sp>
      <p:sp>
        <p:nvSpPr>
          <p:cNvPr id="28" name="Text 26"/>
          <p:cNvSpPr/>
          <p:nvPr/>
        </p:nvSpPr>
        <p:spPr>
          <a:xfrm>
            <a:off x="365760" y="4983480"/>
            <a:ext cx="54864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kern="0" spc="200" dirty="0">
                <a:solidFill>
                  <a:srgbClr val="E8D5A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TIME VALUE OF MONEY  ·  REAL ESTATE FINANCE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1638"/>
    </mc:Choice>
    <mc:Fallback xmlns="">
      <p:transition spd="slow" advTm="16163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9828" x="6286500" y="3167063"/>
          <p14:tracePt t="20281" x="6286500" y="3124200"/>
          <p14:tracePt t="20288" x="6296025" y="3052763"/>
          <p14:tracePt t="20296" x="6300788" y="2957513"/>
          <p14:tracePt t="20306" x="6315075" y="2862263"/>
          <p14:tracePt t="20323" x="6353175" y="2566988"/>
          <p14:tracePt t="20339" x="6372225" y="2386013"/>
          <p14:tracePt t="20356" x="6381750" y="2243138"/>
          <p14:tracePt t="20373" x="6400800" y="2071688"/>
          <p14:tracePt t="20389" x="6410325" y="1990725"/>
          <p14:tracePt t="20406" x="6410325" y="1952625"/>
          <p14:tracePt t="20423" x="6410325" y="1938338"/>
          <p14:tracePt t="20439" x="6410325" y="1933575"/>
          <p14:tracePt t="20601" x="6405563" y="1933575"/>
          <p14:tracePt t="20608" x="6400800" y="1928813"/>
          <p14:tracePt t="20623" x="6186488" y="1790700"/>
          <p14:tracePt t="20639" x="5905500" y="1638300"/>
          <p14:tracePt t="20656" x="5743575" y="1547813"/>
          <p14:tracePt t="20673" x="5624513" y="1481138"/>
          <p14:tracePt t="20689" x="5591175" y="1466850"/>
          <p14:tracePt t="20706" x="5586413" y="1462088"/>
          <p14:tracePt t="20723" x="5576888" y="1462088"/>
          <p14:tracePt t="20849" x="5576888" y="1466850"/>
          <p14:tracePt t="20899" x="5576888" y="1471613"/>
          <p14:tracePt t="20927" x="5581650" y="1471613"/>
          <p14:tracePt t="20934" x="5581650" y="1481138"/>
          <p14:tracePt t="20977" x="5586413" y="1485900"/>
          <p14:tracePt t="20984" x="5600700" y="1495425"/>
          <p14:tracePt t="20991" x="5610225" y="1500188"/>
          <p14:tracePt t="21006" x="5648325" y="1533525"/>
          <p14:tracePt t="21023" x="5705475" y="1571625"/>
          <p14:tracePt t="21039" x="5757863" y="1614488"/>
          <p14:tracePt t="21056" x="5824538" y="1666875"/>
          <p14:tracePt t="21073" x="5857875" y="1690688"/>
          <p14:tracePt t="21089" x="5881688" y="1709738"/>
          <p14:tracePt t="21106" x="5895975" y="1719263"/>
          <p14:tracePt t="21122" x="5900738" y="1719263"/>
          <p14:tracePt t="21139" x="5910263" y="1724025"/>
          <p14:tracePt t="21162" x="5915025" y="1724025"/>
          <p14:tracePt t="21197" x="5919788" y="1724025"/>
          <p14:tracePt t="21211" x="5929313" y="1724025"/>
          <p14:tracePt t="21218" x="5938838" y="1724025"/>
          <p14:tracePt t="21226" x="5948363" y="1724025"/>
          <p14:tracePt t="21239" x="5972175" y="1724025"/>
          <p14:tracePt t="21256" x="5995988" y="1724025"/>
          <p14:tracePt t="21273" x="6024563" y="1724025"/>
          <p14:tracePt t="21289" x="6086475" y="1728788"/>
          <p14:tracePt t="21306" x="6124575" y="1728788"/>
          <p14:tracePt t="21322" x="6172200" y="1738313"/>
          <p14:tracePt t="21339" x="6215063" y="1738313"/>
          <p14:tracePt t="21356" x="6262688" y="1738313"/>
          <p14:tracePt t="21373" x="6286500" y="1738313"/>
          <p14:tracePt t="21389" x="6305550" y="1738313"/>
          <p14:tracePt t="21406" x="6310313" y="1738313"/>
          <p14:tracePt t="21439" x="6315075" y="1738313"/>
          <p14:tracePt t="21525" x="6319838" y="1738313"/>
          <p14:tracePt t="21596" x="6324600" y="1738313"/>
          <p14:tracePt t="21667" x="6329363" y="1738313"/>
          <p14:tracePt t="21680" x="6338888" y="1743075"/>
          <p14:tracePt t="21689" x="6348413" y="1743075"/>
          <p14:tracePt t="21706" x="6357938" y="1747838"/>
          <p14:tracePt t="21722" x="6376988" y="1747838"/>
          <p14:tracePt t="21739" x="6391275" y="1747838"/>
          <p14:tracePt t="21772" x="6405563" y="1747838"/>
          <p14:tracePt t="21829" x="6410325" y="1747838"/>
          <p14:tracePt t="21894" x="6415088" y="1747838"/>
          <p14:tracePt t="24863" x="6434138" y="1747838"/>
          <p14:tracePt t="24870" x="6462713" y="1743075"/>
          <p14:tracePt t="24877" x="6486525" y="1733550"/>
          <p14:tracePt t="24888" x="6519863" y="1728788"/>
          <p14:tracePt t="24905" x="6572250" y="1704975"/>
          <p14:tracePt t="24921" x="6662738" y="1681163"/>
          <p14:tracePt t="24938" x="6705600" y="1666875"/>
          <p14:tracePt t="24955" x="6743700" y="1652588"/>
          <p14:tracePt t="24971" x="6767513" y="1647825"/>
          <p14:tracePt t="24988" x="6781800" y="1643063"/>
          <p14:tracePt t="25005" x="6791325" y="1643063"/>
          <p14:tracePt t="25038" x="6796088" y="1643063"/>
          <p14:tracePt t="25496" x="6805613" y="1643063"/>
          <p14:tracePt t="25502" x="6810375" y="1643063"/>
          <p14:tracePt t="25509" x="6824663" y="1643063"/>
          <p14:tracePt t="25524" x="6834188" y="1643063"/>
          <p14:tracePt t="25538" x="6838950" y="1643063"/>
          <p14:tracePt t="25554" x="6848475" y="1643063"/>
          <p14:tracePt t="25571" x="6853238" y="1643063"/>
          <p14:tracePt t="25588" x="6862763" y="1643063"/>
          <p14:tracePt t="25604" x="6867525" y="1643063"/>
          <p14:tracePt t="25621" x="6872288" y="1643063"/>
          <p14:tracePt t="25638" x="6877050" y="1643063"/>
          <p14:tracePt t="25671" x="6881813" y="1643063"/>
          <p14:tracePt t="25722" x="6886575" y="1643063"/>
          <p14:tracePt t="25772" x="6891338" y="1643063"/>
          <p14:tracePt t="25779" x="6896100" y="1643063"/>
          <p14:tracePt t="25788" x="6900863" y="1643063"/>
          <p14:tracePt t="25804" x="6915150" y="1643063"/>
          <p14:tracePt t="25821" x="6958013" y="1633538"/>
          <p14:tracePt t="25838" x="6986588" y="1633538"/>
          <p14:tracePt t="25854" x="7019925" y="1633538"/>
          <p14:tracePt t="25871" x="7077075" y="1633538"/>
          <p14:tracePt t="25888" x="7110413" y="1628775"/>
          <p14:tracePt t="25904" x="7148513" y="1628775"/>
          <p14:tracePt t="25921" x="7196138" y="1628775"/>
          <p14:tracePt t="25938" x="7219950" y="1624013"/>
          <p14:tracePt t="25954" x="7234238" y="1624013"/>
          <p14:tracePt t="25971" x="7248525" y="1624013"/>
          <p14:tracePt t="25988" x="7253288" y="1624013"/>
          <p14:tracePt t="26021" x="7258050" y="1624013"/>
          <p14:tracePt t="26077" x="7262813" y="1624013"/>
          <p14:tracePt t="26127" x="7272338" y="1624013"/>
          <p14:tracePt t="26141" x="7277100" y="1624013"/>
          <p14:tracePt t="26148" x="7281863" y="1624013"/>
          <p14:tracePt t="26155" x="7286625" y="1624013"/>
          <p14:tracePt t="26171" x="7310438" y="1628775"/>
          <p14:tracePt t="26187" x="7329488" y="1628775"/>
          <p14:tracePt t="26204" x="7362825" y="1633538"/>
          <p14:tracePt t="26221" x="7400925" y="1633538"/>
          <p14:tracePt t="26237" x="7429500" y="1633538"/>
          <p14:tracePt t="26254" x="7472363" y="1638300"/>
          <p14:tracePt t="26271" x="7500938" y="1638300"/>
          <p14:tracePt t="26287" x="7534275" y="1638300"/>
          <p14:tracePt t="26304" x="7577138" y="1638300"/>
          <p14:tracePt t="26321" x="7600950" y="1638300"/>
          <p14:tracePt t="26337" x="7620000" y="1638300"/>
          <p14:tracePt t="26354" x="7648575" y="1638300"/>
          <p14:tracePt t="26371" x="7662863" y="1643063"/>
          <p14:tracePt t="26387" x="7677150" y="1643063"/>
          <p14:tracePt t="26404" x="7705725" y="1647825"/>
          <p14:tracePt t="26421" x="7734300" y="1647825"/>
          <p14:tracePt t="26437" x="7762875" y="1647825"/>
          <p14:tracePt t="26454" x="7805738" y="1652588"/>
          <p14:tracePt t="26471" x="7829550" y="1657350"/>
          <p14:tracePt t="26487" x="7853363" y="1657350"/>
          <p14:tracePt t="26504" x="7881938" y="1662113"/>
          <p14:tracePt t="26521" x="7910513" y="1662113"/>
          <p14:tracePt t="26537" x="7934325" y="1662113"/>
          <p14:tracePt t="26554" x="7986713" y="1662113"/>
          <p14:tracePt t="26571" x="8020050" y="1662113"/>
          <p14:tracePt t="26587" x="8043863" y="1662113"/>
          <p14:tracePt t="26604" x="8072438" y="1662113"/>
          <p14:tracePt t="26621" x="8091488" y="1671638"/>
          <p14:tracePt t="26637" x="8101013" y="1676400"/>
          <p14:tracePt t="26654" x="8115300" y="1676400"/>
          <p14:tracePt t="26671" x="8129588" y="1676400"/>
          <p14:tracePt t="26687" x="8153400" y="1676400"/>
          <p14:tracePt t="26704" x="8196263" y="1676400"/>
          <p14:tracePt t="26721" x="8229600" y="1676400"/>
          <p14:tracePt t="26737" x="8272463" y="1676400"/>
          <p14:tracePt t="26754" x="8286750" y="1676400"/>
          <p14:tracePt t="26771" x="8305800" y="1666875"/>
          <p14:tracePt t="26787" x="8324850" y="1666875"/>
          <p14:tracePt t="26804" x="8343900" y="1666875"/>
          <p14:tracePt t="26821" x="8353425" y="1662113"/>
          <p14:tracePt t="26837" x="8367713" y="1662113"/>
          <p14:tracePt t="26870" x="8372475" y="1662113"/>
          <p14:tracePt t="26937" x="8377238" y="1662113"/>
          <p14:tracePt t="27079" x="8372475" y="1662113"/>
          <p14:tracePt t="27100" x="8367713" y="1662113"/>
          <p14:tracePt t="27115" x="8362950" y="1662113"/>
          <p14:tracePt t="27128" x="8358188" y="1662113"/>
          <p14:tracePt t="27186" x="8353425" y="1662113"/>
          <p14:tracePt t="27228" x="8353425" y="1657350"/>
          <p14:tracePt t="27236" x="8343900" y="1657350"/>
          <p14:tracePt t="27249" x="8334375" y="1657350"/>
          <p14:tracePt t="27257" x="8324850" y="1657350"/>
          <p14:tracePt t="27270" x="8296275" y="1657350"/>
          <p14:tracePt t="27287" x="8229600" y="1666875"/>
          <p14:tracePt t="27304" x="8124825" y="1685925"/>
          <p14:tracePt t="27320" x="7867650" y="1719263"/>
          <p14:tracePt t="27337" x="7534275" y="1752600"/>
          <p14:tracePt t="27354" x="7086600" y="1785938"/>
          <p14:tracePt t="27370" x="6276975" y="1852613"/>
          <p14:tracePt t="27387" x="5724525" y="1919288"/>
          <p14:tracePt t="27404" x="5172075" y="1976438"/>
          <p14:tracePt t="27420" x="4471988" y="2047875"/>
          <p14:tracePt t="27437" x="4114800" y="2081213"/>
          <p14:tracePt t="27454" x="3871913" y="2105025"/>
          <p14:tracePt t="27470" x="3648075" y="2105025"/>
          <p14:tracePt t="27487" x="3567113" y="2100263"/>
          <p14:tracePt t="27504" x="3524250" y="2085975"/>
          <p14:tracePt t="27520" x="3490913" y="2071688"/>
          <p14:tracePt t="27537" x="3476625" y="2057400"/>
          <p14:tracePt t="27554" x="3462338" y="2047875"/>
          <p14:tracePt t="27570" x="3452813" y="2038350"/>
          <p14:tracePt t="27587" x="3448050" y="2024063"/>
          <p14:tracePt t="27604" x="3443288" y="2024063"/>
          <p14:tracePt t="28030" x="3395663" y="2024063"/>
          <p14:tracePt t="28038" x="3314700" y="2038350"/>
          <p14:tracePt t="28053" x="3095625" y="2057400"/>
          <p14:tracePt t="28070" x="2900363" y="2057400"/>
          <p14:tracePt t="28087" x="2595563" y="2047875"/>
          <p14:tracePt t="28103" x="2466975" y="2038350"/>
          <p14:tracePt t="28120" x="2352675" y="2024063"/>
          <p14:tracePt t="28138" x="2286000" y="2009775"/>
          <p14:tracePt t="28153" x="2271713" y="2009775"/>
          <p14:tracePt t="28187" x="2271713" y="2005013"/>
          <p14:tracePt t="28208" x="2271713" y="2000250"/>
          <p14:tracePt t="28279" x="2276475" y="2000250"/>
          <p14:tracePt t="39459" x="2333625" y="1995488"/>
          <p14:tracePt t="39467" x="2405063" y="1990725"/>
          <p14:tracePt t="39483" x="2633663" y="1990725"/>
          <p14:tracePt t="39500" x="2838450" y="2000250"/>
          <p14:tracePt t="39516" x="3114675" y="2028825"/>
          <p14:tracePt t="39533" x="3238500" y="2062163"/>
          <p14:tracePt t="39550" x="3328988" y="2076450"/>
          <p14:tracePt t="39566" x="3433763" y="2100263"/>
          <p14:tracePt t="39583" x="3481388" y="2109788"/>
          <p14:tracePt t="39600" x="3509963" y="2114550"/>
          <p14:tracePt t="39616" x="3533775" y="2114550"/>
          <p14:tracePt t="39633" x="3538538" y="2114550"/>
          <p14:tracePt t="39650" x="3543300" y="2114550"/>
          <p14:tracePt t="41611" x="3548063" y="2076450"/>
          <p14:tracePt t="41625" x="3548063" y="2043113"/>
          <p14:tracePt t="41632" x="3548063" y="2028825"/>
          <p14:tracePt t="41649" x="3548063" y="2009775"/>
          <p14:tracePt t="41666" x="3548063" y="1985963"/>
          <p14:tracePt t="41682" x="3552825" y="1943100"/>
          <p14:tracePt t="41699" x="3562350" y="1905000"/>
          <p14:tracePt t="41716" x="3567113" y="1871663"/>
          <p14:tracePt t="41732" x="3571875" y="1833563"/>
          <p14:tracePt t="41749" x="3581400" y="1809750"/>
          <p14:tracePt t="41765" x="3586163" y="1795463"/>
          <p14:tracePt t="41782" x="3600450" y="1762125"/>
          <p14:tracePt t="41799" x="3609975" y="1733550"/>
          <p14:tracePt t="41816" x="3629025" y="1700213"/>
          <p14:tracePt t="41832" x="3643313" y="1666875"/>
          <p14:tracePt t="41849" x="3657600" y="1643063"/>
          <p14:tracePt t="41866" x="3657600" y="1638300"/>
          <p14:tracePt t="41882" x="3662363" y="1638300"/>
          <p14:tracePt t="41937" x="3667125" y="1638300"/>
          <p14:tracePt t="41951" x="3671888" y="1638300"/>
          <p14:tracePt t="41966" x="3671888" y="1643063"/>
          <p14:tracePt t="41987" x="3671888" y="1647825"/>
          <p14:tracePt t="42094" x="3681413" y="1647825"/>
          <p14:tracePt t="42101" x="3686175" y="1643063"/>
          <p14:tracePt t="42115" x="3700463" y="1638300"/>
          <p14:tracePt t="42132" x="3733800" y="1619250"/>
          <p14:tracePt t="42149" x="3771900" y="1600200"/>
          <p14:tracePt t="42166" x="3814763" y="1590675"/>
          <p14:tracePt t="42182" x="3838575" y="1585913"/>
          <p14:tracePt t="42199" x="3852863" y="1585913"/>
          <p14:tracePt t="42215" x="3867150" y="1585913"/>
          <p14:tracePt t="42232" x="3876675" y="1585913"/>
          <p14:tracePt t="42265" x="3881438" y="1585913"/>
          <p14:tracePt t="42328" x="3886200" y="1585913"/>
          <p14:tracePt t="42378" x="3886200" y="1581150"/>
          <p14:tracePt t="43237" x="3948113" y="1571625"/>
          <p14:tracePt t="43244" x="4043363" y="1566863"/>
          <p14:tracePt t="43251" x="4176713" y="1557338"/>
          <p14:tracePt t="43265" x="4462463" y="1552575"/>
          <p14:tracePt t="43282" x="4795838" y="1576388"/>
          <p14:tracePt t="43298" x="5114925" y="1609725"/>
          <p14:tracePt t="43315" x="5543550" y="1685925"/>
          <p14:tracePt t="43332" x="5753100" y="1724025"/>
          <p14:tracePt t="43348" x="5924550" y="1752600"/>
          <p14:tracePt t="43365" x="6124575" y="1776413"/>
          <p14:tracePt t="43382" x="6224588" y="1781175"/>
          <p14:tracePt t="43398" x="6319838" y="1785938"/>
          <p14:tracePt t="43415" x="6424613" y="1795463"/>
          <p14:tracePt t="43432" x="6477000" y="1795463"/>
          <p14:tracePt t="43448" x="6510338" y="1790700"/>
          <p14:tracePt t="43465" x="6553200" y="1790700"/>
          <p14:tracePt t="43482" x="6572250" y="1790700"/>
          <p14:tracePt t="43498" x="6586538" y="1790700"/>
          <p14:tracePt t="43515" x="6605588" y="1790700"/>
          <p14:tracePt t="43532" x="6615113" y="1790700"/>
          <p14:tracePt t="43548" x="6624638" y="1790700"/>
          <p14:tracePt t="43565" x="6629400" y="1790700"/>
          <p14:tracePt t="43582" x="6634163" y="1790700"/>
          <p14:tracePt t="43615" x="6638925" y="1790700"/>
          <p14:tracePt t="43692" x="6629400" y="1790700"/>
          <p14:tracePt t="43698" x="6619875" y="1781175"/>
          <p14:tracePt t="43715" x="6562725" y="1776413"/>
          <p14:tracePt t="43732" x="6510338" y="1762125"/>
          <p14:tracePt t="43748" x="6410325" y="1738313"/>
          <p14:tracePt t="43765" x="6324600" y="1719263"/>
          <p14:tracePt t="43781" x="6238875" y="1685925"/>
          <p14:tracePt t="43798" x="6167438" y="1666875"/>
          <p14:tracePt t="43815" x="6148388" y="1652588"/>
          <p14:tracePt t="43831" x="6138863" y="1652588"/>
          <p14:tracePt t="43869" x="6138863" y="1647825"/>
          <p14:tracePt t="43983" x="6143625" y="1647825"/>
          <p14:tracePt t="44047" x="6148388" y="1647825"/>
          <p14:tracePt t="44061" x="6148388" y="1652588"/>
          <p14:tracePt t="44075" x="6153150" y="1652588"/>
          <p14:tracePt t="44082" x="6153150" y="1657350"/>
          <p14:tracePt t="44098" x="6157913" y="1657350"/>
          <p14:tracePt t="44118" x="6157913" y="1662113"/>
          <p14:tracePt t="44131" x="6162675" y="1662113"/>
          <p14:tracePt t="44148" x="6162675" y="1666875"/>
          <p14:tracePt t="44288" x="6162675" y="1671638"/>
          <p14:tracePt t="45737" x="6119813" y="1671638"/>
          <p14:tracePt t="45744" x="6038850" y="1671638"/>
          <p14:tracePt t="45751" x="5972175" y="1671638"/>
          <p14:tracePt t="45764" x="5872163" y="1666875"/>
          <p14:tracePt t="45781" x="5548313" y="1666875"/>
          <p14:tracePt t="45797" x="5262563" y="1671638"/>
          <p14:tracePt t="45814" x="4962525" y="1671638"/>
          <p14:tracePt t="45831" x="4505325" y="1681163"/>
          <p14:tracePt t="45848" x="4286250" y="1681163"/>
          <p14:tracePt t="45864" x="4029075" y="1681163"/>
          <p14:tracePt t="45881" x="3933825" y="1681163"/>
          <p14:tracePt t="45898" x="3857625" y="1681163"/>
          <p14:tracePt t="45914" x="3776663" y="1681163"/>
          <p14:tracePt t="45931" x="3757613" y="1681163"/>
          <p14:tracePt t="45948" x="3733800" y="1685925"/>
          <p14:tracePt t="45964" x="3719513" y="1685925"/>
          <p14:tracePt t="45981" x="3714750" y="1685925"/>
          <p14:tracePt t="46014" x="3709988" y="1685925"/>
          <p14:tracePt t="46511" x="3709988" y="1681163"/>
          <p14:tracePt t="46525" x="3709988" y="1676400"/>
          <p14:tracePt t="46569" x="3709988" y="1671638"/>
          <p14:tracePt t="46596" x="3709988" y="1666875"/>
          <p14:tracePt t="46725" x="3709988" y="1662113"/>
          <p14:tracePt t="47606" x="3709988" y="1666875"/>
          <p14:tracePt t="47917" x="3709988" y="1671638"/>
          <p14:tracePt t="48010" x="3709988" y="1676400"/>
          <p14:tracePt t="48537" x="3657600" y="1709738"/>
          <p14:tracePt t="48545" x="3567113" y="1776413"/>
          <p14:tracePt t="48551" x="3452813" y="1843088"/>
          <p14:tracePt t="48563" x="3228975" y="2024063"/>
          <p14:tracePt t="48580" x="2943225" y="2200275"/>
          <p14:tracePt t="48597" x="2709863" y="2371725"/>
          <p14:tracePt t="48613" x="2347913" y="2600325"/>
          <p14:tracePt t="48630" x="2076450" y="2738438"/>
          <p14:tracePt t="48647" x="1890713" y="2824163"/>
          <p14:tracePt t="48663" x="1619250" y="2938463"/>
          <p14:tracePt t="48680" x="1485900" y="2981325"/>
          <p14:tracePt t="48696" x="1400175" y="3014663"/>
          <p14:tracePt t="48713" x="1304925" y="3043238"/>
          <p14:tracePt t="48730" x="1271588" y="3048000"/>
          <p14:tracePt t="48746" x="1252538" y="3048000"/>
          <p14:tracePt t="48763" x="1243013" y="3048000"/>
          <p14:tracePt t="48806" x="1238250" y="3052763"/>
          <p14:tracePt t="48813" x="1233488" y="3052763"/>
          <p14:tracePt t="48830" x="1214438" y="3062288"/>
          <p14:tracePt t="48846" x="1200150" y="3071813"/>
          <p14:tracePt t="48863" x="1171575" y="3081338"/>
          <p14:tracePt t="48880" x="1157288" y="3081338"/>
          <p14:tracePt t="48897" x="1147763" y="3086100"/>
          <p14:tracePt t="48913" x="1143000" y="3086100"/>
          <p14:tracePt t="48968" x="1147763" y="3086100"/>
          <p14:tracePt t="48982" x="1157288" y="3086100"/>
          <p14:tracePt t="48996" x="1162050" y="3081338"/>
          <p14:tracePt t="49004" x="1166813" y="3081338"/>
          <p14:tracePt t="49013" x="1171575" y="3081338"/>
          <p14:tracePt t="49030" x="1219200" y="3071813"/>
          <p14:tracePt t="49046" x="1338263" y="3048000"/>
          <p14:tracePt t="49063" x="1395413" y="3033713"/>
          <p14:tracePt t="49080" x="1443038" y="3024188"/>
          <p14:tracePt t="49096" x="1490663" y="3005138"/>
          <p14:tracePt t="49113" x="1519238" y="2995613"/>
          <p14:tracePt t="49130" x="1528763" y="2990850"/>
          <p14:tracePt t="49147" x="1533525" y="2986088"/>
          <p14:tracePt t="49163" x="1538288" y="2981325"/>
          <p14:tracePt t="49196" x="1543050" y="2976563"/>
          <p14:tracePt t="49310" x="1543050" y="2971800"/>
          <p14:tracePt t="49316" x="1538288" y="2971800"/>
          <p14:tracePt t="49337" x="1533525" y="2971800"/>
          <p14:tracePt t="49366" x="1528763" y="2971800"/>
          <p14:tracePt t="49387" x="1524000" y="2971800"/>
          <p14:tracePt t="49416" x="1524000" y="2967038"/>
          <p14:tracePt t="49544" x="1524000" y="2962275"/>
          <p14:tracePt t="49557" x="1519238" y="2962275"/>
          <p14:tracePt t="50687" x="1543050" y="2962275"/>
          <p14:tracePt t="50694" x="1571625" y="2962275"/>
          <p14:tracePt t="50701" x="1604963" y="2962275"/>
          <p14:tracePt t="50712" x="1633538" y="2962275"/>
          <p14:tracePt t="50729" x="1704975" y="2962275"/>
          <p14:tracePt t="50746" x="1733550" y="2962275"/>
          <p14:tracePt t="50762" x="1752600" y="2962275"/>
          <p14:tracePt t="50779" x="1766888" y="2962275"/>
          <p14:tracePt t="50796" x="1771650" y="2962275"/>
          <p14:tracePt t="50836" x="1776413" y="2962275"/>
          <p14:tracePt t="50943" x="1781175" y="2962275"/>
          <p14:tracePt t="51312" x="1814513" y="2962275"/>
          <p14:tracePt t="51319" x="1871663" y="2952750"/>
          <p14:tracePt t="51329" x="1947863" y="2938463"/>
          <p14:tracePt t="51346" x="2181225" y="2871788"/>
          <p14:tracePt t="51362" x="2628900" y="2700338"/>
          <p14:tracePt t="51379" x="2981325" y="2581275"/>
          <p14:tracePt t="51396" x="3362325" y="2457450"/>
          <p14:tracePt t="51412" x="4000500" y="2238375"/>
          <p14:tracePt t="51429" x="4400550" y="2124075"/>
          <p14:tracePt t="51446" x="4872038" y="2000250"/>
          <p14:tracePt t="51462" x="5081588" y="1943100"/>
          <p14:tracePt t="51479" x="5214938" y="1928813"/>
          <p14:tracePt t="51496" x="5338763" y="1905000"/>
          <p14:tracePt t="51512" x="5400675" y="1885950"/>
          <p14:tracePt t="51529" x="5457825" y="1885950"/>
          <p14:tracePt t="51546" x="5514975" y="1881188"/>
          <p14:tracePt t="51563" x="5538788" y="1881188"/>
          <p14:tracePt t="51579" x="5572125" y="1876425"/>
          <p14:tracePt t="51596" x="5667375" y="1876425"/>
          <p14:tracePt t="51612" x="5743575" y="1871663"/>
          <p14:tracePt t="51629" x="5815013" y="1866900"/>
          <p14:tracePt t="51646" x="5919788" y="1857375"/>
          <p14:tracePt t="51662" x="5972175" y="1847850"/>
          <p14:tracePt t="51679" x="6019800" y="1838325"/>
          <p14:tracePt t="51695" x="6067425" y="1833563"/>
          <p14:tracePt t="51712" x="6086475" y="1828800"/>
          <p14:tracePt t="51729" x="6091238" y="1824038"/>
          <p14:tracePt t="51746" x="6096000" y="1824038"/>
          <p14:tracePt t="51802" x="6100763" y="1824038"/>
          <p14:tracePt t="51809" x="6100763" y="1819275"/>
          <p14:tracePt t="51816" x="6110288" y="1809750"/>
          <p14:tracePt t="51829" x="6110288" y="1804988"/>
          <p14:tracePt t="51845" x="6124575" y="1785938"/>
          <p14:tracePt t="51862" x="6143625" y="1766888"/>
          <p14:tracePt t="51879" x="6172200" y="1719263"/>
          <p14:tracePt t="51895" x="6196013" y="1681163"/>
          <p14:tracePt t="51912" x="6210300" y="1647825"/>
          <p14:tracePt t="51929" x="6219825" y="1628775"/>
          <p14:tracePt t="51945" x="6229350" y="1619250"/>
          <p14:tracePt t="51962" x="6229350" y="1614488"/>
          <p14:tracePt t="51979" x="6229350" y="1609725"/>
          <p14:tracePt t="52022" x="6229350" y="1604963"/>
          <p14:tracePt t="54622" x="6176963" y="1619250"/>
          <p14:tracePt t="54629" x="6100763" y="1643063"/>
          <p14:tracePt t="54644" x="5815013" y="1724025"/>
          <p14:tracePt t="54661" x="5514975" y="1819275"/>
          <p14:tracePt t="54678" x="4976813" y="2000250"/>
          <p14:tracePt t="54695" x="4638675" y="2128838"/>
          <p14:tracePt t="54711" x="4257675" y="2271713"/>
          <p14:tracePt t="54728" x="3709988" y="2500313"/>
          <p14:tracePt t="54744" x="3338513" y="2667000"/>
          <p14:tracePt t="54761" x="3005138" y="2805113"/>
          <p14:tracePt t="54778" x="2552700" y="2990850"/>
          <p14:tracePt t="54795" x="2300288" y="3086100"/>
          <p14:tracePt t="54811" x="2124075" y="3143250"/>
          <p14:tracePt t="54828" x="2005013" y="3176588"/>
          <p14:tracePt t="54844" x="1971675" y="3181350"/>
          <p14:tracePt t="54861" x="1957388" y="3181350"/>
          <p14:tracePt t="54963" x="1957388" y="3176588"/>
          <p14:tracePt t="55005" x="1962150" y="3176588"/>
          <p14:tracePt t="55033" x="1966913" y="3176588"/>
          <p14:tracePt t="55062" x="1971675" y="3167063"/>
          <p14:tracePt t="55076" x="1976438" y="3167063"/>
          <p14:tracePt t="55083" x="1976438" y="3162300"/>
          <p14:tracePt t="55094" x="1985963" y="3162300"/>
          <p14:tracePt t="55111" x="2000250" y="3148013"/>
          <p14:tracePt t="55128" x="2009775" y="3143250"/>
          <p14:tracePt t="55144" x="2047875" y="3124200"/>
          <p14:tracePt t="55161" x="2152650" y="3076575"/>
          <p14:tracePt t="55178" x="2209800" y="3043238"/>
          <p14:tracePt t="55194" x="2252663" y="3019425"/>
          <p14:tracePt t="55211" x="2290763" y="3000375"/>
          <p14:tracePt t="55228" x="2300288" y="2995613"/>
          <p14:tracePt t="55244" x="2305050" y="2995613"/>
          <p14:tracePt t="55396" x="2305050" y="2990850"/>
          <p14:tracePt t="55432" x="2309813" y="2990850"/>
          <p14:tracePt t="55467" x="2309813" y="2986088"/>
          <p14:tracePt t="55496" x="2314575" y="2986088"/>
          <p14:tracePt t="55502" x="2319338" y="2976563"/>
          <p14:tracePt t="55523" x="2319338" y="2971800"/>
          <p14:tracePt t="55537" x="2324100" y="2967038"/>
          <p14:tracePt t="55559" x="2328863" y="2962275"/>
          <p14:tracePt t="55573" x="2328863" y="2957513"/>
          <p14:tracePt t="55587" x="2333625" y="2957513"/>
          <p14:tracePt t="55616" x="2333625" y="2952750"/>
          <p14:tracePt t="55651" x="2333625" y="2947988"/>
          <p14:tracePt t="55680" x="2333625" y="2943225"/>
          <p14:tracePt t="55793" x="2338388" y="2943225"/>
          <p14:tracePt t="55978" x="2338388" y="2947988"/>
          <p14:tracePt t="56042" x="2338388" y="2952750"/>
          <p14:tracePt t="62235" x="2347913" y="2952750"/>
          <p14:tracePt t="62244" x="2357438" y="2952750"/>
          <p14:tracePt t="62259" x="2376488" y="2952750"/>
          <p14:tracePt t="62275" x="2386013" y="2952750"/>
          <p14:tracePt t="62292" x="2405063" y="2952750"/>
          <p14:tracePt t="62309" x="2419350" y="2952750"/>
          <p14:tracePt t="62325" x="2443163" y="2952750"/>
          <p14:tracePt t="62342" x="2481263" y="2952750"/>
          <p14:tracePt t="62359" x="2509838" y="2947988"/>
          <p14:tracePt t="62375" x="2528888" y="2943225"/>
          <p14:tracePt t="62392" x="2557463" y="2943225"/>
          <p14:tracePt t="62409" x="2571750" y="2943225"/>
          <p14:tracePt t="62425" x="2586038" y="2943225"/>
          <p14:tracePt t="62442" x="2609850" y="2938463"/>
          <p14:tracePt t="62459" x="2624138" y="2938463"/>
          <p14:tracePt t="62475" x="2633663" y="2938463"/>
          <p14:tracePt t="62492" x="2652713" y="2938463"/>
          <p14:tracePt t="62509" x="2657475" y="2938463"/>
          <p14:tracePt t="62525" x="2662238" y="2933700"/>
          <p14:tracePt t="62542" x="2676525" y="2933700"/>
          <p14:tracePt t="62558" x="2681288" y="2933700"/>
          <p14:tracePt t="62575" x="2690813" y="2933700"/>
          <p14:tracePt t="62592" x="2695575" y="2933700"/>
          <p14:tracePt t="62609" x="2705100" y="2933700"/>
          <p14:tracePt t="62625" x="2714625" y="2933700"/>
          <p14:tracePt t="62642" x="2719388" y="2933700"/>
          <p14:tracePt t="62675" x="2724150" y="2933700"/>
          <p14:tracePt t="62692" x="2728913" y="2933700"/>
          <p14:tracePt t="62718" x="2733675" y="2933700"/>
          <p14:tracePt t="62805" x="2738438" y="2933700"/>
          <p14:tracePt t="63031" x="2733675" y="2933700"/>
          <p14:tracePt t="63046" x="2724150" y="2933700"/>
          <p14:tracePt t="63053" x="2724150" y="2928938"/>
          <p14:tracePt t="63066" x="2714625" y="2928938"/>
          <p14:tracePt t="63080" x="2714625" y="2924175"/>
          <p14:tracePt t="63092" x="2709863" y="2924175"/>
          <p14:tracePt t="63109" x="2705100" y="2924175"/>
          <p14:tracePt t="63130" x="2700338" y="2924175"/>
          <p14:tracePt t="63158" x="2695575" y="2924175"/>
          <p14:tracePt t="63386" x="2700338" y="2924175"/>
          <p14:tracePt t="63422" x="2705100" y="2924175"/>
          <p14:tracePt t="63607" x="2709863" y="2924175"/>
          <p14:tracePt t="66413" x="2724150" y="2924175"/>
          <p14:tracePt t="66420" x="2752725" y="2924175"/>
          <p14:tracePt t="66426" x="2771775" y="2924175"/>
          <p14:tracePt t="66440" x="2800350" y="2924175"/>
          <p14:tracePt t="66457" x="2824163" y="2928938"/>
          <p14:tracePt t="66474" x="2833688" y="2933700"/>
          <p14:tracePt t="66491" x="2838450" y="2933700"/>
          <p14:tracePt t="66507" x="2843213" y="2933700"/>
          <p14:tracePt t="66524" x="2847975" y="2938463"/>
          <p14:tracePt t="66557" x="2852738" y="2938463"/>
          <p14:tracePt t="66575" x="2852738" y="2943225"/>
          <p14:tracePt t="66611" x="2852738" y="2947988"/>
          <p14:tracePt t="66618" x="2857500" y="2947988"/>
          <p14:tracePt t="66646" x="2862263" y="2952750"/>
          <p14:tracePt t="66711" x="2867025" y="2957513"/>
          <p14:tracePt t="66717" x="2871788" y="2957513"/>
          <p14:tracePt t="66725" x="2876550" y="2962275"/>
          <p14:tracePt t="66740" x="2890838" y="2962275"/>
          <p14:tracePt t="66757" x="2895600" y="2962275"/>
          <p14:tracePt t="66774" x="2919413" y="2962275"/>
          <p14:tracePt t="66790" x="2938463" y="2962275"/>
          <p14:tracePt t="66807" x="2947988" y="2962275"/>
          <p14:tracePt t="66824" x="2962275" y="2962275"/>
          <p14:tracePt t="66840" x="2971800" y="2962275"/>
          <p14:tracePt t="66857" x="2981325" y="2962275"/>
          <p14:tracePt t="66874" x="2990850" y="2962275"/>
          <p14:tracePt t="66890" x="2995613" y="2967038"/>
          <p14:tracePt t="66924" x="3009900" y="2967038"/>
          <p14:tracePt t="66940" x="3014663" y="2967038"/>
          <p14:tracePt t="66957" x="3019425" y="2967038"/>
          <p14:tracePt t="66974" x="3028950" y="2967038"/>
          <p14:tracePt t="66990" x="3033713" y="2967038"/>
          <p14:tracePt t="67007" x="3038475" y="2967038"/>
          <p14:tracePt t="67024" x="3043238" y="2967038"/>
          <p14:tracePt t="67057" x="3048000" y="2967038"/>
          <p14:tracePt t="67074" x="3062288" y="2967038"/>
          <p14:tracePt t="67090" x="3067050" y="2967038"/>
          <p14:tracePt t="67107" x="3076575" y="2962275"/>
          <p14:tracePt t="67124" x="3090863" y="2957513"/>
          <p14:tracePt t="67140" x="3100388" y="2957513"/>
          <p14:tracePt t="67157" x="3109913" y="2957513"/>
          <p14:tracePt t="67174" x="3124200" y="2947988"/>
          <p14:tracePt t="67190" x="3133725" y="2947988"/>
          <p14:tracePt t="67207" x="3162300" y="2947988"/>
          <p14:tracePt t="67224" x="3171825" y="2943225"/>
          <p14:tracePt t="67240" x="3181350" y="2943225"/>
          <p14:tracePt t="67257" x="3190875" y="2938463"/>
          <p14:tracePt t="67274" x="3195638" y="2938463"/>
          <p14:tracePt t="67290" x="3200400" y="2938463"/>
          <p14:tracePt t="67321" x="3205163" y="2938463"/>
          <p14:tracePt t="67357" x="3209925" y="2938463"/>
          <p14:tracePt t="67392" x="3214688" y="2938463"/>
          <p14:tracePt t="67421" x="3214688" y="2933700"/>
          <p14:tracePt t="67456" x="3219450" y="2933700"/>
          <p14:tracePt t="67705" x="3205163" y="2933700"/>
          <p14:tracePt t="67712" x="3195638" y="2933700"/>
          <p14:tracePt t="67723" x="3190875" y="2933700"/>
          <p14:tracePt t="67740" x="3171825" y="2928938"/>
          <p14:tracePt t="67757" x="3167063" y="2924175"/>
          <p14:tracePt t="67773" x="3162300" y="2924175"/>
          <p14:tracePt t="67790" x="3162300" y="2914650"/>
          <p14:tracePt t="67807" x="3152775" y="2914650"/>
          <p14:tracePt t="67823" x="3152775" y="2909888"/>
          <p14:tracePt t="67904" x="3162300" y="2909888"/>
          <p14:tracePt t="67926" x="3167063" y="2909888"/>
          <p14:tracePt t="67939" x="3171825" y="2909888"/>
          <p14:tracePt t="67946" x="3176588" y="2909888"/>
          <p14:tracePt t="67957" x="3176588" y="2914650"/>
          <p14:tracePt t="67973" x="3186113" y="2914650"/>
          <p14:tracePt t="67996" x="3195638" y="2919413"/>
          <p14:tracePt t="68007" x="3200400" y="2919413"/>
          <p14:tracePt t="68031" x="3209925" y="2924175"/>
          <p14:tracePt t="68040" x="3214688" y="2924175"/>
          <p14:tracePt t="68057" x="3224213" y="2924175"/>
          <p14:tracePt t="68073" x="3243263" y="2924175"/>
          <p14:tracePt t="68090" x="3252788" y="2924175"/>
          <p14:tracePt t="68107" x="3257550" y="2924175"/>
          <p14:tracePt t="68123" x="3262313" y="2924175"/>
          <p14:tracePt t="68157" x="3267075" y="2924175"/>
          <p14:tracePt t="68196" x="3267075" y="2928938"/>
          <p14:tracePt t="68216" x="3224213" y="2933700"/>
          <p14:tracePt t="68223" x="3214688" y="2938463"/>
          <p14:tracePt t="68240" x="3186113" y="2938463"/>
          <p14:tracePt t="68257" x="3148013" y="2938463"/>
          <p14:tracePt t="68273" x="3095625" y="2943225"/>
          <p14:tracePt t="68290" x="3071813" y="2943225"/>
          <p14:tracePt t="68307" x="3062288" y="2943225"/>
          <p14:tracePt t="68323" x="3057525" y="2943225"/>
          <p14:tracePt t="68366" x="3062288" y="2943225"/>
          <p14:tracePt t="68373" x="3067050" y="2943225"/>
          <p14:tracePt t="68390" x="3071813" y="2943225"/>
          <p14:tracePt t="68406" x="3081338" y="2943225"/>
          <p14:tracePt t="68423" x="3090863" y="2943225"/>
          <p14:tracePt t="68440" x="3095625" y="2943225"/>
          <p14:tracePt t="68456" x="3100388" y="2943225"/>
          <p14:tracePt t="68473" x="3105150" y="2943225"/>
          <p14:tracePt t="68490" x="3109913" y="2943225"/>
          <p14:tracePt t="68536" x="3114675" y="2943225"/>
          <p14:tracePt t="68600" x="3119438" y="2943225"/>
          <p14:tracePt t="71278" x="3128963" y="2943225"/>
          <p14:tracePt t="71286" x="3138488" y="2943225"/>
          <p14:tracePt t="71292" x="3152775" y="2943225"/>
          <p14:tracePt t="71306" x="3171825" y="2943225"/>
          <p14:tracePt t="71322" x="3195638" y="2943225"/>
          <p14:tracePt t="71339" x="3205163" y="2947988"/>
          <p14:tracePt t="71356" x="3228975" y="2947988"/>
          <p14:tracePt t="71372" x="3248025" y="2947988"/>
          <p14:tracePt t="71389" x="3267075" y="2947988"/>
          <p14:tracePt t="71406" x="3295650" y="2952750"/>
          <p14:tracePt t="71422" x="3309938" y="2952750"/>
          <p14:tracePt t="71439" x="3319463" y="2952750"/>
          <p14:tracePt t="71455" x="3328988" y="2952750"/>
          <p14:tracePt t="71472" x="3333750" y="2952750"/>
          <p14:tracePt t="71505" x="3338513" y="2952750"/>
          <p14:tracePt t="71556" x="3343275" y="2952750"/>
          <p14:tracePt t="71569" x="3348038" y="2952750"/>
          <p14:tracePt t="71583" x="3352800" y="2952750"/>
          <p14:tracePt t="71597" x="3357563" y="2952750"/>
          <p14:tracePt t="71613" x="3362325" y="2952750"/>
          <p14:tracePt t="71622" x="3367088" y="2952750"/>
          <p14:tracePt t="71639" x="3371850" y="2952750"/>
          <p14:tracePt t="71655" x="3395663" y="2943225"/>
          <p14:tracePt t="71672" x="3405188" y="2943225"/>
          <p14:tracePt t="71689" x="3424238" y="2938463"/>
          <p14:tracePt t="71705" x="3438525" y="2933700"/>
          <p14:tracePt t="71722" x="3452813" y="2933700"/>
          <p14:tracePt t="71739" x="3467100" y="2924175"/>
          <p14:tracePt t="71756" x="3476625" y="2924175"/>
          <p14:tracePt t="71772" x="3481388" y="2924175"/>
          <p14:tracePt t="71789" x="3486150" y="2924175"/>
          <p14:tracePt t="71805" x="3490913" y="2924175"/>
          <p14:tracePt t="71839" x="3495675" y="2924175"/>
          <p14:tracePt t="71903" x="3500438" y="2924175"/>
          <p14:tracePt t="71931" x="3505200" y="2924175"/>
          <p14:tracePt t="77159" x="3509963" y="2924175"/>
          <p14:tracePt t="77168" x="3519488" y="2924175"/>
          <p14:tracePt t="77173" x="3529013" y="2924175"/>
          <p14:tracePt t="77187" x="3548063" y="2924175"/>
          <p14:tracePt t="77204" x="3562350" y="2924175"/>
          <p14:tracePt t="77220" x="3576638" y="2924175"/>
          <p14:tracePt t="77237" x="3586163" y="2924175"/>
          <p14:tracePt t="77254" x="3590925" y="2924175"/>
          <p14:tracePt t="77270" x="3600450" y="2924175"/>
          <p14:tracePt t="77287" x="3605213" y="2924175"/>
          <p14:tracePt t="77304" x="3609975" y="2924175"/>
          <p14:tracePt t="77320" x="3614738" y="2924175"/>
          <p14:tracePt t="77337" x="3624263" y="2924175"/>
          <p14:tracePt t="77354" x="3633788" y="2924175"/>
          <p14:tracePt t="77370" x="3643313" y="2924175"/>
          <p14:tracePt t="77387" x="3662363" y="2924175"/>
          <p14:tracePt t="77404" x="3671888" y="2924175"/>
          <p14:tracePt t="77420" x="3681413" y="2924175"/>
          <p14:tracePt t="77437" x="3690938" y="2924175"/>
          <p14:tracePt t="77454" x="3695700" y="2924175"/>
          <p14:tracePt t="77470" x="3700463" y="2928938"/>
          <p14:tracePt t="77487" x="3705225" y="2928938"/>
          <p14:tracePt t="77528" x="3709988" y="2928938"/>
          <p14:tracePt t="77592" x="3714750" y="2928938"/>
          <p14:tracePt t="77606" x="3714750" y="2933700"/>
          <p14:tracePt t="77670" x="3719513" y="2933700"/>
          <p14:tracePt t="77720" x="3719513" y="2938463"/>
          <p14:tracePt t="77770" x="3724275" y="2938463"/>
          <p14:tracePt t="77870" x="3719513" y="2938463"/>
          <p14:tracePt t="77906" x="3714750" y="2938463"/>
          <p14:tracePt t="89241" x="3748088" y="2938463"/>
          <p14:tracePt t="89247" x="3814763" y="2928938"/>
          <p14:tracePt t="89255" x="3871913" y="2928938"/>
          <p14:tracePt t="89266" x="3929063" y="2928938"/>
          <p14:tracePt t="89283" x="4138613" y="2938463"/>
          <p14:tracePt t="89299" x="4257675" y="2952750"/>
          <p14:tracePt t="89316" x="4381500" y="2962275"/>
          <p14:tracePt t="89333" x="4533900" y="2981325"/>
          <p14:tracePt t="89349" x="4605338" y="2990850"/>
          <p14:tracePt t="89366" x="4672013" y="2990850"/>
          <p14:tracePt t="89383" x="4762500" y="2990850"/>
          <p14:tracePt t="89399" x="4814888" y="2995613"/>
          <p14:tracePt t="89416" x="4852988" y="3000375"/>
          <p14:tracePt t="89433" x="4895850" y="3005138"/>
          <p14:tracePt t="89449" x="4914900" y="3009900"/>
          <p14:tracePt t="89466" x="4924425" y="3009900"/>
          <p14:tracePt t="89483" x="4929188" y="3009900"/>
          <p14:tracePt t="89499" x="4933950" y="3009900"/>
          <p14:tracePt t="89524" x="4938713" y="3009900"/>
          <p14:tracePt t="89588" x="4943475" y="3009900"/>
          <p14:tracePt t="89659" x="4948238" y="3009900"/>
          <p14:tracePt t="89667" x="4953000" y="3009900"/>
          <p14:tracePt t="89683" x="4962525" y="3005138"/>
          <p14:tracePt t="89699" x="4967288" y="3005138"/>
          <p14:tracePt t="89716" x="4972050" y="3005138"/>
          <p14:tracePt t="89733" x="4972050" y="3000375"/>
          <p14:tracePt t="89749" x="4976813" y="3000375"/>
          <p14:tracePt t="89766" x="4981575" y="3000375"/>
          <p14:tracePt t="89783" x="4986338" y="2995613"/>
          <p14:tracePt t="89799" x="4991100" y="2995613"/>
          <p14:tracePt t="89816" x="4995863" y="2995613"/>
          <p14:tracePt t="89833" x="4995863" y="2990850"/>
          <p14:tracePt t="89849" x="5000625" y="2990850"/>
          <p14:tracePt t="89866" x="5005388" y="2990850"/>
          <p14:tracePt t="89894" x="5010150" y="2986088"/>
          <p14:tracePt t="89922" x="5014913" y="2986088"/>
          <p14:tracePt t="89958" x="5019675" y="2986088"/>
          <p14:tracePt t="94831" x="4972050" y="2995613"/>
          <p14:tracePt t="94841" x="4895850" y="3009900"/>
          <p14:tracePt t="94847" x="4786313" y="3048000"/>
          <p14:tracePt t="94865" x="4543425" y="3114675"/>
          <p14:tracePt t="94881" x="4148138" y="3195638"/>
          <p14:tracePt t="94898" x="3924300" y="3238500"/>
          <p14:tracePt t="94914" x="3662363" y="3290888"/>
          <p14:tracePt t="94931" x="3352800" y="3367088"/>
          <p14:tracePt t="94948" x="3148013" y="3424238"/>
          <p14:tracePt t="94964" x="2952750" y="3471863"/>
          <p14:tracePt t="94981" x="2686050" y="3529013"/>
          <p14:tracePt t="94998" x="2519363" y="3562350"/>
          <p14:tracePt t="95014" x="2395538" y="3581400"/>
          <p14:tracePt t="95031" x="2262188" y="3590925"/>
          <p14:tracePt t="95048" x="2195513" y="3600450"/>
          <p14:tracePt t="95064" x="2162175" y="3605213"/>
          <p14:tracePt t="95081" x="2152650" y="3605213"/>
          <p14:tracePt t="95512" x="2109788" y="3614738"/>
          <p14:tracePt t="95520" x="2052638" y="3633788"/>
          <p14:tracePt t="95531" x="1985963" y="3643313"/>
          <p14:tracePt t="95547" x="1776413" y="3681413"/>
          <p14:tracePt t="95564" x="1662113" y="3695700"/>
          <p14:tracePt t="95581" x="1528763" y="3709988"/>
          <p14:tracePt t="95597" x="1385888" y="3719513"/>
          <p14:tracePt t="95614" x="1300163" y="3719513"/>
          <p14:tracePt t="95631" x="1223963" y="3719513"/>
          <p14:tracePt t="95647" x="1157288" y="3714750"/>
          <p14:tracePt t="95664" x="1133475" y="3714750"/>
          <p14:tracePt t="95681" x="1123950" y="3714750"/>
          <p14:tracePt t="95697" x="1119188" y="3714750"/>
          <p14:tracePt t="95789" x="1114425" y="3714750"/>
          <p14:tracePt t="95796" x="1100138" y="3709988"/>
          <p14:tracePt t="95814" x="1066800" y="3700463"/>
          <p14:tracePt t="95831" x="1004888" y="3690938"/>
          <p14:tracePt t="95847" x="957263" y="3690938"/>
          <p14:tracePt t="95864" x="923925" y="3686175"/>
          <p14:tracePt t="95881" x="885825" y="3681413"/>
          <p14:tracePt t="95897" x="876300" y="3676650"/>
          <p14:tracePt t="95914" x="866775" y="3676650"/>
          <p14:tracePt t="95947" x="862013" y="3676650"/>
          <p14:tracePt t="96087" x="862013" y="3681413"/>
          <p14:tracePt t="96102" x="871538" y="3681413"/>
          <p14:tracePt t="96137" x="871538" y="3686175"/>
          <p14:tracePt t="96201" x="876300" y="3686175"/>
          <p14:tracePt t="96286" x="876300" y="3690938"/>
          <p14:tracePt t="96528" x="881063" y="3690938"/>
          <p14:tracePt t="96542" x="885825" y="3690938"/>
          <p14:tracePt t="96549" x="890588" y="3690938"/>
          <p14:tracePt t="96564" x="904875" y="3695700"/>
          <p14:tracePt t="96580" x="914400" y="3700463"/>
          <p14:tracePt t="96597" x="919163" y="3700463"/>
          <p14:tracePt t="96614" x="923925" y="3700463"/>
          <p14:tracePt t="96630" x="928688" y="3700463"/>
          <p14:tracePt t="96647" x="933450" y="3700463"/>
          <p14:tracePt t="96706" x="938213" y="3700463"/>
          <p14:tracePt t="96741" x="942975" y="3700463"/>
          <p14:tracePt t="96805" x="947738" y="3700463"/>
          <p14:tracePt t="96968" x="962025" y="3700463"/>
          <p14:tracePt t="96976" x="971550" y="3700463"/>
          <p14:tracePt t="96982" x="981075" y="3700463"/>
          <p14:tracePt t="96997" x="1014413" y="3700463"/>
          <p14:tracePt t="97013" x="1057275" y="3700463"/>
          <p14:tracePt t="97030" x="1147763" y="3690938"/>
          <p14:tracePt t="97047" x="1262063" y="3690938"/>
          <p14:tracePt t="97063" x="1338263" y="3690938"/>
          <p14:tracePt t="97080" x="1419225" y="3690938"/>
          <p14:tracePt t="97097" x="1557338" y="3686175"/>
          <p14:tracePt t="97113" x="1633538" y="3681413"/>
          <p14:tracePt t="97130" x="1714500" y="3676650"/>
          <p14:tracePt t="97147" x="1843088" y="3671888"/>
          <p14:tracePt t="97163" x="1900238" y="3667125"/>
          <p14:tracePt t="97180" x="1985963" y="3652838"/>
          <p14:tracePt t="97197" x="2043113" y="3643313"/>
          <p14:tracePt t="97213" x="2081213" y="3643313"/>
          <p14:tracePt t="97230" x="2109788" y="3633788"/>
          <p14:tracePt t="97247" x="2119313" y="3633788"/>
          <p14:tracePt t="97263" x="2124075" y="3633788"/>
          <p14:tracePt t="97280" x="2128838" y="3633788"/>
          <p14:tracePt t="97366" x="2133600" y="3633788"/>
          <p14:tracePt t="97380" x="2138363" y="3633788"/>
          <p14:tracePt t="97387" x="2143125" y="3633788"/>
          <p14:tracePt t="97397" x="2152650" y="3629025"/>
          <p14:tracePt t="97413" x="2162175" y="3624263"/>
          <p14:tracePt t="97430" x="2185988" y="3624263"/>
          <p14:tracePt t="97447" x="2200275" y="3619500"/>
          <p14:tracePt t="97463" x="2219325" y="3614738"/>
          <p14:tracePt t="97480" x="2238375" y="3609975"/>
          <p14:tracePt t="97497" x="2257425" y="3605213"/>
          <p14:tracePt t="97513" x="2262188" y="3605213"/>
          <p14:tracePt t="97530" x="2266950" y="3605213"/>
          <p14:tracePt t="97547" x="2271713" y="3605213"/>
          <p14:tracePt t="97600" x="2276475" y="3605213"/>
          <p14:tracePt t="98332" x="2286000" y="3605213"/>
          <p14:tracePt t="98339" x="2305050" y="3605213"/>
          <p14:tracePt t="98346" x="2324100" y="3609975"/>
          <p14:tracePt t="98363" x="2357438" y="3614738"/>
          <p14:tracePt t="98380" x="2390775" y="3614738"/>
          <p14:tracePt t="98396" x="2419350" y="3614738"/>
          <p14:tracePt t="98413" x="2433638" y="3619500"/>
          <p14:tracePt t="98430" x="2443163" y="3619500"/>
          <p14:tracePt t="98446" x="2462213" y="3624263"/>
          <p14:tracePt t="98463" x="2471738" y="3624263"/>
          <p14:tracePt t="98480" x="2490788" y="3624263"/>
          <p14:tracePt t="98496" x="2524125" y="3624263"/>
          <p14:tracePt t="98513" x="2547938" y="3624263"/>
          <p14:tracePt t="98530" x="2595563" y="3624263"/>
          <p14:tracePt t="98546" x="2614613" y="3624263"/>
          <p14:tracePt t="98563" x="2628900" y="3624263"/>
          <p14:tracePt t="98580" x="2647950" y="3624263"/>
          <p14:tracePt t="98596" x="2657475" y="3624263"/>
          <p14:tracePt t="98613" x="2667000" y="3624263"/>
          <p14:tracePt t="98630" x="2676525" y="3624263"/>
          <p14:tracePt t="98646" x="2681288" y="3619500"/>
          <p14:tracePt t="98663" x="2690813" y="3619500"/>
          <p14:tracePt t="98680" x="2705100" y="3619500"/>
          <p14:tracePt t="98696" x="2709863" y="3619500"/>
          <p14:tracePt t="98713" x="2724150" y="3619500"/>
          <p14:tracePt t="98730" x="2733675" y="3619500"/>
          <p14:tracePt t="98746" x="2738438" y="3619500"/>
          <p14:tracePt t="98763" x="2752725" y="3619500"/>
          <p14:tracePt t="98780" x="2762250" y="3619500"/>
          <p14:tracePt t="98796" x="2767013" y="3619500"/>
          <p14:tracePt t="98813" x="2776538" y="3619500"/>
          <p14:tracePt t="98830" x="2781300" y="3619500"/>
          <p14:tracePt t="98846" x="2790825" y="3619500"/>
          <p14:tracePt t="98886" x="2795588" y="3619500"/>
          <p14:tracePt t="98936" x="2800350" y="3619500"/>
          <p14:tracePt t="98950" x="2805113" y="3619500"/>
          <p14:tracePt t="98964" x="2809875" y="3619500"/>
          <p14:tracePt t="98978" x="2814638" y="3614738"/>
          <p14:tracePt t="98999" x="2824163" y="3614738"/>
          <p14:tracePt t="99013" x="2828925" y="3614738"/>
          <p14:tracePt t="99021" x="2833688" y="3614738"/>
          <p14:tracePt t="99035" x="2843213" y="3614738"/>
          <p14:tracePt t="99046" x="2847975" y="3609975"/>
          <p14:tracePt t="99063" x="2876550" y="3605213"/>
          <p14:tracePt t="99079" x="2909888" y="3600450"/>
          <p14:tracePt t="99096" x="2933700" y="3600450"/>
          <p14:tracePt t="99113" x="2976563" y="3595688"/>
          <p14:tracePt t="99129" x="2995613" y="3590925"/>
          <p14:tracePt t="99146" x="3024188" y="3590925"/>
          <p14:tracePt t="99163" x="3062288" y="3581400"/>
          <p14:tracePt t="99179" x="3100388" y="3576638"/>
          <p14:tracePt t="99196" x="3133725" y="3576638"/>
          <p14:tracePt t="99213" x="3176588" y="3571875"/>
          <p14:tracePt t="99229" x="3200400" y="3571875"/>
          <p14:tracePt t="99246" x="3209925" y="3571875"/>
          <p14:tracePt t="99263" x="3219450" y="3571875"/>
          <p14:tracePt t="99279" x="3228975" y="3571875"/>
          <p14:tracePt t="99296" x="3238500" y="3571875"/>
          <p14:tracePt t="99313" x="3257550" y="3571875"/>
          <p14:tracePt t="99329" x="3271838" y="3571875"/>
          <p14:tracePt t="99346" x="3290888" y="3571875"/>
          <p14:tracePt t="99363" x="3309938" y="3571875"/>
          <p14:tracePt t="99379" x="3319463" y="3571875"/>
          <p14:tracePt t="99396" x="3333750" y="3571875"/>
          <p14:tracePt t="99413" x="3338513" y="3571875"/>
          <p14:tracePt t="99429" x="3343275" y="3571875"/>
          <p14:tracePt t="99446" x="3348038" y="3571875"/>
          <p14:tracePt t="99463" x="3352800" y="3571875"/>
          <p14:tracePt t="99496" x="3357563" y="3571875"/>
          <p14:tracePt t="99525" x="3362325" y="3571875"/>
          <p14:tracePt t="99589" x="3367088" y="3571875"/>
          <p14:tracePt t="99717" x="3371850" y="3571875"/>
          <p14:tracePt t="99724" x="3376613" y="3576638"/>
          <p14:tracePt t="99731" x="3381375" y="3576638"/>
          <p14:tracePt t="99746" x="3390900" y="3581400"/>
          <p14:tracePt t="99763" x="3409950" y="3581400"/>
          <p14:tracePt t="99779" x="3429000" y="3581400"/>
          <p14:tracePt t="99796" x="3467100" y="3581400"/>
          <p14:tracePt t="99813" x="3495675" y="3581400"/>
          <p14:tracePt t="99829" x="3524250" y="3581400"/>
          <p14:tracePt t="99846" x="3552825" y="3581400"/>
          <p14:tracePt t="99863" x="3562350" y="3581400"/>
          <p14:tracePt t="99879" x="3567113" y="3581400"/>
          <p14:tracePt t="99930" x="3571875" y="3581400"/>
          <p14:tracePt t="99937" x="3581400" y="3581400"/>
          <p14:tracePt t="99951" x="3590925" y="3581400"/>
          <p14:tracePt t="99962" x="3595688" y="3581400"/>
          <p14:tracePt t="99979" x="3652838" y="3581400"/>
          <p14:tracePt t="99996" x="3700463" y="3581400"/>
          <p14:tracePt t="100013" x="3757613" y="3581400"/>
          <p14:tracePt t="100029" x="3829050" y="3576638"/>
          <p14:tracePt t="100046" x="3862388" y="3576638"/>
          <p14:tracePt t="100062" x="3905250" y="3576638"/>
          <p14:tracePt t="100079" x="3957638" y="3576638"/>
          <p14:tracePt t="100096" x="3986213" y="3576638"/>
          <p14:tracePt t="100112" x="4000500" y="3576638"/>
          <p14:tracePt t="100129" x="4010025" y="3576638"/>
          <p14:tracePt t="100146" x="4014788" y="3576638"/>
          <p14:tracePt t="100648" x="4043363" y="3576638"/>
          <p14:tracePt t="100654" x="4076700" y="3581400"/>
          <p14:tracePt t="100662" x="4105275" y="3581400"/>
          <p14:tracePt t="100679" x="4157663" y="3581400"/>
          <p14:tracePt t="100696" x="4195763" y="3586163"/>
          <p14:tracePt t="100712" x="4238625" y="3586163"/>
          <p14:tracePt t="100729" x="4257675" y="3586163"/>
          <p14:tracePt t="100746" x="4281488" y="3586163"/>
          <p14:tracePt t="100762" x="4310063" y="3586163"/>
          <p14:tracePt t="100779" x="4324350" y="3586163"/>
          <p14:tracePt t="100796" x="4352925" y="3586163"/>
          <p14:tracePt t="100812" x="4371975" y="3586163"/>
          <p14:tracePt t="100829" x="4376738" y="3586163"/>
          <p14:tracePt t="100846" x="4391025" y="3586163"/>
          <p14:tracePt t="100862" x="4400550" y="3586163"/>
          <p14:tracePt t="100895" x="4405313" y="3586163"/>
          <p14:tracePt t="100917" x="4410075" y="3586163"/>
          <p14:tracePt t="100945" x="4419600" y="3586163"/>
          <p14:tracePt t="100952" x="4424363" y="3586163"/>
          <p14:tracePt t="100962" x="4429125" y="3586163"/>
          <p14:tracePt t="100979" x="4452938" y="3586163"/>
          <p14:tracePt t="100995" x="4505325" y="3586163"/>
          <p14:tracePt t="101012" x="4543425" y="3586163"/>
          <p14:tracePt t="101029" x="4581525" y="3581400"/>
          <p14:tracePt t="101045" x="4624388" y="3581400"/>
          <p14:tracePt t="101062" x="4652963" y="3581400"/>
          <p14:tracePt t="101079" x="4686300" y="3581400"/>
          <p14:tracePt t="101095" x="4733925" y="3576638"/>
          <p14:tracePt t="101112" x="4752975" y="3576638"/>
          <p14:tracePt t="101129" x="4767263" y="3576638"/>
          <p14:tracePt t="101146" x="4776788" y="3576638"/>
          <p14:tracePt t="101162" x="4781550" y="3576638"/>
          <p14:tracePt t="101194" x="4791075" y="3576638"/>
          <p14:tracePt t="101343" x="4795838" y="3576638"/>
          <p14:tracePt t="101364" x="4800600" y="3576638"/>
          <p14:tracePt t="101386" x="4805363" y="3576638"/>
          <p14:tracePt t="101393" x="4810125" y="3576638"/>
          <p14:tracePt t="101414" x="4814888" y="3576638"/>
          <p14:tracePt t="101421" x="4819650" y="3576638"/>
          <p14:tracePt t="101443" x="4824413" y="3571875"/>
          <p14:tracePt t="101450" x="4829175" y="3571875"/>
          <p14:tracePt t="101464" x="4833938" y="3571875"/>
          <p14:tracePt t="101479" x="4848225" y="3571875"/>
          <p14:tracePt t="101495" x="4862513" y="3571875"/>
          <p14:tracePt t="101512" x="4881563" y="3567113"/>
          <p14:tracePt t="101529" x="4900613" y="3567113"/>
          <p14:tracePt t="101545" x="4914900" y="3562350"/>
          <p14:tracePt t="101562" x="4929188" y="3562350"/>
          <p14:tracePt t="101579" x="4948238" y="3562350"/>
          <p14:tracePt t="101595" x="4962525" y="3562350"/>
          <p14:tracePt t="101612" x="4976813" y="3562350"/>
          <p14:tracePt t="101629" x="4991100" y="3562350"/>
          <p14:tracePt t="101645" x="4995863" y="3562350"/>
          <p14:tracePt t="101662" x="5010150" y="3562350"/>
          <p14:tracePt t="101679" x="5019675" y="3562350"/>
          <p14:tracePt t="101695" x="5033963" y="3562350"/>
          <p14:tracePt t="101712" x="5067300" y="3562350"/>
          <p14:tracePt t="101729" x="5076825" y="3562350"/>
          <p14:tracePt t="101745" x="5091113" y="3562350"/>
          <p14:tracePt t="101762" x="5110163" y="3562350"/>
          <p14:tracePt t="101779" x="5114925" y="3562350"/>
          <p14:tracePt t="101795" x="5129213" y="3562350"/>
          <p14:tracePt t="101812" x="5143500" y="3567113"/>
          <p14:tracePt t="101829" x="5153025" y="3567113"/>
          <p14:tracePt t="101845" x="5162550" y="3567113"/>
          <p14:tracePt t="101878" x="5167313" y="3567113"/>
          <p14:tracePt t="102428" x="5172075" y="3567113"/>
          <p14:tracePt t="102437" x="5172075" y="3571875"/>
          <p14:tracePt t="102942" x="5186363" y="3571875"/>
          <p14:tracePt t="102949" x="5200650" y="3576638"/>
          <p14:tracePt t="102961" x="5224463" y="3576638"/>
          <p14:tracePt t="102978" x="5281613" y="3590925"/>
          <p14:tracePt t="102995" x="5310188" y="3595688"/>
          <p14:tracePt t="103011" x="5338763" y="3595688"/>
          <p14:tracePt t="103028" x="5348288" y="3600450"/>
          <p14:tracePt t="103045" x="5357813" y="3600450"/>
          <p14:tracePt t="103061" x="5362575" y="3600450"/>
          <p14:tracePt t="103098" x="5367338" y="3600450"/>
          <p14:tracePt t="103147" x="5372100" y="3600450"/>
          <p14:tracePt t="103154" x="5376863" y="3600450"/>
          <p14:tracePt t="103162" x="5386388" y="3600450"/>
          <p14:tracePt t="103178" x="5400675" y="3600450"/>
          <p14:tracePt t="103195" x="5424488" y="3600450"/>
          <p14:tracePt t="103211" x="5472113" y="3600450"/>
          <p14:tracePt t="103228" x="5519738" y="3595688"/>
          <p14:tracePt t="103245" x="5553075" y="3595688"/>
          <p14:tracePt t="103261" x="5595938" y="3590925"/>
          <p14:tracePt t="103278" x="5619750" y="3590925"/>
          <p14:tracePt t="103295" x="5634038" y="3590925"/>
          <p14:tracePt t="103311" x="5648325" y="3590925"/>
          <p14:tracePt t="103360" x="5653088" y="3590925"/>
          <p14:tracePt t="103446" x="5653088" y="3586163"/>
          <p14:tracePt t="104021" x="5614988" y="3600450"/>
          <p14:tracePt t="104029" x="5538788" y="3619500"/>
          <p14:tracePt t="104044" x="5405438" y="3657600"/>
          <p14:tracePt t="104061" x="5276850" y="3690938"/>
          <p14:tracePt t="104078" x="5086350" y="3724275"/>
          <p14:tracePt t="104094" x="4972050" y="3743325"/>
          <p14:tracePt t="104111" x="4838700" y="3748088"/>
          <p14:tracePt t="104128" x="4672013" y="3752850"/>
          <p14:tracePt t="104144" x="4552950" y="3748088"/>
          <p14:tracePt t="104161" x="4443413" y="3733800"/>
          <p14:tracePt t="104178" x="4300538" y="3709988"/>
          <p14:tracePt t="104194" x="4200525" y="3695700"/>
          <p14:tracePt t="104211" x="4110038" y="3667125"/>
          <p14:tracePt t="104228" x="4000500" y="3633788"/>
          <p14:tracePt t="104244" x="3948113" y="3619500"/>
          <p14:tracePt t="104261" x="3886200" y="3605213"/>
          <p14:tracePt t="104278" x="3824288" y="3595688"/>
          <p14:tracePt t="104294" x="3800475" y="3586163"/>
          <p14:tracePt t="104311" x="3781425" y="3581400"/>
          <p14:tracePt t="104328" x="3762375" y="3581400"/>
          <p14:tracePt t="104344" x="3752850" y="3576638"/>
          <p14:tracePt t="104361" x="3733800" y="3571875"/>
          <p14:tracePt t="104378" x="3709988" y="3571875"/>
          <p14:tracePt t="104394" x="3681413" y="3562350"/>
          <p14:tracePt t="104411" x="3643313" y="3557588"/>
          <p14:tracePt t="104428" x="3614738" y="3548063"/>
          <p14:tracePt t="104444" x="3586163" y="3543300"/>
          <p14:tracePt t="104461" x="3552825" y="3538538"/>
          <p14:tracePt t="104478" x="3529013" y="3533775"/>
          <p14:tracePt t="104494" x="3500438" y="3533775"/>
          <p14:tracePt t="104511" x="3448050" y="3524250"/>
          <p14:tracePt t="104528" x="3419475" y="3529013"/>
          <p14:tracePt t="104545" x="3400425" y="3533775"/>
          <p14:tracePt t="104561" x="3376613" y="3533775"/>
          <p14:tracePt t="105847" x="3386138" y="3533775"/>
          <p14:tracePt t="105854" x="3405188" y="3538538"/>
          <p14:tracePt t="105861" x="3424238" y="3538538"/>
          <p14:tracePt t="105877" x="3481388" y="3543300"/>
          <p14:tracePt t="105894" x="3519488" y="3548063"/>
          <p14:tracePt t="105910" x="3557588" y="3548063"/>
          <p14:tracePt t="105927" x="3576638" y="3552825"/>
          <p14:tracePt t="105944" x="3586163" y="3552825"/>
          <p14:tracePt t="105960" x="3590925" y="3552825"/>
          <p14:tracePt t="105977" x="3595688" y="3552825"/>
          <p14:tracePt t="105994" x="3600450" y="3552825"/>
          <p14:tracePt t="106031" x="3605213" y="3552825"/>
          <p14:tracePt t="106096" x="3609975" y="3552825"/>
          <p14:tracePt t="106103" x="3614738" y="3552825"/>
          <p14:tracePt t="106124" x="3619500" y="3552825"/>
          <p14:tracePt t="106138" x="3624263" y="3552825"/>
          <p14:tracePt t="106159" x="3629025" y="3552825"/>
          <p14:tracePt t="106173" x="3633788" y="3552825"/>
          <p14:tracePt t="106238" x="3638550" y="3552825"/>
          <p14:tracePt t="106259" x="3643313" y="3552825"/>
          <p14:tracePt t="106280" x="3648075" y="3557588"/>
          <p14:tracePt t="106287" x="3652838" y="3557588"/>
          <p14:tracePt t="106294" x="3657600" y="3557588"/>
          <p14:tracePt t="106316" x="3662363" y="3557588"/>
          <p14:tracePt t="106330" x="3667125" y="3557588"/>
          <p14:tracePt t="106345" x="3671888" y="3557588"/>
          <p14:tracePt t="106360" x="3681413" y="3557588"/>
          <p14:tracePt t="106377" x="3690938" y="3557588"/>
          <p14:tracePt t="106394" x="3705225" y="3557588"/>
          <p14:tracePt t="106410" x="3719513" y="3557588"/>
          <p14:tracePt t="106427" x="3724275" y="3557588"/>
          <p14:tracePt t="106444" x="3729038" y="3557588"/>
          <p14:tracePt t="106460" x="3738563" y="3557588"/>
          <p14:tracePt t="106477" x="3743325" y="3557588"/>
          <p14:tracePt t="106494" x="3748088" y="3557588"/>
          <p14:tracePt t="106527" x="3752850" y="3557588"/>
          <p14:tracePt t="106557" x="3757613" y="3557588"/>
          <p14:tracePt t="106578" x="3762375" y="3557588"/>
          <p14:tracePt t="106614" x="3771900" y="3557588"/>
          <p14:tracePt t="106628" x="3776663" y="3557588"/>
          <p14:tracePt t="106642" x="3781425" y="3557588"/>
          <p14:tracePt t="106649" x="3786188" y="3557588"/>
          <p14:tracePt t="106660" x="3790950" y="3557588"/>
          <p14:tracePt t="106677" x="3805238" y="3557588"/>
          <p14:tracePt t="106678" x="3814763" y="3557588"/>
          <p14:tracePt t="106694" x="3824288" y="3557588"/>
          <p14:tracePt t="106710" x="3843338" y="3557588"/>
          <p14:tracePt t="106727" x="3857625" y="3557588"/>
          <p14:tracePt t="106744" x="3881438" y="3557588"/>
          <p14:tracePt t="106760" x="3895725" y="3557588"/>
          <p14:tracePt t="106777" x="3919538" y="3557588"/>
          <p14:tracePt t="106794" x="3938588" y="3557588"/>
          <p14:tracePt t="106810" x="3962400" y="3557588"/>
          <p14:tracePt t="106827" x="4000500" y="3557588"/>
          <p14:tracePt t="106844" x="4014788" y="3557588"/>
          <p14:tracePt t="106860" x="4033838" y="3552825"/>
          <p14:tracePt t="106877" x="4057650" y="3552825"/>
          <p14:tracePt t="106894" x="4076700" y="3552825"/>
          <p14:tracePt t="106910" x="4086225" y="3552825"/>
          <p14:tracePt t="106927" x="4110038" y="3552825"/>
          <p14:tracePt t="106944" x="4119563" y="3552825"/>
          <p14:tracePt t="106960" x="4124325" y="3552825"/>
          <p14:tracePt t="106977" x="4133850" y="3552825"/>
          <p14:tracePt t="106993" x="4138613" y="3552825"/>
          <p14:tracePt t="107010" x="4148138" y="3552825"/>
          <p14:tracePt t="107027" x="4152900" y="3552825"/>
          <p14:tracePt t="107043" x="4162425" y="3552825"/>
          <p14:tracePt t="107077" x="4167188" y="3552825"/>
          <p14:tracePt t="107133" x="4171950" y="3552825"/>
          <p14:tracePt t="107169" x="4176713" y="3552825"/>
          <p14:tracePt t="107922" x="4195763" y="3552825"/>
          <p14:tracePt t="107928" x="4224338" y="3548063"/>
          <p14:tracePt t="107943" x="4286250" y="3538538"/>
          <p14:tracePt t="107960" x="4371975" y="3524250"/>
          <p14:tracePt t="107977" x="4467225" y="3509963"/>
          <p14:tracePt t="107993" x="4581525" y="3490913"/>
          <p14:tracePt t="108010" x="4652963" y="3481388"/>
          <p14:tracePt t="108026" x="4724400" y="3467100"/>
          <p14:tracePt t="108043" x="4810125" y="3452813"/>
          <p14:tracePt t="108060" x="4843463" y="3448050"/>
          <p14:tracePt t="108076" x="4862513" y="3448050"/>
          <p14:tracePt t="108093" x="4881563" y="3448050"/>
          <p14:tracePt t="108110" x="4891088" y="3448050"/>
          <p14:tracePt t="108126" x="4900613" y="3448050"/>
          <p14:tracePt t="108143" x="4905375" y="3448050"/>
          <p14:tracePt t="108160" x="4910138" y="3448050"/>
          <p14:tracePt t="108177" x="4914900" y="3448050"/>
          <p14:tracePt t="108205" x="4919663" y="3448050"/>
          <p14:tracePt t="108234" x="4924425" y="3448050"/>
          <p14:tracePt t="108248" x="4929188" y="3452813"/>
          <p14:tracePt t="108262" x="4933950" y="3452813"/>
          <p14:tracePt t="108269" x="4938713" y="3452813"/>
          <p14:tracePt t="108276" x="4938713" y="3462338"/>
          <p14:tracePt t="108293" x="4948238" y="3471863"/>
          <p14:tracePt t="108310" x="4967288" y="3481388"/>
          <p14:tracePt t="108326" x="4976813" y="3505200"/>
          <p14:tracePt t="108343" x="4986338" y="3509963"/>
          <p14:tracePt t="108360" x="4991100" y="3519488"/>
          <p14:tracePt t="108376" x="4995863" y="3519488"/>
          <p14:tracePt t="108393" x="5000625" y="3524250"/>
          <p14:tracePt t="108410" x="5000625" y="3529013"/>
          <p14:tracePt t="108461" x="5005388" y="3529013"/>
          <p14:tracePt t="108469" x="5005388" y="3533775"/>
          <p14:tracePt t="108767" x="5010150" y="3533775"/>
          <p14:tracePt t="109506" x="5024438" y="3533775"/>
          <p14:tracePt t="109514" x="5048250" y="3533775"/>
          <p14:tracePt t="109526" x="5062538" y="3533775"/>
          <p14:tracePt t="109543" x="5114925" y="3533775"/>
          <p14:tracePt t="109559" x="5138738" y="3533775"/>
          <p14:tracePt t="109576" x="5148263" y="3533775"/>
          <p14:tracePt t="109593" x="5167313" y="3533775"/>
          <p14:tracePt t="109609" x="5176838" y="3538538"/>
          <p14:tracePt t="109626" x="5191125" y="3538538"/>
          <p14:tracePt t="109643" x="5200650" y="3543300"/>
          <p14:tracePt t="109659" x="5219700" y="3543300"/>
          <p14:tracePt t="109676" x="5238750" y="3543300"/>
          <p14:tracePt t="109693" x="5267325" y="3543300"/>
          <p14:tracePt t="109709" x="5281613" y="3543300"/>
          <p14:tracePt t="109726" x="5305425" y="3543300"/>
          <p14:tracePt t="109743" x="5314950" y="3548063"/>
          <p14:tracePt t="109759" x="5319713" y="3548063"/>
          <p14:tracePt t="109776" x="5324475" y="3548063"/>
          <p14:tracePt t="109793" x="5329238" y="3548063"/>
          <p14:tracePt t="109854" x="5334000" y="3548063"/>
          <p14:tracePt t="110628" x="5367338" y="3548063"/>
          <p14:tracePt t="110636" x="5391150" y="3548063"/>
          <p14:tracePt t="110642" x="5434013" y="3548063"/>
          <p14:tracePt t="110659" x="5505450" y="3548063"/>
          <p14:tracePt t="110676" x="5576888" y="3548063"/>
          <p14:tracePt t="110692" x="5686425" y="3548063"/>
          <p14:tracePt t="110709" x="5748338" y="3548063"/>
          <p14:tracePt t="110725" x="5786438" y="3548063"/>
          <p14:tracePt t="110742" x="5819775" y="3548063"/>
          <p14:tracePt t="110759" x="5838825" y="3548063"/>
          <p14:tracePt t="110775" x="5853113" y="3552825"/>
          <p14:tracePt t="110792" x="5867400" y="3552825"/>
          <p14:tracePt t="110809" x="5872163" y="3552825"/>
          <p14:tracePt t="110825" x="5876925" y="3552825"/>
          <p14:tracePt t="110842" x="5886450" y="3552825"/>
          <p14:tracePt t="110876" x="5891213" y="3552825"/>
          <p14:tracePt t="110905" x="5895975" y="3552825"/>
          <p14:tracePt t="110955" x="5900738" y="3552825"/>
          <p14:tracePt t="110962" x="5905500" y="3552825"/>
          <p14:tracePt t="110975" x="5915025" y="3552825"/>
          <p14:tracePt t="110992" x="5948363" y="3552825"/>
          <p14:tracePt t="111009" x="5972175" y="3552825"/>
          <p14:tracePt t="111026" x="6024563" y="3557588"/>
          <p14:tracePt t="111042" x="6076950" y="3557588"/>
          <p14:tracePt t="111059" x="6129338" y="3557588"/>
          <p14:tracePt t="111075" x="6200775" y="3567113"/>
          <p14:tracePt t="111092" x="6234113" y="3567113"/>
          <p14:tracePt t="111109" x="6257925" y="3571875"/>
          <p14:tracePt t="111125" x="6281738" y="3571875"/>
          <p14:tracePt t="111142" x="6291263" y="3571875"/>
          <p14:tracePt t="111159" x="6305550" y="3571875"/>
          <p14:tracePt t="111175" x="6338888" y="3571875"/>
          <p14:tracePt t="111192" x="6362700" y="3576638"/>
          <p14:tracePt t="111209" x="6391275" y="3576638"/>
          <p14:tracePt t="111226" x="6424613" y="3576638"/>
          <p14:tracePt t="111242" x="6443663" y="3576638"/>
          <p14:tracePt t="111259" x="6457950" y="3576638"/>
          <p14:tracePt t="111275" x="6481763" y="3576638"/>
          <p14:tracePt t="111292" x="6491288" y="3576638"/>
          <p14:tracePt t="111309" x="6515100" y="3576638"/>
          <p14:tracePt t="111325" x="6553200" y="3576638"/>
          <p14:tracePt t="111342" x="6567488" y="3576638"/>
          <p14:tracePt t="111359" x="6586538" y="3576638"/>
          <p14:tracePt t="111375" x="6605588" y="3576638"/>
          <p14:tracePt t="111392" x="6619875" y="3576638"/>
          <p14:tracePt t="111409" x="6629400" y="3576638"/>
          <p14:tracePt t="111425" x="6643688" y="3576638"/>
          <p14:tracePt t="111442" x="6662738" y="3576638"/>
          <p14:tracePt t="111459" x="6686550" y="3576638"/>
          <p14:tracePt t="111475" x="6710363" y="3576638"/>
          <p14:tracePt t="111492" x="6729413" y="3576638"/>
          <p14:tracePt t="111509" x="6757988" y="3576638"/>
          <p14:tracePt t="111525" x="6781800" y="3571875"/>
          <p14:tracePt t="111542" x="6791325" y="3571875"/>
          <p14:tracePt t="111559" x="6805613" y="3567113"/>
          <p14:tracePt t="111592" x="6810375" y="3567113"/>
          <p14:tracePt t="112014" x="6824663" y="3567113"/>
          <p14:tracePt t="112022" x="6848475" y="3567113"/>
          <p14:tracePt t="112029" x="6862763" y="3567113"/>
          <p14:tracePt t="112042" x="6896100" y="3571875"/>
          <p14:tracePt t="112058" x="6919913" y="3571875"/>
          <p14:tracePt t="112075" x="6934200" y="3576638"/>
          <p14:tracePt t="112092" x="6943725" y="3576638"/>
          <p14:tracePt t="112108" x="6958013" y="3576638"/>
          <p14:tracePt t="112125" x="6962775" y="3576638"/>
          <p14:tracePt t="112142" x="6967538" y="3576638"/>
          <p14:tracePt t="112158" x="6972300" y="3576638"/>
          <p14:tracePt t="112192" x="6981825" y="3576638"/>
          <p14:tracePt t="112234" x="6986588" y="3576638"/>
          <p14:tracePt t="112319" x="6991350" y="3576638"/>
          <p14:tracePt t="112340" x="7000875" y="3576638"/>
          <p14:tracePt t="112348" x="7010400" y="3581400"/>
          <p14:tracePt t="112358" x="7019925" y="3581400"/>
          <p14:tracePt t="112375" x="7067550" y="3581400"/>
          <p14:tracePt t="112392" x="7119938" y="3581400"/>
          <p14:tracePt t="112408" x="7186613" y="3581400"/>
          <p14:tracePt t="112425" x="7277100" y="3576638"/>
          <p14:tracePt t="112442" x="7329488" y="3571875"/>
          <p14:tracePt t="112458" x="7372350" y="3567113"/>
          <p14:tracePt t="112475" x="7419975" y="3567113"/>
          <p14:tracePt t="112492" x="7439025" y="3562350"/>
          <p14:tracePt t="112508" x="7448550" y="3562350"/>
          <p14:tracePt t="112542" x="7453313" y="3562350"/>
          <p14:tracePt t="112568" x="7458075" y="3562350"/>
          <p14:tracePt t="112674" x="7467600" y="3562350"/>
          <p14:tracePt t="112682" x="7472363" y="3562350"/>
          <p14:tracePt t="112692" x="7477125" y="3562350"/>
          <p14:tracePt t="112708" x="7486650" y="3562350"/>
          <p14:tracePt t="112725" x="7524750" y="3567113"/>
          <p14:tracePt t="112741" x="7553325" y="3571875"/>
          <p14:tracePt t="112758" x="7577138" y="3571875"/>
          <p14:tracePt t="112775" x="7620000" y="3576638"/>
          <p14:tracePt t="112791" x="7648575" y="3576638"/>
          <p14:tracePt t="112808" x="7691438" y="3571875"/>
          <p14:tracePt t="112825" x="7715250" y="3571875"/>
          <p14:tracePt t="112841" x="7739063" y="3567113"/>
          <p14:tracePt t="112858" x="7786688" y="3567113"/>
          <p14:tracePt t="112875" x="7810500" y="3562350"/>
          <p14:tracePt t="112892" x="7839075" y="3562350"/>
          <p14:tracePt t="112908" x="7872413" y="3562350"/>
          <p14:tracePt t="112925" x="7881938" y="3562350"/>
          <p14:tracePt t="112942" x="7896225" y="3562350"/>
          <p14:tracePt t="112958" x="7910513" y="3562350"/>
          <p14:tracePt t="112975" x="7915275" y="3562350"/>
          <p14:tracePt t="112991" x="7929563" y="3562350"/>
          <p14:tracePt t="113008" x="7943850" y="3567113"/>
          <p14:tracePt t="113025" x="7948613" y="3567113"/>
          <p14:tracePt t="113041" x="7958138" y="3567113"/>
          <p14:tracePt t="113058" x="7962900" y="3567113"/>
          <p14:tracePt t="113075" x="7967663" y="3567113"/>
          <p14:tracePt t="113091" x="7977188" y="3567113"/>
          <p14:tracePt t="113108" x="7991475" y="3571875"/>
          <p14:tracePt t="113125" x="8010525" y="3571875"/>
          <p14:tracePt t="113141" x="8020050" y="3571875"/>
          <p14:tracePt t="113158" x="8048625" y="3576638"/>
          <p14:tracePt t="113175" x="8058150" y="3576638"/>
          <p14:tracePt t="113191" x="8077200" y="3581400"/>
          <p14:tracePt t="113193" x="8081963" y="3581400"/>
          <p14:tracePt t="113208" x="8105775" y="3586163"/>
          <p14:tracePt t="113225" x="8124825" y="3586163"/>
          <p14:tracePt t="113242" x="8158163" y="3590925"/>
          <p14:tracePt t="113258" x="8191500" y="3590925"/>
          <p14:tracePt t="113275" x="8224838" y="3590925"/>
          <p14:tracePt t="113292" x="8262938" y="3590925"/>
          <p14:tracePt t="113308" x="8281988" y="3590925"/>
          <p14:tracePt t="113325" x="8296275" y="3590925"/>
          <p14:tracePt t="113341" x="8310563" y="3590925"/>
          <p14:tracePt t="113358" x="8315325" y="3590925"/>
          <p14:tracePt t="113375" x="8320088" y="3590925"/>
          <p14:tracePt t="113408" x="8324850" y="3590925"/>
          <p14:tracePt t="113470" x="8329613" y="3590925"/>
          <p14:tracePt t="113491" x="8329613" y="3586163"/>
          <p14:tracePt t="113556" x="8329613" y="3581400"/>
          <p14:tracePt t="113569" x="8339138" y="3581400"/>
          <p14:tracePt t="113576" x="8353425" y="3576638"/>
          <p14:tracePt t="113591" x="8367713" y="3571875"/>
          <p14:tracePt t="113608" x="8391525" y="3562350"/>
          <p14:tracePt t="113625" x="8415338" y="3557588"/>
          <p14:tracePt t="113641" x="8434388" y="3552825"/>
          <p14:tracePt t="113658" x="8439150" y="3548063"/>
          <p14:tracePt t="113691" x="8443913" y="3548063"/>
          <p14:tracePt t="113839" x="8439150" y="3548063"/>
          <p14:tracePt t="113847" x="8434388" y="3548063"/>
          <p14:tracePt t="113860" x="8424863" y="3548063"/>
          <p14:tracePt t="113874" x="8367713" y="3557588"/>
          <p14:tracePt t="113891" x="8277225" y="3581400"/>
          <p14:tracePt t="113908" x="8096250" y="3619500"/>
          <p14:tracePt t="113925" x="7615238" y="3709988"/>
          <p14:tracePt t="113941" x="7191375" y="3752850"/>
          <p14:tracePt t="113958" x="6729413" y="3810000"/>
          <p14:tracePt t="113974" x="5995988" y="3862388"/>
          <p14:tracePt t="113991" x="5500688" y="3890963"/>
          <p14:tracePt t="114008" x="4957763" y="3900488"/>
          <p14:tracePt t="114024" x="4224338" y="3900488"/>
          <p14:tracePt t="114041" x="3800475" y="3900488"/>
          <p14:tracePt t="114058" x="3448050" y="3900488"/>
          <p14:tracePt t="114074" x="3186113" y="3900488"/>
          <p14:tracePt t="114091" x="3076575" y="3900488"/>
          <p14:tracePt t="114108" x="3014663" y="3900488"/>
          <p14:tracePt t="114124" x="2971800" y="3900488"/>
          <p14:tracePt t="114141" x="2967038" y="3900488"/>
          <p14:tracePt t="114521" x="2928938" y="3900488"/>
          <p14:tracePt t="114529" x="2871788" y="3900488"/>
          <p14:tracePt t="114541" x="2814638" y="3900488"/>
          <p14:tracePt t="114558" x="2638425" y="3900488"/>
          <p14:tracePt t="114574" x="2528888" y="3895725"/>
          <p14:tracePt t="114591" x="2447925" y="3886200"/>
          <p14:tracePt t="114608" x="2362200" y="3871913"/>
          <p14:tracePt t="114624" x="2338388" y="3867150"/>
          <p14:tracePt t="114641" x="2324100" y="3857625"/>
          <p14:tracePt t="114720" x="2324100" y="3852863"/>
          <p14:tracePt t="114785" x="2324100" y="3848100"/>
          <p14:tracePt t="114812" x="2328863" y="3848100"/>
          <p14:tracePt t="114841" x="2333625" y="3843338"/>
          <p14:tracePt t="114990" x="2333625" y="3838575"/>
          <p14:tracePt t="115693" x="2343150" y="3838575"/>
          <p14:tracePt t="115700" x="2352675" y="3838575"/>
          <p14:tracePt t="115708" x="2366963" y="3838575"/>
          <p14:tracePt t="115724" x="2405063" y="3838575"/>
          <p14:tracePt t="115741" x="2438400" y="3838575"/>
          <p14:tracePt t="115757" x="2481263" y="3833813"/>
          <p14:tracePt t="115774" x="2500313" y="3833813"/>
          <p14:tracePt t="115791" x="2509838" y="3833813"/>
          <p14:tracePt t="115807" x="2524125" y="3833813"/>
          <p14:tracePt t="115857" x="2528888" y="3833813"/>
          <p14:tracePt t="115921" x="2533650" y="3833813"/>
          <p14:tracePt t="115970" x="2538413" y="3829050"/>
          <p14:tracePt t="115977" x="2543175" y="3829050"/>
          <p14:tracePt t="115990" x="2552700" y="3824288"/>
          <p14:tracePt t="116007" x="2600325" y="3824288"/>
          <p14:tracePt t="116024" x="2647950" y="3810000"/>
          <p14:tracePt t="116040" x="2695575" y="3805238"/>
          <p14:tracePt t="116057" x="2743200" y="3795713"/>
          <p14:tracePt t="116074" x="2767013" y="3790950"/>
          <p14:tracePt t="116091" x="2809875" y="3781425"/>
          <p14:tracePt t="116107" x="2828925" y="3781425"/>
          <p14:tracePt t="116124" x="2838450" y="3781425"/>
          <p14:tracePt t="116140" x="2852738" y="3771900"/>
          <p14:tracePt t="116174" x="2857500" y="3771900"/>
          <p14:tracePt t="116190" x="2862263" y="3771900"/>
          <p14:tracePt t="116212" x="2867025" y="3771900"/>
          <p14:tracePt t="116226" x="2871788" y="3771900"/>
          <p14:tracePt t="116240" x="2886075" y="3771900"/>
          <p14:tracePt t="116257" x="2900363" y="3771900"/>
          <p14:tracePt t="116274" x="2919413" y="3771900"/>
          <p14:tracePt t="116290" x="2957513" y="3771900"/>
          <p14:tracePt t="116307" x="2986088" y="3771900"/>
          <p14:tracePt t="116324" x="3019425" y="3771900"/>
          <p14:tracePt t="116340" x="3071813" y="3767138"/>
          <p14:tracePt t="116357" x="3105150" y="3767138"/>
          <p14:tracePt t="116374" x="3119438" y="3767138"/>
          <p14:tracePt t="116390" x="3143250" y="3762375"/>
          <p14:tracePt t="116407" x="3148013" y="3762375"/>
          <p14:tracePt t="116424" x="3152775" y="3762375"/>
          <p14:tracePt t="116440" x="3162300" y="3762375"/>
          <p14:tracePt t="116457" x="3167063" y="3762375"/>
          <p14:tracePt t="116474" x="3171825" y="3762375"/>
          <p14:tracePt t="116490" x="3181350" y="3757613"/>
          <p14:tracePt t="116507" x="3186113" y="3757613"/>
          <p14:tracePt t="116524" x="3190875" y="3757613"/>
          <p14:tracePt t="116567" x="3195638" y="3757613"/>
          <p14:tracePt t="126618" x="3157538" y="3767138"/>
          <p14:tracePt t="126625" x="3081338" y="3805238"/>
          <p14:tracePt t="126637" x="3000375" y="3829050"/>
          <p14:tracePt t="126653" x="2790825" y="3910013"/>
          <p14:tracePt t="126670" x="2647950" y="3981450"/>
          <p14:tracePt t="126687" x="2524125" y="4029075"/>
          <p14:tracePt t="126703" x="2381250" y="4110038"/>
          <p14:tracePt t="126720" x="2286000" y="4148138"/>
          <p14:tracePt t="126737" x="2219325" y="4167188"/>
          <p14:tracePt t="126753" x="2162175" y="4181475"/>
          <p14:tracePt t="126770" x="2152650" y="4181475"/>
          <p14:tracePt t="126787" x="2143125" y="4181475"/>
          <p14:tracePt t="126803" x="2143125" y="4191000"/>
          <p14:tracePt t="126831" x="2138363" y="4191000"/>
          <p14:tracePt t="126866" x="2133600" y="4191000"/>
          <p14:tracePt t="126887" x="2124075" y="4191000"/>
          <p14:tracePt t="126895" x="2109788" y="4191000"/>
          <p14:tracePt t="126903" x="2095500" y="4195763"/>
          <p14:tracePt t="126920" x="2057400" y="4205288"/>
          <p14:tracePt t="126937" x="2005013" y="4214813"/>
          <p14:tracePt t="126953" x="1966913" y="4233863"/>
          <p14:tracePt t="126970" x="1952625" y="4238625"/>
          <p14:tracePt t="126987" x="1938338" y="4243388"/>
          <p14:tracePt t="127020" x="1938338" y="4248150"/>
          <p14:tracePt t="127051" x="1938338" y="4252913"/>
          <p14:tracePt t="127072" x="1938338" y="4257675"/>
          <p14:tracePt t="127093" x="1938338" y="4262438"/>
          <p14:tracePt t="127136" x="1938338" y="4267200"/>
          <p14:tracePt t="127200" x="1943100" y="4271963"/>
          <p14:tracePt t="127214" x="1947863" y="4271963"/>
          <p14:tracePt t="127236" x="1957388" y="4276725"/>
          <p14:tracePt t="127250" x="1962150" y="4276725"/>
          <p14:tracePt t="127257" x="1962150" y="4281488"/>
          <p14:tracePt t="127270" x="1971675" y="4291013"/>
          <p14:tracePt t="127287" x="1985963" y="4314825"/>
          <p14:tracePt t="127303" x="1995488" y="4329113"/>
          <p14:tracePt t="127320" x="2014538" y="4343400"/>
          <p14:tracePt t="127337" x="2019300" y="4352925"/>
          <p14:tracePt t="127353" x="2028825" y="4357688"/>
          <p14:tracePt t="127370" x="2043113" y="4362450"/>
          <p14:tracePt t="127387" x="2052638" y="4367213"/>
          <p14:tracePt t="127403" x="2057400" y="4371975"/>
          <p14:tracePt t="127420" x="2076450" y="4371975"/>
          <p14:tracePt t="127437" x="2085975" y="4376738"/>
          <p14:tracePt t="127453" x="2109788" y="4376738"/>
          <p14:tracePt t="127470" x="2147888" y="4376738"/>
          <p14:tracePt t="127487" x="2181225" y="4376738"/>
          <p14:tracePt t="127503" x="2205038" y="4376738"/>
          <p14:tracePt t="127520" x="2247900" y="4376738"/>
          <p14:tracePt t="127537" x="2262188" y="4376738"/>
          <p14:tracePt t="127553" x="2271713" y="4376738"/>
          <p14:tracePt t="127570" x="2281238" y="4376738"/>
          <p14:tracePt t="127603" x="2286000" y="4376738"/>
          <p14:tracePt t="127626" x="2290763" y="4376738"/>
          <p14:tracePt t="127655" x="2295525" y="4376738"/>
          <p14:tracePt t="127669" x="2300288" y="4376738"/>
          <p14:tracePt t="127676" x="2305050" y="4376738"/>
          <p14:tracePt t="127686" x="2309813" y="4376738"/>
          <p14:tracePt t="127703" x="2319338" y="4376738"/>
          <p14:tracePt t="127720" x="2324100" y="4376738"/>
          <p14:tracePt t="127736" x="2328863" y="4376738"/>
          <p14:tracePt t="127753" x="2333625" y="4376738"/>
          <p14:tracePt t="127770" x="2338388" y="4376738"/>
          <p14:tracePt t="127811" x="2343150" y="4376738"/>
          <p14:tracePt t="127882" x="2347913" y="4376738"/>
          <p14:tracePt t="128315" x="2366963" y="4376738"/>
          <p14:tracePt t="128323" x="2381250" y="4376738"/>
          <p14:tracePt t="128336" x="2414588" y="4376738"/>
          <p14:tracePt t="128353" x="2462213" y="4376738"/>
          <p14:tracePt t="128370" x="2519363" y="4376738"/>
          <p14:tracePt t="128386" x="2600325" y="4376738"/>
          <p14:tracePt t="128403" x="2643188" y="4371975"/>
          <p14:tracePt t="128420" x="2657475" y="4371975"/>
          <p14:tracePt t="128436" x="2700338" y="4371975"/>
          <p14:tracePt t="128453" x="2709863" y="4371975"/>
          <p14:tracePt t="128470" x="2714625" y="4371975"/>
          <p14:tracePt t="128486" x="2719388" y="4371975"/>
          <p14:tracePt t="128600" x="2728913" y="4371975"/>
          <p14:tracePt t="128734" x="2733675" y="4371975"/>
          <p14:tracePt t="128742" x="2743200" y="4371975"/>
          <p14:tracePt t="128753" x="2757488" y="4371975"/>
          <p14:tracePt t="128770" x="2809875" y="4371975"/>
          <p14:tracePt t="128786" x="2843213" y="4371975"/>
          <p14:tracePt t="128803" x="2871788" y="4371975"/>
          <p14:tracePt t="128819" x="2919413" y="4371975"/>
          <p14:tracePt t="128836" x="2952750" y="4367213"/>
          <p14:tracePt t="128853" x="2986088" y="4367213"/>
          <p14:tracePt t="128869" x="3033713" y="4362450"/>
          <p14:tracePt t="128886" x="3052763" y="4362450"/>
          <p14:tracePt t="128903" x="3062288" y="4362450"/>
          <p14:tracePt t="128940" x="3067050" y="4362450"/>
          <p14:tracePt t="128961" x="3071813" y="4362450"/>
          <p14:tracePt t="128976" x="3076575" y="4362450"/>
          <p14:tracePt t="128986" x="3081338" y="4362450"/>
          <p14:tracePt t="129003" x="3090863" y="4362450"/>
          <p14:tracePt t="129036" x="3100388" y="4362450"/>
          <p14:tracePt t="129053" x="3109913" y="4362450"/>
          <p14:tracePt t="129069" x="3138488" y="4357688"/>
          <p14:tracePt t="129086" x="3181350" y="4357688"/>
          <p14:tracePt t="129103" x="3233738" y="4357688"/>
          <p14:tracePt t="129119" x="3286125" y="4348163"/>
          <p14:tracePt t="129136" x="3314700" y="4348163"/>
          <p14:tracePt t="129153" x="3343275" y="4348163"/>
          <p14:tracePt t="129169" x="3348038" y="4348163"/>
          <p14:tracePt t="129186" x="3352800" y="4348163"/>
          <p14:tracePt t="129232" x="3357563" y="4348163"/>
          <p14:tracePt t="129267" x="3362325" y="4348163"/>
          <p14:tracePt t="129274" x="3362325" y="4343400"/>
          <p14:tracePt t="129286" x="3371850" y="4343400"/>
          <p14:tracePt t="129302" x="3395663" y="4343400"/>
          <p14:tracePt t="129319" x="3409950" y="4343400"/>
          <p14:tracePt t="129336" x="3424238" y="4343400"/>
          <p14:tracePt t="129353" x="3443288" y="4343400"/>
          <p14:tracePt t="129369" x="3457575" y="4343400"/>
          <p14:tracePt t="129386" x="3462338" y="4343400"/>
          <p14:tracePt t="129403" x="3467100" y="4343400"/>
          <p14:tracePt t="129419" x="3471863" y="4343400"/>
          <p14:tracePt t="129807" x="3490913" y="4343400"/>
          <p14:tracePt t="129814" x="3524250" y="4343400"/>
          <p14:tracePt t="129821" x="3552825" y="4343400"/>
          <p14:tracePt t="129836" x="3605213" y="4343400"/>
          <p14:tracePt t="129852" x="3643313" y="4348163"/>
          <p14:tracePt t="129869" x="3662363" y="4352925"/>
          <p14:tracePt t="129886" x="3667125" y="4352925"/>
          <p14:tracePt t="129902" x="3671888" y="4357688"/>
          <p14:tracePt t="129920" x="3676650" y="4357688"/>
          <p14:tracePt t="130006" x="3676650" y="4362450"/>
          <p14:tracePt t="130020" x="3676650" y="4367213"/>
          <p14:tracePt t="130027" x="3671888" y="4367213"/>
          <p14:tracePt t="130036" x="3671888" y="4371975"/>
          <p14:tracePt t="130052" x="3662363" y="4376738"/>
          <p14:tracePt t="130069" x="3638550" y="4381500"/>
          <p14:tracePt t="130086" x="3624263" y="4381500"/>
          <p14:tracePt t="130102" x="3609975" y="4376738"/>
          <p14:tracePt t="130119" x="3600450" y="4367213"/>
          <p14:tracePt t="130136" x="3595688" y="4367213"/>
          <p14:tracePt t="130152" x="3590925" y="4362450"/>
          <p14:tracePt t="130169" x="3590925" y="4357688"/>
          <p14:tracePt t="130186" x="3586163" y="4357688"/>
          <p14:tracePt t="130202" x="3581400" y="4357688"/>
          <p14:tracePt t="130219" x="3567113" y="4352925"/>
          <p14:tracePt t="130236" x="3543300" y="4348163"/>
          <p14:tracePt t="130252" x="3514725" y="4348163"/>
          <p14:tracePt t="130269" x="3462338" y="4343400"/>
          <p14:tracePt t="130286" x="3433763" y="4343400"/>
          <p14:tracePt t="130302" x="3419475" y="4343400"/>
          <p14:tracePt t="130319" x="3400425" y="4343400"/>
          <p14:tracePt t="133550" x="3424238" y="4343400"/>
          <p14:tracePt t="133557" x="3452813" y="4343400"/>
          <p14:tracePt t="133568" x="3490913" y="4343400"/>
          <p14:tracePt t="133585" x="3567113" y="4352925"/>
          <p14:tracePt t="133601" x="3714750" y="4367213"/>
          <p14:tracePt t="133618" x="3829050" y="4381500"/>
          <p14:tracePt t="133635" x="4033838" y="4395788"/>
          <p14:tracePt t="133651" x="4186238" y="4410075"/>
          <p14:tracePt t="133668" x="4333875" y="4414838"/>
          <p14:tracePt t="133685" x="4595813" y="4419600"/>
          <p14:tracePt t="133701" x="4729163" y="4424363"/>
          <p14:tracePt t="133718" x="4862513" y="4424363"/>
          <p14:tracePt t="133734" x="5014913" y="4424363"/>
          <p14:tracePt t="133751" x="5072063" y="4419600"/>
          <p14:tracePt t="133768" x="5105400" y="4419600"/>
          <p14:tracePt t="133784" x="5119688" y="4419600"/>
          <p14:tracePt t="133827" x="5124450" y="4419600"/>
          <p14:tracePt t="133884" x="5124450" y="4414838"/>
          <p14:tracePt t="133957" x="5124450" y="4410075"/>
          <p14:tracePt t="134204" x="5138738" y="4410075"/>
          <p14:tracePt t="134211" x="5162550" y="4405313"/>
          <p14:tracePt t="134218" x="5176838" y="4400550"/>
          <p14:tracePt t="134234" x="5210175" y="4395788"/>
          <p14:tracePt t="134251" x="5229225" y="4391025"/>
          <p14:tracePt t="134268" x="5248275" y="4386263"/>
          <p14:tracePt t="134310" x="5253038" y="4386263"/>
          <p14:tracePt t="134452" x="5257800" y="4386263"/>
          <p14:tracePt t="138075" x="5281613" y="4386263"/>
          <p14:tracePt t="138082" x="5314950" y="4376738"/>
          <p14:tracePt t="138089" x="5353050" y="4376738"/>
          <p14:tracePt t="138100" x="5386388" y="4371975"/>
          <p14:tracePt t="138117" x="5500688" y="4362450"/>
          <p14:tracePt t="138133" x="5553075" y="4357688"/>
          <p14:tracePt t="138150" x="5600700" y="4357688"/>
          <p14:tracePt t="138166" x="5643563" y="4352925"/>
          <p14:tracePt t="138183" x="5672138" y="4352925"/>
          <p14:tracePt t="138200" x="5700713" y="4352925"/>
          <p14:tracePt t="138216" x="5743575" y="4352925"/>
          <p14:tracePt t="138233" x="5767388" y="4352925"/>
          <p14:tracePt t="138250" x="5786438" y="4352925"/>
          <p14:tracePt t="138266" x="5805488" y="4357688"/>
          <p14:tracePt t="138283" x="5834063" y="4357688"/>
          <p14:tracePt t="138299" x="5853113" y="4357688"/>
          <p14:tracePt t="138316" x="5876925" y="4357688"/>
          <p14:tracePt t="138333" x="5891213" y="4362450"/>
          <p14:tracePt t="138350" x="5905500" y="4367213"/>
          <p14:tracePt t="138366" x="5915025" y="4367213"/>
          <p14:tracePt t="138383" x="5924550" y="4367213"/>
          <p14:tracePt t="138400" x="5934075" y="4367213"/>
          <p14:tracePt t="138416" x="5953125" y="4367213"/>
          <p14:tracePt t="138433" x="5967413" y="4371975"/>
          <p14:tracePt t="138449" x="5976938" y="4376738"/>
          <p14:tracePt t="138466" x="5991225" y="4376738"/>
          <p14:tracePt t="138483" x="6000750" y="4376738"/>
          <p14:tracePt t="138499" x="6005513" y="4381500"/>
          <p14:tracePt t="138516" x="6024563" y="4386263"/>
          <p14:tracePt t="138533" x="6038850" y="4386263"/>
          <p14:tracePt t="138550" x="6048375" y="4391025"/>
          <p14:tracePt t="138566" x="6057900" y="4391025"/>
          <p14:tracePt t="138583" x="6062663" y="4391025"/>
          <p14:tracePt t="138599" x="6081713" y="4400550"/>
          <p14:tracePt t="138616" x="6096000" y="4400550"/>
          <p14:tracePt t="138633" x="6115050" y="4405313"/>
          <p14:tracePt t="138649" x="6129338" y="4410075"/>
          <p14:tracePt t="138666" x="6138863" y="4410075"/>
          <p14:tracePt t="138683" x="6153150" y="4410075"/>
          <p14:tracePt t="138699" x="6167438" y="4410075"/>
          <p14:tracePt t="138716" x="6181725" y="4410075"/>
          <p14:tracePt t="138733" x="6200775" y="4410075"/>
          <p14:tracePt t="138749" x="6262688" y="4410075"/>
          <p14:tracePt t="138766" x="6305550" y="4410075"/>
          <p14:tracePt t="138783" x="6343650" y="4410075"/>
          <p14:tracePt t="138799" x="6381750" y="4410075"/>
          <p14:tracePt t="138816" x="6405563" y="4410075"/>
          <p14:tracePt t="138833" x="6419850" y="4410075"/>
          <p14:tracePt t="138849" x="6438900" y="4410075"/>
          <p14:tracePt t="138866" x="6448425" y="4410075"/>
          <p14:tracePt t="138883" x="6453188" y="4410075"/>
          <p14:tracePt t="138899" x="6457950" y="4410075"/>
          <p14:tracePt t="138916" x="6467475" y="4405313"/>
          <p14:tracePt t="138933" x="6472238" y="4405313"/>
          <p14:tracePt t="138949" x="6477000" y="4405313"/>
          <p14:tracePt t="138966" x="6481763" y="4405313"/>
          <p14:tracePt t="138983" x="6496050" y="4405313"/>
          <p14:tracePt t="138999" x="6515100" y="4405313"/>
          <p14:tracePt t="139016" x="6529388" y="4400550"/>
          <p14:tracePt t="139033" x="6557963" y="4400550"/>
          <p14:tracePt t="139049" x="6567488" y="4400550"/>
          <p14:tracePt t="139066" x="6577013" y="4400550"/>
          <p14:tracePt t="139083" x="6591300" y="4400550"/>
          <p14:tracePt t="139099" x="6596063" y="4400550"/>
          <p14:tracePt t="139116" x="6605588" y="4400550"/>
          <p14:tracePt t="139133" x="6638925" y="4400550"/>
          <p14:tracePt t="139149" x="6662738" y="4400550"/>
          <p14:tracePt t="139166" x="6677025" y="4400550"/>
          <p14:tracePt t="139183" x="6696075" y="4395788"/>
          <p14:tracePt t="139199" x="6700838" y="4395788"/>
          <p14:tracePt t="139232" x="6715125" y="4395788"/>
          <p14:tracePt t="139249" x="6719888" y="4395788"/>
          <p14:tracePt t="139266" x="6729413" y="4395788"/>
          <p14:tracePt t="139283" x="6734175" y="4395788"/>
          <p14:tracePt t="139299" x="6738938" y="4395788"/>
          <p14:tracePt t="139316" x="6748463" y="4395788"/>
          <p14:tracePt t="139332" x="6753225" y="4395788"/>
          <p14:tracePt t="139349" x="6762750" y="4395788"/>
          <p14:tracePt t="139366" x="6777038" y="4395788"/>
          <p14:tracePt t="139382" x="6796088" y="4395788"/>
          <p14:tracePt t="139399" x="6815138" y="4395788"/>
          <p14:tracePt t="139416" x="6848475" y="4391025"/>
          <p14:tracePt t="139433" x="6862763" y="4391025"/>
          <p14:tracePt t="139449" x="6886575" y="4391025"/>
          <p14:tracePt t="139466" x="6915150" y="4386263"/>
          <p14:tracePt t="139482" x="6938963" y="4386263"/>
          <p14:tracePt t="139499" x="6958013" y="4386263"/>
          <p14:tracePt t="139516" x="6981825" y="4386263"/>
          <p14:tracePt t="139532" x="6986588" y="4386263"/>
          <p14:tracePt t="139549" x="6991350" y="4386263"/>
          <p14:tracePt t="139566" x="7005638" y="4386263"/>
          <p14:tracePt t="139582" x="7015163" y="4386263"/>
          <p14:tracePt t="139599" x="7024688" y="4386263"/>
          <p14:tracePt t="139616" x="7029450" y="4386263"/>
          <p14:tracePt t="139632" x="7034213" y="4386263"/>
          <p14:tracePt t="139649" x="7038975" y="4386263"/>
          <p14:tracePt t="139666" x="7048500" y="4381500"/>
          <p14:tracePt t="139682" x="7062788" y="4381500"/>
          <p14:tracePt t="139699" x="7081838" y="4381500"/>
          <p14:tracePt t="139716" x="7115175" y="4376738"/>
          <p14:tracePt t="139732" x="7134225" y="4376738"/>
          <p14:tracePt t="139749" x="7153275" y="4376738"/>
          <p14:tracePt t="139766" x="7181850" y="4376738"/>
          <p14:tracePt t="139782" x="7205663" y="4376738"/>
          <p14:tracePt t="139799" x="7224713" y="4371975"/>
          <p14:tracePt t="139816" x="7267575" y="4371975"/>
          <p14:tracePt t="139832" x="7281863" y="4371975"/>
          <p14:tracePt t="139849" x="7291388" y="4371975"/>
          <p14:tracePt t="139866" x="7305675" y="4371975"/>
          <p14:tracePt t="139882" x="7315200" y="4367213"/>
          <p14:tracePt t="139899" x="7329488" y="4367213"/>
          <p14:tracePt t="139916" x="7343775" y="4367213"/>
          <p14:tracePt t="139932" x="7348538" y="4367213"/>
          <p14:tracePt t="139949" x="7358063" y="4367213"/>
          <p14:tracePt t="139966" x="7367588" y="4367213"/>
          <p14:tracePt t="139999" x="7372350" y="4367213"/>
          <p14:tracePt t="140042" x="7377113" y="4367213"/>
          <p14:tracePt t="140070" x="7381875" y="4367213"/>
          <p14:tracePt t="161130" x="0" y="0"/>
        </p14:tracePtLst>
      </p14:laserTraceLst>
    </p:ext>
  </p:extLs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7">
    <p:bg>
      <p:bgPr>
        <a:solidFill>
          <a:srgbClr val="F8F4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3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75538"/>
            <a:ext cx="9144000" cy="5119580"/>
          </a:xfrm>
          <a:prstGeom prst="rect">
            <a:avLst/>
          </a:prstGeom>
        </p:spPr>
      </p:pic>
      <p:sp>
        <p:nvSpPr>
          <p:cNvPr id="3" name="Text 1"/>
          <p:cNvSpPr/>
          <p:nvPr/>
        </p:nvSpPr>
        <p:spPr>
          <a:xfrm>
            <a:off x="457200" y="457200"/>
            <a:ext cx="82296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0B2545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APR, EAR &amp; Inflation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457200" y="1033272"/>
            <a:ext cx="365760" cy="45720"/>
          </a:xfrm>
          <a:prstGeom prst="rect">
            <a:avLst/>
          </a:prstGeom>
          <a:solidFill>
            <a:srgbClr val="C9A961"/>
          </a:solidFill>
          <a:ln w="12700">
            <a:solidFill>
              <a:srgbClr val="C9A961"/>
            </a:solidFill>
            <a:prstDash val="solid"/>
          </a:ln>
        </p:spPr>
      </p:sp>
      <p:sp>
        <p:nvSpPr>
          <p:cNvPr id="18" name="Shape 16"/>
          <p:cNvSpPr/>
          <p:nvPr/>
        </p:nvSpPr>
        <p:spPr>
          <a:xfrm>
            <a:off x="283199" y="1427922"/>
            <a:ext cx="8412480" cy="1828800"/>
          </a:xfrm>
          <a:prstGeom prst="rect">
            <a:avLst/>
          </a:prstGeom>
          <a:solidFill>
            <a:srgbClr val="FFFFFF"/>
          </a:solidFill>
          <a:ln w="12700">
            <a:solidFill>
              <a:srgbClr val="D9D2C2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19" name="Shape 17"/>
          <p:cNvSpPr/>
          <p:nvPr/>
        </p:nvSpPr>
        <p:spPr>
          <a:xfrm>
            <a:off x="219158" y="1445680"/>
            <a:ext cx="73152" cy="1828800"/>
          </a:xfrm>
          <a:prstGeom prst="rect">
            <a:avLst/>
          </a:prstGeom>
          <a:solidFill>
            <a:srgbClr val="C9A961"/>
          </a:solidFill>
          <a:ln w="12700">
            <a:solidFill>
              <a:srgbClr val="C9A961"/>
            </a:solidFill>
            <a:prstDash val="solid"/>
          </a:ln>
        </p:spPr>
      </p:sp>
      <p:sp>
        <p:nvSpPr>
          <p:cNvPr id="20" name="Shape 18"/>
          <p:cNvSpPr/>
          <p:nvPr/>
        </p:nvSpPr>
        <p:spPr>
          <a:xfrm>
            <a:off x="416284" y="1673352"/>
            <a:ext cx="457200" cy="457200"/>
          </a:xfrm>
          <a:prstGeom prst="ellipse">
            <a:avLst/>
          </a:prstGeom>
          <a:solidFill>
            <a:srgbClr val="0B2545"/>
          </a:solidFill>
          <a:ln w="12700">
            <a:solidFill>
              <a:srgbClr val="0B2545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416284" y="1665401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C9A961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Q10</a:t>
            </a:r>
            <a:endParaRPr lang="en-US" sz="1100" dirty="0"/>
          </a:p>
        </p:txBody>
      </p:sp>
      <p:sp>
        <p:nvSpPr>
          <p:cNvPr id="22" name="Shape 20"/>
          <p:cNvSpPr/>
          <p:nvPr/>
        </p:nvSpPr>
        <p:spPr>
          <a:xfrm>
            <a:off x="1072598" y="1750347"/>
            <a:ext cx="685800" cy="256032"/>
          </a:xfrm>
          <a:prstGeom prst="rect">
            <a:avLst/>
          </a:prstGeom>
          <a:solidFill>
            <a:srgbClr val="C9A961"/>
          </a:solidFill>
          <a:ln w="12700">
            <a:solidFill>
              <a:srgbClr val="C9A961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1138627" y="1741203"/>
            <a:ext cx="6858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kern="0" spc="100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MCQ</a:t>
            </a:r>
            <a:endParaRPr lang="en-US" sz="900" dirty="0"/>
          </a:p>
        </p:txBody>
      </p:sp>
      <p:sp>
        <p:nvSpPr>
          <p:cNvPr id="24" name="Text 22"/>
          <p:cNvSpPr/>
          <p:nvPr/>
        </p:nvSpPr>
        <p:spPr>
          <a:xfrm>
            <a:off x="1768569" y="1627632"/>
            <a:ext cx="67665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If your nominal return is 14% and inflation is 10%, your REAL return is approximately:</a:t>
            </a:r>
            <a:endParaRPr lang="en-US" sz="1100" dirty="0"/>
          </a:p>
        </p:txBody>
      </p:sp>
      <p:sp>
        <p:nvSpPr>
          <p:cNvPr id="25" name="Text 23"/>
          <p:cNvSpPr/>
          <p:nvPr/>
        </p:nvSpPr>
        <p:spPr>
          <a:xfrm>
            <a:off x="488409" y="2259496"/>
            <a:ext cx="80467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A)  24%</a:t>
            </a:r>
            <a:endParaRPr lang="en-US" sz="1000" dirty="0"/>
          </a:p>
        </p:txBody>
      </p:sp>
      <p:sp>
        <p:nvSpPr>
          <p:cNvPr id="26" name="Text 24"/>
          <p:cNvSpPr/>
          <p:nvPr/>
        </p:nvSpPr>
        <p:spPr>
          <a:xfrm>
            <a:off x="466079" y="2534744"/>
            <a:ext cx="80467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B)  4%</a:t>
            </a:r>
            <a:endParaRPr lang="en-US" sz="1000" dirty="0"/>
          </a:p>
        </p:txBody>
      </p:sp>
      <p:sp>
        <p:nvSpPr>
          <p:cNvPr id="27" name="Text 25"/>
          <p:cNvSpPr/>
          <p:nvPr/>
        </p:nvSpPr>
        <p:spPr>
          <a:xfrm>
            <a:off x="457200" y="2805750"/>
            <a:ext cx="80467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dirty="0">
                <a:solidFill>
                  <a:srgbClr val="2D7A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C)  3.64%</a:t>
            </a:r>
            <a:endParaRPr lang="en-US" sz="1000" dirty="0"/>
          </a:p>
        </p:txBody>
      </p:sp>
      <p:sp>
        <p:nvSpPr>
          <p:cNvPr id="28" name="Text 26"/>
          <p:cNvSpPr/>
          <p:nvPr/>
        </p:nvSpPr>
        <p:spPr>
          <a:xfrm>
            <a:off x="457200" y="3059530"/>
            <a:ext cx="80467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D)  −4%</a:t>
            </a:r>
            <a:endParaRPr lang="en-US" sz="1000" dirty="0"/>
          </a:p>
        </p:txBody>
      </p:sp>
      <p:sp>
        <p:nvSpPr>
          <p:cNvPr id="29" name="Shape 27"/>
          <p:cNvSpPr/>
          <p:nvPr/>
        </p:nvSpPr>
        <p:spPr>
          <a:xfrm>
            <a:off x="255734" y="3360354"/>
            <a:ext cx="8138160" cy="310896"/>
          </a:xfrm>
          <a:prstGeom prst="rect">
            <a:avLst/>
          </a:prstGeom>
          <a:solidFill>
            <a:srgbClr val="F2EBDB"/>
          </a:solidFill>
          <a:ln w="12700">
            <a:solidFill>
              <a:srgbClr val="2D7A4F"/>
            </a:solidFill>
            <a:prstDash val="solid"/>
          </a:ln>
        </p:spPr>
      </p:sp>
      <p:sp>
        <p:nvSpPr>
          <p:cNvPr id="30" name="Text 28"/>
          <p:cNvSpPr/>
          <p:nvPr/>
        </p:nvSpPr>
        <p:spPr>
          <a:xfrm>
            <a:off x="365760" y="3326560"/>
            <a:ext cx="80924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Answer: C.   Fisher: real = (1.14 / 1.10) − 1 ≈ 3.64%  (Worked Example 4).</a:t>
            </a:r>
            <a:endParaRPr lang="en-US" sz="1000" dirty="0"/>
          </a:p>
        </p:txBody>
      </p:sp>
      <p:sp>
        <p:nvSpPr>
          <p:cNvPr id="31" name="Shape 29"/>
          <p:cNvSpPr/>
          <p:nvPr/>
        </p:nvSpPr>
        <p:spPr>
          <a:xfrm>
            <a:off x="0" y="4983480"/>
            <a:ext cx="9144000" cy="164592"/>
          </a:xfrm>
          <a:prstGeom prst="rect">
            <a:avLst/>
          </a:prstGeom>
          <a:solidFill>
            <a:srgbClr val="0B2545"/>
          </a:solidFill>
          <a:ln w="12700">
            <a:solidFill>
              <a:srgbClr val="0B2545"/>
            </a:solidFill>
            <a:prstDash val="solid"/>
          </a:ln>
        </p:spPr>
      </p:sp>
      <p:sp>
        <p:nvSpPr>
          <p:cNvPr id="32" name="Text 30"/>
          <p:cNvSpPr/>
          <p:nvPr/>
        </p:nvSpPr>
        <p:spPr>
          <a:xfrm>
            <a:off x="365760" y="4983480"/>
            <a:ext cx="54864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kern="0" spc="200" dirty="0">
                <a:solidFill>
                  <a:srgbClr val="E8D5A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TIME VALUE OF MONEY  ·  REAL ESTATE FINANCE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674"/>
    </mc:Choice>
    <mc:Fallback xmlns="">
      <p:transition spd="slow" advTm="45674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8">
    <p:bg>
      <p:bgPr>
        <a:solidFill>
          <a:srgbClr val="F8F4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8492"/>
            <a:ext cx="9144000" cy="5119580"/>
          </a:xfrm>
          <a:prstGeom prst="rect">
            <a:avLst/>
          </a:prstGeom>
        </p:spPr>
      </p:pic>
      <p:sp>
        <p:nvSpPr>
          <p:cNvPr id="3" name="Text 1"/>
          <p:cNvSpPr/>
          <p:nvPr/>
        </p:nvSpPr>
        <p:spPr>
          <a:xfrm>
            <a:off x="457200" y="457200"/>
            <a:ext cx="82296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0B2545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Perpetuities &amp; Cap Rates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457200" y="1033272"/>
            <a:ext cx="365760" cy="45720"/>
          </a:xfrm>
          <a:prstGeom prst="rect">
            <a:avLst/>
          </a:prstGeom>
          <a:solidFill>
            <a:srgbClr val="C9A961"/>
          </a:solidFill>
          <a:ln w="12700">
            <a:solidFill>
              <a:srgbClr val="C9A961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365760" y="1234440"/>
            <a:ext cx="8412480" cy="1828800"/>
          </a:xfrm>
          <a:prstGeom prst="rect">
            <a:avLst/>
          </a:prstGeom>
          <a:solidFill>
            <a:srgbClr val="FFFFFF"/>
          </a:solidFill>
          <a:ln w="12700">
            <a:solidFill>
              <a:srgbClr val="D9D2C2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6" name="Shape 4"/>
          <p:cNvSpPr/>
          <p:nvPr/>
        </p:nvSpPr>
        <p:spPr>
          <a:xfrm>
            <a:off x="365760" y="1234440"/>
            <a:ext cx="73152" cy="1828800"/>
          </a:xfrm>
          <a:prstGeom prst="rect">
            <a:avLst/>
          </a:prstGeom>
          <a:solidFill>
            <a:srgbClr val="C9A961"/>
          </a:solidFill>
          <a:ln w="12700">
            <a:solidFill>
              <a:srgbClr val="C9A961"/>
            </a:solidFill>
            <a:prstDash val="solid"/>
          </a:ln>
        </p:spPr>
      </p:sp>
      <p:sp>
        <p:nvSpPr>
          <p:cNvPr id="7" name="Shape 5"/>
          <p:cNvSpPr/>
          <p:nvPr/>
        </p:nvSpPr>
        <p:spPr>
          <a:xfrm>
            <a:off x="548640" y="1344168"/>
            <a:ext cx="457200" cy="457200"/>
          </a:xfrm>
          <a:prstGeom prst="ellipse">
            <a:avLst/>
          </a:prstGeom>
          <a:solidFill>
            <a:srgbClr val="0B2545"/>
          </a:solidFill>
          <a:ln w="12700">
            <a:solidFill>
              <a:srgbClr val="0B2545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548640" y="1344168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C9A961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Q11</a:t>
            </a:r>
            <a:endParaRPr lang="en-US" sz="1100" dirty="0"/>
          </a:p>
        </p:txBody>
      </p:sp>
      <p:sp>
        <p:nvSpPr>
          <p:cNvPr id="9" name="Shape 7"/>
          <p:cNvSpPr/>
          <p:nvPr/>
        </p:nvSpPr>
        <p:spPr>
          <a:xfrm>
            <a:off x="1078992" y="1417320"/>
            <a:ext cx="685800" cy="256032"/>
          </a:xfrm>
          <a:prstGeom prst="rect">
            <a:avLst/>
          </a:prstGeom>
          <a:solidFill>
            <a:srgbClr val="C9A961"/>
          </a:solidFill>
          <a:ln w="12700">
            <a:solidFill>
              <a:srgbClr val="C9A961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1078992" y="1417320"/>
            <a:ext cx="6858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kern="0" spc="100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MCQ</a:t>
            </a:r>
            <a:endParaRPr lang="en-US" sz="900" dirty="0"/>
          </a:p>
        </p:txBody>
      </p:sp>
      <p:sp>
        <p:nvSpPr>
          <p:cNvPr id="11" name="Text 9"/>
          <p:cNvSpPr/>
          <p:nvPr/>
        </p:nvSpPr>
        <p:spPr>
          <a:xfrm>
            <a:off x="1874520" y="1371600"/>
            <a:ext cx="67665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property generates EGP 200,000 per year forever, with a 10% cap rate. Its value is:</a:t>
            </a:r>
            <a:endParaRPr lang="en-US" sz="1100" dirty="0"/>
          </a:p>
        </p:txBody>
      </p:sp>
      <p:sp>
        <p:nvSpPr>
          <p:cNvPr id="12" name="Text 10"/>
          <p:cNvSpPr/>
          <p:nvPr/>
        </p:nvSpPr>
        <p:spPr>
          <a:xfrm>
            <a:off x="566928" y="1874520"/>
            <a:ext cx="80467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A)  EGP 200,000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566928" y="2075688"/>
            <a:ext cx="80467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B)  EGP 1,000,000</a:t>
            </a:r>
            <a:endParaRPr lang="en-US" sz="1000" dirty="0"/>
          </a:p>
        </p:txBody>
      </p:sp>
      <p:sp>
        <p:nvSpPr>
          <p:cNvPr id="14" name="Text 12"/>
          <p:cNvSpPr/>
          <p:nvPr/>
        </p:nvSpPr>
        <p:spPr>
          <a:xfrm>
            <a:off x="566928" y="2276856"/>
            <a:ext cx="80467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dirty="0">
                <a:solidFill>
                  <a:srgbClr val="2D7A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C)  EGP 2,000,000</a:t>
            </a:r>
            <a:endParaRPr lang="en-US" sz="1000" dirty="0"/>
          </a:p>
        </p:txBody>
      </p:sp>
      <p:sp>
        <p:nvSpPr>
          <p:cNvPr id="15" name="Text 13"/>
          <p:cNvSpPr/>
          <p:nvPr/>
        </p:nvSpPr>
        <p:spPr>
          <a:xfrm>
            <a:off x="566928" y="2478024"/>
            <a:ext cx="80467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D)  EGP 20,000,000</a:t>
            </a:r>
            <a:endParaRPr lang="en-US" sz="1000" dirty="0"/>
          </a:p>
        </p:txBody>
      </p:sp>
      <p:sp>
        <p:nvSpPr>
          <p:cNvPr id="16" name="Shape 14"/>
          <p:cNvSpPr/>
          <p:nvPr/>
        </p:nvSpPr>
        <p:spPr>
          <a:xfrm>
            <a:off x="502920" y="2697480"/>
            <a:ext cx="8138160" cy="310896"/>
          </a:xfrm>
          <a:prstGeom prst="rect">
            <a:avLst/>
          </a:prstGeom>
          <a:solidFill>
            <a:srgbClr val="F2EBDB"/>
          </a:solidFill>
          <a:ln w="12700">
            <a:solidFill>
              <a:srgbClr val="2D7A4F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566928" y="2697480"/>
            <a:ext cx="80924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Answer: C.   PV of perpetuity = PMT / r = 200,000 / 0.10 = EGP 2,000,000.</a:t>
            </a:r>
            <a:endParaRPr lang="en-US" sz="1000" dirty="0"/>
          </a:p>
        </p:txBody>
      </p:sp>
      <p:sp>
        <p:nvSpPr>
          <p:cNvPr id="18" name="Shape 16"/>
          <p:cNvSpPr/>
          <p:nvPr/>
        </p:nvSpPr>
        <p:spPr>
          <a:xfrm>
            <a:off x="365760" y="3200400"/>
            <a:ext cx="8412480" cy="1280160"/>
          </a:xfrm>
          <a:prstGeom prst="rect">
            <a:avLst/>
          </a:prstGeom>
          <a:solidFill>
            <a:srgbClr val="FFFFFF"/>
          </a:solidFill>
          <a:ln w="12700">
            <a:solidFill>
              <a:srgbClr val="D9D2C2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19" name="Shape 17"/>
          <p:cNvSpPr/>
          <p:nvPr/>
        </p:nvSpPr>
        <p:spPr>
          <a:xfrm>
            <a:off x="365760" y="3200400"/>
            <a:ext cx="73152" cy="1280160"/>
          </a:xfrm>
          <a:prstGeom prst="rect">
            <a:avLst/>
          </a:prstGeom>
          <a:solidFill>
            <a:srgbClr val="C9A961"/>
          </a:solidFill>
          <a:ln w="12700">
            <a:solidFill>
              <a:srgbClr val="C9A961"/>
            </a:solidFill>
            <a:prstDash val="solid"/>
          </a:ln>
        </p:spPr>
      </p:sp>
      <p:sp>
        <p:nvSpPr>
          <p:cNvPr id="20" name="Shape 18"/>
          <p:cNvSpPr/>
          <p:nvPr/>
        </p:nvSpPr>
        <p:spPr>
          <a:xfrm>
            <a:off x="548640" y="3310128"/>
            <a:ext cx="457200" cy="457200"/>
          </a:xfrm>
          <a:prstGeom prst="ellipse">
            <a:avLst/>
          </a:prstGeom>
          <a:solidFill>
            <a:srgbClr val="0B2545"/>
          </a:solidFill>
          <a:ln w="12700">
            <a:solidFill>
              <a:srgbClr val="0B2545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548640" y="3310128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C9A961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Q12</a:t>
            </a:r>
            <a:endParaRPr lang="en-US" sz="1100" dirty="0"/>
          </a:p>
        </p:txBody>
      </p:sp>
      <p:sp>
        <p:nvSpPr>
          <p:cNvPr id="22" name="Shape 20"/>
          <p:cNvSpPr/>
          <p:nvPr/>
        </p:nvSpPr>
        <p:spPr>
          <a:xfrm>
            <a:off x="1078992" y="3383280"/>
            <a:ext cx="685800" cy="256032"/>
          </a:xfrm>
          <a:prstGeom prst="rect">
            <a:avLst/>
          </a:prstGeom>
          <a:solidFill>
            <a:srgbClr val="C9A961"/>
          </a:solidFill>
          <a:ln w="12700">
            <a:solidFill>
              <a:srgbClr val="C9A961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1078992" y="3383280"/>
            <a:ext cx="6858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kern="0" spc="100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 / F</a:t>
            </a:r>
            <a:endParaRPr lang="en-US" sz="900" dirty="0"/>
          </a:p>
        </p:txBody>
      </p:sp>
      <p:sp>
        <p:nvSpPr>
          <p:cNvPr id="24" name="Text 22"/>
          <p:cNvSpPr/>
          <p:nvPr/>
        </p:nvSpPr>
        <p:spPr>
          <a:xfrm>
            <a:off x="1874520" y="3337560"/>
            <a:ext cx="67665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formula "Property Value = NOI / Cap Rate" is mathematically a perpetuity formula.</a:t>
            </a:r>
            <a:endParaRPr lang="en-US" sz="1100" dirty="0"/>
          </a:p>
        </p:txBody>
      </p:sp>
      <p:sp>
        <p:nvSpPr>
          <p:cNvPr id="25" name="Shape 23"/>
          <p:cNvSpPr/>
          <p:nvPr/>
        </p:nvSpPr>
        <p:spPr>
          <a:xfrm>
            <a:off x="502920" y="4114800"/>
            <a:ext cx="8138160" cy="310896"/>
          </a:xfrm>
          <a:prstGeom prst="rect">
            <a:avLst/>
          </a:prstGeom>
          <a:solidFill>
            <a:srgbClr val="F2EBDB"/>
          </a:solidFill>
          <a:ln w="12700">
            <a:solidFill>
              <a:srgbClr val="2D7A4F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566928" y="4114800"/>
            <a:ext cx="80924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Answer: TRUE.   It assumes constant NOI forever, exactly the perpetuity assumption: PV = PMT / r.</a:t>
            </a:r>
            <a:endParaRPr lang="en-US" sz="1000" dirty="0"/>
          </a:p>
        </p:txBody>
      </p:sp>
      <p:sp>
        <p:nvSpPr>
          <p:cNvPr id="27" name="Shape 25"/>
          <p:cNvSpPr/>
          <p:nvPr/>
        </p:nvSpPr>
        <p:spPr>
          <a:xfrm>
            <a:off x="0" y="4983480"/>
            <a:ext cx="9144000" cy="164592"/>
          </a:xfrm>
          <a:prstGeom prst="rect">
            <a:avLst/>
          </a:prstGeom>
          <a:solidFill>
            <a:srgbClr val="0B2545"/>
          </a:solidFill>
          <a:ln w="12700">
            <a:solidFill>
              <a:srgbClr val="0B2545"/>
            </a:solidFill>
            <a:prstDash val="solid"/>
          </a:ln>
        </p:spPr>
      </p:sp>
      <p:sp>
        <p:nvSpPr>
          <p:cNvPr id="28" name="Text 26"/>
          <p:cNvSpPr/>
          <p:nvPr/>
        </p:nvSpPr>
        <p:spPr>
          <a:xfrm>
            <a:off x="365760" y="4983480"/>
            <a:ext cx="54864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kern="0" spc="200" dirty="0">
                <a:solidFill>
                  <a:srgbClr val="E8D5A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TIME VALUE OF MONEY  ·  REAL ESTATE FINANCE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488"/>
    </mc:Choice>
    <mc:Fallback xmlns="">
      <p:transition spd="slow" advTm="14048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9199" x="4962525" y="3433763"/>
          <p14:tracePt t="29358" x="4919663" y="3433763"/>
          <p14:tracePt t="29367" x="4833938" y="3414713"/>
          <p14:tracePt t="29375" x="4695825" y="3381375"/>
          <p14:tracePt t="29392" x="4419600" y="3286125"/>
          <p14:tracePt t="29408" x="3919538" y="3109913"/>
          <p14:tracePt t="29425" x="3586163" y="2976563"/>
          <p14:tracePt t="29442" x="3290888" y="2843213"/>
          <p14:tracePt t="29458" x="2933700" y="2667000"/>
          <p14:tracePt t="29475" x="2705100" y="2528888"/>
          <p14:tracePt t="29492" x="2533650" y="2414588"/>
          <p14:tracePt t="29508" x="2338388" y="2257425"/>
          <p14:tracePt t="29525" x="2252663" y="2166938"/>
          <p14:tracePt t="29542" x="2181225" y="2090738"/>
          <p14:tracePt t="29558" x="2114550" y="1995488"/>
          <p14:tracePt t="29575" x="2081213" y="1952625"/>
          <p14:tracePt t="29592" x="2047875" y="1890713"/>
          <p14:tracePt t="29608" x="2028825" y="1852613"/>
          <p14:tracePt t="29625" x="2014538" y="1824038"/>
          <p14:tracePt t="29642" x="1985963" y="1785938"/>
          <p14:tracePt t="29658" x="1966913" y="1771650"/>
          <p14:tracePt t="29675" x="1957388" y="1757363"/>
          <p14:tracePt t="29691" x="1952625" y="1752600"/>
          <p14:tracePt t="29708" x="1943100" y="1747838"/>
          <p14:tracePt t="29725" x="1943100" y="1743075"/>
          <p14:tracePt t="29741" x="1938338" y="1743075"/>
          <p14:tracePt t="29940" x="1947863" y="1743075"/>
          <p14:tracePt t="29947" x="1962150" y="1743075"/>
          <p14:tracePt t="29958" x="1981200" y="1743075"/>
          <p14:tracePt t="29975" x="2033588" y="1738313"/>
          <p14:tracePt t="29991" x="2095500" y="1724025"/>
          <p14:tracePt t="30008" x="2162175" y="1714500"/>
          <p14:tracePt t="30025" x="2243138" y="1700213"/>
          <p14:tracePt t="30041" x="2295525" y="1695450"/>
          <p14:tracePt t="30058" x="2319338" y="1695450"/>
          <p14:tracePt t="30075" x="2343150" y="1695450"/>
          <p14:tracePt t="30108" x="2347913" y="1695450"/>
          <p14:tracePt t="30132" x="2352675" y="1695450"/>
          <p14:tracePt t="30146" x="2352675" y="1700213"/>
          <p14:tracePt t="30217" x="2352675" y="1704975"/>
          <p14:tracePt t="30253" x="2352675" y="1709738"/>
          <p14:tracePt t="30274" x="2352675" y="1714500"/>
          <p14:tracePt t="30281" x="2352675" y="1719263"/>
          <p14:tracePt t="30291" x="2352675" y="1724025"/>
          <p14:tracePt t="30308" x="2362200" y="1733550"/>
          <p14:tracePt t="30325" x="2371725" y="1762125"/>
          <p14:tracePt t="30341" x="2386013" y="1795463"/>
          <p14:tracePt t="30358" x="2405063" y="1828800"/>
          <p14:tracePt t="30375" x="2424113" y="1876425"/>
          <p14:tracePt t="30391" x="2438400" y="1895475"/>
          <p14:tracePt t="30408" x="2443163" y="1905000"/>
          <p14:tracePt t="30425" x="2447925" y="1914525"/>
          <p14:tracePt t="30441" x="2452688" y="1914525"/>
          <p14:tracePt t="30458" x="2452688" y="1919288"/>
          <p14:tracePt t="30475" x="2457450" y="1919288"/>
          <p14:tracePt t="30508" x="2457450" y="1924050"/>
          <p14:tracePt t="30579" x="2457450" y="1928813"/>
          <p14:tracePt t="30643" x="2452688" y="1924050"/>
          <p14:tracePt t="30650" x="2447925" y="1919288"/>
          <p14:tracePt t="30658" x="2438400" y="1914525"/>
          <p14:tracePt t="30675" x="2428875" y="1900238"/>
          <p14:tracePt t="30691" x="2419350" y="1890713"/>
          <p14:tracePt t="30708" x="2395538" y="1871663"/>
          <p14:tracePt t="30725" x="2386013" y="1857375"/>
          <p14:tracePt t="30741" x="2366963" y="1838325"/>
          <p14:tracePt t="30758" x="2343150" y="1819275"/>
          <p14:tracePt t="30775" x="2319338" y="1809750"/>
          <p14:tracePt t="30791" x="2305050" y="1800225"/>
          <p14:tracePt t="30808" x="2300288" y="1800225"/>
          <p14:tracePt t="30914" x="2305050" y="1800225"/>
          <p14:tracePt t="30941" x="2309813" y="1800225"/>
          <p14:tracePt t="31006" x="2314575" y="1800225"/>
          <p14:tracePt t="31076" x="2319338" y="1800225"/>
          <p14:tracePt t="31119" x="2319338" y="1804988"/>
          <p14:tracePt t="31212" x="2319338" y="1809750"/>
          <p14:tracePt t="31304" x="2328863" y="1809750"/>
          <p14:tracePt t="31318" x="2328863" y="1814513"/>
          <p14:tracePt t="31410" x="2328863" y="1824038"/>
          <p14:tracePt t="31495" x="2328863" y="1828800"/>
          <p14:tracePt t="32255" x="2338388" y="1828800"/>
          <p14:tracePt t="32262" x="2352675" y="1828800"/>
          <p14:tracePt t="32274" x="2371725" y="1824038"/>
          <p14:tracePt t="32291" x="2428875" y="1814513"/>
          <p14:tracePt t="32307" x="2462213" y="1809750"/>
          <p14:tracePt t="32324" x="2490788" y="1800225"/>
          <p14:tracePt t="32341" x="2519363" y="1790700"/>
          <p14:tracePt t="32357" x="2538413" y="1785938"/>
          <p14:tracePt t="32374" x="2557463" y="1785938"/>
          <p14:tracePt t="32391" x="2590800" y="1776413"/>
          <p14:tracePt t="32407" x="2609850" y="1776413"/>
          <p14:tracePt t="32424" x="2633663" y="1776413"/>
          <p14:tracePt t="32441" x="2671763" y="1771650"/>
          <p14:tracePt t="32457" x="2686050" y="1766888"/>
          <p14:tracePt t="32474" x="2705100" y="1766888"/>
          <p14:tracePt t="32491" x="2743200" y="1762125"/>
          <p14:tracePt t="32507" x="2771775" y="1762125"/>
          <p14:tracePt t="32524" x="2809875" y="1762125"/>
          <p14:tracePt t="32541" x="2838450" y="1762125"/>
          <p14:tracePt t="32557" x="2857500" y="1762125"/>
          <p14:tracePt t="32574" x="2895600" y="1757363"/>
          <p14:tracePt t="32591" x="2919413" y="1752600"/>
          <p14:tracePt t="32607" x="2943225" y="1752600"/>
          <p14:tracePt t="32624" x="2971800" y="1752600"/>
          <p14:tracePt t="32641" x="2986088" y="1752600"/>
          <p14:tracePt t="32657" x="3000375" y="1752600"/>
          <p14:tracePt t="32674" x="3009900" y="1752600"/>
          <p14:tracePt t="32707" x="3014663" y="1752600"/>
          <p14:tracePt t="32724" x="3019425" y="1752600"/>
          <p14:tracePt t="34570" x="3048000" y="1752600"/>
          <p14:tracePt t="34577" x="3086100" y="1752600"/>
          <p14:tracePt t="34590" x="3114675" y="1752600"/>
          <p14:tracePt t="34607" x="3176588" y="1747838"/>
          <p14:tracePt t="34623" x="3219450" y="1747838"/>
          <p14:tracePt t="34640" x="3286125" y="1747838"/>
          <p14:tracePt t="34656" x="3324225" y="1747838"/>
          <p14:tracePt t="34673" x="3367088" y="1752600"/>
          <p14:tracePt t="34690" x="3405188" y="1757363"/>
          <p14:tracePt t="34707" x="3433763" y="1757363"/>
          <p14:tracePt t="34723" x="3438525" y="1762125"/>
          <p14:tracePt t="34740" x="3452813" y="1762125"/>
          <p14:tracePt t="34756" x="3467100" y="1762125"/>
          <p14:tracePt t="34773" x="3481388" y="1762125"/>
          <p14:tracePt t="34790" x="3495675" y="1762125"/>
          <p14:tracePt t="34806" x="3509963" y="1762125"/>
          <p14:tracePt t="34823" x="3514725" y="1762125"/>
          <p14:tracePt t="34840" x="3524250" y="1762125"/>
          <p14:tracePt t="34873" x="3529013" y="1762125"/>
          <p14:tracePt t="34903" x="3533775" y="1762125"/>
          <p14:tracePt t="34975" x="3538538" y="1762125"/>
          <p14:tracePt t="35578" x="3557588" y="1762125"/>
          <p14:tracePt t="35585" x="3586163" y="1762125"/>
          <p14:tracePt t="35592" x="3614738" y="1762125"/>
          <p14:tracePt t="35606" x="3667125" y="1762125"/>
          <p14:tracePt t="35623" x="3709988" y="1757363"/>
          <p14:tracePt t="35640" x="3738563" y="1757363"/>
          <p14:tracePt t="35656" x="3752850" y="1757363"/>
          <p14:tracePt t="35673" x="3757613" y="1757363"/>
          <p14:tracePt t="35706" x="3762375" y="1757363"/>
          <p14:tracePt t="35869" x="3752850" y="1757363"/>
          <p14:tracePt t="35883" x="3748088" y="1757363"/>
          <p14:tracePt t="35890" x="3738563" y="1757363"/>
          <p14:tracePt t="35906" x="3733800" y="1757363"/>
          <p14:tracePt t="35923" x="3719513" y="1757363"/>
          <p14:tracePt t="35939" x="3690938" y="1752600"/>
          <p14:tracePt t="35956" x="3648075" y="1752600"/>
          <p14:tracePt t="35973" x="3609975" y="1752600"/>
          <p14:tracePt t="35989" x="3567113" y="1752600"/>
          <p14:tracePt t="36006" x="3538538" y="1752600"/>
          <p14:tracePt t="36023" x="3519488" y="1752600"/>
          <p14:tracePt t="36039" x="3476625" y="1752600"/>
          <p14:tracePt t="36056" x="3457575" y="1752600"/>
          <p14:tracePt t="36073" x="3448050" y="1752600"/>
          <p14:tracePt t="36089" x="3433763" y="1752600"/>
          <p14:tracePt t="36106" x="3424238" y="1752600"/>
          <p14:tracePt t="36123" x="3419475" y="1752600"/>
          <p14:tracePt t="36160" x="3414713" y="1752600"/>
          <p14:tracePt t="36188" x="3409950" y="1752600"/>
          <p14:tracePt t="37253" x="3429000" y="1757363"/>
          <p14:tracePt t="37261" x="3438525" y="1762125"/>
          <p14:tracePt t="37272" x="3462338" y="1766888"/>
          <p14:tracePt t="37289" x="3509963" y="1776413"/>
          <p14:tracePt t="37306" x="3543300" y="1781175"/>
          <p14:tracePt t="37322" x="3586163" y="1785938"/>
          <p14:tracePt t="37339" x="3643313" y="1785938"/>
          <p14:tracePt t="37356" x="3676650" y="1785938"/>
          <p14:tracePt t="37372" x="3719513" y="1785938"/>
          <p14:tracePt t="37389" x="3805238" y="1785938"/>
          <p14:tracePt t="37406" x="3852863" y="1781175"/>
          <p14:tracePt t="37422" x="3905250" y="1776413"/>
          <p14:tracePt t="37439" x="3981450" y="1771650"/>
          <p14:tracePt t="37456" x="4048125" y="1766888"/>
          <p14:tracePt t="37472" x="4090988" y="1762125"/>
          <p14:tracePt t="37489" x="4143375" y="1757363"/>
          <p14:tracePt t="37506" x="4167188" y="1757363"/>
          <p14:tracePt t="37523" x="4191000" y="1752600"/>
          <p14:tracePt t="37539" x="4214813" y="1747838"/>
          <p14:tracePt t="37556" x="4243388" y="1743075"/>
          <p14:tracePt t="37572" x="4286250" y="1738313"/>
          <p14:tracePt t="37589" x="4305300" y="1738313"/>
          <p14:tracePt t="37606" x="4324350" y="1733550"/>
          <p14:tracePt t="37622" x="4338638" y="1733550"/>
          <p14:tracePt t="37639" x="4343400" y="1733550"/>
          <p14:tracePt t="37656" x="4348163" y="1733550"/>
          <p14:tracePt t="37689" x="4352925" y="1733550"/>
          <p14:tracePt t="37750" x="4357688" y="1733550"/>
          <p14:tracePt t="37785" x="4362450" y="1733550"/>
          <p14:tracePt t="38147" x="4381500" y="1728788"/>
          <p14:tracePt t="38155" x="4400550" y="1728788"/>
          <p14:tracePt t="38162" x="4429125" y="1724025"/>
          <p14:tracePt t="38172" x="4448175" y="1719263"/>
          <p14:tracePt t="38189" x="4481513" y="1719263"/>
          <p14:tracePt t="38205" x="4524375" y="1714500"/>
          <p14:tracePt t="38222" x="4538663" y="1714500"/>
          <p14:tracePt t="38239" x="4548188" y="1709738"/>
          <p14:tracePt t="38255" x="4552950" y="1709738"/>
          <p14:tracePt t="38289" x="4557713" y="1709738"/>
          <p14:tracePt t="45269" x="4572000" y="1714500"/>
          <p14:tracePt t="45277" x="4581525" y="1714500"/>
          <p14:tracePt t="45286" x="4595813" y="1724025"/>
          <p14:tracePt t="45303" x="4614863" y="1728788"/>
          <p14:tracePt t="45320" x="4633913" y="1747838"/>
          <p14:tracePt t="45336" x="4643438" y="1752600"/>
          <p14:tracePt t="45353" x="4648200" y="1752600"/>
          <p14:tracePt t="45386" x="4652963" y="1752600"/>
          <p14:tracePt t="45418" x="4657725" y="1752600"/>
          <p14:tracePt t="45454" x="4662488" y="1752600"/>
          <p14:tracePt t="45468" x="4662488" y="1757363"/>
          <p14:tracePt t="46270" x="4672013" y="1757363"/>
          <p14:tracePt t="46278" x="4681538" y="1757363"/>
          <p14:tracePt t="46286" x="4686300" y="1757363"/>
          <p14:tracePt t="46303" x="4705350" y="1757363"/>
          <p14:tracePt t="46319" x="4724400" y="1762125"/>
          <p14:tracePt t="46336" x="4733925" y="1762125"/>
          <p14:tracePt t="46352" x="4748213" y="1762125"/>
          <p14:tracePt t="46369" x="4776788" y="1762125"/>
          <p14:tracePt t="46386" x="4800600" y="1762125"/>
          <p14:tracePt t="46403" x="4819650" y="1762125"/>
          <p14:tracePt t="46419" x="4862513" y="1762125"/>
          <p14:tracePt t="46436" x="4886325" y="1762125"/>
          <p14:tracePt t="46453" x="4905375" y="1762125"/>
          <p14:tracePt t="46469" x="4933950" y="1762125"/>
          <p14:tracePt t="46486" x="4948238" y="1766888"/>
          <p14:tracePt t="46503" x="4962525" y="1766888"/>
          <p14:tracePt t="46519" x="4981575" y="1766888"/>
          <p14:tracePt t="46536" x="4986338" y="1766888"/>
          <p14:tracePt t="46553" x="4995863" y="1766888"/>
          <p14:tracePt t="46569" x="5005388" y="1766888"/>
          <p14:tracePt t="46586" x="5010150" y="1766888"/>
          <p14:tracePt t="46603" x="5014913" y="1766888"/>
          <p14:tracePt t="46619" x="5019675" y="1766888"/>
          <p14:tracePt t="46636" x="5029200" y="1766888"/>
          <p14:tracePt t="46652" x="5033963" y="1766888"/>
          <p14:tracePt t="46669" x="5053013" y="1766888"/>
          <p14:tracePt t="46686" x="5062538" y="1766888"/>
          <p14:tracePt t="46703" x="5072063" y="1766888"/>
          <p14:tracePt t="46719" x="5081588" y="1766888"/>
          <p14:tracePt t="46736" x="5091113" y="1766888"/>
          <p14:tracePt t="46752" x="5095875" y="1766888"/>
          <p14:tracePt t="46769" x="5100638" y="1766888"/>
          <p14:tracePt t="46786" x="5105400" y="1766888"/>
          <p14:tracePt t="46802" x="5114925" y="1766888"/>
          <p14:tracePt t="46819" x="5119688" y="1766888"/>
          <p14:tracePt t="46836" x="5124450" y="1766888"/>
          <p14:tracePt t="46852" x="5138738" y="1766888"/>
          <p14:tracePt t="46869" x="5157788" y="1771650"/>
          <p14:tracePt t="46886" x="5176838" y="1771650"/>
          <p14:tracePt t="46902" x="5214938" y="1771650"/>
          <p14:tracePt t="46919" x="5243513" y="1771650"/>
          <p14:tracePt t="46936" x="5262563" y="1771650"/>
          <p14:tracePt t="46952" x="5286375" y="1771650"/>
          <p14:tracePt t="46969" x="5314950" y="1771650"/>
          <p14:tracePt t="46986" x="5334000" y="1771650"/>
          <p14:tracePt t="47002" x="5367338" y="1771650"/>
          <p14:tracePt t="47019" x="5391150" y="1776413"/>
          <p14:tracePt t="47036" x="5405438" y="1776413"/>
          <p14:tracePt t="47052" x="5429250" y="1776413"/>
          <p14:tracePt t="47069" x="5434013" y="1776413"/>
          <p14:tracePt t="47086" x="5448300" y="1776413"/>
          <p14:tracePt t="47102" x="5457825" y="1776413"/>
          <p14:tracePt t="47119" x="5462588" y="1776413"/>
          <p14:tracePt t="47136" x="5476875" y="1776413"/>
          <p14:tracePt t="47152" x="5486400" y="1771650"/>
          <p14:tracePt t="47169" x="5500688" y="1771650"/>
          <p14:tracePt t="47186" x="5534025" y="1766888"/>
          <p14:tracePt t="47202" x="5562600" y="1766888"/>
          <p14:tracePt t="47219" x="5595938" y="1766888"/>
          <p14:tracePt t="47236" x="5629275" y="1762125"/>
          <p14:tracePt t="47252" x="5672138" y="1762125"/>
          <p14:tracePt t="47269" x="5700713" y="1762125"/>
          <p14:tracePt t="47286" x="5748338" y="1762125"/>
          <p14:tracePt t="47302" x="5776913" y="1762125"/>
          <p14:tracePt t="47319" x="5800725" y="1762125"/>
          <p14:tracePt t="47336" x="5819775" y="1762125"/>
          <p14:tracePt t="47352" x="5824538" y="1762125"/>
          <p14:tracePt t="47370" x="5829300" y="1762125"/>
          <p14:tracePt t="47392" x="5834063" y="1762125"/>
          <p14:tracePt t="47464" x="5838825" y="1762125"/>
          <p14:tracePt t="49515" x="5838825" y="1757363"/>
          <p14:tracePt t="49522" x="5834063" y="1757363"/>
          <p14:tracePt t="49535" x="5829300" y="1757363"/>
          <p14:tracePt t="49551" x="5824538" y="1757363"/>
          <p14:tracePt t="49568" x="5791200" y="1752600"/>
          <p14:tracePt t="49585" x="5776913" y="1747838"/>
          <p14:tracePt t="49601" x="5767388" y="1747838"/>
          <p14:tracePt t="49618" x="5762625" y="1747838"/>
          <p14:tracePt t="49635" x="5757863" y="1743075"/>
          <p14:tracePt t="49651" x="5757863" y="1738313"/>
          <p14:tracePt t="49668" x="5753100" y="1738313"/>
          <p14:tracePt t="49721" x="5748338" y="1738313"/>
          <p14:tracePt t="49757" x="5743575" y="1738313"/>
          <p14:tracePt t="50388" x="5762625" y="1738313"/>
          <p14:tracePt t="50395" x="5805488" y="1733550"/>
          <p14:tracePt t="50402" x="5834063" y="1733550"/>
          <p14:tracePt t="50418" x="5886450" y="1733550"/>
          <p14:tracePt t="50435" x="5924550" y="1733550"/>
          <p14:tracePt t="50451" x="5981700" y="1733550"/>
          <p14:tracePt t="50468" x="6010275" y="1733550"/>
          <p14:tracePt t="50485" x="6034088" y="1733550"/>
          <p14:tracePt t="50501" x="6062663" y="1733550"/>
          <p14:tracePt t="50518" x="6072188" y="1733550"/>
          <p14:tracePt t="50535" x="6076950" y="1738313"/>
          <p14:tracePt t="50551" x="6086475" y="1738313"/>
          <p14:tracePt t="50568" x="6091238" y="1738313"/>
          <p14:tracePt t="50585" x="6096000" y="1738313"/>
          <p14:tracePt t="50601" x="6105525" y="1738313"/>
          <p14:tracePt t="50618" x="6115050" y="1738313"/>
          <p14:tracePt t="50634" x="6124575" y="1738313"/>
          <p14:tracePt t="50651" x="6129338" y="1738313"/>
          <p14:tracePt t="50668" x="6134100" y="1738313"/>
          <p14:tracePt t="50684" x="6138863" y="1738313"/>
          <p14:tracePt t="50718" x="6143625" y="1738313"/>
          <p14:tracePt t="50736" x="6148388" y="1738313"/>
          <p14:tracePt t="50807" x="6153150" y="1738313"/>
          <p14:tracePt t="50842" x="6157913" y="1738313"/>
          <p14:tracePt t="50856" x="6157913" y="1733550"/>
          <p14:tracePt t="50863" x="6162675" y="1733550"/>
          <p14:tracePt t="50871" x="6167438" y="1733550"/>
          <p14:tracePt t="50885" x="6176963" y="1733550"/>
          <p14:tracePt t="50901" x="6186488" y="1733550"/>
          <p14:tracePt t="50918" x="6196013" y="1733550"/>
          <p14:tracePt t="50935" x="6215063" y="1733550"/>
          <p14:tracePt t="50951" x="6229350" y="1728788"/>
          <p14:tracePt t="50968" x="6238875" y="1728788"/>
          <p14:tracePt t="50984" x="6253163" y="1728788"/>
          <p14:tracePt t="51001" x="6257925" y="1728788"/>
          <p14:tracePt t="51018" x="6267450" y="1728788"/>
          <p14:tracePt t="51034" x="6272213" y="1728788"/>
          <p14:tracePt t="51076" x="6276975" y="1728788"/>
          <p14:tracePt t="55750" x="6219825" y="1728788"/>
          <p14:tracePt t="55756" x="6134100" y="1743075"/>
          <p14:tracePt t="55766" x="6010275" y="1757363"/>
          <p14:tracePt t="55783" x="5757863" y="1781175"/>
          <p14:tracePt t="55799" x="5348288" y="1800225"/>
          <p14:tracePt t="55816" x="5062538" y="1800225"/>
          <p14:tracePt t="55833" x="4629150" y="1790700"/>
          <p14:tracePt t="55849" x="4343400" y="1790700"/>
          <p14:tracePt t="55866" x="4057650" y="1781175"/>
          <p14:tracePt t="55883" x="3762375" y="1771650"/>
          <p14:tracePt t="55899" x="3600450" y="1762125"/>
          <p14:tracePt t="55916" x="3500438" y="1752600"/>
          <p14:tracePt t="55933" x="3400425" y="1738313"/>
          <p14:tracePt t="55949" x="3357563" y="1733550"/>
          <p14:tracePt t="55966" x="3319463" y="1728788"/>
          <p14:tracePt t="55983" x="3267075" y="1719263"/>
          <p14:tracePt t="55999" x="3243263" y="1714500"/>
          <p14:tracePt t="56016" x="3224213" y="1714500"/>
          <p14:tracePt t="56033" x="3214688" y="1709738"/>
          <p14:tracePt t="56049" x="3209925" y="1709738"/>
          <p14:tracePt t="56558" x="3238500" y="1709738"/>
          <p14:tracePt t="56565" x="3276600" y="1709738"/>
          <p14:tracePt t="56574" x="3314700" y="1709738"/>
          <p14:tracePt t="56582" x="3343275" y="1709738"/>
          <p14:tracePt t="56599" x="3390900" y="1714500"/>
          <p14:tracePt t="56616" x="3452813" y="1719263"/>
          <p14:tracePt t="56632" x="3490913" y="1719263"/>
          <p14:tracePt t="56649" x="3524250" y="1719263"/>
          <p14:tracePt t="56666" x="3567113" y="1719263"/>
          <p14:tracePt t="56682" x="3590925" y="1719263"/>
          <p14:tracePt t="56699" x="3609975" y="1719263"/>
          <p14:tracePt t="56716" x="3619500" y="1719263"/>
          <p14:tracePt t="56732" x="3629025" y="1719263"/>
          <p14:tracePt t="56749" x="3633788" y="1719263"/>
          <p14:tracePt t="56799" x="3638550" y="1719263"/>
          <p14:tracePt t="56828" x="3643313" y="1719263"/>
          <p14:tracePt t="62245" x="3629025" y="1719263"/>
          <p14:tracePt t="62252" x="3600450" y="1719263"/>
          <p14:tracePt t="62264" x="3586163" y="1719263"/>
          <p14:tracePt t="62281" x="3543300" y="1719263"/>
          <p14:tracePt t="62297" x="3524250" y="1714500"/>
          <p14:tracePt t="62314" x="3519488" y="1714500"/>
          <p14:tracePt t="62331" x="3514725" y="1714500"/>
          <p14:tracePt t="62450" x="3514725" y="1709738"/>
          <p14:tracePt t="62465" x="3519488" y="1709738"/>
          <p14:tracePt t="62479" x="3524250" y="1709738"/>
          <p14:tracePt t="62486" x="3529013" y="1709738"/>
          <p14:tracePt t="62507" x="3533775" y="1709738"/>
          <p14:tracePt t="62514" x="3538538" y="1709738"/>
          <p14:tracePt t="62530" x="3543300" y="1709738"/>
          <p14:tracePt t="62547" x="3562350" y="1709738"/>
          <p14:tracePt t="62564" x="3595688" y="1709738"/>
          <p14:tracePt t="62580" x="3619500" y="1709738"/>
          <p14:tracePt t="62597" x="3643313" y="1709738"/>
          <p14:tracePt t="62614" x="3686175" y="1704975"/>
          <p14:tracePt t="62630" x="3714750" y="1704975"/>
          <p14:tracePt t="62647" x="3733800" y="1700213"/>
          <p14:tracePt t="62664" x="3752850" y="1700213"/>
          <p14:tracePt t="62681" x="3757613" y="1695450"/>
          <p14:tracePt t="62697" x="3767138" y="1695450"/>
          <p14:tracePt t="62748" x="3771900" y="1695450"/>
          <p14:tracePt t="62905" x="3771900" y="1700213"/>
          <p14:tracePt t="62933" x="3776663" y="1700213"/>
          <p14:tracePt t="62940" x="3786188" y="1704975"/>
          <p14:tracePt t="62948" x="3805238" y="1709738"/>
          <p14:tracePt t="62964" x="3857625" y="1719263"/>
          <p14:tracePt t="62980" x="3929063" y="1728788"/>
          <p14:tracePt t="62997" x="4110038" y="1738313"/>
          <p14:tracePt t="63014" x="4248150" y="1747838"/>
          <p14:tracePt t="63030" x="4481513" y="1776413"/>
          <p14:tracePt t="63047" x="4824413" y="1795463"/>
          <p14:tracePt t="63064" x="5014913" y="1809750"/>
          <p14:tracePt t="63080" x="5162550" y="1814513"/>
          <p14:tracePt t="63097" x="5338763" y="1814513"/>
          <p14:tracePt t="63114" x="5405438" y="1809750"/>
          <p14:tracePt t="63130" x="5424488" y="1804988"/>
          <p14:tracePt t="63132" x="5429250" y="1804988"/>
          <p14:tracePt t="63147" x="5434013" y="1804988"/>
          <p14:tracePt t="63174" x="5438775" y="1800225"/>
          <p14:tracePt t="63210" x="5448300" y="1785938"/>
          <p14:tracePt t="63217" x="5467350" y="1776413"/>
          <p14:tracePt t="63230" x="5491163" y="1766888"/>
          <p14:tracePt t="63247" x="5572125" y="1738313"/>
          <p14:tracePt t="63263" x="5638800" y="1719263"/>
          <p14:tracePt t="63280" x="5715000" y="1690688"/>
          <p14:tracePt t="63297" x="5748338" y="1685925"/>
          <p14:tracePt t="63313" x="5762625" y="1681163"/>
          <p14:tracePt t="63330" x="5767388" y="1681163"/>
          <p14:tracePt t="63409" x="5762625" y="1681163"/>
          <p14:tracePt t="63416" x="5757863" y="1681163"/>
          <p14:tracePt t="63430" x="5743575" y="1685925"/>
          <p14:tracePt t="63447" x="5734050" y="1690688"/>
          <p14:tracePt t="63463" x="5724525" y="1695450"/>
          <p14:tracePt t="63480" x="5710238" y="1704975"/>
          <p14:tracePt t="63497" x="5676900" y="1714500"/>
          <p14:tracePt t="63513" x="5629275" y="1728788"/>
          <p14:tracePt t="63530" x="5553075" y="1747838"/>
          <p14:tracePt t="63547" x="5529263" y="1747838"/>
          <p14:tracePt t="63563" x="5519738" y="1752600"/>
          <p14:tracePt t="63580" x="5514975" y="1757363"/>
          <p14:tracePt t="63597" x="5510213" y="1757363"/>
          <p14:tracePt t="64083" x="5491163" y="1757363"/>
          <p14:tracePt t="64090" x="5476875" y="1757363"/>
          <p14:tracePt t="64097" x="5462588" y="1757363"/>
          <p14:tracePt t="64113" x="5453063" y="1757363"/>
          <p14:tracePt t="64130" x="5443538" y="1757363"/>
          <p14:tracePt t="64146" x="5438775" y="1757363"/>
          <p14:tracePt t="64163" x="5434013" y="1757363"/>
          <p14:tracePt t="64509" x="5429250" y="1757363"/>
          <p14:tracePt t="65106" x="5429250" y="1752600"/>
          <p14:tracePt t="65262" x="5424488" y="1752600"/>
          <p14:tracePt t="65312" x="5419725" y="1752600"/>
          <p14:tracePt t="65319" x="5405438" y="1757363"/>
          <p14:tracePt t="65329" x="5391150" y="1762125"/>
          <p14:tracePt t="65346" x="5314950" y="1771650"/>
          <p14:tracePt t="65363" x="5229225" y="1800225"/>
          <p14:tracePt t="65379" x="5133975" y="1819275"/>
          <p14:tracePt t="65396" x="4929188" y="1866900"/>
          <p14:tracePt t="65413" x="4810125" y="1895475"/>
          <p14:tracePt t="65429" x="4691063" y="1914525"/>
          <p14:tracePt t="65446" x="4529138" y="1938338"/>
          <p14:tracePt t="65463" x="4443413" y="1952625"/>
          <p14:tracePt t="65479" x="4357688" y="1957388"/>
          <p14:tracePt t="65496" x="4210050" y="1966913"/>
          <p14:tracePt t="65513" x="4119563" y="1971675"/>
          <p14:tracePt t="65529" x="4019550" y="1971675"/>
          <p14:tracePt t="65546" x="3895725" y="1976438"/>
          <p14:tracePt t="65563" x="3843338" y="1976438"/>
          <p14:tracePt t="65579" x="3781425" y="1976438"/>
          <p14:tracePt t="65596" x="3686175" y="1971675"/>
          <p14:tracePt t="65613" x="3619500" y="1971675"/>
          <p14:tracePt t="65629" x="3576638" y="1966913"/>
          <p14:tracePt t="65646" x="3524250" y="1966913"/>
          <p14:tracePt t="65663" x="3505200" y="1966913"/>
          <p14:tracePt t="66078" x="3448050" y="1990725"/>
          <p14:tracePt t="66085" x="3338513" y="2038350"/>
          <p14:tracePt t="66096" x="3190875" y="2085975"/>
          <p14:tracePt t="66113" x="2890838" y="2195513"/>
          <p14:tracePt t="66129" x="2419350" y="2300288"/>
          <p14:tracePt t="66146" x="2109788" y="2333625"/>
          <p14:tracePt t="66163" x="1733550" y="2376488"/>
          <p14:tracePt t="66179" x="1557338" y="2381250"/>
          <p14:tracePt t="66196" x="1423988" y="2395538"/>
          <p14:tracePt t="66213" x="1257300" y="2400300"/>
          <p14:tracePt t="66229" x="1200150" y="2400300"/>
          <p14:tracePt t="66246" x="1166813" y="2400300"/>
          <p14:tracePt t="66262" x="1143000" y="2400300"/>
          <p14:tracePt t="66279" x="1138238" y="2400300"/>
          <p14:tracePt t="66334" x="1138238" y="2395538"/>
          <p14:tracePt t="66391" x="1138238" y="2390775"/>
          <p14:tracePt t="66405" x="1133475" y="2390775"/>
          <p14:tracePt t="66412" x="1128713" y="2386013"/>
          <p14:tracePt t="66429" x="1119188" y="2386013"/>
          <p14:tracePt t="66446" x="1114425" y="2376488"/>
          <p14:tracePt t="66462" x="1109663" y="2376488"/>
          <p14:tracePt t="66547" x="1109663" y="2381250"/>
          <p14:tracePt t="66561" x="1114425" y="2386013"/>
          <p14:tracePt t="66589" x="1119188" y="2386013"/>
          <p14:tracePt t="66604" x="1119188" y="2390775"/>
          <p14:tracePt t="66612" x="1123950" y="2390775"/>
          <p14:tracePt t="66632" x="1128713" y="2390775"/>
          <p14:tracePt t="66646" x="1138238" y="2395538"/>
          <p14:tracePt t="66662" x="1147763" y="2405063"/>
          <p14:tracePt t="66679" x="1162050" y="2419350"/>
          <p14:tracePt t="66696" x="1190625" y="2433638"/>
          <p14:tracePt t="66712" x="1223963" y="2452688"/>
          <p14:tracePt t="66729" x="1238250" y="2462213"/>
          <p14:tracePt t="66746" x="1271588" y="2471738"/>
          <p14:tracePt t="66762" x="1281113" y="2471738"/>
          <p14:tracePt t="66779" x="1290638" y="2471738"/>
          <p14:tracePt t="66796" x="1295400" y="2471738"/>
          <p14:tracePt t="66880" x="1300163" y="2471738"/>
          <p14:tracePt t="66959" x="1304925" y="2471738"/>
          <p14:tracePt t="67072" x="1304925" y="2481263"/>
          <p14:tracePt t="67143" x="1304925" y="2486025"/>
          <p14:tracePt t="67179" x="1309688" y="2486025"/>
          <p14:tracePt t="67187" x="1314450" y="2486025"/>
          <p14:tracePt t="67195" x="1323975" y="2486025"/>
          <p14:tracePt t="67212" x="1328738" y="2490788"/>
          <p14:tracePt t="67229" x="1352550" y="2495550"/>
          <p14:tracePt t="67246" x="1371600" y="2495550"/>
          <p14:tracePt t="67262" x="1400175" y="2495550"/>
          <p14:tracePt t="67279" x="1462088" y="2500313"/>
          <p14:tracePt t="67295" x="1500188" y="2500313"/>
          <p14:tracePt t="67312" x="1524000" y="2500313"/>
          <p14:tracePt t="67329" x="1566863" y="2500313"/>
          <p14:tracePt t="67346" x="1581150" y="2500313"/>
          <p14:tracePt t="67362" x="1595438" y="2500313"/>
          <p14:tracePt t="67379" x="1600200" y="2500313"/>
          <p14:tracePt t="67395" x="1604963" y="2500313"/>
          <p14:tracePt t="67412" x="1609725" y="2500313"/>
          <p14:tracePt t="67534" x="1614488" y="2500313"/>
          <p14:tracePt t="68350" x="1604963" y="2500313"/>
          <p14:tracePt t="68357" x="1595438" y="2500313"/>
          <p14:tracePt t="68364" x="1576388" y="2500313"/>
          <p14:tracePt t="68379" x="1528763" y="2500313"/>
          <p14:tracePt t="68395" x="1471613" y="2500313"/>
          <p14:tracePt t="68412" x="1419225" y="2500313"/>
          <p14:tracePt t="68428" x="1352550" y="2495550"/>
          <p14:tracePt t="68445" x="1328738" y="2490788"/>
          <p14:tracePt t="68462" x="1319213" y="2490788"/>
          <p14:tracePt t="68478" x="1314450" y="2490788"/>
          <p14:tracePt t="72158" x="1314450" y="2495550"/>
          <p14:tracePt t="72163" x="1319213" y="2505075"/>
          <p14:tracePt t="72177" x="1323975" y="2528888"/>
          <p14:tracePt t="72194" x="1333500" y="2543175"/>
          <p14:tracePt t="72210" x="1338263" y="2557463"/>
          <p14:tracePt t="72227" x="1347788" y="2571750"/>
          <p14:tracePt t="72244" x="1357313" y="2590800"/>
          <p14:tracePt t="72260" x="1362075" y="2595563"/>
          <p14:tracePt t="72277" x="1366838" y="2605088"/>
          <p14:tracePt t="72294" x="1371600" y="2609850"/>
          <p14:tracePt t="72311" x="1376363" y="2614613"/>
          <p14:tracePt t="72327" x="1390650" y="2628900"/>
          <p14:tracePt t="72344" x="1419225" y="2647950"/>
          <p14:tracePt t="72361" x="1462088" y="2667000"/>
          <p14:tracePt t="72377" x="1524000" y="2690813"/>
          <p14:tracePt t="72394" x="1581150" y="2705100"/>
          <p14:tracePt t="72410" x="1662113" y="2728913"/>
          <p14:tracePt t="72427" x="1790700" y="2747963"/>
          <p14:tracePt t="72444" x="1876425" y="2771775"/>
          <p14:tracePt t="72460" x="2028825" y="2795588"/>
          <p14:tracePt t="72477" x="2109788" y="2819400"/>
          <p14:tracePt t="72494" x="2166938" y="2833688"/>
          <p14:tracePt t="72510" x="2219325" y="2838450"/>
          <p14:tracePt t="72527" x="2238375" y="2843213"/>
          <p14:tracePt t="72544" x="2243138" y="2843213"/>
          <p14:tracePt t="72577" x="2247900" y="2843213"/>
          <p14:tracePt t="72617" x="2247900" y="2847975"/>
          <p14:tracePt t="72674" x="2247900" y="2852738"/>
          <p14:tracePt t="72738" x="2247900" y="2857500"/>
          <p14:tracePt t="72809" x="2247900" y="2862263"/>
          <p14:tracePt t="72837" x="2247900" y="2867025"/>
          <p14:tracePt t="72887" x="2243138" y="2867025"/>
          <p14:tracePt t="72908" x="2243138" y="2871788"/>
          <p14:tracePt t="72972" x="2243138" y="2876550"/>
          <p14:tracePt t="73100" x="2238375" y="2876550"/>
          <p14:tracePt t="73221" x="2238375" y="2881313"/>
          <p14:tracePt t="73242" x="2228850" y="2881313"/>
          <p14:tracePt t="73256" x="2228850" y="2886075"/>
          <p14:tracePt t="73270" x="2224088" y="2886075"/>
          <p14:tracePt t="73278" x="2209800" y="2895600"/>
          <p14:tracePt t="73293" x="2190750" y="2919413"/>
          <p14:tracePt t="73310" x="2143125" y="2947988"/>
          <p14:tracePt t="73327" x="2043113" y="3005138"/>
          <p14:tracePt t="73343" x="1990725" y="3028950"/>
          <p14:tracePt t="73360" x="1943100" y="3057525"/>
          <p14:tracePt t="73377" x="1890713" y="3086100"/>
          <p14:tracePt t="73393" x="1857375" y="3109913"/>
          <p14:tracePt t="73410" x="1824038" y="3128963"/>
          <p14:tracePt t="73427" x="1771650" y="3167063"/>
          <p14:tracePt t="73443" x="1733550" y="3195638"/>
          <p14:tracePt t="73460" x="1704975" y="3214688"/>
          <p14:tracePt t="73477" x="1676400" y="3243263"/>
          <p14:tracePt t="73493" x="1652588" y="3267075"/>
          <p14:tracePt t="73510" x="1619250" y="3286125"/>
          <p14:tracePt t="73527" x="1557338" y="3328988"/>
          <p14:tracePt t="73543" x="1514475" y="3371850"/>
          <p14:tracePt t="73560" x="1471613" y="3414713"/>
          <p14:tracePt t="73577" x="1428750" y="3462338"/>
          <p14:tracePt t="73593" x="1400175" y="3500438"/>
          <p14:tracePt t="73610" x="1385888" y="3524250"/>
          <p14:tracePt t="73627" x="1352550" y="3552825"/>
          <p14:tracePt t="73643" x="1319213" y="3576638"/>
          <p14:tracePt t="73660" x="1285875" y="3590925"/>
          <p14:tracePt t="73677" x="1271588" y="3605213"/>
          <p14:tracePt t="73693" x="1252538" y="3609975"/>
          <p14:tracePt t="73710" x="1223963" y="3624263"/>
          <p14:tracePt t="73727" x="1204913" y="3638550"/>
          <p14:tracePt t="73743" x="1171575" y="3648075"/>
          <p14:tracePt t="73760" x="1095375" y="3667125"/>
          <p14:tracePt t="73777" x="1047750" y="3681413"/>
          <p14:tracePt t="73793" x="1004888" y="3690938"/>
          <p14:tracePt t="73810" x="971550" y="3695700"/>
          <p14:tracePt t="73827" x="957263" y="3695700"/>
          <p14:tracePt t="73843" x="952500" y="3695700"/>
          <p14:tracePt t="73860" x="942975" y="3695700"/>
          <p14:tracePt t="73924" x="938213" y="3695700"/>
          <p14:tracePt t="75038" x="962025" y="3686175"/>
          <p14:tracePt t="75046" x="995363" y="3671888"/>
          <p14:tracePt t="75060" x="1057275" y="3648075"/>
          <p14:tracePt t="75076" x="1128713" y="3629025"/>
          <p14:tracePt t="75093" x="1181100" y="3624263"/>
          <p14:tracePt t="75109" x="1238250" y="3614738"/>
          <p14:tracePt t="75126" x="1262063" y="3614738"/>
          <p14:tracePt t="75143" x="1276350" y="3614738"/>
          <p14:tracePt t="75159" x="1290638" y="3614738"/>
          <p14:tracePt t="75176" x="1295400" y="3614738"/>
          <p14:tracePt t="75209" x="1300163" y="3614738"/>
          <p14:tracePt t="75226" x="1304925" y="3614738"/>
          <p14:tracePt t="75273" x="1309688" y="3614738"/>
          <p14:tracePt t="75280" x="1319213" y="3614738"/>
          <p14:tracePt t="75293" x="1323975" y="3614738"/>
          <p14:tracePt t="75309" x="1352550" y="3619500"/>
          <p14:tracePt t="75326" x="1381125" y="3619500"/>
          <p14:tracePt t="75343" x="1400175" y="3624263"/>
          <p14:tracePt t="75359" x="1433513" y="3624263"/>
          <p14:tracePt t="75376" x="1452563" y="3624263"/>
          <p14:tracePt t="75393" x="1462088" y="3629025"/>
          <p14:tracePt t="75409" x="1466850" y="3629025"/>
          <p14:tracePt t="75426" x="1471613" y="3629025"/>
          <p14:tracePt t="75443" x="1476375" y="3629025"/>
          <p14:tracePt t="75476" x="1481138" y="3629025"/>
          <p14:tracePt t="75550" x="1485900" y="3629025"/>
          <p14:tracePt t="75912" x="1490663" y="3629025"/>
          <p14:tracePt t="75919" x="1509713" y="3629025"/>
          <p14:tracePt t="75926" x="1519238" y="3638550"/>
          <p14:tracePt t="75943" x="1557338" y="3643313"/>
          <p14:tracePt t="75959" x="1585913" y="3648075"/>
          <p14:tracePt t="75976" x="1624013" y="3648075"/>
          <p14:tracePt t="75993" x="1652588" y="3652838"/>
          <p14:tracePt t="76009" x="1690688" y="3657600"/>
          <p14:tracePt t="76026" x="1771650" y="3662363"/>
          <p14:tracePt t="76043" x="1814513" y="3667125"/>
          <p14:tracePt t="76059" x="1857375" y="3667125"/>
          <p14:tracePt t="76076" x="1919288" y="3671888"/>
          <p14:tracePt t="76093" x="1966913" y="3671888"/>
          <p14:tracePt t="76109" x="2005013" y="3671888"/>
          <p14:tracePt t="76126" x="2038350" y="3671888"/>
          <p14:tracePt t="76143" x="2052638" y="3671888"/>
          <p14:tracePt t="76159" x="2066925" y="3671888"/>
          <p14:tracePt t="76176" x="2071688" y="3671888"/>
          <p14:tracePt t="76196" x="2076450" y="3671888"/>
          <p14:tracePt t="76217" x="2081213" y="3671888"/>
          <p14:tracePt t="76281" x="2090738" y="3671888"/>
          <p14:tracePt t="76295" x="2095500" y="3671888"/>
          <p14:tracePt t="76309" x="2100263" y="3671888"/>
          <p14:tracePt t="76316" x="2105025" y="3671888"/>
          <p14:tracePt t="76331" x="2109788" y="3671888"/>
          <p14:tracePt t="76359" x="2114550" y="3671888"/>
          <p14:tracePt t="76380" x="2119313" y="3671888"/>
          <p14:tracePt t="76395" x="2124075" y="3671888"/>
          <p14:tracePt t="76430" x="2128838" y="3671888"/>
          <p14:tracePt t="76494" x="2133600" y="3671888"/>
          <p14:tracePt t="78355" x="2176463" y="3667125"/>
          <p14:tracePt t="78361" x="2228850" y="3662363"/>
          <p14:tracePt t="78375" x="2276475" y="3662363"/>
          <p14:tracePt t="78392" x="2400300" y="3671888"/>
          <p14:tracePt t="78408" x="2471738" y="3690938"/>
          <p14:tracePt t="78425" x="2552700" y="3719513"/>
          <p14:tracePt t="78442" x="2586038" y="3729038"/>
          <p14:tracePt t="78458" x="2609850" y="3738563"/>
          <p14:tracePt t="78475" x="2638425" y="3738563"/>
          <p14:tracePt t="78492" x="2647950" y="3738563"/>
          <p14:tracePt t="78508" x="2657475" y="3738563"/>
          <p14:tracePt t="78525" x="2686050" y="3738563"/>
          <p14:tracePt t="78542" x="2714625" y="3738563"/>
          <p14:tracePt t="78558" x="2743200" y="3738563"/>
          <p14:tracePt t="78575" x="2786063" y="3733800"/>
          <p14:tracePt t="78592" x="2805113" y="3733800"/>
          <p14:tracePt t="78608" x="2819400" y="3729038"/>
          <p14:tracePt t="78625" x="2833688" y="3729038"/>
          <p14:tracePt t="78642" x="2843213" y="3729038"/>
          <p14:tracePt t="78658" x="2847975" y="3729038"/>
          <p14:tracePt t="78675" x="2852738" y="3729038"/>
          <p14:tracePt t="78716" x="2857500" y="3729038"/>
          <p14:tracePt t="78730" x="2857500" y="3724275"/>
          <p14:tracePt t="78780" x="2862263" y="3719513"/>
          <p14:tracePt t="78787" x="2867025" y="3719513"/>
          <p14:tracePt t="78794" x="2871788" y="3714750"/>
          <p14:tracePt t="78808" x="2881313" y="3714750"/>
          <p14:tracePt t="78825" x="2900363" y="3709988"/>
          <p14:tracePt t="78842" x="2919413" y="3705225"/>
          <p14:tracePt t="78858" x="2957513" y="3695700"/>
          <p14:tracePt t="78875" x="2986088" y="3690938"/>
          <p14:tracePt t="78891" x="3009900" y="3681413"/>
          <p14:tracePt t="78908" x="3038475" y="3671888"/>
          <p14:tracePt t="78925" x="3062288" y="3662363"/>
          <p14:tracePt t="78942" x="3071813" y="3657600"/>
          <p14:tracePt t="78958" x="3100388" y="3652838"/>
          <p14:tracePt t="78975" x="3119438" y="3643313"/>
          <p14:tracePt t="78991" x="3133725" y="3643313"/>
          <p14:tracePt t="79008" x="3167063" y="3638550"/>
          <p14:tracePt t="79025" x="3190875" y="3638550"/>
          <p14:tracePt t="79042" x="3200400" y="3638550"/>
          <p14:tracePt t="79058" x="3205163" y="3638550"/>
          <p14:tracePt t="79075" x="3209925" y="3638550"/>
          <p14:tracePt t="79093" x="3214688" y="3638550"/>
          <p14:tracePt t="79128" x="3219450" y="3638550"/>
          <p14:tracePt t="79306" x="3224213" y="3638550"/>
          <p14:tracePt t="79313" x="3228975" y="3643313"/>
          <p14:tracePt t="79325" x="3238500" y="3648075"/>
          <p14:tracePt t="79342" x="3262313" y="3662363"/>
          <p14:tracePt t="79358" x="3290888" y="3671888"/>
          <p14:tracePt t="79375" x="3309938" y="3676650"/>
          <p14:tracePt t="79391" x="3338513" y="3681413"/>
          <p14:tracePt t="79408" x="3352800" y="3681413"/>
          <p14:tracePt t="79425" x="3357563" y="3681413"/>
          <p14:tracePt t="79441" x="3362325" y="3681413"/>
          <p14:tracePt t="79475" x="3367088" y="3681413"/>
          <p14:tracePt t="84296" x="3390900" y="3686175"/>
          <p14:tracePt t="84303" x="3438525" y="3686175"/>
          <p14:tracePt t="84311" x="3481388" y="3690938"/>
          <p14:tracePt t="84323" x="3529013" y="3695700"/>
          <p14:tracePt t="84340" x="3624263" y="3709988"/>
          <p14:tracePt t="84356" x="3676650" y="3714750"/>
          <p14:tracePt t="84373" x="3729038" y="3714750"/>
          <p14:tracePt t="84390" x="3795713" y="3714750"/>
          <p14:tracePt t="84406" x="3819525" y="3709988"/>
          <p14:tracePt t="84409" x="3829050" y="3709988"/>
          <p14:tracePt t="84423" x="3833813" y="3709988"/>
          <p14:tracePt t="84440" x="3838575" y="3709988"/>
          <p14:tracePt t="84474" x="3843338" y="3709988"/>
          <p14:tracePt t="97758" x="3829050" y="3709988"/>
          <p14:tracePt t="97767" x="3805238" y="3709988"/>
          <p14:tracePt t="97785" x="3767138" y="3714750"/>
          <p14:tracePt t="97802" x="3757613" y="3714750"/>
          <p14:tracePt t="97819" x="3752850" y="3714750"/>
          <p14:tracePt t="97856" x="3748088" y="3714750"/>
          <p14:tracePt t="97971" x="3743325" y="3714750"/>
          <p14:tracePt t="98098" x="3738563" y="3714750"/>
          <p14:tracePt t="100768" x="3757613" y="3714750"/>
          <p14:tracePt t="100775" x="3776663" y="3714750"/>
          <p14:tracePt t="100784" x="3795713" y="3709988"/>
          <p14:tracePt t="100801" x="3824288" y="3709988"/>
          <p14:tracePt t="100818" x="3852863" y="3709988"/>
          <p14:tracePt t="100834" x="3857625" y="3709988"/>
          <p14:tracePt t="100851" x="3862388" y="3709988"/>
          <p14:tracePt t="100867" x="3867150" y="3709988"/>
          <p14:tracePt t="100901" x="3871913" y="3709988"/>
          <p14:tracePt t="100917" x="3881438" y="3709988"/>
          <p14:tracePt t="100934" x="3895725" y="3709988"/>
          <p14:tracePt t="100951" x="3910013" y="3705225"/>
          <p14:tracePt t="100967" x="3948113" y="3700463"/>
          <p14:tracePt t="100984" x="3967163" y="3695700"/>
          <p14:tracePt t="101001" x="3986213" y="3690938"/>
          <p14:tracePt t="101017" x="4010025" y="3686175"/>
          <p14:tracePt t="101034" x="4024313" y="3681413"/>
          <p14:tracePt t="101051" x="4033838" y="3681413"/>
          <p14:tracePt t="101068" x="4067175" y="3671888"/>
          <p14:tracePt t="101084" x="4086225" y="3671888"/>
          <p14:tracePt t="101101" x="4124325" y="3671888"/>
          <p14:tracePt t="101117" x="4138613" y="3671888"/>
          <p14:tracePt t="101134" x="4167188" y="3671888"/>
          <p14:tracePt t="101151" x="4195763" y="3667125"/>
          <p14:tracePt t="101167" x="4205288" y="3667125"/>
          <p14:tracePt t="101184" x="4224338" y="3667125"/>
          <p14:tracePt t="101201" x="4243388" y="3667125"/>
          <p14:tracePt t="101217" x="4257675" y="3667125"/>
          <p14:tracePt t="101234" x="4262438" y="3667125"/>
          <p14:tracePt t="101251" x="4267200" y="3667125"/>
          <p14:tracePt t="101293" x="4271963" y="3667125"/>
          <p14:tracePt t="102415" x="4281488" y="3667125"/>
          <p14:tracePt t="102422" x="4295775" y="3667125"/>
          <p14:tracePt t="102433" x="4314825" y="3667125"/>
          <p14:tracePt t="102450" x="4357688" y="3667125"/>
          <p14:tracePt t="102467" x="4386263" y="3667125"/>
          <p14:tracePt t="102484" x="4400550" y="3667125"/>
          <p14:tracePt t="102500" x="4424363" y="3667125"/>
          <p14:tracePt t="102517" x="4438650" y="3671888"/>
          <p14:tracePt t="102534" x="4452938" y="3671888"/>
          <p14:tracePt t="102550" x="4481513" y="3676650"/>
          <p14:tracePt t="102567" x="4495800" y="3676650"/>
          <p14:tracePt t="102584" x="4514850" y="3676650"/>
          <p14:tracePt t="102600" x="4533900" y="3676650"/>
          <p14:tracePt t="102617" x="4552950" y="3676650"/>
          <p14:tracePt t="102634" x="4557713" y="3676650"/>
          <p14:tracePt t="102650" x="4567238" y="3676650"/>
          <p14:tracePt t="102671" x="4572000" y="3676650"/>
          <p14:tracePt t="102699" x="4576763" y="3676650"/>
          <p14:tracePt t="102777" x="4581525" y="3676650"/>
          <p14:tracePt t="102877" x="4562475" y="3676650"/>
          <p14:tracePt t="102887" x="4538663" y="3681413"/>
          <p14:tracePt t="102900" x="4462463" y="3686175"/>
          <p14:tracePt t="102917" x="4362450" y="3690938"/>
          <p14:tracePt t="102934" x="4186238" y="3695700"/>
          <p14:tracePt t="102950" x="4110038" y="3690938"/>
          <p14:tracePt t="102967" x="4048125" y="3686175"/>
          <p14:tracePt t="102983" x="3981450" y="3681413"/>
          <p14:tracePt t="103000" x="3952875" y="3676650"/>
          <p14:tracePt t="103017" x="3938588" y="3671888"/>
          <p14:tracePt t="103033" x="3933825" y="3671888"/>
          <p14:tracePt t="103067" x="3929063" y="3671888"/>
          <p14:tracePt t="103160" x="3933825" y="3671888"/>
          <p14:tracePt t="103168" x="3938588" y="3671888"/>
          <p14:tracePt t="103183" x="3948113" y="3671888"/>
          <p14:tracePt t="103200" x="3962400" y="3671888"/>
          <p14:tracePt t="103217" x="3990975" y="3671888"/>
          <p14:tracePt t="103233" x="4033838" y="3681413"/>
          <p14:tracePt t="103250" x="4105275" y="3681413"/>
          <p14:tracePt t="103267" x="4224338" y="3686175"/>
          <p14:tracePt t="103283" x="4276725" y="3686175"/>
          <p14:tracePt t="103300" x="4305300" y="3686175"/>
          <p14:tracePt t="103317" x="4314825" y="3690938"/>
          <p14:tracePt t="103352" x="4281488" y="3690938"/>
          <p14:tracePt t="103367" x="4186238" y="3690938"/>
          <p14:tracePt t="103383" x="4100513" y="3690938"/>
          <p14:tracePt t="103400" x="3986213" y="3686175"/>
          <p14:tracePt t="103417" x="3848100" y="3686175"/>
          <p14:tracePt t="103433" x="3810000" y="3686175"/>
          <p14:tracePt t="103450" x="3800475" y="3686175"/>
          <p14:tracePt t="103487" x="3805238" y="3686175"/>
          <p14:tracePt t="103500" x="3814763" y="3686175"/>
          <p14:tracePt t="103517" x="3929063" y="3695700"/>
          <p14:tracePt t="103533" x="4019550" y="3700463"/>
          <p14:tracePt t="103550" x="4119563" y="3714750"/>
          <p14:tracePt t="103567" x="4219575" y="3729038"/>
          <p14:tracePt t="103583" x="4243388" y="3729038"/>
          <p14:tracePt t="103600" x="4252913" y="3733800"/>
          <p14:tracePt t="103616" x="4252913" y="3738563"/>
          <p14:tracePt t="103633" x="4257675" y="3738563"/>
          <p14:tracePt t="103736" x="4267200" y="3738563"/>
          <p14:tracePt t="103743" x="4281488" y="3738563"/>
          <p14:tracePt t="103750" x="4291013" y="3738563"/>
          <p14:tracePt t="103767" x="4314825" y="3738563"/>
          <p14:tracePt t="103783" x="4343400" y="3752850"/>
          <p14:tracePt t="103800" x="4386263" y="3757613"/>
          <p14:tracePt t="103816" x="4395788" y="3762375"/>
          <p14:tracePt t="103833" x="4419600" y="3767138"/>
          <p14:tracePt t="103850" x="4433888" y="3771900"/>
          <p14:tracePt t="103866" x="4448175" y="3776663"/>
          <p14:tracePt t="103883" x="4462463" y="3776663"/>
          <p14:tracePt t="103900" x="4491038" y="3786188"/>
          <p14:tracePt t="103917" x="4514850" y="3786188"/>
          <p14:tracePt t="103933" x="4543425" y="3781425"/>
          <p14:tracePt t="103950" x="4595813" y="3781425"/>
          <p14:tracePt t="103966" x="4624388" y="3781425"/>
          <p14:tracePt t="103983" x="4643438" y="3781425"/>
          <p14:tracePt t="104000" x="4667250" y="3781425"/>
          <p14:tracePt t="104016" x="4672013" y="3781425"/>
          <p14:tracePt t="104050" x="4676775" y="3781425"/>
          <p14:tracePt t="104205" x="4681538" y="3781425"/>
          <p14:tracePt t="106903" x="4738688" y="3767138"/>
          <p14:tracePt t="106910" x="4795838" y="3757613"/>
          <p14:tracePt t="106917" x="4857750" y="3738563"/>
          <p14:tracePt t="106932" x="5010150" y="3714750"/>
          <p14:tracePt t="106949" x="5119688" y="3709988"/>
          <p14:tracePt t="106966" x="5248275" y="3714750"/>
          <p14:tracePt t="106982" x="5319713" y="3729038"/>
          <p14:tracePt t="106999" x="5372100" y="3733800"/>
          <p14:tracePt t="107015" x="5438775" y="3738563"/>
          <p14:tracePt t="107032" x="5462588" y="3738563"/>
          <p14:tracePt t="107049" x="5481638" y="3729038"/>
          <p14:tracePt t="107065" x="5534025" y="3705225"/>
          <p14:tracePt t="107082" x="5586413" y="3671888"/>
          <p14:tracePt t="107099" x="5662613" y="3638550"/>
          <p14:tracePt t="107115" x="5734050" y="3605213"/>
          <p14:tracePt t="107132" x="5776913" y="3586163"/>
          <p14:tracePt t="107149" x="5810250" y="3571875"/>
          <p14:tracePt t="107165" x="5834063" y="3562350"/>
          <p14:tracePt t="107182" x="5843588" y="3562350"/>
          <p14:tracePt t="107215" x="5848350" y="3562350"/>
          <p14:tracePt t="107293" x="5848350" y="3567113"/>
          <p14:tracePt t="107307" x="5848350" y="3576638"/>
          <p14:tracePt t="107321" x="5848350" y="3586163"/>
          <p14:tracePt t="107332" x="5857875" y="3595688"/>
          <p14:tracePt t="107349" x="5862638" y="3629025"/>
          <p14:tracePt t="107365" x="5872163" y="3643313"/>
          <p14:tracePt t="107382" x="5872163" y="3652838"/>
          <p14:tracePt t="107399" x="5876925" y="3662363"/>
          <p14:tracePt t="107415" x="5881688" y="3671888"/>
          <p14:tracePt t="107432" x="5881688" y="3686175"/>
          <p14:tracePt t="107449" x="5891213" y="3695700"/>
          <p14:tracePt t="107482" x="5891213" y="3700463"/>
          <p14:tracePt t="107499" x="5895975" y="3705225"/>
          <p14:tracePt t="107534" x="5895975" y="3709988"/>
          <p14:tracePt t="107555" x="5895975" y="3714750"/>
          <p14:tracePt t="107565" x="5900738" y="3714750"/>
          <p14:tracePt t="107620" x="5900738" y="3719513"/>
          <p14:tracePt t="107676" x="5900738" y="3724275"/>
          <p14:tracePt t="107690" x="5905500" y="3724275"/>
          <p14:tracePt t="107711" x="5910263" y="3733800"/>
          <p14:tracePt t="107726" x="5910263" y="3738563"/>
          <p14:tracePt t="116409" x="5843588" y="3738563"/>
          <p14:tracePt t="116417" x="5715000" y="3729038"/>
          <p14:tracePt t="116429" x="5567363" y="3714750"/>
          <p14:tracePt t="116446" x="4981575" y="3643313"/>
          <p14:tracePt t="116462" x="4529138" y="3571875"/>
          <p14:tracePt t="116479" x="4095750" y="3481388"/>
          <p14:tracePt t="116496" x="3529013" y="3271838"/>
          <p14:tracePt t="116512" x="3257550" y="3152775"/>
          <p14:tracePt t="116529" x="3028950" y="3014663"/>
          <p14:tracePt t="116546" x="2857500" y="2843213"/>
          <p14:tracePt t="116562" x="2786063" y="2738438"/>
          <p14:tracePt t="116579" x="2724150" y="2586038"/>
          <p14:tracePt t="116596" x="2709863" y="2519363"/>
          <p14:tracePt t="116612" x="2709863" y="2481263"/>
          <p14:tracePt t="116629" x="2714625" y="2452688"/>
          <p14:tracePt t="116646" x="2767013" y="2419350"/>
          <p14:tracePt t="116662" x="2871788" y="2362200"/>
          <p14:tracePt t="116679" x="3114675" y="2276475"/>
          <p14:tracePt t="116695" x="3333750" y="2228850"/>
          <p14:tracePt t="116712" x="3538538" y="2200275"/>
          <p14:tracePt t="116729" x="3814763" y="2195513"/>
          <p14:tracePt t="116745" x="3943350" y="2205038"/>
          <p14:tracePt t="116762" x="4033838" y="2219325"/>
          <p14:tracePt t="116779" x="4105275" y="2238375"/>
          <p14:tracePt t="116796" x="4129088" y="2238375"/>
          <p14:tracePt t="116843" x="4124325" y="2238375"/>
          <p14:tracePt t="116856" x="4071938" y="2238375"/>
          <p14:tracePt t="116863" x="4043363" y="2233613"/>
          <p14:tracePt t="116879" x="3943350" y="2224088"/>
          <p14:tracePt t="116895" x="3795713" y="2209800"/>
          <p14:tracePt t="116912" x="3643313" y="2195513"/>
          <p14:tracePt t="116929" x="3424238" y="2157413"/>
          <p14:tracePt t="116945" x="3343275" y="2133600"/>
          <p14:tracePt t="116962" x="3314700" y="2128838"/>
          <p14:tracePt t="116995" x="3319463" y="2124075"/>
          <p14:tracePt t="117013" x="3505200" y="2095500"/>
          <p14:tracePt t="117029" x="3786188" y="2071688"/>
          <p14:tracePt t="117045" x="4114800" y="2047875"/>
          <p14:tracePt t="117062" x="4638675" y="2043113"/>
          <p14:tracePt t="117079" x="4929188" y="2066925"/>
          <p14:tracePt t="117095" x="5157788" y="2085975"/>
          <p14:tracePt t="117112" x="5295900" y="2100263"/>
          <p14:tracePt t="117129" x="5310188" y="2100263"/>
          <p14:tracePt t="117145" x="5314950" y="2100263"/>
          <p14:tracePt t="117179" x="5248275" y="2095500"/>
          <p14:tracePt t="117195" x="5091113" y="2090738"/>
          <p14:tracePt t="117212" x="4714875" y="2081213"/>
          <p14:tracePt t="117229" x="4400550" y="2071688"/>
          <p14:tracePt t="117245" x="4086225" y="2066925"/>
          <p14:tracePt t="117262" x="3848100" y="2043113"/>
          <p14:tracePt t="117279" x="3805238" y="2038350"/>
          <p14:tracePt t="117295" x="3795713" y="2033588"/>
          <p14:tracePt t="117297" x="3790950" y="2033588"/>
          <p14:tracePt t="117332" x="3824288" y="2038350"/>
          <p14:tracePt t="117339" x="3881438" y="2038350"/>
          <p14:tracePt t="117346" x="3938588" y="2038350"/>
          <p14:tracePt t="117362" x="4119563" y="2024063"/>
          <p14:tracePt t="117379" x="4391025" y="1985963"/>
          <p14:tracePt t="117395" x="4733925" y="1952625"/>
          <p14:tracePt t="117412" x="5162550" y="1919288"/>
          <p14:tracePt t="117429" x="5276850" y="1909763"/>
          <p14:tracePt t="117445" x="5343525" y="1905000"/>
          <p14:tracePt t="117462" x="5348288" y="1905000"/>
          <p14:tracePt t="117495" x="5253038" y="1876425"/>
          <p14:tracePt t="117512" x="5086350" y="1857375"/>
          <p14:tracePt t="117529" x="4857750" y="1843088"/>
          <p14:tracePt t="117545" x="4457700" y="1814513"/>
          <p14:tracePt t="117562" x="4310063" y="1781175"/>
          <p14:tracePt t="117578" x="4238625" y="1771650"/>
          <p14:tracePt t="117595" x="4219575" y="1766888"/>
          <p14:tracePt t="117630" x="4224338" y="1766888"/>
          <p14:tracePt t="117645" x="4305300" y="1766888"/>
          <p14:tracePt t="117662" x="4438650" y="1766888"/>
          <p14:tracePt t="117679" x="4695825" y="1771650"/>
          <p14:tracePt t="117695" x="5162550" y="1804988"/>
          <p14:tracePt t="117712" x="5395913" y="1843088"/>
          <p14:tracePt t="117728" x="5553075" y="1862138"/>
          <p14:tracePt t="117745" x="5638800" y="1881188"/>
          <p14:tracePt t="117762" x="5648325" y="1885950"/>
          <p14:tracePt t="117795" x="5553075" y="1866900"/>
          <p14:tracePt t="117812" x="5329238" y="1866900"/>
          <p14:tracePt t="117829" x="4881563" y="1885950"/>
          <p14:tracePt t="117845" x="4543425" y="1895475"/>
          <p14:tracePt t="117862" x="4333875" y="1895475"/>
          <p14:tracePt t="117878" x="4219575" y="1895475"/>
          <p14:tracePt t="117895" x="4205288" y="1895475"/>
          <p14:tracePt t="117929" x="4214813" y="1895475"/>
          <p14:tracePt t="117945" x="4300538" y="1895475"/>
          <p14:tracePt t="117962" x="4448175" y="1890713"/>
          <p14:tracePt t="117978" x="4933950" y="1833563"/>
          <p14:tracePt t="117995" x="5262563" y="1819275"/>
          <p14:tracePt t="118012" x="5491163" y="1795463"/>
          <p14:tracePt t="118028" x="5619750" y="1790700"/>
          <p14:tracePt t="118045" x="5634038" y="1790700"/>
          <p14:tracePt t="118078" x="5448300" y="1776413"/>
          <p14:tracePt t="118095" x="5148263" y="1781175"/>
          <p14:tracePt t="118112" x="4786313" y="1781175"/>
          <p14:tracePt t="118128" x="4291013" y="1795463"/>
          <p14:tracePt t="118145" x="4119563" y="1804988"/>
          <p14:tracePt t="118162" x="4057650" y="1814513"/>
          <p14:tracePt t="118178" x="4043363" y="1814513"/>
          <p14:tracePt t="118206" x="4143375" y="1828800"/>
          <p14:tracePt t="118212" x="4224338" y="1828800"/>
          <p14:tracePt t="118228" x="4481513" y="1828800"/>
          <p14:tracePt t="118245" x="4795838" y="1828800"/>
          <p14:tracePt t="118262" x="5148263" y="1828800"/>
          <p14:tracePt t="118278" x="5233988" y="1828800"/>
          <p14:tracePt t="118295" x="5262563" y="1828800"/>
          <p14:tracePt t="118328" x="5191125" y="1824038"/>
          <p14:tracePt t="118345" x="5038725" y="1828800"/>
          <p14:tracePt t="118362" x="4648200" y="1905000"/>
          <p14:tracePt t="118378" x="4352925" y="1966913"/>
          <p14:tracePt t="118395" x="4105275" y="2009775"/>
          <p14:tracePt t="118412" x="3862388" y="2047875"/>
          <p14:tracePt t="118428" x="3805238" y="2047875"/>
          <p14:tracePt t="118445" x="3786188" y="2047875"/>
          <p14:tracePt t="118461" x="3781425" y="2047875"/>
          <p14:tracePt t="118497" x="3781425" y="2043113"/>
          <p14:tracePt t="118511" x="3781425" y="2038350"/>
          <p14:tracePt t="118532" x="3771900" y="2028825"/>
          <p14:tracePt t="118545" x="3748088" y="2024063"/>
          <p14:tracePt t="118561" x="3681413" y="2024063"/>
          <p14:tracePt t="118578" x="3609975" y="2024063"/>
          <p14:tracePt t="118595" x="3552825" y="2024063"/>
          <p14:tracePt t="118612" x="3462338" y="2024063"/>
          <p14:tracePt t="118628" x="3424238" y="2024063"/>
          <p14:tracePt t="118645" x="3400425" y="2019300"/>
          <p14:tracePt t="118662" x="3390900" y="2014538"/>
          <p14:tracePt t="118678" x="3390900" y="2009775"/>
          <p14:tracePt t="118695" x="3390900" y="2000250"/>
          <p14:tracePt t="118712" x="3390900" y="1990725"/>
          <p14:tracePt t="118728" x="3390900" y="1976438"/>
          <p14:tracePt t="118745" x="3390900" y="1971675"/>
          <p14:tracePt t="118761" x="3395663" y="1971675"/>
          <p14:tracePt t="118778" x="3395663" y="1962150"/>
          <p14:tracePt t="118795" x="3409950" y="1957388"/>
          <p14:tracePt t="118811" x="3419475" y="1947863"/>
          <p14:tracePt t="118828" x="3424238" y="1943100"/>
          <p14:tracePt t="118845" x="3438525" y="1933575"/>
          <p14:tracePt t="118861" x="3443288" y="1933575"/>
          <p14:tracePt t="118878" x="3443288" y="1928813"/>
          <p14:tracePt t="118895" x="3443288" y="1924050"/>
          <p14:tracePt t="118911" x="3448050" y="1919288"/>
          <p14:tracePt t="118945" x="3448050" y="1914525"/>
          <p14:tracePt t="118987" x="3448050" y="1909763"/>
          <p14:tracePt t="119015" x="3448050" y="1900238"/>
          <p14:tracePt t="119022" x="3452813" y="1876425"/>
          <p14:tracePt t="119029" x="3457575" y="1852613"/>
          <p14:tracePt t="119045" x="3467100" y="1819275"/>
          <p14:tracePt t="119061" x="3467100" y="1800225"/>
          <p14:tracePt t="119078" x="3467100" y="1795463"/>
          <p14:tracePt t="119095" x="3467100" y="1790700"/>
          <p14:tracePt t="119111" x="3467100" y="1785938"/>
          <p14:tracePt t="119150" x="3467100" y="1790700"/>
          <p14:tracePt t="119157" x="3471863" y="1790700"/>
          <p14:tracePt t="119164" x="3471863" y="1795463"/>
          <p14:tracePt t="119179" x="3476625" y="1809750"/>
          <p14:tracePt t="119195" x="3490913" y="1814513"/>
          <p14:tracePt t="119211" x="3548063" y="1828800"/>
          <p14:tracePt t="119228" x="3686175" y="1838325"/>
          <p14:tracePt t="119245" x="3819525" y="1843088"/>
          <p14:tracePt t="119261" x="3957638" y="1862138"/>
          <p14:tracePt t="119278" x="4252913" y="1871663"/>
          <p14:tracePt t="119295" x="4443413" y="1881188"/>
          <p14:tracePt t="119311" x="4667250" y="1876425"/>
          <p14:tracePt t="119328" x="4905375" y="1871663"/>
          <p14:tracePt t="119345" x="5033963" y="1866900"/>
          <p14:tracePt t="119361" x="5114925" y="1862138"/>
          <p14:tracePt t="119378" x="5200650" y="1852613"/>
          <p14:tracePt t="119395" x="5229225" y="1852613"/>
          <p14:tracePt t="119411" x="5238750" y="1852613"/>
          <p14:tracePt t="119428" x="5253038" y="1847850"/>
          <p14:tracePt t="119445" x="5267325" y="1843088"/>
          <p14:tracePt t="119461" x="5286375" y="1843088"/>
          <p14:tracePt t="119478" x="5300663" y="1833563"/>
          <p14:tracePt t="119495" x="5319713" y="1833563"/>
          <p14:tracePt t="119511" x="5348288" y="1819275"/>
          <p14:tracePt t="119528" x="5372100" y="1804988"/>
          <p14:tracePt t="119545" x="5410200" y="1776413"/>
          <p14:tracePt t="119561" x="5481638" y="1757363"/>
          <p14:tracePt t="119578" x="5505450" y="1752600"/>
          <p14:tracePt t="119595" x="5519738" y="1747838"/>
          <p14:tracePt t="119611" x="5524500" y="1747838"/>
          <p14:tracePt t="119628" x="5529263" y="1747838"/>
          <p14:tracePt t="119775" x="5524500" y="1747838"/>
          <p14:tracePt t="119839" x="5519738" y="1747838"/>
          <p14:tracePt t="119903" x="5510213" y="1747838"/>
          <p14:tracePt t="120087" x="5505450" y="1747838"/>
          <p14:tracePt t="120790" x="5505450" y="1752600"/>
          <p14:tracePt t="120798" x="5495925" y="1762125"/>
          <p14:tracePt t="120811" x="5453063" y="1804988"/>
          <p14:tracePt t="120827" x="5348288" y="1885950"/>
          <p14:tracePt t="120844" x="5214938" y="2009775"/>
          <p14:tracePt t="120861" x="4933950" y="2262188"/>
          <p14:tracePt t="120877" x="4748213" y="2447925"/>
          <p14:tracePt t="120894" x="4562475" y="2614613"/>
          <p14:tracePt t="120911" x="4343400" y="2828925"/>
          <p14:tracePt t="120927" x="4248150" y="2928938"/>
          <p14:tracePt t="120944" x="4186238" y="3009900"/>
          <p14:tracePt t="120961" x="4100513" y="3119438"/>
          <p14:tracePt t="120977" x="4062413" y="3167063"/>
          <p14:tracePt t="120994" x="4043363" y="3186113"/>
          <p14:tracePt t="121011" x="4033838" y="3205163"/>
          <p14:tracePt t="121028" x="4033838" y="3214688"/>
          <p14:tracePt t="121044" x="4029075" y="3219450"/>
          <p14:tracePt t="121061" x="4019550" y="3252788"/>
          <p14:tracePt t="121077" x="3995738" y="3295650"/>
          <p14:tracePt t="121094" x="3962400" y="3371850"/>
          <p14:tracePt t="121111" x="3914775" y="3471863"/>
          <p14:tracePt t="121127" x="3890963" y="3524250"/>
          <p14:tracePt t="121144" x="3867150" y="3562350"/>
          <p14:tracePt t="121161" x="3843338" y="3586163"/>
          <p14:tracePt t="121177" x="3819525" y="3609975"/>
          <p14:tracePt t="121194" x="3805238" y="3629025"/>
          <p14:tracePt t="121211" x="3781425" y="3657600"/>
          <p14:tracePt t="121227" x="3771900" y="3667125"/>
          <p14:tracePt t="121244" x="3757613" y="3681413"/>
          <p14:tracePt t="121261" x="3757613" y="3690938"/>
          <p14:tracePt t="121277" x="3752850" y="3690938"/>
          <p14:tracePt t="121294" x="3752850" y="3695700"/>
          <p14:tracePt t="121311" x="3748088" y="3695700"/>
          <p14:tracePt t="121358" x="3743325" y="3695700"/>
          <p14:tracePt t="121408" x="3743325" y="3700463"/>
          <p14:tracePt t="121593" x="3738563" y="3700463"/>
          <p14:tracePt t="121763" x="3738563" y="3695700"/>
          <p14:tracePt t="121798" x="3738563" y="3690938"/>
          <p14:tracePt t="121834" x="3738563" y="3686175"/>
          <p14:tracePt t="121877" x="3733800" y="3686175"/>
          <p14:tracePt t="121905" x="3733800" y="3681413"/>
          <p14:tracePt t="121955" x="3729038" y="3681413"/>
          <p14:tracePt t="122104" x="3729038" y="3676650"/>
          <p14:tracePt t="122224" x="3733800" y="3676650"/>
          <p14:tracePt t="122239" x="3738563" y="3676650"/>
          <p14:tracePt t="122253" x="3743325" y="3676650"/>
          <p14:tracePt t="122267" x="3752850" y="3676650"/>
          <p14:tracePt t="122277" x="3771900" y="3676650"/>
          <p14:tracePt t="122293" x="3833813" y="3676650"/>
          <p14:tracePt t="122310" x="3948113" y="3662363"/>
          <p14:tracePt t="122327" x="4043363" y="3667125"/>
          <p14:tracePt t="122343" x="4138613" y="3662363"/>
          <p14:tracePt t="122360" x="4229100" y="3662363"/>
          <p14:tracePt t="122377" x="4262438" y="3662363"/>
          <p14:tracePt t="122394" x="4281488" y="3662363"/>
          <p14:tracePt t="122410" x="4286250" y="3662363"/>
          <p14:tracePt t="122444" x="4291013" y="3662363"/>
          <p14:tracePt t="126891" x="4281488" y="3676650"/>
          <p14:tracePt t="126897" x="4238625" y="3709988"/>
          <p14:tracePt t="126909" x="4191000" y="3733800"/>
          <p14:tracePt t="126925" x="4038600" y="3800475"/>
          <p14:tracePt t="126942" x="3924300" y="3824288"/>
          <p14:tracePt t="126959" x="3833813" y="3833813"/>
          <p14:tracePt t="126975" x="3719513" y="3838575"/>
          <p14:tracePt t="126992" x="3681413" y="3833813"/>
          <p14:tracePt t="127009" x="3667125" y="3829050"/>
          <p14:tracePt t="127025" x="3652838" y="3819525"/>
          <p14:tracePt t="127042" x="3652838" y="3814763"/>
          <p14:tracePt t="127075" x="3657600" y="3810000"/>
          <p14:tracePt t="127092" x="3662363" y="3800475"/>
          <p14:tracePt t="127109" x="3695700" y="3800475"/>
          <p14:tracePt t="127125" x="3814763" y="3790950"/>
          <p14:tracePt t="127142" x="3924300" y="3781425"/>
          <p14:tracePt t="127159" x="4105275" y="3771900"/>
          <p14:tracePt t="127175" x="4186238" y="3767138"/>
          <p14:tracePt t="127192" x="4229100" y="3762375"/>
          <p14:tracePt t="127209" x="4252913" y="3762375"/>
          <p14:tracePt t="127242" x="4257675" y="3762375"/>
          <p14:tracePt t="127273" x="4248150" y="3762375"/>
          <p14:tracePt t="127287" x="4219575" y="3762375"/>
          <p14:tracePt t="127294" x="4191000" y="3762375"/>
          <p14:tracePt t="127309" x="4095750" y="3762375"/>
          <p14:tracePt t="127325" x="4005263" y="3757613"/>
          <p14:tracePt t="127342" x="3876675" y="3752850"/>
          <p14:tracePt t="127358" x="3729038" y="3738563"/>
          <p14:tracePt t="127375" x="3676650" y="3724275"/>
          <p14:tracePt t="127392" x="3648075" y="3719513"/>
          <p14:tracePt t="127408" x="3643313" y="3714750"/>
          <p14:tracePt t="127450" x="3648075" y="3709988"/>
          <p14:tracePt t="127458" x="3657600" y="3705225"/>
          <p14:tracePt t="127475" x="3667125" y="3705225"/>
          <p14:tracePt t="127492" x="3743325" y="3695700"/>
          <p14:tracePt t="127508" x="3857625" y="3671888"/>
          <p14:tracePt t="127525" x="3910013" y="3657600"/>
          <p14:tracePt t="127542" x="3952875" y="3648075"/>
          <p14:tracePt t="127558" x="3962400" y="3648075"/>
          <p14:tracePt t="127621" x="3890963" y="3643313"/>
          <p14:tracePt t="127628" x="3876675" y="3638550"/>
          <p14:tracePt t="127642" x="3838575" y="3638550"/>
          <p14:tracePt t="127658" x="3810000" y="3633788"/>
          <p14:tracePt t="127675" x="3800475" y="3633788"/>
          <p14:tracePt t="127713" x="3805238" y="3633788"/>
          <p14:tracePt t="127725" x="3814763" y="3633788"/>
          <p14:tracePt t="127742" x="3867150" y="3643313"/>
          <p14:tracePt t="127759" x="3914775" y="3657600"/>
          <p14:tracePt t="127775" x="3986213" y="3667125"/>
          <p14:tracePt t="127792" x="4090988" y="3686175"/>
          <p14:tracePt t="127808" x="4129088" y="3695700"/>
          <p14:tracePt t="127825" x="4143375" y="3700463"/>
          <p14:tracePt t="127842" x="4152900" y="3700463"/>
          <p14:tracePt t="127876" x="4119563" y="3705225"/>
          <p14:tracePt t="127892" x="4062413" y="3705225"/>
          <p14:tracePt t="127908" x="3995738" y="3705225"/>
          <p14:tracePt t="127925" x="3933825" y="3705225"/>
          <p14:tracePt t="127942" x="3838575" y="3719513"/>
          <p14:tracePt t="127958" x="3800475" y="3729038"/>
          <p14:tracePt t="127975" x="3790950" y="3729038"/>
          <p14:tracePt t="127992" x="3790950" y="3733800"/>
          <p14:tracePt t="128008" x="3800475" y="3738563"/>
          <p14:tracePt t="128025" x="3857625" y="3743325"/>
          <p14:tracePt t="128042" x="3895725" y="3748088"/>
          <p14:tracePt t="128058" x="3957638" y="3748088"/>
          <p14:tracePt t="128075" x="4029075" y="3752850"/>
          <p14:tracePt t="128092" x="4057650" y="3752850"/>
          <p14:tracePt t="128108" x="4062413" y="3752850"/>
          <p14:tracePt t="128125" x="4071938" y="3752850"/>
          <p14:tracePt t="128167" x="4067175" y="3752850"/>
          <p14:tracePt t="128210" x="4067175" y="3748088"/>
          <p14:tracePt t="128231" x="4062413" y="3748088"/>
          <p14:tracePt t="134572" x="4043363" y="3748088"/>
          <p14:tracePt t="134579" x="4014788" y="3748088"/>
          <p14:tracePt t="134589" x="4000500" y="3743325"/>
          <p14:tracePt t="134606" x="3952875" y="3738563"/>
          <p14:tracePt t="134623" x="3881438" y="3733800"/>
          <p14:tracePt t="134639" x="3838575" y="3729038"/>
          <p14:tracePt t="134656" x="3790950" y="3724275"/>
          <p14:tracePt t="134673" x="3776663" y="3724275"/>
          <p14:tracePt t="134689" x="3757613" y="3724275"/>
          <p14:tracePt t="134706" x="3733800" y="3724275"/>
          <p14:tracePt t="134723" x="3719513" y="3724275"/>
          <p14:tracePt t="134739" x="3705225" y="3724275"/>
          <p14:tracePt t="134756" x="3690938" y="3724275"/>
          <p14:tracePt t="134773" x="3676650" y="3724275"/>
          <p14:tracePt t="134789" x="3667125" y="3724275"/>
          <p14:tracePt t="134806" x="3662363" y="3724275"/>
          <p14:tracePt t="134823" x="3652838" y="3724275"/>
          <p14:tracePt t="134962" x="3657600" y="3724275"/>
          <p14:tracePt t="134990" x="3662363" y="3724275"/>
          <p14:tracePt t="135019" x="3667125" y="3724275"/>
          <p14:tracePt t="135055" x="3671888" y="3724275"/>
          <p14:tracePt t="135090" x="3676650" y="3724275"/>
          <p14:tracePt t="135154" x="3681413" y="3724275"/>
          <p14:tracePt t="135189" x="3681413" y="3729038"/>
          <p14:tracePt t="135339" x="3681413" y="3733800"/>
          <p14:tracePt t="135410" x="3681413" y="3738563"/>
          <p14:tracePt t="135466" x="3686175" y="3738563"/>
          <p14:tracePt t="136091" x="3690938" y="3738563"/>
          <p14:tracePt t="136099" x="3695700" y="3738563"/>
          <p14:tracePt t="136106" x="3705225" y="3738563"/>
          <p14:tracePt t="136122" x="3724275" y="3738563"/>
          <p14:tracePt t="136139" x="3752850" y="3733800"/>
          <p14:tracePt t="136156" x="3819525" y="3719513"/>
          <p14:tracePt t="136172" x="3852863" y="3719513"/>
          <p14:tracePt t="136189" x="3881438" y="3719513"/>
          <p14:tracePt t="136206" x="3910013" y="3719513"/>
          <p14:tracePt t="136222" x="3919538" y="3719513"/>
          <p14:tracePt t="136239" x="3929063" y="3719513"/>
          <p14:tracePt t="136256" x="3933825" y="3724275"/>
          <p14:tracePt t="136272" x="3948113" y="3724275"/>
          <p14:tracePt t="136289" x="3948113" y="3729038"/>
          <p14:tracePt t="136305" x="3957638" y="3729038"/>
          <p14:tracePt t="136339" x="3962400" y="3729038"/>
          <p14:tracePt t="136375" x="3967163" y="3729038"/>
          <p14:tracePt t="136389" x="3967163" y="3733800"/>
          <p14:tracePt t="136396" x="3971925" y="3733800"/>
          <p14:tracePt t="136405" x="3976688" y="3733800"/>
          <p14:tracePt t="136422" x="3986213" y="3738563"/>
          <p14:tracePt t="136439" x="4010025" y="3743325"/>
          <p14:tracePt t="136455" x="4019550" y="3743325"/>
          <p14:tracePt t="136472" x="4043363" y="3748088"/>
          <p14:tracePt t="136489" x="4062413" y="3752850"/>
          <p14:tracePt t="136505" x="4071938" y="3752850"/>
          <p14:tracePt t="136522" x="4076700" y="3752850"/>
          <p14:tracePt t="136539" x="4095750" y="3757613"/>
          <p14:tracePt t="136555" x="4100513" y="3762375"/>
          <p14:tracePt t="136572" x="4105275" y="3762375"/>
          <p14:tracePt t="136589" x="4114800" y="3767138"/>
          <p14:tracePt t="136622" x="4124325" y="3767138"/>
          <p14:tracePt t="136639" x="4129088" y="3767138"/>
          <p14:tracePt t="136655" x="4133850" y="3771900"/>
          <p14:tracePt t="136672" x="4138613" y="3771900"/>
          <p14:tracePt t="136705" x="4143375" y="3771900"/>
          <p14:tracePt t="136730" x="4148138" y="3771900"/>
          <p14:tracePt t="136766" x="4152900" y="3771900"/>
          <p14:tracePt t="136858" x="4157663" y="3771900"/>
          <p14:tracePt t="140061" x="0" y="0"/>
        </p14:tracePtLst>
      </p14:laserTraceLst>
    </p:ext>
  </p:extLs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0">
    <p:bg>
      <p:bgPr>
        <a:solidFill>
          <a:srgbClr val="F8F4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Picture 4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8492"/>
            <a:ext cx="9144000" cy="5119580"/>
          </a:xfrm>
          <a:prstGeom prst="rect">
            <a:avLst/>
          </a:prstGeom>
        </p:spPr>
      </p:pic>
      <p:sp>
        <p:nvSpPr>
          <p:cNvPr id="3" name="Text 1"/>
          <p:cNvSpPr/>
          <p:nvPr/>
        </p:nvSpPr>
        <p:spPr>
          <a:xfrm>
            <a:off x="457200" y="457200"/>
            <a:ext cx="82296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0B2545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Mixed </a:t>
            </a:r>
            <a:r>
              <a:rPr lang="en-US" sz="2800" b="1" dirty="0" smtClean="0">
                <a:solidFill>
                  <a:srgbClr val="0B2545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Review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457200" y="1033272"/>
            <a:ext cx="365760" cy="45720"/>
          </a:xfrm>
          <a:prstGeom prst="rect">
            <a:avLst/>
          </a:prstGeom>
          <a:solidFill>
            <a:srgbClr val="C9A961"/>
          </a:solidFill>
          <a:ln w="12700">
            <a:solidFill>
              <a:srgbClr val="C9A961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365760" y="1234440"/>
            <a:ext cx="4160520" cy="1078992"/>
          </a:xfrm>
          <a:prstGeom prst="rect">
            <a:avLst/>
          </a:prstGeom>
          <a:solidFill>
            <a:srgbClr val="FFFFFF"/>
          </a:solidFill>
          <a:ln w="12700">
            <a:solidFill>
              <a:srgbClr val="D9D2C2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6" name="Shape 4"/>
          <p:cNvSpPr/>
          <p:nvPr/>
        </p:nvSpPr>
        <p:spPr>
          <a:xfrm>
            <a:off x="365760" y="1234440"/>
            <a:ext cx="54864" cy="1078992"/>
          </a:xfrm>
          <a:prstGeom prst="rect">
            <a:avLst/>
          </a:prstGeom>
          <a:solidFill>
            <a:srgbClr val="C9A961"/>
          </a:solidFill>
          <a:ln w="12700">
            <a:solidFill>
              <a:srgbClr val="C9A961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502920" y="1280160"/>
            <a:ext cx="39776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kern="0" spc="200" dirty="0" smtClean="0">
                <a:solidFill>
                  <a:srgbClr val="0070C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Q13  </a:t>
            </a:r>
            <a:r>
              <a:rPr lang="en-US" sz="1000" b="1" kern="0" spc="200" dirty="0">
                <a:solidFill>
                  <a:srgbClr val="0070C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·  TF</a:t>
            </a:r>
            <a:endParaRPr lang="en-US" sz="1000" dirty="0">
              <a:solidFill>
                <a:srgbClr val="0070C0"/>
              </a:solidFill>
            </a:endParaRPr>
          </a:p>
        </p:txBody>
      </p:sp>
      <p:sp>
        <p:nvSpPr>
          <p:cNvPr id="8" name="Text 6"/>
          <p:cNvSpPr/>
          <p:nvPr/>
        </p:nvSpPr>
        <p:spPr>
          <a:xfrm>
            <a:off x="502920" y="1481328"/>
            <a:ext cx="397764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Egypt's high inflation in 2023 (≈ 33.9%) means an 18% nominal return produced a NEGATIVE real return.</a:t>
            </a:r>
            <a:endParaRPr lang="en-US" sz="1000" dirty="0"/>
          </a:p>
        </p:txBody>
      </p:sp>
      <p:sp>
        <p:nvSpPr>
          <p:cNvPr id="9" name="Shape 7"/>
          <p:cNvSpPr/>
          <p:nvPr/>
        </p:nvSpPr>
        <p:spPr>
          <a:xfrm>
            <a:off x="502920" y="2020824"/>
            <a:ext cx="3886200" cy="256032"/>
          </a:xfrm>
          <a:prstGeom prst="rect">
            <a:avLst/>
          </a:prstGeom>
          <a:solidFill>
            <a:srgbClr val="F2EBDB"/>
          </a:solidFill>
          <a:ln w="12700">
            <a:solidFill>
              <a:srgbClr val="2D7A4F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2020824"/>
            <a:ext cx="38404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  TRUE.  Real = (1.18/1.339) − 1 ≈ −11.9%.</a:t>
            </a:r>
            <a:endParaRPr lang="en-US" sz="900" dirty="0"/>
          </a:p>
        </p:txBody>
      </p:sp>
      <p:sp>
        <p:nvSpPr>
          <p:cNvPr id="11" name="Shape 9"/>
          <p:cNvSpPr/>
          <p:nvPr/>
        </p:nvSpPr>
        <p:spPr>
          <a:xfrm>
            <a:off x="4617720" y="1234440"/>
            <a:ext cx="4160520" cy="1078992"/>
          </a:xfrm>
          <a:prstGeom prst="rect">
            <a:avLst/>
          </a:prstGeom>
          <a:solidFill>
            <a:srgbClr val="FFFFFF"/>
          </a:solidFill>
          <a:ln w="12700">
            <a:solidFill>
              <a:srgbClr val="D9D2C2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12" name="Shape 10"/>
          <p:cNvSpPr/>
          <p:nvPr/>
        </p:nvSpPr>
        <p:spPr>
          <a:xfrm>
            <a:off x="4617720" y="1234440"/>
            <a:ext cx="54864" cy="1078992"/>
          </a:xfrm>
          <a:prstGeom prst="rect">
            <a:avLst/>
          </a:prstGeom>
          <a:solidFill>
            <a:srgbClr val="C9A961"/>
          </a:solidFill>
          <a:ln w="12700">
            <a:solidFill>
              <a:srgbClr val="C9A961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4754880" y="1280160"/>
            <a:ext cx="39776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kern="0" spc="200" dirty="0" smtClean="0">
                <a:solidFill>
                  <a:srgbClr val="0070C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Q14  </a:t>
            </a:r>
            <a:r>
              <a:rPr lang="en-US" sz="1000" b="1" kern="0" spc="200" dirty="0">
                <a:solidFill>
                  <a:srgbClr val="0070C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·  TF</a:t>
            </a:r>
            <a:endParaRPr lang="en-US" sz="1000" dirty="0">
              <a:solidFill>
                <a:srgbClr val="0070C0"/>
              </a:solidFill>
            </a:endParaRPr>
          </a:p>
        </p:txBody>
      </p:sp>
      <p:sp>
        <p:nvSpPr>
          <p:cNvPr id="14" name="Text 12"/>
          <p:cNvSpPr/>
          <p:nvPr/>
        </p:nvSpPr>
        <p:spPr>
          <a:xfrm>
            <a:off x="4754880" y="1481328"/>
            <a:ext cx="397764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Saudi Arabia's mortgage rates are typically lower than Egypt's because Saudi inflation and policy rates are lower.</a:t>
            </a:r>
            <a:endParaRPr lang="en-US" sz="1000" dirty="0"/>
          </a:p>
        </p:txBody>
      </p:sp>
      <p:sp>
        <p:nvSpPr>
          <p:cNvPr id="15" name="Shape 13"/>
          <p:cNvSpPr/>
          <p:nvPr/>
        </p:nvSpPr>
        <p:spPr>
          <a:xfrm>
            <a:off x="4754880" y="2020824"/>
            <a:ext cx="3886200" cy="256032"/>
          </a:xfrm>
          <a:prstGeom prst="rect">
            <a:avLst/>
          </a:prstGeom>
          <a:solidFill>
            <a:srgbClr val="F2EBDB"/>
          </a:solidFill>
          <a:ln w="12700">
            <a:solidFill>
              <a:srgbClr val="2D7A4F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4800600" y="2020824"/>
            <a:ext cx="38404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  TRUE.  SAMA repo rate ≈ 4.25% (2025); Saudi mortgage rates ≈ 4–5%.</a:t>
            </a:r>
            <a:endParaRPr lang="en-US" sz="900" dirty="0"/>
          </a:p>
        </p:txBody>
      </p:sp>
      <p:sp>
        <p:nvSpPr>
          <p:cNvPr id="17" name="Shape 15"/>
          <p:cNvSpPr/>
          <p:nvPr/>
        </p:nvSpPr>
        <p:spPr>
          <a:xfrm>
            <a:off x="365760" y="2377440"/>
            <a:ext cx="4160520" cy="1078992"/>
          </a:xfrm>
          <a:prstGeom prst="rect">
            <a:avLst/>
          </a:prstGeom>
          <a:solidFill>
            <a:srgbClr val="FFFFFF"/>
          </a:solidFill>
          <a:ln w="12700">
            <a:solidFill>
              <a:srgbClr val="D9D2C2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18" name="Shape 16"/>
          <p:cNvSpPr/>
          <p:nvPr/>
        </p:nvSpPr>
        <p:spPr>
          <a:xfrm>
            <a:off x="365760" y="2377440"/>
            <a:ext cx="54864" cy="1078992"/>
          </a:xfrm>
          <a:prstGeom prst="rect">
            <a:avLst/>
          </a:prstGeom>
          <a:solidFill>
            <a:srgbClr val="C9A961"/>
          </a:solidFill>
          <a:ln w="12700">
            <a:solidFill>
              <a:srgbClr val="C9A961"/>
            </a:solidFill>
            <a:prstDash val="solid"/>
          </a:ln>
        </p:spPr>
      </p:sp>
      <p:sp>
        <p:nvSpPr>
          <p:cNvPr id="19" name="Text 17"/>
          <p:cNvSpPr/>
          <p:nvPr/>
        </p:nvSpPr>
        <p:spPr>
          <a:xfrm>
            <a:off x="502920" y="2423160"/>
            <a:ext cx="39776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kern="0" spc="200" dirty="0" smtClean="0">
                <a:solidFill>
                  <a:srgbClr val="0070C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Q15  </a:t>
            </a:r>
            <a:r>
              <a:rPr lang="en-US" sz="1000" b="1" kern="0" spc="200" dirty="0">
                <a:solidFill>
                  <a:srgbClr val="0070C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·  MCQ</a:t>
            </a:r>
            <a:endParaRPr lang="en-US" sz="1000" dirty="0">
              <a:solidFill>
                <a:srgbClr val="0070C0"/>
              </a:solidFill>
            </a:endParaRPr>
          </a:p>
        </p:txBody>
      </p:sp>
      <p:sp>
        <p:nvSpPr>
          <p:cNvPr id="20" name="Text 18"/>
          <p:cNvSpPr/>
          <p:nvPr/>
        </p:nvSpPr>
        <p:spPr>
          <a:xfrm>
            <a:off x="502920" y="2624328"/>
            <a:ext cx="397764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discount rate used in real estate valuation typically equals:</a:t>
            </a:r>
            <a:endParaRPr lang="en-US" sz="1000" dirty="0"/>
          </a:p>
        </p:txBody>
      </p:sp>
      <p:sp>
        <p:nvSpPr>
          <p:cNvPr id="21" name="Text 19"/>
          <p:cNvSpPr/>
          <p:nvPr/>
        </p:nvSpPr>
        <p:spPr>
          <a:xfrm>
            <a:off x="502920" y="2980944"/>
            <a:ext cx="39776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A) Risk-free rate only   B) Inflation rate only   C) Risk-free rate + risk premium   D) Mortgage rate</a:t>
            </a:r>
            <a:endParaRPr lang="en-US" sz="900" dirty="0"/>
          </a:p>
        </p:txBody>
      </p:sp>
      <p:sp>
        <p:nvSpPr>
          <p:cNvPr id="22" name="Shape 20"/>
          <p:cNvSpPr/>
          <p:nvPr/>
        </p:nvSpPr>
        <p:spPr>
          <a:xfrm>
            <a:off x="502920" y="3210206"/>
            <a:ext cx="3886200" cy="256032"/>
          </a:xfrm>
          <a:prstGeom prst="rect">
            <a:avLst/>
          </a:prstGeom>
          <a:solidFill>
            <a:srgbClr val="F2EBDB"/>
          </a:solidFill>
          <a:ln w="12700">
            <a:solidFill>
              <a:srgbClr val="2D7A4F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548640" y="3163824"/>
            <a:ext cx="38404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  C.  r = risk-free + premium for project-specific risk.</a:t>
            </a:r>
            <a:endParaRPr lang="en-US" sz="900" dirty="0"/>
          </a:p>
        </p:txBody>
      </p:sp>
      <p:sp>
        <p:nvSpPr>
          <p:cNvPr id="24" name="Shape 22"/>
          <p:cNvSpPr/>
          <p:nvPr/>
        </p:nvSpPr>
        <p:spPr>
          <a:xfrm>
            <a:off x="4617720" y="2377440"/>
            <a:ext cx="4160520" cy="1078992"/>
          </a:xfrm>
          <a:prstGeom prst="rect">
            <a:avLst/>
          </a:prstGeom>
          <a:solidFill>
            <a:srgbClr val="FFFFFF"/>
          </a:solidFill>
          <a:ln w="12700">
            <a:solidFill>
              <a:srgbClr val="D9D2C2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25" name="Shape 23"/>
          <p:cNvSpPr/>
          <p:nvPr/>
        </p:nvSpPr>
        <p:spPr>
          <a:xfrm>
            <a:off x="4617720" y="2377440"/>
            <a:ext cx="54864" cy="1078992"/>
          </a:xfrm>
          <a:prstGeom prst="rect">
            <a:avLst/>
          </a:prstGeom>
          <a:solidFill>
            <a:srgbClr val="C9A961"/>
          </a:solidFill>
          <a:ln w="12700">
            <a:solidFill>
              <a:srgbClr val="C9A961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4754880" y="2423160"/>
            <a:ext cx="39776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kern="0" spc="200" dirty="0" smtClean="0">
                <a:solidFill>
                  <a:srgbClr val="0070C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Q16  </a:t>
            </a:r>
            <a:r>
              <a:rPr lang="en-US" sz="1000" b="1" kern="0" spc="200" dirty="0">
                <a:solidFill>
                  <a:srgbClr val="0070C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·  MCQ</a:t>
            </a:r>
            <a:endParaRPr lang="en-US" sz="1000" dirty="0">
              <a:solidFill>
                <a:srgbClr val="0070C0"/>
              </a:solidFill>
            </a:endParaRPr>
          </a:p>
        </p:txBody>
      </p:sp>
      <p:sp>
        <p:nvSpPr>
          <p:cNvPr id="27" name="Text 25"/>
          <p:cNvSpPr/>
          <p:nvPr/>
        </p:nvSpPr>
        <p:spPr>
          <a:xfrm>
            <a:off x="4754880" y="2624328"/>
            <a:ext cx="397764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If you save EGP 50,000 / year for 8 years at 10%, your accumulated balance is closest to:</a:t>
            </a:r>
            <a:endParaRPr lang="en-US" sz="1000" dirty="0"/>
          </a:p>
        </p:txBody>
      </p:sp>
      <p:sp>
        <p:nvSpPr>
          <p:cNvPr id="28" name="Text 26"/>
          <p:cNvSpPr/>
          <p:nvPr/>
        </p:nvSpPr>
        <p:spPr>
          <a:xfrm>
            <a:off x="4754880" y="2980944"/>
            <a:ext cx="39776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A) EGP 400,000   B) EGP 571,795   C) EGP 700,000   D) EGP 800,000</a:t>
            </a:r>
            <a:endParaRPr lang="en-US" sz="900" dirty="0"/>
          </a:p>
        </p:txBody>
      </p:sp>
      <p:sp>
        <p:nvSpPr>
          <p:cNvPr id="29" name="Shape 27"/>
          <p:cNvSpPr/>
          <p:nvPr/>
        </p:nvSpPr>
        <p:spPr>
          <a:xfrm>
            <a:off x="4754880" y="3163824"/>
            <a:ext cx="3886200" cy="256032"/>
          </a:xfrm>
          <a:prstGeom prst="rect">
            <a:avLst/>
          </a:prstGeom>
          <a:solidFill>
            <a:srgbClr val="F2EBDB"/>
          </a:solidFill>
          <a:ln w="12700">
            <a:solidFill>
              <a:srgbClr val="2D7A4F"/>
            </a:solidFill>
            <a:prstDash val="solid"/>
          </a:ln>
        </p:spPr>
      </p:sp>
      <p:sp>
        <p:nvSpPr>
          <p:cNvPr id="30" name="Text 28"/>
          <p:cNvSpPr/>
          <p:nvPr/>
        </p:nvSpPr>
        <p:spPr>
          <a:xfrm>
            <a:off x="4800600" y="3163824"/>
            <a:ext cx="38404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  B.  FVA = 50,000 × [(1.10)^8 − 1] / 0.10 ≈ 571,795.</a:t>
            </a:r>
            <a:endParaRPr lang="en-US" sz="900" dirty="0"/>
          </a:p>
        </p:txBody>
      </p:sp>
      <p:sp>
        <p:nvSpPr>
          <p:cNvPr id="31" name="Shape 29"/>
          <p:cNvSpPr/>
          <p:nvPr/>
        </p:nvSpPr>
        <p:spPr>
          <a:xfrm>
            <a:off x="365760" y="3520440"/>
            <a:ext cx="4160520" cy="1078992"/>
          </a:xfrm>
          <a:prstGeom prst="rect">
            <a:avLst/>
          </a:prstGeom>
          <a:solidFill>
            <a:srgbClr val="FFFFFF"/>
          </a:solidFill>
          <a:ln w="12700">
            <a:solidFill>
              <a:srgbClr val="D9D2C2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32" name="Shape 30"/>
          <p:cNvSpPr/>
          <p:nvPr/>
        </p:nvSpPr>
        <p:spPr>
          <a:xfrm>
            <a:off x="365760" y="3520440"/>
            <a:ext cx="54864" cy="1078992"/>
          </a:xfrm>
          <a:prstGeom prst="rect">
            <a:avLst/>
          </a:prstGeom>
          <a:solidFill>
            <a:srgbClr val="C9A961"/>
          </a:solidFill>
          <a:ln w="12700">
            <a:solidFill>
              <a:srgbClr val="C9A961"/>
            </a:solidFill>
            <a:prstDash val="solid"/>
          </a:ln>
        </p:spPr>
      </p:sp>
      <p:sp>
        <p:nvSpPr>
          <p:cNvPr id="33" name="Text 31"/>
          <p:cNvSpPr/>
          <p:nvPr/>
        </p:nvSpPr>
        <p:spPr>
          <a:xfrm>
            <a:off x="502920" y="3566160"/>
            <a:ext cx="39776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kern="0" spc="200" dirty="0" smtClean="0">
                <a:solidFill>
                  <a:srgbClr val="0070C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Q17  </a:t>
            </a:r>
            <a:r>
              <a:rPr lang="en-US" sz="1000" b="1" kern="0" spc="200" dirty="0">
                <a:solidFill>
                  <a:srgbClr val="0070C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·  TF</a:t>
            </a:r>
            <a:endParaRPr lang="en-US" sz="1000" dirty="0">
              <a:solidFill>
                <a:srgbClr val="0070C0"/>
              </a:solidFill>
            </a:endParaRPr>
          </a:p>
        </p:txBody>
      </p:sp>
      <p:sp>
        <p:nvSpPr>
          <p:cNvPr id="34" name="Text 32"/>
          <p:cNvSpPr/>
          <p:nvPr/>
        </p:nvSpPr>
        <p:spPr>
          <a:xfrm>
            <a:off x="502920" y="3767328"/>
            <a:ext cx="397764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If the discount rate increases, the present value of future cash flows decreases.</a:t>
            </a:r>
            <a:endParaRPr lang="en-US" sz="1000" dirty="0"/>
          </a:p>
        </p:txBody>
      </p:sp>
      <p:sp>
        <p:nvSpPr>
          <p:cNvPr id="35" name="Shape 33"/>
          <p:cNvSpPr/>
          <p:nvPr/>
        </p:nvSpPr>
        <p:spPr>
          <a:xfrm>
            <a:off x="502920" y="4306824"/>
            <a:ext cx="3886200" cy="256032"/>
          </a:xfrm>
          <a:prstGeom prst="rect">
            <a:avLst/>
          </a:prstGeom>
          <a:solidFill>
            <a:srgbClr val="F2EBDB"/>
          </a:solidFill>
          <a:ln w="12700">
            <a:solidFill>
              <a:srgbClr val="2D7A4F"/>
            </a:solidFill>
            <a:prstDash val="solid"/>
          </a:ln>
        </p:spPr>
      </p:sp>
      <p:sp>
        <p:nvSpPr>
          <p:cNvPr id="36" name="Text 34"/>
          <p:cNvSpPr/>
          <p:nvPr/>
        </p:nvSpPr>
        <p:spPr>
          <a:xfrm>
            <a:off x="548640" y="4306824"/>
            <a:ext cx="38404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  TRUE.  Higher r → bigger denominator (1+r)^n → smaller PV.</a:t>
            </a:r>
            <a:endParaRPr lang="en-US" sz="900" dirty="0"/>
          </a:p>
        </p:txBody>
      </p:sp>
      <p:sp>
        <p:nvSpPr>
          <p:cNvPr id="37" name="Shape 35"/>
          <p:cNvSpPr/>
          <p:nvPr/>
        </p:nvSpPr>
        <p:spPr>
          <a:xfrm>
            <a:off x="4617720" y="3520440"/>
            <a:ext cx="4160520" cy="1078992"/>
          </a:xfrm>
          <a:prstGeom prst="rect">
            <a:avLst/>
          </a:prstGeom>
          <a:solidFill>
            <a:srgbClr val="FFFFFF"/>
          </a:solidFill>
          <a:ln w="12700">
            <a:solidFill>
              <a:srgbClr val="D9D2C2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38" name="Shape 36"/>
          <p:cNvSpPr/>
          <p:nvPr/>
        </p:nvSpPr>
        <p:spPr>
          <a:xfrm>
            <a:off x="4617720" y="3520440"/>
            <a:ext cx="54864" cy="1078992"/>
          </a:xfrm>
          <a:prstGeom prst="rect">
            <a:avLst/>
          </a:prstGeom>
          <a:solidFill>
            <a:srgbClr val="C9A961"/>
          </a:solidFill>
          <a:ln w="12700">
            <a:solidFill>
              <a:srgbClr val="C9A961"/>
            </a:solidFill>
            <a:prstDash val="solid"/>
          </a:ln>
        </p:spPr>
      </p:sp>
      <p:sp>
        <p:nvSpPr>
          <p:cNvPr id="39" name="Text 37"/>
          <p:cNvSpPr/>
          <p:nvPr/>
        </p:nvSpPr>
        <p:spPr>
          <a:xfrm>
            <a:off x="4754880" y="3566160"/>
            <a:ext cx="39776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kern="0" spc="200" dirty="0" smtClean="0">
                <a:solidFill>
                  <a:srgbClr val="0070C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Q18  </a:t>
            </a:r>
            <a:r>
              <a:rPr lang="en-US" sz="1000" b="1" kern="0" spc="200" dirty="0">
                <a:solidFill>
                  <a:srgbClr val="0070C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·  MCQ</a:t>
            </a:r>
            <a:endParaRPr lang="en-US" sz="1000" dirty="0">
              <a:solidFill>
                <a:srgbClr val="0070C0"/>
              </a:solidFill>
            </a:endParaRPr>
          </a:p>
        </p:txBody>
      </p:sp>
      <p:sp>
        <p:nvSpPr>
          <p:cNvPr id="40" name="Text 38"/>
          <p:cNvSpPr/>
          <p:nvPr/>
        </p:nvSpPr>
        <p:spPr>
          <a:xfrm>
            <a:off x="4754880" y="3767328"/>
            <a:ext cx="397764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Global inflation peaked in 2022 at about ___ before declining.</a:t>
            </a:r>
            <a:endParaRPr lang="en-US" sz="1000" dirty="0"/>
          </a:p>
        </p:txBody>
      </p:sp>
      <p:sp>
        <p:nvSpPr>
          <p:cNvPr id="41" name="Text 39"/>
          <p:cNvSpPr/>
          <p:nvPr/>
        </p:nvSpPr>
        <p:spPr>
          <a:xfrm>
            <a:off x="4754880" y="4123944"/>
            <a:ext cx="39776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A) 3%   B) 5%   C) 7.9%   D) 15%</a:t>
            </a:r>
            <a:endParaRPr lang="en-US" sz="900" dirty="0"/>
          </a:p>
        </p:txBody>
      </p:sp>
      <p:sp>
        <p:nvSpPr>
          <p:cNvPr id="42" name="Shape 40"/>
          <p:cNvSpPr/>
          <p:nvPr/>
        </p:nvSpPr>
        <p:spPr>
          <a:xfrm>
            <a:off x="4754880" y="4306824"/>
            <a:ext cx="3886200" cy="256032"/>
          </a:xfrm>
          <a:prstGeom prst="rect">
            <a:avLst/>
          </a:prstGeom>
          <a:solidFill>
            <a:srgbClr val="F2EBDB"/>
          </a:solidFill>
          <a:ln w="12700">
            <a:solidFill>
              <a:srgbClr val="2D7A4F"/>
            </a:solidFill>
            <a:prstDash val="solid"/>
          </a:ln>
        </p:spPr>
      </p:sp>
      <p:sp>
        <p:nvSpPr>
          <p:cNvPr id="43" name="Text 41"/>
          <p:cNvSpPr/>
          <p:nvPr/>
        </p:nvSpPr>
        <p:spPr>
          <a:xfrm>
            <a:off x="4800600" y="4306824"/>
            <a:ext cx="38404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  C.  Per IMF/World Bank: world CPI averaged 7.93% in 2022.</a:t>
            </a:r>
            <a:endParaRPr lang="en-US" sz="900" dirty="0"/>
          </a:p>
        </p:txBody>
      </p:sp>
      <p:sp>
        <p:nvSpPr>
          <p:cNvPr id="46" name="Shape 44"/>
          <p:cNvSpPr/>
          <p:nvPr/>
        </p:nvSpPr>
        <p:spPr>
          <a:xfrm>
            <a:off x="0" y="4983480"/>
            <a:ext cx="9144000" cy="164592"/>
          </a:xfrm>
          <a:prstGeom prst="rect">
            <a:avLst/>
          </a:prstGeom>
          <a:solidFill>
            <a:srgbClr val="0B2545"/>
          </a:solidFill>
          <a:ln w="12700">
            <a:solidFill>
              <a:srgbClr val="0B2545"/>
            </a:solidFill>
            <a:prstDash val="solid"/>
          </a:ln>
        </p:spPr>
      </p:sp>
      <p:sp>
        <p:nvSpPr>
          <p:cNvPr id="47" name="Text 45"/>
          <p:cNvSpPr/>
          <p:nvPr/>
        </p:nvSpPr>
        <p:spPr>
          <a:xfrm>
            <a:off x="365760" y="4983480"/>
            <a:ext cx="54864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kern="0" spc="200" dirty="0">
                <a:solidFill>
                  <a:srgbClr val="E8D5A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TIME VALUE OF MONEY  ·  REAL ESTATE FINANCE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3536"/>
    </mc:Choice>
    <mc:Fallback xmlns="">
      <p:transition spd="slow" advTm="35353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538" x="3619500" y="3524250"/>
          <p14:tracePt t="6782" x="3533775" y="3490913"/>
          <p14:tracePt t="6790" x="3386138" y="3424238"/>
          <p14:tracePt t="6797" x="3238500" y="3357563"/>
          <p14:tracePt t="6808" x="3062288" y="3281363"/>
          <p14:tracePt t="6825" x="2509838" y="2995613"/>
          <p14:tracePt t="6841" x="2143125" y="2790825"/>
          <p14:tracePt t="6858" x="1795463" y="2576513"/>
          <p14:tracePt t="6875" x="1400175" y="2262188"/>
          <p14:tracePt t="6891" x="1162050" y="2081213"/>
          <p14:tracePt t="6908" x="971550" y="1881188"/>
          <p14:tracePt t="6925" x="752475" y="1666875"/>
          <p14:tracePt t="6941" x="657225" y="1562100"/>
          <p14:tracePt t="6958" x="600075" y="1476375"/>
          <p14:tracePt t="6975" x="552450" y="1400175"/>
          <p14:tracePt t="6991" x="542925" y="1371600"/>
          <p14:tracePt t="7008" x="533400" y="1362075"/>
          <p14:tracePt t="7486" x="533400" y="1381125"/>
          <p14:tracePt t="7493" x="533400" y="1423988"/>
          <p14:tracePt t="7508" x="533400" y="1509713"/>
          <p14:tracePt t="7524" x="533400" y="1571625"/>
          <p14:tracePt t="7541" x="538163" y="1614488"/>
          <p14:tracePt t="7558" x="538163" y="1643063"/>
          <p14:tracePt t="7574" x="538163" y="1647825"/>
          <p14:tracePt t="7591" x="538163" y="1652588"/>
          <p14:tracePt t="7608" x="542925" y="1662113"/>
          <p14:tracePt t="7624" x="542925" y="1671638"/>
          <p14:tracePt t="7641" x="547688" y="1671638"/>
          <p14:tracePt t="7658" x="547688" y="1676400"/>
          <p14:tracePt t="7674" x="547688" y="1681163"/>
          <p14:tracePt t="7691" x="547688" y="1690688"/>
          <p14:tracePt t="7708" x="547688" y="1695450"/>
          <p14:tracePt t="7724" x="547688" y="1704975"/>
          <p14:tracePt t="7741" x="552450" y="1733550"/>
          <p14:tracePt t="7758" x="557213" y="1752600"/>
          <p14:tracePt t="7774" x="557213" y="1771650"/>
          <p14:tracePt t="7791" x="561975" y="1785938"/>
          <p14:tracePt t="7840" x="561975" y="1790700"/>
          <p14:tracePt t="9084" x="571500" y="1790700"/>
          <p14:tracePt t="9091" x="576263" y="1790700"/>
          <p14:tracePt t="9107" x="604838" y="1790700"/>
          <p14:tracePt t="9124" x="623888" y="1790700"/>
          <p14:tracePt t="9141" x="647700" y="1790700"/>
          <p14:tracePt t="9157" x="671513" y="1790700"/>
          <p14:tracePt t="9174" x="676275" y="1790700"/>
          <p14:tracePt t="9190" x="695325" y="1790700"/>
          <p14:tracePt t="9207" x="704850" y="1790700"/>
          <p14:tracePt t="9224" x="709613" y="1790700"/>
          <p14:tracePt t="9241" x="728663" y="1790700"/>
          <p14:tracePt t="9257" x="742950" y="1790700"/>
          <p14:tracePt t="9274" x="771525" y="1790700"/>
          <p14:tracePt t="9290" x="800100" y="1785938"/>
          <p14:tracePt t="9307" x="828675" y="1785938"/>
          <p14:tracePt t="9324" x="871538" y="1781175"/>
          <p14:tracePt t="9340" x="895350" y="1776413"/>
          <p14:tracePt t="9357" x="914400" y="1776413"/>
          <p14:tracePt t="9374" x="947738" y="1776413"/>
          <p14:tracePt t="9390" x="966788" y="1776413"/>
          <p14:tracePt t="9407" x="990600" y="1776413"/>
          <p14:tracePt t="9424" x="1033463" y="1776413"/>
          <p14:tracePt t="9440" x="1057275" y="1776413"/>
          <p14:tracePt t="9457" x="1081088" y="1776413"/>
          <p14:tracePt t="9474" x="1095375" y="1776413"/>
          <p14:tracePt t="9490" x="1100138" y="1776413"/>
          <p14:tracePt t="9507" x="1109663" y="1776413"/>
          <p14:tracePt t="9524" x="1123950" y="1771650"/>
          <p14:tracePt t="9557" x="1128713" y="1771650"/>
          <p14:tracePt t="9574" x="1133475" y="1771650"/>
          <p14:tracePt t="9590" x="1138238" y="1762125"/>
          <p14:tracePt t="9607" x="1143000" y="1762125"/>
          <p14:tracePt t="9629" x="1147763" y="1757363"/>
          <p14:tracePt t="9643" x="1152525" y="1752600"/>
          <p14:tracePt t="9657" x="1157288" y="1752600"/>
          <p14:tracePt t="9674" x="1166813" y="1752600"/>
          <p14:tracePt t="9700" x="1171575" y="1752600"/>
          <p14:tracePt t="9765" x="1176338" y="1752600"/>
          <p14:tracePt t="9786" x="1176338" y="1747838"/>
          <p14:tracePt t="9793" x="1181100" y="1747838"/>
          <p14:tracePt t="9807" x="1195388" y="1743075"/>
          <p14:tracePt t="9824" x="1200150" y="1738313"/>
          <p14:tracePt t="9840" x="1209675" y="1738313"/>
          <p14:tracePt t="9857" x="1228725" y="1728788"/>
          <p14:tracePt t="9874" x="1243013" y="1724025"/>
          <p14:tracePt t="9890" x="1262063" y="1719263"/>
          <p14:tracePt t="9907" x="1276350" y="1714500"/>
          <p14:tracePt t="9924" x="1290638" y="1709738"/>
          <p14:tracePt t="9940" x="1300163" y="1709738"/>
          <p14:tracePt t="9957" x="1309688" y="1700213"/>
          <p14:tracePt t="9974" x="1319213" y="1700213"/>
          <p14:tracePt t="9990" x="1323975" y="1700213"/>
          <p14:tracePt t="10024" x="1328738" y="1700213"/>
          <p14:tracePt t="10048" x="1333500" y="1700213"/>
          <p14:tracePt t="14060" x="1347788" y="1700213"/>
          <p14:tracePt t="14067" x="1376363" y="1700213"/>
          <p14:tracePt t="14074" x="1395413" y="1709738"/>
          <p14:tracePt t="14089" x="1462088" y="1719263"/>
          <p14:tracePt t="14106" x="1519238" y="1724025"/>
          <p14:tracePt t="14122" x="1571625" y="1728788"/>
          <p14:tracePt t="14139" x="1638300" y="1738313"/>
          <p14:tracePt t="14155" x="1685925" y="1738313"/>
          <p14:tracePt t="14172" x="1738313" y="1733550"/>
          <p14:tracePt t="14189" x="1800225" y="1728788"/>
          <p14:tracePt t="14205" x="1828800" y="1724025"/>
          <p14:tracePt t="14222" x="1847850" y="1724025"/>
          <p14:tracePt t="14239" x="1857375" y="1724025"/>
          <p14:tracePt t="14272" x="1862138" y="1724025"/>
          <p14:tracePt t="15394" x="1876425" y="1724025"/>
          <p14:tracePt t="15402" x="1885950" y="1724025"/>
          <p14:tracePt t="15409" x="1905000" y="1724025"/>
          <p14:tracePt t="15422" x="1928813" y="1724025"/>
          <p14:tracePt t="15438" x="1952625" y="1724025"/>
          <p14:tracePt t="15455" x="1971675" y="1724025"/>
          <p14:tracePt t="15472" x="2014538" y="1724025"/>
          <p14:tracePt t="15488" x="2033588" y="1724025"/>
          <p14:tracePt t="15505" x="2062163" y="1724025"/>
          <p14:tracePt t="15522" x="2105025" y="1724025"/>
          <p14:tracePt t="15538" x="2133600" y="1724025"/>
          <p14:tracePt t="15555" x="2157413" y="1724025"/>
          <p14:tracePt t="15572" x="2200275" y="1724025"/>
          <p14:tracePt t="15588" x="2228850" y="1724025"/>
          <p14:tracePt t="15605" x="2252663" y="1724025"/>
          <p14:tracePt t="15622" x="2295525" y="1724025"/>
          <p14:tracePt t="15638" x="2309813" y="1724025"/>
          <p14:tracePt t="15655" x="2328863" y="1724025"/>
          <p14:tracePt t="15672" x="2338388" y="1724025"/>
          <p14:tracePt t="15688" x="2343150" y="1724025"/>
          <p14:tracePt t="15735" x="2347913" y="1724025"/>
          <p14:tracePt t="16765" x="2343150" y="1724025"/>
          <p14:tracePt t="16800" x="2338388" y="1724025"/>
          <p14:tracePt t="16914" x="2343150" y="1724025"/>
          <p14:tracePt t="16935" x="2347913" y="1724025"/>
          <p14:tracePt t="16956" x="2357438" y="1724025"/>
          <p14:tracePt t="16978" x="2362200" y="1724025"/>
          <p14:tracePt t="16999" x="2366963" y="1724025"/>
          <p14:tracePt t="17013" x="2366963" y="1728788"/>
          <p14:tracePt t="17034" x="2371725" y="1728788"/>
          <p14:tracePt t="17056" x="2376488" y="1728788"/>
          <p14:tracePt t="17106" x="2381250" y="1728788"/>
          <p14:tracePt t="17127" x="2386013" y="1728788"/>
          <p14:tracePt t="17191" x="2390775" y="1728788"/>
          <p14:tracePt t="17226" x="2395538" y="1728788"/>
          <p14:tracePt t="17276" x="2395538" y="1733550"/>
          <p14:tracePt t="17283" x="2400300" y="1733550"/>
          <p14:tracePt t="17290" x="2405063" y="1738313"/>
          <p14:tracePt t="17304" x="2419350" y="1738313"/>
          <p14:tracePt t="17321" x="2428875" y="1738313"/>
          <p14:tracePt t="17338" x="2447925" y="1743075"/>
          <p14:tracePt t="17354" x="2490788" y="1747838"/>
          <p14:tracePt t="17371" x="2528888" y="1747838"/>
          <p14:tracePt t="17388" x="2576513" y="1752600"/>
          <p14:tracePt t="17404" x="2628900" y="1752600"/>
          <p14:tracePt t="17421" x="2657475" y="1752600"/>
          <p14:tracePt t="17438" x="2681288" y="1752600"/>
          <p14:tracePt t="17454" x="2714625" y="1757363"/>
          <p14:tracePt t="17471" x="2724150" y="1757363"/>
          <p14:tracePt t="17488" x="2733675" y="1757363"/>
          <p14:tracePt t="17504" x="2747963" y="1762125"/>
          <p14:tracePt t="17521" x="2752725" y="1762125"/>
          <p14:tracePt t="17554" x="2757488" y="1762125"/>
          <p14:tracePt t="17603" x="2762250" y="1766888"/>
          <p14:tracePt t="17638" x="2767013" y="1766888"/>
          <p14:tracePt t="18959" x="2786063" y="1766888"/>
          <p14:tracePt t="18966" x="2819400" y="1766888"/>
          <p14:tracePt t="18973" x="2852738" y="1766888"/>
          <p14:tracePt t="18987" x="2890838" y="1766888"/>
          <p14:tracePt t="19004" x="2919413" y="1766888"/>
          <p14:tracePt t="19021" x="2947988" y="1766888"/>
          <p14:tracePt t="19037" x="2986088" y="1766888"/>
          <p14:tracePt t="19054" x="3000375" y="1766888"/>
          <p14:tracePt t="19071" x="3009900" y="1766888"/>
          <p14:tracePt t="19087" x="3014663" y="1766888"/>
          <p14:tracePt t="19104" x="3019425" y="1766888"/>
          <p14:tracePt t="19157" x="3024188" y="1762125"/>
          <p14:tracePt t="19178" x="3028950" y="1762125"/>
          <p14:tracePt t="19200" x="3033713" y="1762125"/>
          <p14:tracePt t="19207" x="3038475" y="1762125"/>
          <p14:tracePt t="19221" x="3048000" y="1757363"/>
          <p14:tracePt t="19237" x="3062288" y="1757363"/>
          <p14:tracePt t="19254" x="3081338" y="1752600"/>
          <p14:tracePt t="19270" x="3105150" y="1752600"/>
          <p14:tracePt t="19287" x="3133725" y="1747838"/>
          <p14:tracePt t="19304" x="3167063" y="1738313"/>
          <p14:tracePt t="19320" x="3214688" y="1738313"/>
          <p14:tracePt t="19337" x="3238500" y="1738313"/>
          <p14:tracePt t="19354" x="3257550" y="1738313"/>
          <p14:tracePt t="19370" x="3276600" y="1738313"/>
          <p14:tracePt t="19387" x="3281363" y="1738313"/>
          <p14:tracePt t="19404" x="3286125" y="1743075"/>
          <p14:tracePt t="19420" x="3290888" y="1743075"/>
          <p14:tracePt t="19470" x="3300413" y="1743075"/>
          <p14:tracePt t="19491" x="3305175" y="1743075"/>
          <p14:tracePt t="19498" x="3305175" y="1747838"/>
          <p14:tracePt t="19505" x="3314700" y="1747838"/>
          <p14:tracePt t="19520" x="3328988" y="1747838"/>
          <p14:tracePt t="19537" x="3352800" y="1752600"/>
          <p14:tracePt t="19554" x="3390900" y="1752600"/>
          <p14:tracePt t="19570" x="3457575" y="1752600"/>
          <p14:tracePt t="19587" x="3495675" y="1752600"/>
          <p14:tracePt t="19604" x="3538538" y="1752600"/>
          <p14:tracePt t="19620" x="3576638" y="1747838"/>
          <p14:tracePt t="19637" x="3605213" y="1747838"/>
          <p14:tracePt t="19654" x="3662363" y="1733550"/>
          <p14:tracePt t="19670" x="3695700" y="1733550"/>
          <p14:tracePt t="19687" x="3724275" y="1733550"/>
          <p14:tracePt t="19704" x="3738563" y="1733550"/>
          <p14:tracePt t="19720" x="3748088" y="1733550"/>
          <p14:tracePt t="19737" x="3752850" y="1733550"/>
          <p14:tracePt t="19770" x="3757613" y="1733550"/>
          <p14:tracePt t="20222" x="3771900" y="1724025"/>
          <p14:tracePt t="20229" x="3786188" y="1709738"/>
          <p14:tracePt t="20237" x="3810000" y="1700213"/>
          <p14:tracePt t="20253" x="3848100" y="1681163"/>
          <p14:tracePt t="20270" x="3895725" y="1662113"/>
          <p14:tracePt t="20287" x="3948113" y="1628775"/>
          <p14:tracePt t="20303" x="3981450" y="1609725"/>
          <p14:tracePt t="20320" x="4000500" y="1595438"/>
          <p14:tracePt t="20337" x="4024313" y="1581150"/>
          <p14:tracePt t="20353" x="4033838" y="1571625"/>
          <p14:tracePt t="20370" x="4038600" y="1566863"/>
          <p14:tracePt t="20387" x="4043363" y="1562100"/>
          <p14:tracePt t="20420" x="4048125" y="1562100"/>
          <p14:tracePt t="20442" x="4048125" y="1557338"/>
          <p14:tracePt t="20471" x="4048125" y="1552575"/>
          <p14:tracePt t="20485" x="4038600" y="1552575"/>
          <p14:tracePt t="20492" x="4033838" y="1547813"/>
          <p14:tracePt t="20503" x="4029075" y="1547813"/>
          <p14:tracePt t="20520" x="3995738" y="1538288"/>
          <p14:tracePt t="20537" x="3933825" y="1519238"/>
          <p14:tracePt t="20553" x="3833813" y="1495425"/>
          <p14:tracePt t="20570" x="3690938" y="1466850"/>
          <p14:tracePt t="20587" x="3576638" y="1452563"/>
          <p14:tracePt t="20603" x="3481388" y="1433513"/>
          <p14:tracePt t="20620" x="3371850" y="1414463"/>
          <p14:tracePt t="20637" x="3305175" y="1409700"/>
          <p14:tracePt t="20653" x="3252788" y="1404938"/>
          <p14:tracePt t="20670" x="3205163" y="1404938"/>
          <p14:tracePt t="20687" x="3171825" y="1404938"/>
          <p14:tracePt t="20703" x="3157538" y="1404938"/>
          <p14:tracePt t="20720" x="3128963" y="1404938"/>
          <p14:tracePt t="20737" x="3100388" y="1404938"/>
          <p14:tracePt t="20753" x="3071813" y="1419225"/>
          <p14:tracePt t="20770" x="3014663" y="1428750"/>
          <p14:tracePt t="20787" x="2986088" y="1438275"/>
          <p14:tracePt t="20803" x="2962275" y="1443038"/>
          <p14:tracePt t="20820" x="2947988" y="1452563"/>
          <p14:tracePt t="20837" x="2943225" y="1457325"/>
          <p14:tracePt t="20870" x="2914650" y="1500188"/>
          <p14:tracePt t="20887" x="2900363" y="1543050"/>
          <p14:tracePt t="20903" x="2862263" y="1609725"/>
          <p14:tracePt t="20920" x="2852738" y="1638300"/>
          <p14:tracePt t="20937" x="2838450" y="1666875"/>
          <p14:tracePt t="20953" x="2838450" y="1700213"/>
          <p14:tracePt t="20970" x="2838450" y="1724025"/>
          <p14:tracePt t="20987" x="2852738" y="1743075"/>
          <p14:tracePt t="21003" x="2876550" y="1776413"/>
          <p14:tracePt t="21020" x="2890838" y="1790700"/>
          <p14:tracePt t="21036" x="2905125" y="1804988"/>
          <p14:tracePt t="21053" x="2943225" y="1824038"/>
          <p14:tracePt t="21070" x="2971800" y="1833563"/>
          <p14:tracePt t="21087" x="3000375" y="1838325"/>
          <p14:tracePt t="21103" x="3052763" y="1843088"/>
          <p14:tracePt t="21120" x="3081338" y="1843088"/>
          <p14:tracePt t="21136" x="3114675" y="1843088"/>
          <p14:tracePt t="21153" x="3181350" y="1838325"/>
          <p14:tracePt t="21170" x="3252788" y="1819275"/>
          <p14:tracePt t="21186" x="3319463" y="1800225"/>
          <p14:tracePt t="21203" x="3414713" y="1766888"/>
          <p14:tracePt t="21220" x="3490913" y="1733550"/>
          <p14:tracePt t="21237" x="3548063" y="1714500"/>
          <p14:tracePt t="21253" x="3609975" y="1676400"/>
          <p14:tracePt t="21270" x="3638550" y="1666875"/>
          <p14:tracePt t="21287" x="3648075" y="1652588"/>
          <p14:tracePt t="21303" x="3657600" y="1647825"/>
          <p14:tracePt t="21320" x="3662363" y="1643063"/>
          <p14:tracePt t="21337" x="3662363" y="1638300"/>
          <p14:tracePt t="21370" x="3662363" y="1633538"/>
          <p14:tracePt t="21386" x="3662363" y="1628775"/>
          <p14:tracePt t="21403" x="3662363" y="1624013"/>
          <p14:tracePt t="21420" x="3662363" y="1619250"/>
          <p14:tracePt t="21436" x="3638550" y="1609725"/>
          <p14:tracePt t="21453" x="3576638" y="1581150"/>
          <p14:tracePt t="21470" x="3509963" y="1557338"/>
          <p14:tracePt t="21486" x="3438525" y="1514475"/>
          <p14:tracePt t="21503" x="3390900" y="1485900"/>
          <p14:tracePt t="21520" x="3348038" y="1471613"/>
          <p14:tracePt t="21536" x="3295650" y="1452563"/>
          <p14:tracePt t="21553" x="3267075" y="1443038"/>
          <p14:tracePt t="21570" x="3248025" y="1438275"/>
          <p14:tracePt t="21586" x="3238500" y="1438275"/>
          <p14:tracePt t="21621" x="3233738" y="1438275"/>
          <p14:tracePt t="21649" x="3233738" y="1443038"/>
          <p14:tracePt t="21656" x="3233738" y="1447800"/>
          <p14:tracePt t="21670" x="3233738" y="1452563"/>
          <p14:tracePt t="21686" x="3233738" y="1462088"/>
          <p14:tracePt t="21703" x="3233738" y="1466850"/>
          <p14:tracePt t="21720" x="3233738" y="1481138"/>
          <p14:tracePt t="21753" x="3233738" y="1485900"/>
          <p14:tracePt t="21770" x="3238500" y="1495425"/>
          <p14:tracePt t="21786" x="3243263" y="1514475"/>
          <p14:tracePt t="21803" x="3257550" y="1538288"/>
          <p14:tracePt t="21819" x="3286125" y="1571625"/>
          <p14:tracePt t="21836" x="3324225" y="1595438"/>
          <p14:tracePt t="21853" x="3362325" y="1614488"/>
          <p14:tracePt t="21870" x="3457575" y="1652588"/>
          <p14:tracePt t="21886" x="3548063" y="1671638"/>
          <p14:tracePt t="21903" x="3648075" y="1690688"/>
          <p14:tracePt t="21920" x="3800475" y="1695450"/>
          <p14:tracePt t="21936" x="3881438" y="1695450"/>
          <p14:tracePt t="21953" x="3957638" y="1690688"/>
          <p14:tracePt t="21970" x="4038600" y="1671638"/>
          <p14:tracePt t="21986" x="4076700" y="1662113"/>
          <p14:tracePt t="22003" x="4100513" y="1652588"/>
          <p14:tracePt t="22004" x="4114800" y="1652588"/>
          <p14:tracePt t="22020" x="4133850" y="1643063"/>
          <p14:tracePt t="22036" x="4152900" y="1633538"/>
          <p14:tracePt t="22053" x="4157663" y="1628775"/>
          <p14:tracePt t="22070" x="4162425" y="1628775"/>
          <p14:tracePt t="22086" x="4167188" y="1628775"/>
          <p14:tracePt t="22103" x="4167188" y="1624013"/>
          <p14:tracePt t="22162" x="4167188" y="1619250"/>
          <p14:tracePt t="22204" x="4162425" y="1614488"/>
          <p14:tracePt t="22210" x="4152900" y="1609725"/>
          <p14:tracePt t="22219" x="4143375" y="1609725"/>
          <p14:tracePt t="22236" x="4110038" y="1604963"/>
          <p14:tracePt t="22253" x="4029075" y="1585913"/>
          <p14:tracePt t="22269" x="3952875" y="1571625"/>
          <p14:tracePt t="22286" x="3857625" y="1547813"/>
          <p14:tracePt t="22304" x="3781425" y="1528763"/>
          <p14:tracePt t="22319" x="3690938" y="1504950"/>
          <p14:tracePt t="22336" x="3633788" y="1490663"/>
          <p14:tracePt t="22353" x="3552825" y="1466850"/>
          <p14:tracePt t="22369" x="3500438" y="1452563"/>
          <p14:tracePt t="22386" x="3462338" y="1438275"/>
          <p14:tracePt t="22403" x="3395663" y="1419225"/>
          <p14:tracePt t="22419" x="3348038" y="1404938"/>
          <p14:tracePt t="22436" x="3309938" y="1400175"/>
          <p14:tracePt t="22453" x="3252788" y="1390650"/>
          <p14:tracePt t="22469" x="3219450" y="1381125"/>
          <p14:tracePt t="22486" x="3195638" y="1381125"/>
          <p14:tracePt t="22503" x="3148013" y="1381125"/>
          <p14:tracePt t="22519" x="3109913" y="1381125"/>
          <p14:tracePt t="22536" x="3071813" y="1381125"/>
          <p14:tracePt t="22553" x="3024188" y="1395413"/>
          <p14:tracePt t="22569" x="3005138" y="1400175"/>
          <p14:tracePt t="22586" x="2981325" y="1419225"/>
          <p14:tracePt t="22603" x="2962275" y="1438275"/>
          <p14:tracePt t="22619" x="2947988" y="1466850"/>
          <p14:tracePt t="22636" x="2914650" y="1504950"/>
          <p14:tracePt t="22653" x="2890838" y="1538288"/>
          <p14:tracePt t="22669" x="2876550" y="1562100"/>
          <p14:tracePt t="22686" x="2857500" y="1628775"/>
          <p14:tracePt t="22703" x="2847975" y="1690688"/>
          <p14:tracePt t="22719" x="2847975" y="1743075"/>
          <p14:tracePt t="22736" x="2862263" y="1800225"/>
          <p14:tracePt t="22753" x="2876550" y="1828800"/>
          <p14:tracePt t="22769" x="2895600" y="1843088"/>
          <p14:tracePt t="22786" x="2924175" y="1871663"/>
          <p14:tracePt t="22803" x="2938463" y="1885950"/>
          <p14:tracePt t="22819" x="2967038" y="1900238"/>
          <p14:tracePt t="22836" x="2995613" y="1914525"/>
          <p14:tracePt t="22853" x="3028950" y="1924050"/>
          <p14:tracePt t="22869" x="3076575" y="1928813"/>
          <p14:tracePt t="22886" x="3148013" y="1928813"/>
          <p14:tracePt t="22903" x="3195638" y="1924050"/>
          <p14:tracePt t="22919" x="3276600" y="1905000"/>
          <p14:tracePt t="22936" x="3405188" y="1862138"/>
          <p14:tracePt t="22953" x="3505200" y="1828800"/>
          <p14:tracePt t="22970" x="3657600" y="1781175"/>
          <p14:tracePt t="22986" x="3733800" y="1752600"/>
          <p14:tracePt t="23003" x="3776663" y="1724025"/>
          <p14:tracePt t="23019" x="3805238" y="1700213"/>
          <p14:tracePt t="23036" x="3819525" y="1690688"/>
          <p14:tracePt t="23053" x="3824288" y="1681163"/>
          <p14:tracePt t="23069" x="3824288" y="1671638"/>
          <p14:tracePt t="23086" x="3824288" y="1666875"/>
          <p14:tracePt t="23103" x="3824288" y="1662113"/>
          <p14:tracePt t="23119" x="3819525" y="1652588"/>
          <p14:tracePt t="23136" x="3800475" y="1643063"/>
          <p14:tracePt t="23152" x="3752850" y="1619250"/>
          <p14:tracePt t="23169" x="3643313" y="1585913"/>
          <p14:tracePt t="23186" x="3567113" y="1566863"/>
          <p14:tracePt t="23202" x="3514725" y="1552575"/>
          <p14:tracePt t="23219" x="3414713" y="1524000"/>
          <p14:tracePt t="23236" x="3362325" y="1514475"/>
          <p14:tracePt t="23252" x="3319463" y="1514475"/>
          <p14:tracePt t="23269" x="3295650" y="1514475"/>
          <p14:tracePt t="23286" x="3286125" y="1514475"/>
          <p14:tracePt t="23302" x="3281363" y="1514475"/>
          <p14:tracePt t="23319" x="3262313" y="1514475"/>
          <p14:tracePt t="23336" x="3252788" y="1514475"/>
          <p14:tracePt t="23352" x="3238500" y="1514475"/>
          <p14:tracePt t="23369" x="3214688" y="1514475"/>
          <p14:tracePt t="23386" x="3190875" y="1514475"/>
          <p14:tracePt t="23402" x="3171825" y="1514475"/>
          <p14:tracePt t="23419" x="3148013" y="1509713"/>
          <p14:tracePt t="23436" x="3128963" y="1509713"/>
          <p14:tracePt t="23452" x="3119438" y="1509713"/>
          <p14:tracePt t="23469" x="3095625" y="1509713"/>
          <p14:tracePt t="23486" x="3086100" y="1509713"/>
          <p14:tracePt t="23502" x="3057525" y="1509713"/>
          <p14:tracePt t="23519" x="3019425" y="1509713"/>
          <p14:tracePt t="23536" x="2995613" y="1509713"/>
          <p14:tracePt t="23552" x="2967038" y="1519238"/>
          <p14:tracePt t="23569" x="2962275" y="1524000"/>
          <p14:tracePt t="23602" x="2957513" y="1528763"/>
          <p14:tracePt t="23619" x="2957513" y="1533525"/>
          <p14:tracePt t="23636" x="2957513" y="1543050"/>
          <p14:tracePt t="23652" x="2952750" y="1595438"/>
          <p14:tracePt t="23669" x="2938463" y="1647825"/>
          <p14:tracePt t="23686" x="2924175" y="1700213"/>
          <p14:tracePt t="23702" x="2919413" y="1757363"/>
          <p14:tracePt t="23719" x="2919413" y="1790700"/>
          <p14:tracePt t="23736" x="2919413" y="1814513"/>
          <p14:tracePt t="23752" x="2919413" y="1833563"/>
          <p14:tracePt t="23769" x="2928938" y="1847850"/>
          <p14:tracePt t="23786" x="2933700" y="1857375"/>
          <p14:tracePt t="23802" x="2952750" y="1871663"/>
          <p14:tracePt t="23819" x="2971800" y="1871663"/>
          <p14:tracePt t="23836" x="3005138" y="1890713"/>
          <p14:tracePt t="23852" x="3024188" y="1895475"/>
          <p14:tracePt t="23869" x="3048000" y="1900238"/>
          <p14:tracePt t="23886" x="3090863" y="1914525"/>
          <p14:tracePt t="23902" x="3143250" y="1919288"/>
          <p14:tracePt t="23919" x="3200400" y="1919288"/>
          <p14:tracePt t="23936" x="3267075" y="1914525"/>
          <p14:tracePt t="23952" x="3309938" y="1905000"/>
          <p14:tracePt t="23969" x="3357563" y="1895475"/>
          <p14:tracePt t="23985" x="3414713" y="1866900"/>
          <p14:tracePt t="24003" x="3443288" y="1857375"/>
          <p14:tracePt t="24019" x="3457575" y="1847850"/>
          <p14:tracePt t="24035" x="3471863" y="1833563"/>
          <p14:tracePt t="24052" x="3471863" y="1828800"/>
          <p14:tracePt t="24069" x="3481388" y="1819275"/>
          <p14:tracePt t="24085" x="3481388" y="1809750"/>
          <p14:tracePt t="24102" x="3481388" y="1804988"/>
          <p14:tracePt t="24119" x="3481388" y="1795463"/>
          <p14:tracePt t="24135" x="3481388" y="1790700"/>
          <p14:tracePt t="24152" x="3476625" y="1790700"/>
          <p14:tracePt t="24169" x="3471863" y="1781175"/>
          <p14:tracePt t="24185" x="3424238" y="1747838"/>
          <p14:tracePt t="24202" x="3381375" y="1704975"/>
          <p14:tracePt t="24219" x="3324225" y="1652588"/>
          <p14:tracePt t="24235" x="3248025" y="1581150"/>
          <p14:tracePt t="24252" x="3190875" y="1543050"/>
          <p14:tracePt t="24269" x="3124200" y="1504950"/>
          <p14:tracePt t="24285" x="3095625" y="1495425"/>
          <p14:tracePt t="24302" x="3076575" y="1490663"/>
          <p14:tracePt t="24319" x="3067050" y="1485900"/>
          <p14:tracePt t="24335" x="3062288" y="1485900"/>
          <p14:tracePt t="24352" x="3057525" y="1485900"/>
          <p14:tracePt t="24385" x="3052763" y="1485900"/>
          <p14:tracePt t="24404" x="3048000" y="1485900"/>
          <p14:tracePt t="24440" x="3048000" y="1490663"/>
          <p14:tracePt t="24461" x="3043238" y="1490663"/>
          <p14:tracePt t="24468" x="3043238" y="1495425"/>
          <p14:tracePt t="24475" x="3043238" y="1500188"/>
          <p14:tracePt t="24485" x="3043238" y="1504950"/>
          <p14:tracePt t="24502" x="3043238" y="1509713"/>
          <p14:tracePt t="24519" x="3043238" y="1519238"/>
          <p14:tracePt t="24535" x="3043238" y="1533525"/>
          <p14:tracePt t="24552" x="3024188" y="1581150"/>
          <p14:tracePt t="24569" x="2981325" y="1662113"/>
          <p14:tracePt t="24585" x="2943225" y="1714500"/>
          <p14:tracePt t="24602" x="2919413" y="1738313"/>
          <p14:tracePt t="24619" x="2900363" y="1771650"/>
          <p14:tracePt t="24635" x="2895600" y="1800225"/>
          <p14:tracePt t="24652" x="2895600" y="1824038"/>
          <p14:tracePt t="24669" x="2909888" y="1862138"/>
          <p14:tracePt t="24685" x="2924175" y="1885950"/>
          <p14:tracePt t="24702" x="2952750" y="1909763"/>
          <p14:tracePt t="24719" x="3014663" y="1933575"/>
          <p14:tracePt t="24735" x="3048000" y="1947863"/>
          <p14:tracePt t="24752" x="3128963" y="1952625"/>
          <p14:tracePt t="24769" x="3190875" y="1952625"/>
          <p14:tracePt t="24785" x="3233738" y="1952625"/>
          <p14:tracePt t="24802" x="3290888" y="1938338"/>
          <p14:tracePt t="24819" x="3319463" y="1924050"/>
          <p14:tracePt t="24835" x="3338513" y="1914525"/>
          <p14:tracePt t="24852" x="3362325" y="1895475"/>
          <p14:tracePt t="24869" x="3371850" y="1895475"/>
          <p14:tracePt t="24885" x="3376613" y="1890713"/>
          <p14:tracePt t="24902" x="3381375" y="1876425"/>
          <p14:tracePt t="24919" x="3386138" y="1866900"/>
          <p14:tracePt t="24935" x="3386138" y="1862138"/>
          <p14:tracePt t="24952" x="3381375" y="1852613"/>
          <p14:tracePt t="24968" x="3376613" y="1847850"/>
          <p14:tracePt t="24985" x="3362325" y="1833563"/>
          <p14:tracePt t="25002" x="3328988" y="1814513"/>
          <p14:tracePt t="25018" x="3290888" y="1785938"/>
          <p14:tracePt t="25035" x="3267075" y="1762125"/>
          <p14:tracePt t="25036" x="3243263" y="1743075"/>
          <p14:tracePt t="25052" x="3205163" y="1714500"/>
          <p14:tracePt t="25069" x="3181350" y="1700213"/>
          <p14:tracePt t="25085" x="3162300" y="1685925"/>
          <p14:tracePt t="25102" x="3148013" y="1681163"/>
          <p14:tracePt t="25349" x="3148013" y="1685925"/>
          <p14:tracePt t="25385" x="3148013" y="1690688"/>
          <p14:tracePt t="25427" x="3148013" y="1695450"/>
          <p14:tracePt t="25448" x="3148013" y="1700213"/>
          <p14:tracePt t="25491" x="3148013" y="1704975"/>
          <p14:tracePt t="25512" x="3148013" y="1709738"/>
          <p14:tracePt t="25534" x="3148013" y="1714500"/>
          <p14:tracePt t="25598" x="3148013" y="1719263"/>
          <p14:tracePt t="25626" x="3152775" y="1719263"/>
          <p14:tracePt t="25690" x="3157538" y="1719263"/>
          <p14:tracePt t="28708" x="3109913" y="1738313"/>
          <p14:tracePt t="28715" x="3000375" y="1781175"/>
          <p14:tracePt t="28721" x="2886075" y="1809750"/>
          <p14:tracePt t="28734" x="2767013" y="1852613"/>
          <p14:tracePt t="28751" x="2333625" y="1957388"/>
          <p14:tracePt t="28767" x="2033588" y="1995488"/>
          <p14:tracePt t="28784" x="1785938" y="2033588"/>
          <p14:tracePt t="28801" x="1419225" y="2076450"/>
          <p14:tracePt t="28817" x="1195388" y="2119313"/>
          <p14:tracePt t="28834" x="1009650" y="2152650"/>
          <p14:tracePt t="28851" x="785813" y="2181225"/>
          <p14:tracePt t="28867" x="685800" y="2190750"/>
          <p14:tracePt t="28884" x="628650" y="2190750"/>
          <p14:tracePt t="28901" x="595313" y="2190750"/>
          <p14:tracePt t="28935" x="595313" y="2185988"/>
          <p14:tracePt t="28950" x="590550" y="2176463"/>
          <p14:tracePt t="28967" x="585788" y="2162175"/>
          <p14:tracePt t="28984" x="561975" y="2138363"/>
          <p14:tracePt t="29000" x="538163" y="2119313"/>
          <p14:tracePt t="29017" x="519113" y="2105025"/>
          <p14:tracePt t="29034" x="495300" y="2076450"/>
          <p14:tracePt t="29050" x="485775" y="2057400"/>
          <p14:tracePt t="29067" x="481013" y="2047875"/>
          <p14:tracePt t="29084" x="481013" y="2038350"/>
          <p14:tracePt t="29100" x="481013" y="2033588"/>
          <p14:tracePt t="29134" x="485775" y="2024063"/>
          <p14:tracePt t="29150" x="500063" y="2019300"/>
          <p14:tracePt t="29167" x="519113" y="2009775"/>
          <p14:tracePt t="29184" x="552450" y="1985963"/>
          <p14:tracePt t="29200" x="571500" y="1971675"/>
          <p14:tracePt t="29217" x="585788" y="1957388"/>
          <p14:tracePt t="29234" x="623888" y="1933575"/>
          <p14:tracePt t="29250" x="657225" y="1919288"/>
          <p14:tracePt t="29267" x="700088" y="1909763"/>
          <p14:tracePt t="29284" x="752475" y="1900238"/>
          <p14:tracePt t="29300" x="776288" y="1890713"/>
          <p14:tracePt t="29317" x="795338" y="1890713"/>
          <p14:tracePt t="29334" x="804863" y="1890713"/>
          <p14:tracePt t="29350" x="809625" y="1890713"/>
          <p14:tracePt t="29404" x="814388" y="1890713"/>
          <p14:tracePt t="29488" x="819150" y="1890713"/>
          <p14:tracePt t="29552" x="823913" y="1890713"/>
          <p14:tracePt t="30575" x="838200" y="1895475"/>
          <p14:tracePt t="30582" x="866775" y="1909763"/>
          <p14:tracePt t="30589" x="890588" y="1928813"/>
          <p14:tracePt t="30600" x="919163" y="1943100"/>
          <p14:tracePt t="30617" x="1014413" y="1990725"/>
          <p14:tracePt t="30633" x="1081088" y="2005013"/>
          <p14:tracePt t="30650" x="1128713" y="2009775"/>
          <p14:tracePt t="30667" x="1200150" y="2009775"/>
          <p14:tracePt t="30683" x="1252538" y="2005013"/>
          <p14:tracePt t="30700" x="1304925" y="1995488"/>
          <p14:tracePt t="30716" x="1362075" y="1985963"/>
          <p14:tracePt t="30733" x="1381125" y="1976438"/>
          <p14:tracePt t="30750" x="1385888" y="1976438"/>
          <p14:tracePt t="30767" x="1395413" y="1971675"/>
          <p14:tracePt t="30845" x="1400175" y="1971675"/>
          <p14:tracePt t="30901" x="1400175" y="1966913"/>
          <p14:tracePt t="30965" x="1400175" y="1962150"/>
          <p14:tracePt t="31008" x="1400175" y="1957388"/>
          <p14:tracePt t="31029" x="1400175" y="1952625"/>
          <p14:tracePt t="31043" x="1404938" y="1952625"/>
          <p14:tracePt t="31051" x="1404938" y="1947863"/>
          <p14:tracePt t="31072" x="1404938" y="1943100"/>
          <p14:tracePt t="31107" x="1409700" y="1938338"/>
          <p14:tracePt t="31114" x="1414463" y="1933575"/>
          <p14:tracePt t="31121" x="1423988" y="1928813"/>
          <p14:tracePt t="31133" x="1433513" y="1924050"/>
          <p14:tracePt t="31150" x="1519238" y="1890713"/>
          <p14:tracePt t="31167" x="1600200" y="1862138"/>
          <p14:tracePt t="31183" x="1681163" y="1843088"/>
          <p14:tracePt t="31200" x="1804988" y="1809750"/>
          <p14:tracePt t="31216" x="1885950" y="1800225"/>
          <p14:tracePt t="31233" x="1933575" y="1790700"/>
          <p14:tracePt t="31250" x="1981200" y="1785938"/>
          <p14:tracePt t="31266" x="1995488" y="1785938"/>
          <p14:tracePt t="31283" x="2000250" y="1785938"/>
          <p14:tracePt t="31412" x="2000250" y="1790700"/>
          <p14:tracePt t="31448" x="2005013" y="1790700"/>
          <p14:tracePt t="31562" x="2005013" y="1795463"/>
          <p14:tracePt t="31711" x="2005013" y="1800225"/>
          <p14:tracePt t="31760" x="2005013" y="1804988"/>
          <p14:tracePt t="31774" x="2005013" y="1809750"/>
          <p14:tracePt t="31789" x="2005013" y="1814513"/>
          <p14:tracePt t="31803" x="2005013" y="1819275"/>
          <p14:tracePt t="31817" x="2009775" y="1819275"/>
          <p14:tracePt t="31833" x="2009775" y="1828800"/>
          <p14:tracePt t="31850" x="2019300" y="1838325"/>
          <p14:tracePt t="31866" x="2038350" y="1857375"/>
          <p14:tracePt t="31883" x="2062163" y="1866900"/>
          <p14:tracePt t="31900" x="2095500" y="1876425"/>
          <p14:tracePt t="31916" x="2138363" y="1890713"/>
          <p14:tracePt t="31933" x="2152650" y="1895475"/>
          <p14:tracePt t="31950" x="2166938" y="1900238"/>
          <p14:tracePt t="31966" x="2176463" y="1905000"/>
          <p14:tracePt t="32009" x="2181225" y="1905000"/>
          <p14:tracePt t="35964" x="2214563" y="1900238"/>
          <p14:tracePt t="35970" x="2257425" y="1890713"/>
          <p14:tracePt t="35981" x="2309813" y="1881188"/>
          <p14:tracePt t="35998" x="2452688" y="1871663"/>
          <p14:tracePt t="36015" x="2490788" y="1871663"/>
          <p14:tracePt t="36032" x="2605088" y="1871663"/>
          <p14:tracePt t="36048" x="2738438" y="1862138"/>
          <p14:tracePt t="36065" x="2805113" y="1857375"/>
          <p14:tracePt t="36081" x="2886075" y="1847850"/>
          <p14:tracePt t="36098" x="3014663" y="1833563"/>
          <p14:tracePt t="36115" x="3090863" y="1814513"/>
          <p14:tracePt t="36131" x="3143250" y="1804988"/>
          <p14:tracePt t="36148" x="3209925" y="1790700"/>
          <p14:tracePt t="36165" x="3233738" y="1785938"/>
          <p14:tracePt t="36181" x="3252788" y="1781175"/>
          <p14:tracePt t="36198" x="3262313" y="1776413"/>
          <p14:tracePt t="36231" x="3267075" y="1776413"/>
          <p14:tracePt t="36254" x="3271838" y="1776413"/>
          <p14:tracePt t="36268" x="3271838" y="1771650"/>
          <p14:tracePt t="36304" x="3271838" y="1766888"/>
          <p14:tracePt t="36325" x="3271838" y="1762125"/>
          <p14:tracePt t="36339" x="3271838" y="1757363"/>
          <p14:tracePt t="36354" x="3271838" y="1747838"/>
          <p14:tracePt t="36365" x="3271838" y="1743075"/>
          <p14:tracePt t="36381" x="3267075" y="1733550"/>
          <p14:tracePt t="36415" x="3262313" y="1728788"/>
          <p14:tracePt t="36431" x="3248025" y="1719263"/>
          <p14:tracePt t="36448" x="3243263" y="1719263"/>
          <p14:tracePt t="36465" x="3233738" y="1714500"/>
          <p14:tracePt t="36481" x="3228975" y="1714500"/>
          <p14:tracePt t="36498" x="3224213" y="1714500"/>
          <p14:tracePt t="36559" x="3214688" y="1714500"/>
          <p14:tracePt t="36687" x="3209925" y="1719263"/>
          <p14:tracePt t="36708" x="3209925" y="1724025"/>
          <p14:tracePt t="36744" x="3209925" y="1728788"/>
          <p14:tracePt t="36765" x="3209925" y="1733550"/>
          <p14:tracePt t="36829" x="3209925" y="1738313"/>
          <p14:tracePt t="51680" x="3209925" y="1733550"/>
          <p14:tracePt t="51715" x="3209925" y="1728788"/>
          <p14:tracePt t="51850" x="3205163" y="1728788"/>
          <p14:tracePt t="51970" x="3200400" y="1728788"/>
          <p14:tracePt t="54199" x="3171825" y="1733550"/>
          <p14:tracePt t="54206" x="3128963" y="1733550"/>
          <p14:tracePt t="54213" x="3071813" y="1738313"/>
          <p14:tracePt t="54225" x="3000375" y="1738313"/>
          <p14:tracePt t="54242" x="2828925" y="1738313"/>
          <p14:tracePt t="54259" x="2724150" y="1733550"/>
          <p14:tracePt t="54275" x="2619375" y="1728788"/>
          <p14:tracePt t="54292" x="2505075" y="1719263"/>
          <p14:tracePt t="54309" x="2447925" y="1719263"/>
          <p14:tracePt t="54325" x="2409825" y="1719263"/>
          <p14:tracePt t="54342" x="2347913" y="1714500"/>
          <p14:tracePt t="54359" x="2319338" y="1714500"/>
          <p14:tracePt t="54375" x="2290763" y="1709738"/>
          <p14:tracePt t="54392" x="2271713" y="1709738"/>
          <p14:tracePt t="54409" x="2257425" y="1709738"/>
          <p14:tracePt t="54425" x="2252663" y="1709738"/>
          <p14:tracePt t="54442" x="2247900" y="1704975"/>
          <p14:tracePt t="54459" x="2243138" y="1704975"/>
          <p14:tracePt t="54475" x="2228850" y="1704975"/>
          <p14:tracePt t="54492" x="2219325" y="1704975"/>
          <p14:tracePt t="54509" x="2209800" y="1704975"/>
          <p14:tracePt t="54525" x="2200275" y="1704975"/>
          <p14:tracePt t="54646" x="2200275" y="1709738"/>
          <p14:tracePt t="54682" x="2205038" y="1714500"/>
          <p14:tracePt t="54696" x="2209800" y="1714500"/>
          <p14:tracePt t="54724" x="2214563" y="1714500"/>
          <p14:tracePt t="54760" x="2219325" y="1714500"/>
          <p14:tracePt t="54767" x="2224088" y="1714500"/>
          <p14:tracePt t="54803" x="2228850" y="1719263"/>
          <p14:tracePt t="54810" x="2233613" y="1719263"/>
          <p14:tracePt t="54825" x="2243138" y="1724025"/>
          <p14:tracePt t="54842" x="2252663" y="1724025"/>
          <p14:tracePt t="54858" x="2266950" y="1724025"/>
          <p14:tracePt t="54875" x="2300288" y="1728788"/>
          <p14:tracePt t="54892" x="2314575" y="1728788"/>
          <p14:tracePt t="54909" x="2333625" y="1728788"/>
          <p14:tracePt t="54925" x="2338388" y="1728788"/>
          <p14:tracePt t="54942" x="2343150" y="1728788"/>
          <p14:tracePt t="55001" x="2338388" y="1728788"/>
          <p14:tracePt t="55015" x="2305050" y="1728788"/>
          <p14:tracePt t="55022" x="2290763" y="1724025"/>
          <p14:tracePt t="55030" x="2266950" y="1719263"/>
          <p14:tracePt t="55042" x="2252663" y="1719263"/>
          <p14:tracePt t="55058" x="2171700" y="1700213"/>
          <p14:tracePt t="55075" x="2114550" y="1690688"/>
          <p14:tracePt t="55092" x="2085975" y="1681163"/>
          <p14:tracePt t="55108" x="2066925" y="1676400"/>
          <p14:tracePt t="55125" x="2066925" y="1671638"/>
          <p14:tracePt t="55164" x="2071688" y="1671638"/>
          <p14:tracePt t="55179" x="2076450" y="1671638"/>
          <p14:tracePt t="55193" x="2081213" y="1671638"/>
          <p14:tracePt t="55208" x="2085975" y="1671638"/>
          <p14:tracePt t="55225" x="2090738" y="1671638"/>
          <p14:tracePt t="55243" x="2095500" y="1671638"/>
          <p14:tracePt t="55258" x="2100263" y="1671638"/>
          <p14:tracePt t="55278" x="2105025" y="1671638"/>
          <p14:tracePt t="55300" x="2109788" y="1681163"/>
          <p14:tracePt t="55328" x="2119313" y="1685925"/>
          <p14:tracePt t="55335" x="2124075" y="1690688"/>
          <p14:tracePt t="55342" x="2133600" y="1690688"/>
          <p14:tracePt t="55358" x="2162175" y="1700213"/>
          <p14:tracePt t="55375" x="2224088" y="1709738"/>
          <p14:tracePt t="55391" x="2328863" y="1724025"/>
          <p14:tracePt t="55408" x="2381250" y="1728788"/>
          <p14:tracePt t="55425" x="2414588" y="1728788"/>
          <p14:tracePt t="55442" x="2438400" y="1728788"/>
          <p14:tracePt t="55458" x="2443163" y="1728788"/>
          <p14:tracePt t="55783" x="2466975" y="1719263"/>
          <p14:tracePt t="55789" x="2500313" y="1709738"/>
          <p14:tracePt t="55796" x="2543175" y="1704975"/>
          <p14:tracePt t="55808" x="2590800" y="1695450"/>
          <p14:tracePt t="55825" x="2738438" y="1666875"/>
          <p14:tracePt t="55841" x="2867025" y="1652588"/>
          <p14:tracePt t="55858" x="2981325" y="1643063"/>
          <p14:tracePt t="55875" x="3171825" y="1628775"/>
          <p14:tracePt t="55891" x="3257550" y="1614488"/>
          <p14:tracePt t="55908" x="3319463" y="1609725"/>
          <p14:tracePt t="55925" x="3371850" y="1609725"/>
          <p14:tracePt t="55941" x="3386138" y="1604963"/>
          <p14:tracePt t="55958" x="3390900" y="1604963"/>
          <p14:tracePt t="55975" x="3395663" y="1604963"/>
          <p14:tracePt t="56243" x="3390900" y="1571625"/>
          <p14:tracePt t="56251" x="3390900" y="1566863"/>
          <p14:tracePt t="56259" x="3386138" y="1562100"/>
          <p14:tracePt t="56275" x="3386138" y="1557338"/>
          <p14:tracePt t="56291" x="3386138" y="1552575"/>
          <p14:tracePt t="56308" x="3376613" y="1543050"/>
          <p14:tracePt t="56325" x="3267075" y="1376363"/>
          <p14:tracePt t="56341" x="3124200" y="1190625"/>
          <p14:tracePt t="56358" x="2981325" y="1009650"/>
          <p14:tracePt t="56375" x="2933700" y="962025"/>
          <p14:tracePt t="56391" x="2919413" y="947738"/>
          <p14:tracePt t="56408" x="2914650" y="942975"/>
          <p14:tracePt t="56464" x="2914650" y="947738"/>
          <p14:tracePt t="56477" x="2914650" y="952500"/>
          <p14:tracePt t="56485" x="2914650" y="962025"/>
          <p14:tracePt t="56499" x="2914650" y="966788"/>
          <p14:tracePt t="56508" x="2914650" y="971550"/>
          <p14:tracePt t="56524" x="2905125" y="1000125"/>
          <p14:tracePt t="56541" x="2895600" y="1052513"/>
          <p14:tracePt t="56558" x="2881313" y="1104900"/>
          <p14:tracePt t="56575" x="2871788" y="1152525"/>
          <p14:tracePt t="56591" x="2857500" y="1247775"/>
          <p14:tracePt t="56608" x="2852738" y="1338263"/>
          <p14:tracePt t="56624" x="2847975" y="1419225"/>
          <p14:tracePt t="56641" x="2847975" y="1552575"/>
          <p14:tracePt t="56658" x="2852738" y="1638300"/>
          <p14:tracePt t="56674" x="2867025" y="1709738"/>
          <p14:tracePt t="56691" x="2886075" y="1781175"/>
          <p14:tracePt t="56708" x="2909888" y="1824038"/>
          <p14:tracePt t="56724" x="2924175" y="1852613"/>
          <p14:tracePt t="56741" x="2952750" y="1885950"/>
          <p14:tracePt t="56758" x="2971800" y="1900238"/>
          <p14:tracePt t="56774" x="3014663" y="1928813"/>
          <p14:tracePt t="56791" x="3090863" y="1938338"/>
          <p14:tracePt t="56808" x="3138488" y="1947863"/>
          <p14:tracePt t="56825" x="3200400" y="1947863"/>
          <p14:tracePt t="56841" x="3262313" y="1943100"/>
          <p14:tracePt t="56858" x="3328988" y="1924050"/>
          <p14:tracePt t="56874" x="3409950" y="1881188"/>
          <p14:tracePt t="56891" x="3457575" y="1847850"/>
          <p14:tracePt t="56908" x="3514725" y="1800225"/>
          <p14:tracePt t="56924" x="3614738" y="1714500"/>
          <p14:tracePt t="56941" x="3681413" y="1657350"/>
          <p14:tracePt t="56958" x="3714750" y="1604963"/>
          <p14:tracePt t="56974" x="3729038" y="1576388"/>
          <p14:tracePt t="56991" x="3733800" y="1566863"/>
          <p14:tracePt t="57008" x="3733800" y="1562100"/>
          <p14:tracePt t="57031" x="3733800" y="1557338"/>
          <p14:tracePt t="57041" x="3729038" y="1557338"/>
          <p14:tracePt t="57058" x="3719513" y="1552575"/>
          <p14:tracePt t="57074" x="3700463" y="1547813"/>
          <p14:tracePt t="57091" x="3643313" y="1533525"/>
          <p14:tracePt t="57108" x="3581400" y="1524000"/>
          <p14:tracePt t="57124" x="3505200" y="1500188"/>
          <p14:tracePt t="57141" x="3433763" y="1485900"/>
          <p14:tracePt t="57158" x="3357563" y="1476375"/>
          <p14:tracePt t="57174" x="3267075" y="1466850"/>
          <p14:tracePt t="57191" x="3209925" y="1457325"/>
          <p14:tracePt t="57208" x="3114675" y="1462088"/>
          <p14:tracePt t="57224" x="3062288" y="1466850"/>
          <p14:tracePt t="57241" x="3014663" y="1471613"/>
          <p14:tracePt t="57258" x="2976563" y="1481138"/>
          <p14:tracePt t="57274" x="2952750" y="1485900"/>
          <p14:tracePt t="57291" x="2938463" y="1490663"/>
          <p14:tracePt t="57307" x="2928938" y="1500188"/>
          <p14:tracePt t="57324" x="2919413" y="1509713"/>
          <p14:tracePt t="57341" x="2919413" y="1519238"/>
          <p14:tracePt t="57358" x="2919413" y="1533525"/>
          <p14:tracePt t="57374" x="2919413" y="1562100"/>
          <p14:tracePt t="57391" x="2919413" y="1609725"/>
          <p14:tracePt t="57408" x="2924175" y="1676400"/>
          <p14:tracePt t="57424" x="2928938" y="1747838"/>
          <p14:tracePt t="57441" x="2943225" y="1809750"/>
          <p14:tracePt t="57458" x="2957513" y="1885950"/>
          <p14:tracePt t="57474" x="2962275" y="1909763"/>
          <p14:tracePt t="57491" x="2971800" y="1924050"/>
          <p14:tracePt t="57492" x="2971800" y="1928813"/>
          <p14:tracePt t="57508" x="2976563" y="1928813"/>
          <p14:tracePt t="57524" x="2986088" y="1933575"/>
          <p14:tracePt t="57541" x="2990850" y="1933575"/>
          <p14:tracePt t="57557" x="3000375" y="1933575"/>
          <p14:tracePt t="57574" x="3009900" y="1933575"/>
          <p14:tracePt t="57591" x="3028950" y="1933575"/>
          <p14:tracePt t="57607" x="3086100" y="1919288"/>
          <p14:tracePt t="57624" x="3128963" y="1895475"/>
          <p14:tracePt t="57641" x="3176588" y="1857375"/>
          <p14:tracePt t="57657" x="3214688" y="1824038"/>
          <p14:tracePt t="57674" x="3257550" y="1781175"/>
          <p14:tracePt t="57691" x="3343275" y="1700213"/>
          <p14:tracePt t="57707" x="3409950" y="1657350"/>
          <p14:tracePt t="57724" x="3457575" y="1609725"/>
          <p14:tracePt t="57741" x="3505200" y="1552575"/>
          <p14:tracePt t="57757" x="3519488" y="1524000"/>
          <p14:tracePt t="57774" x="3524250" y="1519238"/>
          <p14:tracePt t="57791" x="3533775" y="1509713"/>
          <p14:tracePt t="57824" x="3533775" y="1504950"/>
          <p14:tracePt t="57883" x="3529013" y="1504950"/>
          <p14:tracePt t="57897" x="3524250" y="1504950"/>
          <p14:tracePt t="57911" x="3519488" y="1504950"/>
          <p14:tracePt t="57925" x="3509963" y="1500188"/>
          <p14:tracePt t="57932" x="3490913" y="1495425"/>
          <p14:tracePt t="57941" x="3471863" y="1490663"/>
          <p14:tracePt t="57957" x="3390900" y="1471613"/>
          <p14:tracePt t="57974" x="3300413" y="1452563"/>
          <p14:tracePt t="57991" x="3171825" y="1428750"/>
          <p14:tracePt t="58007" x="3071813" y="1409700"/>
          <p14:tracePt t="58024" x="2976563" y="1400175"/>
          <p14:tracePt t="58041" x="2933700" y="1395413"/>
          <p14:tracePt t="58057" x="2905125" y="1395413"/>
          <p14:tracePt t="58074" x="2895600" y="1395413"/>
          <p14:tracePt t="58091" x="2890838" y="1395413"/>
          <p14:tracePt t="58132" x="2890838" y="1400175"/>
          <p14:tracePt t="58141" x="2886075" y="1400175"/>
          <p14:tracePt t="58157" x="2886075" y="1404938"/>
          <p14:tracePt t="58174" x="2886075" y="1423988"/>
          <p14:tracePt t="58191" x="2886075" y="1471613"/>
          <p14:tracePt t="58207" x="2871788" y="1533525"/>
          <p14:tracePt t="58224" x="2857500" y="1643063"/>
          <p14:tracePt t="58241" x="2843213" y="1728788"/>
          <p14:tracePt t="58257" x="2838450" y="1795463"/>
          <p14:tracePt t="58274" x="2847975" y="1871663"/>
          <p14:tracePt t="58291" x="2857500" y="1900238"/>
          <p14:tracePt t="58307" x="2871788" y="1919288"/>
          <p14:tracePt t="58324" x="2919413" y="1957388"/>
          <p14:tracePt t="58341" x="2995613" y="1990725"/>
          <p14:tracePt t="58357" x="3076575" y="2009775"/>
          <p14:tracePt t="58374" x="3186113" y="2043113"/>
          <p14:tracePt t="58391" x="3248025" y="2047875"/>
          <p14:tracePt t="58408" x="3286125" y="2052638"/>
          <p14:tracePt t="58424" x="3305175" y="2052638"/>
          <p14:tracePt t="58441" x="3314700" y="2047875"/>
          <p14:tracePt t="58457" x="3319463" y="2038350"/>
          <p14:tracePt t="58474" x="3338513" y="2019300"/>
          <p14:tracePt t="58491" x="3371850" y="1981200"/>
          <p14:tracePt t="58507" x="3433763" y="1871663"/>
          <p14:tracePt t="58524" x="3481388" y="1771650"/>
          <p14:tracePt t="58540" x="3514725" y="1681163"/>
          <p14:tracePt t="58557" x="3552825" y="1562100"/>
          <p14:tracePt t="58574" x="3562350" y="1514475"/>
          <p14:tracePt t="58590" x="3562350" y="1481138"/>
          <p14:tracePt t="58607" x="3562350" y="1457325"/>
          <p14:tracePt t="58624" x="3557588" y="1452563"/>
          <p14:tracePt t="58640" x="3543300" y="1438275"/>
          <p14:tracePt t="58657" x="3505200" y="1428750"/>
          <p14:tracePt t="58674" x="3409950" y="1409700"/>
          <p14:tracePt t="58690" x="3300413" y="1404938"/>
          <p14:tracePt t="58707" x="3090863" y="1385888"/>
          <p14:tracePt t="58724" x="2971800" y="1385888"/>
          <p14:tracePt t="58740" x="2857500" y="1385888"/>
          <p14:tracePt t="58757" x="2709863" y="1400175"/>
          <p14:tracePt t="58774" x="2652713" y="1409700"/>
          <p14:tracePt t="58791" x="2576513" y="1428750"/>
          <p14:tracePt t="58807" x="2533650" y="1447800"/>
          <p14:tracePt t="58824" x="2500313" y="1466850"/>
          <p14:tracePt t="58841" x="2457450" y="1495425"/>
          <p14:tracePt t="58857" x="2428875" y="1514475"/>
          <p14:tracePt t="58874" x="2409825" y="1528763"/>
          <p14:tracePt t="58890" x="2386013" y="1547813"/>
          <p14:tracePt t="58907" x="2376488" y="1552575"/>
          <p14:tracePt t="58924" x="2371725" y="1562100"/>
          <p14:tracePt t="58940" x="2366963" y="1566863"/>
          <p14:tracePt t="58974" x="2366963" y="1571625"/>
          <p14:tracePt t="58990" x="2362200" y="1571625"/>
          <p14:tracePt t="59011" x="2362200" y="1581150"/>
          <p14:tracePt t="59024" x="2357438" y="1581150"/>
          <p14:tracePt t="59040" x="2347913" y="1585913"/>
          <p14:tracePt t="59057" x="2338388" y="1590675"/>
          <p14:tracePt t="59074" x="2333625" y="1595438"/>
          <p14:tracePt t="59090" x="2309813" y="1600200"/>
          <p14:tracePt t="59107" x="2295525" y="1609725"/>
          <p14:tracePt t="59124" x="2271713" y="1619250"/>
          <p14:tracePt t="59140" x="2228850" y="1628775"/>
          <p14:tracePt t="59157" x="2200275" y="1633538"/>
          <p14:tracePt t="59174" x="2185988" y="1647825"/>
          <p14:tracePt t="59190" x="2152650" y="1662113"/>
          <p14:tracePt t="59207" x="2128838" y="1666875"/>
          <p14:tracePt t="59224" x="2085975" y="1681163"/>
          <p14:tracePt t="59240" x="2052638" y="1690688"/>
          <p14:tracePt t="59257" x="2019300" y="1695450"/>
          <p14:tracePt t="59274" x="1971675" y="1700213"/>
          <p14:tracePt t="59290" x="1962150" y="1700213"/>
          <p14:tracePt t="59307" x="1952625" y="1700213"/>
          <p14:tracePt t="59324" x="1947863" y="1700213"/>
          <p14:tracePt t="59340" x="1947863" y="1704975"/>
          <p14:tracePt t="59410" x="1976438" y="1704975"/>
          <p14:tracePt t="59416" x="2009775" y="1709738"/>
          <p14:tracePt t="59423" x="2047875" y="1709738"/>
          <p14:tracePt t="59440" x="2114550" y="1709738"/>
          <p14:tracePt t="59457" x="2195513" y="1709738"/>
          <p14:tracePt t="59473" x="2328863" y="1709738"/>
          <p14:tracePt t="59490" x="2400300" y="1709738"/>
          <p14:tracePt t="59507" x="2452688" y="1709738"/>
          <p14:tracePt t="59523" x="2505075" y="1709738"/>
          <p14:tracePt t="59540" x="2524125" y="1709738"/>
          <p14:tracePt t="59557" x="2533650" y="1709738"/>
          <p14:tracePt t="59574" x="2538413" y="1709738"/>
          <p14:tracePt t="59607" x="2543175" y="1709738"/>
          <p14:tracePt t="59686" x="2495550" y="1704975"/>
          <p14:tracePt t="59693" x="2490788" y="1704975"/>
          <p14:tracePt t="59707" x="2447925" y="1700213"/>
          <p14:tracePt t="59723" x="2381250" y="1700213"/>
          <p14:tracePt t="59740" x="2290763" y="1700213"/>
          <p14:tracePt t="59757" x="2157413" y="1695450"/>
          <p14:tracePt t="59773" x="2071688" y="1690688"/>
          <p14:tracePt t="59790" x="2014538" y="1685925"/>
          <p14:tracePt t="59807" x="1985963" y="1681163"/>
          <p14:tracePt t="59823" x="1981200" y="1681163"/>
          <p14:tracePt t="59870" x="1990725" y="1681163"/>
          <p14:tracePt t="59877" x="1995488" y="1685925"/>
          <p14:tracePt t="59890" x="2000250" y="1685925"/>
          <p14:tracePt t="59907" x="2028825" y="1690688"/>
          <p14:tracePt t="59923" x="2076450" y="1704975"/>
          <p14:tracePt t="59940" x="2143125" y="1724025"/>
          <p14:tracePt t="59957" x="2286000" y="1743075"/>
          <p14:tracePt t="59973" x="2376488" y="1752600"/>
          <p14:tracePt t="59990" x="2438400" y="1757363"/>
          <p14:tracePt t="60007" x="2519363" y="1757363"/>
          <p14:tracePt t="60023" x="2538413" y="1757363"/>
          <p14:tracePt t="60040" x="2547938" y="1757363"/>
          <p14:tracePt t="60090" x="2547938" y="1752600"/>
          <p14:tracePt t="60104" x="2538413" y="1747838"/>
          <p14:tracePt t="60111" x="2528888" y="1747838"/>
          <p14:tracePt t="60126" x="2519363" y="1747838"/>
          <p14:tracePt t="60140" x="2509838" y="1743075"/>
          <p14:tracePt t="60157" x="2500313" y="1743075"/>
          <p14:tracePt t="60190" x="2495550" y="1738313"/>
          <p14:tracePt t="60223" x="2490788" y="1733550"/>
          <p14:tracePt t="60240" x="2486025" y="1733550"/>
          <p14:tracePt t="60268" x="2481263" y="1728788"/>
          <p14:tracePt t="60296" x="2471738" y="1728788"/>
          <p14:tracePt t="60324" x="2466975" y="1724025"/>
          <p14:tracePt t="60332" x="2462213" y="1724025"/>
          <p14:tracePt t="60346" x="2452688" y="1719263"/>
          <p14:tracePt t="60357" x="2438400" y="1719263"/>
          <p14:tracePt t="60373" x="2395538" y="1719263"/>
          <p14:tracePt t="60390" x="2338388" y="1719263"/>
          <p14:tracePt t="60407" x="2300288" y="1714500"/>
          <p14:tracePt t="60423" x="2262188" y="1709738"/>
          <p14:tracePt t="60440" x="2247900" y="1704975"/>
          <p14:tracePt t="60457" x="2238375" y="1704975"/>
          <p14:tracePt t="60473" x="2233613" y="1704975"/>
          <p14:tracePt t="60516" x="2233613" y="1700213"/>
          <p14:tracePt t="60566" x="2238375" y="1700213"/>
          <p14:tracePt t="63604" x="2247900" y="1714500"/>
          <p14:tracePt t="63610" x="2257425" y="1752600"/>
          <p14:tracePt t="63622" x="2271713" y="1790700"/>
          <p14:tracePt t="63639" x="2338388" y="1909763"/>
          <p14:tracePt t="63656" x="2386013" y="1971675"/>
          <p14:tracePt t="63672" x="2443163" y="2019300"/>
          <p14:tracePt t="63689" x="2505075" y="2071688"/>
          <p14:tracePt t="63705" x="2543175" y="2100263"/>
          <p14:tracePt t="63722" x="2600325" y="2124075"/>
          <p14:tracePt t="63739" x="2686050" y="2152650"/>
          <p14:tracePt t="63755" x="2733675" y="2162175"/>
          <p14:tracePt t="63772" x="2776538" y="2162175"/>
          <p14:tracePt t="63789" x="2857500" y="2162175"/>
          <p14:tracePt t="63805" x="2924175" y="2157413"/>
          <p14:tracePt t="63822" x="2995613" y="2147888"/>
          <p14:tracePt t="63839" x="3081338" y="2138363"/>
          <p14:tracePt t="63855" x="3148013" y="2114550"/>
          <p14:tracePt t="63872" x="3224213" y="2095500"/>
          <p14:tracePt t="63889" x="3290888" y="2066925"/>
          <p14:tracePt t="63905" x="3324225" y="2057400"/>
          <p14:tracePt t="63922" x="3352800" y="2047875"/>
          <p14:tracePt t="63939" x="3395663" y="2028825"/>
          <p14:tracePt t="63955" x="3424238" y="2024063"/>
          <p14:tracePt t="63972" x="3462338" y="2005013"/>
          <p14:tracePt t="63989" x="3471863" y="1995488"/>
          <p14:tracePt t="64005" x="3486150" y="1990725"/>
          <p14:tracePt t="64022" x="3500438" y="1985963"/>
          <p14:tracePt t="64039" x="3509963" y="1976438"/>
          <p14:tracePt t="64055" x="3514725" y="1976438"/>
          <p14:tracePt t="64072" x="3524250" y="1962150"/>
          <p14:tracePt t="64089" x="3529013" y="1962150"/>
          <p14:tracePt t="64114" x="3529013" y="1957388"/>
          <p14:tracePt t="64129" x="3533775" y="1957388"/>
          <p14:tracePt t="64237" x="3529013" y="1957388"/>
          <p14:tracePt t="64243" x="3514725" y="1962150"/>
          <p14:tracePt t="64255" x="3500438" y="1962150"/>
          <p14:tracePt t="64272" x="3390900" y="1985963"/>
          <p14:tracePt t="64289" x="3300413" y="1995488"/>
          <p14:tracePt t="64305" x="3105150" y="2033588"/>
          <p14:tracePt t="64322" x="2986088" y="2062163"/>
          <p14:tracePt t="64338" x="2857500" y="2090738"/>
          <p14:tracePt t="64355" x="2709863" y="2114550"/>
          <p14:tracePt t="64372" x="2657475" y="2124075"/>
          <p14:tracePt t="64389" x="2628900" y="2133600"/>
          <p14:tracePt t="64405" x="2624138" y="2138363"/>
          <p14:tracePt t="64513" x="2624138" y="2143125"/>
          <p14:tracePt t="64540" x="2619375" y="2143125"/>
          <p14:tracePt t="64547" x="2619375" y="2147888"/>
          <p14:tracePt t="64562" x="2609850" y="2152650"/>
          <p14:tracePt t="64576" x="2605088" y="2157413"/>
          <p14:tracePt t="64590" x="2600325" y="2162175"/>
          <p14:tracePt t="64605" x="2595563" y="2166938"/>
          <p14:tracePt t="64625" x="2590800" y="2171700"/>
          <p14:tracePt t="64638" x="2576513" y="2176463"/>
          <p14:tracePt t="64655" x="2538413" y="2200275"/>
          <p14:tracePt t="64672" x="2500313" y="2219325"/>
          <p14:tracePt t="64688" x="2476500" y="2233613"/>
          <p14:tracePt t="64705" x="2452688" y="2247900"/>
          <p14:tracePt t="64722" x="2443163" y="2252663"/>
          <p14:tracePt t="64739" x="2438400" y="2252663"/>
          <p14:tracePt t="64772" x="2433638" y="2252663"/>
          <p14:tracePt t="64974" x="2433638" y="2247900"/>
          <p14:tracePt t="64988" x="2438400" y="2247900"/>
          <p14:tracePt t="64996" x="2438400" y="2243138"/>
          <p14:tracePt t="65009" x="2438400" y="2238375"/>
          <p14:tracePt t="65023" x="2438400" y="2233613"/>
          <p14:tracePt t="65038" x="2443163" y="2233613"/>
          <p14:tracePt t="65055" x="2443163" y="2228850"/>
          <p14:tracePt t="65072" x="2452688" y="2224088"/>
          <p14:tracePt t="65088" x="2466975" y="2214563"/>
          <p14:tracePt t="65105" x="2490788" y="2195513"/>
          <p14:tracePt t="65122" x="2524125" y="2185988"/>
          <p14:tracePt t="65138" x="2605088" y="2152650"/>
          <p14:tracePt t="65155" x="2643188" y="2138363"/>
          <p14:tracePt t="65172" x="2714625" y="2109788"/>
          <p14:tracePt t="65188" x="2781300" y="2095500"/>
          <p14:tracePt t="65205" x="2838450" y="2076450"/>
          <p14:tracePt t="65222" x="2890838" y="2062163"/>
          <p14:tracePt t="65238" x="2909888" y="2062163"/>
          <p14:tracePt t="65255" x="2914650" y="2062163"/>
          <p14:tracePt t="65272" x="2919413" y="2062163"/>
          <p14:tracePt t="65371" x="2919413" y="2066925"/>
          <p14:tracePt t="65385" x="2919413" y="2071688"/>
          <p14:tracePt t="65392" x="2919413" y="2076450"/>
          <p14:tracePt t="65414" x="2914650" y="2081213"/>
          <p14:tracePt t="65428" x="2909888" y="2081213"/>
          <p14:tracePt t="65438" x="2909888" y="2085975"/>
          <p14:tracePt t="65455" x="2900363" y="2085975"/>
          <p14:tracePt t="65471" x="2895600" y="2085975"/>
          <p14:tracePt t="65488" x="2890838" y="2085975"/>
          <p14:tracePt t="65521" x="2886075" y="2085975"/>
          <p14:tracePt t="65541" x="2881313" y="2090738"/>
          <p14:tracePt t="65584" x="2871788" y="2090738"/>
          <p14:tracePt t="65613" x="2867025" y="2090738"/>
          <p14:tracePt t="65655" x="2862263" y="2090738"/>
          <p14:tracePt t="65676" x="2857500" y="2090738"/>
          <p14:tracePt t="65704" x="2852738" y="2090738"/>
          <p14:tracePt t="65712" x="2838450" y="2095500"/>
          <p14:tracePt t="65721" x="2828925" y="2105025"/>
          <p14:tracePt t="65738" x="2800350" y="2114550"/>
          <p14:tracePt t="65755" x="2762250" y="2128838"/>
          <p14:tracePt t="65771" x="2743200" y="2147888"/>
          <p14:tracePt t="65788" x="2719388" y="2162175"/>
          <p14:tracePt t="65805" x="2662238" y="2205038"/>
          <p14:tracePt t="65821" x="2624138" y="2233613"/>
          <p14:tracePt t="65838" x="2581275" y="2252663"/>
          <p14:tracePt t="65855" x="2547938" y="2271713"/>
          <p14:tracePt t="65872" x="2538413" y="2276475"/>
          <p14:tracePt t="65905" x="2528888" y="2276475"/>
          <p14:tracePt t="65953" x="2528888" y="2271713"/>
          <p14:tracePt t="65967" x="2528888" y="2262188"/>
          <p14:tracePt t="65981" x="2528888" y="2257425"/>
          <p14:tracePt t="65995" x="2528888" y="2247900"/>
          <p14:tracePt t="66010" x="2528888" y="2243138"/>
          <p14:tracePt t="66021" x="2533650" y="2233613"/>
          <p14:tracePt t="66038" x="2538413" y="2224088"/>
          <p14:tracePt t="66055" x="2547938" y="2214563"/>
          <p14:tracePt t="66071" x="2557463" y="2200275"/>
          <p14:tracePt t="66088" x="2600325" y="2166938"/>
          <p14:tracePt t="66105" x="2643188" y="2143125"/>
          <p14:tracePt t="66121" x="2681288" y="2124075"/>
          <p14:tracePt t="66138" x="2738438" y="2095500"/>
          <p14:tracePt t="66155" x="2790825" y="2066925"/>
          <p14:tracePt t="66171" x="2843213" y="2043113"/>
          <p14:tracePt t="66188" x="2924175" y="1990725"/>
          <p14:tracePt t="66205" x="2971800" y="1947863"/>
          <p14:tracePt t="66221" x="3000375" y="1909763"/>
          <p14:tracePt t="66238" x="3062288" y="1857375"/>
          <p14:tracePt t="66255" x="3128963" y="1819275"/>
          <p14:tracePt t="66271" x="3186113" y="1785938"/>
          <p14:tracePt t="66288" x="3243263" y="1747838"/>
          <p14:tracePt t="66305" x="3262313" y="1738313"/>
          <p14:tracePt t="66321" x="3271838" y="1724025"/>
          <p14:tracePt t="66338" x="3281363" y="1714500"/>
          <p14:tracePt t="66355" x="3281363" y="1709738"/>
          <p14:tracePt t="66371" x="3286125" y="1695450"/>
          <p14:tracePt t="66388" x="3286125" y="1685925"/>
          <p14:tracePt t="66405" x="3286125" y="1681163"/>
          <p14:tracePt t="66421" x="3286125" y="1676400"/>
          <p14:tracePt t="66455" x="3286125" y="1671638"/>
          <p14:tracePt t="66471" x="3271838" y="1662113"/>
          <p14:tracePt t="66488" x="3257550" y="1652588"/>
          <p14:tracePt t="66505" x="3219450" y="1633538"/>
          <p14:tracePt t="66521" x="3128963" y="1585913"/>
          <p14:tracePt t="66538" x="3071813" y="1557338"/>
          <p14:tracePt t="66554" x="3033713" y="1543050"/>
          <p14:tracePt t="66571" x="2986088" y="1514475"/>
          <p14:tracePt t="66588" x="2967038" y="1509713"/>
          <p14:tracePt t="66604" x="2952750" y="1509713"/>
          <p14:tracePt t="66621" x="2943225" y="1509713"/>
          <p14:tracePt t="66638" x="2938463" y="1509713"/>
          <p14:tracePt t="66654" x="2928938" y="1514475"/>
          <p14:tracePt t="66671" x="2919413" y="1533525"/>
          <p14:tracePt t="66688" x="2914650" y="1543050"/>
          <p14:tracePt t="66705" x="2905125" y="1566863"/>
          <p14:tracePt t="66721" x="2881313" y="1624013"/>
          <p14:tracePt t="66738" x="2847975" y="1695450"/>
          <p14:tracePt t="66754" x="2824163" y="1790700"/>
          <p14:tracePt t="66771" x="2814638" y="1838325"/>
          <p14:tracePt t="66788" x="2814638" y="1890713"/>
          <p14:tracePt t="66804" x="2847975" y="1976438"/>
          <p14:tracePt t="66821" x="2900363" y="2024063"/>
          <p14:tracePt t="66838" x="2976563" y="2066925"/>
          <p14:tracePt t="66854" x="3090863" y="2100263"/>
          <p14:tracePt t="66871" x="3190875" y="2114550"/>
          <p14:tracePt t="66888" x="3290888" y="2105025"/>
          <p14:tracePt t="66904" x="3433763" y="2057400"/>
          <p14:tracePt t="66921" x="3519488" y="2014538"/>
          <p14:tracePt t="66938" x="3586163" y="1971675"/>
          <p14:tracePt t="66954" x="3633788" y="1919288"/>
          <p14:tracePt t="66971" x="3643313" y="1895475"/>
          <p14:tracePt t="66988" x="3648075" y="1881188"/>
          <p14:tracePt t="67004" x="3648075" y="1871663"/>
          <p14:tracePt t="67021" x="3648075" y="1862138"/>
          <p14:tracePt t="67054" x="3648075" y="1852613"/>
          <p14:tracePt t="67071" x="3638550" y="1838325"/>
          <p14:tracePt t="67088" x="3571875" y="1785938"/>
          <p14:tracePt t="67104" x="3457575" y="1681163"/>
          <p14:tracePt t="67121" x="3405188" y="1633538"/>
          <p14:tracePt t="67138" x="3314700" y="1566863"/>
          <p14:tracePt t="67154" x="3257550" y="1533525"/>
          <p14:tracePt t="67171" x="3209925" y="1509713"/>
          <p14:tracePt t="67188" x="3167063" y="1495425"/>
          <p14:tracePt t="67204" x="3138488" y="1490663"/>
          <p14:tracePt t="67221" x="3124200" y="1485900"/>
          <p14:tracePt t="67237" x="3086100" y="1485900"/>
          <p14:tracePt t="67254" x="3057525" y="1485900"/>
          <p14:tracePt t="67271" x="3028950" y="1485900"/>
          <p14:tracePt t="67288" x="3000375" y="1490663"/>
          <p14:tracePt t="67304" x="2990850" y="1490663"/>
          <p14:tracePt t="67321" x="2986088" y="1495425"/>
          <p14:tracePt t="67337" x="2981325" y="1519238"/>
          <p14:tracePt t="67354" x="2981325" y="1533525"/>
          <p14:tracePt t="67371" x="2971800" y="1566863"/>
          <p14:tracePt t="67387" x="2947988" y="1685925"/>
          <p14:tracePt t="67404" x="2928938" y="1762125"/>
          <p14:tracePt t="67421" x="2914650" y="1833563"/>
          <p14:tracePt t="67437" x="2909888" y="1924050"/>
          <p14:tracePt t="67454" x="2909888" y="1966913"/>
          <p14:tracePt t="67471" x="2914650" y="1985963"/>
          <p14:tracePt t="67487" x="2957513" y="2024063"/>
          <p14:tracePt t="67504" x="3028950" y="2038350"/>
          <p14:tracePt t="67521" x="3133725" y="2047875"/>
          <p14:tracePt t="67537" x="3243263" y="2028825"/>
          <p14:tracePt t="67554" x="3338513" y="2005013"/>
          <p14:tracePt t="67571" x="3443288" y="1952625"/>
          <p14:tracePt t="67587" x="3490913" y="1919288"/>
          <p14:tracePt t="67604" x="3514725" y="1900238"/>
          <p14:tracePt t="67621" x="3543300" y="1857375"/>
          <p14:tracePt t="67637" x="3557588" y="1838325"/>
          <p14:tracePt t="67654" x="3571875" y="1804988"/>
          <p14:tracePt t="67671" x="3571875" y="1762125"/>
          <p14:tracePt t="67687" x="3571875" y="1743075"/>
          <p14:tracePt t="67704" x="3571875" y="1709738"/>
          <p14:tracePt t="67721" x="3548063" y="1604963"/>
          <p14:tracePt t="67737" x="3533775" y="1562100"/>
          <p14:tracePt t="67754" x="3519488" y="1538288"/>
          <p14:tracePt t="67771" x="3500438" y="1519238"/>
          <p14:tracePt t="67787" x="3467100" y="1495425"/>
          <p14:tracePt t="67804" x="3414713" y="1462088"/>
          <p14:tracePt t="67821" x="3309938" y="1423988"/>
          <p14:tracePt t="67837" x="3252788" y="1404938"/>
          <p14:tracePt t="67854" x="3190875" y="1390650"/>
          <p14:tracePt t="67871" x="3105150" y="1376363"/>
          <p14:tracePt t="67887" x="3067050" y="1376363"/>
          <p14:tracePt t="67904" x="3038475" y="1381125"/>
          <p14:tracePt t="67921" x="3028950" y="1385888"/>
          <p14:tracePt t="67937" x="3019425" y="1400175"/>
          <p14:tracePt t="67954" x="3014663" y="1423988"/>
          <p14:tracePt t="67971" x="3009900" y="1447800"/>
          <p14:tracePt t="67987" x="2990850" y="1490663"/>
          <p14:tracePt t="68004" x="2947988" y="1571625"/>
          <p14:tracePt t="68021" x="2909888" y="1638300"/>
          <p14:tracePt t="68037" x="2881313" y="1709738"/>
          <p14:tracePt t="68054" x="2852738" y="1785938"/>
          <p14:tracePt t="68071" x="2847975" y="1800225"/>
          <p14:tracePt t="68087" x="2838450" y="1838325"/>
          <p14:tracePt t="68104" x="2862263" y="1900238"/>
          <p14:tracePt t="68121" x="2890838" y="1933575"/>
          <p14:tracePt t="68137" x="2952750" y="1985963"/>
          <p14:tracePt t="68154" x="3095625" y="2038350"/>
          <p14:tracePt t="68171" x="3171825" y="2057400"/>
          <p14:tracePt t="68187" x="3267075" y="2076450"/>
          <p14:tracePt t="68204" x="3409950" y="2071688"/>
          <p14:tracePt t="68221" x="3476625" y="2057400"/>
          <p14:tracePt t="68237" x="3514725" y="2043113"/>
          <p14:tracePt t="68254" x="3543300" y="2019300"/>
          <p14:tracePt t="68271" x="3548063" y="2005013"/>
          <p14:tracePt t="68287" x="3557588" y="1966913"/>
          <p14:tracePt t="68304" x="3557588" y="1957388"/>
          <p14:tracePt t="68321" x="3557588" y="1943100"/>
          <p14:tracePt t="68337" x="3557588" y="1938338"/>
          <p14:tracePt t="68354" x="3557588" y="1933575"/>
          <p14:tracePt t="68394" x="3557588" y="1928813"/>
          <p14:tracePt t="68444" x="3552825" y="1928813"/>
          <p14:tracePt t="68487" x="3548063" y="1928813"/>
          <p14:tracePt t="68522" x="3543300" y="1928813"/>
          <p14:tracePt t="68558" x="3538538" y="1928813"/>
          <p14:tracePt t="68572" x="3538538" y="1933575"/>
          <p14:tracePt t="68586" x="3533775" y="1938338"/>
          <p14:tracePt t="68594" x="3533775" y="1943100"/>
          <p14:tracePt t="68607" x="3529013" y="1952625"/>
          <p14:tracePt t="68620" x="3529013" y="1957388"/>
          <p14:tracePt t="68637" x="3524250" y="1962150"/>
          <p14:tracePt t="68654" x="3519488" y="1971675"/>
          <p14:tracePt t="68670" x="3490913" y="1995488"/>
          <p14:tracePt t="68687" x="3390900" y="2047875"/>
          <p14:tracePt t="68704" x="3314700" y="2095500"/>
          <p14:tracePt t="68720" x="3148013" y="2162175"/>
          <p14:tracePt t="68737" x="3038475" y="2209800"/>
          <p14:tracePt t="68754" x="2952750" y="2252663"/>
          <p14:tracePt t="68770" x="2819400" y="2314575"/>
          <p14:tracePt t="68787" x="2757488" y="2343150"/>
          <p14:tracePt t="68804" x="2714625" y="2357438"/>
          <p14:tracePt t="68820" x="2690813" y="2362200"/>
          <p14:tracePt t="68837" x="2676525" y="2366963"/>
          <p14:tracePt t="68854" x="2657475" y="2366963"/>
          <p14:tracePt t="68870" x="2624138" y="2366963"/>
          <p14:tracePt t="68887" x="2590800" y="2366963"/>
          <p14:tracePt t="68904" x="2552700" y="2366963"/>
          <p14:tracePt t="68920" x="2495550" y="2362200"/>
          <p14:tracePt t="68937" x="2466975" y="2362200"/>
          <p14:tracePt t="68954" x="2433638" y="2357438"/>
          <p14:tracePt t="68970" x="2390775" y="2357438"/>
          <p14:tracePt t="68987" x="2371725" y="2352675"/>
          <p14:tracePt t="69004" x="2357438" y="2352675"/>
          <p14:tracePt t="69020" x="2352675" y="2352675"/>
          <p14:tracePt t="69053" x="2347913" y="2352675"/>
          <p14:tracePt t="69155" x="2347913" y="2347913"/>
          <p14:tracePt t="69175" x="2352675" y="2347913"/>
          <p14:tracePt t="69211" x="2352675" y="2343150"/>
          <p14:tracePt t="69239" x="2357438" y="2343150"/>
          <p14:tracePt t="69246" x="2357438" y="2338388"/>
          <p14:tracePt t="69296" x="2362200" y="2338388"/>
          <p14:tracePt t="69303" x="2362200" y="2333625"/>
          <p14:tracePt t="69320" x="2366963" y="2324100"/>
          <p14:tracePt t="69337" x="2366963" y="2314575"/>
          <p14:tracePt t="69353" x="2366963" y="2305050"/>
          <p14:tracePt t="69370" x="2366963" y="2271713"/>
          <p14:tracePt t="69387" x="2366963" y="2262188"/>
          <p14:tracePt t="69403" x="2362200" y="2252663"/>
          <p14:tracePt t="69420" x="2362200" y="2247900"/>
          <p14:tracePt t="69437" x="2362200" y="2243138"/>
          <p14:tracePt t="69453" x="2352675" y="2243138"/>
          <p14:tracePt t="69487" x="2347913" y="2238375"/>
          <p14:tracePt t="69503" x="2338388" y="2233613"/>
          <p14:tracePt t="69537" x="2328863" y="2233613"/>
          <p14:tracePt t="69553" x="2324100" y="2233613"/>
          <p14:tracePt t="69570" x="2314575" y="2233613"/>
          <p14:tracePt t="69587" x="2309813" y="2233613"/>
          <p14:tracePt t="69620" x="2300288" y="2233613"/>
          <p14:tracePt t="69637" x="2300288" y="2238375"/>
          <p14:tracePt t="69670" x="2295525" y="2238375"/>
          <p14:tracePt t="69687" x="2295525" y="2247900"/>
          <p14:tracePt t="69703" x="2295525" y="2252663"/>
          <p14:tracePt t="69720" x="2290763" y="2252663"/>
          <p14:tracePt t="69737" x="2290763" y="2257425"/>
          <p14:tracePt t="69800" x="2290763" y="2262188"/>
          <p14:tracePt t="69842" x="2290763" y="2266950"/>
          <p14:tracePt t="69850" x="2290763" y="2271713"/>
          <p14:tracePt t="69857" x="2290763" y="2276475"/>
          <p14:tracePt t="69871" x="2295525" y="2281238"/>
          <p14:tracePt t="69887" x="2300288" y="2286000"/>
          <p14:tracePt t="69903" x="2300288" y="2290763"/>
          <p14:tracePt t="69920" x="2300288" y="2295525"/>
          <p14:tracePt t="69937" x="2300288" y="2300288"/>
          <p14:tracePt t="69953" x="2305050" y="2305050"/>
          <p14:tracePt t="70013" x="2309813" y="2309813"/>
          <p14:tracePt t="70114" x="2319338" y="2309813"/>
          <p14:tracePt t="70234" x="2324100" y="2309813"/>
          <p14:tracePt t="70879" x="2324100" y="2305050"/>
          <p14:tracePt t="70950" x="2324100" y="2300288"/>
          <p14:tracePt t="70993" x="2328863" y="2300288"/>
          <p14:tracePt t="71021" x="2333625" y="2300288"/>
          <p14:tracePt t="71035" x="2338388" y="2300288"/>
          <p14:tracePt t="71063" x="2347913" y="2300288"/>
          <p14:tracePt t="71070" x="2352675" y="2300288"/>
          <p14:tracePt t="71086" x="2357438" y="2300288"/>
          <p14:tracePt t="71103" x="2381250" y="2300288"/>
          <p14:tracePt t="71120" x="2400300" y="2300288"/>
          <p14:tracePt t="71136" x="2414588" y="2300288"/>
          <p14:tracePt t="71153" x="2424113" y="2300288"/>
          <p14:tracePt t="71169" x="2433638" y="2300288"/>
          <p14:tracePt t="71191" x="2438400" y="2300288"/>
          <p14:tracePt t="71212" x="2443163" y="2300288"/>
          <p14:tracePt t="71248" x="2447925" y="2300288"/>
          <p14:tracePt t="71511" x="2452688" y="2300288"/>
          <p14:tracePt t="71667" x="2452688" y="2295525"/>
          <p14:tracePt t="71702" x="2452688" y="2290763"/>
          <p14:tracePt t="71774" x="2452688" y="2286000"/>
          <p14:tracePt t="71802" x="2452688" y="2281238"/>
          <p14:tracePt t="75884" x="2476500" y="2262188"/>
          <p14:tracePt t="75891" x="2528888" y="2209800"/>
          <p14:tracePt t="75901" x="2576513" y="2162175"/>
          <p14:tracePt t="75918" x="2700338" y="2057400"/>
          <p14:tracePt t="75935" x="2843213" y="1966913"/>
          <p14:tracePt t="75951" x="2909888" y="1919288"/>
          <p14:tracePt t="75968" x="3005138" y="1852613"/>
          <p14:tracePt t="75985" x="3052763" y="1828800"/>
          <p14:tracePt t="76001" x="3086100" y="1804988"/>
          <p14:tracePt t="76018" x="3109913" y="1795463"/>
          <p14:tracePt t="76035" x="3109913" y="1790700"/>
          <p14:tracePt t="76068" x="3114675" y="1785938"/>
          <p14:tracePt t="76132" x="3114675" y="1781175"/>
          <p14:tracePt t="76167" x="3119438" y="1776413"/>
          <p14:tracePt t="76288" x="3124200" y="1776413"/>
          <p14:tracePt t="76302" x="3128963" y="1776413"/>
          <p14:tracePt t="76317" x="3138488" y="1776413"/>
          <p14:tracePt t="76338" x="3143250" y="1776413"/>
          <p14:tracePt t="76359" x="3148013" y="1776413"/>
          <p14:tracePt t="76380" x="3152775" y="1776413"/>
          <p14:tracePt t="80150" x="3152775" y="1771650"/>
          <p14:tracePt t="80157" x="3152775" y="1766888"/>
          <p14:tracePt t="80171" x="3152775" y="1762125"/>
          <p14:tracePt t="80192" x="3152775" y="1757363"/>
          <p14:tracePt t="80213" x="3152775" y="1752600"/>
          <p14:tracePt t="80220" x="3152775" y="1747838"/>
          <p14:tracePt t="80235" x="3152775" y="1743075"/>
          <p14:tracePt t="80263" x="3152775" y="1738313"/>
          <p14:tracePt t="80292" x="3157538" y="1738313"/>
          <p14:tracePt t="80320" x="3157538" y="1733550"/>
          <p14:tracePt t="80356" x="3157538" y="1728788"/>
          <p14:tracePt t="80420" x="3157538" y="1724025"/>
          <p14:tracePt t="80469" x="3157538" y="1719263"/>
          <p14:tracePt t="80526" x="3162300" y="1719263"/>
          <p14:tracePt t="80853" x="3162300" y="1724025"/>
          <p14:tracePt t="81115" x="3162300" y="1728788"/>
          <p14:tracePt t="81129" x="3152775" y="1733550"/>
          <p14:tracePt t="81143" x="3148013" y="1733550"/>
          <p14:tracePt t="81151" x="3143250" y="1738313"/>
          <p14:tracePt t="81166" x="3138488" y="1738313"/>
          <p14:tracePt t="81183" x="3114675" y="1743075"/>
          <p14:tracePt t="81200" x="3081338" y="1752600"/>
          <p14:tracePt t="81216" x="2986088" y="1757363"/>
          <p14:tracePt t="81233" x="2919413" y="1762125"/>
          <p14:tracePt t="81250" x="2819400" y="1776413"/>
          <p14:tracePt t="81266" x="2747963" y="1785938"/>
          <p14:tracePt t="81283" x="2695575" y="1800225"/>
          <p14:tracePt t="81299" x="2633663" y="1809750"/>
          <p14:tracePt t="81316" x="2609850" y="1819275"/>
          <p14:tracePt t="81333" x="2586038" y="1819275"/>
          <p14:tracePt t="81349" x="2576513" y="1819275"/>
          <p14:tracePt t="81383" x="2571750" y="1819275"/>
          <p14:tracePt t="81463" x="2566988" y="1819275"/>
          <p14:tracePt t="81492" x="2562225" y="1819275"/>
          <p14:tracePt t="81498" x="2557463" y="1819275"/>
          <p14:tracePt t="81505" x="2543175" y="1814513"/>
          <p14:tracePt t="81516" x="2533650" y="1809750"/>
          <p14:tracePt t="81533" x="2500313" y="1795463"/>
          <p14:tracePt t="81549" x="2433638" y="1776413"/>
          <p14:tracePt t="81566" x="2405063" y="1757363"/>
          <p14:tracePt t="81583" x="2376488" y="1743075"/>
          <p14:tracePt t="81599" x="2347913" y="1728788"/>
          <p14:tracePt t="81616" x="2328863" y="1719263"/>
          <p14:tracePt t="81633" x="2319338" y="1714500"/>
          <p14:tracePt t="81649" x="2309813" y="1714500"/>
          <p14:tracePt t="81683" x="2300288" y="1714500"/>
          <p14:tracePt t="81840" x="2305050" y="1714500"/>
          <p14:tracePt t="81925" x="2309813" y="1714500"/>
          <p14:tracePt t="82648" x="2328863" y="1714500"/>
          <p14:tracePt t="82656" x="2362200" y="1714500"/>
          <p14:tracePt t="82666" x="2400300" y="1719263"/>
          <p14:tracePt t="82682" x="2466975" y="1724025"/>
          <p14:tracePt t="82699" x="2552700" y="1733550"/>
          <p14:tracePt t="82716" x="2609850" y="1738313"/>
          <p14:tracePt t="82732" x="2686050" y="1743075"/>
          <p14:tracePt t="82749" x="2781300" y="1743075"/>
          <p14:tracePt t="82766" x="2843213" y="1743075"/>
          <p14:tracePt t="82783" x="2938463" y="1733550"/>
          <p14:tracePt t="82799" x="2990850" y="1728788"/>
          <p14:tracePt t="82816" x="3038475" y="1719263"/>
          <p14:tracePt t="82833" x="3095625" y="1709738"/>
          <p14:tracePt t="82849" x="3114675" y="1704975"/>
          <p14:tracePt t="82866" x="3138488" y="1700213"/>
          <p14:tracePt t="82882" x="3167063" y="1695450"/>
          <p14:tracePt t="82899" x="3186113" y="1695450"/>
          <p14:tracePt t="82916" x="3195638" y="1695450"/>
          <p14:tracePt t="82932" x="3209925" y="1690688"/>
          <p14:tracePt t="82949" x="3219450" y="1690688"/>
          <p14:tracePt t="82966" x="3224213" y="1690688"/>
          <p14:tracePt t="82982" x="3228975" y="1690688"/>
          <p14:tracePt t="83017" x="3233738" y="1690688"/>
          <p14:tracePt t="83081" x="3238500" y="1690688"/>
          <p14:tracePt t="87788" x="3195638" y="1704975"/>
          <p14:tracePt t="87795" x="3124200" y="1747838"/>
          <p14:tracePt t="87802" x="3043238" y="1785938"/>
          <p14:tracePt t="87814" x="2967038" y="1824038"/>
          <p14:tracePt t="87831" x="2743200" y="1914525"/>
          <p14:tracePt t="87847" x="2600325" y="1966913"/>
          <p14:tracePt t="87864" x="2471738" y="2019300"/>
          <p14:tracePt t="87881" x="2233613" y="2128838"/>
          <p14:tracePt t="87897" x="2119313" y="2185988"/>
          <p14:tracePt t="87914" x="1971675" y="2238375"/>
          <p14:tracePt t="87931" x="1819275" y="2305050"/>
          <p14:tracePt t="87947" x="1747838" y="2343150"/>
          <p14:tracePt t="87964" x="1671638" y="2371725"/>
          <p14:tracePt t="87981" x="1652588" y="2381250"/>
          <p14:tracePt t="87997" x="1633538" y="2381250"/>
          <p14:tracePt t="88014" x="1628775" y="2381250"/>
          <p14:tracePt t="88057" x="1624013" y="2371725"/>
          <p14:tracePt t="88071" x="1624013" y="2366963"/>
          <p14:tracePt t="88085" x="1624013" y="2362200"/>
          <p14:tracePt t="88097" x="1624013" y="2357438"/>
          <p14:tracePt t="88114" x="1633538" y="2343150"/>
          <p14:tracePt t="88130" x="1662113" y="2328863"/>
          <p14:tracePt t="88147" x="1709738" y="2309813"/>
          <p14:tracePt t="88164" x="1871663" y="2276475"/>
          <p14:tracePt t="88180" x="1985963" y="2262188"/>
          <p14:tracePt t="88197" x="2124075" y="2238375"/>
          <p14:tracePt t="88214" x="2338388" y="2214563"/>
          <p14:tracePt t="88231" x="2462213" y="2205038"/>
          <p14:tracePt t="88247" x="2581275" y="2190750"/>
          <p14:tracePt t="88264" x="2709863" y="2166938"/>
          <p14:tracePt t="88280" x="2809875" y="2147888"/>
          <p14:tracePt t="88297" x="2914650" y="2119313"/>
          <p14:tracePt t="88314" x="3038475" y="2071688"/>
          <p14:tracePt t="88330" x="3143250" y="2047875"/>
          <p14:tracePt t="88347" x="3248025" y="2014538"/>
          <p14:tracePt t="88364" x="3419475" y="1971675"/>
          <p14:tracePt t="88380" x="3552825" y="1947863"/>
          <p14:tracePt t="88397" x="3786188" y="1895475"/>
          <p14:tracePt t="88414" x="3924300" y="1857375"/>
          <p14:tracePt t="88430" x="4048125" y="1828800"/>
          <p14:tracePt t="88447" x="4205288" y="1795463"/>
          <p14:tracePt t="88464" x="4257675" y="1776413"/>
          <p14:tracePt t="88480" x="4291013" y="1766888"/>
          <p14:tracePt t="88497" x="4300538" y="1762125"/>
          <p14:tracePt t="88789" x="4343400" y="1743075"/>
          <p14:tracePt t="88796" x="4410075" y="1724025"/>
          <p14:tracePt t="88814" x="4533900" y="1671638"/>
          <p14:tracePt t="88830" x="4695825" y="1609725"/>
          <p14:tracePt t="88847" x="4791075" y="1581150"/>
          <p14:tracePt t="88864" x="4862513" y="1562100"/>
          <p14:tracePt t="88880" x="4933950" y="1538288"/>
          <p14:tracePt t="88897" x="4953000" y="1528763"/>
          <p14:tracePt t="88914" x="4967288" y="1528763"/>
          <p14:tracePt t="88930" x="4981575" y="1528763"/>
          <p14:tracePt t="88947" x="4991100" y="1524000"/>
          <p14:tracePt t="88964" x="4995863" y="1524000"/>
          <p14:tracePt t="88980" x="5010150" y="1524000"/>
          <p14:tracePt t="88997" x="5024438" y="1519238"/>
          <p14:tracePt t="89014" x="5043488" y="1519238"/>
          <p14:tracePt t="89030" x="5086350" y="1504950"/>
          <p14:tracePt t="89047" x="5114925" y="1500188"/>
          <p14:tracePt t="89064" x="5138738" y="1495425"/>
          <p14:tracePt t="89080" x="5153025" y="1490663"/>
          <p14:tracePt t="89097" x="5167313" y="1490663"/>
          <p14:tracePt t="89113" x="5172075" y="1490663"/>
          <p14:tracePt t="89130" x="5176838" y="1485900"/>
          <p14:tracePt t="89147" x="5186363" y="1485900"/>
          <p14:tracePt t="89164" x="5200650" y="1481138"/>
          <p14:tracePt t="89180" x="5205413" y="1481138"/>
          <p14:tracePt t="89197" x="5214938" y="1481138"/>
          <p14:tracePt t="89213" x="5238750" y="1481138"/>
          <p14:tracePt t="89230" x="5257800" y="1481138"/>
          <p14:tracePt t="89247" x="5276850" y="1481138"/>
          <p14:tracePt t="89263" x="5291138" y="1481138"/>
          <p14:tracePt t="89299" x="5295900" y="1481138"/>
          <p14:tracePt t="89320" x="5295900" y="1485900"/>
          <p14:tracePt t="89349" x="5295900" y="1490663"/>
          <p14:tracePt t="89370" x="5286375" y="1495425"/>
          <p14:tracePt t="89377" x="5276850" y="1500188"/>
          <p14:tracePt t="89384" x="5267325" y="1509713"/>
          <p14:tracePt t="89397" x="5257800" y="1514475"/>
          <p14:tracePt t="89413" x="5205413" y="1528763"/>
          <p14:tracePt t="89430" x="5186363" y="1533525"/>
          <p14:tracePt t="89447" x="5153025" y="1552575"/>
          <p14:tracePt t="89463" x="5095875" y="1581150"/>
          <p14:tracePt t="89480" x="5043488" y="1600200"/>
          <p14:tracePt t="89497" x="5000625" y="1624013"/>
          <p14:tracePt t="89513" x="4962525" y="1647825"/>
          <p14:tracePt t="89530" x="4948238" y="1652588"/>
          <p14:tracePt t="89547" x="4943475" y="1657350"/>
          <p14:tracePt t="89563" x="4938713" y="1657350"/>
          <p14:tracePt t="89580" x="4938713" y="1662113"/>
          <p14:tracePt t="89626" x="4938713" y="1671638"/>
          <p14:tracePt t="89654" x="4938713" y="1676400"/>
          <p14:tracePt t="89675" x="4933950" y="1681163"/>
          <p14:tracePt t="89682" x="4933950" y="1685925"/>
          <p14:tracePt t="89697" x="4929188" y="1690688"/>
          <p14:tracePt t="89713" x="4924425" y="1700213"/>
          <p14:tracePt t="89730" x="4919663" y="1709738"/>
          <p14:tracePt t="89747" x="4919663" y="1719263"/>
          <p14:tracePt t="89763" x="4919663" y="1728788"/>
          <p14:tracePt t="89803" x="4919663" y="1733550"/>
          <p14:tracePt t="89938" x="4924425" y="1733550"/>
          <p14:tracePt t="89967" x="4929188" y="1733550"/>
          <p14:tracePt t="89974" x="4929188" y="1728788"/>
          <p14:tracePt t="89981" x="4933950" y="1728788"/>
          <p14:tracePt t="89996" x="4943475" y="1724025"/>
          <p14:tracePt t="90013" x="4953000" y="1719263"/>
          <p14:tracePt t="90030" x="4972050" y="1714500"/>
          <p14:tracePt t="90046" x="4986338" y="1714500"/>
          <p14:tracePt t="90063" x="5005388" y="1709738"/>
          <p14:tracePt t="90080" x="5014913" y="1704975"/>
          <p14:tracePt t="90096" x="5024438" y="1704975"/>
          <p14:tracePt t="90113" x="5029200" y="1704975"/>
          <p14:tracePt t="90130" x="5033963" y="1704975"/>
          <p14:tracePt t="90163" x="5038725" y="1704975"/>
          <p14:tracePt t="90208" x="5043488" y="1704975"/>
          <p14:tracePt t="90336" x="5053013" y="1704975"/>
          <p14:tracePt t="90343" x="5057775" y="1704975"/>
          <p14:tracePt t="90350" x="5067300" y="1704975"/>
          <p14:tracePt t="90363" x="5072063" y="1704975"/>
          <p14:tracePt t="90380" x="5100638" y="1704975"/>
          <p14:tracePt t="90396" x="5110163" y="1709738"/>
          <p14:tracePt t="90414" x="5157788" y="1714500"/>
          <p14:tracePt t="90430" x="5181600" y="1714500"/>
          <p14:tracePt t="90446" x="5214938" y="1724025"/>
          <p14:tracePt t="90463" x="5257800" y="1719263"/>
          <p14:tracePt t="90480" x="5286375" y="1719263"/>
          <p14:tracePt t="90496" x="5291138" y="1719263"/>
          <p14:tracePt t="90513" x="5305425" y="1719263"/>
          <p14:tracePt t="90548" x="5310188" y="1719263"/>
          <p14:tracePt t="90585" x="5314950" y="1719263"/>
          <p14:tracePt t="90620" x="5314950" y="1714500"/>
          <p14:tracePt t="90762" x="5319713" y="1714500"/>
          <p14:tracePt t="90776" x="5329238" y="1714500"/>
          <p14:tracePt t="90784" x="5338763" y="1714500"/>
          <p14:tracePt t="90796" x="5343525" y="1714500"/>
          <p14:tracePt t="90813" x="5367338" y="1714500"/>
          <p14:tracePt t="90830" x="5381625" y="1714500"/>
          <p14:tracePt t="90846" x="5414963" y="1714500"/>
          <p14:tracePt t="90863" x="5434013" y="1714500"/>
          <p14:tracePt t="90880" x="5443538" y="1714500"/>
          <p14:tracePt t="90896" x="5457825" y="1714500"/>
          <p14:tracePt t="90930" x="5462588" y="1714500"/>
          <p14:tracePt t="90946" x="5467350" y="1714500"/>
          <p14:tracePt t="90967" x="5472113" y="1714500"/>
          <p14:tracePt t="90982" x="5476875" y="1714500"/>
          <p14:tracePt t="90996" x="5486400" y="1714500"/>
          <p14:tracePt t="91013" x="5491163" y="1714500"/>
          <p14:tracePt t="91029" x="5495925" y="1714500"/>
          <p14:tracePt t="91046" x="5510213" y="1719263"/>
          <p14:tracePt t="91063" x="5519738" y="1719263"/>
          <p14:tracePt t="91080" x="5534025" y="1719263"/>
          <p14:tracePt t="91096" x="5572125" y="1719263"/>
          <p14:tracePt t="91113" x="5610225" y="1719263"/>
          <p14:tracePt t="91129" x="5648325" y="1719263"/>
          <p14:tracePt t="91146" x="5691188" y="1719263"/>
          <p14:tracePt t="91163" x="5715000" y="1719263"/>
          <p14:tracePt t="91179" x="5724525" y="1714500"/>
          <p14:tracePt t="91196" x="5738813" y="1714500"/>
          <p14:tracePt t="91213" x="5748338" y="1714500"/>
          <p14:tracePt t="91230" x="5753100" y="1714500"/>
          <p14:tracePt t="91246" x="5762625" y="1714500"/>
          <p14:tracePt t="91263" x="5767388" y="1714500"/>
          <p14:tracePt t="91315" x="5772150" y="1714500"/>
          <p14:tracePt t="91749" x="5786438" y="1714500"/>
          <p14:tracePt t="91758" x="5815013" y="1714500"/>
          <p14:tracePt t="91764" x="5834063" y="1714500"/>
          <p14:tracePt t="91779" x="5862638" y="1714500"/>
          <p14:tracePt t="91796" x="5881688" y="1714500"/>
          <p14:tracePt t="91813" x="5900738" y="1719263"/>
          <p14:tracePt t="91829" x="5905500" y="1719263"/>
          <p14:tracePt t="91846" x="5915025" y="1719263"/>
          <p14:tracePt t="91847" x="5919788" y="1719263"/>
          <p14:tracePt t="91879" x="5924550" y="1719263"/>
          <p14:tracePt t="91896" x="5929313" y="1719263"/>
          <p14:tracePt t="91933" x="5934075" y="1719263"/>
          <p14:tracePt t="91954" x="5938838" y="1719263"/>
          <p14:tracePt t="91968" x="5948363" y="1719263"/>
          <p14:tracePt t="91982" x="5953125" y="1719263"/>
          <p14:tracePt t="91997" x="5957888" y="1719263"/>
          <p14:tracePt t="92011" x="5962650" y="1719263"/>
          <p14:tracePt t="92039" x="5967413" y="1719263"/>
          <p14:tracePt t="92061" x="5972175" y="1719263"/>
          <p14:tracePt t="92075" x="5976938" y="1719263"/>
          <p14:tracePt t="92089" x="5981700" y="1719263"/>
          <p14:tracePt t="92096" x="5986463" y="1719263"/>
          <p14:tracePt t="92112" x="6000750" y="1719263"/>
          <p14:tracePt t="92129" x="6010275" y="1724025"/>
          <p14:tracePt t="92146" x="6029325" y="1724025"/>
          <p14:tracePt t="92162" x="6038850" y="1724025"/>
          <p14:tracePt t="92179" x="6048375" y="1724025"/>
          <p14:tracePt t="92196" x="6053138" y="1724025"/>
          <p14:tracePt t="92212" x="6067425" y="1724025"/>
          <p14:tracePt t="92229" x="6076950" y="1724025"/>
          <p14:tracePt t="92246" x="6100763" y="1724025"/>
          <p14:tracePt t="92262" x="6119813" y="1724025"/>
          <p14:tracePt t="92279" x="6143625" y="1724025"/>
          <p14:tracePt t="92296" x="6176963" y="1724025"/>
          <p14:tracePt t="92312" x="6196013" y="1724025"/>
          <p14:tracePt t="92329" x="6215063" y="1724025"/>
          <p14:tracePt t="92346" x="6234113" y="1719263"/>
          <p14:tracePt t="92362" x="6243638" y="1719263"/>
          <p14:tracePt t="92379" x="6248400" y="1719263"/>
          <p14:tracePt t="92396" x="6257925" y="1719263"/>
          <p14:tracePt t="92412" x="6262688" y="1719263"/>
          <p14:tracePt t="92458" x="6267450" y="1719263"/>
          <p14:tracePt t="92537" x="6267450" y="1714500"/>
          <p14:tracePt t="96796" x="6286500" y="1714500"/>
          <p14:tracePt t="96803" x="6315075" y="1714500"/>
          <p14:tracePt t="96811" x="6329363" y="1719263"/>
          <p14:tracePt t="96828" x="6357938" y="1724025"/>
          <p14:tracePt t="96844" x="6372225" y="1728788"/>
          <p14:tracePt t="96861" x="6386513" y="1728788"/>
          <p14:tracePt t="96877" x="6396038" y="1728788"/>
          <p14:tracePt t="96894" x="6415088" y="1728788"/>
          <p14:tracePt t="96911" x="6429375" y="1728788"/>
          <p14:tracePt t="96928" x="6448425" y="1728788"/>
          <p14:tracePt t="96944" x="6467475" y="1724025"/>
          <p14:tracePt t="96961" x="6486525" y="1719263"/>
          <p14:tracePt t="96977" x="6500813" y="1719263"/>
          <p14:tracePt t="96994" x="6524625" y="1719263"/>
          <p14:tracePt t="97011" x="6548438" y="1719263"/>
          <p14:tracePt t="97028" x="6557963" y="1719263"/>
          <p14:tracePt t="97044" x="6581775" y="1719263"/>
          <p14:tracePt t="97061" x="6596063" y="1719263"/>
          <p14:tracePt t="97077" x="6624638" y="1719263"/>
          <p14:tracePt t="97094" x="6677025" y="1719263"/>
          <p14:tracePt t="97111" x="6715125" y="1719263"/>
          <p14:tracePt t="97127" x="6753225" y="1719263"/>
          <p14:tracePt t="97144" x="6805613" y="1719263"/>
          <p14:tracePt t="97161" x="6843713" y="1719263"/>
          <p14:tracePt t="97177" x="6877050" y="1714500"/>
          <p14:tracePt t="97194" x="6943725" y="1714500"/>
          <p14:tracePt t="97211" x="6972300" y="1709738"/>
          <p14:tracePt t="97227" x="6996113" y="1709738"/>
          <p14:tracePt t="97244" x="7024688" y="1709738"/>
          <p14:tracePt t="97261" x="7038975" y="1709738"/>
          <p14:tracePt t="97278" x="7058025" y="1709738"/>
          <p14:tracePt t="97294" x="7067550" y="1709738"/>
          <p14:tracePt t="97311" x="7077075" y="1709738"/>
          <p14:tracePt t="97327" x="7081838" y="1709738"/>
          <p14:tracePt t="97344" x="7086600" y="1709738"/>
          <p14:tracePt t="97361" x="7091363" y="1709738"/>
          <p14:tracePt t="97377" x="7096125" y="1709738"/>
          <p14:tracePt t="97411" x="7100888" y="1709738"/>
          <p14:tracePt t="97427" x="7105650" y="1709738"/>
          <p14:tracePt t="99338" x="7158038" y="1704975"/>
          <p14:tracePt t="99345" x="7196138" y="1704975"/>
          <p14:tracePt t="99360" x="7281863" y="1709738"/>
          <p14:tracePt t="99377" x="7367588" y="1733550"/>
          <p14:tracePt t="99394" x="7486650" y="1762125"/>
          <p14:tracePt t="99410" x="7577138" y="1776413"/>
          <p14:tracePt t="99427" x="7643813" y="1781175"/>
          <p14:tracePt t="99443" x="7743825" y="1781175"/>
          <p14:tracePt t="99460" x="7805738" y="1776413"/>
          <p14:tracePt t="99477" x="7867650" y="1762125"/>
          <p14:tracePt t="99493" x="7920038" y="1752600"/>
          <p14:tracePt t="99510" x="7924800" y="1747838"/>
          <p14:tracePt t="99527" x="7934325" y="1747838"/>
          <p14:tracePt t="102056" x="7943850" y="1743075"/>
          <p14:tracePt t="102070" x="7948613" y="1743075"/>
          <p14:tracePt t="102084" x="7953375" y="1743075"/>
          <p14:tracePt t="102092" x="7958138" y="1738313"/>
          <p14:tracePt t="102109" x="7972425" y="1738313"/>
          <p14:tracePt t="102126" x="8001000" y="1733550"/>
          <p14:tracePt t="102142" x="8020050" y="1733550"/>
          <p14:tracePt t="102159" x="8043863" y="1733550"/>
          <p14:tracePt t="102176" x="8072438" y="1733550"/>
          <p14:tracePt t="102192" x="8081963" y="1733550"/>
          <p14:tracePt t="102209" x="8086725" y="1733550"/>
          <p14:tracePt t="102226" x="8091488" y="1733550"/>
          <p14:tracePt t="102242" x="8091488" y="1738313"/>
          <p14:tracePt t="102259" x="8096250" y="1738313"/>
          <p14:tracePt t="102276" x="8101013" y="1743075"/>
          <p14:tracePt t="102309" x="8105775" y="1747838"/>
          <p14:tracePt t="102326" x="8105775" y="1752600"/>
          <p14:tracePt t="102359" x="8105775" y="1757363"/>
          <p14:tracePt t="102376" x="8110538" y="1762125"/>
          <p14:tracePt t="102403" x="8110538" y="1766888"/>
          <p14:tracePt t="102411" x="8110538" y="1771650"/>
          <p14:tracePt t="102432" x="8110538" y="1776413"/>
          <p14:tracePt t="102489" x="8110538" y="1781175"/>
          <p14:tracePt t="102554" x="8110538" y="1785938"/>
          <p14:tracePt t="102603" x="8115300" y="1785938"/>
          <p14:tracePt t="102617" x="8120063" y="1790700"/>
          <p14:tracePt t="102626" x="8129588" y="1795463"/>
          <p14:tracePt t="102642" x="8143875" y="1795463"/>
          <p14:tracePt t="102659" x="8181975" y="1800225"/>
          <p14:tracePt t="102676" x="8224838" y="1795463"/>
          <p14:tracePt t="102692" x="8267700" y="1795463"/>
          <p14:tracePt t="102709" x="8329613" y="1790700"/>
          <p14:tracePt t="102726" x="8348663" y="1790700"/>
          <p14:tracePt t="102742" x="8372475" y="1785938"/>
          <p14:tracePt t="102759" x="8386763" y="1781175"/>
          <p14:tracePt t="102776" x="8391525" y="1781175"/>
          <p14:tracePt t="102792" x="8396288" y="1781175"/>
          <p14:tracePt t="102829" x="8401050" y="1781175"/>
          <p14:tracePt t="102887" x="8396288" y="1781175"/>
          <p14:tracePt t="102901" x="8362950" y="1781175"/>
          <p14:tracePt t="102909" x="8324850" y="1776413"/>
          <p14:tracePt t="102925" x="8210550" y="1776413"/>
          <p14:tracePt t="102942" x="8039100" y="1776413"/>
          <p14:tracePt t="102959" x="7658100" y="1790700"/>
          <p14:tracePt t="102975" x="7381875" y="1800225"/>
          <p14:tracePt t="102992" x="7062788" y="1824038"/>
          <p14:tracePt t="103009" x="6724650" y="1857375"/>
          <p14:tracePt t="103025" x="6581775" y="1881188"/>
          <p14:tracePt t="103042" x="6462713" y="1900238"/>
          <p14:tracePt t="103059" x="6453188" y="1900238"/>
          <p14:tracePt t="103462" x="6381750" y="1909763"/>
          <p14:tracePt t="103469" x="6319838" y="1924050"/>
          <p14:tracePt t="103476" x="6238875" y="1933575"/>
          <p14:tracePt t="103492" x="6029325" y="1966913"/>
          <p14:tracePt t="103509" x="5900738" y="1985963"/>
          <p14:tracePt t="103525" x="5734050" y="2000250"/>
          <p14:tracePt t="103542" x="5648325" y="2005013"/>
          <p14:tracePt t="103559" x="5595938" y="2005013"/>
          <p14:tracePt t="103575" x="5557838" y="2005013"/>
          <p14:tracePt t="103592" x="5543550" y="2005013"/>
          <p14:tracePt t="103608" x="5538788" y="2005013"/>
          <p14:tracePt t="103625" x="5519738" y="2005013"/>
          <p14:tracePt t="103642" x="5500688" y="2005013"/>
          <p14:tracePt t="103659" x="5486400" y="2005013"/>
          <p14:tracePt t="103675" x="5453063" y="2005013"/>
          <p14:tracePt t="103692" x="5429250" y="2005013"/>
          <p14:tracePt t="103708" x="5405438" y="2005013"/>
          <p14:tracePt t="103725" x="5372100" y="2005013"/>
          <p14:tracePt t="103742" x="5348288" y="2000250"/>
          <p14:tracePt t="103759" x="5329238" y="2000250"/>
          <p14:tracePt t="103775" x="5305425" y="2000250"/>
          <p14:tracePt t="103792" x="5291138" y="1995488"/>
          <p14:tracePt t="103809" x="5281613" y="1990725"/>
          <p14:tracePt t="103852" x="5276850" y="1990725"/>
          <p14:tracePt t="106478" x="5257800" y="1990725"/>
          <p14:tracePt t="106485" x="5233988" y="1990725"/>
          <p14:tracePt t="106493" x="5205413" y="1985963"/>
          <p14:tracePt t="106508" x="5167313" y="1976438"/>
          <p14:tracePt t="106524" x="5133975" y="1966913"/>
          <p14:tracePt t="106541" x="5100638" y="1957388"/>
          <p14:tracePt t="106558" x="5067300" y="1947863"/>
          <p14:tracePt t="106574" x="5053013" y="1938338"/>
          <p14:tracePt t="106627" x="5053013" y="1933575"/>
          <p14:tracePt t="106698" x="5053013" y="1928813"/>
          <p14:tracePt t="106727" x="5053013" y="1924050"/>
          <p14:tracePt t="106805" x="5057775" y="1919288"/>
          <p14:tracePt t="130238" x="5095875" y="1914525"/>
          <p14:tracePt t="130246" x="5143500" y="1905000"/>
          <p14:tracePt t="130252" x="5186363" y="1900238"/>
          <p14:tracePt t="130266" x="5295900" y="1885950"/>
          <p14:tracePt t="130283" x="5405438" y="1881188"/>
          <p14:tracePt t="130300" x="5481638" y="1871663"/>
          <p14:tracePt t="130316" x="5576888" y="1866900"/>
          <p14:tracePt t="130333" x="5638800" y="1862138"/>
          <p14:tracePt t="130350" x="5676900" y="1862138"/>
          <p14:tracePt t="130366" x="5710238" y="1857375"/>
          <p14:tracePt t="130383" x="5719763" y="1857375"/>
          <p14:tracePt t="130400" x="5724525" y="1857375"/>
          <p14:tracePt t="130436" x="5729288" y="1857375"/>
          <p14:tracePt t="130479" x="5734050" y="1857375"/>
          <p14:tracePt t="130494" x="5738813" y="1857375"/>
          <p14:tracePt t="130500" x="5743575" y="1852613"/>
          <p14:tracePt t="130516" x="5757863" y="1847850"/>
          <p14:tracePt t="130533" x="5767388" y="1847850"/>
          <p14:tracePt t="130549" x="5795963" y="1838325"/>
          <p14:tracePt t="130566" x="5824538" y="1833563"/>
          <p14:tracePt t="130583" x="5867400" y="1828800"/>
          <p14:tracePt t="130599" x="5919788" y="1828800"/>
          <p14:tracePt t="130616" x="5943600" y="1828800"/>
          <p14:tracePt t="130633" x="5972175" y="1828800"/>
          <p14:tracePt t="130649" x="5986463" y="1828800"/>
          <p14:tracePt t="130666" x="6000750" y="1828800"/>
          <p14:tracePt t="130699" x="6005513" y="1828800"/>
          <p14:tracePt t="130727" x="6010275" y="1828800"/>
          <p14:tracePt t="131302" x="5972175" y="1843088"/>
          <p14:tracePt t="131309" x="5910263" y="1876425"/>
          <p14:tracePt t="131316" x="5829300" y="1914525"/>
          <p14:tracePt t="131332" x="5700713" y="1995488"/>
          <p14:tracePt t="131349" x="5572125" y="2052638"/>
          <p14:tracePt t="131366" x="5438775" y="2095500"/>
          <p14:tracePt t="131382" x="5386388" y="2109788"/>
          <p14:tracePt t="131399" x="5353050" y="2119313"/>
          <p14:tracePt t="131416" x="5329238" y="2124075"/>
          <p14:tracePt t="131433" x="5314950" y="2133600"/>
          <p14:tracePt t="131449" x="5305425" y="2133600"/>
          <p14:tracePt t="131466" x="5286375" y="2147888"/>
          <p14:tracePt t="131483" x="5281613" y="2152650"/>
          <p14:tracePt t="131499" x="5267325" y="2157413"/>
          <p14:tracePt t="131516" x="5257800" y="2162175"/>
          <p14:tracePt t="131533" x="5248275" y="2166938"/>
          <p14:tracePt t="131549" x="5238750" y="2176463"/>
          <p14:tracePt t="131582" x="5233988" y="2176463"/>
          <p14:tracePt t="131628" x="5229225" y="2176463"/>
          <p14:tracePt t="131671" x="5224463" y="2176463"/>
          <p14:tracePt t="131897" x="5219700" y="2176463"/>
          <p14:tracePt t="131913" x="5214938" y="2176463"/>
          <p14:tracePt t="131919" x="5210175" y="2176463"/>
          <p14:tracePt t="131932" x="5200650" y="2176463"/>
          <p14:tracePt t="131949" x="5167313" y="2185988"/>
          <p14:tracePt t="131966" x="5138738" y="2195513"/>
          <p14:tracePt t="131982" x="5095875" y="2214563"/>
          <p14:tracePt t="131999" x="5010150" y="2238375"/>
          <p14:tracePt t="132016" x="4981575" y="2243138"/>
          <p14:tracePt t="132032" x="4943475" y="2262188"/>
          <p14:tracePt t="132049" x="4929188" y="2266950"/>
          <p14:tracePt t="132082" x="4924425" y="2266950"/>
          <p14:tracePt t="132231" x="4924425" y="2262188"/>
          <p14:tracePt t="132259" x="4924425" y="2257425"/>
          <p14:tracePt t="132288" x="4924425" y="2252663"/>
          <p14:tracePt t="132295" x="4924425" y="2247900"/>
          <p14:tracePt t="132316" x="4924425" y="2243138"/>
          <p14:tracePt t="132366" x="4924425" y="2238375"/>
          <p14:tracePt t="132451" x="4929188" y="2238375"/>
          <p14:tracePt t="132479" x="4933950" y="2228850"/>
          <p14:tracePt t="132515" x="4938713" y="2228850"/>
          <p14:tracePt t="135100" x="4943475" y="2228850"/>
          <p14:tracePt t="135110" x="4948238" y="2228850"/>
          <p14:tracePt t="135117" x="4953000" y="2228850"/>
          <p14:tracePt t="135131" x="4957763" y="2228850"/>
          <p14:tracePt t="135148" x="4991100" y="2233613"/>
          <p14:tracePt t="135165" x="5019675" y="2233613"/>
          <p14:tracePt t="135181" x="5048250" y="2233613"/>
          <p14:tracePt t="135198" x="5072063" y="2233613"/>
          <p14:tracePt t="135215" x="5086350" y="2233613"/>
          <p14:tracePt t="135231" x="5091113" y="2233613"/>
          <p14:tracePt t="135248" x="5095875" y="2233613"/>
          <p14:tracePt t="135265" x="5100638" y="2233613"/>
          <p14:tracePt t="135281" x="5105400" y="2233613"/>
          <p14:tracePt t="135314" x="5110163" y="2233613"/>
          <p14:tracePt t="135346" x="5110163" y="2238375"/>
          <p14:tracePt t="136312" x="5033963" y="2262188"/>
          <p14:tracePt t="136319" x="4872038" y="2305050"/>
          <p14:tracePt t="136331" x="4691063" y="2347913"/>
          <p14:tracePt t="136347" x="4057650" y="2462213"/>
          <p14:tracePt t="136364" x="3581400" y="2538413"/>
          <p14:tracePt t="136381" x="3081338" y="2581275"/>
          <p14:tracePt t="136398" x="2386013" y="2638425"/>
          <p14:tracePt t="136414" x="1957388" y="2652713"/>
          <p14:tracePt t="136431" x="1524000" y="2690813"/>
          <p14:tracePt t="136448" x="919163" y="2733675"/>
          <p14:tracePt t="136464" x="571500" y="2767013"/>
          <p14:tracePt t="136481" x="357188" y="2786063"/>
          <p14:tracePt t="136497" x="161925" y="2809875"/>
          <p14:tracePt t="136514" x="95250" y="2824163"/>
          <p14:tracePt t="136531" x="66675" y="2824163"/>
          <p14:tracePt t="136547" x="61913" y="2824163"/>
          <p14:tracePt t="136564" x="57150" y="2824163"/>
          <p14:tracePt t="136617" x="61913" y="2819400"/>
          <p14:tracePt t="136638" x="66675" y="2814638"/>
          <p14:tracePt t="136652" x="76200" y="2809875"/>
          <p14:tracePt t="136667" x="80963" y="2805113"/>
          <p14:tracePt t="136688" x="85725" y="2800350"/>
          <p14:tracePt t="136695" x="90488" y="2795588"/>
          <p14:tracePt t="136702" x="90488" y="2790825"/>
          <p14:tracePt t="136714" x="95250" y="2790825"/>
          <p14:tracePt t="136731" x="109538" y="2786063"/>
          <p14:tracePt t="136747" x="114300" y="2781300"/>
          <p14:tracePt t="136764" x="119063" y="2781300"/>
          <p14:tracePt t="136781" x="152400" y="2781300"/>
          <p14:tracePt t="136797" x="209550" y="2771775"/>
          <p14:tracePt t="136814" x="304800" y="2762250"/>
          <p14:tracePt t="136831" x="447675" y="2733675"/>
          <p14:tracePt t="136847" x="542925" y="2724150"/>
          <p14:tracePt t="136864" x="614363" y="2714625"/>
          <p14:tracePt t="136881" x="676275" y="2705100"/>
          <p14:tracePt t="136897" x="690563" y="2700338"/>
          <p14:tracePt t="136931" x="695325" y="2700338"/>
          <p14:tracePt t="137305" x="700088" y="2690813"/>
          <p14:tracePt t="137313" x="700088" y="2686050"/>
          <p14:tracePt t="137320" x="704850" y="2686050"/>
          <p14:tracePt t="137330" x="709613" y="2681288"/>
          <p14:tracePt t="137348" x="723900" y="2667000"/>
          <p14:tracePt t="137364" x="747713" y="2667000"/>
          <p14:tracePt t="137380" x="762000" y="2657475"/>
          <p14:tracePt t="137397" x="781050" y="2657475"/>
          <p14:tracePt t="137414" x="790575" y="2657475"/>
          <p14:tracePt t="137431" x="795338" y="2657475"/>
          <p14:tracePt t="137447" x="800100" y="2657475"/>
          <p14:tracePt t="137464" x="809625" y="2657475"/>
          <p14:tracePt t="137497" x="814388" y="2657475"/>
          <p14:tracePt t="137514" x="819150" y="2667000"/>
          <p14:tracePt t="137530" x="823913" y="2671763"/>
          <p14:tracePt t="137547" x="823913" y="2686050"/>
          <p14:tracePt t="137564" x="823913" y="2700338"/>
          <p14:tracePt t="137580" x="828675" y="2709863"/>
          <p14:tracePt t="137597" x="838200" y="2733675"/>
          <p14:tracePt t="137614" x="847725" y="2743200"/>
          <p14:tracePt t="137630" x="847725" y="2757488"/>
          <p14:tracePt t="137647" x="852488" y="2767013"/>
          <p14:tracePt t="137664" x="862013" y="2776538"/>
          <p14:tracePt t="137680" x="862013" y="2786063"/>
          <p14:tracePt t="137697" x="866775" y="2790825"/>
          <p14:tracePt t="137714" x="871538" y="2795588"/>
          <p14:tracePt t="137731" x="881063" y="2795588"/>
          <p14:tracePt t="137747" x="881063" y="2800350"/>
          <p14:tracePt t="137764" x="885825" y="2800350"/>
          <p14:tracePt t="137817" x="890588" y="2800350"/>
          <p14:tracePt t="137831" x="890588" y="2805113"/>
          <p14:tracePt t="137845" x="895350" y="2805113"/>
          <p14:tracePt t="137881" x="900113" y="2805113"/>
          <p14:tracePt t="137894" x="900113" y="2809875"/>
          <p14:tracePt t="137901" x="900113" y="2814638"/>
          <p14:tracePt t="137916" x="900113" y="2819400"/>
          <p14:tracePt t="137930" x="900113" y="2824163"/>
          <p14:tracePt t="137947" x="904875" y="2833688"/>
          <p14:tracePt t="137964" x="904875" y="2838450"/>
          <p14:tracePt t="137980" x="909638" y="2857500"/>
          <p14:tracePt t="137997" x="909638" y="2862263"/>
          <p14:tracePt t="138014" x="914400" y="2871788"/>
          <p14:tracePt t="138030" x="914400" y="2881313"/>
          <p14:tracePt t="138047" x="919163" y="2890838"/>
          <p14:tracePt t="138064" x="923925" y="2895600"/>
          <p14:tracePt t="138080" x="933450" y="2905125"/>
          <p14:tracePt t="138097" x="938213" y="2909888"/>
          <p14:tracePt t="138114" x="942975" y="2919413"/>
          <p14:tracePt t="138130" x="957263" y="2919413"/>
          <p14:tracePt t="138147" x="971550" y="2924175"/>
          <p14:tracePt t="138164" x="1009650" y="2924175"/>
          <p14:tracePt t="138180" x="1033463" y="2924175"/>
          <p14:tracePt t="138197" x="1066800" y="2924175"/>
          <p14:tracePt t="138214" x="1128713" y="2924175"/>
          <p14:tracePt t="138230" x="1171575" y="2919413"/>
          <p14:tracePt t="138247" x="1223963" y="2919413"/>
          <p14:tracePt t="138263" x="1271588" y="2914650"/>
          <p14:tracePt t="138280" x="1295400" y="2914650"/>
          <p14:tracePt t="138297" x="1314450" y="2914650"/>
          <p14:tracePt t="138313" x="1338263" y="2914650"/>
          <p14:tracePt t="138330" x="1347788" y="2909888"/>
          <p14:tracePt t="138364" x="1352550" y="2909888"/>
          <p14:tracePt t="144872" x="1362075" y="2909888"/>
          <p14:tracePt t="144882" x="1381125" y="2909888"/>
          <p14:tracePt t="144895" x="1414463" y="2909888"/>
          <p14:tracePt t="144911" x="1471613" y="2909888"/>
          <p14:tracePt t="144928" x="1509713" y="2909888"/>
          <p14:tracePt t="144945" x="1557338" y="2909888"/>
          <p14:tracePt t="144961" x="1585913" y="2909888"/>
          <p14:tracePt t="144978" x="1624013" y="2909888"/>
          <p14:tracePt t="144995" x="1638300" y="2909888"/>
          <p14:tracePt t="145011" x="1652588" y="2909888"/>
          <p14:tracePt t="145028" x="1657350" y="2909888"/>
          <p14:tracePt t="145045" x="1662113" y="2909888"/>
          <p14:tracePt t="145099" x="1666875" y="2909888"/>
          <p14:tracePt t="145113" x="1671638" y="2914650"/>
          <p14:tracePt t="145128" x="1681163" y="2919413"/>
          <p14:tracePt t="145135" x="1690688" y="2919413"/>
          <p14:tracePt t="145144" x="1690688" y="2924175"/>
          <p14:tracePt t="145161" x="1704975" y="2924175"/>
          <p14:tracePt t="145178" x="1728788" y="2928938"/>
          <p14:tracePt t="145195" x="1738313" y="2938463"/>
          <p14:tracePt t="145211" x="1757363" y="2938463"/>
          <p14:tracePt t="145228" x="1776413" y="2943225"/>
          <p14:tracePt t="145244" x="1795463" y="2947988"/>
          <p14:tracePt t="145261" x="1814513" y="2947988"/>
          <p14:tracePt t="145278" x="1843088" y="2947988"/>
          <p14:tracePt t="145294" x="1866900" y="2947988"/>
          <p14:tracePt t="145311" x="1885950" y="2947988"/>
          <p14:tracePt t="145328" x="1900238" y="2947988"/>
          <p14:tracePt t="145344" x="1905000" y="2947988"/>
          <p14:tracePt t="145361" x="1914525" y="2947988"/>
          <p14:tracePt t="145394" x="1919288" y="2947988"/>
          <p14:tracePt t="145419" x="1924050" y="2947988"/>
          <p14:tracePt t="145428" x="1928813" y="2947988"/>
          <p14:tracePt t="145444" x="1933575" y="2943225"/>
          <p14:tracePt t="145461" x="1947863" y="2943225"/>
          <p14:tracePt t="145478" x="1962150" y="2943225"/>
          <p14:tracePt t="145494" x="1990725" y="2933700"/>
          <p14:tracePt t="145511" x="2057400" y="2938463"/>
          <p14:tracePt t="145528" x="2105025" y="2943225"/>
          <p14:tracePt t="145544" x="2143125" y="2947988"/>
          <p14:tracePt t="145561" x="2195513" y="2952750"/>
          <p14:tracePt t="145578" x="2228850" y="2957513"/>
          <p14:tracePt t="145595" x="2247900" y="2962275"/>
          <p14:tracePt t="145611" x="2266950" y="2962275"/>
          <p14:tracePt t="145628" x="2271713" y="2962275"/>
          <p14:tracePt t="145644" x="2276475" y="2962275"/>
          <p14:tracePt t="145667" x="2281238" y="2962275"/>
          <p14:tracePt t="145909" x="2286000" y="2962275"/>
          <p14:tracePt t="145916" x="2286000" y="2957513"/>
          <p14:tracePt t="145944" x="2290763" y="2952750"/>
          <p14:tracePt t="145951" x="2295525" y="2947988"/>
          <p14:tracePt t="145961" x="2305050" y="2943225"/>
          <p14:tracePt t="145978" x="2319338" y="2938463"/>
          <p14:tracePt t="145994" x="2343150" y="2928938"/>
          <p14:tracePt t="146011" x="2362200" y="2924175"/>
          <p14:tracePt t="146028" x="2366963" y="2919413"/>
          <p14:tracePt t="146044" x="2390775" y="2914650"/>
          <p14:tracePt t="146061" x="2405063" y="2914650"/>
          <p14:tracePt t="146078" x="2419350" y="2909888"/>
          <p14:tracePt t="146094" x="2452688" y="2905125"/>
          <p14:tracePt t="146111" x="2462213" y="2905125"/>
          <p14:tracePt t="146128" x="2476500" y="2905125"/>
          <p14:tracePt t="146144" x="2486025" y="2905125"/>
          <p14:tracePt t="146164" x="2490788" y="2905125"/>
          <p14:tracePt t="147613" x="2486025" y="2905125"/>
          <p14:tracePt t="147620" x="2481263" y="2905125"/>
          <p14:tracePt t="147634" x="2471738" y="2905125"/>
          <p14:tracePt t="147647" x="2466975" y="2900363"/>
          <p14:tracePt t="147660" x="2462213" y="2900363"/>
          <p14:tracePt t="147677" x="2462213" y="2895600"/>
          <p14:tracePt t="147694" x="2457450" y="2895600"/>
          <p14:tracePt t="147769" x="2471738" y="2895600"/>
          <p14:tracePt t="147775" x="2481263" y="2895600"/>
          <p14:tracePt t="147782" x="2500313" y="2895600"/>
          <p14:tracePt t="147794" x="2524125" y="2900363"/>
          <p14:tracePt t="147810" x="2628900" y="2909888"/>
          <p14:tracePt t="147827" x="2700338" y="2909888"/>
          <p14:tracePt t="147844" x="2771775" y="2914650"/>
          <p14:tracePt t="147860" x="2867025" y="2914650"/>
          <p14:tracePt t="147877" x="2914650" y="2914650"/>
          <p14:tracePt t="147894" x="2938463" y="2914650"/>
          <p14:tracePt t="147910" x="2952750" y="2909888"/>
          <p14:tracePt t="147927" x="2957513" y="2909888"/>
          <p14:tracePt t="148110" x="2952750" y="2909888"/>
          <p14:tracePt t="148117" x="2947988" y="2909888"/>
          <p14:tracePt t="148127" x="2943225" y="2909888"/>
          <p14:tracePt t="148144" x="2938463" y="2909888"/>
          <p14:tracePt t="148160" x="2862263" y="2909888"/>
          <p14:tracePt t="148177" x="2809875" y="2909888"/>
          <p14:tracePt t="148194" x="2733675" y="2914650"/>
          <p14:tracePt t="148210" x="2681288" y="2914650"/>
          <p14:tracePt t="148227" x="2619375" y="2919413"/>
          <p14:tracePt t="148243" x="2571750" y="2919413"/>
          <p14:tracePt t="148260" x="2562225" y="2919413"/>
          <p14:tracePt t="148277" x="2552700" y="2919413"/>
          <p14:tracePt t="149798" x="2581275" y="2919413"/>
          <p14:tracePt t="149805" x="2624138" y="2919413"/>
          <p14:tracePt t="149812" x="2671763" y="2914650"/>
          <p14:tracePt t="149826" x="2747963" y="2900363"/>
          <p14:tracePt t="149843" x="2814638" y="2890838"/>
          <p14:tracePt t="149860" x="2876550" y="2876550"/>
          <p14:tracePt t="149876" x="2957513" y="2862263"/>
          <p14:tracePt t="149893" x="2990850" y="2857500"/>
          <p14:tracePt t="149910" x="3019425" y="2852738"/>
          <p14:tracePt t="149926" x="3033713" y="2847975"/>
          <p14:tracePt t="149943" x="3038475" y="2847975"/>
          <p14:tracePt t="149960" x="3043238" y="2847975"/>
          <p14:tracePt t="149976" x="3048000" y="2847975"/>
          <p14:tracePt t="150033" x="3052763" y="2847975"/>
          <p14:tracePt t="150053" x="3057525" y="2847975"/>
          <p14:tracePt t="150060" x="3062288" y="2847975"/>
          <p14:tracePt t="150076" x="3071813" y="2843213"/>
          <p14:tracePt t="150093" x="3086100" y="2843213"/>
          <p14:tracePt t="150110" x="3109913" y="2843213"/>
          <p14:tracePt t="150126" x="3128963" y="2843213"/>
          <p14:tracePt t="150143" x="3152775" y="2843213"/>
          <p14:tracePt t="150160" x="3190875" y="2847975"/>
          <p14:tracePt t="150176" x="3214688" y="2857500"/>
          <p14:tracePt t="150193" x="3238500" y="2867025"/>
          <p14:tracePt t="150210" x="3290888" y="2895600"/>
          <p14:tracePt t="150226" x="3319463" y="2909888"/>
          <p14:tracePt t="150243" x="3352800" y="2924175"/>
          <p14:tracePt t="150260" x="3386138" y="2938463"/>
          <p14:tracePt t="150276" x="3400425" y="2947988"/>
          <p14:tracePt t="150293" x="3405188" y="2947988"/>
          <p14:tracePt t="150309" x="3409950" y="2947988"/>
          <p14:tracePt t="150359" x="3414713" y="2947988"/>
          <p14:tracePt t="150416" x="3419475" y="2947988"/>
          <p14:tracePt t="153063" x="3376613" y="2947988"/>
          <p14:tracePt t="153070" x="3295650" y="2947988"/>
          <p14:tracePt t="153077" x="3167063" y="2947988"/>
          <p14:tracePt t="153092" x="2938463" y="2933700"/>
          <p14:tracePt t="153109" x="2624138" y="2919413"/>
          <p14:tracePt t="153125" x="2333625" y="2905125"/>
          <p14:tracePt t="153142" x="1890713" y="2895600"/>
          <p14:tracePt t="153158" x="1643063" y="2895600"/>
          <p14:tracePt t="153175" x="1471613" y="2895600"/>
          <p14:tracePt t="153192" x="1238250" y="2909888"/>
          <p14:tracePt t="153208" x="1147763" y="2914650"/>
          <p14:tracePt t="153225" x="1071563" y="2919413"/>
          <p14:tracePt t="153242" x="990600" y="2928938"/>
          <p14:tracePt t="153258" x="957263" y="2928938"/>
          <p14:tracePt t="153275" x="947738" y="2928938"/>
          <p14:tracePt t="153308" x="942975" y="2928938"/>
          <p14:tracePt t="153396" x="942975" y="2924175"/>
          <p14:tracePt t="153475" x="947738" y="2924175"/>
          <p14:tracePt t="153489" x="952500" y="2924175"/>
          <p14:tracePt t="153496" x="952500" y="2919413"/>
          <p14:tracePt t="153508" x="957263" y="2919413"/>
          <p14:tracePt t="153525" x="966788" y="2919413"/>
          <p14:tracePt t="153542" x="971550" y="2919413"/>
          <p14:tracePt t="153567" x="976313" y="2919413"/>
          <p14:tracePt t="153588" x="981075" y="2919413"/>
          <p14:tracePt t="153609" x="985838" y="2919413"/>
          <p14:tracePt t="153645" x="985838" y="2924175"/>
          <p14:tracePt t="153652" x="990600" y="2924175"/>
          <p14:tracePt t="153673" x="995363" y="2924175"/>
          <p14:tracePt t="153695" x="1000125" y="2924175"/>
          <p14:tracePt t="157315" x="1042988" y="2928938"/>
          <p14:tracePt t="157322" x="1085850" y="2928938"/>
          <p14:tracePt t="157329" x="1138238" y="2933700"/>
          <p14:tracePt t="157340" x="1185863" y="2933700"/>
          <p14:tracePt t="157357" x="1333500" y="2943225"/>
          <p14:tracePt t="157374" x="1419225" y="2947988"/>
          <p14:tracePt t="157390" x="1481138" y="2952750"/>
          <p14:tracePt t="157407" x="1590675" y="2971800"/>
          <p14:tracePt t="157424" x="1662113" y="2981325"/>
          <p14:tracePt t="157440" x="1719263" y="2986088"/>
          <p14:tracePt t="157457" x="1781175" y="2995613"/>
          <p14:tracePt t="157474" x="1814513" y="3000375"/>
          <p14:tracePt t="157490" x="1862138" y="3005138"/>
          <p14:tracePt t="157507" x="1947863" y="3009900"/>
          <p14:tracePt t="157524" x="1990725" y="3009900"/>
          <p14:tracePt t="157540" x="2033588" y="3014663"/>
          <p14:tracePt t="157557" x="2100263" y="3019425"/>
          <p14:tracePt t="157574" x="2157413" y="3024188"/>
          <p14:tracePt t="157591" x="2247900" y="3028950"/>
          <p14:tracePt t="157607" x="2319338" y="3033713"/>
          <p14:tracePt t="157624" x="2400300" y="3043238"/>
          <p14:tracePt t="157640" x="2500313" y="3057525"/>
          <p14:tracePt t="157657" x="2552700" y="3071813"/>
          <p14:tracePt t="157674" x="2586038" y="3076575"/>
          <p14:tracePt t="157690" x="2614613" y="3081338"/>
          <p14:tracePt t="157707" x="2628900" y="3081338"/>
          <p14:tracePt t="157724" x="2633663" y="3086100"/>
          <p14:tracePt t="157740" x="2652713" y="3086100"/>
          <p14:tracePt t="157757" x="2667000" y="3086100"/>
          <p14:tracePt t="157774" x="2681288" y="3090863"/>
          <p14:tracePt t="157790" x="2705100" y="3090863"/>
          <p14:tracePt t="157807" x="2719388" y="3090863"/>
          <p14:tracePt t="157824" x="2738438" y="3090863"/>
          <p14:tracePt t="157825" x="2752725" y="3090863"/>
          <p14:tracePt t="157840" x="2762250" y="3090863"/>
          <p14:tracePt t="157857" x="2786063" y="3090863"/>
          <p14:tracePt t="157874" x="2805113" y="3090863"/>
          <p14:tracePt t="157890" x="2838450" y="3090863"/>
          <p14:tracePt t="157907" x="2862263" y="3090863"/>
          <p14:tracePt t="157924" x="2871788" y="3090863"/>
          <p14:tracePt t="157940" x="2886075" y="3086100"/>
          <p14:tracePt t="157957" x="2890838" y="3086100"/>
          <p14:tracePt t="157974" x="2900363" y="3086100"/>
          <p14:tracePt t="162638" x="2895600" y="3086100"/>
          <p14:tracePt t="162758" x="2900363" y="3086100"/>
          <p14:tracePt t="162779" x="2905125" y="3086100"/>
          <p14:tracePt t="162801" x="2909888" y="3086100"/>
          <p14:tracePt t="162822" x="2914650" y="3086100"/>
          <p14:tracePt t="162836" x="2924175" y="3086100"/>
          <p14:tracePt t="162843" x="2928938" y="3086100"/>
          <p14:tracePt t="162855" x="2933700" y="3081338"/>
          <p14:tracePt t="162872" x="2967038" y="3076575"/>
          <p14:tracePt t="162888" x="2995613" y="3076575"/>
          <p14:tracePt t="162905" x="3033713" y="3076575"/>
          <p14:tracePt t="162922" x="3090863" y="3071813"/>
          <p14:tracePt t="162939" x="3124200" y="3071813"/>
          <p14:tracePt t="162955" x="3138488" y="3071813"/>
          <p14:tracePt t="162972" x="3162300" y="3071813"/>
          <p14:tracePt t="162988" x="3171825" y="3071813"/>
          <p14:tracePt t="163005" x="3186113" y="3071813"/>
          <p14:tracePt t="163022" x="3195638" y="3071813"/>
          <p14:tracePt t="163039" x="3200400" y="3071813"/>
          <p14:tracePt t="163056" x="3205163" y="3071813"/>
          <p14:tracePt t="163106" x="3214688" y="3071813"/>
          <p14:tracePt t="163234" x="3219450" y="3071813"/>
          <p14:tracePt t="173432" x="3233738" y="3071813"/>
          <p14:tracePt t="173439" x="3248025" y="3076575"/>
          <p14:tracePt t="173452" x="3262313" y="3081338"/>
          <p14:tracePt t="173468" x="3290888" y="3086100"/>
          <p14:tracePt t="173485" x="3309938" y="3090863"/>
          <p14:tracePt t="173502" x="3343275" y="3090863"/>
          <p14:tracePt t="173518" x="3362325" y="3095625"/>
          <p14:tracePt t="173535" x="3371850" y="3095625"/>
          <p14:tracePt t="173552" x="3381375" y="3095625"/>
          <p14:tracePt t="173568" x="3386138" y="3105150"/>
          <p14:tracePt t="173601" x="3390900" y="3105150"/>
          <p14:tracePt t="173744" x="3390900" y="3100388"/>
          <p14:tracePt t="174149" x="3395663" y="3100388"/>
          <p14:tracePt t="174155" x="3400425" y="3100388"/>
          <p14:tracePt t="174168" x="3409950" y="3100388"/>
          <p14:tracePt t="174185" x="3419475" y="3100388"/>
          <p14:tracePt t="174201" x="3429000" y="3100388"/>
          <p14:tracePt t="174218" x="3438525" y="3100388"/>
          <p14:tracePt t="174235" x="3452813" y="3100388"/>
          <p14:tracePt t="174251" x="3462338" y="3100388"/>
          <p14:tracePt t="174268" x="3467100" y="3100388"/>
          <p14:tracePt t="174285" x="3481388" y="3100388"/>
          <p14:tracePt t="174301" x="3490913" y="3100388"/>
          <p14:tracePt t="174318" x="3500438" y="3100388"/>
          <p14:tracePt t="174335" x="3514725" y="3095625"/>
          <p14:tracePt t="174351" x="3529013" y="3095625"/>
          <p14:tracePt t="174368" x="3548063" y="3095625"/>
          <p14:tracePt t="174385" x="3552825" y="3095625"/>
          <p14:tracePt t="174402" x="3557588" y="3095625"/>
          <p14:tracePt t="174418" x="3562350" y="3095625"/>
          <p14:tracePt t="174451" x="3567113" y="3095625"/>
          <p14:tracePt t="186977" x="3543300" y="3095625"/>
          <p14:tracePt t="186984" x="3500438" y="3100388"/>
          <p14:tracePt t="186997" x="3424238" y="3114675"/>
          <p14:tracePt t="187014" x="3381375" y="3114675"/>
          <p14:tracePt t="187030" x="3357563" y="3114675"/>
          <p14:tracePt t="187047" x="3328988" y="3109913"/>
          <p14:tracePt t="187064" x="3324225" y="3109913"/>
          <p14:tracePt t="187080" x="3319463" y="3109913"/>
          <p14:tracePt t="187097" x="3314700" y="3109913"/>
          <p14:tracePt t="187114" x="3305175" y="3109913"/>
          <p14:tracePt t="187130" x="3300413" y="3105150"/>
          <p14:tracePt t="187147" x="3271838" y="3105150"/>
          <p14:tracePt t="187164" x="3233738" y="3105150"/>
          <p14:tracePt t="187180" x="3190875" y="3100388"/>
          <p14:tracePt t="187197" x="3143250" y="3100388"/>
          <p14:tracePt t="187214" x="3119438" y="3100388"/>
          <p14:tracePt t="187230" x="3105150" y="3100388"/>
          <p14:tracePt t="187247" x="3090863" y="3100388"/>
          <p14:tracePt t="187410" x="3090863" y="3105150"/>
          <p14:tracePt t="187416" x="3090863" y="3109913"/>
          <p14:tracePt t="187430" x="3105150" y="3109913"/>
          <p14:tracePt t="187447" x="3114675" y="3114675"/>
          <p14:tracePt t="187480" x="3138488" y="3119438"/>
          <p14:tracePt t="187497" x="3143250" y="3119438"/>
          <p14:tracePt t="187514" x="3148013" y="3119438"/>
          <p14:tracePt t="187530" x="3152775" y="3119438"/>
          <p14:tracePt t="187580" x="3138488" y="3119438"/>
          <p14:tracePt t="187586" x="3124200" y="3119438"/>
          <p14:tracePt t="187597" x="3114675" y="3119438"/>
          <p14:tracePt t="187614" x="3086100" y="3114675"/>
          <p14:tracePt t="187630" x="3057525" y="3114675"/>
          <p14:tracePt t="187647" x="3052763" y="3114675"/>
          <p14:tracePt t="187686" x="3067050" y="3114675"/>
          <p14:tracePt t="187697" x="3071813" y="3114675"/>
          <p14:tracePt t="187714" x="3081338" y="3114675"/>
          <p14:tracePt t="187730" x="3124200" y="3109913"/>
          <p14:tracePt t="187747" x="3162300" y="3105150"/>
          <p14:tracePt t="187764" x="3195638" y="3100388"/>
          <p14:tracePt t="187780" x="3209925" y="3100388"/>
          <p14:tracePt t="187797" x="3214688" y="3100388"/>
          <p14:tracePt t="187835" x="3209925" y="3100388"/>
          <p14:tracePt t="187842" x="3195638" y="3100388"/>
          <p14:tracePt t="187856" x="3190875" y="3100388"/>
          <p14:tracePt t="187863" x="3181350" y="3100388"/>
          <p14:tracePt t="187880" x="3171825" y="3100388"/>
          <p14:tracePt t="187949" x="3176588" y="3100388"/>
          <p14:tracePt t="187956" x="3181350" y="3100388"/>
          <p14:tracePt t="187970" x="3186113" y="3100388"/>
          <p14:tracePt t="187980" x="3190875" y="3100388"/>
          <p14:tracePt t="188027" x="3195638" y="3100388"/>
          <p14:tracePt t="188190" x="3200400" y="3100388"/>
          <p14:tracePt t="188204" x="3205163" y="3100388"/>
          <p14:tracePt t="188213" x="3209925" y="3100388"/>
          <p14:tracePt t="188230" x="3224213" y="3100388"/>
          <p14:tracePt t="188247" x="3290888" y="3100388"/>
          <p14:tracePt t="188264" x="3343275" y="3100388"/>
          <p14:tracePt t="188280" x="3438525" y="3100388"/>
          <p14:tracePt t="188297" x="3576638" y="3100388"/>
          <p14:tracePt t="188313" x="3643313" y="3100388"/>
          <p14:tracePt t="188330" x="3714750" y="3100388"/>
          <p14:tracePt t="188347" x="3786188" y="3095625"/>
          <p14:tracePt t="188363" x="3819525" y="3095625"/>
          <p14:tracePt t="188380" x="3843338" y="3090863"/>
          <p14:tracePt t="188397" x="3852863" y="3086100"/>
          <p14:tracePt t="188430" x="3857625" y="3086100"/>
          <p14:tracePt t="195215" x="3786188" y="3086100"/>
          <p14:tracePt t="195224" x="3681413" y="3081338"/>
          <p14:tracePt t="195231" x="3524250" y="3081338"/>
          <p14:tracePt t="195244" x="3233738" y="3067050"/>
          <p14:tracePt t="195261" x="2862263" y="3028950"/>
          <p14:tracePt t="195278" x="2505075" y="2995613"/>
          <p14:tracePt t="195294" x="1990725" y="2967038"/>
          <p14:tracePt t="195311" x="1752600" y="2952750"/>
          <p14:tracePt t="195328" x="1566863" y="2943225"/>
          <p14:tracePt t="195344" x="1419225" y="2943225"/>
          <p14:tracePt t="195361" x="1381125" y="2943225"/>
          <p14:tracePt t="195378" x="1362075" y="2947988"/>
          <p14:tracePt t="195435" x="1362075" y="2952750"/>
          <p14:tracePt t="195463" x="1357313" y="2952750"/>
          <p14:tracePt t="195470" x="1352550" y="2957513"/>
          <p14:tracePt t="195478" x="1323975" y="2967038"/>
          <p14:tracePt t="195494" x="1271588" y="2976563"/>
          <p14:tracePt t="195511" x="1214438" y="2981325"/>
          <p14:tracePt t="195527" x="1147763" y="2986088"/>
          <p14:tracePt t="195544" x="1128713" y="2990850"/>
          <p14:tracePt t="195561" x="1119188" y="2990850"/>
          <p14:tracePt t="195578" x="1114425" y="2990850"/>
          <p14:tracePt t="195697" x="1114425" y="2986088"/>
          <p14:tracePt t="195712" x="1114425" y="2981325"/>
          <p14:tracePt t="195776" x="1114425" y="2976563"/>
          <p14:tracePt t="195797" x="1114425" y="2971800"/>
          <p14:tracePt t="195804" x="1114425" y="2967038"/>
          <p14:tracePt t="195818" x="1114425" y="2962275"/>
          <p14:tracePt t="195832" x="1114425" y="2952750"/>
          <p14:tracePt t="195846" x="1114425" y="2947988"/>
          <p14:tracePt t="195861" x="1114425" y="2943225"/>
          <p14:tracePt t="195882" x="1114425" y="2938463"/>
          <p14:tracePt t="195894" x="1119188" y="2938463"/>
          <p14:tracePt t="195911" x="1119188" y="2933700"/>
          <p14:tracePt t="195927" x="1123950" y="2933700"/>
          <p14:tracePt t="195944" x="1128713" y="2928938"/>
          <p14:tracePt t="195961" x="1133475" y="2924175"/>
          <p14:tracePt t="195977" x="1138238" y="2924175"/>
          <p14:tracePt t="196011" x="1147763" y="2919413"/>
          <p14:tracePt t="196027" x="1152525" y="2919413"/>
          <p14:tracePt t="196044" x="1157288" y="2919413"/>
          <p14:tracePt t="196061" x="1162050" y="2919413"/>
          <p14:tracePt t="196077" x="1166813" y="2919413"/>
          <p14:tracePt t="196094" x="1171575" y="2919413"/>
          <p14:tracePt t="196111" x="1195388" y="2919413"/>
          <p14:tracePt t="196127" x="1219200" y="2919413"/>
          <p14:tracePt t="196144" x="1247775" y="2919413"/>
          <p14:tracePt t="196161" x="1257300" y="2914650"/>
          <p14:tracePt t="196177" x="1266825" y="2914650"/>
          <p14:tracePt t="196194" x="1281113" y="2914650"/>
          <p14:tracePt t="196227" x="1285875" y="2914650"/>
          <p14:tracePt t="196265" x="1290638" y="2914650"/>
          <p14:tracePt t="199069" x="1295400" y="2914650"/>
          <p14:tracePt t="199076" x="1304925" y="2928938"/>
          <p14:tracePt t="199093" x="1347788" y="2952750"/>
          <p14:tracePt t="199110" x="1395413" y="2967038"/>
          <p14:tracePt t="199126" x="1452563" y="2967038"/>
          <p14:tracePt t="199143" x="1476375" y="2967038"/>
          <p14:tracePt t="199160" x="1504950" y="2967038"/>
          <p14:tracePt t="199176" x="1557338" y="2957513"/>
          <p14:tracePt t="199193" x="1619250" y="2943225"/>
          <p14:tracePt t="199210" x="1690688" y="2938463"/>
          <p14:tracePt t="199226" x="1724025" y="2933700"/>
          <p14:tracePt t="199243" x="1762125" y="2928938"/>
          <p14:tracePt t="199260" x="1824038" y="2924175"/>
          <p14:tracePt t="199276" x="1876425" y="2919413"/>
          <p14:tracePt t="199293" x="1924050" y="2919413"/>
          <p14:tracePt t="199309" x="1966913" y="2919413"/>
          <p14:tracePt t="199326" x="1995488" y="2919413"/>
          <p14:tracePt t="199343" x="2033588" y="2919413"/>
          <p14:tracePt t="199360" x="2090738" y="2924175"/>
          <p14:tracePt t="199376" x="2119313" y="2924175"/>
          <p14:tracePt t="199393" x="2147888" y="2928938"/>
          <p14:tracePt t="199409" x="2176463" y="2933700"/>
          <p14:tracePt t="199426" x="2185988" y="2933700"/>
          <p14:tracePt t="199443" x="2195513" y="2943225"/>
          <p14:tracePt t="199459" x="2224088" y="2947988"/>
          <p14:tracePt t="199476" x="2238375" y="2952750"/>
          <p14:tracePt t="199493" x="2257425" y="2957513"/>
          <p14:tracePt t="199510" x="2286000" y="2957513"/>
          <p14:tracePt t="199526" x="2314575" y="2967038"/>
          <p14:tracePt t="199543" x="2333625" y="2976563"/>
          <p14:tracePt t="199559" x="2366963" y="2990850"/>
          <p14:tracePt t="199576" x="2386013" y="3000375"/>
          <p14:tracePt t="199593" x="2419350" y="3028950"/>
          <p14:tracePt t="199609" x="2433638" y="3043238"/>
          <p14:tracePt t="199626" x="2447925" y="3057525"/>
          <p14:tracePt t="199643" x="2457450" y="3062288"/>
          <p14:tracePt t="199659" x="2462213" y="3062288"/>
          <p14:tracePt t="199693" x="2462213" y="3067050"/>
          <p14:tracePt t="199714" x="2466975" y="3067050"/>
          <p14:tracePt t="199750" x="2471738" y="3067050"/>
          <p14:tracePt t="199778" x="2481263" y="3067050"/>
          <p14:tracePt t="199785" x="2490788" y="3067050"/>
          <p14:tracePt t="199793" x="2509838" y="3067050"/>
          <p14:tracePt t="199809" x="2562225" y="3067050"/>
          <p14:tracePt t="199826" x="2614613" y="3067050"/>
          <p14:tracePt t="199843" x="2709863" y="3067050"/>
          <p14:tracePt t="199859" x="2771775" y="3062288"/>
          <p14:tracePt t="199876" x="2809875" y="3062288"/>
          <p14:tracePt t="199893" x="2838450" y="3062288"/>
          <p14:tracePt t="199909" x="2843213" y="3062288"/>
          <p14:tracePt t="200162" x="2843213" y="3067050"/>
          <p14:tracePt t="200218" x="2843213" y="3071813"/>
          <p14:tracePt t="200233" x="2838450" y="3071813"/>
          <p14:tracePt t="200239" x="2833688" y="3076575"/>
          <p14:tracePt t="200246" x="2828925" y="3076575"/>
          <p14:tracePt t="200261" x="2824163" y="3076575"/>
          <p14:tracePt t="200276" x="2814638" y="3081338"/>
          <p14:tracePt t="200293" x="2805113" y="3081338"/>
          <p14:tracePt t="200309" x="2781300" y="3081338"/>
          <p14:tracePt t="200326" x="2747963" y="3081338"/>
          <p14:tracePt t="200343" x="2733675" y="3086100"/>
          <p14:tracePt t="200359" x="2705100" y="3090863"/>
          <p14:tracePt t="200376" x="2690813" y="3090863"/>
          <p14:tracePt t="200392" x="2681288" y="3090863"/>
          <p14:tracePt t="200409" x="2671763" y="3095625"/>
          <p14:tracePt t="200426" x="2662238" y="3095625"/>
          <p14:tracePt t="200460" x="2657475" y="3095625"/>
          <p14:tracePt t="201857" x="2614613" y="3109913"/>
          <p14:tracePt t="201865" x="2576513" y="3114675"/>
          <p14:tracePt t="201875" x="2524125" y="3119438"/>
          <p14:tracePt t="201892" x="2305050" y="3138488"/>
          <p14:tracePt t="201909" x="2081213" y="3152775"/>
          <p14:tracePt t="201925" x="1828800" y="3190875"/>
          <p14:tracePt t="201942" x="1428750" y="3257550"/>
          <p14:tracePt t="201959" x="1181100" y="3290888"/>
          <p14:tracePt t="201976" x="1028700" y="3328988"/>
          <p14:tracePt t="201992" x="866775" y="3371850"/>
          <p14:tracePt t="202009" x="771525" y="3386138"/>
          <p14:tracePt t="202025" x="709613" y="3400425"/>
          <p14:tracePt t="202042" x="666750" y="3414713"/>
          <p14:tracePt t="202059" x="661988" y="3419475"/>
          <p14:tracePt t="202075" x="657225" y="3424238"/>
          <p14:tracePt t="202120" x="657225" y="3429000"/>
          <p14:tracePt t="202148" x="657225" y="3433763"/>
          <p14:tracePt t="202176" x="657225" y="3438525"/>
          <p14:tracePt t="202183" x="657225" y="3443288"/>
          <p14:tracePt t="202192" x="657225" y="3448050"/>
          <p14:tracePt t="202209" x="657225" y="3452813"/>
          <p14:tracePt t="202225" x="642938" y="3500438"/>
          <p14:tracePt t="202242" x="619125" y="3557588"/>
          <p14:tracePt t="202258" x="600075" y="3619500"/>
          <p14:tracePt t="202275" x="576263" y="3690938"/>
          <p14:tracePt t="202292" x="561975" y="3719513"/>
          <p14:tracePt t="202309" x="557213" y="3743325"/>
          <p14:tracePt t="202325" x="552450" y="3767138"/>
          <p14:tracePt t="202342" x="552450" y="3781425"/>
          <p14:tracePt t="202359" x="552450" y="3786188"/>
          <p14:tracePt t="202375" x="552450" y="3790950"/>
          <p14:tracePt t="202408" x="557213" y="3790950"/>
          <p14:tracePt t="202474" x="561975" y="3790950"/>
          <p14:tracePt t="202496" x="566738" y="3790950"/>
          <p14:tracePt t="202502" x="576263" y="3781425"/>
          <p14:tracePt t="202510" x="585788" y="3767138"/>
          <p14:tracePt t="202525" x="676275" y="3714750"/>
          <p14:tracePt t="202542" x="814388" y="3657600"/>
          <p14:tracePt t="202558" x="1081088" y="3548063"/>
          <p14:tracePt t="202575" x="1557338" y="3371850"/>
          <p14:tracePt t="202592" x="1928813" y="3276600"/>
          <p14:tracePt t="202609" x="2547938" y="3181350"/>
          <p14:tracePt t="202625" x="3024188" y="3138488"/>
          <p14:tracePt t="202642" x="3390900" y="3128963"/>
          <p14:tracePt t="202659" x="3805238" y="3133725"/>
          <p14:tracePt t="202675" x="3948113" y="3143250"/>
          <p14:tracePt t="202692" x="4048125" y="3143250"/>
          <p14:tracePt t="202708" x="4138613" y="3143250"/>
          <p14:tracePt t="202725" x="4171950" y="3138488"/>
          <p14:tracePt t="202742" x="4181475" y="3133725"/>
          <p14:tracePt t="202758" x="4191000" y="3133725"/>
          <p14:tracePt t="202775" x="4195763" y="3133725"/>
          <p14:tracePt t="203127" x="4243388" y="3124200"/>
          <p14:tracePt t="203134" x="4314825" y="3100388"/>
          <p14:tracePt t="203142" x="4405313" y="3076575"/>
          <p14:tracePt t="203158" x="4600575" y="3028950"/>
          <p14:tracePt t="203175" x="4805363" y="2971800"/>
          <p14:tracePt t="203192" x="5033963" y="2900363"/>
          <p14:tracePt t="203208" x="5133975" y="2867025"/>
          <p14:tracePt t="203225" x="5205413" y="2838450"/>
          <p14:tracePt t="203242" x="5272088" y="2809875"/>
          <p14:tracePt t="203258" x="5286375" y="2800350"/>
          <p14:tracePt t="203275" x="5291138" y="2795588"/>
          <p14:tracePt t="203291" x="5291138" y="2790825"/>
          <p14:tracePt t="203308" x="5295900" y="2790825"/>
          <p14:tracePt t="203325" x="5295900" y="2786063"/>
          <p14:tracePt t="203383" x="5295900" y="2781300"/>
          <p14:tracePt t="203411" x="5300663" y="2781300"/>
          <p14:tracePt t="203489" x="5295900" y="2781300"/>
          <p14:tracePt t="203496" x="5286375" y="2781300"/>
          <p14:tracePt t="203508" x="5281613" y="2781300"/>
          <p14:tracePt t="203525" x="5257800" y="2781300"/>
          <p14:tracePt t="203541" x="5253038" y="2781300"/>
          <p14:tracePt t="203558" x="5233988" y="2781300"/>
          <p14:tracePt t="203575" x="5219700" y="2781300"/>
          <p14:tracePt t="203591" x="5214938" y="2781300"/>
          <p14:tracePt t="203608" x="5205413" y="2781300"/>
          <p14:tracePt t="203625" x="5200650" y="2781300"/>
          <p14:tracePt t="203658" x="5195888" y="2781300"/>
          <p14:tracePt t="203675" x="5191125" y="2781300"/>
          <p14:tracePt t="203695" x="5186363" y="2781300"/>
          <p14:tracePt t="203752" x="5181600" y="2781300"/>
          <p14:tracePt t="203908" x="5186363" y="2781300"/>
          <p14:tracePt t="203922" x="5191125" y="2781300"/>
          <p14:tracePt t="203929" x="5195888" y="2781300"/>
          <p14:tracePt t="203943" x="5200650" y="2786063"/>
          <p14:tracePt t="203958" x="5210175" y="2786063"/>
          <p14:tracePt t="203994" x="5214938" y="2786063"/>
          <p14:tracePt t="204000" x="5214938" y="2790825"/>
          <p14:tracePt t="204014" x="5219700" y="2795588"/>
          <p14:tracePt t="204043" x="5224463" y="2800350"/>
          <p14:tracePt t="204057" x="5229225" y="2805113"/>
          <p14:tracePt t="204078" x="5229225" y="2809875"/>
          <p14:tracePt t="204107" x="5233988" y="2814638"/>
          <p14:tracePt t="204121" x="5233988" y="2819400"/>
          <p14:tracePt t="204128" x="5233988" y="2824163"/>
          <p14:tracePt t="204141" x="5238750" y="2824163"/>
          <p14:tracePt t="204158" x="5238750" y="2838450"/>
          <p14:tracePt t="204175" x="5233988" y="2847975"/>
          <p14:tracePt t="204191" x="5224463" y="2886075"/>
          <p14:tracePt t="204208" x="5214938" y="2905125"/>
          <p14:tracePt t="204225" x="5205413" y="2924175"/>
          <p14:tracePt t="204241" x="5191125" y="2938463"/>
          <p14:tracePt t="204258" x="5186363" y="2943225"/>
          <p14:tracePt t="204275" x="5181600" y="2947988"/>
          <p14:tracePt t="204291" x="5172075" y="2957513"/>
          <p14:tracePt t="204308" x="5167313" y="2957513"/>
          <p14:tracePt t="204325" x="5162550" y="2962275"/>
          <p14:tracePt t="204341" x="5157788" y="2962275"/>
          <p14:tracePt t="204376" x="5153025" y="2962275"/>
          <p14:tracePt t="204419" x="5148263" y="2962275"/>
          <p14:tracePt t="204440" x="5138738" y="2962275"/>
          <p14:tracePt t="204469" x="5133975" y="2962275"/>
          <p14:tracePt t="204490" x="5129213" y="2962275"/>
          <p14:tracePt t="204497" x="5124450" y="2962275"/>
          <p14:tracePt t="204518" x="5119688" y="2962275"/>
          <p14:tracePt t="204541" x="5114925" y="2962275"/>
          <p14:tracePt t="204547" x="5110163" y="2957513"/>
          <p14:tracePt t="204558" x="5105400" y="2957513"/>
          <p14:tracePt t="204575" x="5100638" y="2957513"/>
          <p14:tracePt t="204591" x="5091113" y="2952750"/>
          <p14:tracePt t="204608" x="5081588" y="2952750"/>
          <p14:tracePt t="204624" x="5072063" y="2947988"/>
          <p14:tracePt t="204641" x="5062538" y="2943225"/>
          <p14:tracePt t="204658" x="5053013" y="2943225"/>
          <p14:tracePt t="204674" x="5043488" y="2938463"/>
          <p14:tracePt t="204708" x="5038725" y="2933700"/>
          <p14:tracePt t="204724" x="5033963" y="2928938"/>
          <p14:tracePt t="204741" x="5033963" y="2924175"/>
          <p14:tracePt t="204774" x="5029200" y="2919413"/>
          <p14:tracePt t="204808" x="5029200" y="2914650"/>
          <p14:tracePt t="204830" x="5029200" y="2909888"/>
          <p14:tracePt t="204841" x="5033963" y="2909888"/>
          <p14:tracePt t="204858" x="5038725" y="2905125"/>
          <p14:tracePt t="204874" x="5043488" y="2905125"/>
          <p14:tracePt t="204891" x="5048250" y="2905125"/>
          <p14:tracePt t="204908" x="5062538" y="2905125"/>
          <p14:tracePt t="204941" x="5072063" y="2909888"/>
          <p14:tracePt t="204958" x="5076825" y="2909888"/>
          <p14:tracePt t="204974" x="5091113" y="2914650"/>
          <p14:tracePt t="204991" x="5100638" y="2914650"/>
          <p14:tracePt t="205008" x="5124450" y="2924175"/>
          <p14:tracePt t="205024" x="5138738" y="2924175"/>
          <p14:tracePt t="205041" x="5162550" y="2933700"/>
          <p14:tracePt t="205058" x="5195888" y="2938463"/>
          <p14:tracePt t="205074" x="5214938" y="2943225"/>
          <p14:tracePt t="205091" x="5233988" y="2947988"/>
          <p14:tracePt t="205108" x="5243513" y="2947988"/>
          <p14:tracePt t="205124" x="5253038" y="2947988"/>
          <p14:tracePt t="205158" x="5257800" y="2947988"/>
          <p14:tracePt t="205207" x="5262563" y="2947988"/>
          <p14:tracePt t="205413" x="5267325" y="2947988"/>
          <p14:tracePt t="205689" x="5272088" y="2947988"/>
          <p14:tracePt t="207037" x="5276850" y="2947988"/>
          <p14:tracePt t="207045" x="5291138" y="2938463"/>
          <p14:tracePt t="207057" x="5310188" y="2933700"/>
          <p14:tracePt t="207073" x="5372100" y="2909888"/>
          <p14:tracePt t="207090" x="5419725" y="2895600"/>
          <p14:tracePt t="207107" x="5457825" y="2886075"/>
          <p14:tracePt t="207124" x="5486400" y="2881313"/>
          <p14:tracePt t="207140" x="5491163" y="2881313"/>
          <p14:tracePt t="207157" x="5495925" y="2881313"/>
          <p14:tracePt t="207193" x="5495925" y="2876550"/>
          <p14:tracePt t="207215" x="5500688" y="2876550"/>
          <p14:tracePt t="207236" x="5500688" y="2871788"/>
          <p14:tracePt t="208231" x="5505450" y="2871788"/>
          <p14:tracePt t="208244" x="5510213" y="2871788"/>
          <p14:tracePt t="208251" x="5514975" y="2867025"/>
          <p14:tracePt t="208259" x="5519738" y="2867025"/>
          <p14:tracePt t="208273" x="5543550" y="2862263"/>
          <p14:tracePt t="208290" x="5576888" y="2857500"/>
          <p14:tracePt t="208307" x="5595938" y="2857500"/>
          <p14:tracePt t="208323" x="5629275" y="2847975"/>
          <p14:tracePt t="208340" x="5653088" y="2847975"/>
          <p14:tracePt t="208356" x="5662613" y="2847975"/>
          <p14:tracePt t="208373" x="5667375" y="2847975"/>
          <p14:tracePt t="208390" x="5672138" y="2847975"/>
          <p14:tracePt t="208407" x="5676900" y="2847975"/>
          <p14:tracePt t="208423" x="5681663" y="2847975"/>
          <p14:tracePt t="208464" x="5686425" y="2847975"/>
          <p14:tracePt t="208529" x="5691188" y="2847975"/>
          <p14:tracePt t="208862" x="5700713" y="2847975"/>
          <p14:tracePt t="208869" x="5715000" y="2847975"/>
          <p14:tracePt t="208876" x="5724525" y="2847975"/>
          <p14:tracePt t="208890" x="5734050" y="2847975"/>
          <p14:tracePt t="208907" x="5748338" y="2843213"/>
          <p14:tracePt t="208923" x="5753100" y="2843213"/>
          <p14:tracePt t="208956" x="5757863" y="2843213"/>
          <p14:tracePt t="210324" x="5776913" y="2843213"/>
          <p14:tracePt t="210331" x="5800725" y="2843213"/>
          <p14:tracePt t="210339" x="5824538" y="2838450"/>
          <p14:tracePt t="210356" x="5857875" y="2838450"/>
          <p14:tracePt t="210372" x="5886450" y="2838450"/>
          <p14:tracePt t="210389" x="5934075" y="2833688"/>
          <p14:tracePt t="210406" x="5967413" y="2833688"/>
          <p14:tracePt t="210423" x="6000750" y="2833688"/>
          <p14:tracePt t="210439" x="6038850" y="2838450"/>
          <p14:tracePt t="210456" x="6057900" y="2838450"/>
          <p14:tracePt t="210472" x="6072188" y="2843213"/>
          <p14:tracePt t="210489" x="6076950" y="2843213"/>
          <p14:tracePt t="210506" x="6081713" y="2847975"/>
          <p14:tracePt t="210522" x="6086475" y="2847975"/>
          <p14:tracePt t="210573" x="6091238" y="2847975"/>
          <p14:tracePt t="210608" x="6096000" y="2847975"/>
          <p14:tracePt t="210629" x="6096000" y="2852738"/>
          <p14:tracePt t="211048" x="6105525" y="2852738"/>
          <p14:tracePt t="211055" x="6119813" y="2852738"/>
          <p14:tracePt t="211072" x="6148388" y="2852738"/>
          <p14:tracePt t="211089" x="6181725" y="2852738"/>
          <p14:tracePt t="211090" x="6191250" y="2852738"/>
          <p14:tracePt t="211105" x="6210300" y="2852738"/>
          <p14:tracePt t="211122" x="6224588" y="2852738"/>
          <p14:tracePt t="211139" x="6243638" y="2857500"/>
          <p14:tracePt t="211156" x="6267450" y="2857500"/>
          <p14:tracePt t="211172" x="6276975" y="2857500"/>
          <p14:tracePt t="211189" x="6281738" y="2857500"/>
          <p14:tracePt t="211205" x="6296025" y="2857500"/>
          <p14:tracePt t="211222" x="6305550" y="2857500"/>
          <p14:tracePt t="211239" x="6315075" y="2857500"/>
          <p14:tracePt t="211256" x="6334125" y="2857500"/>
          <p14:tracePt t="211272" x="6343650" y="2857500"/>
          <p14:tracePt t="211289" x="6357938" y="2857500"/>
          <p14:tracePt t="211322" x="6362700" y="2857500"/>
          <p14:tracePt t="211339" x="6367463" y="2857500"/>
          <p14:tracePt t="211356" x="6372225" y="2857500"/>
          <p14:tracePt t="211372" x="6376988" y="2857500"/>
          <p14:tracePt t="211389" x="6381750" y="2852738"/>
          <p14:tracePt t="211405" x="6386513" y="2852738"/>
          <p14:tracePt t="211422" x="6391275" y="2852738"/>
          <p14:tracePt t="211439" x="6400800" y="2852738"/>
          <p14:tracePt t="211455" x="6410325" y="2852738"/>
          <p14:tracePt t="211472" x="6424613" y="2852738"/>
          <p14:tracePt t="211489" x="6457950" y="2852738"/>
          <p14:tracePt t="211505" x="6477000" y="2852738"/>
          <p14:tracePt t="211522" x="6500813" y="2857500"/>
          <p14:tracePt t="211539" x="6529388" y="2857500"/>
          <p14:tracePt t="211555" x="6534150" y="2862263"/>
          <p14:tracePt t="211572" x="6538913" y="2862263"/>
          <p14:tracePt t="211589" x="6543675" y="2862263"/>
          <p14:tracePt t="211623" x="6548438" y="2862263"/>
          <p14:tracePt t="211708" x="6553200" y="2862263"/>
          <p14:tracePt t="212269" x="6557963" y="2862263"/>
          <p14:tracePt t="212277" x="6562725" y="2862263"/>
          <p14:tracePt t="212288" x="6572250" y="2862263"/>
          <p14:tracePt t="212305" x="6610350" y="2857500"/>
          <p14:tracePt t="212322" x="6638925" y="2857500"/>
          <p14:tracePt t="212338" x="6662738" y="2852738"/>
          <p14:tracePt t="212355" x="6696075" y="2852738"/>
          <p14:tracePt t="212372" x="6705600" y="2852738"/>
          <p14:tracePt t="212388" x="6715125" y="2847975"/>
          <p14:tracePt t="212405" x="6729413" y="2847975"/>
          <p14:tracePt t="212422" x="6738938" y="2847975"/>
          <p14:tracePt t="212439" x="6748463" y="2847975"/>
          <p14:tracePt t="212455" x="6762750" y="2847975"/>
          <p14:tracePt t="212472" x="6781800" y="2838450"/>
          <p14:tracePt t="212488" x="6834188" y="2838450"/>
          <p14:tracePt t="212505" x="6877050" y="2833688"/>
          <p14:tracePt t="212522" x="6915150" y="2833688"/>
          <p14:tracePt t="212538" x="6967538" y="2833688"/>
          <p14:tracePt t="212555" x="6996113" y="2833688"/>
          <p14:tracePt t="212572" x="7029450" y="2833688"/>
          <p14:tracePt t="212588" x="7072313" y="2833688"/>
          <p14:tracePt t="212605" x="7091363" y="2833688"/>
          <p14:tracePt t="212622" x="7100888" y="2833688"/>
          <p14:tracePt t="212638" x="7105650" y="2833688"/>
          <p14:tracePt t="212655" x="7110413" y="2833688"/>
          <p14:tracePt t="212681" x="7115175" y="2833688"/>
          <p14:tracePt t="215229" x="7129463" y="2833688"/>
          <p14:tracePt t="215237" x="7143750" y="2833688"/>
          <p14:tracePt t="215254" x="7162800" y="2833688"/>
          <p14:tracePt t="215271" x="7191375" y="2838450"/>
          <p14:tracePt t="215288" x="7196138" y="2838450"/>
          <p14:tracePt t="215304" x="7200900" y="2838450"/>
          <p14:tracePt t="215321" x="7205663" y="2843213"/>
          <p14:tracePt t="215371" x="7210425" y="2843213"/>
          <p14:tracePt t="215406" x="7215188" y="2843213"/>
          <p14:tracePt t="215470" x="7219950" y="2843213"/>
          <p14:tracePt t="215535" x="7224713" y="2843213"/>
          <p14:tracePt t="215605" x="7229475" y="2843213"/>
          <p14:tracePt t="215640" x="7229475" y="2838450"/>
          <p14:tracePt t="215669" x="7234238" y="2838450"/>
          <p14:tracePt t="215677" x="7239000" y="2838450"/>
          <p14:tracePt t="215687" x="7248525" y="2838450"/>
          <p14:tracePt t="215704" x="7286625" y="2838450"/>
          <p14:tracePt t="215721" x="7329488" y="2847975"/>
          <p14:tracePt t="215737" x="7372350" y="2852738"/>
          <p14:tracePt t="215754" x="7434263" y="2857500"/>
          <p14:tracePt t="215771" x="7477125" y="2862263"/>
          <p14:tracePt t="215787" x="7519988" y="2862263"/>
          <p14:tracePt t="215804" x="7605713" y="2862263"/>
          <p14:tracePt t="215821" x="7653338" y="2857500"/>
          <p14:tracePt t="215837" x="7677150" y="2857500"/>
          <p14:tracePt t="215854" x="7696200" y="2857500"/>
          <p14:tracePt t="215871" x="7715250" y="2857500"/>
          <p14:tracePt t="215887" x="7724775" y="2862263"/>
          <p14:tracePt t="215904" x="7734300" y="2867025"/>
          <p14:tracePt t="215921" x="7739063" y="2867025"/>
          <p14:tracePt t="215954" x="7743825" y="2871788"/>
          <p14:tracePt t="216010" x="7748588" y="2871788"/>
          <p14:tracePt t="216074" x="7753350" y="2871788"/>
          <p14:tracePt t="216117" x="7758113" y="2871788"/>
          <p14:tracePt t="216138" x="7762875" y="2871788"/>
          <p14:tracePt t="216144" x="7767638" y="2871788"/>
          <p14:tracePt t="216154" x="7772400" y="2871788"/>
          <p14:tracePt t="216171" x="7791450" y="2871788"/>
          <p14:tracePt t="216187" x="7829550" y="2862263"/>
          <p14:tracePt t="216204" x="7862888" y="2862263"/>
          <p14:tracePt t="216221" x="7891463" y="2857500"/>
          <p14:tracePt t="216237" x="7962900" y="2852738"/>
          <p14:tracePt t="216254" x="8034338" y="2852738"/>
          <p14:tracePt t="216270" x="8081963" y="2852738"/>
          <p14:tracePt t="216287" x="8143875" y="2847975"/>
          <p14:tracePt t="216304" x="8172450" y="2847975"/>
          <p14:tracePt t="216320" x="8201025" y="2847975"/>
          <p14:tracePt t="216337" x="8229600" y="2847975"/>
          <p14:tracePt t="216354" x="8234363" y="2847975"/>
          <p14:tracePt t="216371" x="8239125" y="2847975"/>
          <p14:tracePt t="216404" x="8243888" y="2847975"/>
          <p14:tracePt t="216457" x="8248650" y="2847975"/>
          <p14:tracePt t="216464" x="8253413" y="2847975"/>
          <p14:tracePt t="216471" x="8258175" y="2847975"/>
          <p14:tracePt t="216487" x="8262938" y="2847975"/>
          <p14:tracePt t="216504" x="8272463" y="2847975"/>
          <p14:tracePt t="216520" x="8286750" y="2843213"/>
          <p14:tracePt t="216537" x="8301038" y="2838450"/>
          <p14:tracePt t="216554" x="8310563" y="2838450"/>
          <p14:tracePt t="216570" x="8329613" y="2838450"/>
          <p14:tracePt t="216587" x="8339138" y="2833688"/>
          <p14:tracePt t="216604" x="8348663" y="2833688"/>
          <p14:tracePt t="216620" x="8362950" y="2833688"/>
          <p14:tracePt t="216637" x="8377238" y="2833688"/>
          <p14:tracePt t="216654" x="8382000" y="2828925"/>
          <p14:tracePt t="216670" x="8391525" y="2828925"/>
          <p14:tracePt t="216687" x="8396288" y="2828925"/>
          <p14:tracePt t="216713" x="8401050" y="2828925"/>
          <p14:tracePt t="216748" x="8405813" y="2828925"/>
          <p14:tracePt t="216855" x="8401050" y="2828925"/>
          <p14:tracePt t="216861" x="8396288" y="2828925"/>
          <p14:tracePt t="216870" x="8391525" y="2828925"/>
          <p14:tracePt t="216887" x="8377238" y="2828925"/>
          <p14:tracePt t="216904" x="8291513" y="2824163"/>
          <p14:tracePt t="216920" x="8153400" y="2828925"/>
          <p14:tracePt t="216937" x="7929563" y="2843213"/>
          <p14:tracePt t="216954" x="7505700" y="2876550"/>
          <p14:tracePt t="216970" x="7239000" y="2895600"/>
          <p14:tracePt t="216987" x="6924675" y="2943225"/>
          <p14:tracePt t="217004" x="6562725" y="2981325"/>
          <p14:tracePt t="217020" x="6362700" y="3014663"/>
          <p14:tracePt t="217037" x="6119813" y="3033713"/>
          <p14:tracePt t="217054" x="5857875" y="3052763"/>
          <p14:tracePt t="217070" x="5691188" y="3071813"/>
          <p14:tracePt t="217087" x="5581650" y="3076575"/>
          <p14:tracePt t="217103" x="5462588" y="3086100"/>
          <p14:tracePt t="217120" x="5419725" y="3090863"/>
          <p14:tracePt t="217137" x="5395913" y="3095625"/>
          <p14:tracePt t="217153" x="5381625" y="3095625"/>
          <p14:tracePt t="217266" x="5372100" y="3095625"/>
          <p14:tracePt t="217274" x="5367338" y="3095625"/>
          <p14:tracePt t="217288" x="5362575" y="3095625"/>
          <p14:tracePt t="217309" x="5357813" y="3095625"/>
          <p14:tracePt t="217330" x="5353050" y="3095625"/>
          <p14:tracePt t="220737" x="5353050" y="3105150"/>
          <p14:tracePt t="220744" x="5353050" y="3119438"/>
          <p14:tracePt t="220752" x="5357813" y="3133725"/>
          <p14:tracePt t="220769" x="5367338" y="3152775"/>
          <p14:tracePt t="220786" x="5391150" y="3181350"/>
          <p14:tracePt t="220802" x="5395913" y="3186113"/>
          <p14:tracePt t="220819" x="5414963" y="3200400"/>
          <p14:tracePt t="220836" x="5429250" y="3205163"/>
          <p14:tracePt t="220852" x="5434013" y="3205163"/>
          <p14:tracePt t="220869" x="5438775" y="3209925"/>
          <p14:tracePt t="220886" x="5448300" y="3209925"/>
          <p14:tracePt t="220902" x="5453063" y="3209925"/>
          <p14:tracePt t="220919" x="5457825" y="3209925"/>
          <p14:tracePt t="220936" x="5481638" y="3205163"/>
          <p14:tracePt t="220952" x="5500688" y="3200400"/>
          <p14:tracePt t="220969" x="5529263" y="3190875"/>
          <p14:tracePt t="220986" x="5624513" y="3167063"/>
          <p14:tracePt t="221002" x="5719763" y="3143250"/>
          <p14:tracePt t="221019" x="5795963" y="3124200"/>
          <p14:tracePt t="221035" x="5915025" y="3081338"/>
          <p14:tracePt t="221052" x="5986463" y="3052763"/>
          <p14:tracePt t="221069" x="6048375" y="3033713"/>
          <p14:tracePt t="221085" x="6105525" y="3005138"/>
          <p14:tracePt t="221102" x="6115050" y="2995613"/>
          <p14:tracePt t="221119" x="6134100" y="2986088"/>
          <p14:tracePt t="221135" x="6138863" y="2986088"/>
          <p14:tracePt t="221152" x="6138863" y="2976563"/>
          <p14:tracePt t="221169" x="6148388" y="2976563"/>
          <p14:tracePt t="221185" x="6157913" y="2976563"/>
          <p14:tracePt t="221202" x="6167438" y="2971800"/>
          <p14:tracePt t="221219" x="6186488" y="2971800"/>
          <p14:tracePt t="221235" x="6205538" y="2967038"/>
          <p14:tracePt t="221252" x="6229350" y="2967038"/>
          <p14:tracePt t="221269" x="6267450" y="2952750"/>
          <p14:tracePt t="221285" x="6281738" y="2947988"/>
          <p14:tracePt t="221302" x="6305550" y="2938463"/>
          <p14:tracePt t="221319" x="6315075" y="2928938"/>
          <p14:tracePt t="221335" x="6329363" y="2924175"/>
          <p14:tracePt t="221352" x="6334125" y="2924175"/>
          <p14:tracePt t="221369" x="6343650" y="2914650"/>
          <p14:tracePt t="221385" x="6362700" y="2905125"/>
          <p14:tracePt t="221402" x="6386513" y="2895600"/>
          <p14:tracePt t="221419" x="6429375" y="2881313"/>
          <p14:tracePt t="221435" x="6448425" y="2871788"/>
          <p14:tracePt t="221452" x="6467475" y="2862263"/>
          <p14:tracePt t="221469" x="6472238" y="2862263"/>
          <p14:tracePt t="221485" x="6472238" y="2857500"/>
          <p14:tracePt t="221519" x="6477000" y="2857500"/>
          <p14:tracePt t="221588" x="6462713" y="2857500"/>
          <p14:tracePt t="221595" x="6438900" y="2867025"/>
          <p14:tracePt t="221602" x="6400800" y="2881313"/>
          <p14:tracePt t="221619" x="6334125" y="2905125"/>
          <p14:tracePt t="221635" x="6243638" y="2938463"/>
          <p14:tracePt t="221652" x="6067425" y="2990850"/>
          <p14:tracePt t="221669" x="5934075" y="3028950"/>
          <p14:tracePt t="221685" x="5772150" y="3095625"/>
          <p14:tracePt t="221702" x="5581650" y="3171825"/>
          <p14:tracePt t="221719" x="5476875" y="3219450"/>
          <p14:tracePt t="221735" x="5405438" y="3243263"/>
          <p14:tracePt t="221752" x="5348288" y="3267075"/>
          <p14:tracePt t="221769" x="5338763" y="3271838"/>
          <p14:tracePt t="221785" x="5334000" y="3271838"/>
          <p14:tracePt t="221879" x="5334000" y="3276600"/>
          <p14:tracePt t="221943" x="5329238" y="3281363"/>
          <p14:tracePt t="221950" x="5324475" y="3281363"/>
          <p14:tracePt t="221957" x="5324475" y="3290888"/>
          <p14:tracePt t="221969" x="5314950" y="3295650"/>
          <p14:tracePt t="221985" x="5276850" y="3333750"/>
          <p14:tracePt t="222002" x="5238750" y="3357563"/>
          <p14:tracePt t="222018" x="5200650" y="3390900"/>
          <p14:tracePt t="222035" x="5162550" y="3419475"/>
          <p14:tracePt t="222052" x="5153025" y="3429000"/>
          <p14:tracePt t="222068" x="5143500" y="3433763"/>
          <p14:tracePt t="222085" x="5138738" y="3438525"/>
          <p14:tracePt t="222118" x="5133975" y="3443288"/>
          <p14:tracePt t="222152" x="5133975" y="3448050"/>
          <p14:tracePt t="222168" x="5129213" y="3448050"/>
          <p14:tracePt t="222185" x="5129213" y="3452813"/>
          <p14:tracePt t="222241" x="5129213" y="3457575"/>
          <p14:tracePt t="222439" x="5129213" y="3452813"/>
          <p14:tracePt t="222475" x="5129213" y="3448050"/>
          <p14:tracePt t="222489" x="5129213" y="3443288"/>
          <p14:tracePt t="222510" x="5133975" y="3438525"/>
          <p14:tracePt t="222539" x="5133975" y="3433763"/>
          <p14:tracePt t="222567" x="5138738" y="3433763"/>
          <p14:tracePt t="222588" x="5138738" y="3429000"/>
          <p14:tracePt t="222617" x="5138738" y="3424238"/>
          <p14:tracePt t="222688" x="5138738" y="3419475"/>
          <p14:tracePt t="222796" x="5143500" y="3419475"/>
          <p14:tracePt t="222809" x="5143500" y="3414713"/>
          <p14:tracePt t="222829" x="5148263" y="3414713"/>
          <p14:tracePt t="222858" x="5153025" y="3414713"/>
          <p14:tracePt t="222865" x="5157788" y="3409950"/>
          <p14:tracePt t="222872" x="5167313" y="3409950"/>
          <p14:tracePt t="222885" x="5186363" y="3405188"/>
          <p14:tracePt t="222902" x="5238750" y="3405188"/>
          <p14:tracePt t="222918" x="5267325" y="3400425"/>
          <p14:tracePt t="222935" x="5295900" y="3400425"/>
          <p14:tracePt t="222952" x="5324475" y="3395663"/>
          <p14:tracePt t="222968" x="5338763" y="3395663"/>
          <p14:tracePt t="222985" x="5343525" y="3395663"/>
          <p14:tracePt t="223002" x="5348288" y="3395663"/>
          <p14:tracePt t="223035" x="5353050" y="3395663"/>
          <p14:tracePt t="223064" x="5357813" y="3395663"/>
          <p14:tracePt t="223412" x="5348288" y="3395663"/>
          <p14:tracePt t="223420" x="5334000" y="3395663"/>
          <p14:tracePt t="223435" x="5295900" y="3405188"/>
          <p14:tracePt t="223451" x="5248275" y="3414713"/>
          <p14:tracePt t="223468" x="5200650" y="3424238"/>
          <p14:tracePt t="223485" x="5181600" y="3424238"/>
          <p14:tracePt t="223501" x="5172075" y="3429000"/>
          <p14:tracePt t="223518" x="5162550" y="3429000"/>
          <p14:tracePt t="223551" x="5157788" y="3429000"/>
          <p14:tracePt t="223731" x="5157788" y="3424238"/>
          <p14:tracePt t="223802" x="5157788" y="3419475"/>
          <p14:tracePt t="227449" x="5176838" y="3395663"/>
          <p14:tracePt t="227457" x="5224463" y="3343275"/>
          <p14:tracePt t="227467" x="5267325" y="3295650"/>
          <p14:tracePt t="227484" x="5414963" y="3152775"/>
          <p14:tracePt t="227500" x="5486400" y="3057525"/>
          <p14:tracePt t="227517" x="5548313" y="2962275"/>
          <p14:tracePt t="227533" x="5638800" y="2847975"/>
          <p14:tracePt t="227550" x="5700713" y="2790825"/>
          <p14:tracePt t="227567" x="5748338" y="2728913"/>
          <p14:tracePt t="227583" x="5791200" y="2681288"/>
          <p14:tracePt t="227600" x="5819775" y="2643188"/>
          <p14:tracePt t="227617" x="5829300" y="2628900"/>
          <p14:tracePt t="227633" x="5829300" y="2624138"/>
          <p14:tracePt t="227650" x="5834063" y="2624138"/>
          <p14:tracePt t="227817" x="5834063" y="2628900"/>
          <p14:tracePt t="227832" x="5834063" y="2633663"/>
          <p14:tracePt t="227841" x="5829300" y="2638425"/>
          <p14:tracePt t="227850" x="5829300" y="2643188"/>
          <p14:tracePt t="227867" x="5824538" y="2652713"/>
          <p14:tracePt t="227883" x="5815013" y="2662238"/>
          <p14:tracePt t="227900" x="5810250" y="2681288"/>
          <p14:tracePt t="227917" x="5800725" y="2714625"/>
          <p14:tracePt t="227933" x="5786438" y="2733675"/>
          <p14:tracePt t="227950" x="5772150" y="2747963"/>
          <p14:tracePt t="227966" x="5734050" y="2800350"/>
          <p14:tracePt t="227983" x="5691188" y="2852738"/>
          <p14:tracePt t="228000" x="5662613" y="2900363"/>
          <p14:tracePt t="228016" x="5614988" y="2962275"/>
          <p14:tracePt t="228033" x="5586413" y="3009900"/>
          <p14:tracePt t="228050" x="5562600" y="3052763"/>
          <p14:tracePt t="228066" x="5543550" y="3109913"/>
          <p14:tracePt t="228083" x="5543550" y="3124200"/>
          <p14:tracePt t="228100" x="5538788" y="3133725"/>
          <p14:tracePt t="228116" x="5538788" y="3152775"/>
          <p14:tracePt t="228133" x="5534025" y="3171825"/>
          <p14:tracePt t="228150" x="5534025" y="3190875"/>
          <p14:tracePt t="228166" x="5524500" y="3219450"/>
          <p14:tracePt t="228183" x="5524500" y="3238500"/>
          <p14:tracePt t="228200" x="5519738" y="3257550"/>
          <p14:tracePt t="228216" x="5519738" y="3276600"/>
          <p14:tracePt t="228233" x="5519738" y="3286125"/>
          <p14:tracePt t="228272" x="5519738" y="3290888"/>
          <p14:tracePt t="228371" x="5524500" y="3290888"/>
          <p14:tracePt t="228385" x="5529263" y="3300413"/>
          <p14:tracePt t="228392" x="5534025" y="3305175"/>
          <p14:tracePt t="228400" x="5534025" y="3314700"/>
          <p14:tracePt t="228416" x="5543550" y="3333750"/>
          <p14:tracePt t="228433" x="5553075" y="3348038"/>
          <p14:tracePt t="228450" x="5562600" y="3371850"/>
          <p14:tracePt t="228466" x="5567363" y="3376613"/>
          <p14:tracePt t="228483" x="5567363" y="3386138"/>
          <p14:tracePt t="228500" x="5572125" y="3386138"/>
          <p14:tracePt t="228516" x="5572125" y="3390900"/>
          <p14:tracePt t="228550" x="5572125" y="3395663"/>
          <p14:tracePt t="228598" x="5576888" y="3395663"/>
          <p14:tracePt t="228698" x="5581650" y="3395663"/>
          <p14:tracePt t="228712" x="5586413" y="3395663"/>
          <p14:tracePt t="228719" x="5591175" y="3395663"/>
          <p14:tracePt t="228734" x="5595938" y="3395663"/>
          <p14:tracePt t="228750" x="5600700" y="3395663"/>
          <p14:tracePt t="228766" x="5605463" y="3395663"/>
          <p14:tracePt t="228783" x="5610225" y="3395663"/>
          <p14:tracePt t="228825" x="5619750" y="3395663"/>
          <p14:tracePt t="228889" x="5624513" y="3395663"/>
          <p14:tracePt t="228962" x="5629275" y="3395663"/>
          <p14:tracePt t="229123" x="5634038" y="3395663"/>
          <p14:tracePt t="236064" x="5657850" y="3381375"/>
          <p14:tracePt t="236073" x="5691188" y="3367088"/>
          <p14:tracePt t="236080" x="5724525" y="3343275"/>
          <p14:tracePt t="236097" x="5781675" y="3319463"/>
          <p14:tracePt t="236114" x="5886450" y="3290888"/>
          <p14:tracePt t="236130" x="5953125" y="3281363"/>
          <p14:tracePt t="236147" x="6000750" y="3281363"/>
          <p14:tracePt t="236164" x="6057900" y="3276600"/>
          <p14:tracePt t="236180" x="6091238" y="3276600"/>
          <p14:tracePt t="236197" x="6124575" y="3276600"/>
          <p14:tracePt t="236214" x="6148388" y="3281363"/>
          <p14:tracePt t="236230" x="6162675" y="3281363"/>
          <p14:tracePt t="236247" x="6167438" y="3286125"/>
          <p14:tracePt t="236348" x="6167438" y="3290888"/>
          <p14:tracePt t="236376" x="6167438" y="3295650"/>
          <p14:tracePt t="236390" x="6167438" y="3300413"/>
          <p14:tracePt t="236397" x="6167438" y="3305175"/>
          <p14:tracePt t="236414" x="6167438" y="3309938"/>
          <p14:tracePt t="236430" x="6167438" y="3324225"/>
          <p14:tracePt t="236447" x="6167438" y="3333750"/>
          <p14:tracePt t="236464" x="6167438" y="3338513"/>
          <p14:tracePt t="236497" x="6167438" y="3343275"/>
          <p14:tracePt t="236514" x="6167438" y="3348038"/>
          <p14:tracePt t="236530" x="6167438" y="3352800"/>
          <p14:tracePt t="236547" x="6167438" y="3362325"/>
          <p14:tracePt t="236580" x="6167438" y="3371850"/>
          <p14:tracePt t="236597" x="6167438" y="3376613"/>
          <p14:tracePt t="236646" x="6167438" y="3381375"/>
          <p14:tracePt t="236709" x="6167438" y="3386138"/>
          <p14:tracePt t="237874" x="6157913" y="3386138"/>
          <p14:tracePt t="237881" x="6134100" y="3390900"/>
          <p14:tracePt t="237896" x="6100763" y="3390900"/>
          <p14:tracePt t="237913" x="6067425" y="3390900"/>
          <p14:tracePt t="237930" x="6038850" y="3390900"/>
          <p14:tracePt t="237946" x="6019800" y="3395663"/>
          <p14:tracePt t="237963" x="6010275" y="3395663"/>
          <p14:tracePt t="237980" x="5995988" y="3395663"/>
          <p14:tracePt t="237996" x="5991225" y="3395663"/>
          <p14:tracePt t="238013" x="5981700" y="3395663"/>
          <p14:tracePt t="238030" x="5972175" y="3400425"/>
          <p14:tracePt t="238046" x="5967413" y="3400425"/>
          <p14:tracePt t="238080" x="5962650" y="3400425"/>
          <p14:tracePt t="238107" x="5957888" y="3400425"/>
          <p14:tracePt t="240947" x="5967413" y="3400425"/>
          <p14:tracePt t="240954" x="5972175" y="3400425"/>
          <p14:tracePt t="240962" x="5976938" y="3400425"/>
          <p14:tracePt t="240979" x="5986463" y="3400425"/>
          <p14:tracePt t="240995" x="6010275" y="3400425"/>
          <p14:tracePt t="241012" x="6048375" y="3395663"/>
          <p14:tracePt t="241029" x="6076950" y="3395663"/>
          <p14:tracePt t="241046" x="6115050" y="3395663"/>
          <p14:tracePt t="241062" x="6138863" y="3395663"/>
          <p14:tracePt t="241079" x="6153150" y="3395663"/>
          <p14:tracePt t="241095" x="6167438" y="3395663"/>
          <p14:tracePt t="241112" x="6172200" y="3395663"/>
          <p14:tracePt t="241145" x="6176963" y="3395663"/>
          <p14:tracePt t="241195" x="6181725" y="3395663"/>
          <p14:tracePt t="242481" x="6191250" y="3390900"/>
          <p14:tracePt t="242488" x="6200775" y="3386138"/>
          <p14:tracePt t="242495" x="6210300" y="3386138"/>
          <p14:tracePt t="242512" x="6234113" y="3381375"/>
          <p14:tracePt t="242528" x="6248400" y="3376613"/>
          <p14:tracePt t="242545" x="6276975" y="3362325"/>
          <p14:tracePt t="242562" x="6291263" y="3357563"/>
          <p14:tracePt t="242578" x="6296025" y="3357563"/>
          <p14:tracePt t="242595" x="6305550" y="3352800"/>
          <p14:tracePt t="242612" x="6310313" y="3352800"/>
          <p14:tracePt t="242628" x="6315075" y="3352800"/>
          <p14:tracePt t="242693" x="6319838" y="3352800"/>
          <p14:tracePt t="242757" x="6324600" y="3352800"/>
          <p14:tracePt t="242792" x="6329363" y="3352800"/>
          <p14:tracePt t="242806" x="6334125" y="3352800"/>
          <p14:tracePt t="242813" x="6338888" y="3352800"/>
          <p14:tracePt t="242828" x="6362700" y="3352800"/>
          <p14:tracePt t="242845" x="6381750" y="3357563"/>
          <p14:tracePt t="242861" x="6415088" y="3357563"/>
          <p14:tracePt t="242878" x="6457950" y="3362325"/>
          <p14:tracePt t="242895" x="6481763" y="3362325"/>
          <p14:tracePt t="242911" x="6510338" y="3362325"/>
          <p14:tracePt t="242928" x="6553200" y="3362325"/>
          <p14:tracePt t="242945" x="6586538" y="3362325"/>
          <p14:tracePt t="242962" x="6615113" y="3362325"/>
          <p14:tracePt t="242978" x="6638925" y="3362325"/>
          <p14:tracePt t="242995" x="6648450" y="3362325"/>
          <p14:tracePt t="243012" x="6657975" y="3362325"/>
          <p14:tracePt t="243028" x="6662738" y="3362325"/>
          <p14:tracePt t="243045" x="6672263" y="3357563"/>
          <p14:tracePt t="243061" x="6686550" y="3357563"/>
          <p14:tracePt t="243078" x="6696075" y="3352800"/>
          <p14:tracePt t="243095" x="6715125" y="3348038"/>
          <p14:tracePt t="243111" x="6753225" y="3343275"/>
          <p14:tracePt t="243128" x="6791325" y="3333750"/>
          <p14:tracePt t="243145" x="6834188" y="3328988"/>
          <p14:tracePt t="243161" x="6877050" y="3324225"/>
          <p14:tracePt t="243178" x="6896100" y="3324225"/>
          <p14:tracePt t="243195" x="6910388" y="3319463"/>
          <p14:tracePt t="243211" x="6919913" y="3319463"/>
          <p14:tracePt t="243245" x="6924675" y="3319463"/>
          <p14:tracePt t="243332" x="6924675" y="3324225"/>
          <p14:tracePt t="243353" x="6924675" y="3333750"/>
          <p14:tracePt t="243367" x="6924675" y="3338513"/>
          <p14:tracePt t="243374" x="6919913" y="3338513"/>
          <p14:tracePt t="243381" x="6919913" y="3343275"/>
          <p14:tracePt t="243395" x="6910388" y="3352800"/>
          <p14:tracePt t="243411" x="6900863" y="3367088"/>
          <p14:tracePt t="243428" x="6872288" y="3390900"/>
          <p14:tracePt t="243445" x="6781800" y="3414713"/>
          <p14:tracePt t="243461" x="6724650" y="3438525"/>
          <p14:tracePt t="243478" x="6681788" y="3462338"/>
          <p14:tracePt t="243495" x="6600825" y="3500438"/>
          <p14:tracePt t="243511" x="6548438" y="3509963"/>
          <p14:tracePt t="243528" x="6515100" y="3524250"/>
          <p14:tracePt t="243545" x="6481763" y="3533775"/>
          <p14:tracePt t="243561" x="6472238" y="3538538"/>
          <p14:tracePt t="243578" x="6472238" y="3543300"/>
          <p14:tracePt t="243595" x="6467475" y="3543300"/>
          <p14:tracePt t="243611" x="6462713" y="3543300"/>
          <p14:tracePt t="243644" x="6457950" y="3543300"/>
          <p14:tracePt t="243708" x="6453188" y="3543300"/>
          <p14:tracePt t="243722" x="6443663" y="3543300"/>
          <p14:tracePt t="243729" x="6419850" y="3543300"/>
          <p14:tracePt t="243744" x="6353175" y="3552825"/>
          <p14:tracePt t="243761" x="6267450" y="3562350"/>
          <p14:tracePt t="243778" x="6119813" y="3571875"/>
          <p14:tracePt t="243794" x="6010275" y="3586163"/>
          <p14:tracePt t="243811" x="5938838" y="3590925"/>
          <p14:tracePt t="243828" x="5862638" y="3595688"/>
          <p14:tracePt t="243845" x="5843588" y="3595688"/>
          <p14:tracePt t="243861" x="5834063" y="3595688"/>
          <p14:tracePt t="243906" x="5829300" y="3595688"/>
          <p14:tracePt t="244574" x="5834063" y="3595688"/>
          <p14:tracePt t="244631" x="5838825" y="3595688"/>
          <p14:tracePt t="244652" x="5843588" y="3595688"/>
          <p14:tracePt t="244659" x="5848350" y="3595688"/>
          <p14:tracePt t="244680" x="5853113" y="3595688"/>
          <p14:tracePt t="244694" x="5862638" y="3595688"/>
          <p14:tracePt t="244701" x="5881688" y="3586163"/>
          <p14:tracePt t="244711" x="5895975" y="3581400"/>
          <p14:tracePt t="244727" x="5943600" y="3571875"/>
          <p14:tracePt t="244744" x="6029325" y="3562350"/>
          <p14:tracePt t="244761" x="6072188" y="3552825"/>
          <p14:tracePt t="244778" x="6119813" y="3538538"/>
          <p14:tracePt t="244794" x="6181725" y="3533775"/>
          <p14:tracePt t="244811" x="6205538" y="3529013"/>
          <p14:tracePt t="244827" x="6215063" y="3529013"/>
          <p14:tracePt t="244844" x="6224588" y="3529013"/>
          <p14:tracePt t="244999" x="6229350" y="3529013"/>
          <p14:tracePt t="245042" x="6229350" y="3524250"/>
          <p14:tracePt t="245063" x="6234113" y="3524250"/>
          <p14:tracePt t="245071" x="6248400" y="3519488"/>
          <p14:tracePt t="245078" x="6257925" y="3509963"/>
          <p14:tracePt t="245094" x="6276975" y="3500438"/>
          <p14:tracePt t="245111" x="6310313" y="3490913"/>
          <p14:tracePt t="245127" x="6391275" y="3467100"/>
          <p14:tracePt t="245144" x="6438900" y="3452813"/>
          <p14:tracePt t="245161" x="6477000" y="3448050"/>
          <p14:tracePt t="245177" x="6505575" y="3443288"/>
          <p14:tracePt t="245211" x="6510338" y="3443288"/>
          <p14:tracePt t="245340" x="6515100" y="3443288"/>
          <p14:tracePt t="245361" x="6524625" y="3443288"/>
          <p14:tracePt t="245369" x="6529388" y="3443288"/>
          <p14:tracePt t="245377" x="6534150" y="3443288"/>
          <p14:tracePt t="245394" x="6548438" y="3443288"/>
          <p14:tracePt t="245411" x="6572250" y="3443288"/>
          <p14:tracePt t="245427" x="6596063" y="3443288"/>
          <p14:tracePt t="245444" x="6615113" y="3443288"/>
          <p14:tracePt t="245461" x="6634163" y="3438525"/>
          <p14:tracePt t="245494" x="6638925" y="3438525"/>
          <p14:tracePt t="245539" x="6643688" y="3438525"/>
          <p14:tracePt t="246341" x="6667500" y="3433763"/>
          <p14:tracePt t="246348" x="6691313" y="3429000"/>
          <p14:tracePt t="246360" x="6710363" y="3429000"/>
          <p14:tracePt t="246377" x="6753225" y="3424238"/>
          <p14:tracePt t="246394" x="6767513" y="3419475"/>
          <p14:tracePt t="246410" x="6777038" y="3419475"/>
          <p14:tracePt t="246427" x="6777038" y="3414713"/>
          <p14:tracePt t="246460" x="6781800" y="3414713"/>
          <p14:tracePt t="246490" x="6781800" y="3409950"/>
          <p14:tracePt t="246511" x="6786563" y="3409950"/>
          <p14:tracePt t="246518" x="6786563" y="3405188"/>
          <p14:tracePt t="246527" x="6796088" y="3400425"/>
          <p14:tracePt t="246544" x="6815138" y="3395663"/>
          <p14:tracePt t="246560" x="6858000" y="3386138"/>
          <p14:tracePt t="246577" x="6891338" y="3381375"/>
          <p14:tracePt t="246594" x="6924675" y="3381375"/>
          <p14:tracePt t="246610" x="6943725" y="3381375"/>
          <p14:tracePt t="246627" x="6948488" y="3381375"/>
          <p14:tracePt t="246644" x="6953250" y="3381375"/>
          <p14:tracePt t="246677" x="6958013" y="3381375"/>
          <p14:tracePt t="246894" x="6962775" y="3381375"/>
          <p14:tracePt t="246930" x="6962775" y="3386138"/>
          <p14:tracePt t="246937" x="6972300" y="3386138"/>
          <p14:tracePt t="246944" x="6977063" y="3386138"/>
          <p14:tracePt t="246960" x="6986588" y="3390900"/>
          <p14:tracePt t="246977" x="7000875" y="3395663"/>
          <p14:tracePt t="246993" x="7019925" y="3400425"/>
          <p14:tracePt t="247010" x="7038975" y="3405188"/>
          <p14:tracePt t="247027" x="7053263" y="3409950"/>
          <p14:tracePt t="247043" x="7072313" y="3409950"/>
          <p14:tracePt t="247060" x="7077075" y="3409950"/>
          <p14:tracePt t="247077" x="7081838" y="3414713"/>
          <p14:tracePt t="247093" x="7086600" y="3414713"/>
          <p14:tracePt t="247135" x="7096125" y="3414713"/>
          <p14:tracePt t="247178" x="7100888" y="3414713"/>
          <p14:tracePt t="247199" x="7105650" y="3414713"/>
          <p14:tracePt t="247228" x="7110413" y="3414713"/>
          <p14:tracePt t="247256" x="7115175" y="3414713"/>
          <p14:tracePt t="247270" x="7119938" y="3414713"/>
          <p14:tracePt t="247292" x="7124700" y="3414713"/>
          <p14:tracePt t="247335" x="7129463" y="3414713"/>
          <p14:tracePt t="247341" x="7129463" y="3419475"/>
          <p14:tracePt t="247362" x="7134225" y="3419475"/>
          <p14:tracePt t="247434" x="7138988" y="3419475"/>
          <p14:tracePt t="249627" x="7124700" y="3414713"/>
          <p14:tracePt t="249634" x="7081838" y="3409950"/>
          <p14:tracePt t="249642" x="7029450" y="3400425"/>
          <p14:tracePt t="249659" x="6915150" y="3367088"/>
          <p14:tracePt t="249676" x="6629400" y="3300413"/>
          <p14:tracePt t="249693" x="6381750" y="3224213"/>
          <p14:tracePt t="249709" x="6143625" y="3143250"/>
          <p14:tracePt t="249726" x="5862638" y="3043238"/>
          <p14:tracePt t="249742" x="5724525" y="2990850"/>
          <p14:tracePt t="249759" x="5638800" y="2952750"/>
          <p14:tracePt t="249776" x="5581650" y="2928938"/>
          <p14:tracePt t="249792" x="5562600" y="2919413"/>
          <p14:tracePt t="249809" x="5557838" y="2919413"/>
          <p14:tracePt t="249826" x="5553075" y="2914650"/>
          <p14:tracePt t="249960" x="5553075" y="2909888"/>
          <p14:tracePt t="249974" x="5548313" y="2905125"/>
          <p14:tracePt t="249982" x="5548313" y="2900363"/>
          <p14:tracePt t="249996" x="5548313" y="2895600"/>
          <p14:tracePt t="250009" x="5548313" y="2890838"/>
          <p14:tracePt t="250026" x="5548313" y="2881313"/>
          <p14:tracePt t="250043" x="5553075" y="2881313"/>
          <p14:tracePt t="250059" x="5562600" y="2876550"/>
          <p14:tracePt t="250081" x="5567363" y="2876550"/>
          <p14:tracePt t="250092" x="5572125" y="2876550"/>
          <p14:tracePt t="250109" x="5581650" y="2871788"/>
          <p14:tracePt t="250126" x="5586413" y="2871788"/>
          <p14:tracePt t="250142" x="5595938" y="2867025"/>
          <p14:tracePt t="250159" x="5610225" y="2867025"/>
          <p14:tracePt t="250176" x="5614988" y="2862263"/>
          <p14:tracePt t="250209" x="5624513" y="2862263"/>
          <p14:tracePt t="250226" x="5629275" y="2862263"/>
          <p14:tracePt t="250287" x="5634038" y="2862263"/>
          <p14:tracePt t="257570" x="5591175" y="2871788"/>
          <p14:tracePt t="257578" x="5505450" y="2895600"/>
          <p14:tracePt t="257590" x="5310188" y="2947988"/>
          <p14:tracePt t="257607" x="4991100" y="3024188"/>
          <p14:tracePt t="257623" x="4614863" y="3090863"/>
          <p14:tracePt t="257640" x="3981450" y="3219450"/>
          <p14:tracePt t="257657" x="3524250" y="3300413"/>
          <p14:tracePt t="257673" x="3109913" y="3381375"/>
          <p14:tracePt t="257690" x="2581275" y="3457575"/>
          <p14:tracePt t="257706" x="2343150" y="3476625"/>
          <p14:tracePt t="257723" x="2176463" y="3490913"/>
          <p14:tracePt t="257740" x="1990725" y="3500438"/>
          <p14:tracePt t="257756" x="1933575" y="3500438"/>
          <p14:tracePt t="257773" x="1905000" y="3500438"/>
          <p14:tracePt t="257790" x="1890713" y="3500438"/>
          <p14:tracePt t="257806" x="1885950" y="3500438"/>
          <p14:tracePt t="258236" x="1838325" y="3505200"/>
          <p14:tracePt t="258244" x="1757363" y="3514725"/>
          <p14:tracePt t="258256" x="1671638" y="3529013"/>
          <p14:tracePt t="258273" x="1443038" y="3562350"/>
          <p14:tracePt t="258290" x="1304925" y="3586163"/>
          <p14:tracePt t="258306" x="1204913" y="3595688"/>
          <p14:tracePt t="258323" x="1085850" y="3614738"/>
          <p14:tracePt t="258340" x="1023938" y="3619500"/>
          <p14:tracePt t="258357" x="971550" y="3624263"/>
          <p14:tracePt t="258373" x="962025" y="3624263"/>
          <p14:tracePt t="258406" x="952500" y="3624263"/>
          <p14:tracePt t="258492" x="947738" y="3624263"/>
          <p14:tracePt t="258513" x="942975" y="3633788"/>
          <p14:tracePt t="258520" x="938213" y="3638550"/>
          <p14:tracePt t="258527" x="919163" y="3652838"/>
          <p14:tracePt t="258539" x="909638" y="3662363"/>
          <p14:tracePt t="258556" x="862013" y="3700463"/>
          <p14:tracePt t="258573" x="814388" y="3719513"/>
          <p14:tracePt t="258589" x="785813" y="3738563"/>
          <p14:tracePt t="258606" x="752475" y="3757613"/>
          <p14:tracePt t="258623" x="747713" y="3771900"/>
          <p14:tracePt t="258639" x="738188" y="3776663"/>
          <p14:tracePt t="258656" x="733425" y="3781425"/>
          <p14:tracePt t="258673" x="733425" y="3786188"/>
          <p14:tracePt t="258726" x="733425" y="3790950"/>
          <p14:tracePt t="258818" x="738188" y="3790950"/>
          <p14:tracePt t="258918" x="742950" y="3790950"/>
          <p14:tracePt t="258954" x="747713" y="3790950"/>
          <p14:tracePt t="259017" x="752475" y="3790950"/>
          <p14:tracePt t="259053" x="757238" y="3790950"/>
          <p14:tracePt t="259095" x="762000" y="3790950"/>
          <p14:tracePt t="259109" x="766763" y="3800475"/>
          <p14:tracePt t="259131" x="771525" y="3800475"/>
          <p14:tracePt t="259145" x="776288" y="3800475"/>
          <p14:tracePt t="259152" x="776288" y="3805238"/>
          <p14:tracePt t="259159" x="785813" y="3805238"/>
          <p14:tracePt t="259173" x="790575" y="3810000"/>
          <p14:tracePt t="259189" x="800100" y="3814763"/>
          <p14:tracePt t="259206" x="804863" y="3814763"/>
          <p14:tracePt t="259223" x="804863" y="3819525"/>
          <p14:tracePt t="259239" x="814388" y="3819525"/>
          <p14:tracePt t="259273" x="814388" y="3829050"/>
          <p14:tracePt t="259289" x="819150" y="3829050"/>
          <p14:tracePt t="259394" x="823913" y="3829050"/>
          <p14:tracePt t="260125" x="828675" y="3829050"/>
          <p14:tracePt t="260131" x="847725" y="3824288"/>
          <p14:tracePt t="260139" x="857250" y="3824288"/>
          <p14:tracePt t="260156" x="895350" y="3819525"/>
          <p14:tracePt t="260172" x="928688" y="3810000"/>
          <p14:tracePt t="260189" x="962025" y="3800475"/>
          <p14:tracePt t="260206" x="971550" y="3795713"/>
          <p14:tracePt t="260222" x="976313" y="3795713"/>
          <p14:tracePt t="260239" x="981075" y="3795713"/>
          <p14:tracePt t="260272" x="985838" y="3795713"/>
          <p14:tracePt t="260289" x="990600" y="3795713"/>
          <p14:tracePt t="260309" x="995363" y="3795713"/>
          <p14:tracePt t="260323" x="1000125" y="3795713"/>
          <p14:tracePt t="260344" x="1004888" y="3795713"/>
          <p14:tracePt t="260358" x="1014413" y="3795713"/>
          <p14:tracePt t="260372" x="1023938" y="3795713"/>
          <p14:tracePt t="260389" x="1047750" y="3795713"/>
          <p14:tracePt t="260406" x="1076325" y="3795713"/>
          <p14:tracePt t="260422" x="1109663" y="3795713"/>
          <p14:tracePt t="260439" x="1128713" y="3795713"/>
          <p14:tracePt t="260456" x="1143000" y="3795713"/>
          <p14:tracePt t="260472" x="1152525" y="3795713"/>
          <p14:tracePt t="260489" x="1157288" y="3795713"/>
          <p14:tracePt t="261224" x="1143000" y="3819525"/>
          <p14:tracePt t="261231" x="1100138" y="3857625"/>
          <p14:tracePt t="261239" x="1071563" y="3881438"/>
          <p14:tracePt t="261255" x="1019175" y="3929063"/>
          <p14:tracePt t="261272" x="985838" y="3962400"/>
          <p14:tracePt t="261288" x="952500" y="3990975"/>
          <p14:tracePt t="261305" x="942975" y="3995738"/>
          <p14:tracePt t="261338" x="938213" y="3995738"/>
          <p14:tracePt t="261355" x="938213" y="4000500"/>
          <p14:tracePt t="261372" x="933450" y="4000500"/>
          <p14:tracePt t="261389" x="904875" y="4000500"/>
          <p14:tracePt t="261405" x="885825" y="4000500"/>
          <p14:tracePt t="261422" x="857250" y="4005263"/>
          <p14:tracePt t="261439" x="819150" y="4014788"/>
          <p14:tracePt t="261455" x="809625" y="4014788"/>
          <p14:tracePt t="261472" x="800100" y="4014788"/>
          <p14:tracePt t="261508" x="795338" y="4014788"/>
          <p14:tracePt t="261679" x="800100" y="4014788"/>
          <p14:tracePt t="261686" x="804863" y="4014788"/>
          <p14:tracePt t="261693" x="809625" y="4014788"/>
          <p14:tracePt t="261705" x="819150" y="4010025"/>
          <p14:tracePt t="261722" x="885825" y="4005263"/>
          <p14:tracePt t="261738" x="933450" y="3995738"/>
          <p14:tracePt t="261755" x="971550" y="3990975"/>
          <p14:tracePt t="261772" x="1028700" y="3986213"/>
          <p14:tracePt t="261788" x="1066800" y="3981450"/>
          <p14:tracePt t="261805" x="1095375" y="3976688"/>
          <p14:tracePt t="261822" x="1114425" y="3976688"/>
          <p14:tracePt t="261838" x="1119188" y="3976688"/>
          <p14:tracePt t="261855" x="1123950" y="3976688"/>
          <p14:tracePt t="261872" x="1128713" y="3976688"/>
          <p14:tracePt t="261905" x="1133475" y="3976688"/>
          <p14:tracePt t="261922" x="1138238" y="3976688"/>
          <p14:tracePt t="261938" x="1143000" y="3976688"/>
          <p14:tracePt t="261955" x="1152525" y="3976688"/>
          <p14:tracePt t="261972" x="1157288" y="3976688"/>
          <p14:tracePt t="261988" x="1166813" y="3976688"/>
          <p14:tracePt t="262005" x="1181100" y="3981450"/>
          <p14:tracePt t="262022" x="1190625" y="3986213"/>
          <p14:tracePt t="262038" x="1219200" y="3986213"/>
          <p14:tracePt t="262055" x="1252538" y="3990975"/>
          <p14:tracePt t="262072" x="1276350" y="3995738"/>
          <p14:tracePt t="262088" x="1300163" y="3995738"/>
          <p14:tracePt t="262105" x="1338263" y="3995738"/>
          <p14:tracePt t="262122" x="1357313" y="3995738"/>
          <p14:tracePt t="262138" x="1366838" y="4000500"/>
          <p14:tracePt t="262155" x="1385888" y="4000500"/>
          <p14:tracePt t="262172" x="1390650" y="4000500"/>
          <p14:tracePt t="262203" x="1395413" y="4000500"/>
          <p14:tracePt t="262268" x="1400175" y="4000500"/>
          <p14:tracePt t="262303" x="1404938" y="4000500"/>
          <p14:tracePt t="280999" x="1414463" y="4000500"/>
          <p14:tracePt t="281007" x="1423988" y="4000500"/>
          <p14:tracePt t="281015" x="1438275" y="4000500"/>
          <p14:tracePt t="281032" x="1457325" y="4000500"/>
          <p14:tracePt t="281049" x="1471613" y="4000500"/>
          <p14:tracePt t="281065" x="1476375" y="4000500"/>
          <p14:tracePt t="281098" x="1481138" y="4000500"/>
          <p14:tracePt t="281197" x="1481138" y="3995738"/>
          <p14:tracePt t="281233" x="1481138" y="3990975"/>
          <p14:tracePt t="281289" x="1471613" y="3990975"/>
          <p14:tracePt t="281296" x="1462088" y="3986213"/>
          <p14:tracePt t="281303" x="1457325" y="3986213"/>
          <p14:tracePt t="281315" x="1447800" y="3986213"/>
          <p14:tracePt t="281332" x="1428750" y="3981450"/>
          <p14:tracePt t="281348" x="1423988" y="3981450"/>
          <p14:tracePt t="281365" x="1419225" y="3981450"/>
          <p14:tracePt t="281417" x="1423988" y="3981450"/>
          <p14:tracePt t="281438" x="1476375" y="3976688"/>
          <p14:tracePt t="281445" x="1528763" y="3976688"/>
          <p14:tracePt t="281452" x="1585913" y="3976688"/>
          <p14:tracePt t="281465" x="1647825" y="3976688"/>
          <p14:tracePt t="281482" x="1895475" y="3995738"/>
          <p14:tracePt t="281498" x="2028825" y="4010025"/>
          <p14:tracePt t="281515" x="2157413" y="4019550"/>
          <p14:tracePt t="281532" x="2290763" y="4029075"/>
          <p14:tracePt t="281548" x="2333625" y="4029075"/>
          <p14:tracePt t="281565" x="2352675" y="4029075"/>
          <p14:tracePt t="281582" x="2357438" y="4029075"/>
          <p14:tracePt t="281615" x="2362200" y="4029075"/>
          <p14:tracePt t="281993" x="2347913" y="4029075"/>
          <p14:tracePt t="281999" x="2319338" y="4029075"/>
          <p14:tracePt t="282015" x="2262188" y="4029075"/>
          <p14:tracePt t="282032" x="2185988" y="4033838"/>
          <p14:tracePt t="282048" x="2057400" y="4043363"/>
          <p14:tracePt t="282065" x="1976438" y="4033838"/>
          <p14:tracePt t="282082" x="1871663" y="4024313"/>
          <p14:tracePt t="282098" x="1724025" y="4010025"/>
          <p14:tracePt t="282115" x="1647825" y="4005263"/>
          <p14:tracePt t="282132" x="1566863" y="4005263"/>
          <p14:tracePt t="282148" x="1462088" y="4010025"/>
          <p14:tracePt t="282165" x="1400175" y="4019550"/>
          <p14:tracePt t="282181" x="1352550" y="4033838"/>
          <p14:tracePt t="282198" x="1266825" y="4052888"/>
          <p14:tracePt t="282215" x="1209675" y="4057650"/>
          <p14:tracePt t="282232" x="1162050" y="4057650"/>
          <p14:tracePt t="282248" x="1119188" y="4057650"/>
          <p14:tracePt t="282265" x="1095375" y="4062413"/>
          <p14:tracePt t="282281" x="1071563" y="4062413"/>
          <p14:tracePt t="282298" x="1042988" y="4062413"/>
          <p14:tracePt t="282315" x="1028700" y="4062413"/>
          <p14:tracePt t="282332" x="1023938" y="4062413"/>
          <p14:tracePt t="282383" x="1023938" y="4057650"/>
          <p14:tracePt t="282389" x="1023938" y="4048125"/>
          <p14:tracePt t="282398" x="1023938" y="4043363"/>
          <p14:tracePt t="282415" x="1023938" y="4033838"/>
          <p14:tracePt t="282431" x="1047750" y="4019550"/>
          <p14:tracePt t="282448" x="1147763" y="4010025"/>
          <p14:tracePt t="282465" x="1257300" y="4010025"/>
          <p14:tracePt t="282481" x="1433513" y="4010025"/>
          <p14:tracePt t="282498" x="1571625" y="4010025"/>
          <p14:tracePt t="282515" x="1666875" y="4010025"/>
          <p14:tracePt t="282531" x="1819275" y="4014788"/>
          <p14:tracePt t="282548" x="1895475" y="4014788"/>
          <p14:tracePt t="282565" x="1943100" y="4014788"/>
          <p14:tracePt t="282581" x="1966913" y="4010025"/>
          <p14:tracePt t="282598" x="1976438" y="4010025"/>
          <p14:tracePt t="282688" x="1933575" y="4005263"/>
          <p14:tracePt t="282694" x="1900238" y="4000500"/>
          <p14:tracePt t="282701" x="1857375" y="3995738"/>
          <p14:tracePt t="282715" x="1804988" y="3995738"/>
          <p14:tracePt t="282731" x="1566863" y="3976688"/>
          <p14:tracePt t="282748" x="1352550" y="3962400"/>
          <p14:tracePt t="282765" x="1071563" y="3957638"/>
          <p14:tracePt t="282781" x="923925" y="3957638"/>
          <p14:tracePt t="282798" x="809625" y="3957638"/>
          <p14:tracePt t="282815" x="723900" y="3962400"/>
          <p14:tracePt t="282831" x="714375" y="3962400"/>
          <p14:tracePt t="282848" x="709613" y="3962400"/>
          <p14:tracePt t="282900" x="719138" y="3962400"/>
          <p14:tracePt t="282907" x="738188" y="3962400"/>
          <p14:tracePt t="282914" x="781050" y="3962400"/>
          <p14:tracePt t="282931" x="881063" y="3962400"/>
          <p14:tracePt t="282948" x="1042988" y="3976688"/>
          <p14:tracePt t="282965" x="1414463" y="3990975"/>
          <p14:tracePt t="282981" x="1662113" y="3995738"/>
          <p14:tracePt t="282998" x="1909763" y="4005263"/>
          <p14:tracePt t="283015" x="2166938" y="4010025"/>
          <p14:tracePt t="283031" x="2286000" y="4010025"/>
          <p14:tracePt t="283048" x="2366963" y="4010025"/>
          <p14:tracePt t="283065" x="2405063" y="4010025"/>
          <p14:tracePt t="283106" x="2390775" y="4005263"/>
          <p14:tracePt t="283114" x="2381250" y="4005263"/>
          <p14:tracePt t="283131" x="2333625" y="4000500"/>
          <p14:tracePt t="283148" x="2247900" y="3995738"/>
          <p14:tracePt t="283164" x="1990725" y="3995738"/>
          <p14:tracePt t="283181" x="1700213" y="4014788"/>
          <p14:tracePt t="283198" x="1352550" y="4033838"/>
          <p14:tracePt t="283214" x="1190625" y="4038600"/>
          <p14:tracePt t="283231" x="1114425" y="4038600"/>
          <p14:tracePt t="283248" x="1081088" y="4043363"/>
          <p14:tracePt t="283291" x="1090613" y="4043363"/>
          <p14:tracePt t="283298" x="1109663" y="4043363"/>
          <p14:tracePt t="283314" x="1190625" y="4043363"/>
          <p14:tracePt t="283331" x="1338263" y="4033838"/>
          <p14:tracePt t="283348" x="1671638" y="4019550"/>
          <p14:tracePt t="283364" x="1905000" y="4014788"/>
          <p14:tracePt t="283381" x="2081213" y="4014788"/>
          <p14:tracePt t="283398" x="2257425" y="4014788"/>
          <p14:tracePt t="283414" x="2314575" y="4014788"/>
          <p14:tracePt t="283431" x="2328863" y="4014788"/>
          <p14:tracePt t="283448" x="2333625" y="4014788"/>
          <p14:tracePt t="283481" x="2324100" y="4014788"/>
          <p14:tracePt t="283498" x="2281238" y="4014788"/>
          <p14:tracePt t="283514" x="2262188" y="4010025"/>
          <p14:tracePt t="283531" x="2243138" y="4005263"/>
          <p14:tracePt t="283548" x="2224088" y="4000500"/>
          <p14:tracePt t="283564" x="2219325" y="4000500"/>
          <p14:tracePt t="283603" x="2214563" y="4000500"/>
          <p14:tracePt t="288615" x="2233613" y="4000500"/>
          <p14:tracePt t="288626" x="2257425" y="4000500"/>
          <p14:tracePt t="288630" x="2276475" y="3995738"/>
          <p14:tracePt t="288646" x="2333625" y="3990975"/>
          <p14:tracePt t="288663" x="2419350" y="3986213"/>
          <p14:tracePt t="288679" x="2543175" y="3981450"/>
          <p14:tracePt t="288696" x="2605088" y="3971925"/>
          <p14:tracePt t="288713" x="2647950" y="3967163"/>
          <p14:tracePt t="288729" x="2676525" y="3967163"/>
          <p14:tracePt t="288746" x="2686050" y="3967163"/>
          <p14:tracePt t="288763" x="2690813" y="3967163"/>
          <p14:tracePt t="289062" x="2705100" y="3967163"/>
          <p14:tracePt t="289069" x="2719388" y="3967163"/>
          <p14:tracePt t="289079" x="2733675" y="3967163"/>
          <p14:tracePt t="289096" x="2752725" y="3967163"/>
          <p14:tracePt t="289112" x="2786063" y="3967163"/>
          <p14:tracePt t="289129" x="2800350" y="3967163"/>
          <p14:tracePt t="289146" x="2814638" y="3967163"/>
          <p14:tracePt t="289163" x="2833688" y="3967163"/>
          <p14:tracePt t="289179" x="2838450" y="3967163"/>
          <p14:tracePt t="289196" x="2843213" y="3967163"/>
          <p14:tracePt t="289229" x="2847975" y="3967163"/>
          <p14:tracePt t="289253" x="2852738" y="3967163"/>
          <p14:tracePt t="289262" x="2857500" y="3967163"/>
          <p14:tracePt t="289281" x="2867025" y="3967163"/>
          <p14:tracePt t="289296" x="2871788" y="3967163"/>
          <p14:tracePt t="289312" x="2876550" y="3967163"/>
          <p14:tracePt t="289329" x="2890838" y="3967163"/>
          <p14:tracePt t="289346" x="2914650" y="3967163"/>
          <p14:tracePt t="289362" x="2928938" y="3967163"/>
          <p14:tracePt t="289379" x="2947988" y="3967163"/>
          <p14:tracePt t="289396" x="2986088" y="3967163"/>
          <p14:tracePt t="289413" x="3009900" y="3967163"/>
          <p14:tracePt t="289429" x="3043238" y="3967163"/>
          <p14:tracePt t="289446" x="3090863" y="3957638"/>
          <p14:tracePt t="289462" x="3114675" y="3952875"/>
          <p14:tracePt t="289480" x="3128963" y="3952875"/>
          <p14:tracePt t="289496" x="3148013" y="3943350"/>
          <p14:tracePt t="289512" x="3152775" y="3943350"/>
          <p14:tracePt t="289529" x="3157538" y="3943350"/>
          <p14:tracePt t="289546" x="3167063" y="3943350"/>
          <p14:tracePt t="289580" x="3171825" y="3943350"/>
          <p14:tracePt t="289601" x="3181350" y="3943350"/>
          <p14:tracePt t="289615" x="3190875" y="3943350"/>
          <p14:tracePt t="289629" x="3205163" y="3948113"/>
          <p14:tracePt t="289646" x="3219450" y="3948113"/>
          <p14:tracePt t="289662" x="3233738" y="3952875"/>
          <p14:tracePt t="289679" x="3262313" y="3957638"/>
          <p14:tracePt t="289696" x="3271838" y="3957638"/>
          <p14:tracePt t="289712" x="3290888" y="3957638"/>
          <p14:tracePt t="289729" x="3305175" y="3962400"/>
          <p14:tracePt t="289746" x="3314700" y="3962400"/>
          <p14:tracePt t="289762" x="3319463" y="3962400"/>
          <p14:tracePt t="289814" x="3324225" y="3962400"/>
          <p14:tracePt t="289842" x="3328988" y="3962400"/>
          <p14:tracePt t="289914" x="3333750" y="3962400"/>
          <p14:tracePt t="289928" x="3333750" y="3967163"/>
          <p14:tracePt t="289957" x="3338513" y="3967163"/>
          <p14:tracePt t="289970" x="3348038" y="3967163"/>
          <p14:tracePt t="289984" x="3352800" y="3967163"/>
          <p14:tracePt t="289998" x="3357563" y="3971925"/>
          <p14:tracePt t="290012" x="3362325" y="3971925"/>
          <p14:tracePt t="290029" x="3381375" y="3971925"/>
          <p14:tracePt t="290045" x="3390900" y="3971925"/>
          <p14:tracePt t="290062" x="3419475" y="3971925"/>
          <p14:tracePt t="290079" x="3433763" y="3971925"/>
          <p14:tracePt t="290096" x="3443288" y="3971925"/>
          <p14:tracePt t="290112" x="3457575" y="3971925"/>
          <p14:tracePt t="290129" x="3462338" y="3971925"/>
          <p14:tracePt t="290145" x="3467100" y="3971925"/>
          <p14:tracePt t="290162" x="3471863" y="3971925"/>
          <p14:tracePt t="290204" x="3476625" y="3971925"/>
          <p14:tracePt t="290226" x="3481388" y="3971925"/>
          <p14:tracePt t="290233" x="3486150" y="3971925"/>
          <p14:tracePt t="290247" x="3490913" y="3971925"/>
          <p14:tracePt t="290262" x="3500438" y="3971925"/>
          <p14:tracePt t="290279" x="3505200" y="3971925"/>
          <p14:tracePt t="290295" x="3514725" y="3976688"/>
          <p14:tracePt t="290312" x="3533775" y="3976688"/>
          <p14:tracePt t="290329" x="3538538" y="3976688"/>
          <p14:tracePt t="290345" x="3543300" y="3976688"/>
          <p14:tracePt t="290362" x="3557588" y="3981450"/>
          <p14:tracePt t="290379" x="3562350" y="3981450"/>
          <p14:tracePt t="290395" x="3567113" y="3981450"/>
          <p14:tracePt t="290429" x="3571875" y="3981450"/>
          <p14:tracePt t="290453" x="3576638" y="3981450"/>
          <p14:tracePt t="290517" x="3581400" y="3981450"/>
          <p14:tracePt t="290525" x="3586163" y="3981450"/>
          <p14:tracePt t="290538" x="3595688" y="3981450"/>
          <p14:tracePt t="290545" x="3600450" y="3981450"/>
          <p14:tracePt t="290562" x="3614738" y="3981450"/>
          <p14:tracePt t="290579" x="3633788" y="3981450"/>
          <p14:tracePt t="290595" x="3667125" y="3981450"/>
          <p14:tracePt t="290612" x="3690938" y="3986213"/>
          <p14:tracePt t="290629" x="3709988" y="3986213"/>
          <p14:tracePt t="290645" x="3762375" y="3986213"/>
          <p14:tracePt t="290662" x="3790950" y="3986213"/>
          <p14:tracePt t="290679" x="3829050" y="3986213"/>
          <p14:tracePt t="290695" x="3871913" y="3981450"/>
          <p14:tracePt t="290712" x="3881438" y="3981450"/>
          <p14:tracePt t="290729" x="3895725" y="3981450"/>
          <p14:tracePt t="290745" x="3910013" y="3976688"/>
          <p14:tracePt t="290762" x="3914775" y="3976688"/>
          <p14:tracePt t="290779" x="3919538" y="3976688"/>
          <p14:tracePt t="290795" x="3924300" y="3971925"/>
          <p14:tracePt t="290812" x="3929063" y="3971925"/>
          <p14:tracePt t="290829" x="3933825" y="3971925"/>
          <p14:tracePt t="290872" x="3938588" y="3971925"/>
          <p14:tracePt t="296607" x="3900488" y="3981450"/>
          <p14:tracePt t="296616" x="3838575" y="3990975"/>
          <p14:tracePt t="296627" x="3738563" y="4010025"/>
          <p14:tracePt t="296643" x="3343275" y="4052888"/>
          <p14:tracePt t="296660" x="3067050" y="4071938"/>
          <p14:tracePt t="296677" x="2752725" y="4076700"/>
          <p14:tracePt t="296693" x="2324100" y="4076700"/>
          <p14:tracePt t="296710" x="2100263" y="4067175"/>
          <p14:tracePt t="296727" x="1833563" y="4076700"/>
          <p14:tracePt t="296743" x="1452563" y="4133850"/>
          <p14:tracePt t="296760" x="1223963" y="4181475"/>
          <p14:tracePt t="296777" x="928688" y="4252913"/>
          <p14:tracePt t="296793" x="776288" y="4291013"/>
          <p14:tracePt t="296810" x="671513" y="4310063"/>
          <p14:tracePt t="296827" x="585788" y="4319588"/>
          <p14:tracePt t="296843" x="566738" y="4319588"/>
          <p14:tracePt t="296860" x="552450" y="4319588"/>
          <p14:tracePt t="296893" x="547688" y="4319588"/>
          <p14:tracePt t="296910" x="547688" y="4314825"/>
          <p14:tracePt t="296926" x="547688" y="4305300"/>
          <p14:tracePt t="296969" x="547688" y="4300538"/>
          <p14:tracePt t="297004" x="547688" y="4295775"/>
          <p14:tracePt t="297025" x="542925" y="4291013"/>
          <p14:tracePt t="297033" x="542925" y="4286250"/>
          <p14:tracePt t="297047" x="542925" y="4276725"/>
          <p14:tracePt t="297060" x="542925" y="4271963"/>
          <p14:tracePt t="297076" x="542925" y="4257675"/>
          <p14:tracePt t="297093" x="542925" y="4238625"/>
          <p14:tracePt t="297110" x="542925" y="4229100"/>
          <p14:tracePt t="297127" x="552450" y="4205288"/>
          <p14:tracePt t="297143" x="552450" y="4200525"/>
          <p14:tracePt t="297160" x="557213" y="4200525"/>
          <p14:tracePt t="297177" x="557213" y="4195763"/>
          <p14:tracePt t="297193" x="561975" y="4195763"/>
          <p14:tracePt t="297210" x="566738" y="4195763"/>
          <p14:tracePt t="297243" x="571500" y="4195763"/>
          <p14:tracePt t="297304" x="576263" y="4195763"/>
          <p14:tracePt t="301365" x="595313" y="4191000"/>
          <p14:tracePt t="301371" x="623888" y="4181475"/>
          <p14:tracePt t="301378" x="652463" y="4171950"/>
          <p14:tracePt t="301392" x="733425" y="4152900"/>
          <p14:tracePt t="301408" x="814388" y="4129088"/>
          <p14:tracePt t="301425" x="871538" y="4114800"/>
          <p14:tracePt t="301442" x="923925" y="4081463"/>
          <p14:tracePt t="301458" x="942975" y="4076700"/>
          <p14:tracePt t="301475" x="947738" y="4076700"/>
          <p14:tracePt t="301492" x="952500" y="4071938"/>
          <p14:tracePt t="301525" x="952500" y="4067175"/>
          <p14:tracePt t="301555" x="957263" y="4067175"/>
          <p14:tracePt t="301582" x="962025" y="4057650"/>
          <p14:tracePt t="301589" x="966788" y="4057650"/>
          <p14:tracePt t="301597" x="981075" y="4057650"/>
          <p14:tracePt t="301608" x="985838" y="4052888"/>
          <p14:tracePt t="301625" x="1028700" y="4033838"/>
          <p14:tracePt t="301642" x="1062038" y="4024313"/>
          <p14:tracePt t="301658" x="1100138" y="4014788"/>
          <p14:tracePt t="301675" x="1157288" y="3986213"/>
          <p14:tracePt t="301692" x="1195388" y="3981450"/>
          <p14:tracePt t="301708" x="1219200" y="3976688"/>
          <p14:tracePt t="301725" x="1247775" y="3971925"/>
          <p14:tracePt t="301742" x="1257300" y="3971925"/>
          <p14:tracePt t="301758" x="1266825" y="3971925"/>
          <p14:tracePt t="301775" x="1276350" y="3971925"/>
          <p14:tracePt t="301791" x="1281113" y="3971925"/>
          <p14:tracePt t="301808" x="1285875" y="3971925"/>
          <p14:tracePt t="301825" x="1290638" y="3971925"/>
          <p14:tracePt t="301842" x="1295400" y="3971925"/>
          <p14:tracePt t="301895" x="1304925" y="3971925"/>
          <p14:tracePt t="301952" x="1309688" y="3971925"/>
          <p14:tracePt t="302023" x="1314450" y="3971925"/>
          <p14:tracePt t="316750" x="1323975" y="3981450"/>
          <p14:tracePt t="316757" x="1333500" y="4000500"/>
          <p14:tracePt t="316770" x="1338263" y="4019550"/>
          <p14:tracePt t="316786" x="1357313" y="4076700"/>
          <p14:tracePt t="316803" x="1362075" y="4133850"/>
          <p14:tracePt t="316820" x="1352550" y="4205288"/>
          <p14:tracePt t="316836" x="1338263" y="4286250"/>
          <p14:tracePt t="316853" x="1333500" y="4310063"/>
          <p14:tracePt t="316870" x="1333500" y="4333875"/>
          <p14:tracePt t="316886" x="1328738" y="4333875"/>
          <p14:tracePt t="316903" x="1328738" y="4338638"/>
          <p14:tracePt t="316936" x="1323975" y="4338638"/>
          <p14:tracePt t="316953" x="1323975" y="4343400"/>
          <p14:tracePt t="316970" x="1319213" y="4348163"/>
          <p14:tracePt t="316987" x="1314450" y="4352925"/>
          <p14:tracePt t="317003" x="1304925" y="4362450"/>
          <p14:tracePt t="317020" x="1271588" y="4376738"/>
          <p14:tracePt t="317036" x="1243013" y="4386263"/>
          <p14:tracePt t="317053" x="1214438" y="4395788"/>
          <p14:tracePt t="317070" x="1162050" y="4414838"/>
          <p14:tracePt t="317086" x="1119188" y="4424363"/>
          <p14:tracePt t="317103" x="1066800" y="4438650"/>
          <p14:tracePt t="317120" x="995363" y="4452938"/>
          <p14:tracePt t="317136" x="971550" y="4457700"/>
          <p14:tracePt t="317153" x="947738" y="4471988"/>
          <p14:tracePt t="317170" x="923925" y="4471988"/>
          <p14:tracePt t="317186" x="914400" y="4476750"/>
          <p14:tracePt t="317203" x="904875" y="4476750"/>
          <p14:tracePt t="317220" x="885825" y="4481513"/>
          <p14:tracePt t="317236" x="881063" y="4481513"/>
          <p14:tracePt t="317253" x="862013" y="4481513"/>
          <p14:tracePt t="317270" x="847725" y="4481513"/>
          <p14:tracePt t="317286" x="833438" y="4481513"/>
          <p14:tracePt t="317303" x="819150" y="4481513"/>
          <p14:tracePt t="317320" x="809625" y="4481513"/>
          <p14:tracePt t="317336" x="804863" y="4481513"/>
          <p14:tracePt t="317370" x="800100" y="4481513"/>
          <p14:tracePt t="317503" x="819150" y="4457700"/>
          <p14:tracePt t="317510" x="828675" y="4448175"/>
          <p14:tracePt t="317519" x="847725" y="4448175"/>
          <p14:tracePt t="317536" x="895350" y="4448175"/>
          <p14:tracePt t="317553" x="966788" y="4452938"/>
          <p14:tracePt t="317569" x="1052513" y="4457700"/>
          <p14:tracePt t="317586" x="1152525" y="4476750"/>
          <p14:tracePt t="317603" x="1295400" y="4481513"/>
          <p14:tracePt t="317620" x="1409700" y="4481513"/>
          <p14:tracePt t="317636" x="1509713" y="4462463"/>
          <p14:tracePt t="317653" x="1714500" y="4443413"/>
          <p14:tracePt t="317669" x="1833563" y="4424363"/>
          <p14:tracePt t="317686" x="2076450" y="4391025"/>
          <p14:tracePt t="317703" x="2219325" y="4376738"/>
          <p14:tracePt t="317720" x="2386013" y="4357688"/>
          <p14:tracePt t="317736" x="2662238" y="4324350"/>
          <p14:tracePt t="317753" x="2876550" y="4314825"/>
          <p14:tracePt t="317770" x="3119438" y="4300538"/>
          <p14:tracePt t="317786" x="3467100" y="4276725"/>
          <p14:tracePt t="317803" x="3700463" y="4271963"/>
          <p14:tracePt t="317819" x="3895725" y="4271963"/>
          <p14:tracePt t="317836" x="4167188" y="4262438"/>
          <p14:tracePt t="317853" x="4319588" y="4262438"/>
          <p14:tracePt t="317869" x="4443413" y="4257675"/>
          <p14:tracePt t="317886" x="4586288" y="4248150"/>
          <p14:tracePt t="317903" x="4657725" y="4238625"/>
          <p14:tracePt t="317919" x="4719638" y="4233863"/>
          <p14:tracePt t="317936" x="4752975" y="4224338"/>
          <p14:tracePt t="317953" x="4762500" y="4224338"/>
          <p14:tracePt t="317969" x="4767263" y="4219575"/>
          <p14:tracePt t="318006" x="4772025" y="4219575"/>
          <p14:tracePt t="318027" x="4776788" y="4219575"/>
          <p14:tracePt t="318425" x="4786313" y="4205288"/>
          <p14:tracePt t="318433" x="4795838" y="4191000"/>
          <p14:tracePt t="318440" x="4800600" y="4171950"/>
          <p14:tracePt t="318453" x="4814888" y="4157663"/>
          <p14:tracePt t="318469" x="4819650" y="4143375"/>
          <p14:tracePt t="318486" x="4819650" y="4138613"/>
          <p14:tracePt t="318503" x="4819650" y="4129088"/>
          <p14:tracePt t="318519" x="4819650" y="4124325"/>
          <p14:tracePt t="318536" x="4819650" y="4119563"/>
          <p14:tracePt t="318553" x="4819650" y="4114800"/>
          <p14:tracePt t="318569" x="4819650" y="4105275"/>
          <p14:tracePt t="318602" x="4819650" y="4100513"/>
          <p14:tracePt t="318623" x="4810125" y="4095750"/>
          <p14:tracePt t="318652" x="4810125" y="4086225"/>
          <p14:tracePt t="318666" x="4805363" y="4081463"/>
          <p14:tracePt t="318673" x="4805363" y="4076700"/>
          <p14:tracePt t="318686" x="4800600" y="4067175"/>
          <p14:tracePt t="318702" x="4786313" y="4000500"/>
          <p14:tracePt t="318719" x="4776788" y="3952875"/>
          <p14:tracePt t="318736" x="4762500" y="3900488"/>
          <p14:tracePt t="318753" x="4748213" y="3848100"/>
          <p14:tracePt t="318769" x="4743450" y="3829050"/>
          <p14:tracePt t="318786" x="4738688" y="3829050"/>
          <p14:tracePt t="318803" x="4738688" y="3824288"/>
          <p14:tracePt t="318858" x="4738688" y="3829050"/>
          <p14:tracePt t="318922" x="4738688" y="3833813"/>
          <p14:tracePt t="319021" x="4743450" y="3833813"/>
          <p14:tracePt t="319057" x="4748213" y="3833813"/>
          <p14:tracePt t="319099" x="4752975" y="3829050"/>
          <p14:tracePt t="319113" x="4757738" y="3824288"/>
          <p14:tracePt t="319120" x="4757738" y="3819525"/>
          <p14:tracePt t="319136" x="4767263" y="3814763"/>
          <p14:tracePt t="319152" x="4791075" y="3800475"/>
          <p14:tracePt t="319169" x="4829175" y="3786188"/>
          <p14:tracePt t="319186" x="4867275" y="3767138"/>
          <p14:tracePt t="319203" x="4895850" y="3757613"/>
          <p14:tracePt t="319219" x="4929188" y="3743325"/>
          <p14:tracePt t="319236" x="4943475" y="3738563"/>
          <p14:tracePt t="319252" x="4953000" y="3733800"/>
          <p14:tracePt t="319291" x="4957763" y="3733800"/>
          <p14:tracePt t="319418" x="4957763" y="3738563"/>
          <p14:tracePt t="319994" x="4981575" y="3743325"/>
          <p14:tracePt t="320001" x="5014913" y="3748088"/>
          <p14:tracePt t="320008" x="5057775" y="3757613"/>
          <p14:tracePt t="320019" x="5076825" y="3762375"/>
          <p14:tracePt t="320035" x="5167313" y="3776663"/>
          <p14:tracePt t="320052" x="5238750" y="3786188"/>
          <p14:tracePt t="320069" x="5305425" y="3795713"/>
          <p14:tracePt t="320085" x="5372100" y="3800475"/>
          <p14:tracePt t="320102" x="5400675" y="3805238"/>
          <p14:tracePt t="320119" x="5424488" y="3805238"/>
          <p14:tracePt t="320135" x="5467350" y="3805238"/>
          <p14:tracePt t="320152" x="5500688" y="3805238"/>
          <p14:tracePt t="320169" x="5529263" y="3805238"/>
          <p14:tracePt t="320185" x="5543550" y="3805238"/>
          <p14:tracePt t="320202" x="5553075" y="3805238"/>
          <p14:tracePt t="320235" x="5557838" y="3805238"/>
          <p14:tracePt t="320320" x="5557838" y="3810000"/>
          <p14:tracePt t="320348" x="5557838" y="3814763"/>
          <p14:tracePt t="320377" x="5557838" y="3824288"/>
          <p14:tracePt t="320384" x="5553075" y="3824288"/>
          <p14:tracePt t="320391" x="5548313" y="3829050"/>
          <p14:tracePt t="320402" x="5543550" y="3829050"/>
          <p14:tracePt t="320419" x="5534025" y="3833813"/>
          <p14:tracePt t="320435" x="5524500" y="3838575"/>
          <p14:tracePt t="320452" x="5514975" y="3838575"/>
          <p14:tracePt t="320469" x="5495925" y="3838575"/>
          <p14:tracePt t="320485" x="5486400" y="3838575"/>
          <p14:tracePt t="320502" x="5472113" y="3833813"/>
          <p14:tracePt t="320518" x="5438775" y="3829050"/>
          <p14:tracePt t="320535" x="5410200" y="3814763"/>
          <p14:tracePt t="320552" x="5372100" y="3810000"/>
          <p14:tracePt t="320568" x="5310188" y="3805238"/>
          <p14:tracePt t="320585" x="5272088" y="3800475"/>
          <p14:tracePt t="320602" x="5243513" y="3800475"/>
          <p14:tracePt t="320618" x="5210175" y="3800475"/>
          <p14:tracePt t="320635" x="5195888" y="3800475"/>
          <p14:tracePt t="320652" x="5181600" y="3800475"/>
          <p14:tracePt t="320668" x="5162550" y="3800475"/>
          <p14:tracePt t="320685" x="5133975" y="3805238"/>
          <p14:tracePt t="320702" x="5081588" y="3810000"/>
          <p14:tracePt t="320718" x="5014913" y="3833813"/>
          <p14:tracePt t="320735" x="4972050" y="3848100"/>
          <p14:tracePt t="320752" x="4924425" y="3871913"/>
          <p14:tracePt t="320769" x="4852988" y="3895725"/>
          <p14:tracePt t="320785" x="4805363" y="3914775"/>
          <p14:tracePt t="320802" x="4767263" y="3924300"/>
          <p14:tracePt t="320818" x="4752975" y="3929063"/>
          <p14:tracePt t="320835" x="4748213" y="3929063"/>
          <p14:tracePt t="320852" x="4738688" y="3929063"/>
          <p14:tracePt t="320885" x="4733925" y="3929063"/>
          <p14:tracePt t="320902" x="4733925" y="3933825"/>
          <p14:tracePt t="320945" x="4729163" y="3933825"/>
          <p14:tracePt t="320958" x="4729163" y="3948113"/>
          <p14:tracePt t="320968" x="4724400" y="3952875"/>
          <p14:tracePt t="320985" x="4705350" y="3981450"/>
          <p14:tracePt t="321002" x="4681538" y="4010025"/>
          <p14:tracePt t="321018" x="4667250" y="4033838"/>
          <p14:tracePt t="321035" x="4657725" y="4043363"/>
          <p14:tracePt t="321052" x="4657725" y="4048125"/>
          <p14:tracePt t="321085" x="4657725" y="4052888"/>
          <p14:tracePt t="321102" x="4657725" y="4062413"/>
          <p14:tracePt t="321118" x="4676775" y="4071938"/>
          <p14:tracePt t="321135" x="4695825" y="4081463"/>
          <p14:tracePt t="321152" x="4733925" y="4095750"/>
          <p14:tracePt t="321168" x="4781550" y="4100513"/>
          <p14:tracePt t="321185" x="4872038" y="4105275"/>
          <p14:tracePt t="321202" x="4914900" y="4105275"/>
          <p14:tracePt t="321218" x="4948238" y="4105275"/>
          <p14:tracePt t="321235" x="4986338" y="4105275"/>
          <p14:tracePt t="321252" x="5010150" y="4105275"/>
          <p14:tracePt t="321268" x="5029200" y="4105275"/>
          <p14:tracePt t="321285" x="5062538" y="4100513"/>
          <p14:tracePt t="321302" x="5081588" y="4100513"/>
          <p14:tracePt t="321318" x="5100638" y="4100513"/>
          <p14:tracePt t="321335" x="5119688" y="4100513"/>
          <p14:tracePt t="321352" x="5129213" y="4100513"/>
          <p14:tracePt t="321368" x="5138738" y="4100513"/>
          <p14:tracePt t="321385" x="5143500" y="4100513"/>
          <p14:tracePt t="321406" x="5148263" y="4100513"/>
          <p14:tracePt t="321427" x="5153025" y="4100513"/>
          <p14:tracePt t="321443" x="5157788" y="4100513"/>
          <p14:tracePt t="321477" x="5162550" y="4100513"/>
          <p14:tracePt t="321505" x="5167313" y="4100513"/>
          <p14:tracePt t="321513" x="5167313" y="4095750"/>
          <p14:tracePt t="321526" x="5172075" y="4095750"/>
          <p14:tracePt t="321541" x="5176838" y="4095750"/>
          <p14:tracePt t="321551" x="5181600" y="4095750"/>
          <p14:tracePt t="321569" x="5186363" y="4095750"/>
          <p14:tracePt t="321585" x="5191125" y="4095750"/>
          <p14:tracePt t="321612" x="5195888" y="4095750"/>
          <p14:tracePt t="321647" x="5200650" y="4095750"/>
          <p14:tracePt t="321697" x="5205413" y="4095750"/>
          <p14:tracePt t="321732" x="5210175" y="4095750"/>
          <p14:tracePt t="321746" x="5210175" y="4100513"/>
          <p14:tracePt t="321768" x="5214938" y="4100513"/>
          <p14:tracePt t="322002" x="5219700" y="4100513"/>
          <p14:tracePt t="324046" x="5229225" y="4100513"/>
          <p14:tracePt t="324054" x="5243513" y="4100513"/>
          <p14:tracePt t="324068" x="5267325" y="4100513"/>
          <p14:tracePt t="324084" x="5281613" y="4100513"/>
          <p14:tracePt t="324101" x="5305425" y="4100513"/>
          <p14:tracePt t="324117" x="5319713" y="4095750"/>
          <p14:tracePt t="324134" x="5338763" y="4090988"/>
          <p14:tracePt t="324151" x="5348288" y="4090988"/>
          <p14:tracePt t="324167" x="5357813" y="4086225"/>
          <p14:tracePt t="324184" x="5362575" y="4086225"/>
          <p14:tracePt t="324231" x="5367338" y="4086225"/>
          <p14:tracePt t="324254" x="5367338" y="4090988"/>
          <p14:tracePt t="324267" x="5376863" y="4090988"/>
          <p14:tracePt t="324274" x="5381625" y="4095750"/>
          <p14:tracePt t="324284" x="5395913" y="4100513"/>
          <p14:tracePt t="324301" x="5414963" y="4105275"/>
          <p14:tracePt t="324317" x="5443538" y="4110038"/>
          <p14:tracePt t="324334" x="5462588" y="4119563"/>
          <p14:tracePt t="324350" x="5472113" y="4124325"/>
          <p14:tracePt t="324367" x="5476875" y="4124325"/>
          <p14:tracePt t="324401" x="5476875" y="4129088"/>
          <p14:tracePt t="324417" x="5481638" y="4129088"/>
          <p14:tracePt t="324474" x="5491163" y="4129088"/>
          <p14:tracePt t="324515" x="5495925" y="4129088"/>
          <p14:tracePt t="324529" x="5505450" y="4129088"/>
          <p14:tracePt t="324544" x="5510213" y="4129088"/>
          <p14:tracePt t="324551" x="5534025" y="4129088"/>
          <p14:tracePt t="324567" x="5557838" y="4124325"/>
          <p14:tracePt t="324584" x="5586413" y="4114800"/>
          <p14:tracePt t="324600" x="5634038" y="4110038"/>
          <p14:tracePt t="324617" x="5662613" y="4110038"/>
          <p14:tracePt t="324634" x="5681663" y="4105275"/>
          <p14:tracePt t="324650" x="5705475" y="4100513"/>
          <p14:tracePt t="324667" x="5715000" y="4100513"/>
          <p14:tracePt t="324684" x="5724525" y="4100513"/>
          <p14:tracePt t="324700" x="5734050" y="4095750"/>
          <p14:tracePt t="324717" x="5743575" y="4095750"/>
          <p14:tracePt t="324763" x="5748338" y="4095750"/>
          <p14:tracePt t="324828" x="5753100" y="4095750"/>
          <p14:tracePt t="324898" x="5762625" y="4090988"/>
          <p14:tracePt t="324905" x="5772150" y="4090988"/>
          <p14:tracePt t="324917" x="5781675" y="4090988"/>
          <p14:tracePt t="324934" x="5819775" y="4090988"/>
          <p14:tracePt t="324950" x="5853113" y="4090988"/>
          <p14:tracePt t="324967" x="5891213" y="4090988"/>
          <p14:tracePt t="324984" x="5981700" y="4095750"/>
          <p14:tracePt t="325001" x="6038850" y="4100513"/>
          <p14:tracePt t="325017" x="6081713" y="4105275"/>
          <p14:tracePt t="325034" x="6115050" y="4110038"/>
          <p14:tracePt t="325050" x="6134100" y="4110038"/>
          <p14:tracePt t="325084" x="6138863" y="4110038"/>
          <p14:tracePt t="325119" x="6143625" y="4110038"/>
          <p14:tracePt t="328958" x="6167438" y="4110038"/>
          <p14:tracePt t="328965" x="6215063" y="4095750"/>
          <p14:tracePt t="328982" x="6300788" y="4067175"/>
          <p14:tracePt t="328999" x="6362700" y="4048125"/>
          <p14:tracePt t="329016" x="6448425" y="4014788"/>
          <p14:tracePt t="329032" x="6510338" y="4010025"/>
          <p14:tracePt t="329049" x="6557963" y="3995738"/>
          <p14:tracePt t="329066" x="6610350" y="3986213"/>
          <p14:tracePt t="329083" x="6619875" y="3981450"/>
          <p14:tracePt t="329099" x="6624638" y="3976688"/>
          <p14:tracePt t="329116" x="6629400" y="3976688"/>
          <p14:tracePt t="329132" x="6638925" y="3976688"/>
          <p14:tracePt t="329171" x="6643688" y="3976688"/>
          <p14:tracePt t="329199" x="6648450" y="3976688"/>
          <p14:tracePt t="329221" x="6653213" y="3976688"/>
          <p14:tracePt t="329271" x="6657975" y="3976688"/>
          <p14:tracePt t="329335" x="6662738" y="3976688"/>
          <p14:tracePt t="329377" x="6662738" y="3981450"/>
          <p14:tracePt t="329413" x="6662738" y="3986213"/>
          <p14:tracePt t="329484" x="6662738" y="3990975"/>
          <p14:tracePt t="329605" x="6662738" y="3995738"/>
          <p14:tracePt t="329619" x="6662738" y="4000500"/>
          <p14:tracePt t="329647" x="6662738" y="4005263"/>
          <p14:tracePt t="329661" x="6662738" y="4010025"/>
          <p14:tracePt t="329675" x="6662738" y="4014788"/>
          <p14:tracePt t="329697" x="6662738" y="4019550"/>
          <p14:tracePt t="329703" x="6662738" y="4024313"/>
          <p14:tracePt t="329715" x="6662738" y="4029075"/>
          <p14:tracePt t="329732" x="6657975" y="4062413"/>
          <p14:tracePt t="329749" x="6653213" y="4071938"/>
          <p14:tracePt t="329765" x="6648450" y="4086225"/>
          <p14:tracePt t="329782" x="6648450" y="4090988"/>
          <p14:tracePt t="329799" x="6648450" y="4095750"/>
          <p14:tracePt t="329824" x="6648450" y="4100513"/>
          <p14:tracePt t="335737" x="6605588" y="4114800"/>
          <p14:tracePt t="335745" x="6553200" y="4133850"/>
          <p14:tracePt t="335763" x="6400800" y="4205288"/>
          <p14:tracePt t="335780" x="6162675" y="4333875"/>
          <p14:tracePt t="335797" x="6019800" y="4400550"/>
          <p14:tracePt t="335814" x="5862638" y="4471988"/>
          <p14:tracePt t="335830" x="5800725" y="4495800"/>
          <p14:tracePt t="335847" x="5743575" y="4519613"/>
          <p14:tracePt t="335864" x="5691188" y="4538663"/>
          <p14:tracePt t="335880" x="5676900" y="4543425"/>
          <p14:tracePt t="335897" x="5667375" y="4552950"/>
          <p14:tracePt t="335913" x="5662613" y="4552950"/>
          <p14:tracePt t="335930" x="5657850" y="4552950"/>
          <p14:tracePt t="335987" x="5657850" y="4548188"/>
          <p14:tracePt t="336162" x="5657850" y="4543425"/>
          <p14:tracePt t="336169" x="5662613" y="4543425"/>
          <p14:tracePt t="336183" x="5667375" y="4543425"/>
          <p14:tracePt t="336198" x="5672138" y="4543425"/>
          <p14:tracePt t="336213" x="5676900" y="4543425"/>
          <p14:tracePt t="336230" x="5681663" y="4543425"/>
          <p14:tracePt t="336247" x="5695950" y="4538663"/>
          <p14:tracePt t="336263" x="5700713" y="4538663"/>
          <p14:tracePt t="336280" x="5715000" y="4538663"/>
          <p14:tracePt t="336297" x="5729288" y="4533900"/>
          <p14:tracePt t="336313" x="5738813" y="4533900"/>
          <p14:tracePt t="336330" x="5748338" y="4533900"/>
          <p14:tracePt t="336346" x="5772150" y="4533900"/>
          <p14:tracePt t="336363" x="5795963" y="4533900"/>
          <p14:tracePt t="336380" x="5819775" y="4529138"/>
          <p14:tracePt t="336396" x="5848350" y="4529138"/>
          <p14:tracePt t="336413" x="5867400" y="4524375"/>
          <p14:tracePt t="336430" x="5876925" y="4524375"/>
          <p14:tracePt t="336446" x="5881688" y="4524375"/>
          <p14:tracePt t="336463" x="5886450" y="4524375"/>
          <p14:tracePt t="336496" x="5891213" y="4524375"/>
          <p14:tracePt t="338114" x="5881688" y="4524375"/>
          <p14:tracePt t="338122" x="5857875" y="4524375"/>
          <p14:tracePt t="338129" x="5848350" y="4524375"/>
          <p14:tracePt t="338146" x="5815013" y="4529138"/>
          <p14:tracePt t="338163" x="5786438" y="4529138"/>
          <p14:tracePt t="338179" x="5738813" y="4533900"/>
          <p14:tracePt t="338196" x="5700713" y="4543425"/>
          <p14:tracePt t="338213" x="5657850" y="4548188"/>
          <p14:tracePt t="338229" x="5619750" y="4552950"/>
          <p14:tracePt t="338246" x="5600700" y="4552950"/>
          <p14:tracePt t="338263" x="5572125" y="4562475"/>
          <p14:tracePt t="338279" x="5553075" y="4567238"/>
          <p14:tracePt t="338296" x="5538788" y="4567238"/>
          <p14:tracePt t="338313" x="5505450" y="4567238"/>
          <p14:tracePt t="338329" x="5472113" y="4567238"/>
          <p14:tracePt t="338346" x="5443538" y="4567238"/>
          <p14:tracePt t="338362" x="5424488" y="4557713"/>
          <p14:tracePt t="338379" x="5410200" y="4557713"/>
          <p14:tracePt t="338396" x="5405438" y="4552950"/>
          <p14:tracePt t="338746" x="5400675" y="4548188"/>
          <p14:tracePt t="338768" x="5395913" y="4548188"/>
          <p14:tracePt t="338789" x="5391150" y="4548188"/>
          <p14:tracePt t="338860" x="5386388" y="4548188"/>
          <p14:tracePt t="338888" x="5381625" y="4548188"/>
          <p14:tracePt t="338902" x="5381625" y="4552950"/>
          <p14:tracePt t="338923" x="5376863" y="4552950"/>
          <p14:tracePt t="339187" x="5376863" y="4557713"/>
          <p14:tracePt t="343205" x="5419725" y="4557713"/>
          <p14:tracePt t="343211" x="5481638" y="4562475"/>
          <p14:tracePt t="343227" x="5605463" y="4572000"/>
          <p14:tracePt t="343244" x="5705475" y="4586288"/>
          <p14:tracePt t="343261" x="5848350" y="4614863"/>
          <p14:tracePt t="343278" x="5919788" y="4624388"/>
          <p14:tracePt t="343294" x="5972175" y="4624388"/>
          <p14:tracePt t="343311" x="6015038" y="4624388"/>
          <p14:tracePt t="343328" x="6034088" y="4610100"/>
          <p14:tracePt t="343344" x="6048375" y="4605338"/>
          <p14:tracePt t="343361" x="6062663" y="4595813"/>
          <p14:tracePt t="343377" x="6072188" y="4591050"/>
          <p14:tracePt t="343394" x="6076950" y="4591050"/>
          <p14:tracePt t="343431" x="6081713" y="4586288"/>
          <p14:tracePt t="343467" x="6081713" y="4581525"/>
          <p14:tracePt t="343538" x="6081713" y="4576763"/>
          <p14:tracePt t="343602" x="6081713" y="4572000"/>
          <p14:tracePt t="343730" x="6086475" y="4572000"/>
          <p14:tracePt t="343737" x="6096000" y="4567238"/>
          <p14:tracePt t="343744" x="6110288" y="4567238"/>
          <p14:tracePt t="343761" x="6143625" y="4567238"/>
          <p14:tracePt t="343777" x="6167438" y="4562475"/>
          <p14:tracePt t="343779" x="6186488" y="4552950"/>
          <p14:tracePt t="343794" x="6205538" y="4552950"/>
          <p14:tracePt t="343811" x="6238875" y="4552950"/>
          <p14:tracePt t="343827" x="6272213" y="4548188"/>
          <p14:tracePt t="343844" x="6310313" y="4548188"/>
          <p14:tracePt t="343861" x="6334125" y="4543425"/>
          <p14:tracePt t="343877" x="6353175" y="4543425"/>
          <p14:tracePt t="343894" x="6376988" y="4543425"/>
          <p14:tracePt t="343911" x="6386513" y="4543425"/>
          <p14:tracePt t="343927" x="6400800" y="4538663"/>
          <p14:tracePt t="343944" x="6410325" y="4538663"/>
          <p14:tracePt t="343961" x="6415088" y="4538663"/>
          <p14:tracePt t="343977" x="6434138" y="4538663"/>
          <p14:tracePt t="343994" x="6443663" y="4538663"/>
          <p14:tracePt t="344011" x="6467475" y="4538663"/>
          <p14:tracePt t="344027" x="6500813" y="4543425"/>
          <p14:tracePt t="344044" x="6524625" y="4548188"/>
          <p14:tracePt t="344061" x="6543675" y="4548188"/>
          <p14:tracePt t="344077" x="6577013" y="4557713"/>
          <p14:tracePt t="344094" x="6596063" y="4557713"/>
          <p14:tracePt t="344110" x="6610350" y="4557713"/>
          <p14:tracePt t="344127" x="6638925" y="4552950"/>
          <p14:tracePt t="344144" x="6662738" y="4552950"/>
          <p14:tracePt t="344161" x="6700838" y="4548188"/>
          <p14:tracePt t="344177" x="6757988" y="4543425"/>
          <p14:tracePt t="344194" x="6796088" y="4543425"/>
          <p14:tracePt t="344211" x="6829425" y="4538663"/>
          <p14:tracePt t="344227" x="6872288" y="4529138"/>
          <p14:tracePt t="344244" x="6919913" y="4524375"/>
          <p14:tracePt t="344260" x="6967538" y="4519613"/>
          <p14:tracePt t="344277" x="7038975" y="4519613"/>
          <p14:tracePt t="344294" x="7058025" y="4519613"/>
          <p14:tracePt t="344311" x="7129463" y="4519613"/>
          <p14:tracePt t="344327" x="7196138" y="4519613"/>
          <p14:tracePt t="344344" x="7248525" y="4519613"/>
          <p14:tracePt t="344361" x="7300913" y="4519613"/>
          <p14:tracePt t="344377" x="7329488" y="4529138"/>
          <p14:tracePt t="344394" x="7353300" y="4533900"/>
          <p14:tracePt t="344410" x="7377113" y="4548188"/>
          <p14:tracePt t="344427" x="7381875" y="4552950"/>
          <p14:tracePt t="344468" x="7381875" y="4557713"/>
          <p14:tracePt t="344477" x="7386638" y="4557713"/>
          <p14:tracePt t="344603" x="7386638" y="4562475"/>
          <p14:tracePt t="344688" x="7386638" y="4567238"/>
          <p14:tracePt t="344716" x="7381875" y="4567238"/>
          <p14:tracePt t="344794" x="7377113" y="4567238"/>
          <p14:tracePt t="344801" x="7377113" y="4572000"/>
          <p14:tracePt t="344851" x="7372350" y="4572000"/>
          <p14:tracePt t="344858" x="7372350" y="4576763"/>
          <p14:tracePt t="344865" x="7362825" y="4581525"/>
          <p14:tracePt t="344877" x="7358063" y="4586288"/>
          <p14:tracePt t="344894" x="7339013" y="4600575"/>
          <p14:tracePt t="344910" x="7324725" y="4614863"/>
          <p14:tracePt t="344927" x="7305675" y="4619625"/>
          <p14:tracePt t="344944" x="7286625" y="4629150"/>
          <p14:tracePt t="344960" x="7281863" y="4633913"/>
          <p14:tracePt t="344977" x="7277100" y="4638675"/>
          <p14:tracePt t="344994" x="7272338" y="4638675"/>
          <p14:tracePt t="345106" x="7267575" y="4638675"/>
          <p14:tracePt t="345163" x="7267575" y="4643438"/>
          <p14:tracePt t="345184" x="7262813" y="4643438"/>
          <p14:tracePt t="345255" x="7258050" y="4643438"/>
          <p14:tracePt t="345291" x="7253288" y="4643438"/>
          <p14:tracePt t="345341" x="7248525" y="4643438"/>
          <p14:tracePt t="345355" x="7248525" y="4638675"/>
          <p14:tracePt t="345369" x="7243763" y="4633913"/>
          <p14:tracePt t="345383" x="7243763" y="4629150"/>
          <p14:tracePt t="345397" x="7234238" y="4629150"/>
          <p14:tracePt t="345412" x="7234238" y="4624388"/>
          <p14:tracePt t="345427" x="7229475" y="4619625"/>
          <p14:tracePt t="345443" x="7219950" y="4619625"/>
          <p14:tracePt t="345460" x="7215188" y="4610100"/>
          <p14:tracePt t="345477" x="7200900" y="4605338"/>
          <p14:tracePt t="345493" x="7196138" y="4605338"/>
          <p14:tracePt t="345527" x="7191375" y="4600575"/>
          <p14:tracePt t="345582" x="7186613" y="4595813"/>
          <p14:tracePt t="345617" x="7181850" y="4595813"/>
          <p14:tracePt t="345624" x="7177088" y="4591050"/>
          <p14:tracePt t="345639" x="7172325" y="4591050"/>
          <p14:tracePt t="345653" x="7167563" y="4586288"/>
          <p14:tracePt t="345688" x="7162800" y="4586288"/>
          <p14:tracePt t="345745" x="7158038" y="4586288"/>
          <p14:tracePt t="346746" x="7162800" y="4586288"/>
          <p14:tracePt t="346817" x="7167563" y="4586288"/>
          <p14:tracePt t="346888" x="7172325" y="4586288"/>
          <p14:tracePt t="346959" x="7177088" y="4586288"/>
          <p14:tracePt t="352467" x="0" y="0"/>
        </p14:tracePtLst>
      </p14:laserTraceLst>
    </p:ext>
  </p:extLs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334"/>
            <a:ext cx="9144000" cy="5132832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4884484" y="2364827"/>
            <a:ext cx="4259516" cy="2778674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/>
          </a:p>
        </p:txBody>
      </p:sp>
      <p:sp>
        <p:nvSpPr>
          <p:cNvPr id="10" name="TextBox 9"/>
          <p:cNvSpPr txBox="1"/>
          <p:nvPr/>
        </p:nvSpPr>
        <p:spPr>
          <a:xfrm>
            <a:off x="529374" y="4280307"/>
            <a:ext cx="33934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7182135" y="4626555"/>
            <a:ext cx="1709450" cy="288039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1544208" y="3301061"/>
            <a:ext cx="2851119" cy="823092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069357" y="152400"/>
            <a:ext cx="1935005" cy="903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377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046"/>
    </mc:Choice>
    <mc:Fallback xmlns="">
      <p:transition spd="slow" advTm="32046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F6D0A50D-5517-41D4-A734-AD96D9B5D645}"/>
</file>

<file path=customXml/itemProps2.xml><?xml version="1.0" encoding="utf-8"?>
<ds:datastoreItem xmlns:ds="http://schemas.openxmlformats.org/officeDocument/2006/customXml" ds:itemID="{B704A87F-A4AA-4FFA-9876-507280F4342F}"/>
</file>

<file path=customXml/itemProps3.xml><?xml version="1.0" encoding="utf-8"?>
<ds:datastoreItem xmlns:ds="http://schemas.openxmlformats.org/officeDocument/2006/customXml" ds:itemID="{3DDBC084-BF51-4B18-B52D-26B85084D334}"/>
</file>

<file path=docProps/app.xml><?xml version="1.0" encoding="utf-8"?>
<Properties xmlns="http://schemas.openxmlformats.org/officeDocument/2006/extended-properties" xmlns:vt="http://schemas.openxmlformats.org/officeDocument/2006/docPropsVTypes">
  <TotalTime>3260</TotalTime>
  <Words>3860</Words>
  <Application>Microsoft Office PowerPoint</Application>
  <PresentationFormat>On-screen Show (16:9)</PresentationFormat>
  <Paragraphs>585</Paragraphs>
  <Slides>38</Slides>
  <Notes>37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6" baseType="lpstr">
      <vt:lpstr>Alexandria</vt:lpstr>
      <vt:lpstr>Arial</vt:lpstr>
      <vt:lpstr>Calibri</vt:lpstr>
      <vt:lpstr>Cambria</vt:lpstr>
      <vt:lpstr>Consolas</vt:lpstr>
      <vt:lpstr>Georgia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Time Value of Money in Real Estate</dc:title>
  <dc:subject>PptxGenJS Presentation</dc:subject>
  <dc:creator>Real Estate Finance Course</dc:creator>
  <cp:lastModifiedBy>STW</cp:lastModifiedBy>
  <cp:revision>33</cp:revision>
  <dcterms:created xsi:type="dcterms:W3CDTF">2026-05-07T15:21:20Z</dcterms:created>
  <dcterms:modified xsi:type="dcterms:W3CDTF">2026-06-25T13:31:06Z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