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366F3-32A1-6254-8C59-7FDF550F7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A14793-36D4-71CC-E903-F2881D21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C08-7634-4C3E-BC5E-B85881E5DD4D}" type="datetimeFigureOut">
              <a:rPr lang="en-GB" smtClean="0"/>
              <a:t>06/10/2024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0DFBC-7115-23B7-8BCA-D60C69005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2E867-F5BA-E40B-CC19-469FCDDDA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B7D7D-68A1-41C1-A490-4DBBEF460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55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06A3B1-7C9E-7897-710E-838213E40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EACFF5-8801-5850-5E71-EFBF889E8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06B33-3886-73D9-B1B0-764EA2B704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D31C08-7634-4C3E-BC5E-B85881E5DD4D}" type="datetimeFigureOut">
              <a:rPr lang="en-GB" smtClean="0"/>
              <a:t>06/10/2024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AC1F3-3206-3E39-D4F1-AE50A95EE0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96CE2-D7A9-D150-702C-015DA4EDEB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B7D7D-68A1-41C1-A490-4DBBEF460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40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AD980-10F9-DAD9-32EE-502A72C5A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50C5C-387E-245D-4864-6AE69D9914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57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EF84D3-BCE9-78B4-4155-0CB6361AB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BF3C6-E8E1-8789-2800-0A2E78E33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91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533C5C-4DA0-E78C-1A98-B90624430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63157F-4DB0-5C42-0689-69F295C6E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20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BAAE9-0722-CAF2-2B0F-924634A55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9FBFBB-6D03-9BA4-F674-8D3F0B834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71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0FE5D-B679-5342-0B3E-6D8C12A8D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8B9C0-DDF5-27CB-C941-DBA394BC83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9AE8E2-77D6-B915-26C7-152FE0D85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36930-4281-8907-C4C7-483F7B16F4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346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FC485-84EF-8163-0CF9-5D094A6E7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4C12DC-9B17-6A1D-93F2-855376DED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967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506D3F-C0BD-2486-CB0F-35F9E07E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8CD8A2-7265-7E96-F539-CF36BE35C5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99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E6B95-765E-4CF7-95F5-D5D76D749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998BE1-116F-7E00-A9E9-739B14CBF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20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D7EC3B-543D-B171-75C5-47A9E5A04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4BB1C-FB40-CA5D-DFEC-E73EFF9BFE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79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5FEE59-E21B-A624-AFEC-945F4ED80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B4137-6827-ED20-1760-F05833C4AB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95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D6C070-DF86-3164-2F5C-B36BC0C09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E1792-E36A-3DBF-B99B-16FDBCCEE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52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17E84-51F2-898F-E4FE-66FE8A749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7A8E2-9F30-75B2-ED4A-565C5B405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85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5EC643-1DD4-1F70-4C8D-CEC263878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1B67D-D348-ED5C-FEB9-5122EF5C4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049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E3C062-4DD4-E4BA-C537-E95DF2967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3202E-8F05-36E0-7CA3-B2903809B2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36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66F709-6EAA-FC8A-65E9-821F165D8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A16CD-F544-5A53-D09D-5D62CF26C9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9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FC22D8-4F23-FAC1-AE49-D60EAE6DE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06A4F-C79E-5203-1B5D-C754C08EC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44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50C8A1-0846-C0BA-C666-55A85AC6B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9054F-87A5-98DD-F624-C764853F3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99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D6275A-E607-EF9C-4F3B-076C6A4C1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0F803-ACB3-5EE7-90A0-D134612CF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71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8C9AD-135C-63E3-AA47-D4CF459BE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4D229F-95AD-1C55-F268-8D1F59E486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32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22AC0D-B50F-3602-C15A-1AC109105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46929F-961C-3150-7ECA-B3D4B77BC9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68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B8FEAC-DACF-847E-583D-60F5FDB9A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C493A-AAD1-9375-8BDD-0493F8C625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982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119CC7-C523-F9F5-015D-18BB14DED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5792C-F969-76DB-D679-EE5A465DC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01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F09390-4AAB-7646-7C93-C2F4ED9C8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D2E1F4-DFC8-BFA5-DC10-5A2355B402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2421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FA984-9196-8585-F4D2-557099C3F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9BF48-CFF3-5F51-B4D5-529C227BC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979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6D049A-4EBC-FC46-135A-3721A81D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3BAD2-C881-614F-6EDC-45ABB8A3E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287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F2E94-377C-F485-5BD3-54376D6D0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402386-370B-C838-66EB-1141B4537E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609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4B588C-1705-E193-FB70-AA0E77318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3DFE97-C234-F499-2F59-6709F7D108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746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ACE46-3AD7-B3C5-B6B9-4E3633C78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F7C32-A7FA-2418-BC24-15C607493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924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25FD0-2B54-0244-3330-E1E521CE2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BA2B67-CA51-6F95-C28B-C58B5A3C0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8187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CF4679-7C06-6583-8EEA-E09C2E986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B5E5A-EA62-5060-3E17-39E3E0D33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9782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1CBFA-F677-EAD7-48CD-2D371E85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D6C25-6FA0-C6B2-8E3F-5672C7229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6329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4E183-A90B-2E29-4B0D-6C15814AD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95A88-645D-1DE2-A457-37C9ABF7C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259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BD3A3-01E3-A324-CFD5-A9B06121D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12462-B465-292A-235B-6A2B26DDD0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619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7E14C-B4B5-A326-945B-D8BDE7703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E049E9-2D10-4DC5-6840-30D7BD2794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64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2024-10-06T18:20:22Z</dcterms:created>
  <dcterms:modified xsi:type="dcterms:W3CDTF">2024-10-06T18:20:22Z</dcterms:modified>
</cp:coreProperties>
</file>