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handoutMasterIdLst>
    <p:handoutMasterId r:id="rId55"/>
  </p:handoutMasterIdLst>
  <p:sldIdLst>
    <p:sldId id="303" r:id="rId5"/>
    <p:sldId id="313" r:id="rId6"/>
    <p:sldId id="638" r:id="rId7"/>
    <p:sldId id="639" r:id="rId8"/>
    <p:sldId id="640" r:id="rId9"/>
    <p:sldId id="630" r:id="rId10"/>
    <p:sldId id="637" r:id="rId11"/>
    <p:sldId id="641" r:id="rId12"/>
    <p:sldId id="642" r:id="rId13"/>
    <p:sldId id="643" r:id="rId14"/>
    <p:sldId id="644" r:id="rId15"/>
    <p:sldId id="645" r:id="rId16"/>
    <p:sldId id="646" r:id="rId17"/>
    <p:sldId id="647" r:id="rId18"/>
    <p:sldId id="648" r:id="rId19"/>
    <p:sldId id="649" r:id="rId20"/>
    <p:sldId id="650" r:id="rId21"/>
    <p:sldId id="652" r:id="rId22"/>
    <p:sldId id="653" r:id="rId23"/>
    <p:sldId id="654" r:id="rId24"/>
    <p:sldId id="655" r:id="rId25"/>
    <p:sldId id="656" r:id="rId26"/>
    <p:sldId id="657" r:id="rId27"/>
    <p:sldId id="658" r:id="rId28"/>
    <p:sldId id="659" r:id="rId29"/>
    <p:sldId id="660" r:id="rId30"/>
    <p:sldId id="661" r:id="rId31"/>
    <p:sldId id="662" r:id="rId32"/>
    <p:sldId id="663" r:id="rId33"/>
    <p:sldId id="664" r:id="rId34"/>
    <p:sldId id="665" r:id="rId35"/>
    <p:sldId id="666" r:id="rId36"/>
    <p:sldId id="667" r:id="rId37"/>
    <p:sldId id="668" r:id="rId38"/>
    <p:sldId id="669" r:id="rId39"/>
    <p:sldId id="670" r:id="rId40"/>
    <p:sldId id="671" r:id="rId41"/>
    <p:sldId id="672" r:id="rId42"/>
    <p:sldId id="673" r:id="rId43"/>
    <p:sldId id="674" r:id="rId44"/>
    <p:sldId id="675" r:id="rId45"/>
    <p:sldId id="676" r:id="rId46"/>
    <p:sldId id="677" r:id="rId47"/>
    <p:sldId id="678" r:id="rId48"/>
    <p:sldId id="679" r:id="rId49"/>
    <p:sldId id="680" r:id="rId50"/>
    <p:sldId id="681" r:id="rId51"/>
    <p:sldId id="541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38"/>
            <p14:sldId id="639"/>
            <p14:sldId id="640"/>
            <p14:sldId id="630"/>
            <p14:sldId id="637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2"/>
            <p14:sldId id="653"/>
            <p14:sldId id="654"/>
            <p14:sldId id="655"/>
            <p14:sldId id="656"/>
            <p14:sldId id="657"/>
            <p14:sldId id="658"/>
            <p14:sldId id="659"/>
            <p14:sldId id="660"/>
            <p14:sldId id="661"/>
            <p14:sldId id="662"/>
            <p14:sldId id="663"/>
            <p14:sldId id="664"/>
            <p14:sldId id="665"/>
            <p14:sldId id="666"/>
            <p14:sldId id="667"/>
            <p14:sldId id="668"/>
            <p14:sldId id="669"/>
            <p14:sldId id="670"/>
            <p14:sldId id="671"/>
            <p14:sldId id="672"/>
            <p14:sldId id="673"/>
            <p14:sldId id="674"/>
            <p14:sldId id="675"/>
            <p14:sldId id="676"/>
            <p14:sldId id="677"/>
            <p14:sldId id="678"/>
            <p14:sldId id="679"/>
            <p14:sldId id="680"/>
            <p14:sldId id="681"/>
            <p14:sldId id="54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2D3956"/>
    <a:srgbClr val="203E5F"/>
    <a:srgbClr val="FFD200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26AAA8-2B08-43F7-840D-67067EDB5594}" v="7" dt="2024-11-20T17:10:58.665"/>
    <p1510:client id="{84663A4F-22D0-4E91-BB6A-CBDD9A36E749}" v="36" dt="2024-11-21T16:33:44.462"/>
    <p1510:client id="{D070B8A3-2C8E-437A-970E-9A4BE58D720D}" v="1" dt="2024-11-21T17:00:22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04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microsoft.com/office/2015/10/relationships/revisionInfo" Target="revisionInfo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Halawany" userId="93acd4f6-3999-43c0-a02f-17f31116eace" providerId="ADAL" clId="{D070B8A3-2C8E-437A-970E-9A4BE58D720D}"/>
    <pc:docChg chg="modSld">
      <pc:chgData name="AbdullahHalawany" userId="93acd4f6-3999-43c0-a02f-17f31116eace" providerId="ADAL" clId="{D070B8A3-2C8E-437A-970E-9A4BE58D720D}" dt="2024-11-21T17:00:22.740" v="0"/>
      <pc:docMkLst>
        <pc:docMk/>
      </pc:docMkLst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0" sldId="303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0" sldId="303"/>
            <ac:picMk id="8" creationId="{B3D97F28-FF6A-0A88-FC19-ACD6AFF3EE67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0" sldId="313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0" sldId="313"/>
            <ac:picMk id="12" creationId="{D658B39B-79BE-974F-3A6F-678C6E62D33E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0" sldId="349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0" sldId="349"/>
            <ac:picMk id="5" creationId="{ED697167-2639-F8A0-4500-97FE0B3AFFD6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023639722" sldId="541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023639722" sldId="541"/>
            <ac:picMk id="9" creationId="{431314A0-8EA7-01EC-0E27-4456F48F20D9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400596205" sldId="630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400596205" sldId="630"/>
            <ac:picMk id="11" creationId="{3493E62A-CB81-4A65-7654-6C1465408105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248372235" sldId="637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248372235" sldId="637"/>
            <ac:picMk id="4" creationId="{E544D76B-AF84-3B24-B0E0-90E7F48F3714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809473604" sldId="638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809473604" sldId="638"/>
            <ac:picMk id="17" creationId="{4FE64CA7-75FF-0945-7800-4EB4A31E19DA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4082385159" sldId="639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4082385159" sldId="639"/>
            <ac:picMk id="11" creationId="{7217ED25-6306-783F-CFD6-DC2B79974545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409868873" sldId="640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409868873" sldId="640"/>
            <ac:picMk id="19" creationId="{4B836B61-C32E-0AC3-C784-5300F1F409D8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160568695" sldId="641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160568695" sldId="641"/>
            <ac:picMk id="4" creationId="{7CA2C000-A27B-55B1-E5B6-816E44DF0A33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959109540" sldId="642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959109540" sldId="642"/>
            <ac:picMk id="4" creationId="{4586C209-0F79-497C-12B5-3F80F5D1B673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347724124" sldId="643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347724124" sldId="643"/>
            <ac:picMk id="5" creationId="{8F913F45-07C0-5A20-84B4-CE000D27ADB6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764944217" sldId="644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764944217" sldId="644"/>
            <ac:picMk id="4" creationId="{F8F4718D-68C0-A67D-8CC8-6240065D6426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503663154" sldId="645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503663154" sldId="645"/>
            <ac:picMk id="8" creationId="{4822250D-B9A3-FE6C-44BA-7C9A519CD994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561309651" sldId="646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561309651" sldId="646"/>
            <ac:picMk id="9" creationId="{40C06BE7-F220-39CB-3046-6D1E912B81FD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706614879" sldId="647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706614879" sldId="647"/>
            <ac:picMk id="5" creationId="{A8571C65-B911-35D5-8DD3-5F7E743956CF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060953303" sldId="648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060953303" sldId="648"/>
            <ac:picMk id="4" creationId="{59C0B183-46E3-626C-4A69-C863EBB57C4A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155419763" sldId="649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155419763" sldId="649"/>
            <ac:picMk id="4" creationId="{F7F24967-EE59-069F-BA9C-0F3D90356581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4726804" sldId="650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4726804" sldId="650"/>
            <ac:picMk id="8" creationId="{E090B3B9-6402-7DF3-7DDF-903F71B9CACA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103986843" sldId="652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103986843" sldId="652"/>
            <ac:picMk id="29" creationId="{787E832D-7927-788E-D5E4-CB7638C110B0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090165803" sldId="653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090165803" sldId="653"/>
            <ac:picMk id="11" creationId="{242AD426-0FE1-C489-97D4-8011F209D509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196832245" sldId="654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196832245" sldId="654"/>
            <ac:picMk id="8" creationId="{636856D7-ACDB-F8F1-4697-44F2C3747FC8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4170354747" sldId="655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4170354747" sldId="655"/>
            <ac:picMk id="22" creationId="{1917CAA6-FF75-4EC9-3D70-2433AA6CFA48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636683074" sldId="656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636683074" sldId="656"/>
            <ac:picMk id="5" creationId="{20C32F06-1333-FA7A-745B-7C7528320177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576958295" sldId="657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576958295" sldId="657"/>
            <ac:picMk id="8" creationId="{2A1F025E-E533-D28F-C142-D49FC3DE1197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700787847" sldId="658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700787847" sldId="658"/>
            <ac:picMk id="18" creationId="{3BF7BFD6-CBAB-2C3B-FFE2-7D19A6B70A74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224319856" sldId="659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224319856" sldId="659"/>
            <ac:picMk id="6" creationId="{9ABBF33D-7A9F-118C-60D0-B5E49209B4CC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181102342" sldId="660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181102342" sldId="660"/>
            <ac:picMk id="4" creationId="{7BE0880A-7FE5-6144-76AE-BAA05460F144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953785545" sldId="661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953785545" sldId="661"/>
            <ac:picMk id="4" creationId="{4DBE7060-9577-0268-CD1A-87B8E2D56E12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807280588" sldId="662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807280588" sldId="662"/>
            <ac:picMk id="5" creationId="{28932BD2-443C-C744-8836-FB2B11AEF8DA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880832043" sldId="663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880832043" sldId="663"/>
            <ac:picMk id="8" creationId="{FBC30D82-2D48-C7D7-8DF7-86A00C214BED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4261968380" sldId="664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4261968380" sldId="664"/>
            <ac:picMk id="13" creationId="{4A2DEE98-A055-17F3-C944-9975832E5695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668104047" sldId="665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668104047" sldId="665"/>
            <ac:picMk id="7" creationId="{29119165-2A19-1D3A-3BB4-13B9F597C799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30779181" sldId="666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30779181" sldId="666"/>
            <ac:picMk id="12" creationId="{88E972E1-ACC7-D9EE-15B7-C76630F22CBD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045700482" sldId="667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045700482" sldId="667"/>
            <ac:picMk id="12" creationId="{C6D5523F-059C-F912-22E3-C00F24122051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260074682" sldId="668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260074682" sldId="668"/>
            <ac:picMk id="6" creationId="{FFF7822F-DC0A-E716-6432-60731F4C286C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342763470" sldId="669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342763470" sldId="669"/>
            <ac:picMk id="5" creationId="{AF5FBAB0-6391-86F8-1367-4DA2299D7493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538379394" sldId="670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538379394" sldId="670"/>
            <ac:picMk id="4" creationId="{05456C78-12B4-6B91-6F54-68D13FC32E8D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4188057186" sldId="671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4188057186" sldId="671"/>
            <ac:picMk id="4" creationId="{9A47BFE5-5B5E-E94D-65B3-E7CBC7EE8EAB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85091803" sldId="672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85091803" sldId="672"/>
            <ac:picMk id="12" creationId="{DCA7601D-53B5-6923-6B3B-45D2AC0780F4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803752715" sldId="673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803752715" sldId="673"/>
            <ac:picMk id="32" creationId="{92ADD3E0-811F-EA73-4A5E-9EF5496888F8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784431864" sldId="674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784431864" sldId="674"/>
            <ac:picMk id="4" creationId="{4E300EBB-C684-CF31-040B-4A15B1DC0AC4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684459490" sldId="675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684459490" sldId="675"/>
            <ac:picMk id="4" creationId="{4A46A1B5-E552-4558-B424-9DE51C913186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465192081" sldId="676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465192081" sldId="676"/>
            <ac:picMk id="8" creationId="{2E84DF06-EF52-437E-93C5-44A3FEB2B13B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599735142" sldId="677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599735142" sldId="677"/>
            <ac:picMk id="14" creationId="{A27F7C0E-355F-4712-91D7-A11B678E6238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2397629140" sldId="678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2397629140" sldId="678"/>
            <ac:picMk id="5" creationId="{CCB7B062-5E6C-6895-B36C-3ADB10455EA7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1065883993" sldId="679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1065883993" sldId="679"/>
            <ac:picMk id="5" creationId="{EB22D237-E535-2C3C-F0E8-15B2FA444124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3687742011" sldId="680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3687742011" sldId="680"/>
            <ac:picMk id="6" creationId="{8EC44604-E8EF-20D2-A51E-19F62ABC15D6}"/>
          </ac:picMkLst>
        </pc:picChg>
      </pc:sldChg>
      <pc:sldChg chg="delSp modTransition modAnim">
        <pc:chgData name="AbdullahHalawany" userId="93acd4f6-3999-43c0-a02f-17f31116eace" providerId="ADAL" clId="{D070B8A3-2C8E-437A-970E-9A4BE58D720D}" dt="2024-11-21T17:00:22.740" v="0"/>
        <pc:sldMkLst>
          <pc:docMk/>
          <pc:sldMk cId="8283290" sldId="681"/>
        </pc:sldMkLst>
        <pc:picChg chg="del">
          <ac:chgData name="AbdullahHalawany" userId="93acd4f6-3999-43c0-a02f-17f31116eace" providerId="ADAL" clId="{D070B8A3-2C8E-437A-970E-9A4BE58D720D}" dt="2024-11-21T17:00:22.740" v="0"/>
          <ac:picMkLst>
            <pc:docMk/>
            <pc:sldMk cId="8283290" sldId="681"/>
            <ac:picMk id="9" creationId="{0EFFE3B8-A22C-C9FF-62DD-A3E1715F5E56}"/>
          </ac:picMkLst>
        </pc:picChg>
      </pc:sldChg>
    </pc:docChg>
  </pc:docChgLst>
  <pc:docChgLst>
    <pc:chgData name="AbdullahHalawany" userId="93acd4f6-3999-43c0-a02f-17f31116eace" providerId="ADAL" clId="{84663A4F-22D0-4E91-BB6A-CBDD9A36E749}"/>
    <pc:docChg chg="modSld">
      <pc:chgData name="AbdullahHalawany" userId="93acd4f6-3999-43c0-a02f-17f31116eace" providerId="ADAL" clId="{84663A4F-22D0-4E91-BB6A-CBDD9A36E749}" dt="2024-11-21T16:33:44.455" v="87"/>
      <pc:docMkLst>
        <pc:docMk/>
      </pc:docMkLst>
      <pc:sldChg chg="addSp modSp">
        <pc:chgData name="AbdullahHalawany" userId="93acd4f6-3999-43c0-a02f-17f31116eace" providerId="ADAL" clId="{84663A4F-22D0-4E91-BB6A-CBDD9A36E749}" dt="2024-11-21T14:07:06.562" v="0"/>
        <pc:sldMkLst>
          <pc:docMk/>
          <pc:sldMk cId="0" sldId="303"/>
        </pc:sldMkLst>
        <pc:picChg chg="add mod">
          <ac:chgData name="AbdullahHalawany" userId="93acd4f6-3999-43c0-a02f-17f31116eace" providerId="ADAL" clId="{84663A4F-22D0-4E91-BB6A-CBDD9A36E749}" dt="2024-11-21T14:07:06.562" v="0"/>
          <ac:picMkLst>
            <pc:docMk/>
            <pc:sldMk cId="0" sldId="303"/>
            <ac:picMk id="8" creationId="{B3D97F28-FF6A-0A88-FC19-ACD6AFF3EE67}"/>
          </ac:picMkLst>
        </pc:picChg>
      </pc:sldChg>
      <pc:sldChg chg="addSp modSp">
        <pc:chgData name="AbdullahHalawany" userId="93acd4f6-3999-43c0-a02f-17f31116eace" providerId="ADAL" clId="{84663A4F-22D0-4E91-BB6A-CBDD9A36E749}" dt="2024-11-21T14:10:58.767" v="6"/>
        <pc:sldMkLst>
          <pc:docMk/>
          <pc:sldMk cId="0" sldId="313"/>
        </pc:sldMkLst>
        <pc:graphicFrameChg chg="mod">
          <ac:chgData name="AbdullahHalawany" userId="93acd4f6-3999-43c0-a02f-17f31116eace" providerId="ADAL" clId="{84663A4F-22D0-4E91-BB6A-CBDD9A36E749}" dt="2024-11-21T14:08:01.755" v="5"/>
          <ac:graphicFrameMkLst>
            <pc:docMk/>
            <pc:sldMk cId="0" sldId="313"/>
            <ac:graphicFrameMk id="29" creationId="{6C25496F-2985-4181-9F4C-F2994AC5600B}"/>
          </ac:graphicFrameMkLst>
        </pc:graphicFrameChg>
        <pc:picChg chg="add mod">
          <ac:chgData name="AbdullahHalawany" userId="93acd4f6-3999-43c0-a02f-17f31116eace" providerId="ADAL" clId="{84663A4F-22D0-4E91-BB6A-CBDD9A36E749}" dt="2024-11-21T14:10:58.767" v="6"/>
          <ac:picMkLst>
            <pc:docMk/>
            <pc:sldMk cId="0" sldId="313"/>
            <ac:picMk id="12" creationId="{D658B39B-79BE-974F-3A6F-678C6E62D33E}"/>
          </ac:picMkLst>
        </pc:picChg>
      </pc:sldChg>
      <pc:sldChg chg="addSp modSp">
        <pc:chgData name="AbdullahHalawany" userId="93acd4f6-3999-43c0-a02f-17f31116eace" providerId="ADAL" clId="{84663A4F-22D0-4E91-BB6A-CBDD9A36E749}" dt="2024-11-21T16:33:44.455" v="87"/>
        <pc:sldMkLst>
          <pc:docMk/>
          <pc:sldMk cId="0" sldId="349"/>
        </pc:sldMkLst>
        <pc:picChg chg="add mod">
          <ac:chgData name="AbdullahHalawany" userId="93acd4f6-3999-43c0-a02f-17f31116eace" providerId="ADAL" clId="{84663A4F-22D0-4E91-BB6A-CBDD9A36E749}" dt="2024-11-21T16:33:44.455" v="87"/>
          <ac:picMkLst>
            <pc:docMk/>
            <pc:sldMk cId="0" sldId="349"/>
            <ac:picMk id="5" creationId="{ED697167-2639-F8A0-4500-97FE0B3AFFD6}"/>
          </ac:picMkLst>
        </pc:picChg>
      </pc:sldChg>
      <pc:sldChg chg="addSp modSp">
        <pc:chgData name="AbdullahHalawany" userId="93acd4f6-3999-43c0-a02f-17f31116eace" providerId="ADAL" clId="{84663A4F-22D0-4E91-BB6A-CBDD9A36E749}" dt="2024-11-21T16:33:44.455" v="87"/>
        <pc:sldMkLst>
          <pc:docMk/>
          <pc:sldMk cId="3023639722" sldId="541"/>
        </pc:sldMkLst>
        <pc:picChg chg="add mod">
          <ac:chgData name="AbdullahHalawany" userId="93acd4f6-3999-43c0-a02f-17f31116eace" providerId="ADAL" clId="{84663A4F-22D0-4E91-BB6A-CBDD9A36E749}" dt="2024-11-21T16:33:44.455" v="87"/>
          <ac:picMkLst>
            <pc:docMk/>
            <pc:sldMk cId="3023639722" sldId="541"/>
            <ac:picMk id="9" creationId="{431314A0-8EA7-01EC-0E27-4456F48F20D9}"/>
          </ac:picMkLst>
        </pc:picChg>
      </pc:sldChg>
      <pc:sldChg chg="addSp modSp">
        <pc:chgData name="AbdullahHalawany" userId="93acd4f6-3999-43c0-a02f-17f31116eace" providerId="ADAL" clId="{84663A4F-22D0-4E91-BB6A-CBDD9A36E749}" dt="2024-11-21T14:25:31.898" v="10"/>
        <pc:sldMkLst>
          <pc:docMk/>
          <pc:sldMk cId="2400596205" sldId="630"/>
        </pc:sldMkLst>
        <pc:picChg chg="add mod">
          <ac:chgData name="AbdullahHalawany" userId="93acd4f6-3999-43c0-a02f-17f31116eace" providerId="ADAL" clId="{84663A4F-22D0-4E91-BB6A-CBDD9A36E749}" dt="2024-11-21T14:25:31.898" v="10"/>
          <ac:picMkLst>
            <pc:docMk/>
            <pc:sldMk cId="2400596205" sldId="630"/>
            <ac:picMk id="11" creationId="{3493E62A-CB81-4A65-7654-6C1465408105}"/>
          </ac:picMkLst>
        </pc:picChg>
      </pc:sldChg>
      <pc:sldChg chg="addSp modSp">
        <pc:chgData name="AbdullahHalawany" userId="93acd4f6-3999-43c0-a02f-17f31116eace" providerId="ADAL" clId="{84663A4F-22D0-4E91-BB6A-CBDD9A36E749}" dt="2024-11-21T14:25:31.898" v="10"/>
        <pc:sldMkLst>
          <pc:docMk/>
          <pc:sldMk cId="2248372235" sldId="637"/>
        </pc:sldMkLst>
        <pc:picChg chg="add mod">
          <ac:chgData name="AbdullahHalawany" userId="93acd4f6-3999-43c0-a02f-17f31116eace" providerId="ADAL" clId="{84663A4F-22D0-4E91-BB6A-CBDD9A36E749}" dt="2024-11-21T14:25:31.898" v="10"/>
          <ac:picMkLst>
            <pc:docMk/>
            <pc:sldMk cId="2248372235" sldId="637"/>
            <ac:picMk id="4" creationId="{E544D76B-AF84-3B24-B0E0-90E7F48F3714}"/>
          </ac:picMkLst>
        </pc:picChg>
      </pc:sldChg>
      <pc:sldChg chg="addSp modSp">
        <pc:chgData name="AbdullahHalawany" userId="93acd4f6-3999-43c0-a02f-17f31116eace" providerId="ADAL" clId="{84663A4F-22D0-4E91-BB6A-CBDD9A36E749}" dt="2024-11-21T14:10:58.767" v="6"/>
        <pc:sldMkLst>
          <pc:docMk/>
          <pc:sldMk cId="2809473604" sldId="638"/>
        </pc:sldMkLst>
        <pc:picChg chg="add mod">
          <ac:chgData name="AbdullahHalawany" userId="93acd4f6-3999-43c0-a02f-17f31116eace" providerId="ADAL" clId="{84663A4F-22D0-4E91-BB6A-CBDD9A36E749}" dt="2024-11-21T14:10:58.767" v="6"/>
          <ac:picMkLst>
            <pc:docMk/>
            <pc:sldMk cId="2809473604" sldId="638"/>
            <ac:picMk id="17" creationId="{4FE64CA7-75FF-0945-7800-4EB4A31E19DA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4:12:54.245" v="9"/>
        <pc:sldMkLst>
          <pc:docMk/>
          <pc:sldMk cId="4082385159" sldId="639"/>
        </pc:sldMkLst>
        <pc:picChg chg="add del mod">
          <ac:chgData name="AbdullahHalawany" userId="93acd4f6-3999-43c0-a02f-17f31116eace" providerId="ADAL" clId="{84663A4F-22D0-4E91-BB6A-CBDD9A36E749}" dt="2024-11-21T14:11:21.291" v="8"/>
          <ac:picMkLst>
            <pc:docMk/>
            <pc:sldMk cId="4082385159" sldId="639"/>
            <ac:picMk id="4" creationId="{CBF47799-F1BF-1528-A7A5-51026040FF92}"/>
          </ac:picMkLst>
        </pc:picChg>
        <pc:picChg chg="add del mod ord">
          <ac:chgData name="AbdullahHalawany" userId="93acd4f6-3999-43c0-a02f-17f31116eace" providerId="ADAL" clId="{84663A4F-22D0-4E91-BB6A-CBDD9A36E749}" dt="2024-11-21T14:12:54.245" v="9"/>
          <ac:picMkLst>
            <pc:docMk/>
            <pc:sldMk cId="4082385159" sldId="639"/>
            <ac:picMk id="9" creationId="{BDC19192-6245-76AE-81AB-5B724341C20A}"/>
          </ac:picMkLst>
        </pc:picChg>
        <pc:picChg chg="add mod">
          <ac:chgData name="AbdullahHalawany" userId="93acd4f6-3999-43c0-a02f-17f31116eace" providerId="ADAL" clId="{84663A4F-22D0-4E91-BB6A-CBDD9A36E749}" dt="2024-11-21T14:12:54.245" v="9"/>
          <ac:picMkLst>
            <pc:docMk/>
            <pc:sldMk cId="4082385159" sldId="639"/>
            <ac:picMk id="11" creationId="{7217ED25-6306-783F-CFD6-DC2B79974545}"/>
          </ac:picMkLst>
        </pc:picChg>
      </pc:sldChg>
      <pc:sldChg chg="addSp modSp">
        <pc:chgData name="AbdullahHalawany" userId="93acd4f6-3999-43c0-a02f-17f31116eace" providerId="ADAL" clId="{84663A4F-22D0-4E91-BB6A-CBDD9A36E749}" dt="2024-11-21T14:25:31.898" v="10"/>
        <pc:sldMkLst>
          <pc:docMk/>
          <pc:sldMk cId="2409868873" sldId="640"/>
        </pc:sldMkLst>
        <pc:picChg chg="add mod">
          <ac:chgData name="AbdullahHalawany" userId="93acd4f6-3999-43c0-a02f-17f31116eace" providerId="ADAL" clId="{84663A4F-22D0-4E91-BB6A-CBDD9A36E749}" dt="2024-11-21T14:25:31.898" v="10"/>
          <ac:picMkLst>
            <pc:docMk/>
            <pc:sldMk cId="2409868873" sldId="640"/>
            <ac:picMk id="19" creationId="{4B836B61-C32E-0AC3-C784-5300F1F409D8}"/>
          </ac:picMkLst>
        </pc:picChg>
      </pc:sldChg>
      <pc:sldChg chg="addSp modSp">
        <pc:chgData name="AbdullahHalawany" userId="93acd4f6-3999-43c0-a02f-17f31116eace" providerId="ADAL" clId="{84663A4F-22D0-4E91-BB6A-CBDD9A36E749}" dt="2024-11-21T14:25:31.898" v="10"/>
        <pc:sldMkLst>
          <pc:docMk/>
          <pc:sldMk cId="2160568695" sldId="641"/>
        </pc:sldMkLst>
        <pc:picChg chg="add mod">
          <ac:chgData name="AbdullahHalawany" userId="93acd4f6-3999-43c0-a02f-17f31116eace" providerId="ADAL" clId="{84663A4F-22D0-4E91-BB6A-CBDD9A36E749}" dt="2024-11-21T14:25:31.898" v="10"/>
          <ac:picMkLst>
            <pc:docMk/>
            <pc:sldMk cId="2160568695" sldId="641"/>
            <ac:picMk id="4" creationId="{7CA2C000-A27B-55B1-E5B6-816E44DF0A33}"/>
          </ac:picMkLst>
        </pc:picChg>
      </pc:sldChg>
      <pc:sldChg chg="addSp modSp">
        <pc:chgData name="AbdullahHalawany" userId="93acd4f6-3999-43c0-a02f-17f31116eace" providerId="ADAL" clId="{84663A4F-22D0-4E91-BB6A-CBDD9A36E749}" dt="2024-11-21T14:25:31.898" v="10"/>
        <pc:sldMkLst>
          <pc:docMk/>
          <pc:sldMk cId="1959109540" sldId="642"/>
        </pc:sldMkLst>
        <pc:picChg chg="add mod">
          <ac:chgData name="AbdullahHalawany" userId="93acd4f6-3999-43c0-a02f-17f31116eace" providerId="ADAL" clId="{84663A4F-22D0-4E91-BB6A-CBDD9A36E749}" dt="2024-11-21T14:25:31.898" v="10"/>
          <ac:picMkLst>
            <pc:docMk/>
            <pc:sldMk cId="1959109540" sldId="642"/>
            <ac:picMk id="4" creationId="{4586C209-0F79-497C-12B5-3F80F5D1B673}"/>
          </ac:picMkLst>
        </pc:picChg>
      </pc:sldChg>
      <pc:sldChg chg="addSp modSp">
        <pc:chgData name="AbdullahHalawany" userId="93acd4f6-3999-43c0-a02f-17f31116eace" providerId="ADAL" clId="{84663A4F-22D0-4E91-BB6A-CBDD9A36E749}" dt="2024-11-21T14:25:31.898" v="10"/>
        <pc:sldMkLst>
          <pc:docMk/>
          <pc:sldMk cId="2347724124" sldId="643"/>
        </pc:sldMkLst>
        <pc:picChg chg="add mod">
          <ac:chgData name="AbdullahHalawany" userId="93acd4f6-3999-43c0-a02f-17f31116eace" providerId="ADAL" clId="{84663A4F-22D0-4E91-BB6A-CBDD9A36E749}" dt="2024-11-21T14:25:31.898" v="10"/>
          <ac:picMkLst>
            <pc:docMk/>
            <pc:sldMk cId="2347724124" sldId="643"/>
            <ac:picMk id="5" creationId="{8F913F45-07C0-5A20-84B4-CE000D27ADB6}"/>
          </ac:picMkLst>
        </pc:picChg>
      </pc:sldChg>
      <pc:sldChg chg="addSp modSp">
        <pc:chgData name="AbdullahHalawany" userId="93acd4f6-3999-43c0-a02f-17f31116eace" providerId="ADAL" clId="{84663A4F-22D0-4E91-BB6A-CBDD9A36E749}" dt="2024-11-21T14:25:31.898" v="10"/>
        <pc:sldMkLst>
          <pc:docMk/>
          <pc:sldMk cId="764944217" sldId="644"/>
        </pc:sldMkLst>
        <pc:picChg chg="add mod">
          <ac:chgData name="AbdullahHalawany" userId="93acd4f6-3999-43c0-a02f-17f31116eace" providerId="ADAL" clId="{84663A4F-22D0-4E91-BB6A-CBDD9A36E749}" dt="2024-11-21T14:25:31.898" v="10"/>
          <ac:picMkLst>
            <pc:docMk/>
            <pc:sldMk cId="764944217" sldId="644"/>
            <ac:picMk id="4" creationId="{F8F4718D-68C0-A67D-8CC8-6240065D6426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4:27:46.087" v="13"/>
        <pc:sldMkLst>
          <pc:docMk/>
          <pc:sldMk cId="2503663154" sldId="645"/>
        </pc:sldMkLst>
        <pc:picChg chg="add del mod">
          <ac:chgData name="AbdullahHalawany" userId="93acd4f6-3999-43c0-a02f-17f31116eace" providerId="ADAL" clId="{84663A4F-22D0-4E91-BB6A-CBDD9A36E749}" dt="2024-11-21T14:25:53.497" v="12"/>
          <ac:picMkLst>
            <pc:docMk/>
            <pc:sldMk cId="2503663154" sldId="645"/>
            <ac:picMk id="4" creationId="{694B1E66-BCFC-9181-EB82-30CB14E0855E}"/>
          </ac:picMkLst>
        </pc:picChg>
        <pc:picChg chg="add del mod ord">
          <ac:chgData name="AbdullahHalawany" userId="93acd4f6-3999-43c0-a02f-17f31116eace" providerId="ADAL" clId="{84663A4F-22D0-4E91-BB6A-CBDD9A36E749}" dt="2024-11-21T14:27:46.087" v="13"/>
          <ac:picMkLst>
            <pc:docMk/>
            <pc:sldMk cId="2503663154" sldId="645"/>
            <ac:picMk id="7" creationId="{025F18E9-3837-2C05-58C8-EC89B6F946F4}"/>
          </ac:picMkLst>
        </pc:picChg>
        <pc:picChg chg="add mod">
          <ac:chgData name="AbdullahHalawany" userId="93acd4f6-3999-43c0-a02f-17f31116eace" providerId="ADAL" clId="{84663A4F-22D0-4E91-BB6A-CBDD9A36E749}" dt="2024-11-21T14:27:46.087" v="13"/>
          <ac:picMkLst>
            <pc:docMk/>
            <pc:sldMk cId="2503663154" sldId="645"/>
            <ac:picMk id="8" creationId="{4822250D-B9A3-FE6C-44BA-7C9A519CD994}"/>
          </ac:picMkLst>
        </pc:picChg>
      </pc:sldChg>
      <pc:sldChg chg="addSp modSp">
        <pc:chgData name="AbdullahHalawany" userId="93acd4f6-3999-43c0-a02f-17f31116eace" providerId="ADAL" clId="{84663A4F-22D0-4E91-BB6A-CBDD9A36E749}" dt="2024-11-21T14:37:10.140" v="14"/>
        <pc:sldMkLst>
          <pc:docMk/>
          <pc:sldMk cId="561309651" sldId="646"/>
        </pc:sldMkLst>
        <pc:picChg chg="add mod">
          <ac:chgData name="AbdullahHalawany" userId="93acd4f6-3999-43c0-a02f-17f31116eace" providerId="ADAL" clId="{84663A4F-22D0-4E91-BB6A-CBDD9A36E749}" dt="2024-11-21T14:37:10.140" v="14"/>
          <ac:picMkLst>
            <pc:docMk/>
            <pc:sldMk cId="561309651" sldId="646"/>
            <ac:picMk id="9" creationId="{40C06BE7-F220-39CB-3046-6D1E912B81FD}"/>
          </ac:picMkLst>
        </pc:picChg>
      </pc:sldChg>
      <pc:sldChg chg="addSp modSp">
        <pc:chgData name="AbdullahHalawany" userId="93acd4f6-3999-43c0-a02f-17f31116eace" providerId="ADAL" clId="{84663A4F-22D0-4E91-BB6A-CBDD9A36E749}" dt="2024-11-21T14:37:10.140" v="14"/>
        <pc:sldMkLst>
          <pc:docMk/>
          <pc:sldMk cId="3706614879" sldId="647"/>
        </pc:sldMkLst>
        <pc:picChg chg="add mod">
          <ac:chgData name="AbdullahHalawany" userId="93acd4f6-3999-43c0-a02f-17f31116eace" providerId="ADAL" clId="{84663A4F-22D0-4E91-BB6A-CBDD9A36E749}" dt="2024-11-21T14:37:10.140" v="14"/>
          <ac:picMkLst>
            <pc:docMk/>
            <pc:sldMk cId="3706614879" sldId="647"/>
            <ac:picMk id="5" creationId="{A8571C65-B911-35D5-8DD3-5F7E743956CF}"/>
          </ac:picMkLst>
        </pc:picChg>
      </pc:sldChg>
      <pc:sldChg chg="addSp modSp">
        <pc:chgData name="AbdullahHalawany" userId="93acd4f6-3999-43c0-a02f-17f31116eace" providerId="ADAL" clId="{84663A4F-22D0-4E91-BB6A-CBDD9A36E749}" dt="2024-11-21T14:37:10.140" v="14"/>
        <pc:sldMkLst>
          <pc:docMk/>
          <pc:sldMk cId="3060953303" sldId="648"/>
        </pc:sldMkLst>
        <pc:picChg chg="add mod">
          <ac:chgData name="AbdullahHalawany" userId="93acd4f6-3999-43c0-a02f-17f31116eace" providerId="ADAL" clId="{84663A4F-22D0-4E91-BB6A-CBDD9A36E749}" dt="2024-11-21T14:37:10.140" v="14"/>
          <ac:picMkLst>
            <pc:docMk/>
            <pc:sldMk cId="3060953303" sldId="648"/>
            <ac:picMk id="4" creationId="{59C0B183-46E3-626C-4A69-C863EBB57C4A}"/>
          </ac:picMkLst>
        </pc:picChg>
      </pc:sldChg>
      <pc:sldChg chg="addSp modSp">
        <pc:chgData name="AbdullahHalawany" userId="93acd4f6-3999-43c0-a02f-17f31116eace" providerId="ADAL" clId="{84663A4F-22D0-4E91-BB6A-CBDD9A36E749}" dt="2024-11-21T14:37:10.140" v="14"/>
        <pc:sldMkLst>
          <pc:docMk/>
          <pc:sldMk cId="1155419763" sldId="649"/>
        </pc:sldMkLst>
        <pc:picChg chg="add mod">
          <ac:chgData name="AbdullahHalawany" userId="93acd4f6-3999-43c0-a02f-17f31116eace" providerId="ADAL" clId="{84663A4F-22D0-4E91-BB6A-CBDD9A36E749}" dt="2024-11-21T14:37:10.140" v="14"/>
          <ac:picMkLst>
            <pc:docMk/>
            <pc:sldMk cId="1155419763" sldId="649"/>
            <ac:picMk id="4" creationId="{F7F24967-EE59-069F-BA9C-0F3D90356581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5:16:47.695" v="29"/>
        <pc:sldMkLst>
          <pc:docMk/>
          <pc:sldMk cId="34726804" sldId="650"/>
        </pc:sldMkLst>
        <pc:spChg chg="mod">
          <ac:chgData name="AbdullahHalawany" userId="93acd4f6-3999-43c0-a02f-17f31116eace" providerId="ADAL" clId="{84663A4F-22D0-4E91-BB6A-CBDD9A36E749}" dt="2024-11-21T15:12:59.605" v="26" actId="1076"/>
          <ac:spMkLst>
            <pc:docMk/>
            <pc:sldMk cId="34726804" sldId="650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84663A4F-22D0-4E91-BB6A-CBDD9A36E749}" dt="2024-11-21T15:13:08.923" v="28"/>
          <ac:picMkLst>
            <pc:docMk/>
            <pc:sldMk cId="34726804" sldId="650"/>
            <ac:picMk id="4" creationId="{59F5482D-93EA-7302-11E2-CD7F9B7014A8}"/>
          </ac:picMkLst>
        </pc:picChg>
        <pc:picChg chg="add del mod ord">
          <ac:chgData name="AbdullahHalawany" userId="93acd4f6-3999-43c0-a02f-17f31116eace" providerId="ADAL" clId="{84663A4F-22D0-4E91-BB6A-CBDD9A36E749}" dt="2024-11-21T15:16:47.695" v="29"/>
          <ac:picMkLst>
            <pc:docMk/>
            <pc:sldMk cId="34726804" sldId="650"/>
            <ac:picMk id="7" creationId="{BA5273FF-4895-3857-CE71-3637290CDA7F}"/>
          </ac:picMkLst>
        </pc:picChg>
        <pc:picChg chg="add mod">
          <ac:chgData name="AbdullahHalawany" userId="93acd4f6-3999-43c0-a02f-17f31116eace" providerId="ADAL" clId="{84663A4F-22D0-4E91-BB6A-CBDD9A36E749}" dt="2024-11-21T15:16:47.695" v="29"/>
          <ac:picMkLst>
            <pc:docMk/>
            <pc:sldMk cId="34726804" sldId="650"/>
            <ac:picMk id="8" creationId="{E090B3B9-6402-7DF3-7DDF-903F71B9CACA}"/>
          </ac:picMkLst>
        </pc:picChg>
      </pc:sldChg>
      <pc:sldChg chg="addSp modSp mod">
        <pc:chgData name="AbdullahHalawany" userId="93acd4f6-3999-43c0-a02f-17f31116eace" providerId="ADAL" clId="{84663A4F-22D0-4E91-BB6A-CBDD9A36E749}" dt="2024-11-21T15:19:58.841" v="30"/>
        <pc:sldMkLst>
          <pc:docMk/>
          <pc:sldMk cId="3103986843" sldId="652"/>
        </pc:sldMkLst>
        <pc:spChg chg="mod">
          <ac:chgData name="AbdullahHalawany" userId="93acd4f6-3999-43c0-a02f-17f31116eace" providerId="ADAL" clId="{84663A4F-22D0-4E91-BB6A-CBDD9A36E749}" dt="2024-11-21T15:12:43.287" v="24" actId="1076"/>
          <ac:spMkLst>
            <pc:docMk/>
            <pc:sldMk cId="3103986843" sldId="652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84663A4F-22D0-4E91-BB6A-CBDD9A36E749}" dt="2024-11-21T15:19:58.841" v="30"/>
          <ac:picMkLst>
            <pc:docMk/>
            <pc:sldMk cId="3103986843" sldId="652"/>
            <ac:picMk id="29" creationId="{787E832D-7927-788E-D5E4-CB7638C110B0}"/>
          </ac:picMkLst>
        </pc:picChg>
      </pc:sldChg>
      <pc:sldChg chg="addSp modSp">
        <pc:chgData name="AbdullahHalawany" userId="93acd4f6-3999-43c0-a02f-17f31116eace" providerId="ADAL" clId="{84663A4F-22D0-4E91-BB6A-CBDD9A36E749}" dt="2024-11-21T15:19:58.841" v="30"/>
        <pc:sldMkLst>
          <pc:docMk/>
          <pc:sldMk cId="2090165803" sldId="653"/>
        </pc:sldMkLst>
        <pc:picChg chg="add mod">
          <ac:chgData name="AbdullahHalawany" userId="93acd4f6-3999-43c0-a02f-17f31116eace" providerId="ADAL" clId="{84663A4F-22D0-4E91-BB6A-CBDD9A36E749}" dt="2024-11-21T15:19:58.841" v="30"/>
          <ac:picMkLst>
            <pc:docMk/>
            <pc:sldMk cId="2090165803" sldId="653"/>
            <ac:picMk id="11" creationId="{242AD426-0FE1-C489-97D4-8011F209D509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5:22:41.150" v="44"/>
        <pc:sldMkLst>
          <pc:docMk/>
          <pc:sldMk cId="3196832245" sldId="654"/>
        </pc:sldMkLst>
        <pc:spChg chg="mod">
          <ac:chgData name="AbdullahHalawany" userId="93acd4f6-3999-43c0-a02f-17f31116eace" providerId="ADAL" clId="{84663A4F-22D0-4E91-BB6A-CBDD9A36E749}" dt="2024-11-21T15:21:03.483" v="41" actId="1076"/>
          <ac:spMkLst>
            <pc:docMk/>
            <pc:sldMk cId="3196832245" sldId="654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84663A4F-22D0-4E91-BB6A-CBDD9A36E749}" dt="2024-11-21T15:21:18.315" v="43"/>
          <ac:picMkLst>
            <pc:docMk/>
            <pc:sldMk cId="3196832245" sldId="654"/>
            <ac:picMk id="4" creationId="{4E98AFEB-9B52-837C-8B15-7AD86DEB4B32}"/>
          </ac:picMkLst>
        </pc:picChg>
        <pc:picChg chg="add del mod ord">
          <ac:chgData name="AbdullahHalawany" userId="93acd4f6-3999-43c0-a02f-17f31116eace" providerId="ADAL" clId="{84663A4F-22D0-4E91-BB6A-CBDD9A36E749}" dt="2024-11-21T15:22:41.150" v="44"/>
          <ac:picMkLst>
            <pc:docMk/>
            <pc:sldMk cId="3196832245" sldId="654"/>
            <ac:picMk id="7" creationId="{0DFA6176-3D06-E286-F6A0-8C8426268499}"/>
          </ac:picMkLst>
        </pc:picChg>
        <pc:picChg chg="add mod">
          <ac:chgData name="AbdullahHalawany" userId="93acd4f6-3999-43c0-a02f-17f31116eace" providerId="ADAL" clId="{84663A4F-22D0-4E91-BB6A-CBDD9A36E749}" dt="2024-11-21T15:22:41.150" v="44"/>
          <ac:picMkLst>
            <pc:docMk/>
            <pc:sldMk cId="3196832245" sldId="654"/>
            <ac:picMk id="8" creationId="{636856D7-ACDB-F8F1-4697-44F2C3747FC8}"/>
          </ac:picMkLst>
        </pc:picChg>
      </pc:sldChg>
      <pc:sldChg chg="addSp modSp">
        <pc:chgData name="AbdullahHalawany" userId="93acd4f6-3999-43c0-a02f-17f31116eace" providerId="ADAL" clId="{84663A4F-22D0-4E91-BB6A-CBDD9A36E749}" dt="2024-11-21T15:31:19.158" v="45"/>
        <pc:sldMkLst>
          <pc:docMk/>
          <pc:sldMk cId="4170354747" sldId="655"/>
        </pc:sldMkLst>
        <pc:picChg chg="add mod">
          <ac:chgData name="AbdullahHalawany" userId="93acd4f6-3999-43c0-a02f-17f31116eace" providerId="ADAL" clId="{84663A4F-22D0-4E91-BB6A-CBDD9A36E749}" dt="2024-11-21T15:31:19.158" v="45"/>
          <ac:picMkLst>
            <pc:docMk/>
            <pc:sldMk cId="4170354747" sldId="655"/>
            <ac:picMk id="22" creationId="{1917CAA6-FF75-4EC9-3D70-2433AA6CFA48}"/>
          </ac:picMkLst>
        </pc:picChg>
      </pc:sldChg>
      <pc:sldChg chg="addSp modSp">
        <pc:chgData name="AbdullahHalawany" userId="93acd4f6-3999-43c0-a02f-17f31116eace" providerId="ADAL" clId="{84663A4F-22D0-4E91-BB6A-CBDD9A36E749}" dt="2024-11-21T15:31:19.158" v="45"/>
        <pc:sldMkLst>
          <pc:docMk/>
          <pc:sldMk cId="2636683074" sldId="656"/>
        </pc:sldMkLst>
        <pc:picChg chg="add mod">
          <ac:chgData name="AbdullahHalawany" userId="93acd4f6-3999-43c0-a02f-17f31116eace" providerId="ADAL" clId="{84663A4F-22D0-4E91-BB6A-CBDD9A36E749}" dt="2024-11-21T15:31:19.158" v="45"/>
          <ac:picMkLst>
            <pc:docMk/>
            <pc:sldMk cId="2636683074" sldId="656"/>
            <ac:picMk id="5" creationId="{20C32F06-1333-FA7A-745B-7C7528320177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5:39:25.297" v="52"/>
        <pc:sldMkLst>
          <pc:docMk/>
          <pc:sldMk cId="576958295" sldId="657"/>
        </pc:sldMkLst>
        <pc:picChg chg="add del mod">
          <ac:chgData name="AbdullahHalawany" userId="93acd4f6-3999-43c0-a02f-17f31116eace" providerId="ADAL" clId="{84663A4F-22D0-4E91-BB6A-CBDD9A36E749}" dt="2024-11-21T15:38:16.061" v="51"/>
          <ac:picMkLst>
            <pc:docMk/>
            <pc:sldMk cId="576958295" sldId="657"/>
            <ac:picMk id="4" creationId="{FBDCCA45-A523-E974-201C-613EDC4B9EB1}"/>
          </ac:picMkLst>
        </pc:picChg>
        <pc:picChg chg="add del mod ord">
          <ac:chgData name="AbdullahHalawany" userId="93acd4f6-3999-43c0-a02f-17f31116eace" providerId="ADAL" clId="{84663A4F-22D0-4E91-BB6A-CBDD9A36E749}" dt="2024-11-21T15:39:25.297" v="52"/>
          <ac:picMkLst>
            <pc:docMk/>
            <pc:sldMk cId="576958295" sldId="657"/>
            <ac:picMk id="7" creationId="{B064460D-C16E-38C1-9C87-49C358DF0C19}"/>
          </ac:picMkLst>
        </pc:picChg>
        <pc:picChg chg="add mod">
          <ac:chgData name="AbdullahHalawany" userId="93acd4f6-3999-43c0-a02f-17f31116eace" providerId="ADAL" clId="{84663A4F-22D0-4E91-BB6A-CBDD9A36E749}" dt="2024-11-21T15:39:25.297" v="52"/>
          <ac:picMkLst>
            <pc:docMk/>
            <pc:sldMk cId="576958295" sldId="657"/>
            <ac:picMk id="8" creationId="{2A1F025E-E533-D28F-C142-D49FC3DE1197}"/>
          </ac:picMkLst>
        </pc:picChg>
      </pc:sldChg>
      <pc:sldChg chg="addSp modSp mod">
        <pc:chgData name="AbdullahHalawany" userId="93acd4f6-3999-43c0-a02f-17f31116eace" providerId="ADAL" clId="{84663A4F-22D0-4E91-BB6A-CBDD9A36E749}" dt="2024-11-21T15:47:36.758" v="53"/>
        <pc:sldMkLst>
          <pc:docMk/>
          <pc:sldMk cId="1700787847" sldId="658"/>
        </pc:sldMkLst>
        <pc:spChg chg="mod">
          <ac:chgData name="AbdullahHalawany" userId="93acd4f6-3999-43c0-a02f-17f31116eace" providerId="ADAL" clId="{84663A4F-22D0-4E91-BB6A-CBDD9A36E749}" dt="2024-11-21T15:38:07.651" v="49" actId="1076"/>
          <ac:spMkLst>
            <pc:docMk/>
            <pc:sldMk cId="1700787847" sldId="658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84663A4F-22D0-4E91-BB6A-CBDD9A36E749}" dt="2024-11-21T15:47:36.758" v="53"/>
          <ac:picMkLst>
            <pc:docMk/>
            <pc:sldMk cId="1700787847" sldId="658"/>
            <ac:picMk id="18" creationId="{3BF7BFD6-CBAB-2C3B-FFE2-7D19A6B70A74}"/>
          </ac:picMkLst>
        </pc:picChg>
      </pc:sldChg>
      <pc:sldChg chg="addSp modSp">
        <pc:chgData name="AbdullahHalawany" userId="93acd4f6-3999-43c0-a02f-17f31116eace" providerId="ADAL" clId="{84663A4F-22D0-4E91-BB6A-CBDD9A36E749}" dt="2024-11-21T15:47:36.758" v="53"/>
        <pc:sldMkLst>
          <pc:docMk/>
          <pc:sldMk cId="1224319856" sldId="659"/>
        </pc:sldMkLst>
        <pc:picChg chg="add mod">
          <ac:chgData name="AbdullahHalawany" userId="93acd4f6-3999-43c0-a02f-17f31116eace" providerId="ADAL" clId="{84663A4F-22D0-4E91-BB6A-CBDD9A36E749}" dt="2024-11-21T15:47:36.758" v="53"/>
          <ac:picMkLst>
            <pc:docMk/>
            <pc:sldMk cId="1224319856" sldId="659"/>
            <ac:picMk id="6" creationId="{9ABBF33D-7A9F-118C-60D0-B5E49209B4CC}"/>
          </ac:picMkLst>
        </pc:picChg>
      </pc:sldChg>
      <pc:sldChg chg="addSp modSp">
        <pc:chgData name="AbdullahHalawany" userId="93acd4f6-3999-43c0-a02f-17f31116eace" providerId="ADAL" clId="{84663A4F-22D0-4E91-BB6A-CBDD9A36E749}" dt="2024-11-21T15:47:36.758" v="53"/>
        <pc:sldMkLst>
          <pc:docMk/>
          <pc:sldMk cId="3181102342" sldId="660"/>
        </pc:sldMkLst>
        <pc:picChg chg="add mod">
          <ac:chgData name="AbdullahHalawany" userId="93acd4f6-3999-43c0-a02f-17f31116eace" providerId="ADAL" clId="{84663A4F-22D0-4E91-BB6A-CBDD9A36E749}" dt="2024-11-21T15:47:36.758" v="53"/>
          <ac:picMkLst>
            <pc:docMk/>
            <pc:sldMk cId="3181102342" sldId="660"/>
            <ac:picMk id="4" creationId="{7BE0880A-7FE5-6144-76AE-BAA05460F144}"/>
          </ac:picMkLst>
        </pc:picChg>
      </pc:sldChg>
      <pc:sldChg chg="addSp modSp">
        <pc:chgData name="AbdullahHalawany" userId="93acd4f6-3999-43c0-a02f-17f31116eace" providerId="ADAL" clId="{84663A4F-22D0-4E91-BB6A-CBDD9A36E749}" dt="2024-11-21T15:47:36.758" v="53"/>
        <pc:sldMkLst>
          <pc:docMk/>
          <pc:sldMk cId="1953785545" sldId="661"/>
        </pc:sldMkLst>
        <pc:picChg chg="add mod">
          <ac:chgData name="AbdullahHalawany" userId="93acd4f6-3999-43c0-a02f-17f31116eace" providerId="ADAL" clId="{84663A4F-22D0-4E91-BB6A-CBDD9A36E749}" dt="2024-11-21T15:47:36.758" v="53"/>
          <ac:picMkLst>
            <pc:docMk/>
            <pc:sldMk cId="1953785545" sldId="661"/>
            <ac:picMk id="4" creationId="{4DBE7060-9577-0268-CD1A-87B8E2D56E12}"/>
          </ac:picMkLst>
        </pc:picChg>
      </pc:sldChg>
      <pc:sldChg chg="addSp modSp">
        <pc:chgData name="AbdullahHalawany" userId="93acd4f6-3999-43c0-a02f-17f31116eace" providerId="ADAL" clId="{84663A4F-22D0-4E91-BB6A-CBDD9A36E749}" dt="2024-11-21T15:47:36.758" v="53"/>
        <pc:sldMkLst>
          <pc:docMk/>
          <pc:sldMk cId="1807280588" sldId="662"/>
        </pc:sldMkLst>
        <pc:picChg chg="add mod">
          <ac:chgData name="AbdullahHalawany" userId="93acd4f6-3999-43c0-a02f-17f31116eace" providerId="ADAL" clId="{84663A4F-22D0-4E91-BB6A-CBDD9A36E749}" dt="2024-11-21T15:47:36.758" v="53"/>
          <ac:picMkLst>
            <pc:docMk/>
            <pc:sldMk cId="1807280588" sldId="662"/>
            <ac:picMk id="5" creationId="{28932BD2-443C-C744-8836-FB2B11AEF8DA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5:49:34.582" v="56"/>
        <pc:sldMkLst>
          <pc:docMk/>
          <pc:sldMk cId="1880832043" sldId="663"/>
        </pc:sldMkLst>
        <pc:picChg chg="add del mod">
          <ac:chgData name="AbdullahHalawany" userId="93acd4f6-3999-43c0-a02f-17f31116eace" providerId="ADAL" clId="{84663A4F-22D0-4E91-BB6A-CBDD9A36E749}" dt="2024-11-21T15:48:17.940" v="55"/>
          <ac:picMkLst>
            <pc:docMk/>
            <pc:sldMk cId="1880832043" sldId="663"/>
            <ac:picMk id="4" creationId="{905E8FFC-0DCF-8BE3-1B72-ABCB77EB9F0A}"/>
          </ac:picMkLst>
        </pc:picChg>
        <pc:picChg chg="add del mod ord">
          <ac:chgData name="AbdullahHalawany" userId="93acd4f6-3999-43c0-a02f-17f31116eace" providerId="ADAL" clId="{84663A4F-22D0-4E91-BB6A-CBDD9A36E749}" dt="2024-11-21T15:49:34.582" v="56"/>
          <ac:picMkLst>
            <pc:docMk/>
            <pc:sldMk cId="1880832043" sldId="663"/>
            <ac:picMk id="7" creationId="{8DE7AF9B-1CBC-E0A9-5166-DBC6E103B3C4}"/>
          </ac:picMkLst>
        </pc:picChg>
        <pc:picChg chg="add mod">
          <ac:chgData name="AbdullahHalawany" userId="93acd4f6-3999-43c0-a02f-17f31116eace" providerId="ADAL" clId="{84663A4F-22D0-4E91-BB6A-CBDD9A36E749}" dt="2024-11-21T15:49:34.582" v="56"/>
          <ac:picMkLst>
            <pc:docMk/>
            <pc:sldMk cId="1880832043" sldId="663"/>
            <ac:picMk id="8" creationId="{FBC30D82-2D48-C7D7-8DF7-86A00C214BED}"/>
          </ac:picMkLst>
        </pc:picChg>
      </pc:sldChg>
      <pc:sldChg chg="addSp modSp">
        <pc:chgData name="AbdullahHalawany" userId="93acd4f6-3999-43c0-a02f-17f31116eace" providerId="ADAL" clId="{84663A4F-22D0-4E91-BB6A-CBDD9A36E749}" dt="2024-11-21T15:50:46.282" v="57"/>
        <pc:sldMkLst>
          <pc:docMk/>
          <pc:sldMk cId="4261968380" sldId="664"/>
        </pc:sldMkLst>
        <pc:picChg chg="add mod">
          <ac:chgData name="AbdullahHalawany" userId="93acd4f6-3999-43c0-a02f-17f31116eace" providerId="ADAL" clId="{84663A4F-22D0-4E91-BB6A-CBDD9A36E749}" dt="2024-11-21T15:50:46.282" v="57"/>
          <ac:picMkLst>
            <pc:docMk/>
            <pc:sldMk cId="4261968380" sldId="664"/>
            <ac:picMk id="13" creationId="{4A2DEE98-A055-17F3-C944-9975832E5695}"/>
          </ac:picMkLst>
        </pc:picChg>
      </pc:sldChg>
      <pc:sldChg chg="addSp modSp">
        <pc:chgData name="AbdullahHalawany" userId="93acd4f6-3999-43c0-a02f-17f31116eace" providerId="ADAL" clId="{84663A4F-22D0-4E91-BB6A-CBDD9A36E749}" dt="2024-11-21T15:58:32.455" v="58"/>
        <pc:sldMkLst>
          <pc:docMk/>
          <pc:sldMk cId="2668104047" sldId="665"/>
        </pc:sldMkLst>
        <pc:picChg chg="add mod">
          <ac:chgData name="AbdullahHalawany" userId="93acd4f6-3999-43c0-a02f-17f31116eace" providerId="ADAL" clId="{84663A4F-22D0-4E91-BB6A-CBDD9A36E749}" dt="2024-11-21T15:58:32.455" v="58"/>
          <ac:picMkLst>
            <pc:docMk/>
            <pc:sldMk cId="2668104047" sldId="665"/>
            <ac:picMk id="7" creationId="{29119165-2A19-1D3A-3BB4-13B9F597C799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5:59:53.510" v="61"/>
        <pc:sldMkLst>
          <pc:docMk/>
          <pc:sldMk cId="330779181" sldId="666"/>
        </pc:sldMkLst>
        <pc:picChg chg="add del mod">
          <ac:chgData name="AbdullahHalawany" userId="93acd4f6-3999-43c0-a02f-17f31116eace" providerId="ADAL" clId="{84663A4F-22D0-4E91-BB6A-CBDD9A36E749}" dt="2024-11-21T15:58:34.423" v="60"/>
          <ac:picMkLst>
            <pc:docMk/>
            <pc:sldMk cId="330779181" sldId="666"/>
            <ac:picMk id="6" creationId="{F9E305F6-3D9D-5C7F-D74A-D2F1C6AA87FA}"/>
          </ac:picMkLst>
        </pc:picChg>
        <pc:picChg chg="add del mod ord">
          <ac:chgData name="AbdullahHalawany" userId="93acd4f6-3999-43c0-a02f-17f31116eace" providerId="ADAL" clId="{84663A4F-22D0-4E91-BB6A-CBDD9A36E749}" dt="2024-11-21T15:59:53.510" v="61"/>
          <ac:picMkLst>
            <pc:docMk/>
            <pc:sldMk cId="330779181" sldId="666"/>
            <ac:picMk id="11" creationId="{F9665686-020A-A977-E48E-2BDF70A436F3}"/>
          </ac:picMkLst>
        </pc:picChg>
        <pc:picChg chg="add mod">
          <ac:chgData name="AbdullahHalawany" userId="93acd4f6-3999-43c0-a02f-17f31116eace" providerId="ADAL" clId="{84663A4F-22D0-4E91-BB6A-CBDD9A36E749}" dt="2024-11-21T15:59:53.510" v="61"/>
          <ac:picMkLst>
            <pc:docMk/>
            <pc:sldMk cId="330779181" sldId="666"/>
            <ac:picMk id="12" creationId="{88E972E1-ACC7-D9EE-15B7-C76630F22CBD}"/>
          </ac:picMkLst>
        </pc:picChg>
      </pc:sldChg>
      <pc:sldChg chg="addSp modSp">
        <pc:chgData name="AbdullahHalawany" userId="93acd4f6-3999-43c0-a02f-17f31116eace" providerId="ADAL" clId="{84663A4F-22D0-4E91-BB6A-CBDD9A36E749}" dt="2024-11-21T16:07:34.811" v="62"/>
        <pc:sldMkLst>
          <pc:docMk/>
          <pc:sldMk cId="1045700482" sldId="667"/>
        </pc:sldMkLst>
        <pc:picChg chg="add mod">
          <ac:chgData name="AbdullahHalawany" userId="93acd4f6-3999-43c0-a02f-17f31116eace" providerId="ADAL" clId="{84663A4F-22D0-4E91-BB6A-CBDD9A36E749}" dt="2024-11-21T16:07:34.811" v="62"/>
          <ac:picMkLst>
            <pc:docMk/>
            <pc:sldMk cId="1045700482" sldId="667"/>
            <ac:picMk id="12" creationId="{C6D5523F-059C-F912-22E3-C00F24122051}"/>
          </ac:picMkLst>
        </pc:picChg>
      </pc:sldChg>
      <pc:sldChg chg="addSp modSp">
        <pc:chgData name="AbdullahHalawany" userId="93acd4f6-3999-43c0-a02f-17f31116eace" providerId="ADAL" clId="{84663A4F-22D0-4E91-BB6A-CBDD9A36E749}" dt="2024-11-21T16:07:34.811" v="62"/>
        <pc:sldMkLst>
          <pc:docMk/>
          <pc:sldMk cId="3260074682" sldId="668"/>
        </pc:sldMkLst>
        <pc:picChg chg="add mod">
          <ac:chgData name="AbdullahHalawany" userId="93acd4f6-3999-43c0-a02f-17f31116eace" providerId="ADAL" clId="{84663A4F-22D0-4E91-BB6A-CBDD9A36E749}" dt="2024-11-21T16:07:34.811" v="62"/>
          <ac:picMkLst>
            <pc:docMk/>
            <pc:sldMk cId="3260074682" sldId="668"/>
            <ac:picMk id="6" creationId="{FFF7822F-DC0A-E716-6432-60731F4C286C}"/>
          </ac:picMkLst>
        </pc:picChg>
      </pc:sldChg>
      <pc:sldChg chg="addSp modSp">
        <pc:chgData name="AbdullahHalawany" userId="93acd4f6-3999-43c0-a02f-17f31116eace" providerId="ADAL" clId="{84663A4F-22D0-4E91-BB6A-CBDD9A36E749}" dt="2024-11-21T16:07:34.811" v="62"/>
        <pc:sldMkLst>
          <pc:docMk/>
          <pc:sldMk cId="1342763470" sldId="669"/>
        </pc:sldMkLst>
        <pc:picChg chg="add mod">
          <ac:chgData name="AbdullahHalawany" userId="93acd4f6-3999-43c0-a02f-17f31116eace" providerId="ADAL" clId="{84663A4F-22D0-4E91-BB6A-CBDD9A36E749}" dt="2024-11-21T16:07:34.811" v="62"/>
          <ac:picMkLst>
            <pc:docMk/>
            <pc:sldMk cId="1342763470" sldId="669"/>
            <ac:picMk id="5" creationId="{AF5FBAB0-6391-86F8-1367-4DA2299D7493}"/>
          </ac:picMkLst>
        </pc:picChg>
      </pc:sldChg>
      <pc:sldChg chg="addSp modSp">
        <pc:chgData name="AbdullahHalawany" userId="93acd4f6-3999-43c0-a02f-17f31116eace" providerId="ADAL" clId="{84663A4F-22D0-4E91-BB6A-CBDD9A36E749}" dt="2024-11-21T16:07:34.811" v="62"/>
        <pc:sldMkLst>
          <pc:docMk/>
          <pc:sldMk cId="2538379394" sldId="670"/>
        </pc:sldMkLst>
        <pc:picChg chg="add mod">
          <ac:chgData name="AbdullahHalawany" userId="93acd4f6-3999-43c0-a02f-17f31116eace" providerId="ADAL" clId="{84663A4F-22D0-4E91-BB6A-CBDD9A36E749}" dt="2024-11-21T16:07:34.811" v="62"/>
          <ac:picMkLst>
            <pc:docMk/>
            <pc:sldMk cId="2538379394" sldId="670"/>
            <ac:picMk id="4" creationId="{05456C78-12B4-6B91-6F54-68D13FC32E8D}"/>
          </ac:picMkLst>
        </pc:picChg>
      </pc:sldChg>
      <pc:sldChg chg="addSp modSp">
        <pc:chgData name="AbdullahHalawany" userId="93acd4f6-3999-43c0-a02f-17f31116eace" providerId="ADAL" clId="{84663A4F-22D0-4E91-BB6A-CBDD9A36E749}" dt="2024-11-21T16:07:34.811" v="62"/>
        <pc:sldMkLst>
          <pc:docMk/>
          <pc:sldMk cId="4188057186" sldId="671"/>
        </pc:sldMkLst>
        <pc:picChg chg="add mod">
          <ac:chgData name="AbdullahHalawany" userId="93acd4f6-3999-43c0-a02f-17f31116eace" providerId="ADAL" clId="{84663A4F-22D0-4E91-BB6A-CBDD9A36E749}" dt="2024-11-21T16:07:34.811" v="62"/>
          <ac:picMkLst>
            <pc:docMk/>
            <pc:sldMk cId="4188057186" sldId="671"/>
            <ac:picMk id="4" creationId="{9A47BFE5-5B5E-E94D-65B3-E7CBC7EE8EAB}"/>
          </ac:picMkLst>
        </pc:picChg>
      </pc:sldChg>
      <pc:sldChg chg="addSp modSp">
        <pc:chgData name="AbdullahHalawany" userId="93acd4f6-3999-43c0-a02f-17f31116eace" providerId="ADAL" clId="{84663A4F-22D0-4E91-BB6A-CBDD9A36E749}" dt="2024-11-21T16:18:00.780" v="82"/>
        <pc:sldMkLst>
          <pc:docMk/>
          <pc:sldMk cId="385091803" sldId="672"/>
        </pc:sldMkLst>
        <pc:picChg chg="add mod">
          <ac:chgData name="AbdullahHalawany" userId="93acd4f6-3999-43c0-a02f-17f31116eace" providerId="ADAL" clId="{84663A4F-22D0-4E91-BB6A-CBDD9A36E749}" dt="2024-11-21T16:18:00.780" v="82"/>
          <ac:picMkLst>
            <pc:docMk/>
            <pc:sldMk cId="385091803" sldId="672"/>
            <ac:picMk id="12" creationId="{DCA7601D-53B5-6923-6B3B-45D2AC0780F4}"/>
          </ac:picMkLst>
        </pc:picChg>
      </pc:sldChg>
      <pc:sldChg chg="addSp modSp">
        <pc:chgData name="AbdullahHalawany" userId="93acd4f6-3999-43c0-a02f-17f31116eace" providerId="ADAL" clId="{84663A4F-22D0-4E91-BB6A-CBDD9A36E749}" dt="2024-11-21T16:18:00.780" v="82"/>
        <pc:sldMkLst>
          <pc:docMk/>
          <pc:sldMk cId="2803752715" sldId="673"/>
        </pc:sldMkLst>
        <pc:picChg chg="add mod">
          <ac:chgData name="AbdullahHalawany" userId="93acd4f6-3999-43c0-a02f-17f31116eace" providerId="ADAL" clId="{84663A4F-22D0-4E91-BB6A-CBDD9A36E749}" dt="2024-11-21T16:18:00.780" v="82"/>
          <ac:picMkLst>
            <pc:docMk/>
            <pc:sldMk cId="2803752715" sldId="673"/>
            <ac:picMk id="32" creationId="{92ADD3E0-811F-EA73-4A5E-9EF5496888F8}"/>
          </ac:picMkLst>
        </pc:picChg>
      </pc:sldChg>
      <pc:sldChg chg="addSp modSp mod">
        <pc:chgData name="AbdullahHalawany" userId="93acd4f6-3999-43c0-a02f-17f31116eace" providerId="ADAL" clId="{84663A4F-22D0-4E91-BB6A-CBDD9A36E749}" dt="2024-11-21T16:18:00.780" v="82"/>
        <pc:sldMkLst>
          <pc:docMk/>
          <pc:sldMk cId="1784431864" sldId="674"/>
        </pc:sldMkLst>
        <pc:spChg chg="mod">
          <ac:chgData name="AbdullahHalawany" userId="93acd4f6-3999-43c0-a02f-17f31116eace" providerId="ADAL" clId="{84663A4F-22D0-4E91-BB6A-CBDD9A36E749}" dt="2024-11-21T16:09:32.493" v="64" actId="948"/>
          <ac:spMkLst>
            <pc:docMk/>
            <pc:sldMk cId="1784431864" sldId="674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84663A4F-22D0-4E91-BB6A-CBDD9A36E749}" dt="2024-11-21T16:18:00.780" v="82"/>
          <ac:picMkLst>
            <pc:docMk/>
            <pc:sldMk cId="1784431864" sldId="674"/>
            <ac:picMk id="4" creationId="{4E300EBB-C684-CF31-040B-4A15B1DC0AC4}"/>
          </ac:picMkLst>
        </pc:picChg>
      </pc:sldChg>
      <pc:sldChg chg="addSp modSp mod">
        <pc:chgData name="AbdullahHalawany" userId="93acd4f6-3999-43c0-a02f-17f31116eace" providerId="ADAL" clId="{84663A4F-22D0-4E91-BB6A-CBDD9A36E749}" dt="2024-11-21T16:18:00.780" v="82"/>
        <pc:sldMkLst>
          <pc:docMk/>
          <pc:sldMk cId="2684459490" sldId="675"/>
        </pc:sldMkLst>
        <pc:spChg chg="mod">
          <ac:chgData name="AbdullahHalawany" userId="93acd4f6-3999-43c0-a02f-17f31116eace" providerId="ADAL" clId="{84663A4F-22D0-4E91-BB6A-CBDD9A36E749}" dt="2024-11-21T16:10:26.404" v="68" actId="948"/>
          <ac:spMkLst>
            <pc:docMk/>
            <pc:sldMk cId="2684459490" sldId="675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84663A4F-22D0-4E91-BB6A-CBDD9A36E749}" dt="2024-11-21T16:18:00.780" v="82"/>
          <ac:picMkLst>
            <pc:docMk/>
            <pc:sldMk cId="2684459490" sldId="675"/>
            <ac:picMk id="4" creationId="{4A46A1B5-E552-4558-B424-9DE51C913186}"/>
          </ac:picMkLst>
        </pc:picChg>
      </pc:sldChg>
      <pc:sldChg chg="addSp delSp modSp mod modTransition modAnim">
        <pc:chgData name="AbdullahHalawany" userId="93acd4f6-3999-43c0-a02f-17f31116eace" providerId="ADAL" clId="{84663A4F-22D0-4E91-BB6A-CBDD9A36E749}" dt="2024-11-21T16:21:38.549" v="85"/>
        <pc:sldMkLst>
          <pc:docMk/>
          <pc:sldMk cId="465192081" sldId="676"/>
        </pc:sldMkLst>
        <pc:spChg chg="mod">
          <ac:chgData name="AbdullahHalawany" userId="93acd4f6-3999-43c0-a02f-17f31116eace" providerId="ADAL" clId="{84663A4F-22D0-4E91-BB6A-CBDD9A36E749}" dt="2024-11-21T16:11:49.996" v="78" actId="1076"/>
          <ac:spMkLst>
            <pc:docMk/>
            <pc:sldMk cId="465192081" sldId="676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84663A4F-22D0-4E91-BB6A-CBDD9A36E749}" dt="2024-11-21T16:18:22.180" v="84"/>
          <ac:picMkLst>
            <pc:docMk/>
            <pc:sldMk cId="465192081" sldId="676"/>
            <ac:picMk id="4" creationId="{0BF3F08A-79F8-37EE-4DAA-179AED3CB4E5}"/>
          </ac:picMkLst>
        </pc:picChg>
        <pc:picChg chg="add del mod ord">
          <ac:chgData name="AbdullahHalawany" userId="93acd4f6-3999-43c0-a02f-17f31116eace" providerId="ADAL" clId="{84663A4F-22D0-4E91-BB6A-CBDD9A36E749}" dt="2024-11-21T16:21:38.549" v="85"/>
          <ac:picMkLst>
            <pc:docMk/>
            <pc:sldMk cId="465192081" sldId="676"/>
            <ac:picMk id="7" creationId="{61B393F6-C026-9665-C11D-53EDDE9EF1DF}"/>
          </ac:picMkLst>
        </pc:picChg>
        <pc:picChg chg="add mod">
          <ac:chgData name="AbdullahHalawany" userId="93acd4f6-3999-43c0-a02f-17f31116eace" providerId="ADAL" clId="{84663A4F-22D0-4E91-BB6A-CBDD9A36E749}" dt="2024-11-21T16:21:38.549" v="85"/>
          <ac:picMkLst>
            <pc:docMk/>
            <pc:sldMk cId="465192081" sldId="676"/>
            <ac:picMk id="8" creationId="{2E84DF06-EF52-437E-93C5-44A3FEB2B13B}"/>
          </ac:picMkLst>
        </pc:picChg>
      </pc:sldChg>
      <pc:sldChg chg="addSp modSp">
        <pc:chgData name="AbdullahHalawany" userId="93acd4f6-3999-43c0-a02f-17f31116eace" providerId="ADAL" clId="{84663A4F-22D0-4E91-BB6A-CBDD9A36E749}" dt="2024-11-21T16:29:15.735" v="86"/>
        <pc:sldMkLst>
          <pc:docMk/>
          <pc:sldMk cId="3599735142" sldId="677"/>
        </pc:sldMkLst>
        <pc:picChg chg="add mod">
          <ac:chgData name="AbdullahHalawany" userId="93acd4f6-3999-43c0-a02f-17f31116eace" providerId="ADAL" clId="{84663A4F-22D0-4E91-BB6A-CBDD9A36E749}" dt="2024-11-21T16:29:15.735" v="86"/>
          <ac:picMkLst>
            <pc:docMk/>
            <pc:sldMk cId="3599735142" sldId="677"/>
            <ac:picMk id="14" creationId="{A27F7C0E-355F-4712-91D7-A11B678E6238}"/>
          </ac:picMkLst>
        </pc:picChg>
      </pc:sldChg>
      <pc:sldChg chg="addSp modSp mod">
        <pc:chgData name="AbdullahHalawany" userId="93acd4f6-3999-43c0-a02f-17f31116eace" providerId="ADAL" clId="{84663A4F-22D0-4E91-BB6A-CBDD9A36E749}" dt="2024-11-21T16:29:15.735" v="86"/>
        <pc:sldMkLst>
          <pc:docMk/>
          <pc:sldMk cId="2397629140" sldId="678"/>
        </pc:sldMkLst>
        <pc:spChg chg="mod">
          <ac:chgData name="AbdullahHalawany" userId="93acd4f6-3999-43c0-a02f-17f31116eace" providerId="ADAL" clId="{84663A4F-22D0-4E91-BB6A-CBDD9A36E749}" dt="2024-11-21T16:12:21.860" v="81" actId="1076"/>
          <ac:spMkLst>
            <pc:docMk/>
            <pc:sldMk cId="2397629140" sldId="678"/>
            <ac:spMk id="10" creationId="{990169C1-5DF2-45B9-864B-8E2661F2032F}"/>
          </ac:spMkLst>
        </pc:spChg>
        <pc:picChg chg="add mod">
          <ac:chgData name="AbdullahHalawany" userId="93acd4f6-3999-43c0-a02f-17f31116eace" providerId="ADAL" clId="{84663A4F-22D0-4E91-BB6A-CBDD9A36E749}" dt="2024-11-21T16:29:15.735" v="86"/>
          <ac:picMkLst>
            <pc:docMk/>
            <pc:sldMk cId="2397629140" sldId="678"/>
            <ac:picMk id="5" creationId="{CCB7B062-5E6C-6895-B36C-3ADB10455EA7}"/>
          </ac:picMkLst>
        </pc:picChg>
      </pc:sldChg>
      <pc:sldChg chg="addSp modSp">
        <pc:chgData name="AbdullahHalawany" userId="93acd4f6-3999-43c0-a02f-17f31116eace" providerId="ADAL" clId="{84663A4F-22D0-4E91-BB6A-CBDD9A36E749}" dt="2024-11-21T16:29:15.735" v="86"/>
        <pc:sldMkLst>
          <pc:docMk/>
          <pc:sldMk cId="1065883993" sldId="679"/>
        </pc:sldMkLst>
        <pc:picChg chg="add mod">
          <ac:chgData name="AbdullahHalawany" userId="93acd4f6-3999-43c0-a02f-17f31116eace" providerId="ADAL" clId="{84663A4F-22D0-4E91-BB6A-CBDD9A36E749}" dt="2024-11-21T16:29:15.735" v="86"/>
          <ac:picMkLst>
            <pc:docMk/>
            <pc:sldMk cId="1065883993" sldId="679"/>
            <ac:picMk id="5" creationId="{EB22D237-E535-2C3C-F0E8-15B2FA444124}"/>
          </ac:picMkLst>
        </pc:picChg>
      </pc:sldChg>
      <pc:sldChg chg="addSp modSp">
        <pc:chgData name="AbdullahHalawany" userId="93acd4f6-3999-43c0-a02f-17f31116eace" providerId="ADAL" clId="{84663A4F-22D0-4E91-BB6A-CBDD9A36E749}" dt="2024-11-21T16:29:15.735" v="86"/>
        <pc:sldMkLst>
          <pc:docMk/>
          <pc:sldMk cId="3687742011" sldId="680"/>
        </pc:sldMkLst>
        <pc:picChg chg="add mod">
          <ac:chgData name="AbdullahHalawany" userId="93acd4f6-3999-43c0-a02f-17f31116eace" providerId="ADAL" clId="{84663A4F-22D0-4E91-BB6A-CBDD9A36E749}" dt="2024-11-21T16:29:15.735" v="86"/>
          <ac:picMkLst>
            <pc:docMk/>
            <pc:sldMk cId="3687742011" sldId="680"/>
            <ac:picMk id="6" creationId="{8EC44604-E8EF-20D2-A51E-19F62ABC15D6}"/>
          </ac:picMkLst>
        </pc:picChg>
      </pc:sldChg>
      <pc:sldChg chg="addSp modSp">
        <pc:chgData name="AbdullahHalawany" userId="93acd4f6-3999-43c0-a02f-17f31116eace" providerId="ADAL" clId="{84663A4F-22D0-4E91-BB6A-CBDD9A36E749}" dt="2024-11-21T16:33:44.455" v="87"/>
        <pc:sldMkLst>
          <pc:docMk/>
          <pc:sldMk cId="8283290" sldId="681"/>
        </pc:sldMkLst>
        <pc:picChg chg="add mod">
          <ac:chgData name="AbdullahHalawany" userId="93acd4f6-3999-43c0-a02f-17f31116eace" providerId="ADAL" clId="{84663A4F-22D0-4E91-BB6A-CBDD9A36E749}" dt="2024-11-21T16:33:44.455" v="87"/>
          <ac:picMkLst>
            <pc:docMk/>
            <pc:sldMk cId="8283290" sldId="681"/>
            <ac:picMk id="9" creationId="{0EFFE3B8-A22C-C9FF-62DD-A3E1715F5E5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71BC6C-1DC7-4D16-A3CC-8F6A927E9A6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8CC7B93-9F82-4042-A1CD-FD418701A725}">
      <dgm:prSet custT="1"/>
      <dgm:spPr/>
      <dgm:t>
        <a:bodyPr/>
        <a:lstStyle/>
        <a:p>
          <a:r>
            <a:rPr lang="en-US" altLang="en-US" sz="2800" b="1" dirty="0"/>
            <a:t>Project Budget</a:t>
          </a:r>
          <a:endParaRPr lang="ar-EG" altLang="en-US" sz="2800" b="1" dirty="0"/>
        </a:p>
      </dgm:t>
    </dgm:pt>
    <dgm:pt modelId="{236776CA-0BCB-423D-922E-906E1564C4D7}" type="parTrans" cxnId="{D9BF79C3-3101-45EA-B7EA-E56F3F562678}">
      <dgm:prSet/>
      <dgm:spPr/>
      <dgm:t>
        <a:bodyPr/>
        <a:lstStyle/>
        <a:p>
          <a:pPr>
            <a:lnSpc>
              <a:spcPct val="120000"/>
            </a:lnSpc>
          </a:pPr>
          <a:endParaRPr lang="en-US" sz="2400"/>
        </a:p>
      </dgm:t>
    </dgm:pt>
    <dgm:pt modelId="{834D3694-29DE-42DE-BFEC-8DB79937CD0C}" type="sibTrans" cxnId="{D9BF79C3-3101-45EA-B7EA-E56F3F562678}">
      <dgm:prSet/>
      <dgm:spPr/>
      <dgm:t>
        <a:bodyPr/>
        <a:lstStyle/>
        <a:p>
          <a:pPr>
            <a:lnSpc>
              <a:spcPct val="120000"/>
            </a:lnSpc>
          </a:pPr>
          <a:endParaRPr lang="en-US" sz="2400"/>
        </a:p>
      </dgm:t>
    </dgm:pt>
    <dgm:pt modelId="{369CF301-F8D8-451A-8A2B-048857B536D1}">
      <dgm:prSet custT="1"/>
      <dgm:spPr/>
      <dgm:t>
        <a:bodyPr/>
        <a:lstStyle/>
        <a:p>
          <a:pPr rtl="0">
            <a:lnSpc>
              <a:spcPct val="150000"/>
            </a:lnSpc>
            <a:spcAft>
              <a:spcPts val="600"/>
            </a:spcAft>
          </a:pPr>
          <a:r>
            <a: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Project Cost Accounting Systems</a:t>
          </a:r>
          <a:endParaRPr lang="en-US" sz="2800" b="0" dirty="0">
            <a:latin typeface="+mn-lt"/>
          </a:endParaRPr>
        </a:p>
      </dgm:t>
    </dgm:pt>
    <dgm:pt modelId="{DCA72BCD-BAD7-4BE7-A543-23593EA93C82}" type="parTrans" cxnId="{724C0310-3239-494F-BBBC-EEAC2142521E}">
      <dgm:prSet/>
      <dgm:spPr/>
      <dgm:t>
        <a:bodyPr/>
        <a:lstStyle/>
        <a:p>
          <a:endParaRPr lang="en-US"/>
        </a:p>
      </dgm:t>
    </dgm:pt>
    <dgm:pt modelId="{56FA8B9A-073D-4B0A-9C2B-4048E438613F}" type="sibTrans" cxnId="{724C0310-3239-494F-BBBC-EEAC2142521E}">
      <dgm:prSet/>
      <dgm:spPr/>
      <dgm:t>
        <a:bodyPr/>
        <a:lstStyle/>
        <a:p>
          <a:endParaRPr lang="en-US"/>
        </a:p>
      </dgm:t>
    </dgm:pt>
    <dgm:pt modelId="{1D029FBD-D8E4-4A70-A08B-31C2AD35E56D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Elements Of Budgets And Estimates</a:t>
          </a:r>
        </a:p>
      </dgm:t>
    </dgm:pt>
    <dgm:pt modelId="{1DF15494-1F0A-4B9A-9CF0-1C9AC4CB7954}" type="parTrans" cxnId="{9D994A06-1926-4B88-8F66-5063117EFE17}">
      <dgm:prSet/>
      <dgm:spPr/>
      <dgm:t>
        <a:bodyPr/>
        <a:lstStyle/>
        <a:p>
          <a:pPr rtl="1"/>
          <a:endParaRPr lang="ar-EG"/>
        </a:p>
      </dgm:t>
    </dgm:pt>
    <dgm:pt modelId="{5EDF8819-3921-4E51-B77F-47D797305202}" type="sibTrans" cxnId="{9D994A06-1926-4B88-8F66-5063117EFE17}">
      <dgm:prSet/>
      <dgm:spPr/>
      <dgm:t>
        <a:bodyPr/>
        <a:lstStyle/>
        <a:p>
          <a:pPr rtl="1"/>
          <a:endParaRPr lang="ar-EG"/>
        </a:p>
      </dgm:t>
    </dgm:pt>
    <dgm:pt modelId="{96D5DBAE-A912-47ED-B2FC-9464DE5F947C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Creating a Time-Phased Budget</a:t>
          </a:r>
        </a:p>
      </dgm:t>
    </dgm:pt>
    <dgm:pt modelId="{CDB26DA6-4902-40B9-B0EC-AC07C8EEA799}" type="parTrans" cxnId="{310FB6A0-D218-4CF0-92B2-9752BCE70968}">
      <dgm:prSet/>
      <dgm:spPr/>
      <dgm:t>
        <a:bodyPr/>
        <a:lstStyle/>
        <a:p>
          <a:pPr rtl="1"/>
          <a:endParaRPr lang="ar-EG"/>
        </a:p>
      </dgm:t>
    </dgm:pt>
    <dgm:pt modelId="{E98F64CE-9F9D-4187-B7FD-EC39933EC9BA}" type="sibTrans" cxnId="{310FB6A0-D218-4CF0-92B2-9752BCE70968}">
      <dgm:prSet/>
      <dgm:spPr/>
      <dgm:t>
        <a:bodyPr/>
        <a:lstStyle/>
        <a:p>
          <a:pPr rtl="1"/>
          <a:endParaRPr lang="ar-EG"/>
        </a:p>
      </dgm:t>
    </dgm:pt>
    <dgm:pt modelId="{B2D60191-CC8C-4E34-8A73-595DD6FCA464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Budget Contingencies</a:t>
          </a:r>
        </a:p>
      </dgm:t>
    </dgm:pt>
    <dgm:pt modelId="{B7002121-ECEF-4F1B-9CE5-2D67665281DD}" type="parTrans" cxnId="{A409BBAC-1DA1-452D-AADF-5D841361F6DD}">
      <dgm:prSet/>
      <dgm:spPr/>
      <dgm:t>
        <a:bodyPr/>
        <a:lstStyle/>
        <a:p>
          <a:pPr rtl="1"/>
          <a:endParaRPr lang="ar-EG"/>
        </a:p>
      </dgm:t>
    </dgm:pt>
    <dgm:pt modelId="{DA4DBCA4-08E8-4EAF-A4FE-12405413E79C}" type="sibTrans" cxnId="{A409BBAC-1DA1-452D-AADF-5D841361F6DD}">
      <dgm:prSet/>
      <dgm:spPr/>
      <dgm:t>
        <a:bodyPr/>
        <a:lstStyle/>
        <a:p>
          <a:pPr rtl="1"/>
          <a:endParaRPr lang="ar-EG"/>
        </a:p>
      </dgm:t>
    </dgm:pt>
    <dgm:pt modelId="{A6077C9B-1A49-4C58-B52C-9CBA288BBC65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8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Why a Time-Phased Budget Baseline Is Needed</a:t>
          </a:r>
        </a:p>
      </dgm:t>
    </dgm:pt>
    <dgm:pt modelId="{B5CF8521-736F-4838-B937-6D8F969E2D11}" type="parTrans" cxnId="{02D6ACFC-F732-4D05-A035-9F14A5FA170C}">
      <dgm:prSet/>
      <dgm:spPr/>
      <dgm:t>
        <a:bodyPr/>
        <a:lstStyle/>
        <a:p>
          <a:pPr rtl="1"/>
          <a:endParaRPr lang="ar-EG"/>
        </a:p>
      </dgm:t>
    </dgm:pt>
    <dgm:pt modelId="{5588FD8A-B1D5-4645-A381-BAE68FBCDF58}" type="sibTrans" cxnId="{02D6ACFC-F732-4D05-A035-9F14A5FA170C}">
      <dgm:prSet/>
      <dgm:spPr/>
      <dgm:t>
        <a:bodyPr/>
        <a:lstStyle/>
        <a:p>
          <a:pPr rtl="1"/>
          <a:endParaRPr lang="ar-EG"/>
        </a:p>
      </dgm:t>
    </dgm:pt>
    <dgm:pt modelId="{09E8FE90-B015-4B8D-8DA9-FA66FFA6C6D6}" type="pres">
      <dgm:prSet presAssocID="{DB71BC6C-1DC7-4D16-A3CC-8F6A927E9A64}" presName="linear" presStyleCnt="0">
        <dgm:presLayoutVars>
          <dgm:animLvl val="lvl"/>
          <dgm:resizeHandles val="exact"/>
        </dgm:presLayoutVars>
      </dgm:prSet>
      <dgm:spPr/>
    </dgm:pt>
    <dgm:pt modelId="{A3AA10BE-60E7-4B26-B05A-3CB6405B4F49}" type="pres">
      <dgm:prSet presAssocID="{58CC7B93-9F82-4042-A1CD-FD418701A725}" presName="parentText" presStyleLbl="node1" presStyleIdx="0" presStyleCnt="1" custScaleY="204101" custLinFactNeighborY="-8070">
        <dgm:presLayoutVars>
          <dgm:chMax val="0"/>
          <dgm:bulletEnabled val="1"/>
        </dgm:presLayoutVars>
      </dgm:prSet>
      <dgm:spPr/>
    </dgm:pt>
    <dgm:pt modelId="{897CB477-63AF-4C54-A6C6-26EFE54EB411}" type="pres">
      <dgm:prSet presAssocID="{58CC7B93-9F82-4042-A1CD-FD418701A725}" presName="childText" presStyleLbl="revTx" presStyleIdx="0" presStyleCnt="1" custScaleY="118277">
        <dgm:presLayoutVars>
          <dgm:bulletEnabled val="1"/>
        </dgm:presLayoutVars>
      </dgm:prSet>
      <dgm:spPr/>
    </dgm:pt>
  </dgm:ptLst>
  <dgm:cxnLst>
    <dgm:cxn modelId="{8EA23806-1FCC-453C-B3D0-4F119B2771BB}" type="presOf" srcId="{58CC7B93-9F82-4042-A1CD-FD418701A725}" destId="{A3AA10BE-60E7-4B26-B05A-3CB6405B4F49}" srcOrd="0" destOrd="0" presId="urn:microsoft.com/office/officeart/2005/8/layout/vList2"/>
    <dgm:cxn modelId="{9D994A06-1926-4B88-8F66-5063117EFE17}" srcId="{58CC7B93-9F82-4042-A1CD-FD418701A725}" destId="{1D029FBD-D8E4-4A70-A08B-31C2AD35E56D}" srcOrd="1" destOrd="0" parTransId="{1DF15494-1F0A-4B9A-9CF0-1C9AC4CB7954}" sibTransId="{5EDF8819-3921-4E51-B77F-47D797305202}"/>
    <dgm:cxn modelId="{724C0310-3239-494F-BBBC-EEAC2142521E}" srcId="{58CC7B93-9F82-4042-A1CD-FD418701A725}" destId="{369CF301-F8D8-451A-8A2B-048857B536D1}" srcOrd="0" destOrd="0" parTransId="{DCA72BCD-BAD7-4BE7-A543-23593EA93C82}" sibTransId="{56FA8B9A-073D-4B0A-9C2B-4048E438613F}"/>
    <dgm:cxn modelId="{217B2517-D370-40A6-AD37-2BE39A18A8D7}" type="presOf" srcId="{96D5DBAE-A912-47ED-B2FC-9464DE5F947C}" destId="{897CB477-63AF-4C54-A6C6-26EFE54EB411}" srcOrd="0" destOrd="2" presId="urn:microsoft.com/office/officeart/2005/8/layout/vList2"/>
    <dgm:cxn modelId="{89CA3421-5E92-4117-A45C-328DCC40318D}" type="presOf" srcId="{A6077C9B-1A49-4C58-B52C-9CBA288BBC65}" destId="{897CB477-63AF-4C54-A6C6-26EFE54EB411}" srcOrd="0" destOrd="4" presId="urn:microsoft.com/office/officeart/2005/8/layout/vList2"/>
    <dgm:cxn modelId="{4D56B06C-E5B3-4B56-B387-65AD8DDD3AA4}" type="presOf" srcId="{DB71BC6C-1DC7-4D16-A3CC-8F6A927E9A64}" destId="{09E8FE90-B015-4B8D-8DA9-FA66FFA6C6D6}" srcOrd="0" destOrd="0" presId="urn:microsoft.com/office/officeart/2005/8/layout/vList2"/>
    <dgm:cxn modelId="{4181749B-18BE-431F-AF20-54CCA830E8E9}" type="presOf" srcId="{B2D60191-CC8C-4E34-8A73-595DD6FCA464}" destId="{897CB477-63AF-4C54-A6C6-26EFE54EB411}" srcOrd="0" destOrd="3" presId="urn:microsoft.com/office/officeart/2005/8/layout/vList2"/>
    <dgm:cxn modelId="{310FB6A0-D218-4CF0-92B2-9752BCE70968}" srcId="{58CC7B93-9F82-4042-A1CD-FD418701A725}" destId="{96D5DBAE-A912-47ED-B2FC-9464DE5F947C}" srcOrd="2" destOrd="0" parTransId="{CDB26DA6-4902-40B9-B0EC-AC07C8EEA799}" sibTransId="{E98F64CE-9F9D-4187-B7FD-EC39933EC9BA}"/>
    <dgm:cxn modelId="{A409BBAC-1DA1-452D-AADF-5D841361F6DD}" srcId="{58CC7B93-9F82-4042-A1CD-FD418701A725}" destId="{B2D60191-CC8C-4E34-8A73-595DD6FCA464}" srcOrd="3" destOrd="0" parTransId="{B7002121-ECEF-4F1B-9CE5-2D67665281DD}" sibTransId="{DA4DBCA4-08E8-4EAF-A4FE-12405413E79C}"/>
    <dgm:cxn modelId="{D9BF79C3-3101-45EA-B7EA-E56F3F562678}" srcId="{DB71BC6C-1DC7-4D16-A3CC-8F6A927E9A64}" destId="{58CC7B93-9F82-4042-A1CD-FD418701A725}" srcOrd="0" destOrd="0" parTransId="{236776CA-0BCB-423D-922E-906E1564C4D7}" sibTransId="{834D3694-29DE-42DE-BFEC-8DB79937CD0C}"/>
    <dgm:cxn modelId="{5FC225C6-6DF3-422B-AE6B-34F9D27DA293}" type="presOf" srcId="{369CF301-F8D8-451A-8A2B-048857B536D1}" destId="{897CB477-63AF-4C54-A6C6-26EFE54EB411}" srcOrd="0" destOrd="0" presId="urn:microsoft.com/office/officeart/2005/8/layout/vList2"/>
    <dgm:cxn modelId="{2FBC45E1-12A1-44DC-93EA-DEEE7262DD07}" type="presOf" srcId="{1D029FBD-D8E4-4A70-A08B-31C2AD35E56D}" destId="{897CB477-63AF-4C54-A6C6-26EFE54EB411}" srcOrd="0" destOrd="1" presId="urn:microsoft.com/office/officeart/2005/8/layout/vList2"/>
    <dgm:cxn modelId="{02D6ACFC-F732-4D05-A035-9F14A5FA170C}" srcId="{58CC7B93-9F82-4042-A1CD-FD418701A725}" destId="{A6077C9B-1A49-4C58-B52C-9CBA288BBC65}" srcOrd="4" destOrd="0" parTransId="{B5CF8521-736F-4838-B937-6D8F969E2D11}" sibTransId="{5588FD8A-B1D5-4645-A381-BAE68FBCDF58}"/>
    <dgm:cxn modelId="{3681A7F7-4D1C-405E-B0CC-F94DFF22E549}" type="presParOf" srcId="{09E8FE90-B015-4B8D-8DA9-FA66FFA6C6D6}" destId="{A3AA10BE-60E7-4B26-B05A-3CB6405B4F49}" srcOrd="0" destOrd="0" presId="urn:microsoft.com/office/officeart/2005/8/layout/vList2"/>
    <dgm:cxn modelId="{60FD64C6-747D-4D5E-9764-E4312F016A9D}" type="presParOf" srcId="{09E8FE90-B015-4B8D-8DA9-FA66FFA6C6D6}" destId="{897CB477-63AF-4C54-A6C6-26EFE54EB411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AA10BE-60E7-4B26-B05A-3CB6405B4F49}">
      <dsp:nvSpPr>
        <dsp:cNvPr id="0" name=""/>
        <dsp:cNvSpPr/>
      </dsp:nvSpPr>
      <dsp:spPr>
        <a:xfrm>
          <a:off x="0" y="0"/>
          <a:ext cx="8288037" cy="10661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en-US" sz="2800" b="1" kern="1200" dirty="0"/>
            <a:t>Project Budget</a:t>
          </a:r>
          <a:endParaRPr lang="ar-EG" altLang="en-US" sz="2800" b="1" kern="1200" dirty="0"/>
        </a:p>
      </dsp:txBody>
      <dsp:txXfrm>
        <a:off x="52044" y="52044"/>
        <a:ext cx="8183949" cy="962045"/>
      </dsp:txXfrm>
    </dsp:sp>
    <dsp:sp modelId="{897CB477-63AF-4C54-A6C6-26EFE54EB411}">
      <dsp:nvSpPr>
        <dsp:cNvPr id="0" name=""/>
        <dsp:cNvSpPr/>
      </dsp:nvSpPr>
      <dsp:spPr>
        <a:xfrm>
          <a:off x="0" y="1068951"/>
          <a:ext cx="8288037" cy="33169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3145" tIns="35560" rIns="199136" bIns="35560" numCol="1" spcCol="1270" anchor="t" anchorCtr="0">
          <a:noAutofit/>
        </a:bodyPr>
        <a:lstStyle/>
        <a:p>
          <a:pPr marL="285750" lvl="1" indent="-285750" algn="l" defTabSz="1244600" rtl="0">
            <a:lnSpc>
              <a:spcPct val="150000"/>
            </a:lnSpc>
            <a:spcBef>
              <a:spcPct val="0"/>
            </a:spcBef>
            <a:spcAft>
              <a:spcPts val="600"/>
            </a:spcAft>
            <a:buChar char="•"/>
          </a:pPr>
          <a:r>
            <a:rPr lang="en-US" sz="2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Project Cost Accounting Systems</a:t>
          </a:r>
          <a:endParaRPr lang="en-US" sz="2800" b="0" kern="1200" dirty="0">
            <a:latin typeface="+mn-lt"/>
          </a:endParaRPr>
        </a:p>
        <a:p>
          <a:pPr marL="285750" lvl="1" indent="-285750" algn="l" defTabSz="12446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Elements Of Budgets And Estimates</a:t>
          </a:r>
        </a:p>
        <a:p>
          <a:pPr marL="285750" lvl="1" indent="-285750" algn="l" defTabSz="12446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Creating a Time-Phased Budget</a:t>
          </a:r>
        </a:p>
        <a:p>
          <a:pPr marL="285750" lvl="1" indent="-285750" algn="l" defTabSz="12446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Budget Contingencies</a:t>
          </a:r>
        </a:p>
        <a:p>
          <a:pPr marL="285750" lvl="1" indent="-285750" algn="l" defTabSz="1244600" rtl="0">
            <a:lnSpc>
              <a:spcPct val="15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Why a Time-Phased Budget Baseline Is Needed</a:t>
          </a:r>
        </a:p>
      </dsp:txBody>
      <dsp:txXfrm>
        <a:off x="0" y="1068951"/>
        <a:ext cx="8288037" cy="33169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20/05/1446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8683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88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5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4.pn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Resources and Time 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73825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84738" y="3803633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605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4" y="6187539"/>
            <a:ext cx="6665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Eng. Abdullah Jameel Halawany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6109251" y="4833682"/>
            <a:ext cx="5535062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latin typeface="+mn-lt"/>
              </a:rPr>
              <a:t>Project Budget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92399" y="761292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Session Outline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6683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6628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93319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</a:p>
        </p:txBody>
      </p:sp>
      <p:graphicFrame>
        <p:nvGraphicFramePr>
          <p:cNvPr id="29" name="Content Placeholder 4">
            <a:extLst>
              <a:ext uri="{FF2B5EF4-FFF2-40B4-BE49-F238E27FC236}">
                <a16:creationId xmlns:a16="http://schemas.microsoft.com/office/drawing/2014/main" id="{6C25496F-2985-4181-9F4C-F2994AC560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888352"/>
              </p:ext>
            </p:extLst>
          </p:nvPr>
        </p:nvGraphicFramePr>
        <p:xfrm>
          <a:off x="3465097" y="1690082"/>
          <a:ext cx="8288037" cy="43886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9012" y="2729947"/>
            <a:ext cx="6223148" cy="36659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2" y="1"/>
            <a:ext cx="5911834" cy="3785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473604"/>
      </p:ext>
    </p:extLst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59867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300000"/>
              </a:lnSpc>
              <a:buNone/>
            </a:pPr>
            <a:r>
              <a:rPr lang="en-US" sz="2400" b="1" i="1" dirty="0"/>
              <a:t>Project network times are not a schedule until resources have been assigned.</a:t>
            </a:r>
          </a:p>
          <a:p>
            <a:pPr marL="0" indent="0" algn="ctr">
              <a:lnSpc>
                <a:spcPct val="300000"/>
              </a:lnSpc>
              <a:buNone/>
            </a:pPr>
            <a:r>
              <a:rPr lang="en-US" sz="2400" b="1" i="1" dirty="0"/>
              <a:t>Cost estimates are not a budget until they have been time-phased.</a:t>
            </a:r>
          </a:p>
        </p:txBody>
      </p:sp>
    </p:spTree>
    <p:extLst>
      <p:ext uri="{BB962C8B-B14F-4D97-AF65-F5344CB8AC3E}">
        <p14:creationId xmlns:p14="http://schemas.microsoft.com/office/powerpoint/2010/main" val="4082385159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CBB79BB-645B-40A2-8A8B-96FEA7A5B9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0857"/>
          <a:stretch/>
        </p:blipFill>
        <p:spPr>
          <a:xfrm>
            <a:off x="6851373" y="1728892"/>
            <a:ext cx="4433267" cy="298525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C5DB85B-FF05-455E-8EF7-447861A837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22" y="2663683"/>
            <a:ext cx="6161157" cy="357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86887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79993" y="2543603"/>
            <a:ext cx="4222539" cy="937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>
                <a:solidFill>
                  <a:schemeClr val="bg1"/>
                </a:solidFill>
                <a:latin typeface="Alexandria" charset="0"/>
                <a:cs typeface="Alexandria" charset="0"/>
              </a:rPr>
              <a:t>PROJECT COST ACCOUNTING SYSTEMS</a:t>
            </a:r>
            <a:endParaRPr lang="en-US" sz="2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416620" cy="2206498"/>
            <a:chOff x="5641526" y="3499567"/>
            <a:chExt cx="5416620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605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Project Resources and Time Management</a:t>
              </a:r>
              <a:r>
                <a:rPr lang="en-US" sz="2000" dirty="0">
                  <a:solidFill>
                    <a:srgbClr val="203E5F"/>
                  </a:solidFill>
                  <a:latin typeface="Alexandria" charset="0"/>
                  <a:cs typeface="Alexandria" charset="0"/>
                </a:rPr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55186"/>
              <a:ext cx="42108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Project Budget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08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0596205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7" y="1019069"/>
            <a:ext cx="82215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Accounting Systems (PCAS)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59867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200" dirty="0"/>
              <a:t>A project is a system of sometimes hundreds or thousands of elements—workers, materials, and facilities—all which must be estimated, budgeted, and controlled. 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To expedite the process, reduce confusion, and improve accuracy, you need another system; in particular, one to help compute estimates, create, store and process budgets, and track costs. 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Such a system, called a project cost accounting system (PCAS), is initially set up by the project manager, project accountant or Project Management Office (PMO).</a:t>
            </a:r>
          </a:p>
        </p:txBody>
      </p:sp>
    </p:spTree>
    <p:extLst>
      <p:ext uri="{BB962C8B-B14F-4D97-AF65-F5344CB8AC3E}">
        <p14:creationId xmlns:p14="http://schemas.microsoft.com/office/powerpoint/2010/main" val="2248372235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7" y="1019069"/>
            <a:ext cx="7897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Accounting Systems (PCAS)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59867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While the main focus of the PCAS is on project costs, the system also assists tracking and controlling schedules and work progress.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When a PCAS is combined with other project planning, control, and reporting functions, the whole system is referred to as the project management information system (PMIS).</a:t>
            </a:r>
          </a:p>
        </p:txBody>
      </p:sp>
    </p:spTree>
    <p:extLst>
      <p:ext uri="{BB962C8B-B14F-4D97-AF65-F5344CB8AC3E}">
        <p14:creationId xmlns:p14="http://schemas.microsoft.com/office/powerpoint/2010/main" val="2160568695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903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Accounting Systems (PCAS)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9CD64486-2675-424D-A5D3-268569C37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36" y="2119872"/>
            <a:ext cx="8771672" cy="426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109540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79993" y="2543603"/>
            <a:ext cx="4222539" cy="937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Elements Of Budgets And Estimates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416620" cy="2206498"/>
            <a:chOff x="5641526" y="3499567"/>
            <a:chExt cx="5416620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605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Project Resources and Time Management</a:t>
              </a:r>
              <a:r>
                <a:rPr lang="en-US" sz="2000" dirty="0">
                  <a:solidFill>
                    <a:srgbClr val="203E5F"/>
                  </a:solidFill>
                  <a:latin typeface="Alexandria" charset="0"/>
                  <a:cs typeface="Alexandria" charset="0"/>
                </a:rPr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55186"/>
              <a:ext cx="42108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Project Budget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08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7688059-2A60-44DB-AB90-DEE06DE2D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835" y="3823295"/>
            <a:ext cx="3468234" cy="30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24124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Elements Of Budgets And Estimates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59867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Budgets and cost estimates are the same in that both state the cost of doing something.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The difference is that the estimate comes first and is the basis for the budget.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An </a:t>
            </a:r>
            <a:r>
              <a:rPr lang="en-US" sz="2400" b="1" i="1" dirty="0"/>
              <a:t>estimate</a:t>
            </a:r>
            <a:r>
              <a:rPr lang="en-US" sz="2400" dirty="0"/>
              <a:t> may have to be refined many times, but once approved it becomes the </a:t>
            </a:r>
            <a:r>
              <a:rPr lang="en-US" sz="2400" b="1" i="1" dirty="0"/>
              <a:t>budget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64944217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Elements Of Budgets And Estimates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1798104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Organizations and work units are then committed to performing work according to the budget.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It is the agreed upon amount for what the work should cost, and the baseline against which actual expenditures will be compared.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Project budgets and fiscal operating budgets are similar; the difference is that the former covers the life of a project, the latter only a year at a time.</a:t>
            </a:r>
          </a:p>
        </p:txBody>
      </p:sp>
    </p:spTree>
    <p:extLst>
      <p:ext uri="{BB962C8B-B14F-4D97-AF65-F5344CB8AC3E}">
        <p14:creationId xmlns:p14="http://schemas.microsoft.com/office/powerpoint/2010/main" val="2503663154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Elements Of Budgets And Estimates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1737325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dirty="0"/>
              <a:t>Estimates and budgets share the following elements: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Direct Labor Expense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Direct Non-Labor Expense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Overhead Expense (Direct Overhead)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General and Administrative Expense (Indirect Overhead)</a:t>
            </a:r>
          </a:p>
          <a:p>
            <a:pPr lvl="1">
              <a:lnSpc>
                <a:spcPct val="200000"/>
              </a:lnSpc>
            </a:pPr>
            <a:r>
              <a:rPr lang="en-US" dirty="0"/>
              <a:t>Profit and total billing</a:t>
            </a:r>
          </a:p>
        </p:txBody>
      </p:sp>
    </p:spTree>
    <p:extLst>
      <p:ext uri="{BB962C8B-B14F-4D97-AF65-F5344CB8AC3E}">
        <p14:creationId xmlns:p14="http://schemas.microsoft.com/office/powerpoint/2010/main" val="56130965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Direct Labor Expense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1798104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Direct labor expense is the labor charges applied directly to the task.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For each task or work package, an estimate is made of the number of people needed in each labor grade, and the number of hours or days for each.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This gives the distribution of labor hours or days required per labor grade.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The labor hours for the various grades are then multiplied by their respective wage rates.</a:t>
            </a:r>
          </a:p>
        </p:txBody>
      </p:sp>
    </p:spTree>
    <p:extLst>
      <p:ext uri="{BB962C8B-B14F-4D97-AF65-F5344CB8AC3E}">
        <p14:creationId xmlns:p14="http://schemas.microsoft.com/office/powerpoint/2010/main" val="3706614879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Direct Non-Labor Expense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762000" y="2144254"/>
            <a:ext cx="10467534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US" sz="2000" dirty="0"/>
              <a:t>Direct non-labor expense is the total expense of non-labor charges applied directly to the task.</a:t>
            </a:r>
            <a:endParaRPr lang="ar-SA" sz="2000" dirty="0"/>
          </a:p>
          <a:p>
            <a:pPr algn="just">
              <a:lnSpc>
                <a:spcPct val="100000"/>
              </a:lnSpc>
            </a:pPr>
            <a:r>
              <a:rPr lang="en-US" sz="2000" dirty="0"/>
              <a:t>It includes subcontractors, consultants, travel, material costs, purchased parts, and freight.</a:t>
            </a:r>
          </a:p>
          <a:p>
            <a:pPr algn="just">
              <a:lnSpc>
                <a:spcPct val="100000"/>
              </a:lnSpc>
            </a:pPr>
            <a:r>
              <a:rPr lang="en-US" sz="2000" dirty="0"/>
              <a:t>Direct non-labor expenses also include necessities for installation and operation, such as instruction and maintenance manuals, and spare parts. </a:t>
            </a:r>
          </a:p>
          <a:p>
            <a:pPr algn="just">
              <a:lnSpc>
                <a:spcPct val="100000"/>
              </a:lnSpc>
            </a:pPr>
            <a:r>
              <a:rPr lang="en-US" sz="2000" dirty="0"/>
              <a:t>Note that these are costs incurred only for a specific work package.</a:t>
            </a:r>
          </a:p>
          <a:p>
            <a:pPr algn="just">
              <a:lnSpc>
                <a:spcPct val="100000"/>
              </a:lnSpc>
            </a:pPr>
            <a:r>
              <a:rPr lang="en-US" sz="2000" dirty="0"/>
              <a:t>On smaller projects, the direct non-labor expenses are individually estimated for each work package. </a:t>
            </a:r>
          </a:p>
          <a:p>
            <a:pPr algn="just">
              <a:lnSpc>
                <a:spcPct val="100000"/>
              </a:lnSpc>
            </a:pPr>
            <a:r>
              <a:rPr lang="en-US" sz="2000" dirty="0"/>
              <a:t>In larger projects, a simple percentage rate is applied to cover Direct Non-Labor. </a:t>
            </a:r>
            <a:endParaRPr lang="ar-SA" sz="2000" dirty="0"/>
          </a:p>
          <a:p>
            <a:pPr algn="just">
              <a:lnSpc>
                <a:spcPct val="100000"/>
              </a:lnSpc>
            </a:pPr>
            <a:r>
              <a:rPr lang="en-US" sz="2000" dirty="0"/>
              <a:t>For example, 5 percent of direct labor cost might be included as travel expense, and 5 percent of material costs as freight.</a:t>
            </a:r>
          </a:p>
        </p:txBody>
      </p:sp>
    </p:spTree>
    <p:extLst>
      <p:ext uri="{BB962C8B-B14F-4D97-AF65-F5344CB8AC3E}">
        <p14:creationId xmlns:p14="http://schemas.microsoft.com/office/powerpoint/2010/main" val="3060953303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Overhead Expenses (Direct Overhead)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000139"/>
            <a:ext cx="10255779" cy="43626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100" dirty="0"/>
              <a:t>Costs that can be allocated in a logical manner to specific projects. </a:t>
            </a:r>
          </a:p>
          <a:p>
            <a:pPr algn="just">
              <a:lnSpc>
                <a:spcPct val="150000"/>
              </a:lnSpc>
            </a:pPr>
            <a:r>
              <a:rPr lang="en-US" sz="2100" dirty="0"/>
              <a:t>They include whatever is necessary to house and support the labor, including building rents, utilities, clerical assistance, insurance, and equipment. </a:t>
            </a:r>
          </a:p>
          <a:p>
            <a:pPr algn="just">
              <a:lnSpc>
                <a:spcPct val="150000"/>
              </a:lnSpc>
            </a:pPr>
            <a:r>
              <a:rPr lang="en-US" sz="2100" dirty="0"/>
              <a:t>Usually, overhead is computed as a percentage of the direct labor cost.</a:t>
            </a:r>
          </a:p>
          <a:p>
            <a:pPr algn="just">
              <a:lnSpc>
                <a:spcPct val="150000"/>
              </a:lnSpc>
            </a:pPr>
            <a:r>
              <a:rPr lang="en-US" sz="2100" dirty="0"/>
              <a:t>Frequently the rate is around 100 percent, but it ranges from as low as 25% for companies that do most of their work in the field to over 250% for those with laboratories and expensive facilities and equipment.</a:t>
            </a:r>
          </a:p>
        </p:txBody>
      </p:sp>
    </p:spTree>
    <p:extLst>
      <p:ext uri="{BB962C8B-B14F-4D97-AF65-F5344CB8AC3E}">
        <p14:creationId xmlns:p14="http://schemas.microsoft.com/office/powerpoint/2010/main" val="115541976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449360" y="1087587"/>
            <a:ext cx="92026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General and Administrative Expense (Indirect Overhead)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93913" y="1782388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It includes taxes, financing, penalty and warranty costs, accounting and legal support, proposal expenses, marketing and promotion, salaries and expenses of top management, and employee benefits.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For example, corporate level overhead would be allocated across all projects.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Often, G&amp;A overhead is charged on a time basis, so the longer the project duration, the greater the G&amp;A expense for the project.</a:t>
            </a:r>
          </a:p>
        </p:txBody>
      </p:sp>
    </p:spTree>
    <p:extLst>
      <p:ext uri="{BB962C8B-B14F-4D97-AF65-F5344CB8AC3E}">
        <p14:creationId xmlns:p14="http://schemas.microsoft.com/office/powerpoint/2010/main" val="34726804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Profit and Total Billing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1953236"/>
            <a:ext cx="10255779" cy="47065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5000"/>
              </a:lnSpc>
            </a:pPr>
            <a:r>
              <a:rPr lang="en-US" sz="2400" dirty="0"/>
              <a:t>Profit is the amount left over after expenses have been subtracted from the contractual price. </a:t>
            </a:r>
          </a:p>
          <a:p>
            <a:pPr algn="just">
              <a:lnSpc>
                <a:spcPct val="135000"/>
              </a:lnSpc>
            </a:pPr>
            <a:r>
              <a:rPr lang="en-US" sz="2400" dirty="0"/>
              <a:t>It can also be an agreed-to fixed fee or a percentage of total expenses, determined in part by the kind of contract.</a:t>
            </a:r>
          </a:p>
          <a:p>
            <a:pPr algn="just">
              <a:lnSpc>
                <a:spcPct val="135000"/>
              </a:lnSpc>
            </a:pPr>
            <a:r>
              <a:rPr lang="en-US" sz="2400" dirty="0"/>
              <a:t>Total billing is the sum of total expenses and profit. </a:t>
            </a:r>
          </a:p>
          <a:p>
            <a:pPr algn="just">
              <a:lnSpc>
                <a:spcPct val="135000"/>
              </a:lnSpc>
            </a:pPr>
            <a:r>
              <a:rPr lang="en-US" sz="2400" dirty="0"/>
              <a:t>Total billing and profit are included in estimates for the overall project, groups of work packages, and subcontracted work.</a:t>
            </a:r>
          </a:p>
          <a:p>
            <a:pPr algn="just">
              <a:lnSpc>
                <a:spcPct val="135000"/>
              </a:lnSpc>
            </a:pPr>
            <a:r>
              <a:rPr lang="en-US" sz="2400" dirty="0"/>
              <a:t>They usually do not appear on budgets for lower-level work elements.</a:t>
            </a:r>
          </a:p>
        </p:txBody>
      </p:sp>
    </p:spTree>
    <p:extLst>
      <p:ext uri="{BB962C8B-B14F-4D97-AF65-F5344CB8AC3E}">
        <p14:creationId xmlns:p14="http://schemas.microsoft.com/office/powerpoint/2010/main" val="3103986843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79993" y="2543603"/>
            <a:ext cx="4222539" cy="937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Creating a Time-Phased Budget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416620" cy="2206498"/>
            <a:chOff x="5641526" y="3499567"/>
            <a:chExt cx="5416620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605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Project Resources and Time Management</a:t>
              </a:r>
              <a:r>
                <a:rPr lang="en-US" sz="2000" dirty="0">
                  <a:solidFill>
                    <a:srgbClr val="203E5F"/>
                  </a:solidFill>
                  <a:latin typeface="Alexandria" charset="0"/>
                  <a:cs typeface="Alexandria" charset="0"/>
                </a:rPr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55186"/>
              <a:ext cx="42108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Project Budget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08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4ADEEE4-22B8-4096-BB47-1332E8667B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22" t="18805" r="9586" b="19797"/>
          <a:stretch/>
        </p:blipFill>
        <p:spPr>
          <a:xfrm>
            <a:off x="1720391" y="3791928"/>
            <a:ext cx="3568141" cy="2054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165803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25225" y="2025682"/>
            <a:ext cx="10255779" cy="46291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Simultaneous control of schedules and costs can be difficult, and the project manager needs a way to keep track of where expenses are accruing, how well the project is progressing, and where problems are developing.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One way is with a time-phased budget, which consolidates the project budget and the project schedule.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This budget shows how budgeted costs are distributed over time according to the project schedule.</a:t>
            </a:r>
          </a:p>
        </p:txBody>
      </p:sp>
    </p:spTree>
    <p:extLst>
      <p:ext uri="{BB962C8B-B14F-4D97-AF65-F5344CB8AC3E}">
        <p14:creationId xmlns:p14="http://schemas.microsoft.com/office/powerpoint/2010/main" val="3196832245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88250A13-F596-41F7-A0F0-FD90E6B0F4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318" y="362745"/>
            <a:ext cx="9555682" cy="6132510"/>
          </a:xfr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21</a:t>
            </a:fld>
            <a:endParaRPr lang="en-US" sz="1600" dirty="0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547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06859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In small projects, budgeting and cost monitoring is done using a single budget for the project as a whole. This budget is used to compare actual costs with budgeted costs throughout the project.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On larger projects a single, project-wide budget is too insensitive.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The better way is to subdivide the project budget into smaller budgets called </a:t>
            </a:r>
            <a:r>
              <a:rPr lang="en-US" sz="2400" b="1" i="1" dirty="0"/>
              <a:t>control accounts </a:t>
            </a:r>
            <a:r>
              <a:rPr lang="en-US" sz="2400" dirty="0"/>
              <a:t>or</a:t>
            </a:r>
            <a:r>
              <a:rPr lang="en-US" sz="2400" b="1" i="1" dirty="0"/>
              <a:t> cost accounts</a:t>
            </a:r>
            <a:r>
              <a:rPr lang="en-US" sz="2400" dirty="0"/>
              <a:t>.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Large projects have tens of control accounts; very large projects have hundreds.</a:t>
            </a:r>
          </a:p>
        </p:txBody>
      </p:sp>
    </p:spTree>
    <p:extLst>
      <p:ext uri="{BB962C8B-B14F-4D97-AF65-F5344CB8AC3E}">
        <p14:creationId xmlns:p14="http://schemas.microsoft.com/office/powerpoint/2010/main" val="2636683074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Creating a 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06859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By using information from your WBS and resource schedule, you can create a time-phased cost baseline.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We integrated the WBS and OBS organization breakdown structure so the work packages could be tracked by deliverable and organization responsible.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For each intersection point of the WBS/OBS matrix, you see work package budgets and the total cost.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The total cost at each intersection is called a cost or control account.</a:t>
            </a:r>
          </a:p>
        </p:txBody>
      </p:sp>
    </p:spTree>
    <p:extLst>
      <p:ext uri="{BB962C8B-B14F-4D97-AF65-F5344CB8AC3E}">
        <p14:creationId xmlns:p14="http://schemas.microsoft.com/office/powerpoint/2010/main" val="576958295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Creating a 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2000139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2000" dirty="0"/>
              <a:t>For an example of the PC Prototype Project arranged by deliverable and organization unit responsible. 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For each intersection point of the WBS/OBS matrix, you see work package budgets and the total cost. 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For example, at the intersection of the Read/write head deliverable and the Production department we see there are three work packages with a total budget of $200,000. 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The sum of all cost accounts in a column should represent the total costs for the deliverable.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Conversely, the sum of the cost accounts in a row should represent the costs or budget for the organizational unit responsible to accomplish the work. </a:t>
            </a:r>
          </a:p>
        </p:txBody>
      </p:sp>
    </p:spTree>
    <p:extLst>
      <p:ext uri="{BB962C8B-B14F-4D97-AF65-F5344CB8AC3E}">
        <p14:creationId xmlns:p14="http://schemas.microsoft.com/office/powerpoint/2010/main" val="1700787847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25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E065E-0ECC-4BB8-997D-8340F7963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391" y="136525"/>
            <a:ext cx="9674087" cy="645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198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Creating a 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06859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50000"/>
              </a:lnSpc>
            </a:pPr>
            <a:r>
              <a:rPr lang="en-US" sz="2400" dirty="0"/>
              <a:t>You can continue to “roll up” costs on the WBS/OBS to total project costs. </a:t>
            </a:r>
          </a:p>
          <a:p>
            <a:pPr algn="just">
              <a:lnSpc>
                <a:spcPct val="250000"/>
              </a:lnSpc>
            </a:pPr>
            <a:r>
              <a:rPr lang="en-US" sz="2400" dirty="0"/>
              <a:t>This WBS provides the information you can use to time phase work packages and assign them to their respective scheduled activities over the life of the project.</a:t>
            </a:r>
          </a:p>
        </p:txBody>
      </p:sp>
    </p:spTree>
    <p:extLst>
      <p:ext uri="{BB962C8B-B14F-4D97-AF65-F5344CB8AC3E}">
        <p14:creationId xmlns:p14="http://schemas.microsoft.com/office/powerpoint/2010/main" val="3181102342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Creating a 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1997081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200" dirty="0"/>
              <a:t>The Circuit board work package has a duration of three weeks.</a:t>
            </a:r>
          </a:p>
          <a:p>
            <a:pPr algn="just">
              <a:lnSpc>
                <a:spcPct val="200000"/>
              </a:lnSpc>
            </a:pPr>
            <a:r>
              <a:rPr lang="en-US" sz="2200" dirty="0"/>
              <a:t>Assuming labor, materials, and equipment are tracked separately, the work package costs for labor are distributed over the three weeks as they are expected to occur— $40,000, $30,000, and $50,000 for each week, respectively. </a:t>
            </a:r>
          </a:p>
          <a:p>
            <a:pPr algn="just">
              <a:lnSpc>
                <a:spcPct val="200000"/>
              </a:lnSpc>
            </a:pPr>
            <a:r>
              <a:rPr lang="en-US" sz="2200" dirty="0"/>
              <a:t>When the three-week work package is placed in the network schedule, the costs are distributed to the time-phased budget for the same three scheduled weeks.</a:t>
            </a:r>
          </a:p>
        </p:txBody>
      </p:sp>
    </p:spTree>
    <p:extLst>
      <p:ext uri="{BB962C8B-B14F-4D97-AF65-F5344CB8AC3E}">
        <p14:creationId xmlns:p14="http://schemas.microsoft.com/office/powerpoint/2010/main" val="1953785545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28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1E065E-0ECC-4BB8-997D-8340F7963C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108" y="964446"/>
            <a:ext cx="4777209" cy="3832964"/>
          </a:xfrm>
          <a:prstGeom prst="rect">
            <a:avLst/>
          </a:prstGeom>
        </p:spPr>
      </p:pic>
      <p:pic>
        <p:nvPicPr>
          <p:cNvPr id="9" name="Picture 1">
            <a:extLst>
              <a:ext uri="{FF2B5EF4-FFF2-40B4-BE49-F238E27FC236}">
                <a16:creationId xmlns:a16="http://schemas.microsoft.com/office/drawing/2014/main" id="{49E2355E-5855-44BF-A731-E8C36E8BA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2299846"/>
            <a:ext cx="6595415" cy="3317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72805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Creating a 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06859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US" sz="2400" dirty="0"/>
              <a:t>In a few instances an activity will include more than one work package, where the packages are assigned to one responsible person or department and deliverable. </a:t>
            </a:r>
          </a:p>
          <a:p>
            <a:pPr algn="just">
              <a:lnSpc>
                <a:spcPct val="100000"/>
              </a:lnSpc>
            </a:pPr>
            <a:r>
              <a:rPr lang="en-US" sz="2400" dirty="0"/>
              <a:t>In this case the work packages are consolidated into one activity. This activity includes two WPs. </a:t>
            </a:r>
          </a:p>
          <a:p>
            <a:pPr algn="just">
              <a:lnSpc>
                <a:spcPct val="100000"/>
              </a:lnSpc>
            </a:pPr>
            <a:r>
              <a:rPr lang="en-US" sz="2400" dirty="0"/>
              <a:t>The first, WP-1.1.3.2.4.1 (Code), is distributed over the first three weeks.</a:t>
            </a:r>
          </a:p>
          <a:p>
            <a:pPr algn="just">
              <a:lnSpc>
                <a:spcPct val="100000"/>
              </a:lnSpc>
            </a:pPr>
            <a:r>
              <a:rPr lang="en-US" sz="2400" dirty="0"/>
              <a:t>The second, WP-1.1.3.2.4.2 (Integration), is sequenced over weeks 3 and 4. The activity duration is four weeks. </a:t>
            </a:r>
          </a:p>
          <a:p>
            <a:pPr algn="just">
              <a:lnSpc>
                <a:spcPct val="100000"/>
              </a:lnSpc>
            </a:pPr>
            <a:r>
              <a:rPr lang="en-US" sz="2400" dirty="0"/>
              <a:t>When the activity is placed in the schedule, the costs are distributed starting with the schedule start—$20,000, $15,000, $75,000, and $70,000, respectively.</a:t>
            </a:r>
          </a:p>
        </p:txBody>
      </p:sp>
    </p:spTree>
    <p:extLst>
      <p:ext uri="{BB962C8B-B14F-4D97-AF65-F5344CB8AC3E}">
        <p14:creationId xmlns:p14="http://schemas.microsoft.com/office/powerpoint/2010/main" val="1880832043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B2D042D-E93E-4CBF-ACC1-3B197FD110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61489" y="1294181"/>
            <a:ext cx="4779678" cy="3834716"/>
          </a:xfrm>
          <a:prstGeom prst="rect">
            <a:avLst/>
          </a:prstGeo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30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92770B0-7B15-4764-A4C8-461997867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833" y="126590"/>
            <a:ext cx="10515600" cy="1039602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Creating a Time-Phased Budget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F4E30B-F0C7-41C6-A9A9-0524186E59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833" y="2354358"/>
            <a:ext cx="6681541" cy="423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9683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Creating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 Time-Phased Budget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1882477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200000"/>
              </a:lnSpc>
            </a:pPr>
            <a:r>
              <a:rPr lang="en-US" sz="2400" dirty="0"/>
              <a:t>These time-phased budgets for work packages are lifted from your WBS and are placed in your project schedule as they are expected to occur over the life of the project.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The outcome of these budget allocations is the project cost baseline (also called </a:t>
            </a:r>
            <a:r>
              <a:rPr lang="en-US" sz="2400" b="1" i="1" dirty="0"/>
              <a:t>planned value—PV</a:t>
            </a:r>
            <a:r>
              <a:rPr lang="en-US" sz="2400" dirty="0"/>
              <a:t>), which is used to determine cost and schedule variances as the project is implemented.</a:t>
            </a:r>
          </a:p>
        </p:txBody>
      </p:sp>
    </p:spTree>
    <p:extLst>
      <p:ext uri="{BB962C8B-B14F-4D97-AF65-F5344CB8AC3E}">
        <p14:creationId xmlns:p14="http://schemas.microsoft.com/office/powerpoint/2010/main" val="2668104047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DCB56094-6927-4C89-B4EB-13BD06791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0" y="1389889"/>
            <a:ext cx="3182112" cy="460857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AEEF"/>
                </a:solidFill>
              </a:rPr>
              <a:t>Time-Phased Work Packages Assigned</a:t>
            </a:r>
          </a:p>
        </p:txBody>
      </p:sp>
      <p:pic>
        <p:nvPicPr>
          <p:cNvPr id="4" name="Content Placeholder 3" descr="Chart&#10;&#10;Description automatically generated">
            <a:extLst>
              <a:ext uri="{FF2B5EF4-FFF2-40B4-BE49-F238E27FC236}">
                <a16:creationId xmlns:a16="http://schemas.microsoft.com/office/drawing/2014/main" id="{9290413A-DFF7-4E47-9B53-4FA1B5F7E3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267698" cy="6858000"/>
          </a:xfrm>
        </p:spPr>
      </p:pic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32</a:t>
            </a:fld>
            <a:endParaRPr lang="en-US" sz="1600" dirty="0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791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DCB56094-6927-4C89-B4EB-13BD06791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0" y="1389889"/>
            <a:ext cx="3182112" cy="460857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AEEF"/>
                </a:solidFill>
              </a:rPr>
              <a:t>Project Monthly Cash Flow Statement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33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6" name="Content Placeholder 5" descr="Table&#10;&#10;Description automatically generated">
            <a:extLst>
              <a:ext uri="{FF2B5EF4-FFF2-40B4-BE49-F238E27FC236}">
                <a16:creationId xmlns:a16="http://schemas.microsoft.com/office/drawing/2014/main" id="{6A139DEE-6ED3-4E38-ADFD-73992DDD8A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266176" cy="6831341"/>
          </a:xfrm>
        </p:spPr>
      </p:pic>
    </p:spTree>
    <p:extLst>
      <p:ext uri="{BB962C8B-B14F-4D97-AF65-F5344CB8AC3E}">
        <p14:creationId xmlns:p14="http://schemas.microsoft.com/office/powerpoint/2010/main" val="10457004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DCB56094-6927-4C89-B4EB-13BD06791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0" y="1389889"/>
            <a:ext cx="3182112" cy="4608576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AEEF"/>
                </a:solidFill>
              </a:rPr>
              <a:t>Project</a:t>
            </a:r>
            <a:br>
              <a:rPr lang="en-US" b="1" dirty="0">
                <a:solidFill>
                  <a:srgbClr val="00AEEF"/>
                </a:solidFill>
              </a:rPr>
            </a:br>
            <a:r>
              <a:rPr lang="en-US" b="1" dirty="0">
                <a:solidFill>
                  <a:srgbClr val="00AEEF"/>
                </a:solidFill>
              </a:rPr>
              <a:t>Weekly Resource</a:t>
            </a:r>
            <a:br>
              <a:rPr lang="en-US" b="1" dirty="0">
                <a:solidFill>
                  <a:srgbClr val="00AEEF"/>
                </a:solidFill>
              </a:rPr>
            </a:br>
            <a:r>
              <a:rPr lang="en-US" b="1" dirty="0">
                <a:solidFill>
                  <a:srgbClr val="00AEEF"/>
                </a:solidFill>
              </a:rPr>
              <a:t>Usage Schedule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34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5" name="Content Placeholder 4" descr="Table&#10;&#10;Description automatically generated">
            <a:extLst>
              <a:ext uri="{FF2B5EF4-FFF2-40B4-BE49-F238E27FC236}">
                <a16:creationId xmlns:a16="http://schemas.microsoft.com/office/drawing/2014/main" id="{7C424682-CA79-4FD9-BB95-2FF96A348F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8844455" cy="6888079"/>
          </a:xfrm>
        </p:spPr>
      </p:pic>
    </p:spTree>
    <p:extLst>
      <p:ext uri="{BB962C8B-B14F-4D97-AF65-F5344CB8AC3E}">
        <p14:creationId xmlns:p14="http://schemas.microsoft.com/office/powerpoint/2010/main" val="32600746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79993" y="2543603"/>
            <a:ext cx="4222539" cy="6289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32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Budget Contingencies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416620" cy="2206498"/>
            <a:chOff x="5641526" y="3499567"/>
            <a:chExt cx="5416620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605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Project Resources and Time Management</a:t>
              </a:r>
              <a:r>
                <a:rPr lang="en-US" sz="2000" dirty="0">
                  <a:solidFill>
                    <a:srgbClr val="203E5F"/>
                  </a:solidFill>
                  <a:latin typeface="Alexandria" charset="0"/>
                  <a:cs typeface="Alexandria" charset="0"/>
                </a:rPr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55186"/>
              <a:ext cx="42108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Project Budget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08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2763470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Budget Contingencies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8C985ED-545E-4394-A9C0-B8FF9F8990E0}"/>
              </a:ext>
            </a:extLst>
          </p:cNvPr>
          <p:cNvSpPr txBox="1">
            <a:spLocks/>
          </p:cNvSpPr>
          <p:nvPr/>
        </p:nvSpPr>
        <p:spPr>
          <a:xfrm>
            <a:off x="942308" y="3578087"/>
            <a:ext cx="10213190" cy="275824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563" indent="-182563" fontAlgn="base">
              <a:spcBef>
                <a:spcPts val="1200"/>
              </a:spcBef>
              <a:spcAft>
                <a:spcPts val="200"/>
              </a:spcAft>
              <a:buClr>
                <a:srgbClr val="FFFFFF"/>
              </a:buClr>
              <a:buFontTx/>
              <a:buNone/>
              <a:defRPr/>
            </a:pPr>
            <a:r>
              <a:rPr lang="en-US" altLang="en-US" u="sng" dirty="0">
                <a:latin typeface="Corbel"/>
                <a:ea typeface="MS PGothic" panose="020B0600070205080204" pitchFamily="34" charset="-128"/>
              </a:rPr>
              <a:t>Contingencies are needed because:</a:t>
            </a:r>
          </a:p>
          <a:p>
            <a:pPr marL="1435100" indent="-457200" fontAlgn="base"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lang="en-US" altLang="en-US" sz="2400" dirty="0">
                <a:latin typeface="Corbel"/>
                <a:ea typeface="MS PGothic" panose="020B0600070205080204" pitchFamily="34" charset="-128"/>
              </a:rPr>
              <a:t>  Project scope may change</a:t>
            </a:r>
          </a:p>
          <a:p>
            <a:pPr marL="1435100" indent="-457200" fontAlgn="base"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lang="en-US" altLang="en-US" sz="2400" dirty="0">
                <a:latin typeface="Corbel"/>
                <a:ea typeface="MS PGothic" panose="020B0600070205080204" pitchFamily="34" charset="-128"/>
              </a:rPr>
              <a:t>  Murphy</a:t>
            </a:r>
            <a:r>
              <a:rPr lang="ja-JP" altLang="en-US" sz="2400" dirty="0">
                <a:latin typeface="Corbel"/>
                <a:ea typeface="MS PGothic" panose="020B0600070205080204" pitchFamily="34" charset="-128"/>
              </a:rPr>
              <a:t>’</a:t>
            </a:r>
            <a:r>
              <a:rPr lang="en-US" altLang="ja-JP" sz="2400" dirty="0">
                <a:latin typeface="Corbel"/>
                <a:ea typeface="MS PGothic" panose="020B0600070205080204" pitchFamily="34" charset="-128"/>
              </a:rPr>
              <a:t>s Law is present</a:t>
            </a:r>
          </a:p>
          <a:p>
            <a:pPr marL="1435100" indent="-457200" fontAlgn="base"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lang="en-US" altLang="en-US" sz="2400" dirty="0">
                <a:latin typeface="Corbel"/>
                <a:ea typeface="MS PGothic" panose="020B0600070205080204" pitchFamily="34" charset="-128"/>
              </a:rPr>
              <a:t>  Cost estimation must anticipate interaction costs</a:t>
            </a:r>
          </a:p>
          <a:p>
            <a:pPr marL="1435100" indent="-457200" fontAlgn="base">
              <a:spcBef>
                <a:spcPts val="1200"/>
              </a:spcBef>
              <a:spcAft>
                <a:spcPts val="200"/>
              </a:spcAft>
              <a:buClr>
                <a:schemeClr val="tx1"/>
              </a:buClr>
              <a:buFont typeface="+mj-lt"/>
              <a:buAutoNum type="arabicPeriod"/>
              <a:defRPr/>
            </a:pPr>
            <a:r>
              <a:rPr lang="en-US" altLang="en-US" sz="2400" dirty="0">
                <a:latin typeface="Corbel"/>
                <a:ea typeface="MS PGothic" panose="020B0600070205080204" pitchFamily="34" charset="-128"/>
              </a:rPr>
              <a:t>  Normal conditions are rarely encountered</a:t>
            </a:r>
          </a:p>
          <a:p>
            <a:endParaRPr lang="en-US" sz="2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0717787-F734-4550-8059-6AD93D217CC1}"/>
              </a:ext>
            </a:extLst>
          </p:cNvPr>
          <p:cNvSpPr txBox="1"/>
          <p:nvPr/>
        </p:nvSpPr>
        <p:spPr>
          <a:xfrm>
            <a:off x="1891712" y="2319484"/>
            <a:ext cx="8642350" cy="9540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800" b="1" i="1" dirty="0">
                <a:solidFill>
                  <a:schemeClr val="accent1"/>
                </a:solidFill>
                <a:ea typeface="+mn-ea"/>
              </a:rPr>
              <a:t>The allocation of extra funds to cover uncertainties and </a:t>
            </a:r>
          </a:p>
          <a:p>
            <a:pPr algn="ctr">
              <a:defRPr/>
            </a:pPr>
            <a:r>
              <a:rPr lang="en-US" sz="2800" b="1" i="1" dirty="0">
                <a:solidFill>
                  <a:schemeClr val="accent1"/>
                </a:solidFill>
                <a:ea typeface="+mn-ea"/>
              </a:rPr>
              <a:t>improve the chance of finishing on time</a:t>
            </a:r>
            <a:endParaRPr lang="en-US" sz="280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38379394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Benefits To Contingency Funding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106859"/>
            <a:ext cx="10255779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Recognizes future contains unknowns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Adds provision for company plans for an increase in project cost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US" dirty="0"/>
              <a:t>Applies contingency fund as an early warning signal to potential overdrawn budget</a:t>
            </a:r>
          </a:p>
        </p:txBody>
      </p:sp>
    </p:spTree>
    <p:extLst>
      <p:ext uri="{BB962C8B-B14F-4D97-AF65-F5344CB8AC3E}">
        <p14:creationId xmlns:p14="http://schemas.microsoft.com/office/powerpoint/2010/main" val="4188057186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79993" y="2543603"/>
            <a:ext cx="4222539" cy="1596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Why a Time-Phased Budget Baseline Is Needed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416620" cy="2206498"/>
            <a:chOff x="5641526" y="3499567"/>
            <a:chExt cx="5416620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605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Project Resources and Time Management</a:t>
              </a:r>
              <a:r>
                <a:rPr lang="en-US" sz="2000" dirty="0">
                  <a:solidFill>
                    <a:srgbClr val="203E5F"/>
                  </a:solidFill>
                  <a:latin typeface="Alexandria" charset="0"/>
                  <a:cs typeface="Alexandria" charset="0"/>
                </a:rPr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55186"/>
              <a:ext cx="42108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Project Budget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08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91803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90357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Why a Time-Phased Budget Baseline Is Needed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689640" y="1997081"/>
            <a:ext cx="10668000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sz="2400" dirty="0"/>
              <a:t>Scenario 1</a:t>
            </a:r>
          </a:p>
          <a:p>
            <a:pPr marL="401638" lvl="1">
              <a:lnSpc>
                <a:spcPct val="150000"/>
              </a:lnSpc>
            </a:pPr>
            <a:r>
              <a:rPr lang="en-US" sz="2000" dirty="0"/>
              <a:t>Planned costs for the first five weeks are $2,000,000.</a:t>
            </a:r>
          </a:p>
          <a:p>
            <a:pPr marL="401638" lvl="1">
              <a:lnSpc>
                <a:spcPct val="150000"/>
              </a:lnSpc>
            </a:pPr>
            <a:r>
              <a:rPr lang="en-US" sz="2000" dirty="0"/>
              <a:t>Actual costs for the first five weeks are $2,400,000.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How are we doing? It would be easy to draw the conclusion there is a $400,000 cost overrun.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But we really have no way of knowing.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The $400,000 may represent money spent to move the project ahead of schedule.</a:t>
            </a:r>
          </a:p>
        </p:txBody>
      </p:sp>
    </p:spTree>
    <p:extLst>
      <p:ext uri="{BB962C8B-B14F-4D97-AF65-F5344CB8AC3E}">
        <p14:creationId xmlns:p14="http://schemas.microsoft.com/office/powerpoint/2010/main" val="2803752715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86584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Why a Time-Phased Budget Baseline Is Needed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915803" y="2000139"/>
            <a:ext cx="10255779" cy="439529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sz="2400" dirty="0"/>
              <a:t>Scenario 2</a:t>
            </a:r>
          </a:p>
          <a:p>
            <a:pPr marL="401638" lvl="1">
              <a:lnSpc>
                <a:spcPct val="140000"/>
              </a:lnSpc>
            </a:pPr>
            <a:r>
              <a:rPr lang="en-US" sz="2000" dirty="0"/>
              <a:t>Planned costs for the first five weeks are $2,000,000.</a:t>
            </a:r>
          </a:p>
          <a:p>
            <a:pPr marL="401638" lvl="1">
              <a:lnSpc>
                <a:spcPct val="140000"/>
              </a:lnSpc>
            </a:pPr>
            <a:r>
              <a:rPr lang="en-US" sz="2000" dirty="0"/>
              <a:t>Actual costs for the first five weeks are $1,700,000.</a:t>
            </a:r>
          </a:p>
          <a:p>
            <a:pPr>
              <a:lnSpc>
                <a:spcPct val="140000"/>
              </a:lnSpc>
            </a:pPr>
            <a:r>
              <a:rPr lang="en-US" sz="2400" dirty="0"/>
              <a:t>Is the project costing $300,000 less than we expected? Perhaps. </a:t>
            </a:r>
          </a:p>
          <a:p>
            <a:pPr>
              <a:lnSpc>
                <a:spcPct val="140000"/>
              </a:lnSpc>
            </a:pPr>
            <a:r>
              <a:rPr lang="en-US" sz="2400" dirty="0"/>
              <a:t>But the $300,000 may represent the fact that the project is behind schedule and work has not started. </a:t>
            </a:r>
          </a:p>
          <a:p>
            <a:pPr>
              <a:lnSpc>
                <a:spcPct val="140000"/>
              </a:lnSpc>
            </a:pPr>
            <a:r>
              <a:rPr lang="en-US" sz="2400" dirty="0"/>
              <a:t>Could it be the project is behind schedule and over cost? We cannot tell from these data.</a:t>
            </a:r>
          </a:p>
        </p:txBody>
      </p:sp>
    </p:spTree>
    <p:extLst>
      <p:ext uri="{BB962C8B-B14F-4D97-AF65-F5344CB8AC3E}">
        <p14:creationId xmlns:p14="http://schemas.microsoft.com/office/powerpoint/2010/main" val="1784431864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7" y="1019069"/>
            <a:ext cx="8464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Why a Time-Phased Budget Baseline Is Needed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66775" y="2106859"/>
            <a:ext cx="10304807" cy="42029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The many systems found in the real world that use only planned funds (a constant burn rate) and actual costs can provide false and misleading information.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These systems do not measure how much work was accomplished for the money spent! 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Hence, without time phasing cost to match your project schedule, it is impossible to have reliable information for control purposes.</a:t>
            </a:r>
          </a:p>
        </p:txBody>
      </p:sp>
    </p:spTree>
    <p:extLst>
      <p:ext uri="{BB962C8B-B14F-4D97-AF65-F5344CB8AC3E}">
        <p14:creationId xmlns:p14="http://schemas.microsoft.com/office/powerpoint/2010/main" val="2684459490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Cost Analysis with Early and Late Start Times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762000" y="1987618"/>
            <a:ext cx="10554302" cy="4524017"/>
          </a:xfrm>
          <a:prstGeom prst="rect">
            <a:avLst/>
          </a:prstGeom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2000" dirty="0"/>
              <a:t>It is possible to analyze what effect delaying activities will have on project costs.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When funding restrictions constrain project expenditures, cost schedules reveal the places where the schedule must be changed. 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For example, Figure shows a peak weekly expense of $82,000 in Weeks 18 and 19. 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If a weekly budget ceiling of $60,000 per week were imposed on the project, then late start times would be preferred because they would result in a more “level” cost profile and peak expense of only $54,000. </a:t>
            </a:r>
          </a:p>
          <a:p>
            <a:pPr algn="just">
              <a:lnSpc>
                <a:spcPct val="140000"/>
              </a:lnSpc>
            </a:pPr>
            <a:r>
              <a:rPr lang="en-US" sz="2000" dirty="0"/>
              <a:t>The method for leveling resources is applicable to leveling project costs; costs are treated just as another resource.</a:t>
            </a:r>
          </a:p>
        </p:txBody>
      </p:sp>
    </p:spTree>
    <p:extLst>
      <p:ext uri="{BB962C8B-B14F-4D97-AF65-F5344CB8AC3E}">
        <p14:creationId xmlns:p14="http://schemas.microsoft.com/office/powerpoint/2010/main" val="465192081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35A2014-CD64-447A-A076-36A94BC62247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43</a:t>
            </a:fld>
            <a:endParaRPr lang="en-US" sz="1600" dirty="0">
              <a:solidFill>
                <a:srgbClr val="44546A"/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92770B0-7B15-4764-A4C8-461997867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564" y="677862"/>
            <a:ext cx="3101009" cy="5502275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US" b="1" dirty="0">
                <a:solidFill>
                  <a:srgbClr val="00AEEF"/>
                </a:solidFill>
              </a:rPr>
              <a:t>Cost Analysis with Early and Late Start Times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A6AF41F-7800-4B00-9209-7A734F1F71C5}"/>
              </a:ext>
            </a:extLst>
          </p:cNvPr>
          <p:cNvSpPr txBox="1">
            <a:spLocks/>
          </p:cNvSpPr>
          <p:nvPr/>
        </p:nvSpPr>
        <p:spPr>
          <a:xfrm>
            <a:off x="6299202" y="1219200"/>
            <a:ext cx="5731256" cy="5502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5932A0B-1E47-4936-9A82-0163FBF0CD58}"/>
              </a:ext>
            </a:extLst>
          </p:cNvPr>
          <p:cNvSpPr txBox="1">
            <a:spLocks/>
          </p:cNvSpPr>
          <p:nvPr/>
        </p:nvSpPr>
        <p:spPr>
          <a:xfrm>
            <a:off x="6058409" y="1219199"/>
            <a:ext cx="5731256" cy="5502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5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endParaRPr lang="en-US" dirty="0"/>
          </a:p>
        </p:txBody>
      </p:sp>
      <p:pic>
        <p:nvPicPr>
          <p:cNvPr id="3" name="Content Placeholder 2" descr="Chart, histogram&#10;&#10;Description automatically generated">
            <a:extLst>
              <a:ext uri="{FF2B5EF4-FFF2-40B4-BE49-F238E27FC236}">
                <a16:creationId xmlns:a16="http://schemas.microsoft.com/office/drawing/2014/main" id="{BBF397DD-1151-4B0F-B74D-98E987427B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458" y="136525"/>
            <a:ext cx="6653650" cy="6613264"/>
          </a:xfrm>
        </p:spPr>
      </p:pic>
    </p:spTree>
    <p:extLst>
      <p:ext uri="{BB962C8B-B14F-4D97-AF65-F5344CB8AC3E}">
        <p14:creationId xmlns:p14="http://schemas.microsoft.com/office/powerpoint/2010/main" val="35997351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399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Cost Analysis with Early and Late Start Times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4">
            <a:extLst>
              <a:ext uri="{FF2B5EF4-FFF2-40B4-BE49-F238E27FC236}">
                <a16:creationId xmlns:a16="http://schemas.microsoft.com/office/drawing/2014/main" id="{990169C1-5DF2-45B9-864B-8E2661F2032F}"/>
              </a:ext>
            </a:extLst>
          </p:cNvPr>
          <p:cNvSpPr txBox="1">
            <a:spLocks/>
          </p:cNvSpPr>
          <p:nvPr/>
        </p:nvSpPr>
        <p:spPr>
          <a:xfrm>
            <a:off x="895750" y="1997081"/>
            <a:ext cx="10255779" cy="4202965"/>
          </a:xfrm>
          <a:prstGeom prst="rect">
            <a:avLst/>
          </a:prstGeom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80000"/>
              </a:lnSpc>
            </a:pPr>
            <a:r>
              <a:rPr lang="en-US" sz="2100" dirty="0"/>
              <a:t>Owing to the time value of money, the cost of work done farther in the future has a lower net present worth than the same work if done earlier. </a:t>
            </a:r>
          </a:p>
          <a:p>
            <a:pPr algn="just">
              <a:lnSpc>
                <a:spcPct val="180000"/>
              </a:lnSpc>
            </a:pPr>
            <a:r>
              <a:rPr lang="en-US" sz="2100" dirty="0"/>
              <a:t>Delaying activities in a lengthy project can thus provide substantial savings in the present worth of project costs.</a:t>
            </a:r>
          </a:p>
          <a:p>
            <a:pPr algn="just">
              <a:lnSpc>
                <a:spcPct val="180000"/>
              </a:lnSpc>
            </a:pPr>
            <a:r>
              <a:rPr lang="en-US" sz="2100" dirty="0"/>
              <a:t>Does this mean that activities should be delayed until their late start date? Not necessarily. </a:t>
            </a:r>
          </a:p>
          <a:p>
            <a:pPr algn="just">
              <a:lnSpc>
                <a:spcPct val="180000"/>
              </a:lnSpc>
            </a:pPr>
            <a:r>
              <a:rPr lang="en-US" sz="2100" dirty="0"/>
              <a:t>Remember, delaying activities uses up slack time and leaves less extra time to deal with problems that could put the project behind schedule.</a:t>
            </a:r>
          </a:p>
        </p:txBody>
      </p:sp>
    </p:spTree>
    <p:extLst>
      <p:ext uri="{BB962C8B-B14F-4D97-AF65-F5344CB8AC3E}">
        <p14:creationId xmlns:p14="http://schemas.microsoft.com/office/powerpoint/2010/main" val="2397629140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79993" y="2543603"/>
            <a:ext cx="4222539" cy="1078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Summary of Today Session 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641526" y="2612881"/>
            <a:ext cx="5416620" cy="2206498"/>
            <a:chOff x="5641526" y="3499567"/>
            <a:chExt cx="5416620" cy="2206498"/>
          </a:xfrm>
        </p:grpSpPr>
        <p:sp>
          <p:nvSpPr>
            <p:cNvPr id="7" name="Rectangle 6"/>
            <p:cNvSpPr/>
            <p:nvPr/>
          </p:nvSpPr>
          <p:spPr>
            <a:xfrm>
              <a:off x="6310823" y="499817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PMG 605</a:t>
              </a:r>
            </a:p>
            <a:p>
              <a:pPr algn="ctr"/>
              <a:r>
                <a:rPr lang="en-US" sz="2000" dirty="0">
                  <a:solidFill>
                    <a:srgbClr val="203E5F"/>
                  </a:solidFill>
                </a:rPr>
                <a:t>Project Resources and Time Management</a:t>
              </a:r>
              <a:r>
                <a:rPr lang="en-US" sz="2000" dirty="0">
                  <a:solidFill>
                    <a:srgbClr val="203E5F"/>
                  </a:solidFill>
                  <a:latin typeface="Alexandria" charset="0"/>
                  <a:cs typeface="Alexandria" charset="0"/>
                </a:rPr>
                <a:t> 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55186"/>
              <a:ext cx="42108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Project Budget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08</a:t>
                </a: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5883993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E4CEE41-A093-4089-8BFA-E7FCBD941220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46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638BB69-0C1C-4D48-B5FD-C235253D9C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808"/>
          <a:stretch/>
        </p:blipFill>
        <p:spPr>
          <a:xfrm>
            <a:off x="6333466" y="251493"/>
            <a:ext cx="5535446" cy="2933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A053DF-EEB3-4613-AB02-9349BD27653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4667"/>
          <a:stretch/>
        </p:blipFill>
        <p:spPr>
          <a:xfrm>
            <a:off x="240775" y="251493"/>
            <a:ext cx="5682942" cy="29336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759AEA-8289-4273-B2D2-7349B3EF414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7349"/>
          <a:stretch/>
        </p:blipFill>
        <p:spPr>
          <a:xfrm>
            <a:off x="2835961" y="3326296"/>
            <a:ext cx="6175512" cy="3632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7420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E4CEE41-A093-4089-8BFA-E7FCBD941220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  <a:defRPr/>
            </a:pPr>
            <a:r>
              <a:rPr lang="en-US" sz="1600" dirty="0">
                <a:solidFill>
                  <a:srgbClr val="44546A"/>
                </a:solidFill>
              </a:rPr>
              <a:t>8</a:t>
            </a:r>
            <a:r>
              <a:rPr lang="en-US" sz="1600" dirty="0">
                <a:solidFill>
                  <a:srgbClr val="44546A"/>
                </a:solidFill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lang="en-US" sz="1600" smtClean="0">
                <a:solidFill>
                  <a:srgbClr val="44546A"/>
                </a:solidFill>
              </a:rPr>
              <a:pPr>
                <a:spcAft>
                  <a:spcPts val="600"/>
                </a:spcAft>
                <a:defRPr/>
              </a:pPr>
              <a:t>47</a:t>
            </a:fld>
            <a:endParaRPr lang="en-US" sz="1600" dirty="0">
              <a:solidFill>
                <a:srgbClr val="44546A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2BA711-4190-4C61-8FA7-0A4524BAA1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573" r="10878"/>
          <a:stretch/>
        </p:blipFill>
        <p:spPr>
          <a:xfrm>
            <a:off x="384313" y="247519"/>
            <a:ext cx="5446643" cy="3121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D2671E4-24EA-4EDB-B266-6F77A29F12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848"/>
          <a:stretch/>
        </p:blipFill>
        <p:spPr>
          <a:xfrm>
            <a:off x="6318782" y="247519"/>
            <a:ext cx="5230090" cy="31219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4ECD5F4-878B-4D6C-9645-8FD901CE8B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585"/>
          <a:stretch/>
        </p:blipFill>
        <p:spPr>
          <a:xfrm>
            <a:off x="2431772" y="3648456"/>
            <a:ext cx="6798367" cy="3007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8329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5201" y="1316179"/>
            <a:ext cx="7331272" cy="79051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736526" y="1349559"/>
            <a:ext cx="4906728" cy="696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Resources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Content Placeholder 2"/>
          <p:cNvSpPr txBox="1">
            <a:spLocks/>
          </p:cNvSpPr>
          <p:nvPr/>
        </p:nvSpPr>
        <p:spPr>
          <a:xfrm>
            <a:off x="815201" y="2183868"/>
            <a:ext cx="8739616" cy="46464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Project Management: The Managerial Process Fifth Edition. By: Erik W. Larson, Oregon State University, Clifford F. Gray, Oregon State University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Project Management for Engineering, Business and Technology Fourth Edition. By: John M. Nicholas, Loyola University Chicago, Herman </a:t>
            </a:r>
            <a:r>
              <a:rPr lang="en-US" sz="2400" dirty="0" err="1"/>
              <a:t>Steyn</a:t>
            </a:r>
            <a:r>
              <a:rPr lang="en-US" sz="2400" dirty="0"/>
              <a:t>, University of Pretoria</a:t>
            </a: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8-48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3639722"/>
      </p:ext>
    </p:extLst>
  </p:cSld>
  <p:clrMapOvr>
    <a:masterClrMapping/>
  </p:clrMapOvr>
  <p:transition spd="slow">
    <p:comb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purl.org/dc/terms/"/>
    <ds:schemaRef ds:uri="http://www.w3.org/XML/1998/namespace"/>
    <ds:schemaRef ds:uri="http://purl.org/dc/dcmitype/"/>
    <ds:schemaRef ds:uri="http://schemas.microsoft.com/office/2006/documentManagement/types"/>
    <ds:schemaRef ds:uri="http://purl.org/dc/elements/1.1/"/>
    <ds:schemaRef ds:uri="49100919-8a76-4266-be0c-7dc583902cb4"/>
    <ds:schemaRef ds:uri="http://schemas.microsoft.com/office/infopath/2007/PartnerControls"/>
    <ds:schemaRef ds:uri="http://schemas.openxmlformats.org/package/2006/metadata/core-properties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42D9962-DE7B-4B04-88F5-574041A97D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1209</TotalTime>
  <Words>2404</Words>
  <Application>Microsoft Office PowerPoint</Application>
  <PresentationFormat>Widescreen</PresentationFormat>
  <Paragraphs>298</Paragraphs>
  <Slides>49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Corbel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Creating a Time-Phased Budget</vt:lpstr>
      <vt:lpstr>PowerPoint Presentation</vt:lpstr>
      <vt:lpstr>Time-Phased Work Packages Assigned</vt:lpstr>
      <vt:lpstr>Project Monthly Cash Flow Statement</vt:lpstr>
      <vt:lpstr>Project Weekly Resource Usage Schedule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Cost Analysis with Early and Late Start Times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AbdullahHalawany</cp:lastModifiedBy>
  <cp:revision>251</cp:revision>
  <dcterms:created xsi:type="dcterms:W3CDTF">2023-04-29T09:08:00Z</dcterms:created>
  <dcterms:modified xsi:type="dcterms:W3CDTF">2024-11-21T17:00:25Z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