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D0C08-BD00-C001-EE77-A75E2E17A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4D7B80-4F34-0F7C-A39D-EC6272D94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0422BE-8F5F-4EBE-9E1F-BFACD2398BA2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D36CC0D-9D83-BFA5-D081-167C9EC50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C683A35-EFD6-BABB-E6B4-76FB78303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94E5B7-CD2E-465E-B0CC-D4F162BE2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264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EE0741E-96C2-5EE2-2B05-243909B74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F1F1DD-517F-99FE-787F-0A0AD9CD59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27A30-1AC4-E6D6-8A1A-53A5ACDD41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422BE-8F5F-4EBE-9E1F-BFACD2398BA2}" type="datetimeFigureOut">
              <a:rPr lang="en-US" smtClean="0"/>
              <a:t>8/16/2024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A0CEE-1EAF-3737-8103-2CFD74288D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EE84A0-4F45-C3B8-64E5-60892257A6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94E5B7-CD2E-465E-B0CC-D4F162BE2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42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F23FEA-4CA1-4BC0-70C4-A6AA8055B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972D3F-E7B8-FD57-45A1-1E2E909EC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443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66BB7B-9522-9D1C-71BA-7CB3FFE50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449B0D-DF15-36D1-44B5-DE889E6766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71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99C404-D12C-B40F-CBD2-97A7BD21E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Dyna Architecture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01415E-13AE-856B-4F1A-972704E434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73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2EF024-F5A4-C0CB-1CFB-4044CF718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8EEBF-7113-151B-AF10-EF0123D09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532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40115F-B101-E4CC-C43C-B99FF0367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F6A31-1890-DE6C-F9B8-EBCCA556C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035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EA919-95B1-5CC1-4A7B-868331E89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10168-0A4B-9CEA-0C24-476B0ECB2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24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04E45-59BB-CC3F-D3BA-37EE776FC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73D6E-B5A5-4AD9-D169-216D733B61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0145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4ECF40-43F0-5E88-A128-9062FDD26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D652F9-298E-0F3C-EAD1-D05254AE41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9992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8B6869-A4F2-9532-277F-EC54AB249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0B2CF6-4002-D610-26F3-8C9B3C78ED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79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B621BD-7E22-C8B0-6FAC-EAF380680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AB16FA-CAA5-F6CF-F44C-B8A5F8D69F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672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DC53D8-B9EA-C09D-A78F-56366A302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CC754C-CFD6-4BED-1DE4-9F363CBCE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495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B2864F-AD8B-3182-3DAC-A6D398ED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35B2D-A599-268C-2D31-376F6DA0A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26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7DF02F-10F6-4D69-506D-EB352440B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C6112-E259-D645-1071-EA2B1FB12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755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AFBA24-B232-62B4-EA20-D9D9CFF446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620EA-9F3D-031B-0BEE-713E2FDAA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513478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758E6-6143-76C1-DC82-325CB3798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28CF6-F9BD-4EC7-5636-80F7D09B8E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51335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E40763-B6DA-35EF-28D3-F13B866CE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B1DB88-372A-CF28-960A-D489401989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383732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8D22CF-E4A4-02EF-0208-80181D93D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7B89F-BBA1-B423-6A37-181D1CAB5B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358154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07F3C6-E691-6572-9C10-6B7F23AA1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28F10D-E843-5994-0CD3-18D070AC8E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75351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8EC186-B760-3CD6-9D1A-3862C2F59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A82A4E-D273-3289-D11F-AEC3CD73F8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545965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9D2CC5-9D75-3C92-76CD-D1B5E0E27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 Architecture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DD5AE7-6FF0-C5BF-A47D-031705DABC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63708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3DD4F0-88FE-5B2B-5A22-D67F327E23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DE6DDA-3506-3BE4-B288-6DA177DFB1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309941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400B3E-48FE-16DA-4CF6-D7F607BC5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E326CD-2551-5DCF-F341-12DE80DEDC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51328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BB3FC7-A546-317A-57C0-4CC29EDB8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268B3-A6E8-A52B-58BC-35989FBCCC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70722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93A214-2C8D-97C4-3578-849B4F4E8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71B37D-D126-3DEA-7EEB-F091880EE7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85636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2A68D6-386E-F41D-D094-C6AC143A6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 Algorithm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D32400-A472-92F8-C241-91F285D5BB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638187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E282A8-F565-3551-D7A8-156E81B09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4C3B0-48ED-F3AC-140B-3996F85F7C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395876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050D25-3C65-6CD5-7C80-3CA957E64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6BD04-3F42-E6B1-F558-C428D278CC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11811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590A3F-7BA4-23C0-CBB7-F00E7B43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875F26-7A46-3B00-7691-A35F526F9D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597084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D6CB56-93AD-81B0-A82F-36C62EBCD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ED1D83-1FB4-9749-5E16-451169E7D7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891458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0972BD-7A9D-FA52-682A-2A38232EA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Tabular Dyna-Q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7B5A6-3049-09F4-CA6F-14C5BC6D00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72587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CA9E9-4AE2-C6B9-12EB-E4C11DFAE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8414E2-9781-626F-E5C3-5D27940EC8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1479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FAAB6E-4491-A9E7-A029-137D0F7DA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783635-546F-5516-6A59-2FEADFD6A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8982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14543-49BB-551A-EC0B-D9A01D547A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DA4D5-0DC3-F17B-ACA2-A576C35C41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859206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C67B1D-2E9C-37AB-1BC1-008ABC527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29665-89B6-483B-6C01-B52C7DF7B5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91921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B652E4-80E0-B510-CFD1-A1065C07E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Q-learning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76D99D-37C7-5AFD-6038-E2A4A17733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628411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28691-BEBA-CEE6-F614-1520B9CDE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(Simulation example)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918CAB-743F-C0AE-59E3-5A21CDDFE1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804832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943ACA-C628-D636-CDF2-0FF54F6D2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E16987-4834-D340-F012-F25AC1EA5C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769914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CB6AB-5FD3-5AE3-1598-84E81044A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F34CFA-1356-DC11-B27D-00C5488B0D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748293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03D30-6629-874D-6F92-D8FD3F09C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9E62CD-45E3-F649-B406-9E11A8BEA0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00075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C56D55-7F47-AE1B-DF43-45AEE0B3A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D592AA-2C43-067D-CB73-E8ADF4686D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64844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F8E02-DF84-12D9-D5D8-CD9FE27C0C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4EE648-3EF1-01E5-A151-6744C3326D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597437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ADEF8-EE48-75EB-F05E-B8B762CDD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Dealing with inaccurate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F5A09-74B6-EF18-6AC8-FDCEB78BF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58841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A2C31D-B269-3177-CD4F-BCD51AB85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8323A0-641F-C0C9-91D1-BF04B56D45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874203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8B4FA2-335B-8DF7-BB1C-1D3274821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Exploration and exploitation for model accuracy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B11149-A99C-3A73-6976-94C6F3498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027818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8BD2F7-A39B-04AB-88F6-70E9DE55D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1215-284B-B8DD-6696-792A4478EB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279018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AD9FF5-6CEC-1E2E-BB54-12C8ACEA5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E508D-FCEE-2AB7-D17A-EF487BEF0A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112681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919F2A-4CD6-D4DB-BC22-D533AE93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715F5-5FEA-D1A7-FAAC-C72DEBB779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42169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94FA5-CD82-FD0C-0581-3D209C35C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Dyna-Q vs Dyna-Q+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966240-EE2E-0E4A-DB59-687D910DA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377250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FB1D2E-5FBB-53BA-9764-A0E7DDAFA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25DE05-3423-4078-4872-17D2DAA63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0385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48E04-BC30-7C85-BC70-AD81DC9EF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A35CB-AC90-9CDB-F5BB-892568484E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449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A70136-745C-9AD1-E866-D565022D2B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4C06A4-472F-BBAF-5851-A14009C0F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83622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8F6876-DBEC-B3CD-7EB1-93CE9668C9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24497-9B15-D1DF-FCC8-68DE301B99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2197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6A77BC-DDB6-BA4A-2511-BC5A36A14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FCF9D-FD3F-5EA1-B0F1-A87BF33245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45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44CFEA-4B86-27EF-E124-7F374CC2A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6A4C90-F134-A558-1077-AB072747B4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65720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419D42-190A-9786-E9F5-3A074A802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9572CA-6146-E979-13D1-0D3A7E1AEA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60117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6E55C4-A4BE-2892-4A30-F79356B63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C60CCD-D5AF-15CE-7197-D553B4232E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9374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4BCE27-AA8E-FC86-F01E-BEED57C29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5EE9A-D295-5A9A-558A-7AD95CEAE3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4903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97B91D-3F55-13B6-7FA0-31D0D107E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26DA8-D762-2291-9AA8-779983D48E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0743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</Words>
  <Application>Microsoft Office PowerPoint</Application>
  <PresentationFormat>Widescreen</PresentationFormat>
  <Paragraphs>36</Paragraphs>
  <Slides>58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58</vt:i4>
      </vt:variant>
    </vt:vector>
  </HeadingPairs>
  <TitlesOfParts>
    <vt:vector size="65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Dyna Architecture</vt:lpstr>
      <vt:lpstr>The objectives of this lecture is to: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Dyna Architecture</vt:lpstr>
      <vt:lpstr>Dyna Architecture</vt:lpstr>
      <vt:lpstr>Dyna Architecture</vt:lpstr>
      <vt:lpstr>Example: Dyna Architecture</vt:lpstr>
      <vt:lpstr>Example: Dyna Architecture</vt:lpstr>
      <vt:lpstr>Example: Dyna Architecture</vt:lpstr>
      <vt:lpstr>Example: Dyna Architecture</vt:lpstr>
      <vt:lpstr>Tabular Dyna-Q Algorithm</vt:lpstr>
      <vt:lpstr>Tabular Dyna-Q Algorithm</vt:lpstr>
      <vt:lpstr>Tabular Dyna-Q Algorithm</vt:lpstr>
      <vt:lpstr>Tabular Dyna-Q Algorithm</vt:lpstr>
      <vt:lpstr>Tabular Dyna-Q Algorithm</vt:lpstr>
      <vt:lpstr>Example: Dyna-Q</vt:lpstr>
      <vt:lpstr>Example: Dyna-Q</vt:lpstr>
      <vt:lpstr>Example: Dyna-Q</vt:lpstr>
      <vt:lpstr>Example: Dyna-Q</vt:lpstr>
      <vt:lpstr>Tabular Dyna-Q</vt:lpstr>
      <vt:lpstr>PowerPoint Presentation</vt:lpstr>
      <vt:lpstr>PowerPoint Presentation</vt:lpstr>
      <vt:lpstr>Dyna vs Q-learning</vt:lpstr>
      <vt:lpstr>Dyna vs Q-learning</vt:lpstr>
      <vt:lpstr>Q-learning (Simulation example)</vt:lpstr>
      <vt:lpstr>Dyna-Q (Simulation example)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Dealing with inaccurate models</vt:lpstr>
      <vt:lpstr>Exploration and exploitation for model accuracy</vt:lpstr>
      <vt:lpstr>Exploration and exploitation for model accuracy</vt:lpstr>
      <vt:lpstr>Dyna-Q+</vt:lpstr>
      <vt:lpstr>Dyna-Q vs Dyna-Q+</vt:lpstr>
      <vt:lpstr>Dyna-Q vs Dyna-Q+</vt:lpstr>
      <vt:lpstr>Dyna-Q vs Dyna-Q+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2024-08-16T19:27:14Z</dcterms:created>
  <dcterms:modified xsi:type="dcterms:W3CDTF">2024-08-16T19:27:14Z</dcterms:modified>
</cp:coreProperties>
</file>