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702" r:id="rId5"/>
    <p:sldMasterId id="2147483703" r:id="rId6"/>
    <p:sldMasterId id="2147483704"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Lst>
  <p:sldSz cy="6858000" cx="12192000"/>
  <p:notesSz cx="6858000" cy="9144000"/>
  <p:embeddedFontLst>
    <p:embeddedFont>
      <p:font typeface="Helvetica Neue"/>
      <p:regular r:id="rId43"/>
      <p:bold r:id="rId44"/>
      <p:italic r:id="rId45"/>
      <p:boldItalic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46A6B67-EB5D-4378-90DE-674E8EEC0AEF}">
  <a:tblStyle styleId="{146A6B67-EB5D-4378-90DE-674E8EEC0AEF}"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2.xml"/><Relationship Id="rId20" Type="http://schemas.openxmlformats.org/officeDocument/2006/relationships/slide" Target="slides/slide12.xml"/><Relationship Id="rId42" Type="http://schemas.openxmlformats.org/officeDocument/2006/relationships/slide" Target="slides/slide34.xml"/><Relationship Id="rId41" Type="http://schemas.openxmlformats.org/officeDocument/2006/relationships/slide" Target="slides/slide33.xml"/><Relationship Id="rId22" Type="http://schemas.openxmlformats.org/officeDocument/2006/relationships/slide" Target="slides/slide14.xml"/><Relationship Id="rId44" Type="http://schemas.openxmlformats.org/officeDocument/2006/relationships/font" Target="fonts/HelveticaNeue-bold.fntdata"/><Relationship Id="rId21" Type="http://schemas.openxmlformats.org/officeDocument/2006/relationships/slide" Target="slides/slide13.xml"/><Relationship Id="rId43" Type="http://schemas.openxmlformats.org/officeDocument/2006/relationships/font" Target="fonts/HelveticaNeue-regular.fntdata"/><Relationship Id="rId24" Type="http://schemas.openxmlformats.org/officeDocument/2006/relationships/slide" Target="slides/slide16.xml"/><Relationship Id="rId46" Type="http://schemas.openxmlformats.org/officeDocument/2006/relationships/font" Target="fonts/HelveticaNeue-boldItalic.fntdata"/><Relationship Id="rId23" Type="http://schemas.openxmlformats.org/officeDocument/2006/relationships/slide" Target="slides/slide15.xml"/><Relationship Id="rId45" Type="http://schemas.openxmlformats.org/officeDocument/2006/relationships/font" Target="fonts/HelveticaNeue-italic.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1.xml"/><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11" Type="http://schemas.openxmlformats.org/officeDocument/2006/relationships/slide" Target="slides/slide3.xml"/><Relationship Id="rId33" Type="http://schemas.openxmlformats.org/officeDocument/2006/relationships/slide" Target="slides/slide25.xml"/><Relationship Id="rId10" Type="http://schemas.openxmlformats.org/officeDocument/2006/relationships/slide" Target="slides/slide2.xml"/><Relationship Id="rId32" Type="http://schemas.openxmlformats.org/officeDocument/2006/relationships/slide" Target="slides/slide24.xml"/><Relationship Id="rId13" Type="http://schemas.openxmlformats.org/officeDocument/2006/relationships/slide" Target="slides/slide5.xml"/><Relationship Id="rId35" Type="http://schemas.openxmlformats.org/officeDocument/2006/relationships/slide" Target="slides/slide27.xml"/><Relationship Id="rId12" Type="http://schemas.openxmlformats.org/officeDocument/2006/relationships/slide" Target="slides/slide4.xml"/><Relationship Id="rId34" Type="http://schemas.openxmlformats.org/officeDocument/2006/relationships/slide" Target="slides/slide26.xml"/><Relationship Id="rId15" Type="http://schemas.openxmlformats.org/officeDocument/2006/relationships/slide" Target="slides/slide7.xml"/><Relationship Id="rId37" Type="http://schemas.openxmlformats.org/officeDocument/2006/relationships/slide" Target="slides/slide29.xml"/><Relationship Id="rId14" Type="http://schemas.openxmlformats.org/officeDocument/2006/relationships/slide" Target="slides/slide6.xml"/><Relationship Id="rId36" Type="http://schemas.openxmlformats.org/officeDocument/2006/relationships/slide" Target="slides/slide28.xml"/><Relationship Id="rId17" Type="http://schemas.openxmlformats.org/officeDocument/2006/relationships/slide" Target="slides/slide9.xml"/><Relationship Id="rId39" Type="http://schemas.openxmlformats.org/officeDocument/2006/relationships/slide" Target="slides/slide31.xml"/><Relationship Id="rId16" Type="http://schemas.openxmlformats.org/officeDocument/2006/relationships/slide" Target="slides/slide8.xml"/><Relationship Id="rId38" Type="http://schemas.openxmlformats.org/officeDocument/2006/relationships/slide" Target="slides/slide30.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8" name="Google Shape;278;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9" name="Google Shape;279;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0" name="Google Shape;29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0" name="Google Shape;30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2ec1368c9eb_0_72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0" name="Google Shape;310;g2ec1368c9eb_0_7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2ec1368c9eb_0_73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0" name="Google Shape;320;g2ec1368c9eb_0_7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2ec1368c9eb_0_75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0" name="Google Shape;330;g2ec1368c9eb_0_7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2ec1368c9eb_0_76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2" name="Google Shape;342;g2ec1368c9eb_0_76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2ec1368c9eb_0_77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4" name="Google Shape;354;g2ec1368c9eb_0_77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2ec1368c9eb_0_78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5" name="Google Shape;365;g2ec1368c9eb_0_78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2ec1368c9eb_0_79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5" name="Google Shape;375;g2ec1368c9eb_0_79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g2ec1368c9eb_0_20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4" name="Google Shape;384;g2ec1368c9eb_0_20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g2ec1368c9eb_0_41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6" name="Google Shape;396;g2ec1368c9eb_0_4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g2ec1368c9eb_0_43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8" name="Google Shape;408;g2ec1368c9eb_0_4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g2ec1368c9eb_0_4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0" name="Google Shape;420;g2ec1368c9eb_0_4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g2ec1368c9eb_0_40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4" name="Google Shape;434;g2ec1368c9eb_0_40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g2ec1368c9eb_0_2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6" name="Google Shape;446;g2ec1368c9eb_0_2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2ec1368c9eb_0_2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6" name="Google Shape;456;g2ec1368c9eb_0_2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g2ec1368c9eb_0_2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8" name="Google Shape;468;g2ec1368c9eb_0_2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g2ec1368c9eb_0_24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0" name="Google Shape;480;g2ec1368c9eb_0_2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g2ec1368c9eb_0_25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3" name="Google Shape;493;g2ec1368c9eb_0_2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g2ec1368c9eb_0_26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5" name="Google Shape;505;g2ec1368c9eb_0_2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g2ec1368c9eb_0_27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7" name="Google Shape;517;g2ec1368c9eb_0_27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g2ec1368c9eb_0_28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0" name="Google Shape;530;g2ec1368c9eb_0_28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g2ec1368c9eb_0_29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2" name="Google Shape;542;g2ec1368c9eb_0_29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2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5" name="Google Shape;55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3" name="Shape 563"/>
        <p:cNvGrpSpPr/>
        <p:nvPr/>
      </p:nvGrpSpPr>
      <p:grpSpPr>
        <a:xfrm>
          <a:off x="0" y="0"/>
          <a:ext cx="0" cy="0"/>
          <a:chOff x="0" y="0"/>
          <a:chExt cx="0" cy="0"/>
        </a:xfrm>
      </p:grpSpPr>
      <p:sp>
        <p:nvSpPr>
          <p:cNvPr id="564" name="Google Shape;564;p2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5" name="Google Shape;56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2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5" name="Google Shape;57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3" name="Shape 583"/>
        <p:cNvGrpSpPr/>
        <p:nvPr/>
      </p:nvGrpSpPr>
      <p:grpSpPr>
        <a:xfrm>
          <a:off x="0" y="0"/>
          <a:ext cx="0" cy="0"/>
          <a:chOff x="0" y="0"/>
          <a:chExt cx="0" cy="0"/>
        </a:xfrm>
      </p:grpSpPr>
      <p:sp>
        <p:nvSpPr>
          <p:cNvPr id="584" name="Google Shape;584;p2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85" name="Google Shape;58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p2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5" name="Google Shape;59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2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7" name="Google Shape;607;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p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9" name="Google Shape;61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9" name="Shape 629"/>
        <p:cNvGrpSpPr/>
        <p:nvPr/>
      </p:nvGrpSpPr>
      <p:grpSpPr>
        <a:xfrm>
          <a:off x="0" y="0"/>
          <a:ext cx="0" cy="0"/>
          <a:chOff x="0" y="0"/>
          <a:chExt cx="0" cy="0"/>
        </a:xfrm>
      </p:grpSpPr>
      <p:sp>
        <p:nvSpPr>
          <p:cNvPr id="630" name="Google Shape;630;p2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31" name="Google Shape;63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p3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1" name="Google Shape;64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9" name="Shape 649"/>
        <p:cNvGrpSpPr/>
        <p:nvPr/>
      </p:nvGrpSpPr>
      <p:grpSpPr>
        <a:xfrm>
          <a:off x="0" y="0"/>
          <a:ext cx="0" cy="0"/>
          <a:chOff x="0" y="0"/>
          <a:chExt cx="0" cy="0"/>
        </a:xfrm>
      </p:grpSpPr>
      <p:sp>
        <p:nvSpPr>
          <p:cNvPr id="650" name="Google Shape;650;p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51" name="Google Shape;651;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3"/>
          <p:cNvSpPr/>
          <p:nvPr>
            <p:ph idx="2" type="pic"/>
          </p:nvPr>
        </p:nvSpPr>
        <p:spPr>
          <a:xfrm>
            <a:off x="1" y="0"/>
            <a:ext cx="9740898" cy="596265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 name="Google Shape;22;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5" name="Shape 25"/>
        <p:cNvGrpSpPr/>
        <p:nvPr/>
      </p:nvGrpSpPr>
      <p:grpSpPr>
        <a:xfrm>
          <a:off x="0" y="0"/>
          <a:ext cx="0" cy="0"/>
          <a:chOff x="0" y="0"/>
          <a:chExt cx="0" cy="0"/>
        </a:xfrm>
      </p:grpSpPr>
      <p:sp>
        <p:nvSpPr>
          <p:cNvPr id="26" name="Google Shape;26;p5"/>
          <p:cNvSpPr/>
          <p:nvPr>
            <p:ph idx="2" type="pic"/>
          </p:nvPr>
        </p:nvSpPr>
        <p:spPr>
          <a:xfrm>
            <a:off x="7088924" y="508820"/>
            <a:ext cx="3701847" cy="5184057"/>
          </a:xfrm>
          <a:prstGeom prst="rect">
            <a:avLst/>
          </a:prstGeom>
          <a:solidFill>
            <a:srgbClr val="D8D8D8">
              <a:alpha val="48235"/>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7" name="Shape 27"/>
        <p:cNvGrpSpPr/>
        <p:nvPr/>
      </p:nvGrpSpPr>
      <p:grpSpPr>
        <a:xfrm>
          <a:off x="0" y="0"/>
          <a:ext cx="0" cy="0"/>
          <a:chOff x="0" y="0"/>
          <a:chExt cx="0" cy="0"/>
        </a:xfrm>
      </p:grpSpPr>
      <p:sp>
        <p:nvSpPr>
          <p:cNvPr id="28" name="Google Shape;28;p6"/>
          <p:cNvSpPr/>
          <p:nvPr>
            <p:ph idx="2" type="pic"/>
          </p:nvPr>
        </p:nvSpPr>
        <p:spPr>
          <a:xfrm>
            <a:off x="3452649" y="-3"/>
            <a:ext cx="8739351" cy="685800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9" name="Shape 29"/>
        <p:cNvGrpSpPr/>
        <p:nvPr/>
      </p:nvGrpSpPr>
      <p:grpSpPr>
        <a:xfrm>
          <a:off x="0" y="0"/>
          <a:ext cx="0" cy="0"/>
          <a:chOff x="0" y="0"/>
          <a:chExt cx="0" cy="0"/>
        </a:xfrm>
      </p:grpSpPr>
      <p:sp>
        <p:nvSpPr>
          <p:cNvPr id="30" name="Google Shape;30;p7"/>
          <p:cNvSpPr/>
          <p:nvPr>
            <p:ph idx="2" type="pic"/>
          </p:nvPr>
        </p:nvSpPr>
        <p:spPr>
          <a:xfrm>
            <a:off x="1127760" y="1123950"/>
            <a:ext cx="9936480" cy="461010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p:tgtEl>
                                          <p:spTgt spid="3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31" name="Shape 31"/>
        <p:cNvGrpSpPr/>
        <p:nvPr/>
      </p:nvGrpSpPr>
      <p:grpSpPr>
        <a:xfrm>
          <a:off x="0" y="0"/>
          <a:ext cx="0" cy="0"/>
          <a:chOff x="0" y="0"/>
          <a:chExt cx="0" cy="0"/>
        </a:xfrm>
      </p:grpSpPr>
      <p:sp>
        <p:nvSpPr>
          <p:cNvPr id="32" name="Google Shape;32;p8"/>
          <p:cNvSpPr/>
          <p:nvPr>
            <p:ph idx="2" type="pic"/>
          </p:nvPr>
        </p:nvSpPr>
        <p:spPr>
          <a:xfrm>
            <a:off x="0" y="1"/>
            <a:ext cx="6826172" cy="6857998"/>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p:tgtEl>
                                          <p:spTgt spid="3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3" name="Shape 33"/>
        <p:cNvGrpSpPr/>
        <p:nvPr/>
      </p:nvGrpSpPr>
      <p:grpSpPr>
        <a:xfrm>
          <a:off x="0" y="0"/>
          <a:ext cx="0" cy="0"/>
          <a:chOff x="0" y="0"/>
          <a:chExt cx="0" cy="0"/>
        </a:xfrm>
      </p:grpSpPr>
      <p:sp>
        <p:nvSpPr>
          <p:cNvPr id="34" name="Google Shape;34;p9"/>
          <p:cNvSpPr/>
          <p:nvPr>
            <p:ph idx="2" type="pic"/>
          </p:nvPr>
        </p:nvSpPr>
        <p:spPr>
          <a:xfrm>
            <a:off x="6096000" y="933450"/>
            <a:ext cx="4962146" cy="249555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p:tgtEl>
                                          <p:spTgt spid="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5" name="Shape 35"/>
        <p:cNvGrpSpPr/>
        <p:nvPr/>
      </p:nvGrpSpPr>
      <p:grpSpPr>
        <a:xfrm>
          <a:off x="0" y="0"/>
          <a:ext cx="0" cy="0"/>
          <a:chOff x="0" y="0"/>
          <a:chExt cx="0" cy="0"/>
        </a:xfrm>
      </p:grpSpPr>
      <p:sp>
        <p:nvSpPr>
          <p:cNvPr id="36" name="Google Shape;36;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1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8" name="Google Shape;4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1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1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1" name="Google Shape;61;p1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1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3" name="Google Shape;63;p1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04" name="Shape 104"/>
        <p:cNvGrpSpPr/>
        <p:nvPr/>
      </p:nvGrpSpPr>
      <p:grpSpPr>
        <a:xfrm>
          <a:off x="0" y="0"/>
          <a:ext cx="0" cy="0"/>
          <a:chOff x="0" y="0"/>
          <a:chExt cx="0" cy="0"/>
        </a:xfrm>
      </p:grpSpPr>
      <p:sp>
        <p:nvSpPr>
          <p:cNvPr id="105" name="Google Shape;105;p21"/>
          <p:cNvSpPr/>
          <p:nvPr>
            <p:ph idx="2" type="pic"/>
          </p:nvPr>
        </p:nvSpPr>
        <p:spPr>
          <a:xfrm>
            <a:off x="0" y="0"/>
            <a:ext cx="12192000" cy="68580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06" name="Shape 106"/>
        <p:cNvGrpSpPr/>
        <p:nvPr/>
      </p:nvGrpSpPr>
      <p:grpSpPr>
        <a:xfrm>
          <a:off x="0" y="0"/>
          <a:ext cx="0" cy="0"/>
          <a:chOff x="0" y="0"/>
          <a:chExt cx="0" cy="0"/>
        </a:xfrm>
      </p:grpSpPr>
      <p:sp>
        <p:nvSpPr>
          <p:cNvPr id="107" name="Google Shape;107;p22"/>
          <p:cNvSpPr/>
          <p:nvPr>
            <p:ph idx="2" type="pic"/>
          </p:nvPr>
        </p:nvSpPr>
        <p:spPr>
          <a:xfrm>
            <a:off x="1" y="0"/>
            <a:ext cx="9741000" cy="5962800"/>
          </a:xfrm>
          <a:prstGeom prst="rect">
            <a:avLst/>
          </a:prstGeom>
          <a:solidFill>
            <a:srgbClr val="D8D8D8">
              <a:alpha val="4902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07"/>
                                        </p:tgtEl>
                                        <p:attrNameLst>
                                          <p:attrName>style.visibility</p:attrName>
                                        </p:attrNameLst>
                                      </p:cBhvr>
                                      <p:to>
                                        <p:strVal val="visible"/>
                                      </p:to>
                                    </p:set>
                                    <p:anim calcmode="lin" valueType="num">
                                      <p:cBhvr additive="base">
                                        <p:cTn dur="500"/>
                                        <p:tgtEl>
                                          <p:spTgt spid="10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08" name="Shape 108"/>
        <p:cNvGrpSpPr/>
        <p:nvPr/>
      </p:nvGrpSpPr>
      <p:grpSpPr>
        <a:xfrm>
          <a:off x="0" y="0"/>
          <a:ext cx="0" cy="0"/>
          <a:chOff x="0" y="0"/>
          <a:chExt cx="0" cy="0"/>
        </a:xfrm>
      </p:grpSpPr>
      <p:sp>
        <p:nvSpPr>
          <p:cNvPr id="109" name="Google Shape;109;p23"/>
          <p:cNvSpPr/>
          <p:nvPr>
            <p:ph idx="2" type="pic"/>
          </p:nvPr>
        </p:nvSpPr>
        <p:spPr>
          <a:xfrm>
            <a:off x="7088924" y="508820"/>
            <a:ext cx="3701700" cy="5184000"/>
          </a:xfrm>
          <a:prstGeom prst="rect">
            <a:avLst/>
          </a:prstGeom>
          <a:solidFill>
            <a:srgbClr val="D8D8D8">
              <a:alpha val="49020"/>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09"/>
                                        </p:tgtEl>
                                        <p:attrNameLst>
                                          <p:attrName>style.visibility</p:attrName>
                                        </p:attrNameLst>
                                      </p:cBhvr>
                                      <p:to>
                                        <p:strVal val="visible"/>
                                      </p:to>
                                    </p:set>
                                    <p:anim calcmode="lin" valueType="num">
                                      <p:cBhvr additive="base">
                                        <p:cTn dur="500"/>
                                        <p:tgtEl>
                                          <p:spTgt spid="109"/>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10" name="Shape 110"/>
        <p:cNvGrpSpPr/>
        <p:nvPr/>
      </p:nvGrpSpPr>
      <p:grpSpPr>
        <a:xfrm>
          <a:off x="0" y="0"/>
          <a:ext cx="0" cy="0"/>
          <a:chOff x="0" y="0"/>
          <a:chExt cx="0" cy="0"/>
        </a:xfrm>
      </p:grpSpPr>
      <p:sp>
        <p:nvSpPr>
          <p:cNvPr id="111" name="Google Shape;111;p24"/>
          <p:cNvSpPr/>
          <p:nvPr>
            <p:ph idx="2" type="pic"/>
          </p:nvPr>
        </p:nvSpPr>
        <p:spPr>
          <a:xfrm>
            <a:off x="3452649" y="-3"/>
            <a:ext cx="8739300" cy="6858000"/>
          </a:xfrm>
          <a:prstGeom prst="rect">
            <a:avLst/>
          </a:prstGeom>
          <a:solidFill>
            <a:srgbClr val="D8D8D8">
              <a:alpha val="4902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111"/>
                                        </p:tgtEl>
                                        <p:attrNameLst>
                                          <p:attrName>style.visibility</p:attrName>
                                        </p:attrNameLst>
                                      </p:cBhvr>
                                      <p:to>
                                        <p:strVal val="visible"/>
                                      </p:to>
                                    </p:set>
                                    <p:anim calcmode="lin" valueType="num">
                                      <p:cBhvr additive="base">
                                        <p:cTn dur="500"/>
                                        <p:tgtEl>
                                          <p:spTgt spid="11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12" name="Shape 112"/>
        <p:cNvGrpSpPr/>
        <p:nvPr/>
      </p:nvGrpSpPr>
      <p:grpSpPr>
        <a:xfrm>
          <a:off x="0" y="0"/>
          <a:ext cx="0" cy="0"/>
          <a:chOff x="0" y="0"/>
          <a:chExt cx="0" cy="0"/>
        </a:xfrm>
      </p:grpSpPr>
      <p:sp>
        <p:nvSpPr>
          <p:cNvPr id="113" name="Google Shape;113;p25"/>
          <p:cNvSpPr/>
          <p:nvPr>
            <p:ph idx="2" type="pic"/>
          </p:nvPr>
        </p:nvSpPr>
        <p:spPr>
          <a:xfrm>
            <a:off x="1127760" y="1123950"/>
            <a:ext cx="9936600" cy="4610100"/>
          </a:xfrm>
          <a:prstGeom prst="rect">
            <a:avLst/>
          </a:prstGeom>
          <a:solidFill>
            <a:srgbClr val="D8D8D8">
              <a:alpha val="4902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113"/>
                                        </p:tgtEl>
                                        <p:attrNameLst>
                                          <p:attrName>style.visibility</p:attrName>
                                        </p:attrNameLst>
                                      </p:cBhvr>
                                      <p:to>
                                        <p:strVal val="visible"/>
                                      </p:to>
                                    </p:set>
                                    <p:anim calcmode="lin" valueType="num">
                                      <p:cBhvr additive="base">
                                        <p:cTn dur="500"/>
                                        <p:tgtEl>
                                          <p:spTgt spid="113"/>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14" name="Shape 114"/>
        <p:cNvGrpSpPr/>
        <p:nvPr/>
      </p:nvGrpSpPr>
      <p:grpSpPr>
        <a:xfrm>
          <a:off x="0" y="0"/>
          <a:ext cx="0" cy="0"/>
          <a:chOff x="0" y="0"/>
          <a:chExt cx="0" cy="0"/>
        </a:xfrm>
      </p:grpSpPr>
      <p:sp>
        <p:nvSpPr>
          <p:cNvPr id="115" name="Google Shape;115;p26"/>
          <p:cNvSpPr/>
          <p:nvPr>
            <p:ph idx="2" type="pic"/>
          </p:nvPr>
        </p:nvSpPr>
        <p:spPr>
          <a:xfrm>
            <a:off x="0" y="1"/>
            <a:ext cx="6826200" cy="6858000"/>
          </a:xfrm>
          <a:prstGeom prst="rect">
            <a:avLst/>
          </a:prstGeom>
          <a:solidFill>
            <a:srgbClr val="D8D8D8">
              <a:alpha val="4902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15"/>
                                        </p:tgtEl>
                                        <p:attrNameLst>
                                          <p:attrName>style.visibility</p:attrName>
                                        </p:attrNameLst>
                                      </p:cBhvr>
                                      <p:to>
                                        <p:strVal val="visible"/>
                                      </p:to>
                                    </p:set>
                                    <p:anim calcmode="lin" valueType="num">
                                      <p:cBhvr additive="base">
                                        <p:cTn dur="500"/>
                                        <p:tgtEl>
                                          <p:spTgt spid="11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6" name="Shape 116"/>
        <p:cNvGrpSpPr/>
        <p:nvPr/>
      </p:nvGrpSpPr>
      <p:grpSpPr>
        <a:xfrm>
          <a:off x="0" y="0"/>
          <a:ext cx="0" cy="0"/>
          <a:chOff x="0" y="0"/>
          <a:chExt cx="0" cy="0"/>
        </a:xfrm>
      </p:grpSpPr>
      <p:sp>
        <p:nvSpPr>
          <p:cNvPr id="117" name="Google Shape;117;p27"/>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dk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8" name="Google Shape;118;p27"/>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dk1"/>
              </a:buClr>
              <a:buSzPts val="2400"/>
              <a:buNone/>
              <a:defRPr sz="2400"/>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119" name="Google Shape;119;p2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0" name="Google Shape;120;p2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1" name="Google Shape;121;p2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122" name="Shape 122"/>
        <p:cNvGrpSpPr/>
        <p:nvPr/>
      </p:nvGrpSpPr>
      <p:grpSpPr>
        <a:xfrm>
          <a:off x="0" y="0"/>
          <a:ext cx="0" cy="0"/>
          <a:chOff x="0" y="0"/>
          <a:chExt cx="0" cy="0"/>
        </a:xfrm>
      </p:grpSpPr>
      <p:sp>
        <p:nvSpPr>
          <p:cNvPr id="123" name="Google Shape;123;p28"/>
          <p:cNvSpPr/>
          <p:nvPr>
            <p:ph idx="2" type="pic"/>
          </p:nvPr>
        </p:nvSpPr>
        <p:spPr>
          <a:xfrm>
            <a:off x="6096000" y="933450"/>
            <a:ext cx="4962000" cy="2495700"/>
          </a:xfrm>
          <a:prstGeom prst="rect">
            <a:avLst/>
          </a:prstGeom>
          <a:solidFill>
            <a:srgbClr val="D8D8D8">
              <a:alpha val="4902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123"/>
                                        </p:tgtEl>
                                        <p:attrNameLst>
                                          <p:attrName>style.visibility</p:attrName>
                                        </p:attrNameLst>
                                      </p:cBhvr>
                                      <p:to>
                                        <p:strVal val="visible"/>
                                      </p:to>
                                    </p:set>
                                    <p:anim calcmode="lin" valueType="num">
                                      <p:cBhvr additive="base">
                                        <p:cTn dur="500"/>
                                        <p:tgtEl>
                                          <p:spTgt spid="12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4" name="Shape 124"/>
        <p:cNvGrpSpPr/>
        <p:nvPr/>
      </p:nvGrpSpPr>
      <p:grpSpPr>
        <a:xfrm>
          <a:off x="0" y="0"/>
          <a:ext cx="0" cy="0"/>
          <a:chOff x="0" y="0"/>
          <a:chExt cx="0" cy="0"/>
        </a:xfrm>
      </p:grpSpPr>
      <p:sp>
        <p:nvSpPr>
          <p:cNvPr id="125" name="Google Shape;125;p2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6" name="Google Shape;126;p2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7" name="Google Shape;127;p2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28" name="Shape 128"/>
        <p:cNvGrpSpPr/>
        <p:nvPr/>
      </p:nvGrpSpPr>
      <p:grpSpPr>
        <a:xfrm>
          <a:off x="0" y="0"/>
          <a:ext cx="0" cy="0"/>
          <a:chOff x="0" y="0"/>
          <a:chExt cx="0" cy="0"/>
        </a:xfrm>
      </p:grpSpPr>
      <p:sp>
        <p:nvSpPr>
          <p:cNvPr id="129" name="Google Shape;129;p3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0" name="Google Shape;130;p30"/>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31" name="Google Shape;131;p3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2" name="Google Shape;132;p3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3" name="Google Shape;133;p3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4" name="Shape 134"/>
        <p:cNvGrpSpPr/>
        <p:nvPr/>
      </p:nvGrpSpPr>
      <p:grpSpPr>
        <a:xfrm>
          <a:off x="0" y="0"/>
          <a:ext cx="0" cy="0"/>
          <a:chOff x="0" y="0"/>
          <a:chExt cx="0" cy="0"/>
        </a:xfrm>
      </p:grpSpPr>
      <p:sp>
        <p:nvSpPr>
          <p:cNvPr id="135" name="Google Shape;135;p31"/>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6" name="Google Shape;136;p31"/>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rgbClr val="888888"/>
              </a:buClr>
              <a:buSzPts val="2400"/>
              <a:buNone/>
              <a:defRPr sz="2400">
                <a:solidFill>
                  <a:srgbClr val="888888"/>
                </a:solidFill>
              </a:defRPr>
            </a:lvl1pPr>
            <a:lvl2pPr indent="-228600" lvl="1" marL="914400" rtl="0" algn="l">
              <a:lnSpc>
                <a:spcPct val="90000"/>
              </a:lnSpc>
              <a:spcBef>
                <a:spcPts val="500"/>
              </a:spcBef>
              <a:spcAft>
                <a:spcPts val="0"/>
              </a:spcAft>
              <a:buClr>
                <a:srgbClr val="888888"/>
              </a:buClr>
              <a:buSzPts val="2000"/>
              <a:buNone/>
              <a:defRPr sz="2000">
                <a:solidFill>
                  <a:srgbClr val="888888"/>
                </a:solidFill>
              </a:defRPr>
            </a:lvl2pPr>
            <a:lvl3pPr indent="-228600" lvl="2" marL="1371600" rtl="0" algn="l">
              <a:lnSpc>
                <a:spcPct val="90000"/>
              </a:lnSpc>
              <a:spcBef>
                <a:spcPts val="500"/>
              </a:spcBef>
              <a:spcAft>
                <a:spcPts val="0"/>
              </a:spcAft>
              <a:buClr>
                <a:srgbClr val="888888"/>
              </a:buClr>
              <a:buSzPts val="1800"/>
              <a:buNone/>
              <a:defRPr sz="1800">
                <a:solidFill>
                  <a:srgbClr val="888888"/>
                </a:solidFill>
              </a:defRPr>
            </a:lvl3pPr>
            <a:lvl4pPr indent="-228600" lvl="3" marL="1828800" rtl="0" algn="l">
              <a:lnSpc>
                <a:spcPct val="90000"/>
              </a:lnSpc>
              <a:spcBef>
                <a:spcPts val="500"/>
              </a:spcBef>
              <a:spcAft>
                <a:spcPts val="0"/>
              </a:spcAft>
              <a:buClr>
                <a:srgbClr val="888888"/>
              </a:buClr>
              <a:buSzPts val="1600"/>
              <a:buNone/>
              <a:defRPr sz="1600">
                <a:solidFill>
                  <a:srgbClr val="888888"/>
                </a:solidFill>
              </a:defRPr>
            </a:lvl4pPr>
            <a:lvl5pPr indent="-228600" lvl="4" marL="2286000" rtl="0" algn="l">
              <a:lnSpc>
                <a:spcPct val="90000"/>
              </a:lnSpc>
              <a:spcBef>
                <a:spcPts val="500"/>
              </a:spcBef>
              <a:spcAft>
                <a:spcPts val="0"/>
              </a:spcAft>
              <a:buClr>
                <a:srgbClr val="888888"/>
              </a:buClr>
              <a:buSzPts val="1600"/>
              <a:buNone/>
              <a:defRPr sz="1600">
                <a:solidFill>
                  <a:srgbClr val="888888"/>
                </a:solidFill>
              </a:defRPr>
            </a:lvl5pPr>
            <a:lvl6pPr indent="-228600" lvl="5" marL="2743200" rtl="0" algn="l">
              <a:lnSpc>
                <a:spcPct val="90000"/>
              </a:lnSpc>
              <a:spcBef>
                <a:spcPts val="500"/>
              </a:spcBef>
              <a:spcAft>
                <a:spcPts val="0"/>
              </a:spcAft>
              <a:buClr>
                <a:srgbClr val="888888"/>
              </a:buClr>
              <a:buSzPts val="1600"/>
              <a:buNone/>
              <a:defRPr sz="1600">
                <a:solidFill>
                  <a:srgbClr val="888888"/>
                </a:solidFill>
              </a:defRPr>
            </a:lvl6pPr>
            <a:lvl7pPr indent="-228600" lvl="6" marL="3200400" rtl="0" algn="l">
              <a:lnSpc>
                <a:spcPct val="90000"/>
              </a:lnSpc>
              <a:spcBef>
                <a:spcPts val="500"/>
              </a:spcBef>
              <a:spcAft>
                <a:spcPts val="0"/>
              </a:spcAft>
              <a:buClr>
                <a:srgbClr val="888888"/>
              </a:buClr>
              <a:buSzPts val="1600"/>
              <a:buNone/>
              <a:defRPr sz="1600">
                <a:solidFill>
                  <a:srgbClr val="888888"/>
                </a:solidFill>
              </a:defRPr>
            </a:lvl7pPr>
            <a:lvl8pPr indent="-228600" lvl="7" marL="3657600" rtl="0" algn="l">
              <a:lnSpc>
                <a:spcPct val="90000"/>
              </a:lnSpc>
              <a:spcBef>
                <a:spcPts val="500"/>
              </a:spcBef>
              <a:spcAft>
                <a:spcPts val="0"/>
              </a:spcAft>
              <a:buClr>
                <a:srgbClr val="888888"/>
              </a:buClr>
              <a:buSzPts val="1600"/>
              <a:buNone/>
              <a:defRPr sz="1600">
                <a:solidFill>
                  <a:srgbClr val="888888"/>
                </a:solidFill>
              </a:defRPr>
            </a:lvl8pPr>
            <a:lvl9pPr indent="-228600" lvl="8" marL="4114800" rtl="0" algn="l">
              <a:lnSpc>
                <a:spcPct val="90000"/>
              </a:lnSpc>
              <a:spcBef>
                <a:spcPts val="500"/>
              </a:spcBef>
              <a:spcAft>
                <a:spcPts val="0"/>
              </a:spcAft>
              <a:buClr>
                <a:srgbClr val="888888"/>
              </a:buClr>
              <a:buSzPts val="1600"/>
              <a:buNone/>
              <a:defRPr sz="1600">
                <a:solidFill>
                  <a:srgbClr val="888888"/>
                </a:solidFill>
              </a:defRPr>
            </a:lvl9pPr>
          </a:lstStyle>
          <a:p/>
        </p:txBody>
      </p:sp>
      <p:sp>
        <p:nvSpPr>
          <p:cNvPr id="137" name="Google Shape;137;p3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8" name="Google Shape;138;p3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9" name="Google Shape;139;p3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40" name="Shape 140"/>
        <p:cNvGrpSpPr/>
        <p:nvPr/>
      </p:nvGrpSpPr>
      <p:grpSpPr>
        <a:xfrm>
          <a:off x="0" y="0"/>
          <a:ext cx="0" cy="0"/>
          <a:chOff x="0" y="0"/>
          <a:chExt cx="0" cy="0"/>
        </a:xfrm>
      </p:grpSpPr>
      <p:sp>
        <p:nvSpPr>
          <p:cNvPr id="141" name="Google Shape;141;p32"/>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2" name="Google Shape;142;p32"/>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43" name="Google Shape;143;p32"/>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44" name="Google Shape;144;p3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5" name="Google Shape;145;p3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6" name="Google Shape;146;p3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47" name="Shape 147"/>
        <p:cNvGrpSpPr/>
        <p:nvPr/>
      </p:nvGrpSpPr>
      <p:grpSpPr>
        <a:xfrm>
          <a:off x="0" y="0"/>
          <a:ext cx="0" cy="0"/>
          <a:chOff x="0" y="0"/>
          <a:chExt cx="0" cy="0"/>
        </a:xfrm>
      </p:grpSpPr>
      <p:sp>
        <p:nvSpPr>
          <p:cNvPr id="148" name="Google Shape;148;p33"/>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9" name="Google Shape;149;p33"/>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150" name="Google Shape;150;p33"/>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51" name="Google Shape;151;p33"/>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152" name="Google Shape;152;p33"/>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53" name="Google Shape;153;p3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4" name="Google Shape;154;p3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5" name="Google Shape;155;p3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6" name="Shape 156"/>
        <p:cNvGrpSpPr/>
        <p:nvPr/>
      </p:nvGrpSpPr>
      <p:grpSpPr>
        <a:xfrm>
          <a:off x="0" y="0"/>
          <a:ext cx="0" cy="0"/>
          <a:chOff x="0" y="0"/>
          <a:chExt cx="0" cy="0"/>
        </a:xfrm>
      </p:grpSpPr>
      <p:sp>
        <p:nvSpPr>
          <p:cNvPr id="157" name="Google Shape;157;p34"/>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8" name="Google Shape;158;p34"/>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9" name="Google Shape;159;p34"/>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0" name="Google Shape;160;p3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61" name="Shape 161"/>
        <p:cNvGrpSpPr/>
        <p:nvPr/>
      </p:nvGrpSpPr>
      <p:grpSpPr>
        <a:xfrm>
          <a:off x="0" y="0"/>
          <a:ext cx="0" cy="0"/>
          <a:chOff x="0" y="0"/>
          <a:chExt cx="0" cy="0"/>
        </a:xfrm>
      </p:grpSpPr>
      <p:sp>
        <p:nvSpPr>
          <p:cNvPr id="162" name="Google Shape;162;p35"/>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3" name="Google Shape;163;p35"/>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rtl="0" algn="l">
              <a:lnSpc>
                <a:spcPct val="90000"/>
              </a:lnSpc>
              <a:spcBef>
                <a:spcPts val="1000"/>
              </a:spcBef>
              <a:spcAft>
                <a:spcPts val="0"/>
              </a:spcAft>
              <a:buClr>
                <a:schemeClr val="dk1"/>
              </a:buClr>
              <a:buSzPts val="3200"/>
              <a:buChar char="•"/>
              <a:defRPr sz="3200"/>
            </a:lvl1pPr>
            <a:lvl2pPr indent="-406400" lvl="1" marL="914400" rtl="0" algn="l">
              <a:lnSpc>
                <a:spcPct val="90000"/>
              </a:lnSpc>
              <a:spcBef>
                <a:spcPts val="500"/>
              </a:spcBef>
              <a:spcAft>
                <a:spcPts val="0"/>
              </a:spcAft>
              <a:buClr>
                <a:schemeClr val="dk1"/>
              </a:buClr>
              <a:buSzPts val="2800"/>
              <a:buChar char="•"/>
              <a:defRPr sz="2800"/>
            </a:lvl2pPr>
            <a:lvl3pPr indent="-381000" lvl="2" marL="1371600" rtl="0" algn="l">
              <a:lnSpc>
                <a:spcPct val="90000"/>
              </a:lnSpc>
              <a:spcBef>
                <a:spcPts val="500"/>
              </a:spcBef>
              <a:spcAft>
                <a:spcPts val="0"/>
              </a:spcAft>
              <a:buClr>
                <a:schemeClr val="dk1"/>
              </a:buClr>
              <a:buSzPts val="2400"/>
              <a:buChar char="•"/>
              <a:defRPr sz="2400"/>
            </a:lvl3pPr>
            <a:lvl4pPr indent="-355600" lvl="3" marL="1828800" rtl="0" algn="l">
              <a:lnSpc>
                <a:spcPct val="90000"/>
              </a:lnSpc>
              <a:spcBef>
                <a:spcPts val="500"/>
              </a:spcBef>
              <a:spcAft>
                <a:spcPts val="0"/>
              </a:spcAft>
              <a:buClr>
                <a:schemeClr val="dk1"/>
              </a:buClr>
              <a:buSzPts val="2000"/>
              <a:buChar char="•"/>
              <a:defRPr sz="2000"/>
            </a:lvl4pPr>
            <a:lvl5pPr indent="-355600" lvl="4" marL="2286000" rtl="0" algn="l">
              <a:lnSpc>
                <a:spcPct val="90000"/>
              </a:lnSpc>
              <a:spcBef>
                <a:spcPts val="500"/>
              </a:spcBef>
              <a:spcAft>
                <a:spcPts val="0"/>
              </a:spcAft>
              <a:buClr>
                <a:schemeClr val="dk1"/>
              </a:buClr>
              <a:buSzPts val="2000"/>
              <a:buChar char="•"/>
              <a:defRPr sz="2000"/>
            </a:lvl5pPr>
            <a:lvl6pPr indent="-355600" lvl="5" marL="2743200" rtl="0" algn="l">
              <a:lnSpc>
                <a:spcPct val="90000"/>
              </a:lnSpc>
              <a:spcBef>
                <a:spcPts val="500"/>
              </a:spcBef>
              <a:spcAft>
                <a:spcPts val="0"/>
              </a:spcAft>
              <a:buClr>
                <a:schemeClr val="dk1"/>
              </a:buClr>
              <a:buSzPts val="2000"/>
              <a:buChar char="•"/>
              <a:defRPr sz="2000"/>
            </a:lvl6pPr>
            <a:lvl7pPr indent="-355600" lvl="6" marL="3200400" rtl="0" algn="l">
              <a:lnSpc>
                <a:spcPct val="90000"/>
              </a:lnSpc>
              <a:spcBef>
                <a:spcPts val="500"/>
              </a:spcBef>
              <a:spcAft>
                <a:spcPts val="0"/>
              </a:spcAft>
              <a:buClr>
                <a:schemeClr val="dk1"/>
              </a:buClr>
              <a:buSzPts val="2000"/>
              <a:buChar char="•"/>
              <a:defRPr sz="2000"/>
            </a:lvl7pPr>
            <a:lvl8pPr indent="-355600" lvl="7" marL="3657600" rtl="0" algn="l">
              <a:lnSpc>
                <a:spcPct val="90000"/>
              </a:lnSpc>
              <a:spcBef>
                <a:spcPts val="500"/>
              </a:spcBef>
              <a:spcAft>
                <a:spcPts val="0"/>
              </a:spcAft>
              <a:buClr>
                <a:schemeClr val="dk1"/>
              </a:buClr>
              <a:buSzPts val="2000"/>
              <a:buChar char="•"/>
              <a:defRPr sz="2000"/>
            </a:lvl8pPr>
            <a:lvl9pPr indent="-355600" lvl="8" marL="4114800" rtl="0" algn="l">
              <a:lnSpc>
                <a:spcPct val="90000"/>
              </a:lnSpc>
              <a:spcBef>
                <a:spcPts val="500"/>
              </a:spcBef>
              <a:spcAft>
                <a:spcPts val="0"/>
              </a:spcAft>
              <a:buClr>
                <a:schemeClr val="dk1"/>
              </a:buClr>
              <a:buSzPts val="2000"/>
              <a:buChar char="•"/>
              <a:defRPr sz="2000"/>
            </a:lvl9pPr>
          </a:lstStyle>
          <a:p/>
        </p:txBody>
      </p:sp>
      <p:sp>
        <p:nvSpPr>
          <p:cNvPr id="164" name="Google Shape;164;p35"/>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165" name="Google Shape;165;p3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6" name="Google Shape;166;p3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7" name="Google Shape;167;p3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68" name="Shape 168"/>
        <p:cNvGrpSpPr/>
        <p:nvPr/>
      </p:nvGrpSpPr>
      <p:grpSpPr>
        <a:xfrm>
          <a:off x="0" y="0"/>
          <a:ext cx="0" cy="0"/>
          <a:chOff x="0" y="0"/>
          <a:chExt cx="0" cy="0"/>
        </a:xfrm>
      </p:grpSpPr>
      <p:sp>
        <p:nvSpPr>
          <p:cNvPr id="169" name="Google Shape;169;p36"/>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0" name="Google Shape;170;p36"/>
          <p:cNvSpPr/>
          <p:nvPr>
            <p:ph idx="2" type="pic"/>
          </p:nvPr>
        </p:nvSpPr>
        <p:spPr>
          <a:xfrm>
            <a:off x="5183188" y="987425"/>
            <a:ext cx="6172200" cy="4873500"/>
          </a:xfrm>
          <a:prstGeom prst="rect">
            <a:avLst/>
          </a:prstGeom>
          <a:noFill/>
          <a:ln>
            <a:noFill/>
          </a:ln>
        </p:spPr>
      </p:sp>
      <p:sp>
        <p:nvSpPr>
          <p:cNvPr id="171" name="Google Shape;171;p36"/>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172" name="Google Shape;172;p3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3" name="Google Shape;173;p3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4" name="Google Shape;174;p3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75" name="Shape 175"/>
        <p:cNvGrpSpPr/>
        <p:nvPr/>
      </p:nvGrpSpPr>
      <p:grpSpPr>
        <a:xfrm>
          <a:off x="0" y="0"/>
          <a:ext cx="0" cy="0"/>
          <a:chOff x="0" y="0"/>
          <a:chExt cx="0" cy="0"/>
        </a:xfrm>
      </p:grpSpPr>
      <p:sp>
        <p:nvSpPr>
          <p:cNvPr id="176" name="Google Shape;176;p37"/>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7" name="Google Shape;177;p37"/>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78" name="Google Shape;178;p3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9" name="Google Shape;179;p3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0" name="Google Shape;180;p3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81" name="Shape 181"/>
        <p:cNvGrpSpPr/>
        <p:nvPr/>
      </p:nvGrpSpPr>
      <p:grpSpPr>
        <a:xfrm>
          <a:off x="0" y="0"/>
          <a:ext cx="0" cy="0"/>
          <a:chOff x="0" y="0"/>
          <a:chExt cx="0" cy="0"/>
        </a:xfrm>
      </p:grpSpPr>
      <p:sp>
        <p:nvSpPr>
          <p:cNvPr id="182" name="Google Shape;182;p38"/>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3" name="Google Shape;183;p38"/>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84" name="Google Shape;184;p3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5" name="Google Shape;185;p3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6" name="Google Shape;186;p3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93" name="Shape 193"/>
        <p:cNvGrpSpPr/>
        <p:nvPr/>
      </p:nvGrpSpPr>
      <p:grpSpPr>
        <a:xfrm>
          <a:off x="0" y="0"/>
          <a:ext cx="0" cy="0"/>
          <a:chOff x="0" y="0"/>
          <a:chExt cx="0" cy="0"/>
        </a:xfrm>
      </p:grpSpPr>
      <p:sp>
        <p:nvSpPr>
          <p:cNvPr id="194" name="Google Shape;194;p40"/>
          <p:cNvSpPr/>
          <p:nvPr>
            <p:ph idx="2" type="pic"/>
          </p:nvPr>
        </p:nvSpPr>
        <p:spPr>
          <a:xfrm>
            <a:off x="0" y="0"/>
            <a:ext cx="12192000" cy="6858000"/>
          </a:xfrm>
          <a:prstGeom prst="rect">
            <a:avLst/>
          </a:prstGeom>
          <a:noFill/>
          <a:ln>
            <a:noFill/>
          </a:ln>
        </p:spPr>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95" name="Shape 195"/>
        <p:cNvGrpSpPr/>
        <p:nvPr/>
      </p:nvGrpSpPr>
      <p:grpSpPr>
        <a:xfrm>
          <a:off x="0" y="0"/>
          <a:ext cx="0" cy="0"/>
          <a:chOff x="0" y="0"/>
          <a:chExt cx="0" cy="0"/>
        </a:xfrm>
      </p:grpSpPr>
      <p:sp>
        <p:nvSpPr>
          <p:cNvPr id="196" name="Google Shape;196;p41"/>
          <p:cNvSpPr/>
          <p:nvPr>
            <p:ph idx="2" type="pic"/>
          </p:nvPr>
        </p:nvSpPr>
        <p:spPr>
          <a:xfrm>
            <a:off x="1" y="0"/>
            <a:ext cx="9741000" cy="5962800"/>
          </a:xfrm>
          <a:prstGeom prst="rect">
            <a:avLst/>
          </a:prstGeom>
          <a:solidFill>
            <a:srgbClr val="D8D8D8">
              <a:alpha val="4863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96"/>
                                        </p:tgtEl>
                                        <p:attrNameLst>
                                          <p:attrName>style.visibility</p:attrName>
                                        </p:attrNameLst>
                                      </p:cBhvr>
                                      <p:to>
                                        <p:strVal val="visible"/>
                                      </p:to>
                                    </p:set>
                                    <p:anim calcmode="lin" valueType="num">
                                      <p:cBhvr additive="base">
                                        <p:cTn dur="500"/>
                                        <p:tgtEl>
                                          <p:spTgt spid="19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7" name="Shape 197"/>
        <p:cNvGrpSpPr/>
        <p:nvPr/>
      </p:nvGrpSpPr>
      <p:grpSpPr>
        <a:xfrm>
          <a:off x="0" y="0"/>
          <a:ext cx="0" cy="0"/>
          <a:chOff x="0" y="0"/>
          <a:chExt cx="0" cy="0"/>
        </a:xfrm>
      </p:grpSpPr>
      <p:sp>
        <p:nvSpPr>
          <p:cNvPr id="198" name="Google Shape;198;p42"/>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dk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99" name="Google Shape;199;p42"/>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dk1"/>
              </a:buClr>
              <a:buSzPts val="2400"/>
              <a:buNone/>
              <a:defRPr sz="2400"/>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200" name="Google Shape;200;p4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1" name="Google Shape;201;p4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2" name="Google Shape;202;p4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03" name="Shape 203"/>
        <p:cNvGrpSpPr/>
        <p:nvPr/>
      </p:nvGrpSpPr>
      <p:grpSpPr>
        <a:xfrm>
          <a:off x="0" y="0"/>
          <a:ext cx="0" cy="0"/>
          <a:chOff x="0" y="0"/>
          <a:chExt cx="0" cy="0"/>
        </a:xfrm>
      </p:grpSpPr>
      <p:sp>
        <p:nvSpPr>
          <p:cNvPr id="204" name="Google Shape;204;p43"/>
          <p:cNvSpPr/>
          <p:nvPr>
            <p:ph idx="2" type="pic"/>
          </p:nvPr>
        </p:nvSpPr>
        <p:spPr>
          <a:xfrm>
            <a:off x="7088924" y="508820"/>
            <a:ext cx="3701700" cy="5184000"/>
          </a:xfrm>
          <a:prstGeom prst="rect">
            <a:avLst/>
          </a:prstGeom>
          <a:solidFill>
            <a:srgbClr val="D8D8D8">
              <a:alpha val="48630"/>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04"/>
                                        </p:tgtEl>
                                        <p:attrNameLst>
                                          <p:attrName>style.visibility</p:attrName>
                                        </p:attrNameLst>
                                      </p:cBhvr>
                                      <p:to>
                                        <p:strVal val="visible"/>
                                      </p:to>
                                    </p:set>
                                    <p:anim calcmode="lin" valueType="num">
                                      <p:cBhvr additive="base">
                                        <p:cTn dur="500"/>
                                        <p:tgtEl>
                                          <p:spTgt spid="20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05" name="Shape 205"/>
        <p:cNvGrpSpPr/>
        <p:nvPr/>
      </p:nvGrpSpPr>
      <p:grpSpPr>
        <a:xfrm>
          <a:off x="0" y="0"/>
          <a:ext cx="0" cy="0"/>
          <a:chOff x="0" y="0"/>
          <a:chExt cx="0" cy="0"/>
        </a:xfrm>
      </p:grpSpPr>
      <p:sp>
        <p:nvSpPr>
          <p:cNvPr id="206" name="Google Shape;206;p44"/>
          <p:cNvSpPr/>
          <p:nvPr>
            <p:ph idx="2" type="pic"/>
          </p:nvPr>
        </p:nvSpPr>
        <p:spPr>
          <a:xfrm>
            <a:off x="3452649" y="-3"/>
            <a:ext cx="8739300" cy="6858000"/>
          </a:xfrm>
          <a:prstGeom prst="rect">
            <a:avLst/>
          </a:prstGeom>
          <a:solidFill>
            <a:srgbClr val="D8D8D8">
              <a:alpha val="4863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06"/>
                                        </p:tgtEl>
                                        <p:attrNameLst>
                                          <p:attrName>style.visibility</p:attrName>
                                        </p:attrNameLst>
                                      </p:cBhvr>
                                      <p:to>
                                        <p:strVal val="visible"/>
                                      </p:to>
                                    </p:set>
                                    <p:anim calcmode="lin" valueType="num">
                                      <p:cBhvr additive="base">
                                        <p:cTn dur="500"/>
                                        <p:tgtEl>
                                          <p:spTgt spid="20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07" name="Shape 207"/>
        <p:cNvGrpSpPr/>
        <p:nvPr/>
      </p:nvGrpSpPr>
      <p:grpSpPr>
        <a:xfrm>
          <a:off x="0" y="0"/>
          <a:ext cx="0" cy="0"/>
          <a:chOff x="0" y="0"/>
          <a:chExt cx="0" cy="0"/>
        </a:xfrm>
      </p:grpSpPr>
      <p:sp>
        <p:nvSpPr>
          <p:cNvPr id="208" name="Google Shape;208;p45"/>
          <p:cNvSpPr/>
          <p:nvPr>
            <p:ph idx="2" type="pic"/>
          </p:nvPr>
        </p:nvSpPr>
        <p:spPr>
          <a:xfrm>
            <a:off x="1127760" y="1123950"/>
            <a:ext cx="9936600" cy="4610100"/>
          </a:xfrm>
          <a:prstGeom prst="rect">
            <a:avLst/>
          </a:prstGeom>
          <a:solidFill>
            <a:srgbClr val="D8D8D8">
              <a:alpha val="4863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8"/>
                                        </p:tgtEl>
                                        <p:attrNameLst>
                                          <p:attrName>style.visibility</p:attrName>
                                        </p:attrNameLst>
                                      </p:cBhvr>
                                      <p:to>
                                        <p:strVal val="visible"/>
                                      </p:to>
                                    </p:set>
                                    <p:anim calcmode="lin" valueType="num">
                                      <p:cBhvr additive="base">
                                        <p:cTn dur="500"/>
                                        <p:tgtEl>
                                          <p:spTgt spid="20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09" name="Shape 209"/>
        <p:cNvGrpSpPr/>
        <p:nvPr/>
      </p:nvGrpSpPr>
      <p:grpSpPr>
        <a:xfrm>
          <a:off x="0" y="0"/>
          <a:ext cx="0" cy="0"/>
          <a:chOff x="0" y="0"/>
          <a:chExt cx="0" cy="0"/>
        </a:xfrm>
      </p:grpSpPr>
      <p:sp>
        <p:nvSpPr>
          <p:cNvPr id="210" name="Google Shape;210;p46"/>
          <p:cNvSpPr/>
          <p:nvPr>
            <p:ph idx="2" type="pic"/>
          </p:nvPr>
        </p:nvSpPr>
        <p:spPr>
          <a:xfrm>
            <a:off x="0" y="1"/>
            <a:ext cx="6826200" cy="6858000"/>
          </a:xfrm>
          <a:prstGeom prst="rect">
            <a:avLst/>
          </a:prstGeom>
          <a:solidFill>
            <a:srgbClr val="D8D8D8">
              <a:alpha val="4863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10"/>
                                        </p:tgtEl>
                                        <p:attrNameLst>
                                          <p:attrName>style.visibility</p:attrName>
                                        </p:attrNameLst>
                                      </p:cBhvr>
                                      <p:to>
                                        <p:strVal val="visible"/>
                                      </p:to>
                                    </p:set>
                                    <p:anim calcmode="lin" valueType="num">
                                      <p:cBhvr additive="base">
                                        <p:cTn dur="500"/>
                                        <p:tgtEl>
                                          <p:spTgt spid="21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211" name="Shape 211"/>
        <p:cNvGrpSpPr/>
        <p:nvPr/>
      </p:nvGrpSpPr>
      <p:grpSpPr>
        <a:xfrm>
          <a:off x="0" y="0"/>
          <a:ext cx="0" cy="0"/>
          <a:chOff x="0" y="0"/>
          <a:chExt cx="0" cy="0"/>
        </a:xfrm>
      </p:grpSpPr>
      <p:sp>
        <p:nvSpPr>
          <p:cNvPr id="212" name="Google Shape;212;p47"/>
          <p:cNvSpPr/>
          <p:nvPr>
            <p:ph idx="2" type="pic"/>
          </p:nvPr>
        </p:nvSpPr>
        <p:spPr>
          <a:xfrm>
            <a:off x="6096000" y="933450"/>
            <a:ext cx="4962000" cy="2495700"/>
          </a:xfrm>
          <a:prstGeom prst="rect">
            <a:avLst/>
          </a:prstGeom>
          <a:solidFill>
            <a:srgbClr val="D8D8D8">
              <a:alpha val="4863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212"/>
                                        </p:tgtEl>
                                        <p:attrNameLst>
                                          <p:attrName>style.visibility</p:attrName>
                                        </p:attrNameLst>
                                      </p:cBhvr>
                                      <p:to>
                                        <p:strVal val="visible"/>
                                      </p:to>
                                    </p:set>
                                    <p:anim calcmode="lin" valueType="num">
                                      <p:cBhvr additive="base">
                                        <p:cTn dur="500"/>
                                        <p:tgtEl>
                                          <p:spTgt spid="21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3" name="Shape 213"/>
        <p:cNvGrpSpPr/>
        <p:nvPr/>
      </p:nvGrpSpPr>
      <p:grpSpPr>
        <a:xfrm>
          <a:off x="0" y="0"/>
          <a:ext cx="0" cy="0"/>
          <a:chOff x="0" y="0"/>
          <a:chExt cx="0" cy="0"/>
        </a:xfrm>
      </p:grpSpPr>
      <p:sp>
        <p:nvSpPr>
          <p:cNvPr id="214" name="Google Shape;214;p4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15" name="Google Shape;215;p4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16" name="Google Shape;216;p4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7" name="Shape 217"/>
        <p:cNvGrpSpPr/>
        <p:nvPr/>
      </p:nvGrpSpPr>
      <p:grpSpPr>
        <a:xfrm>
          <a:off x="0" y="0"/>
          <a:ext cx="0" cy="0"/>
          <a:chOff x="0" y="0"/>
          <a:chExt cx="0" cy="0"/>
        </a:xfrm>
      </p:grpSpPr>
      <p:sp>
        <p:nvSpPr>
          <p:cNvPr id="218" name="Google Shape;218;p49"/>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19" name="Google Shape;219;p49"/>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20" name="Google Shape;220;p4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1" name="Google Shape;221;p4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2" name="Google Shape;222;p4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23" name="Shape 223"/>
        <p:cNvGrpSpPr/>
        <p:nvPr/>
      </p:nvGrpSpPr>
      <p:grpSpPr>
        <a:xfrm>
          <a:off x="0" y="0"/>
          <a:ext cx="0" cy="0"/>
          <a:chOff x="0" y="0"/>
          <a:chExt cx="0" cy="0"/>
        </a:xfrm>
      </p:grpSpPr>
      <p:sp>
        <p:nvSpPr>
          <p:cNvPr id="224" name="Google Shape;224;p50"/>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5" name="Google Shape;225;p50"/>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rgbClr val="888888"/>
              </a:buClr>
              <a:buSzPts val="2400"/>
              <a:buNone/>
              <a:defRPr sz="2400">
                <a:solidFill>
                  <a:srgbClr val="888888"/>
                </a:solidFill>
              </a:defRPr>
            </a:lvl1pPr>
            <a:lvl2pPr indent="-228600" lvl="1" marL="914400" rtl="0" algn="l">
              <a:lnSpc>
                <a:spcPct val="90000"/>
              </a:lnSpc>
              <a:spcBef>
                <a:spcPts val="500"/>
              </a:spcBef>
              <a:spcAft>
                <a:spcPts val="0"/>
              </a:spcAft>
              <a:buClr>
                <a:srgbClr val="888888"/>
              </a:buClr>
              <a:buSzPts val="2000"/>
              <a:buNone/>
              <a:defRPr sz="2000">
                <a:solidFill>
                  <a:srgbClr val="888888"/>
                </a:solidFill>
              </a:defRPr>
            </a:lvl2pPr>
            <a:lvl3pPr indent="-228600" lvl="2" marL="1371600" rtl="0" algn="l">
              <a:lnSpc>
                <a:spcPct val="90000"/>
              </a:lnSpc>
              <a:spcBef>
                <a:spcPts val="500"/>
              </a:spcBef>
              <a:spcAft>
                <a:spcPts val="0"/>
              </a:spcAft>
              <a:buClr>
                <a:srgbClr val="888888"/>
              </a:buClr>
              <a:buSzPts val="1800"/>
              <a:buNone/>
              <a:defRPr sz="1800">
                <a:solidFill>
                  <a:srgbClr val="888888"/>
                </a:solidFill>
              </a:defRPr>
            </a:lvl3pPr>
            <a:lvl4pPr indent="-228600" lvl="3" marL="1828800" rtl="0" algn="l">
              <a:lnSpc>
                <a:spcPct val="90000"/>
              </a:lnSpc>
              <a:spcBef>
                <a:spcPts val="500"/>
              </a:spcBef>
              <a:spcAft>
                <a:spcPts val="0"/>
              </a:spcAft>
              <a:buClr>
                <a:srgbClr val="888888"/>
              </a:buClr>
              <a:buSzPts val="1600"/>
              <a:buNone/>
              <a:defRPr sz="1600">
                <a:solidFill>
                  <a:srgbClr val="888888"/>
                </a:solidFill>
              </a:defRPr>
            </a:lvl4pPr>
            <a:lvl5pPr indent="-228600" lvl="4" marL="2286000" rtl="0" algn="l">
              <a:lnSpc>
                <a:spcPct val="90000"/>
              </a:lnSpc>
              <a:spcBef>
                <a:spcPts val="500"/>
              </a:spcBef>
              <a:spcAft>
                <a:spcPts val="0"/>
              </a:spcAft>
              <a:buClr>
                <a:srgbClr val="888888"/>
              </a:buClr>
              <a:buSzPts val="1600"/>
              <a:buNone/>
              <a:defRPr sz="1600">
                <a:solidFill>
                  <a:srgbClr val="888888"/>
                </a:solidFill>
              </a:defRPr>
            </a:lvl5pPr>
            <a:lvl6pPr indent="-228600" lvl="5" marL="2743200" rtl="0" algn="l">
              <a:lnSpc>
                <a:spcPct val="90000"/>
              </a:lnSpc>
              <a:spcBef>
                <a:spcPts val="500"/>
              </a:spcBef>
              <a:spcAft>
                <a:spcPts val="0"/>
              </a:spcAft>
              <a:buClr>
                <a:srgbClr val="888888"/>
              </a:buClr>
              <a:buSzPts val="1600"/>
              <a:buNone/>
              <a:defRPr sz="1600">
                <a:solidFill>
                  <a:srgbClr val="888888"/>
                </a:solidFill>
              </a:defRPr>
            </a:lvl6pPr>
            <a:lvl7pPr indent="-228600" lvl="6" marL="3200400" rtl="0" algn="l">
              <a:lnSpc>
                <a:spcPct val="90000"/>
              </a:lnSpc>
              <a:spcBef>
                <a:spcPts val="500"/>
              </a:spcBef>
              <a:spcAft>
                <a:spcPts val="0"/>
              </a:spcAft>
              <a:buClr>
                <a:srgbClr val="888888"/>
              </a:buClr>
              <a:buSzPts val="1600"/>
              <a:buNone/>
              <a:defRPr sz="1600">
                <a:solidFill>
                  <a:srgbClr val="888888"/>
                </a:solidFill>
              </a:defRPr>
            </a:lvl7pPr>
            <a:lvl8pPr indent="-228600" lvl="7" marL="3657600" rtl="0" algn="l">
              <a:lnSpc>
                <a:spcPct val="90000"/>
              </a:lnSpc>
              <a:spcBef>
                <a:spcPts val="500"/>
              </a:spcBef>
              <a:spcAft>
                <a:spcPts val="0"/>
              </a:spcAft>
              <a:buClr>
                <a:srgbClr val="888888"/>
              </a:buClr>
              <a:buSzPts val="1600"/>
              <a:buNone/>
              <a:defRPr sz="1600">
                <a:solidFill>
                  <a:srgbClr val="888888"/>
                </a:solidFill>
              </a:defRPr>
            </a:lvl8pPr>
            <a:lvl9pPr indent="-228600" lvl="8" marL="4114800" rtl="0" algn="l">
              <a:lnSpc>
                <a:spcPct val="90000"/>
              </a:lnSpc>
              <a:spcBef>
                <a:spcPts val="500"/>
              </a:spcBef>
              <a:spcAft>
                <a:spcPts val="0"/>
              </a:spcAft>
              <a:buClr>
                <a:srgbClr val="888888"/>
              </a:buClr>
              <a:buSzPts val="1600"/>
              <a:buNone/>
              <a:defRPr sz="1600">
                <a:solidFill>
                  <a:srgbClr val="888888"/>
                </a:solidFill>
              </a:defRPr>
            </a:lvl9pPr>
          </a:lstStyle>
          <a:p/>
        </p:txBody>
      </p:sp>
      <p:sp>
        <p:nvSpPr>
          <p:cNvPr id="226" name="Google Shape;226;p5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7" name="Google Shape;227;p5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8" name="Google Shape;228;p5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29" name="Shape 229"/>
        <p:cNvGrpSpPr/>
        <p:nvPr/>
      </p:nvGrpSpPr>
      <p:grpSpPr>
        <a:xfrm>
          <a:off x="0" y="0"/>
          <a:ext cx="0" cy="0"/>
          <a:chOff x="0" y="0"/>
          <a:chExt cx="0" cy="0"/>
        </a:xfrm>
      </p:grpSpPr>
      <p:sp>
        <p:nvSpPr>
          <p:cNvPr id="230" name="Google Shape;230;p51"/>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31" name="Google Shape;231;p51"/>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32" name="Google Shape;232;p51"/>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33" name="Google Shape;233;p5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34" name="Google Shape;234;p5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35" name="Google Shape;235;p5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36" name="Shape 236"/>
        <p:cNvGrpSpPr/>
        <p:nvPr/>
      </p:nvGrpSpPr>
      <p:grpSpPr>
        <a:xfrm>
          <a:off x="0" y="0"/>
          <a:ext cx="0" cy="0"/>
          <a:chOff x="0" y="0"/>
          <a:chExt cx="0" cy="0"/>
        </a:xfrm>
      </p:grpSpPr>
      <p:sp>
        <p:nvSpPr>
          <p:cNvPr id="237" name="Google Shape;237;p52"/>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38" name="Google Shape;238;p52"/>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239" name="Google Shape;239;p52"/>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40" name="Google Shape;240;p52"/>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241" name="Google Shape;241;p52"/>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42" name="Google Shape;242;p5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43" name="Google Shape;243;p5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44" name="Google Shape;244;p5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5" name="Shape 245"/>
        <p:cNvGrpSpPr/>
        <p:nvPr/>
      </p:nvGrpSpPr>
      <p:grpSpPr>
        <a:xfrm>
          <a:off x="0" y="0"/>
          <a:ext cx="0" cy="0"/>
          <a:chOff x="0" y="0"/>
          <a:chExt cx="0" cy="0"/>
        </a:xfrm>
      </p:grpSpPr>
      <p:sp>
        <p:nvSpPr>
          <p:cNvPr id="246" name="Google Shape;246;p53"/>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47" name="Google Shape;247;p5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48" name="Google Shape;248;p5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49" name="Google Shape;249;p5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50" name="Shape 250"/>
        <p:cNvGrpSpPr/>
        <p:nvPr/>
      </p:nvGrpSpPr>
      <p:grpSpPr>
        <a:xfrm>
          <a:off x="0" y="0"/>
          <a:ext cx="0" cy="0"/>
          <a:chOff x="0" y="0"/>
          <a:chExt cx="0" cy="0"/>
        </a:xfrm>
      </p:grpSpPr>
      <p:sp>
        <p:nvSpPr>
          <p:cNvPr id="251" name="Google Shape;251;p54"/>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52" name="Google Shape;252;p54"/>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rtl="0" algn="l">
              <a:lnSpc>
                <a:spcPct val="90000"/>
              </a:lnSpc>
              <a:spcBef>
                <a:spcPts val="1000"/>
              </a:spcBef>
              <a:spcAft>
                <a:spcPts val="0"/>
              </a:spcAft>
              <a:buClr>
                <a:schemeClr val="dk1"/>
              </a:buClr>
              <a:buSzPts val="3200"/>
              <a:buChar char="•"/>
              <a:defRPr sz="3200"/>
            </a:lvl1pPr>
            <a:lvl2pPr indent="-406400" lvl="1" marL="914400" rtl="0" algn="l">
              <a:lnSpc>
                <a:spcPct val="90000"/>
              </a:lnSpc>
              <a:spcBef>
                <a:spcPts val="500"/>
              </a:spcBef>
              <a:spcAft>
                <a:spcPts val="0"/>
              </a:spcAft>
              <a:buClr>
                <a:schemeClr val="dk1"/>
              </a:buClr>
              <a:buSzPts val="2800"/>
              <a:buChar char="•"/>
              <a:defRPr sz="2800"/>
            </a:lvl2pPr>
            <a:lvl3pPr indent="-381000" lvl="2" marL="1371600" rtl="0" algn="l">
              <a:lnSpc>
                <a:spcPct val="90000"/>
              </a:lnSpc>
              <a:spcBef>
                <a:spcPts val="500"/>
              </a:spcBef>
              <a:spcAft>
                <a:spcPts val="0"/>
              </a:spcAft>
              <a:buClr>
                <a:schemeClr val="dk1"/>
              </a:buClr>
              <a:buSzPts val="2400"/>
              <a:buChar char="•"/>
              <a:defRPr sz="2400"/>
            </a:lvl3pPr>
            <a:lvl4pPr indent="-355600" lvl="3" marL="1828800" rtl="0" algn="l">
              <a:lnSpc>
                <a:spcPct val="90000"/>
              </a:lnSpc>
              <a:spcBef>
                <a:spcPts val="500"/>
              </a:spcBef>
              <a:spcAft>
                <a:spcPts val="0"/>
              </a:spcAft>
              <a:buClr>
                <a:schemeClr val="dk1"/>
              </a:buClr>
              <a:buSzPts val="2000"/>
              <a:buChar char="•"/>
              <a:defRPr sz="2000"/>
            </a:lvl4pPr>
            <a:lvl5pPr indent="-355600" lvl="4" marL="2286000" rtl="0" algn="l">
              <a:lnSpc>
                <a:spcPct val="90000"/>
              </a:lnSpc>
              <a:spcBef>
                <a:spcPts val="500"/>
              </a:spcBef>
              <a:spcAft>
                <a:spcPts val="0"/>
              </a:spcAft>
              <a:buClr>
                <a:schemeClr val="dk1"/>
              </a:buClr>
              <a:buSzPts val="2000"/>
              <a:buChar char="•"/>
              <a:defRPr sz="2000"/>
            </a:lvl5pPr>
            <a:lvl6pPr indent="-355600" lvl="5" marL="2743200" rtl="0" algn="l">
              <a:lnSpc>
                <a:spcPct val="90000"/>
              </a:lnSpc>
              <a:spcBef>
                <a:spcPts val="500"/>
              </a:spcBef>
              <a:spcAft>
                <a:spcPts val="0"/>
              </a:spcAft>
              <a:buClr>
                <a:schemeClr val="dk1"/>
              </a:buClr>
              <a:buSzPts val="2000"/>
              <a:buChar char="•"/>
              <a:defRPr sz="2000"/>
            </a:lvl6pPr>
            <a:lvl7pPr indent="-355600" lvl="6" marL="3200400" rtl="0" algn="l">
              <a:lnSpc>
                <a:spcPct val="90000"/>
              </a:lnSpc>
              <a:spcBef>
                <a:spcPts val="500"/>
              </a:spcBef>
              <a:spcAft>
                <a:spcPts val="0"/>
              </a:spcAft>
              <a:buClr>
                <a:schemeClr val="dk1"/>
              </a:buClr>
              <a:buSzPts val="2000"/>
              <a:buChar char="•"/>
              <a:defRPr sz="2000"/>
            </a:lvl7pPr>
            <a:lvl8pPr indent="-355600" lvl="7" marL="3657600" rtl="0" algn="l">
              <a:lnSpc>
                <a:spcPct val="90000"/>
              </a:lnSpc>
              <a:spcBef>
                <a:spcPts val="500"/>
              </a:spcBef>
              <a:spcAft>
                <a:spcPts val="0"/>
              </a:spcAft>
              <a:buClr>
                <a:schemeClr val="dk1"/>
              </a:buClr>
              <a:buSzPts val="2000"/>
              <a:buChar char="•"/>
              <a:defRPr sz="2000"/>
            </a:lvl8pPr>
            <a:lvl9pPr indent="-355600" lvl="8" marL="4114800" rtl="0" algn="l">
              <a:lnSpc>
                <a:spcPct val="90000"/>
              </a:lnSpc>
              <a:spcBef>
                <a:spcPts val="500"/>
              </a:spcBef>
              <a:spcAft>
                <a:spcPts val="0"/>
              </a:spcAft>
              <a:buClr>
                <a:schemeClr val="dk1"/>
              </a:buClr>
              <a:buSzPts val="2000"/>
              <a:buChar char="•"/>
              <a:defRPr sz="2000"/>
            </a:lvl9pPr>
          </a:lstStyle>
          <a:p/>
        </p:txBody>
      </p:sp>
      <p:sp>
        <p:nvSpPr>
          <p:cNvPr id="253" name="Google Shape;253;p54"/>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254" name="Google Shape;254;p54"/>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55" name="Google Shape;255;p54"/>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56" name="Google Shape;256;p5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57" name="Shape 257"/>
        <p:cNvGrpSpPr/>
        <p:nvPr/>
      </p:nvGrpSpPr>
      <p:grpSpPr>
        <a:xfrm>
          <a:off x="0" y="0"/>
          <a:ext cx="0" cy="0"/>
          <a:chOff x="0" y="0"/>
          <a:chExt cx="0" cy="0"/>
        </a:xfrm>
      </p:grpSpPr>
      <p:sp>
        <p:nvSpPr>
          <p:cNvPr id="258" name="Google Shape;258;p55"/>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59" name="Google Shape;259;p55"/>
          <p:cNvSpPr/>
          <p:nvPr>
            <p:ph idx="2" type="pic"/>
          </p:nvPr>
        </p:nvSpPr>
        <p:spPr>
          <a:xfrm>
            <a:off x="5183188" y="987425"/>
            <a:ext cx="6172200" cy="4873500"/>
          </a:xfrm>
          <a:prstGeom prst="rect">
            <a:avLst/>
          </a:prstGeom>
          <a:noFill/>
          <a:ln>
            <a:noFill/>
          </a:ln>
        </p:spPr>
      </p:sp>
      <p:sp>
        <p:nvSpPr>
          <p:cNvPr id="260" name="Google Shape;260;p55"/>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261" name="Google Shape;261;p5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2" name="Google Shape;262;p5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3" name="Google Shape;263;p5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64" name="Shape 264"/>
        <p:cNvGrpSpPr/>
        <p:nvPr/>
      </p:nvGrpSpPr>
      <p:grpSpPr>
        <a:xfrm>
          <a:off x="0" y="0"/>
          <a:ext cx="0" cy="0"/>
          <a:chOff x="0" y="0"/>
          <a:chExt cx="0" cy="0"/>
        </a:xfrm>
      </p:grpSpPr>
      <p:sp>
        <p:nvSpPr>
          <p:cNvPr id="265" name="Google Shape;265;p56"/>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6" name="Google Shape;266;p56"/>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67" name="Google Shape;267;p5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8" name="Google Shape;268;p5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9" name="Google Shape;269;p5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70" name="Shape 270"/>
        <p:cNvGrpSpPr/>
        <p:nvPr/>
      </p:nvGrpSpPr>
      <p:grpSpPr>
        <a:xfrm>
          <a:off x="0" y="0"/>
          <a:ext cx="0" cy="0"/>
          <a:chOff x="0" y="0"/>
          <a:chExt cx="0" cy="0"/>
        </a:xfrm>
      </p:grpSpPr>
      <p:sp>
        <p:nvSpPr>
          <p:cNvPr id="271" name="Google Shape;271;p57"/>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72" name="Google Shape;272;p57"/>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73" name="Google Shape;273;p5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74" name="Google Shape;274;p5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75" name="Google Shape;275;p5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3.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28.xml"/><Relationship Id="rId10" Type="http://schemas.openxmlformats.org/officeDocument/2006/relationships/slideLayout" Target="../slideLayouts/slideLayout27.xml"/><Relationship Id="rId13" Type="http://schemas.openxmlformats.org/officeDocument/2006/relationships/slideLayout" Target="../slideLayouts/slideLayout30.xml"/><Relationship Id="rId12" Type="http://schemas.openxmlformats.org/officeDocument/2006/relationships/slideLayout" Target="../slideLayouts/slideLayout29.xml"/><Relationship Id="rId1" Type="http://schemas.openxmlformats.org/officeDocument/2006/relationships/image" Target="../media/image1.png"/><Relationship Id="rId2" Type="http://schemas.openxmlformats.org/officeDocument/2006/relationships/slideLayout" Target="../slideLayouts/slideLayout19.xml"/><Relationship Id="rId3" Type="http://schemas.openxmlformats.org/officeDocument/2006/relationships/slideLayout" Target="../slideLayouts/slideLayout20.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5" Type="http://schemas.openxmlformats.org/officeDocument/2006/relationships/slideLayout" Target="../slideLayouts/slideLayout32.xml"/><Relationship Id="rId14" Type="http://schemas.openxmlformats.org/officeDocument/2006/relationships/slideLayout" Target="../slideLayouts/slideLayout31.xml"/><Relationship Id="rId17" Type="http://schemas.openxmlformats.org/officeDocument/2006/relationships/slideLayout" Target="../slideLayouts/slideLayout34.xml"/><Relationship Id="rId16" Type="http://schemas.openxmlformats.org/officeDocument/2006/relationships/slideLayout" Target="../slideLayouts/slideLayout33.xml"/><Relationship Id="rId5" Type="http://schemas.openxmlformats.org/officeDocument/2006/relationships/slideLayout" Target="../slideLayouts/slideLayout22.xml"/><Relationship Id="rId19" Type="http://schemas.openxmlformats.org/officeDocument/2006/relationships/slideLayout" Target="../slideLayouts/slideLayout36.xml"/><Relationship Id="rId6" Type="http://schemas.openxmlformats.org/officeDocument/2006/relationships/slideLayout" Target="../slideLayouts/slideLayout23.xml"/><Relationship Id="rId18" Type="http://schemas.openxmlformats.org/officeDocument/2006/relationships/slideLayout" Target="../slideLayouts/slideLayout35.xml"/><Relationship Id="rId7" Type="http://schemas.openxmlformats.org/officeDocument/2006/relationships/slideLayout" Target="../slideLayouts/slideLayout24.xml"/><Relationship Id="rId8"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46.xml"/><Relationship Id="rId10" Type="http://schemas.openxmlformats.org/officeDocument/2006/relationships/slideLayout" Target="../slideLayouts/slideLayout45.xml"/><Relationship Id="rId13" Type="http://schemas.openxmlformats.org/officeDocument/2006/relationships/slideLayout" Target="../slideLayouts/slideLayout48.xml"/><Relationship Id="rId12" Type="http://schemas.openxmlformats.org/officeDocument/2006/relationships/slideLayout" Target="../slideLayouts/slideLayout47.xml"/><Relationship Id="rId1" Type="http://schemas.openxmlformats.org/officeDocument/2006/relationships/image" Target="../media/image1.png"/><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5" Type="http://schemas.openxmlformats.org/officeDocument/2006/relationships/slideLayout" Target="../slideLayouts/slideLayout50.xml"/><Relationship Id="rId14" Type="http://schemas.openxmlformats.org/officeDocument/2006/relationships/slideLayout" Target="../slideLayouts/slideLayout49.xml"/><Relationship Id="rId17" Type="http://schemas.openxmlformats.org/officeDocument/2006/relationships/slideLayout" Target="../slideLayouts/slideLayout52.xml"/><Relationship Id="rId16" Type="http://schemas.openxmlformats.org/officeDocument/2006/relationships/slideLayout" Target="../slideLayouts/slideLayout51.xml"/><Relationship Id="rId5" Type="http://schemas.openxmlformats.org/officeDocument/2006/relationships/slideLayout" Target="../slideLayouts/slideLayout40.xml"/><Relationship Id="rId19" Type="http://schemas.openxmlformats.org/officeDocument/2006/relationships/slideLayout" Target="../slideLayouts/slideLayout54.xml"/><Relationship Id="rId6" Type="http://schemas.openxmlformats.org/officeDocument/2006/relationships/slideLayout" Target="../slideLayouts/slideLayout41.xml"/><Relationship Id="rId18" Type="http://schemas.openxmlformats.org/officeDocument/2006/relationships/slideLayout" Target="../slideLayouts/slideLayout53.xml"/><Relationship Id="rId7" Type="http://schemas.openxmlformats.org/officeDocument/2006/relationships/slideLayout" Target="../slideLayouts/slideLayout42.xml"/><Relationship Id="rId8"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8" name="Shape 98"/>
        <p:cNvGrpSpPr/>
        <p:nvPr/>
      </p:nvGrpSpPr>
      <p:grpSpPr>
        <a:xfrm>
          <a:off x="0" y="0"/>
          <a:ext cx="0" cy="0"/>
          <a:chOff x="0" y="0"/>
          <a:chExt cx="0" cy="0"/>
        </a:xfrm>
      </p:grpSpPr>
      <p:sp>
        <p:nvSpPr>
          <p:cNvPr id="99" name="Google Shape;99;p2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00" name="Google Shape;100;p20"/>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1" name="Google Shape;101;p2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2" name="Google Shape;102;p2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3" name="Google Shape;103;p2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 id="2147483682" r:id="rId18"/>
    <p:sldLayoutId id="2147483683"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87" name="Shape 187"/>
        <p:cNvGrpSpPr/>
        <p:nvPr/>
      </p:nvGrpSpPr>
      <p:grpSpPr>
        <a:xfrm>
          <a:off x="0" y="0"/>
          <a:ext cx="0" cy="0"/>
          <a:chOff x="0" y="0"/>
          <a:chExt cx="0" cy="0"/>
        </a:xfrm>
      </p:grpSpPr>
      <p:sp>
        <p:nvSpPr>
          <p:cNvPr id="188" name="Google Shape;188;p39"/>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89" name="Google Shape;189;p39"/>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90" name="Google Shape;190;p3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91" name="Google Shape;191;p3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92" name="Google Shape;192;p3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 id="2147483701"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4.jpg"/><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6.xml"/><Relationship Id="rId3" Type="http://schemas.openxmlformats.org/officeDocument/2006/relationships/hyperlink" Target="https://www.esl-lab.com/academic-english/four-seasons/"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10.xml"/><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1.xml"/><Relationship Id="rId3"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2.xml"/><Relationship Id="rId3"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3.xml"/><Relationship Id="rId3" Type="http://schemas.openxmlformats.org/officeDocument/2006/relationships/hyperlink" Target="https://www.grammar-monster.com/glossary/independent_clause.htm" TargetMode="External"/><Relationship Id="rId4" Type="http://schemas.openxmlformats.org/officeDocument/2006/relationships/hyperlink" Target="https://www.grammar-monster.com/glossary/dependent_clause.htm" TargetMode="External"/><Relationship Id="rId5"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4.xml"/><Relationship Id="rId3" Type="http://schemas.openxmlformats.org/officeDocument/2006/relationships/image" Target="../media/image6.png"/><Relationship Id="rId4" Type="http://schemas.openxmlformats.org/officeDocument/2006/relationships/hyperlink" Target="https://www.grammar-monster.com/glossary/phrase.htm"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5.xml"/><Relationship Id="rId3"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7.xml"/><Relationship Id="rId3"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8.xml"/><Relationship Id="rId3" Type="http://schemas.openxmlformats.org/officeDocument/2006/relationships/hyperlink" Target="https://webapps.towson.edu/ows/conjunctions.htm#COORDINATING%20CONJUNCTIONS" TargetMode="External"/><Relationship Id="rId4" Type="http://schemas.openxmlformats.org/officeDocument/2006/relationships/hyperlink" Target="https://webapps.towson.edu/ows/conjunctions.htm#CONJUNCTIVE%20ADVERBS" TargetMode="External"/><Relationship Id="rId5" Type="http://schemas.openxmlformats.org/officeDocument/2006/relationships/hyperlink" Target="https://webapps.towson.edu/ows/punct2.htm#semicolon" TargetMode="External"/><Relationship Id="rId6"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9.xml"/><Relationship Id="rId3" Type="http://schemas.openxmlformats.org/officeDocument/2006/relationships/image" Target="../media/image6.png"/><Relationship Id="rId4" Type="http://schemas.openxmlformats.org/officeDocument/2006/relationships/image" Target="../media/image1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0.xml"/><Relationship Id="rId3"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1.xml"/><Relationship Id="rId3" Type="http://schemas.openxmlformats.org/officeDocument/2006/relationships/hyperlink" Target="https://webapps.towson.edu/ows/sentences.htm#dependent%20clause" TargetMode="External"/><Relationship Id="rId4" Type="http://schemas.openxmlformats.org/officeDocument/2006/relationships/hyperlink" Target="https://webapps.towson.edu/ows/sentences.htm#independent%20clause" TargetMode="External"/><Relationship Id="rId5"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2.xml"/><Relationship Id="rId3" Type="http://schemas.openxmlformats.org/officeDocument/2006/relationships/image" Target="../media/image6.png"/><Relationship Id="rId4" Type="http://schemas.openxmlformats.org/officeDocument/2006/relationships/image" Target="../media/image1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3.xml"/><Relationship Id="rId3"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4.xml"/><Relationship Id="rId3" Type="http://schemas.openxmlformats.org/officeDocument/2006/relationships/image" Target="../media/image6.png"/><Relationship Id="rId4" Type="http://schemas.openxmlformats.org/officeDocument/2006/relationships/image" Target="../media/image18.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 Id="rId3" Type="http://schemas.openxmlformats.org/officeDocument/2006/relationships/image" Target="../media/image12.jp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58"/>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82" name="Google Shape;282;p58"/>
          <p:cNvSpPr txBox="1"/>
          <p:nvPr/>
        </p:nvSpPr>
        <p:spPr>
          <a:xfrm>
            <a:off x="1105196" y="3794396"/>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Prepared by</a:t>
            </a:r>
            <a:endParaRPr b="0" i="0" sz="1400" u="none" cap="none" strike="noStrike">
              <a:solidFill>
                <a:srgbClr val="000000"/>
              </a:solidFill>
              <a:latin typeface="Arial"/>
              <a:ea typeface="Arial"/>
              <a:cs typeface="Arial"/>
              <a:sym typeface="Arial"/>
            </a:endParaRPr>
          </a:p>
        </p:txBody>
      </p:sp>
      <p:sp>
        <p:nvSpPr>
          <p:cNvPr id="283" name="Google Shape;283;p58"/>
          <p:cNvSpPr/>
          <p:nvPr/>
        </p:nvSpPr>
        <p:spPr>
          <a:xfrm>
            <a:off x="505360" y="5028707"/>
            <a:ext cx="3516600" cy="529200"/>
          </a:xfrm>
          <a:prstGeom prst="roundRect">
            <a:avLst>
              <a:gd fmla="val 16667" name="adj"/>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lt1"/>
                </a:solidFill>
                <a:latin typeface="Times New Roman"/>
                <a:ea typeface="Times New Roman"/>
                <a:cs typeface="Times New Roman"/>
                <a:sym typeface="Times New Roman"/>
              </a:rPr>
              <a:t>Ahmed Soliman</a:t>
            </a:r>
            <a:endParaRPr b="1" i="0" sz="2800" u="none" cap="none" strike="noStrike">
              <a:solidFill>
                <a:schemeClr val="lt1"/>
              </a:solidFill>
              <a:latin typeface="Times New Roman"/>
              <a:ea typeface="Times New Roman"/>
              <a:cs typeface="Times New Roman"/>
              <a:sym typeface="Times New Roman"/>
            </a:endParaRPr>
          </a:p>
        </p:txBody>
      </p:sp>
      <p:sp>
        <p:nvSpPr>
          <p:cNvPr id="284" name="Google Shape;284;p58"/>
          <p:cNvSpPr/>
          <p:nvPr/>
        </p:nvSpPr>
        <p:spPr>
          <a:xfrm>
            <a:off x="6200343" y="-320675"/>
            <a:ext cx="7410450" cy="7410450"/>
          </a:xfrm>
          <a:prstGeom prst="ellipse">
            <a:avLst/>
          </a:prstGeom>
          <a:blipFill rotWithShape="1">
            <a:blip r:embed="rId3">
              <a:alphaModFix/>
            </a:blip>
            <a:stretch>
              <a:fillRect b="0" l="0" r="0" t="-994"/>
            </a:stretch>
          </a:blip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85" name="Google Shape;285;p58"/>
          <p:cNvPicPr preferRelativeResize="0"/>
          <p:nvPr/>
        </p:nvPicPr>
        <p:blipFill rotWithShape="1">
          <a:blip r:embed="rId4">
            <a:alphaModFix/>
          </a:blip>
          <a:srcRect b="25426" l="0" r="0" t="27876"/>
          <a:stretch/>
        </p:blipFill>
        <p:spPr>
          <a:xfrm>
            <a:off x="194617" y="269653"/>
            <a:ext cx="2954655" cy="1379622"/>
          </a:xfrm>
          <a:prstGeom prst="rect">
            <a:avLst/>
          </a:prstGeom>
          <a:noFill/>
          <a:ln>
            <a:noFill/>
          </a:ln>
        </p:spPr>
      </p:pic>
      <p:sp>
        <p:nvSpPr>
          <p:cNvPr id="286" name="Google Shape;286;p58"/>
          <p:cNvSpPr txBox="1"/>
          <p:nvPr/>
        </p:nvSpPr>
        <p:spPr>
          <a:xfrm>
            <a:off x="194625" y="2245000"/>
            <a:ext cx="53286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English Course- Advanced Level</a:t>
            </a:r>
            <a:endParaRPr b="1"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pic>
        <p:nvPicPr>
          <p:cNvPr id="292" name="Google Shape;292;p59"/>
          <p:cNvPicPr preferRelativeResize="0"/>
          <p:nvPr/>
        </p:nvPicPr>
        <p:blipFill rotWithShape="1">
          <a:blip r:embed="rId3">
            <a:alphaModFix/>
          </a:blip>
          <a:srcRect b="0" l="0" r="0" t="0"/>
          <a:stretch/>
        </p:blipFill>
        <p:spPr>
          <a:xfrm>
            <a:off x="-59992" y="-58058"/>
            <a:ext cx="12663752" cy="7053944"/>
          </a:xfrm>
          <a:prstGeom prst="rect">
            <a:avLst/>
          </a:prstGeom>
          <a:noFill/>
          <a:ln>
            <a:noFill/>
          </a:ln>
        </p:spPr>
      </p:pic>
      <p:sp>
        <p:nvSpPr>
          <p:cNvPr id="293" name="Google Shape;293;p59"/>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94" name="Google Shape;294;p59"/>
          <p:cNvPicPr preferRelativeResize="0"/>
          <p:nvPr>
            <p:ph idx="2" type="pic"/>
          </p:nvPr>
        </p:nvPicPr>
        <p:blipFill rotWithShape="1">
          <a:blip r:embed="rId4">
            <a:alphaModFix/>
          </a:blip>
          <a:srcRect b="0" l="4175" r="4175" t="0"/>
          <a:stretch/>
        </p:blipFill>
        <p:spPr>
          <a:xfrm>
            <a:off x="0" y="-43542"/>
            <a:ext cx="8659664" cy="5300798"/>
          </a:xfrm>
          <a:prstGeom prst="rect">
            <a:avLst/>
          </a:prstGeom>
          <a:solidFill>
            <a:srgbClr val="D8D8D8">
              <a:alpha val="48235"/>
            </a:srgbClr>
          </a:solidFill>
          <a:ln>
            <a:noFill/>
          </a:ln>
        </p:spPr>
      </p:pic>
      <p:sp>
        <p:nvSpPr>
          <p:cNvPr id="295" name="Google Shape;295;p59"/>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Lecture </a:t>
            </a:r>
            <a:r>
              <a:rPr b="1" lang="en-US" sz="2800">
                <a:solidFill>
                  <a:schemeClr val="dk1"/>
                </a:solidFill>
                <a:latin typeface="Times New Roman"/>
                <a:ea typeface="Times New Roman"/>
                <a:cs typeface="Times New Roman"/>
                <a:sym typeface="Times New Roman"/>
              </a:rPr>
              <a:t>5</a:t>
            </a:r>
            <a:endParaRPr b="1" i="0" sz="2800" u="none" cap="none" strike="noStrike">
              <a:solidFill>
                <a:schemeClr val="dk1"/>
              </a:solidFill>
              <a:latin typeface="Times New Roman"/>
              <a:ea typeface="Times New Roman"/>
              <a:cs typeface="Times New Roman"/>
              <a:sym typeface="Times New Roman"/>
            </a:endParaRPr>
          </a:p>
        </p:txBody>
      </p:sp>
      <p:sp>
        <p:nvSpPr>
          <p:cNvPr id="296" name="Google Shape;296;p59"/>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97" name="Google Shape;297;p59"/>
          <p:cNvPicPr preferRelativeResize="0"/>
          <p:nvPr/>
        </p:nvPicPr>
        <p:blipFill rotWithShape="1">
          <a:blip r:embed="rId5">
            <a:alphaModFix/>
          </a:blip>
          <a:srcRect b="25426" l="0" r="0" t="27876"/>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60"/>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3" name="Google Shape;303;p60"/>
          <p:cNvSpPr/>
          <p:nvPr/>
        </p:nvSpPr>
        <p:spPr>
          <a:xfrm>
            <a:off x="8607914" y="952845"/>
            <a:ext cx="4128300" cy="4952400"/>
          </a:xfrm>
          <a:prstGeom prst="roundRect">
            <a:avLst>
              <a:gd fmla="val 6140" name="adj"/>
            </a:avLst>
          </a:prstGeom>
          <a:solidFill>
            <a:srgbClr val="00B0F0">
              <a:alpha val="60392"/>
            </a:srgbClr>
          </a:solidFill>
          <a:ln>
            <a:noFill/>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4" name="Google Shape;304;p60"/>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5" name="Google Shape;305;p60"/>
          <p:cNvSpPr txBox="1"/>
          <p:nvPr/>
        </p:nvSpPr>
        <p:spPr>
          <a:xfrm>
            <a:off x="1645301" y="1664081"/>
            <a:ext cx="8417400" cy="2401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Lecture O</a:t>
            </a:r>
            <a:r>
              <a:rPr b="1" i="0" lang="en-US" sz="3800" u="none" cap="none" strike="noStrike">
                <a:solidFill>
                  <a:srgbClr val="FF0000"/>
                </a:solidFill>
                <a:latin typeface="Times New Roman"/>
                <a:ea typeface="Times New Roman"/>
                <a:cs typeface="Times New Roman"/>
                <a:sym typeface="Times New Roman"/>
              </a:rPr>
              <a:t>utline:</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8000"/>
              <a:buFont typeface="Arial"/>
              <a:buNone/>
            </a:pPr>
            <a:r>
              <a:rPr b="1" i="0" lang="en-US" sz="2800" u="none" cap="none" strike="noStrike">
                <a:solidFill>
                  <a:srgbClr val="0000FF"/>
                </a:solidFill>
                <a:latin typeface="Times New Roman"/>
                <a:ea typeface="Times New Roman"/>
                <a:cs typeface="Times New Roman"/>
                <a:sym typeface="Times New Roman"/>
              </a:rPr>
              <a:t>Listening:  THE FOUR SEASONS</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8000"/>
              <a:buFont typeface="Calibri"/>
              <a:buNone/>
            </a:pPr>
            <a:r>
              <a:rPr b="1" i="0" lang="en-US" sz="2800" u="none" cap="none" strike="noStrike">
                <a:solidFill>
                  <a:srgbClr val="0000FF"/>
                </a:solidFill>
                <a:latin typeface="Times New Roman"/>
                <a:ea typeface="Times New Roman"/>
                <a:cs typeface="Times New Roman"/>
                <a:sym typeface="Times New Roman"/>
              </a:rPr>
              <a:t>Grammar: </a:t>
            </a:r>
            <a:r>
              <a:rPr b="1" lang="en-US" sz="2800">
                <a:solidFill>
                  <a:srgbClr val="0000FF"/>
                </a:solidFill>
                <a:latin typeface="Times New Roman"/>
                <a:ea typeface="Times New Roman"/>
                <a:cs typeface="Times New Roman"/>
                <a:sym typeface="Times New Roman"/>
              </a:rPr>
              <a:t>Types of Sentences</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8000"/>
              <a:buFont typeface="Calibri"/>
              <a:buNone/>
            </a:pPr>
            <a:r>
              <a:rPr b="1" i="0" lang="en-US" sz="2800" u="none" cap="none" strike="noStrike">
                <a:solidFill>
                  <a:srgbClr val="0000FF"/>
                </a:solidFill>
                <a:latin typeface="Times New Roman"/>
                <a:ea typeface="Times New Roman"/>
                <a:cs typeface="Times New Roman"/>
                <a:sym typeface="Times New Roman"/>
              </a:rPr>
              <a:t>Reading: Ibn Battuta (</a:t>
            </a:r>
            <a:r>
              <a:rPr b="1" lang="en-US" sz="2800">
                <a:solidFill>
                  <a:srgbClr val="0000FF"/>
                </a:solidFill>
                <a:latin typeface="Times New Roman"/>
                <a:ea typeface="Times New Roman"/>
                <a:cs typeface="Times New Roman"/>
                <a:sym typeface="Times New Roman"/>
              </a:rPr>
              <a:t>Revision)</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100"/>
              <a:buFont typeface="Arial"/>
              <a:buNone/>
            </a:pPr>
            <a:r>
              <a:rPr b="1" i="0" lang="en-US" sz="2800" u="none" cap="none" strike="noStrike">
                <a:solidFill>
                  <a:srgbClr val="0000FF"/>
                </a:solidFill>
                <a:latin typeface="Times New Roman"/>
                <a:ea typeface="Times New Roman"/>
                <a:cs typeface="Times New Roman"/>
                <a:sym typeface="Times New Roman"/>
              </a:rPr>
              <a:t>Speaking: </a:t>
            </a:r>
            <a:r>
              <a:rPr b="1" lang="en-US" sz="2800">
                <a:solidFill>
                  <a:srgbClr val="0000FF"/>
                </a:solidFill>
                <a:latin typeface="Times New Roman"/>
                <a:ea typeface="Times New Roman"/>
                <a:cs typeface="Times New Roman"/>
                <a:sym typeface="Times New Roman"/>
              </a:rPr>
              <a:t>Describe a recent travel experience.</a:t>
            </a:r>
            <a:endParaRPr b="1" i="0" sz="2800" u="none" cap="none" strike="noStrike">
              <a:solidFill>
                <a:srgbClr val="0000FF"/>
              </a:solidFill>
              <a:latin typeface="Times New Roman"/>
              <a:ea typeface="Times New Roman"/>
              <a:cs typeface="Times New Roman"/>
              <a:sym typeface="Times New Roman"/>
            </a:endParaRPr>
          </a:p>
        </p:txBody>
      </p:sp>
      <p:sp>
        <p:nvSpPr>
          <p:cNvPr id="306" name="Google Shape;306;p6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07" name="Google Shape;307;p60"/>
          <p:cNvPicPr preferRelativeResize="0"/>
          <p:nvPr/>
        </p:nvPicPr>
        <p:blipFill rotWithShape="1">
          <a:blip r:embed="rId3">
            <a:alphaModFix/>
          </a:blip>
          <a:srcRect b="25427" l="0" r="0" t="27874"/>
          <a:stretch/>
        </p:blipFill>
        <p:spPr>
          <a:xfrm>
            <a:off x="180431" y="79526"/>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61"/>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3" name="Google Shape;313;p61"/>
          <p:cNvSpPr/>
          <p:nvPr/>
        </p:nvSpPr>
        <p:spPr>
          <a:xfrm>
            <a:off x="8607914" y="952845"/>
            <a:ext cx="4128300" cy="4952400"/>
          </a:xfrm>
          <a:prstGeom prst="roundRect">
            <a:avLst>
              <a:gd fmla="val 6140" name="adj"/>
            </a:avLst>
          </a:prstGeom>
          <a:solidFill>
            <a:srgbClr val="00B0F0">
              <a:alpha val="61180"/>
            </a:srgbClr>
          </a:solidFill>
          <a:ln>
            <a:noFill/>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4" name="Google Shape;314;p61"/>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5" name="Google Shape;315;p61"/>
          <p:cNvSpPr txBox="1"/>
          <p:nvPr/>
        </p:nvSpPr>
        <p:spPr>
          <a:xfrm>
            <a:off x="1675976" y="1468531"/>
            <a:ext cx="8417400" cy="2388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L</a:t>
            </a:r>
            <a:r>
              <a:rPr b="1" i="0" lang="en-US" sz="3800" u="none" cap="none" strike="noStrike">
                <a:solidFill>
                  <a:srgbClr val="FF0000"/>
                </a:solidFill>
                <a:latin typeface="Times New Roman"/>
                <a:ea typeface="Times New Roman"/>
                <a:cs typeface="Times New Roman"/>
                <a:sym typeface="Times New Roman"/>
              </a:rPr>
              <a:t>istening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a:t>
            </a:r>
            <a:r>
              <a:rPr b="1" lang="en-US" sz="3800">
                <a:solidFill>
                  <a:srgbClr val="FF0000"/>
                </a:solidFill>
                <a:latin typeface="Times New Roman"/>
                <a:ea typeface="Times New Roman"/>
                <a:cs typeface="Times New Roman"/>
                <a:sym typeface="Times New Roman"/>
              </a:rPr>
              <a:t>THE FOUR SEASONS</a:t>
            </a:r>
            <a:r>
              <a:rPr b="1" i="0" lang="en-US" sz="3800" u="none" cap="none" strike="noStrike">
                <a:solidFill>
                  <a:srgbClr val="FF0000"/>
                </a:solidFill>
                <a:latin typeface="Times New Roman"/>
                <a:ea typeface="Times New Roman"/>
                <a:cs typeface="Times New Roman"/>
                <a:sym typeface="Times New Roman"/>
              </a:rPr>
              <a:t>)</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316" name="Google Shape;316;p6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17" name="Google Shape;317;p61"/>
          <p:cNvPicPr preferRelativeResize="0"/>
          <p:nvPr/>
        </p:nvPicPr>
        <p:blipFill rotWithShape="1">
          <a:blip r:embed="rId3">
            <a:alphaModFix/>
          </a:blip>
          <a:srcRect b="25426" l="0" r="0" t="27877"/>
          <a:stretch/>
        </p:blipFill>
        <p:spPr>
          <a:xfrm>
            <a:off x="180431" y="79526"/>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62"/>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3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3" name="Google Shape;323;p62"/>
          <p:cNvSpPr txBox="1"/>
          <p:nvPr/>
        </p:nvSpPr>
        <p:spPr>
          <a:xfrm>
            <a:off x="889000" y="1019075"/>
            <a:ext cx="8016900" cy="538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900"/>
              <a:buFont typeface="Arial"/>
              <a:buNone/>
            </a:pPr>
            <a:r>
              <a:rPr b="1" i="0" lang="en-US" sz="2900" u="none" cap="none" strike="noStrike">
                <a:solidFill>
                  <a:srgbClr val="FF0000"/>
                </a:solidFill>
                <a:latin typeface="Times New Roman"/>
                <a:ea typeface="Times New Roman"/>
                <a:cs typeface="Times New Roman"/>
                <a:sym typeface="Times New Roman"/>
              </a:rPr>
              <a:t>Vocabulary and Sample Sentences</a:t>
            </a:r>
            <a:endParaRPr b="1" i="0" sz="1500" u="none" cap="none" strike="noStrike">
              <a:solidFill>
                <a:srgbClr val="FF0000"/>
              </a:solidFill>
              <a:latin typeface="Arial"/>
              <a:ea typeface="Arial"/>
              <a:cs typeface="Arial"/>
              <a:sym typeface="Arial"/>
            </a:endParaRPr>
          </a:p>
        </p:txBody>
      </p:sp>
      <p:sp>
        <p:nvSpPr>
          <p:cNvPr id="324" name="Google Shape;324;p6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25" name="Google Shape;325;p62"/>
          <p:cNvSpPr txBox="1"/>
          <p:nvPr/>
        </p:nvSpPr>
        <p:spPr>
          <a:xfrm>
            <a:off x="617375" y="1685500"/>
            <a:ext cx="10812600" cy="4192800"/>
          </a:xfrm>
          <a:prstGeom prst="rect">
            <a:avLst/>
          </a:prstGeom>
          <a:noFill/>
          <a:ln>
            <a:noFill/>
          </a:ln>
        </p:spPr>
        <p:txBody>
          <a:bodyPr anchorCtr="0" anchor="t" bIns="45700" lIns="91425" spcFirstLastPara="1" rIns="91425" wrap="square" tIns="45700">
            <a:spAutoFit/>
          </a:bodyPr>
          <a:lstStyle/>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occasionally</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(adverb)</a:t>
            </a:r>
            <a:r>
              <a:rPr lang="en-US" sz="1800">
                <a:solidFill>
                  <a:srgbClr val="070707"/>
                </a:solidFill>
                <a:highlight>
                  <a:srgbClr val="FFFFFF"/>
                </a:highlight>
                <a:latin typeface="Helvetica Neue"/>
                <a:ea typeface="Helvetica Neue"/>
                <a:cs typeface="Helvetica Neue"/>
                <a:sym typeface="Helvetica Neue"/>
              </a:rPr>
              <a:t>: from time to time, now and then, once in a while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We </a:t>
            </a:r>
            <a:r>
              <a:rPr lang="en-US" sz="1800" u="sng">
                <a:solidFill>
                  <a:srgbClr val="070707"/>
                </a:solidFill>
                <a:highlight>
                  <a:srgbClr val="FFFFFF"/>
                </a:highlight>
                <a:latin typeface="Helvetica Neue"/>
                <a:ea typeface="Helvetica Neue"/>
                <a:cs typeface="Helvetica Neue"/>
                <a:sym typeface="Helvetica Neue"/>
              </a:rPr>
              <a:t>occasionally</a:t>
            </a:r>
            <a:r>
              <a:rPr lang="en-US" sz="1800">
                <a:solidFill>
                  <a:srgbClr val="070707"/>
                </a:solidFill>
                <a:highlight>
                  <a:srgbClr val="FFFFFF"/>
                </a:highlight>
                <a:latin typeface="Helvetica Neue"/>
                <a:ea typeface="Helvetica Neue"/>
                <a:cs typeface="Helvetica Neue"/>
                <a:sym typeface="Helvetica Neue"/>
              </a:rPr>
              <a:t> go on picnics during the spring and summer seasons.</a:t>
            </a:r>
            <a:endParaRPr sz="1800">
              <a:solidFill>
                <a:srgbClr val="070707"/>
              </a:solidFill>
              <a:highlight>
                <a:srgbClr val="FFFFFF"/>
              </a:highlight>
              <a:latin typeface="Helvetica Neue"/>
              <a:ea typeface="Helvetica Neue"/>
              <a:cs typeface="Helvetica Neue"/>
              <a:sym typeface="Helvetica Neue"/>
            </a:endParaRPr>
          </a:p>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sledding</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(noun)</a:t>
            </a:r>
            <a:r>
              <a:rPr lang="en-US" sz="1800">
                <a:solidFill>
                  <a:srgbClr val="070707"/>
                </a:solidFill>
                <a:highlight>
                  <a:srgbClr val="FFFFFF"/>
                </a:highlight>
                <a:latin typeface="Helvetica Neue"/>
                <a:ea typeface="Helvetica Neue"/>
                <a:cs typeface="Helvetica Neue"/>
                <a:sym typeface="Helvetica Neue"/>
              </a:rPr>
              <a:t>: the activity or sport of riding on a sled, usually in snow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I took the kids </a:t>
            </a:r>
            <a:r>
              <a:rPr lang="en-US" sz="1800" u="sng">
                <a:solidFill>
                  <a:srgbClr val="070707"/>
                </a:solidFill>
                <a:highlight>
                  <a:srgbClr val="FFFFFF"/>
                </a:highlight>
                <a:latin typeface="Helvetica Neue"/>
                <a:ea typeface="Helvetica Neue"/>
                <a:cs typeface="Helvetica Neue"/>
                <a:sym typeface="Helvetica Neue"/>
              </a:rPr>
              <a:t>sledding</a:t>
            </a:r>
            <a:r>
              <a:rPr lang="en-US" sz="1800">
                <a:solidFill>
                  <a:srgbClr val="070707"/>
                </a:solidFill>
                <a:highlight>
                  <a:srgbClr val="FFFFFF"/>
                </a:highlight>
                <a:latin typeface="Helvetica Neue"/>
                <a:ea typeface="Helvetica Neue"/>
                <a:cs typeface="Helvetica Neue"/>
                <a:sym typeface="Helvetica Neue"/>
              </a:rPr>
              <a:t> yesterday down a real fun hill, and we had a great time.</a:t>
            </a:r>
            <a:endParaRPr sz="1800">
              <a:solidFill>
                <a:srgbClr val="070707"/>
              </a:solidFill>
              <a:highlight>
                <a:srgbClr val="FFFFFF"/>
              </a:highlight>
              <a:latin typeface="Helvetica Neue"/>
              <a:ea typeface="Helvetica Neue"/>
              <a:cs typeface="Helvetica Neue"/>
              <a:sym typeface="Helvetica Neue"/>
            </a:endParaRPr>
          </a:p>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hover</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(verb)</a:t>
            </a:r>
            <a:r>
              <a:rPr lang="en-US" sz="1800">
                <a:solidFill>
                  <a:srgbClr val="070707"/>
                </a:solidFill>
                <a:highlight>
                  <a:srgbClr val="FFFFFF"/>
                </a:highlight>
                <a:latin typeface="Helvetica Neue"/>
                <a:ea typeface="Helvetica Neue"/>
                <a:cs typeface="Helvetica Neue"/>
                <a:sym typeface="Helvetica Neue"/>
              </a:rPr>
              <a:t>: remain somewhat steady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You should be prepared from cold weather this weekend because temperatures will </a:t>
            </a:r>
            <a:r>
              <a:rPr lang="en-US" sz="1800" u="sng">
                <a:solidFill>
                  <a:srgbClr val="070707"/>
                </a:solidFill>
                <a:highlight>
                  <a:srgbClr val="FFFFFF"/>
                </a:highlight>
                <a:latin typeface="Helvetica Neue"/>
                <a:ea typeface="Helvetica Neue"/>
                <a:cs typeface="Helvetica Neue"/>
                <a:sym typeface="Helvetica Neue"/>
              </a:rPr>
              <a:t>hover</a:t>
            </a:r>
            <a:r>
              <a:rPr lang="en-US" sz="1800">
                <a:solidFill>
                  <a:srgbClr val="070707"/>
                </a:solidFill>
                <a:highlight>
                  <a:srgbClr val="FFFFFF"/>
                </a:highlight>
                <a:latin typeface="Helvetica Neue"/>
                <a:ea typeface="Helvetica Neue"/>
                <a:cs typeface="Helvetica Neue"/>
                <a:sym typeface="Helvetica Neue"/>
              </a:rPr>
              <a:t> around freezing.</a:t>
            </a:r>
            <a:endParaRPr sz="1800">
              <a:solidFill>
                <a:srgbClr val="070707"/>
              </a:solidFill>
              <a:highlight>
                <a:srgbClr val="FFFFFF"/>
              </a:highlight>
              <a:latin typeface="Helvetica Neue"/>
              <a:ea typeface="Helvetica Neue"/>
              <a:cs typeface="Helvetica Neue"/>
              <a:sym typeface="Helvetica Neue"/>
            </a:endParaRPr>
          </a:p>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stroll</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(verb)</a:t>
            </a:r>
            <a:r>
              <a:rPr lang="en-US" sz="1800">
                <a:solidFill>
                  <a:srgbClr val="070707"/>
                </a:solidFill>
                <a:highlight>
                  <a:srgbClr val="FFFFFF"/>
                </a:highlight>
                <a:latin typeface="Helvetica Neue"/>
                <a:ea typeface="Helvetica Neue"/>
                <a:cs typeface="Helvetica Neue"/>
                <a:sym typeface="Helvetica Neue"/>
              </a:rPr>
              <a:t>: take a leisurely walk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During the early spring, you often see couples strolling through the park.</a:t>
            </a:r>
            <a:endParaRPr sz="1800">
              <a:solidFill>
                <a:srgbClr val="070707"/>
              </a:solidFill>
              <a:highlight>
                <a:srgbClr val="FFFFFF"/>
              </a:highlight>
              <a:latin typeface="Helvetica Neue"/>
              <a:ea typeface="Helvetica Neue"/>
              <a:cs typeface="Helvetica Neue"/>
              <a:sym typeface="Helvetica Neue"/>
            </a:endParaRPr>
          </a:p>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soar</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(verb)</a:t>
            </a:r>
            <a:r>
              <a:rPr lang="en-US" sz="1800">
                <a:solidFill>
                  <a:srgbClr val="070707"/>
                </a:solidFill>
                <a:highlight>
                  <a:srgbClr val="FFFFFF"/>
                </a:highlight>
                <a:latin typeface="Helvetica Neue"/>
                <a:ea typeface="Helvetica Neue"/>
                <a:cs typeface="Helvetica Neue"/>
                <a:sym typeface="Helvetica Neue"/>
              </a:rPr>
              <a:t>: rise quickly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The weather forecast predicts that temperatures will </a:t>
            </a:r>
            <a:r>
              <a:rPr lang="en-US" sz="1800" u="sng">
                <a:solidFill>
                  <a:srgbClr val="070707"/>
                </a:solidFill>
                <a:highlight>
                  <a:srgbClr val="FFFFFF"/>
                </a:highlight>
                <a:latin typeface="Helvetica Neue"/>
                <a:ea typeface="Helvetica Neue"/>
                <a:cs typeface="Helvetica Neue"/>
                <a:sym typeface="Helvetica Neue"/>
              </a:rPr>
              <a:t>soar</a:t>
            </a:r>
            <a:r>
              <a:rPr lang="en-US" sz="1800">
                <a:solidFill>
                  <a:srgbClr val="070707"/>
                </a:solidFill>
                <a:highlight>
                  <a:srgbClr val="FFFFFF"/>
                </a:highlight>
                <a:latin typeface="Helvetica Neue"/>
                <a:ea typeface="Helvetica Neue"/>
                <a:cs typeface="Helvetica Neue"/>
                <a:sym typeface="Helvetica Neue"/>
              </a:rPr>
              <a:t> into the 100s by the middle of the week.</a:t>
            </a:r>
            <a:endParaRPr sz="1800">
              <a:solidFill>
                <a:srgbClr val="070707"/>
              </a:solidFill>
              <a:highlight>
                <a:srgbClr val="FFFFFF"/>
              </a:highlight>
              <a:latin typeface="Helvetica Neue"/>
              <a:ea typeface="Helvetica Neue"/>
              <a:cs typeface="Helvetica Neue"/>
              <a:sym typeface="Helvetica Neue"/>
            </a:endParaRPr>
          </a:p>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humidity</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(noun)</a:t>
            </a:r>
            <a:r>
              <a:rPr lang="en-US" sz="1800">
                <a:solidFill>
                  <a:srgbClr val="070707"/>
                </a:solidFill>
                <a:highlight>
                  <a:srgbClr val="FFFFFF"/>
                </a:highlight>
                <a:latin typeface="Helvetica Neue"/>
                <a:ea typeface="Helvetica Neue"/>
                <a:cs typeface="Helvetica Neue"/>
                <a:sym typeface="Helvetica Neue"/>
              </a:rPr>
              <a:t>: wetness in the air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Because I live in a dry climate, I’m not used to the </a:t>
            </a:r>
            <a:r>
              <a:rPr lang="en-US" sz="1800" u="sng">
                <a:solidFill>
                  <a:srgbClr val="070707"/>
                </a:solidFill>
                <a:highlight>
                  <a:srgbClr val="FFFFFF"/>
                </a:highlight>
                <a:latin typeface="Helvetica Neue"/>
                <a:ea typeface="Helvetica Neue"/>
                <a:cs typeface="Helvetica Neue"/>
                <a:sym typeface="Helvetica Neue"/>
              </a:rPr>
              <a:t>humidity</a:t>
            </a:r>
            <a:r>
              <a:rPr lang="en-US" sz="1800">
                <a:solidFill>
                  <a:srgbClr val="070707"/>
                </a:solidFill>
                <a:highlight>
                  <a:srgbClr val="FFFFFF"/>
                </a:highlight>
                <a:latin typeface="Helvetica Neue"/>
                <a:ea typeface="Helvetica Neue"/>
                <a:cs typeface="Helvetica Neue"/>
                <a:sym typeface="Helvetica Neue"/>
              </a:rPr>
              <a:t> when I travel.</a:t>
            </a:r>
            <a:endParaRPr b="1" sz="2400">
              <a:solidFill>
                <a:srgbClr val="070707"/>
              </a:solidFill>
              <a:highlight>
                <a:srgbClr val="FFFFFF"/>
              </a:highlight>
              <a:latin typeface="Helvetica Neue"/>
              <a:ea typeface="Helvetica Neue"/>
              <a:cs typeface="Helvetica Neue"/>
              <a:sym typeface="Helvetica Neue"/>
            </a:endParaRPr>
          </a:p>
        </p:txBody>
      </p:sp>
      <p:sp>
        <p:nvSpPr>
          <p:cNvPr id="326" name="Google Shape;326;p6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27" name="Google Shape;327;p62"/>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63"/>
          <p:cNvSpPr/>
          <p:nvPr/>
        </p:nvSpPr>
        <p:spPr>
          <a:xfrm>
            <a:off x="617275" y="1499175"/>
            <a:ext cx="10812600" cy="45567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3" name="Google Shape;333;p63"/>
          <p:cNvSpPr txBox="1"/>
          <p:nvPr/>
        </p:nvSpPr>
        <p:spPr>
          <a:xfrm>
            <a:off x="725775" y="1019075"/>
            <a:ext cx="8780100" cy="446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1" i="0" lang="en-US" sz="2300" u="none" cap="none" strike="noStrike">
                <a:solidFill>
                  <a:srgbClr val="FF0000"/>
                </a:solidFill>
                <a:latin typeface="Arial"/>
                <a:ea typeface="Arial"/>
                <a:cs typeface="Arial"/>
                <a:sym typeface="Arial"/>
              </a:rPr>
              <a:t>Listen to the recording and answer the questions.</a:t>
            </a:r>
            <a:endParaRPr b="0" i="0" sz="1400" u="none" cap="none" strike="noStrike">
              <a:solidFill>
                <a:srgbClr val="000000"/>
              </a:solidFill>
              <a:latin typeface="Arial"/>
              <a:ea typeface="Arial"/>
              <a:cs typeface="Arial"/>
              <a:sym typeface="Arial"/>
            </a:endParaRPr>
          </a:p>
        </p:txBody>
      </p:sp>
      <p:sp>
        <p:nvSpPr>
          <p:cNvPr id="334" name="Google Shape;334;p6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35" name="Google Shape;335;p63"/>
          <p:cNvSpPr txBox="1"/>
          <p:nvPr/>
        </p:nvSpPr>
        <p:spPr>
          <a:xfrm>
            <a:off x="617500" y="1499175"/>
            <a:ext cx="10812600" cy="45045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2700"/>
              <a:buFont typeface="Arial"/>
              <a:buNone/>
            </a:pPr>
            <a:r>
              <a:rPr lang="en-US" sz="2700" u="sng">
                <a:solidFill>
                  <a:schemeClr val="hlink"/>
                </a:solidFill>
                <a:latin typeface="Times New Roman"/>
                <a:ea typeface="Times New Roman"/>
                <a:cs typeface="Times New Roman"/>
                <a:sym typeface="Times New Roman"/>
                <a:hlinkClick r:id="rId3"/>
              </a:rPr>
              <a:t>https://www.esl-lab.com/academic-english/four-seasons/</a:t>
            </a:r>
            <a:r>
              <a:rPr lang="en-US" sz="2700">
                <a:solidFill>
                  <a:schemeClr val="dk1"/>
                </a:solidFill>
                <a:latin typeface="Times New Roman"/>
                <a:ea typeface="Times New Roman"/>
                <a:cs typeface="Times New Roman"/>
                <a:sym typeface="Times New Roman"/>
              </a:rPr>
              <a:t> </a:t>
            </a:r>
            <a:endParaRPr b="0" i="0" sz="2700" u="none" cap="none" strike="noStrike">
              <a:solidFill>
                <a:schemeClr val="dk1"/>
              </a:solidFill>
              <a:latin typeface="Times New Roman"/>
              <a:ea typeface="Times New Roman"/>
              <a:cs typeface="Times New Roman"/>
              <a:sym typeface="Times New Roman"/>
            </a:endParaRPr>
          </a:p>
          <a:p>
            <a:pPr indent="0" lvl="0" marL="190500" marR="190500" rtl="0" algn="l">
              <a:lnSpc>
                <a:spcPct val="115000"/>
              </a:lnSpc>
              <a:spcBef>
                <a:spcPts val="0"/>
              </a:spcBef>
              <a:spcAft>
                <a:spcPts val="0"/>
              </a:spcAft>
              <a:buClr>
                <a:schemeClr val="dk1"/>
              </a:buClr>
              <a:buSzPts val="1100"/>
              <a:buFont typeface="Arial"/>
              <a:buNone/>
            </a:pPr>
            <a:r>
              <a:rPr b="1" i="0" lang="en-US" sz="2200" u="none" cap="none" strike="noStrike">
                <a:solidFill>
                  <a:schemeClr val="dk1"/>
                </a:solidFill>
                <a:highlight>
                  <a:srgbClr val="FFFFFF"/>
                </a:highlight>
                <a:latin typeface="Times New Roman"/>
                <a:ea typeface="Times New Roman"/>
                <a:cs typeface="Times New Roman"/>
                <a:sym typeface="Times New Roman"/>
              </a:rPr>
              <a:t>1- </a:t>
            </a:r>
            <a:r>
              <a:rPr b="1" lang="en-US" sz="2200">
                <a:solidFill>
                  <a:schemeClr val="dk1"/>
                </a:solidFill>
                <a:highlight>
                  <a:srgbClr val="FFFFFF"/>
                </a:highlight>
                <a:latin typeface="Times New Roman"/>
                <a:ea typeface="Times New Roman"/>
                <a:cs typeface="Times New Roman"/>
                <a:sym typeface="Times New Roman"/>
              </a:rPr>
              <a:t>This presentation seems to be ______.</a:t>
            </a:r>
            <a:endParaRPr b="1" i="0" sz="22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an informal discussion between friends</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a TV debate</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an academic speech at school</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t/>
            </a:r>
            <a:endParaRPr sz="2200">
              <a:solidFill>
                <a:schemeClr val="dk1"/>
              </a:solidFill>
              <a:highlight>
                <a:srgbClr val="FFFFFF"/>
              </a:highlight>
              <a:latin typeface="Times New Roman"/>
              <a:ea typeface="Times New Roman"/>
              <a:cs typeface="Times New Roman"/>
              <a:sym typeface="Times New Roman"/>
            </a:endParaRPr>
          </a:p>
          <a:p>
            <a:pPr indent="0" lvl="0" marL="190500" marR="190500" rtl="0" algn="l">
              <a:lnSpc>
                <a:spcPct val="115000"/>
              </a:lnSpc>
              <a:spcBef>
                <a:spcPts val="0"/>
              </a:spcBef>
              <a:spcAft>
                <a:spcPts val="0"/>
              </a:spcAft>
              <a:buClr>
                <a:schemeClr val="dk1"/>
              </a:buClr>
              <a:buSzPts val="1100"/>
              <a:buFont typeface="Arial"/>
              <a:buNone/>
            </a:pPr>
            <a:r>
              <a:rPr b="1" i="0" lang="en-US" sz="2200" u="none" cap="none" strike="noStrike">
                <a:solidFill>
                  <a:schemeClr val="dk1"/>
                </a:solidFill>
                <a:highlight>
                  <a:srgbClr val="FFFFFF"/>
                </a:highlight>
                <a:latin typeface="Times New Roman"/>
                <a:ea typeface="Times New Roman"/>
                <a:cs typeface="Times New Roman"/>
                <a:sym typeface="Times New Roman"/>
              </a:rPr>
              <a:t>2- </a:t>
            </a:r>
            <a:r>
              <a:rPr b="1" lang="en-US" sz="2200">
                <a:solidFill>
                  <a:schemeClr val="dk1"/>
                </a:solidFill>
                <a:highlight>
                  <a:srgbClr val="FFFFFF"/>
                </a:highlight>
                <a:latin typeface="Times New Roman"/>
                <a:ea typeface="Times New Roman"/>
                <a:cs typeface="Times New Roman"/>
                <a:sym typeface="Times New Roman"/>
              </a:rPr>
              <a:t>How does the man describe the winter season?</a:t>
            </a:r>
            <a:endParaRPr b="1" i="0" sz="22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January receives about 30 inches in snow.</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Some winter activities are sledding and skiing.</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Winter temperatures hover below freezing.</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t/>
            </a:r>
            <a:endParaRPr sz="2200">
              <a:solidFill>
                <a:schemeClr val="dk1"/>
              </a:solidFill>
              <a:highlight>
                <a:srgbClr val="FFFFFF"/>
              </a:highlight>
              <a:latin typeface="Times New Roman"/>
              <a:ea typeface="Times New Roman"/>
              <a:cs typeface="Times New Roman"/>
              <a:sym typeface="Times New Roman"/>
            </a:endParaRPr>
          </a:p>
        </p:txBody>
      </p:sp>
      <p:sp>
        <p:nvSpPr>
          <p:cNvPr id="336" name="Google Shape;336;p6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37" name="Google Shape;337;p63"/>
          <p:cNvPicPr preferRelativeResize="0"/>
          <p:nvPr/>
        </p:nvPicPr>
        <p:blipFill rotWithShape="1">
          <a:blip r:embed="rId4">
            <a:alphaModFix/>
          </a:blip>
          <a:srcRect b="25430" l="0" r="0" t="27872"/>
          <a:stretch/>
        </p:blipFill>
        <p:spPr>
          <a:xfrm>
            <a:off x="9678850" y="268963"/>
            <a:ext cx="2305141" cy="1076343"/>
          </a:xfrm>
          <a:prstGeom prst="rect">
            <a:avLst/>
          </a:prstGeom>
          <a:noFill/>
          <a:ln>
            <a:noFill/>
          </a:ln>
        </p:spPr>
      </p:pic>
      <p:cxnSp>
        <p:nvCxnSpPr>
          <p:cNvPr id="338" name="Google Shape;338;p63"/>
          <p:cNvCxnSpPr/>
          <p:nvPr/>
        </p:nvCxnSpPr>
        <p:spPr>
          <a:xfrm flipH="1" rot="10800000">
            <a:off x="1048675" y="3714375"/>
            <a:ext cx="3045300" cy="51000"/>
          </a:xfrm>
          <a:prstGeom prst="straightConnector1">
            <a:avLst/>
          </a:prstGeom>
          <a:noFill/>
          <a:ln cap="flat" cmpd="sng" w="28575">
            <a:solidFill>
              <a:srgbClr val="0000FF"/>
            </a:solidFill>
            <a:prstDash val="solid"/>
            <a:round/>
            <a:headEnd len="sm" w="sm" type="none"/>
            <a:tailEnd len="sm" w="sm" type="none"/>
          </a:ln>
        </p:spPr>
      </p:cxnSp>
      <p:cxnSp>
        <p:nvCxnSpPr>
          <p:cNvPr id="339" name="Google Shape;339;p63"/>
          <p:cNvCxnSpPr/>
          <p:nvPr/>
        </p:nvCxnSpPr>
        <p:spPr>
          <a:xfrm flipH="1" rot="10800000">
            <a:off x="1153150" y="5176600"/>
            <a:ext cx="4942500" cy="276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6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45" name="Google Shape;345;p64"/>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 name="Google Shape;346;p6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47" name="Google Shape;347;p64"/>
          <p:cNvSpPr txBox="1"/>
          <p:nvPr/>
        </p:nvSpPr>
        <p:spPr>
          <a:xfrm>
            <a:off x="617500" y="1835975"/>
            <a:ext cx="10812600" cy="5490300"/>
          </a:xfrm>
          <a:prstGeom prst="rect">
            <a:avLst/>
          </a:prstGeom>
          <a:noFill/>
          <a:ln>
            <a:noFill/>
          </a:ln>
        </p:spPr>
        <p:txBody>
          <a:bodyPr anchorCtr="0" anchor="t" bIns="45700" lIns="91425" spcFirstLastPara="1" rIns="91425" wrap="square" tIns="45700">
            <a:spAutoFit/>
          </a:bodyPr>
          <a:lstStyle/>
          <a:p>
            <a:pPr indent="0" lvl="0" marL="190500" marR="190500" rtl="0" algn="l">
              <a:lnSpc>
                <a:spcPct val="150000"/>
              </a:lnSpc>
              <a:spcBef>
                <a:spcPts val="0"/>
              </a:spcBef>
              <a:spcAft>
                <a:spcPts val="0"/>
              </a:spcAft>
              <a:buClr>
                <a:srgbClr val="000000"/>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3- </a:t>
            </a:r>
            <a:r>
              <a:rPr b="1" lang="en-US" sz="2100">
                <a:solidFill>
                  <a:schemeClr val="dk1"/>
                </a:solidFill>
                <a:highlight>
                  <a:srgbClr val="FFFFFF"/>
                </a:highlight>
                <a:latin typeface="Times New Roman"/>
                <a:ea typeface="Times New Roman"/>
                <a:cs typeface="Times New Roman"/>
                <a:sym typeface="Times New Roman"/>
              </a:rPr>
              <a:t>In spring, people enjoy ______.</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0" marR="3048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    </a:t>
            </a:r>
            <a:r>
              <a:rPr lang="en-US" sz="2100">
                <a:solidFill>
                  <a:schemeClr val="dk1"/>
                </a:solidFill>
                <a:highlight>
                  <a:srgbClr val="FFFFFF"/>
                </a:highlight>
                <a:latin typeface="Times New Roman"/>
                <a:ea typeface="Times New Roman"/>
                <a:cs typeface="Times New Roman"/>
                <a:sym typeface="Times New Roman"/>
              </a:rPr>
              <a:t>hiking in the mountains</a:t>
            </a:r>
            <a:endParaRPr sz="2100">
              <a:solidFill>
                <a:schemeClr val="dk1"/>
              </a:solidFill>
              <a:highlight>
                <a:srgbClr val="FFFFFF"/>
              </a:highlight>
              <a:latin typeface="Times New Roman"/>
              <a:ea typeface="Times New Roman"/>
              <a:cs typeface="Times New Roman"/>
              <a:sym typeface="Times New Roman"/>
            </a:endParaRPr>
          </a:p>
          <a:p>
            <a:pPr indent="0" lvl="0" marL="0" marR="3048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    fishing in the park</a:t>
            </a:r>
            <a:endParaRPr sz="2100">
              <a:solidFill>
                <a:schemeClr val="dk1"/>
              </a:solidFill>
              <a:highlight>
                <a:srgbClr val="FFFFFF"/>
              </a:highlight>
              <a:latin typeface="Times New Roman"/>
              <a:ea typeface="Times New Roman"/>
              <a:cs typeface="Times New Roman"/>
              <a:sym typeface="Times New Roman"/>
            </a:endParaRPr>
          </a:p>
          <a:p>
            <a:pPr indent="0" lvl="0" marL="0" marR="304800" rtl="0" algn="l">
              <a:lnSpc>
                <a:spcPct val="20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    flying kites</a:t>
            </a:r>
            <a:endParaRPr sz="2100">
              <a:solidFill>
                <a:schemeClr val="dk1"/>
              </a:solidFill>
              <a:highlight>
                <a:srgbClr val="FFFFFF"/>
              </a:highlight>
              <a:latin typeface="Times New Roman"/>
              <a:ea typeface="Times New Roman"/>
              <a:cs typeface="Times New Roman"/>
              <a:sym typeface="Times New Roman"/>
            </a:endParaRPr>
          </a:p>
          <a:p>
            <a:pPr indent="0" lvl="0" marL="190500" marR="190500" rtl="0" algn="l">
              <a:lnSpc>
                <a:spcPct val="115000"/>
              </a:lnSpc>
              <a:spcBef>
                <a:spcPts val="0"/>
              </a:spcBef>
              <a:spcAft>
                <a:spcPts val="0"/>
              </a:spcAft>
              <a:buClr>
                <a:srgbClr val="000000"/>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4- </a:t>
            </a:r>
            <a:r>
              <a:rPr b="1" lang="en-US" sz="2100">
                <a:solidFill>
                  <a:schemeClr val="dk1"/>
                </a:solidFill>
                <a:highlight>
                  <a:srgbClr val="FFFFFF"/>
                </a:highlight>
                <a:latin typeface="Times New Roman"/>
                <a:ea typeface="Times New Roman"/>
                <a:cs typeface="Times New Roman"/>
                <a:sym typeface="Times New Roman"/>
              </a:rPr>
              <a:t>What is the summer season like in this area?</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not mentioned</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mild and breezy</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warm and humid</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p:txBody>
      </p:sp>
      <p:sp>
        <p:nvSpPr>
          <p:cNvPr id="348" name="Google Shape;348;p6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49" name="Google Shape;349;p64"/>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cxnSp>
        <p:nvCxnSpPr>
          <p:cNvPr id="350" name="Google Shape;350;p64"/>
          <p:cNvCxnSpPr/>
          <p:nvPr/>
        </p:nvCxnSpPr>
        <p:spPr>
          <a:xfrm flipH="1" rot="10800000">
            <a:off x="745450" y="3686625"/>
            <a:ext cx="1834200" cy="32400"/>
          </a:xfrm>
          <a:prstGeom prst="straightConnector1">
            <a:avLst/>
          </a:prstGeom>
          <a:noFill/>
          <a:ln cap="flat" cmpd="sng" w="28575">
            <a:solidFill>
              <a:srgbClr val="0000FF"/>
            </a:solidFill>
            <a:prstDash val="solid"/>
            <a:round/>
            <a:headEnd len="sm" w="sm" type="none"/>
            <a:tailEnd len="sm" w="sm" type="none"/>
          </a:ln>
        </p:spPr>
      </p:cxnSp>
      <p:cxnSp>
        <p:nvCxnSpPr>
          <p:cNvPr id="351" name="Google Shape;351;p64"/>
          <p:cNvCxnSpPr/>
          <p:nvPr/>
        </p:nvCxnSpPr>
        <p:spPr>
          <a:xfrm flipH="1" rot="10800000">
            <a:off x="873050" y="5402975"/>
            <a:ext cx="2124300" cy="141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6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57" name="Google Shape;357;p65"/>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8" name="Google Shape;358;p6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59" name="Google Shape;359;p65"/>
          <p:cNvSpPr txBox="1"/>
          <p:nvPr/>
        </p:nvSpPr>
        <p:spPr>
          <a:xfrm>
            <a:off x="617500" y="1835975"/>
            <a:ext cx="10812600" cy="48717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5-</a:t>
            </a:r>
            <a:r>
              <a:rPr b="1" lang="en-US" sz="2100">
                <a:solidFill>
                  <a:schemeClr val="dk1"/>
                </a:solidFill>
                <a:highlight>
                  <a:srgbClr val="FFFFFF"/>
                </a:highlight>
                <a:latin typeface="Times New Roman"/>
                <a:ea typeface="Times New Roman"/>
                <a:cs typeface="Times New Roman"/>
                <a:sym typeface="Times New Roman"/>
              </a:rPr>
              <a:t>People often ______ in the fall.</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go and see the fall colors</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clean their houses</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have a fall picnic</a:t>
            </a:r>
            <a:endParaRPr sz="2100">
              <a:solidFill>
                <a:schemeClr val="dk1"/>
              </a:solidFill>
              <a:highlight>
                <a:srgbClr val="FFFFFF"/>
              </a:highlight>
              <a:latin typeface="Times New Roman"/>
              <a:ea typeface="Times New Roman"/>
              <a:cs typeface="Times New Roman"/>
              <a:sym typeface="Times New Roman"/>
            </a:endParaRPr>
          </a:p>
          <a:p>
            <a:pPr indent="0" lvl="0" marL="0" marR="114300" rtl="0" algn="l">
              <a:lnSpc>
                <a:spcPct val="150000"/>
              </a:lnSpc>
              <a:spcBef>
                <a:spcPts val="0"/>
              </a:spcBef>
              <a:spcAft>
                <a:spcPts val="0"/>
              </a:spcAft>
              <a:buClr>
                <a:schemeClr val="dk1"/>
              </a:buClr>
              <a:buSzPts val="1100"/>
              <a:buFont typeface="Arial"/>
              <a:buNone/>
            </a:pPr>
            <a:r>
              <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700"/>
              <a:buFont typeface="Arial"/>
              <a:buNone/>
            </a:pPr>
            <a:r>
              <a:t/>
            </a:r>
            <a:endParaRPr b="0" i="0" sz="2700" u="none" cap="none" strike="noStrike">
              <a:solidFill>
                <a:schemeClr val="dk1"/>
              </a:solidFill>
              <a:latin typeface="Times New Roman"/>
              <a:ea typeface="Times New Roman"/>
              <a:cs typeface="Times New Roman"/>
              <a:sym typeface="Times New Roman"/>
            </a:endParaRPr>
          </a:p>
        </p:txBody>
      </p:sp>
      <p:sp>
        <p:nvSpPr>
          <p:cNvPr id="360" name="Google Shape;360;p6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61" name="Google Shape;361;p65"/>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cxnSp>
        <p:nvCxnSpPr>
          <p:cNvPr id="362" name="Google Shape;362;p65"/>
          <p:cNvCxnSpPr/>
          <p:nvPr/>
        </p:nvCxnSpPr>
        <p:spPr>
          <a:xfrm flipH="1" rot="10800000">
            <a:off x="804850" y="2705000"/>
            <a:ext cx="2923500" cy="648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6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sz="1900">
              <a:solidFill>
                <a:srgbClr val="070707"/>
              </a:solidFill>
              <a:highlight>
                <a:srgbClr val="FFFFFF"/>
              </a:highlight>
              <a:latin typeface="Helvetica Neue"/>
              <a:ea typeface="Helvetica Neue"/>
              <a:cs typeface="Helvetica Neue"/>
              <a:sym typeface="Helvetica Neue"/>
            </a:endParaRPr>
          </a:p>
        </p:txBody>
      </p:sp>
      <p:sp>
        <p:nvSpPr>
          <p:cNvPr id="368" name="Google Shape;368;p66"/>
          <p:cNvSpPr txBox="1"/>
          <p:nvPr/>
        </p:nvSpPr>
        <p:spPr>
          <a:xfrm>
            <a:off x="883225" y="1068369"/>
            <a:ext cx="39021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US" sz="2400" u="none" cap="none" strike="noStrike">
                <a:solidFill>
                  <a:srgbClr val="FF0000"/>
                </a:solidFill>
                <a:latin typeface="Arial"/>
                <a:ea typeface="Arial"/>
                <a:cs typeface="Arial"/>
                <a:sym typeface="Arial"/>
              </a:rPr>
              <a:t>Listening Script</a:t>
            </a:r>
            <a:endParaRPr b="1" i="0" sz="2400" u="none" cap="none" strike="noStrike">
              <a:solidFill>
                <a:srgbClr val="FF0000"/>
              </a:solidFill>
              <a:latin typeface="Arial"/>
              <a:ea typeface="Arial"/>
              <a:cs typeface="Arial"/>
              <a:sym typeface="Arial"/>
            </a:endParaRPr>
          </a:p>
        </p:txBody>
      </p:sp>
      <p:sp>
        <p:nvSpPr>
          <p:cNvPr id="369" name="Google Shape;369;p6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70" name="Google Shape;370;p66"/>
          <p:cNvSpPr txBox="1"/>
          <p:nvPr/>
        </p:nvSpPr>
        <p:spPr>
          <a:xfrm>
            <a:off x="617500" y="1685500"/>
            <a:ext cx="10812600" cy="48438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1100"/>
              </a:spcBef>
              <a:spcAft>
                <a:spcPts val="0"/>
              </a:spcAft>
              <a:buClr>
                <a:schemeClr val="dk1"/>
              </a:buClr>
              <a:buSzPts val="1100"/>
              <a:buFont typeface="Arial"/>
              <a:buNone/>
            </a:pPr>
            <a:r>
              <a:rPr lang="en-US" sz="1900">
                <a:solidFill>
                  <a:srgbClr val="070707"/>
                </a:solidFill>
                <a:highlight>
                  <a:srgbClr val="FFFFFF"/>
                </a:highlight>
                <a:latin typeface="Helvetica Neue"/>
                <a:ea typeface="Helvetica Neue"/>
                <a:cs typeface="Helvetica Neue"/>
                <a:sym typeface="Helvetica Neue"/>
              </a:rPr>
              <a:t>Hello everyone. Have you ever wondered what the weather is like in other places around the world? Today, I’d like to talk to you about the changing seasons in my city which was the assigned topic for this class.</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lang="en-US" sz="1900">
                <a:solidFill>
                  <a:srgbClr val="070707"/>
                </a:solidFill>
                <a:highlight>
                  <a:srgbClr val="FFFFFF"/>
                </a:highlight>
                <a:latin typeface="Helvetica Neue"/>
                <a:ea typeface="Helvetica Neue"/>
                <a:cs typeface="Helvetica Neue"/>
                <a:sym typeface="Helvetica Neue"/>
              </a:rPr>
              <a:t>First of all, the winter season usually begins in December and ends in early March. The coldest month is January, and the temperatures can drop below freezing for most of this month. The city usually averages about 30 inches of snow during this entire, 3-month period. Occasionally, we have snow storms that can drop a foot of snow in a very short period of time. Winter activities during this season include sledding, skiing, and snowshoeing.</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lang="en-US" sz="1900">
                <a:solidFill>
                  <a:srgbClr val="070707"/>
                </a:solidFill>
                <a:highlight>
                  <a:srgbClr val="FFFFFF"/>
                </a:highlight>
                <a:latin typeface="Helvetica Neue"/>
                <a:ea typeface="Helvetica Neue"/>
                <a:cs typeface="Helvetica Neue"/>
                <a:sym typeface="Helvetica Neue"/>
              </a:rPr>
              <a:t>Spring usually arrives in late March, and the temperatures hover around 50 degrees during the day. It is a beautiful season because the flowers start to bloom. It is also sometimes windy, and this is great for flying kites. People in my city often like to go on picnics, stroll through the parks, and play outdoor games.</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t/>
            </a:r>
            <a:endParaRPr sz="1900">
              <a:solidFill>
                <a:srgbClr val="070707"/>
              </a:solidFill>
              <a:highlight>
                <a:srgbClr val="FFFFFF"/>
              </a:highlight>
              <a:latin typeface="Helvetica Neue"/>
              <a:ea typeface="Helvetica Neue"/>
              <a:cs typeface="Helvetica Neue"/>
              <a:sym typeface="Helvetica Neue"/>
            </a:endParaRPr>
          </a:p>
        </p:txBody>
      </p:sp>
      <p:sp>
        <p:nvSpPr>
          <p:cNvPr id="371" name="Google Shape;371;p6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72" name="Google Shape;372;p66"/>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6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8" name="Google Shape;378;p6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79" name="Google Shape;379;p67"/>
          <p:cNvSpPr txBox="1"/>
          <p:nvPr/>
        </p:nvSpPr>
        <p:spPr>
          <a:xfrm>
            <a:off x="617500" y="1835975"/>
            <a:ext cx="10812600" cy="44100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1100"/>
              </a:spcBef>
              <a:spcAft>
                <a:spcPts val="0"/>
              </a:spcAft>
              <a:buClr>
                <a:schemeClr val="dk1"/>
              </a:buClr>
              <a:buSzPts val="1100"/>
              <a:buFont typeface="Arial"/>
              <a:buNone/>
            </a:pPr>
            <a:r>
              <a:rPr lang="en-US" sz="2000">
                <a:solidFill>
                  <a:srgbClr val="070707"/>
                </a:solidFill>
                <a:highlight>
                  <a:srgbClr val="FFFFFF"/>
                </a:highlight>
                <a:latin typeface="Helvetica Neue"/>
                <a:ea typeface="Helvetica Neue"/>
                <a:cs typeface="Helvetica Neue"/>
                <a:sym typeface="Helvetica Neue"/>
              </a:rPr>
              <a:t>Next, summer starts in June, as temperatures slowly rise to around 80 degrees. The summer in my city is very dry with little rain throughout the season, and temperatures can </a:t>
            </a:r>
            <a:r>
              <a:rPr b="1" lang="en-US" sz="2000">
                <a:solidFill>
                  <a:srgbClr val="070707"/>
                </a:solidFill>
                <a:highlight>
                  <a:srgbClr val="FFFFFF"/>
                </a:highlight>
                <a:latin typeface="Helvetica Neue"/>
                <a:ea typeface="Helvetica Neue"/>
                <a:cs typeface="Helvetica Neue"/>
                <a:sym typeface="Helvetica Neue"/>
              </a:rPr>
              <a:t>soar</a:t>
            </a:r>
            <a:r>
              <a:rPr lang="en-US" sz="2000">
                <a:solidFill>
                  <a:srgbClr val="070707"/>
                </a:solidFill>
                <a:highlight>
                  <a:srgbClr val="FFFFFF"/>
                </a:highlight>
                <a:latin typeface="Helvetica Neue"/>
                <a:ea typeface="Helvetica Neue"/>
                <a:cs typeface="Helvetica Neue"/>
                <a:sym typeface="Helvetica Neue"/>
              </a:rPr>
              <a:t> above 100 degrees in August. Fortunately, the weather is very dry with low </a:t>
            </a:r>
            <a:r>
              <a:rPr b="1" lang="en-US" sz="2000">
                <a:solidFill>
                  <a:srgbClr val="070707"/>
                </a:solidFill>
                <a:highlight>
                  <a:srgbClr val="FFFFFF"/>
                </a:highlight>
                <a:latin typeface="Helvetica Neue"/>
                <a:ea typeface="Helvetica Neue"/>
                <a:cs typeface="Helvetica Neue"/>
                <a:sym typeface="Helvetica Neue"/>
              </a:rPr>
              <a:t>humidity</a:t>
            </a:r>
            <a:r>
              <a:rPr lang="en-US" sz="2000">
                <a:solidFill>
                  <a:srgbClr val="070707"/>
                </a:solidFill>
                <a:highlight>
                  <a:srgbClr val="FFFFFF"/>
                </a:highlight>
                <a:latin typeface="Helvetica Neue"/>
                <a:ea typeface="Helvetica Neue"/>
                <a:cs typeface="Helvetica Neue"/>
                <a:sym typeface="Helvetica Neue"/>
              </a:rPr>
              <a:t>, so it is pleasant even on hot days. Popular activities during this season include hiking, fishing, camping, water skiing, and outdoor sports including football and soccer.</a:t>
            </a:r>
            <a:endParaRPr sz="20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lang="en-US" sz="2000">
                <a:solidFill>
                  <a:srgbClr val="070707"/>
                </a:solidFill>
                <a:highlight>
                  <a:srgbClr val="FFFFFF"/>
                </a:highlight>
                <a:latin typeface="Helvetica Neue"/>
                <a:ea typeface="Helvetica Neue"/>
                <a:cs typeface="Helvetica Neue"/>
                <a:sym typeface="Helvetica Neue"/>
              </a:rPr>
              <a:t>And finally, summer changes to fall in late September when the weather cools off, and the trees begin to change colors. A lot of people enjoy driving into the mountains and viewing the fall colors. It is also a time when people clean up their yards and gardens in preparation for the winter season.</a:t>
            </a:r>
            <a:endParaRPr sz="20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lang="en-US" sz="2000">
                <a:solidFill>
                  <a:srgbClr val="070707"/>
                </a:solidFill>
                <a:highlight>
                  <a:srgbClr val="FFFFFF"/>
                </a:highlight>
                <a:latin typeface="Helvetica Neue"/>
                <a:ea typeface="Helvetica Neue"/>
                <a:cs typeface="Helvetica Neue"/>
                <a:sym typeface="Helvetica Neue"/>
              </a:rPr>
              <a:t>So, as you can see, my city has a lot to offer no matter when you visit this area.</a:t>
            </a:r>
            <a:endParaRPr sz="20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t/>
            </a:r>
            <a:endParaRPr b="1" sz="2300">
              <a:solidFill>
                <a:srgbClr val="070707"/>
              </a:solidFill>
              <a:highlight>
                <a:srgbClr val="FFFFFF"/>
              </a:highlight>
              <a:latin typeface="Helvetica Neue"/>
              <a:ea typeface="Helvetica Neue"/>
              <a:cs typeface="Helvetica Neue"/>
              <a:sym typeface="Helvetica Neue"/>
            </a:endParaRPr>
          </a:p>
        </p:txBody>
      </p:sp>
      <p:sp>
        <p:nvSpPr>
          <p:cNvPr id="380" name="Google Shape;380;p6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81" name="Google Shape;381;p67"/>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6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87" name="Google Shape;387;p68"/>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388" name="Google Shape;388;p6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89" name="Google Shape;389;p6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90" name="Google Shape;390;p6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91" name="Google Shape;391;p68"/>
          <p:cNvSpPr txBox="1"/>
          <p:nvPr/>
        </p:nvSpPr>
        <p:spPr>
          <a:xfrm>
            <a:off x="889000" y="2391844"/>
            <a:ext cx="10541100" cy="12621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3800" u="none" cap="none" strike="noStrike">
                <a:solidFill>
                  <a:srgbClr val="FF0000"/>
                </a:solidFill>
                <a:latin typeface="Times New Roman"/>
                <a:ea typeface="Times New Roman"/>
                <a:cs typeface="Times New Roman"/>
                <a:sym typeface="Times New Roman"/>
              </a:rPr>
              <a:t>Grammar</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Arial"/>
              <a:buNone/>
            </a:pPr>
            <a:r>
              <a:rPr b="1" lang="en-US" sz="3800">
                <a:solidFill>
                  <a:srgbClr val="FF0000"/>
                </a:solidFill>
                <a:latin typeface="Times New Roman"/>
                <a:ea typeface="Times New Roman"/>
                <a:cs typeface="Times New Roman"/>
                <a:sym typeface="Times New Roman"/>
              </a:rPr>
              <a:t>Clauses</a:t>
            </a:r>
            <a:endParaRPr b="1" i="0" sz="3800" u="none" cap="none" strike="noStrike">
              <a:solidFill>
                <a:srgbClr val="FF0000"/>
              </a:solidFill>
              <a:latin typeface="Times New Roman"/>
              <a:ea typeface="Times New Roman"/>
              <a:cs typeface="Times New Roman"/>
              <a:sym typeface="Times New Roman"/>
            </a:endParaRPr>
          </a:p>
        </p:txBody>
      </p:sp>
      <p:sp>
        <p:nvSpPr>
          <p:cNvPr id="392" name="Google Shape;392;p6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93" name="Google Shape;393;p68"/>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6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9" name="Google Shape;399;p69"/>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00" name="Google Shape;400;p6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01" name="Google Shape;401;p6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02" name="Google Shape;402;p6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03" name="Google Shape;403;p69"/>
          <p:cNvSpPr txBox="1"/>
          <p:nvPr/>
        </p:nvSpPr>
        <p:spPr>
          <a:xfrm>
            <a:off x="889000" y="2391844"/>
            <a:ext cx="10541100" cy="1038000"/>
          </a:xfrm>
          <a:prstGeom prst="rect">
            <a:avLst/>
          </a:prstGeom>
          <a:noFill/>
          <a:ln>
            <a:noFill/>
          </a:ln>
        </p:spPr>
        <p:txBody>
          <a:bodyPr anchorCtr="0" anchor="t" bIns="45700" lIns="91425" spcFirstLastPara="1" rIns="91425" wrap="square" tIns="45700">
            <a:spAutoFit/>
          </a:bodyPr>
          <a:lstStyle/>
          <a:p>
            <a:pPr indent="-247650" lvl="0" marL="228600" rtl="0" algn="l">
              <a:lnSpc>
                <a:spcPct val="90000"/>
              </a:lnSpc>
              <a:spcBef>
                <a:spcPts val="0"/>
              </a:spcBef>
              <a:spcAft>
                <a:spcPts val="0"/>
              </a:spcAft>
              <a:buClr>
                <a:srgbClr val="FF0000"/>
              </a:buClr>
              <a:buSzPts val="3100"/>
              <a:buChar char="•"/>
            </a:pPr>
            <a:r>
              <a:rPr b="1" lang="en-US" sz="3100">
                <a:solidFill>
                  <a:srgbClr val="FF0000"/>
                </a:solidFill>
                <a:latin typeface="Calibri"/>
                <a:ea typeface="Calibri"/>
                <a:cs typeface="Calibri"/>
                <a:sym typeface="Calibri"/>
              </a:rPr>
              <a:t>What is a clause</a:t>
            </a:r>
            <a:endParaRPr b="1" sz="31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800"/>
              <a:buChar char="•"/>
            </a:pPr>
            <a:r>
              <a:rPr lang="en-US" sz="2800">
                <a:solidFill>
                  <a:schemeClr val="dk1"/>
                </a:solidFill>
                <a:latin typeface="Calibri"/>
                <a:ea typeface="Calibri"/>
                <a:cs typeface="Calibri"/>
                <a:sym typeface="Calibri"/>
              </a:rPr>
              <a:t>A group of words which includes a subject and a verb.</a:t>
            </a:r>
            <a:endParaRPr sz="2800">
              <a:solidFill>
                <a:schemeClr val="dk1"/>
              </a:solidFill>
              <a:latin typeface="Calibri"/>
              <a:ea typeface="Calibri"/>
              <a:cs typeface="Calibri"/>
              <a:sym typeface="Calibri"/>
            </a:endParaRPr>
          </a:p>
        </p:txBody>
      </p:sp>
      <p:sp>
        <p:nvSpPr>
          <p:cNvPr id="404" name="Google Shape;404;p6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05" name="Google Shape;405;p69"/>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7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11" name="Google Shape;411;p70"/>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12" name="Google Shape;412;p7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13" name="Google Shape;413;p7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14" name="Google Shape;414;p7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15" name="Google Shape;415;p70"/>
          <p:cNvSpPr txBox="1"/>
          <p:nvPr/>
        </p:nvSpPr>
        <p:spPr>
          <a:xfrm>
            <a:off x="889000" y="2391844"/>
            <a:ext cx="10541100" cy="3320700"/>
          </a:xfrm>
          <a:prstGeom prst="rect">
            <a:avLst/>
          </a:prstGeom>
          <a:noFill/>
          <a:ln>
            <a:noFill/>
          </a:ln>
        </p:spPr>
        <p:txBody>
          <a:bodyPr anchorCtr="0" anchor="t" bIns="45700" lIns="91425" spcFirstLastPara="1" rIns="91425" wrap="square" tIns="45700">
            <a:spAutoFit/>
          </a:bodyPr>
          <a:lstStyle/>
          <a:p>
            <a:pPr indent="-228600" lvl="0" marL="228600" rtl="0" algn="l">
              <a:lnSpc>
                <a:spcPct val="90000"/>
              </a:lnSpc>
              <a:spcBef>
                <a:spcPts val="0"/>
              </a:spcBef>
              <a:spcAft>
                <a:spcPts val="0"/>
              </a:spcAft>
              <a:buClr>
                <a:schemeClr val="dk1"/>
              </a:buClr>
              <a:buSzPts val="2800"/>
              <a:buChar char="•"/>
            </a:pPr>
            <a:r>
              <a:rPr b="1" lang="en-US" sz="2800">
                <a:solidFill>
                  <a:schemeClr val="dk1"/>
                </a:solidFill>
              </a:rPr>
              <a:t>All cars stop</a:t>
            </a:r>
            <a:r>
              <a:rPr lang="en-US" sz="2800">
                <a:solidFill>
                  <a:schemeClr val="dk1"/>
                </a:solidFill>
              </a:rPr>
              <a:t> when they see a red flag.</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800"/>
              <a:buChar char="•"/>
            </a:pPr>
            <a:r>
              <a:rPr lang="en-US" sz="2800">
                <a:solidFill>
                  <a:schemeClr val="dk1"/>
                </a:solidFill>
              </a:rPr>
              <a:t>This sentence has two clauses:</a:t>
            </a:r>
            <a:br>
              <a:rPr lang="en-US" sz="2800">
                <a:solidFill>
                  <a:schemeClr val="dk1"/>
                </a:solidFill>
                <a:latin typeface="Calibri"/>
                <a:ea typeface="Calibri"/>
                <a:cs typeface="Calibri"/>
                <a:sym typeface="Calibri"/>
              </a:rPr>
            </a:br>
            <a:br>
              <a:rPr lang="en-US" sz="2800">
                <a:solidFill>
                  <a:schemeClr val="dk1"/>
                </a:solidFill>
                <a:latin typeface="Calibri"/>
                <a:ea typeface="Calibri"/>
                <a:cs typeface="Calibri"/>
                <a:sym typeface="Calibri"/>
              </a:rPr>
            </a:br>
            <a:r>
              <a:rPr lang="en-US" sz="2800">
                <a:solidFill>
                  <a:schemeClr val="dk1"/>
                </a:solidFill>
              </a:rPr>
              <a:t>(1) "All cars stop“</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rgbClr val="991111"/>
              </a:buClr>
              <a:buSzPts val="2800"/>
              <a:buChar char="•"/>
            </a:pPr>
            <a:r>
              <a:rPr lang="en-US" sz="2800" u="sng">
                <a:solidFill>
                  <a:schemeClr val="hlink"/>
                </a:solidFill>
                <a:hlinkClick r:id="rId3"/>
              </a:rPr>
              <a:t>independent clause</a:t>
            </a:r>
            <a:r>
              <a:rPr lang="en-US" sz="2800" u="sng">
                <a:solidFill>
                  <a:srgbClr val="991111"/>
                </a:solidFill>
              </a:rPr>
              <a:t> </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800"/>
              <a:buChar char="•"/>
            </a:pPr>
            <a:r>
              <a:rPr lang="en-US" sz="2800">
                <a:solidFill>
                  <a:schemeClr val="dk1"/>
                </a:solidFill>
              </a:rPr>
              <a:t>(2) "when they see a red flag“</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rgbClr val="991111"/>
              </a:buClr>
              <a:buSzPts val="2800"/>
              <a:buChar char="•"/>
            </a:pPr>
            <a:r>
              <a:rPr lang="en-US" sz="2800" u="sng">
                <a:solidFill>
                  <a:schemeClr val="hlink"/>
                </a:solidFill>
                <a:hlinkClick r:id="rId4"/>
              </a:rPr>
              <a:t>dependent clause</a:t>
            </a:r>
            <a:r>
              <a:rPr lang="en-US" sz="2800">
                <a:solidFill>
                  <a:schemeClr val="dk1"/>
                </a:solidFill>
              </a:rPr>
              <a:t>.</a:t>
            </a:r>
            <a:endParaRPr sz="2800">
              <a:solidFill>
                <a:schemeClr val="dk1"/>
              </a:solidFill>
              <a:latin typeface="Calibri"/>
              <a:ea typeface="Calibri"/>
              <a:cs typeface="Calibri"/>
              <a:sym typeface="Calibri"/>
            </a:endParaRPr>
          </a:p>
        </p:txBody>
      </p:sp>
      <p:sp>
        <p:nvSpPr>
          <p:cNvPr id="416" name="Google Shape;416;p7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17" name="Google Shape;417;p70"/>
          <p:cNvPicPr preferRelativeResize="0"/>
          <p:nvPr/>
        </p:nvPicPr>
        <p:blipFill rotWithShape="1">
          <a:blip r:embed="rId5">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71"/>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23" name="Google Shape;423;p71"/>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24" name="Google Shape;424;p7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25" name="Google Shape;425;p7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26" name="Google Shape;426;p7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27" name="Google Shape;427;p71"/>
          <p:cNvSpPr txBox="1"/>
          <p:nvPr/>
        </p:nvSpPr>
        <p:spPr>
          <a:xfrm>
            <a:off x="889000" y="2391844"/>
            <a:ext cx="10541100" cy="6771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t/>
            </a:r>
            <a:endParaRPr b="1" i="0" sz="3800" u="none" cap="none" strike="noStrike">
              <a:solidFill>
                <a:srgbClr val="FF0000"/>
              </a:solidFill>
              <a:latin typeface="Times New Roman"/>
              <a:ea typeface="Times New Roman"/>
              <a:cs typeface="Times New Roman"/>
              <a:sym typeface="Times New Roman"/>
            </a:endParaRPr>
          </a:p>
        </p:txBody>
      </p:sp>
      <p:sp>
        <p:nvSpPr>
          <p:cNvPr id="428" name="Google Shape;428;p7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29" name="Google Shape;429;p71"/>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
        <p:nvSpPr>
          <p:cNvPr id="430" name="Google Shape;430;p71"/>
          <p:cNvSpPr txBox="1"/>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FF0000"/>
              </a:buClr>
              <a:buSzPts val="2800"/>
              <a:buChar char="•"/>
            </a:pPr>
            <a:r>
              <a:rPr b="1" lang="en-US" sz="2800">
                <a:solidFill>
                  <a:srgbClr val="FF0000"/>
                </a:solidFill>
              </a:rPr>
              <a:t>Clauses vs Phrases</a:t>
            </a:r>
            <a:endParaRPr sz="2800">
              <a:solidFill>
                <a:srgbClr val="FF0000"/>
              </a:solidFill>
              <a:latin typeface="Calibri"/>
              <a:ea typeface="Calibri"/>
              <a:cs typeface="Calibri"/>
              <a:sym typeface="Calibri"/>
            </a:endParaRPr>
          </a:p>
          <a:p>
            <a:pPr indent="-228600" lvl="0" marL="228600" rtl="0" algn="l">
              <a:lnSpc>
                <a:spcPct val="90000"/>
              </a:lnSpc>
              <a:spcBef>
                <a:spcPts val="1000"/>
              </a:spcBef>
              <a:spcAft>
                <a:spcPts val="0"/>
              </a:spcAft>
              <a:buClr>
                <a:srgbClr val="000000"/>
              </a:buClr>
              <a:buSzPts val="2800"/>
              <a:buChar char="•"/>
            </a:pPr>
            <a:r>
              <a:rPr lang="en-US" sz="2800"/>
              <a:t>A clause contrasts with a </a:t>
            </a:r>
            <a:r>
              <a:rPr lang="en-US" sz="2800" u="sng">
                <a:solidFill>
                  <a:srgbClr val="0563C1"/>
                </a:solidFill>
                <a:hlinkClick r:id="rId4">
                  <a:extLst>
                    <a:ext uri="{A12FA001-AC4F-418D-AE19-62706E023703}">
                      <ahyp:hlinkClr val="tx"/>
                    </a:ext>
                  </a:extLst>
                </a:hlinkClick>
              </a:rPr>
              <a:t>phrase</a:t>
            </a:r>
            <a:r>
              <a:rPr lang="en-US" sz="2800"/>
              <a:t>, which does not contain a subject and a verb.</a:t>
            </a:r>
            <a:endParaRPr sz="2800">
              <a:solidFill>
                <a:srgbClr val="000000"/>
              </a:solidFill>
              <a:latin typeface="Calibri"/>
              <a:ea typeface="Calibri"/>
              <a:cs typeface="Calibri"/>
              <a:sym typeface="Calibri"/>
            </a:endParaRPr>
          </a:p>
          <a:p>
            <a:pPr indent="-50800" lvl="0" marL="228600" rtl="0" algn="l">
              <a:lnSpc>
                <a:spcPct val="90000"/>
              </a:lnSpc>
              <a:spcBef>
                <a:spcPts val="1000"/>
              </a:spcBef>
              <a:spcAft>
                <a:spcPts val="0"/>
              </a:spcAft>
              <a:buNone/>
            </a:pPr>
            <a:r>
              <a:t/>
            </a:r>
            <a:endParaRPr sz="2800">
              <a:solidFill>
                <a:srgbClr val="000000"/>
              </a:solidFill>
              <a:latin typeface="Calibri"/>
              <a:ea typeface="Calibri"/>
              <a:cs typeface="Calibri"/>
              <a:sym typeface="Calibri"/>
            </a:endParaRPr>
          </a:p>
        </p:txBody>
      </p:sp>
      <p:graphicFrame>
        <p:nvGraphicFramePr>
          <p:cNvPr id="431" name="Google Shape;431;p71"/>
          <p:cNvGraphicFramePr/>
          <p:nvPr/>
        </p:nvGraphicFramePr>
        <p:xfrm>
          <a:off x="1348811" y="3428996"/>
          <a:ext cx="3000000" cy="3000000"/>
        </p:xfrm>
        <a:graphic>
          <a:graphicData uri="http://schemas.openxmlformats.org/drawingml/2006/table">
            <a:tbl>
              <a:tblPr>
                <a:noFill/>
                <a:tableStyleId>{146A6B67-EB5D-4378-90DE-674E8EEC0AEF}</a:tableStyleId>
              </a:tblPr>
              <a:tblGrid>
                <a:gridCol w="2268700"/>
                <a:gridCol w="6564875"/>
              </a:tblGrid>
              <a:tr h="1391700">
                <a:tc rowSpan="2">
                  <a:txBody>
                    <a:bodyPr/>
                    <a:lstStyle/>
                    <a:p>
                      <a:pPr indent="0" lvl="0" marL="0" marR="0" rtl="0" algn="l">
                        <a:spcBef>
                          <a:spcPts val="0"/>
                        </a:spcBef>
                        <a:spcAft>
                          <a:spcPts val="0"/>
                        </a:spcAft>
                        <a:buNone/>
                      </a:pPr>
                      <a:r>
                        <a:rPr b="1" lang="en-US" sz="1800" u="none" cap="none" strike="noStrike"/>
                        <a:t>Anna sings</a:t>
                      </a:r>
                      <a:r>
                        <a:rPr lang="en-US" sz="1800" u="none" cap="none" strike="noStrike"/>
                        <a:t>...</a:t>
                      </a:r>
                      <a:endParaRPr/>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lang="en-US" sz="2100" u="none" cap="none" strike="noStrike">
                          <a:solidFill>
                            <a:srgbClr val="4472C4"/>
                          </a:solidFill>
                        </a:rPr>
                        <a:t>when she wakes up.</a:t>
                      </a:r>
                      <a:br>
                        <a:rPr lang="en-US" sz="2100" u="none" cap="none" strike="noStrike"/>
                      </a:br>
                      <a:r>
                        <a:rPr lang="en-US" sz="2100" u="none" cap="none" strike="noStrike"/>
                        <a:t>This is a </a:t>
                      </a:r>
                      <a:r>
                        <a:rPr b="1" lang="en-US" sz="2100" u="none" cap="none" strike="noStrike"/>
                        <a:t>clause</a:t>
                      </a:r>
                      <a:r>
                        <a:rPr lang="en-US" sz="2100" u="none" cap="none" strike="noStrike"/>
                        <a:t>. It has a subject ("she") and a verb ("wakes up").</a:t>
                      </a:r>
                      <a:endParaRPr sz="1700"/>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r h="974175">
                <a:tc vMerge="1"/>
                <a:tc>
                  <a:txBody>
                    <a:bodyPr/>
                    <a:lstStyle/>
                    <a:p>
                      <a:pPr indent="0" lvl="0" marL="0" marR="0" rtl="0" algn="l">
                        <a:spcBef>
                          <a:spcPts val="0"/>
                        </a:spcBef>
                        <a:spcAft>
                          <a:spcPts val="0"/>
                        </a:spcAft>
                        <a:buNone/>
                      </a:pPr>
                      <a:r>
                        <a:rPr lang="en-US" sz="2100" u="none" cap="none" strike="noStrike">
                          <a:solidFill>
                            <a:srgbClr val="4472C4"/>
                          </a:solidFill>
                        </a:rPr>
                        <a:t>in the morning.</a:t>
                      </a:r>
                      <a:br>
                        <a:rPr lang="en-US" sz="2100" u="none" cap="none" strike="noStrike"/>
                      </a:br>
                      <a:r>
                        <a:rPr lang="en-US" sz="2100" u="none" cap="none" strike="noStrike"/>
                        <a:t>This is a </a:t>
                      </a:r>
                      <a:r>
                        <a:rPr b="1" lang="en-US" sz="2100" u="none" cap="none" strike="noStrike"/>
                        <a:t>phrase</a:t>
                      </a:r>
                      <a:r>
                        <a:rPr lang="en-US" sz="2100" u="none" cap="none" strike="noStrike"/>
                        <a:t>. There is no subject and no verb.</a:t>
                      </a:r>
                      <a:endParaRPr sz="1700"/>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FF"/>
                    </a:solidFill>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72"/>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7" name="Google Shape;437;p72"/>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38" name="Google Shape;438;p7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9" name="Google Shape;439;p7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40" name="Google Shape;440;p7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41" name="Google Shape;441;p72"/>
          <p:cNvSpPr txBox="1"/>
          <p:nvPr/>
        </p:nvSpPr>
        <p:spPr>
          <a:xfrm>
            <a:off x="889000" y="2391844"/>
            <a:ext cx="10541100" cy="12621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3800" u="none" cap="none" strike="noStrike">
                <a:solidFill>
                  <a:srgbClr val="FF0000"/>
                </a:solidFill>
                <a:latin typeface="Times New Roman"/>
                <a:ea typeface="Times New Roman"/>
                <a:cs typeface="Times New Roman"/>
                <a:sym typeface="Times New Roman"/>
              </a:rPr>
              <a:t>Grammar</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Arial"/>
              <a:buNone/>
            </a:pPr>
            <a:r>
              <a:rPr b="1" i="0" lang="en-US" sz="3800" u="none" cap="none" strike="noStrike">
                <a:solidFill>
                  <a:srgbClr val="FF0000"/>
                </a:solidFill>
                <a:latin typeface="Times New Roman"/>
                <a:ea typeface="Times New Roman"/>
                <a:cs typeface="Times New Roman"/>
                <a:sym typeface="Times New Roman"/>
              </a:rPr>
              <a:t>Types of Sentences</a:t>
            </a:r>
            <a:endParaRPr b="1" i="0" sz="3800" u="none" cap="none" strike="noStrike">
              <a:solidFill>
                <a:srgbClr val="FF0000"/>
              </a:solidFill>
              <a:latin typeface="Times New Roman"/>
              <a:ea typeface="Times New Roman"/>
              <a:cs typeface="Times New Roman"/>
              <a:sym typeface="Times New Roman"/>
            </a:endParaRPr>
          </a:p>
        </p:txBody>
      </p:sp>
      <p:sp>
        <p:nvSpPr>
          <p:cNvPr id="442" name="Google Shape;442;p7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43" name="Google Shape;443;p72"/>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7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49" name="Google Shape;449;p73"/>
          <p:cNvSpPr txBox="1"/>
          <p:nvPr/>
        </p:nvSpPr>
        <p:spPr>
          <a:xfrm>
            <a:off x="889000" y="982575"/>
            <a:ext cx="8790000" cy="466200"/>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None/>
            </a:pPr>
            <a:r>
              <a:rPr b="0" i="0" lang="en-US" sz="2700" u="none" cap="none" strike="noStrike">
                <a:solidFill>
                  <a:schemeClr val="dk1"/>
                </a:solidFill>
                <a:latin typeface="Arial"/>
                <a:ea typeface="Arial"/>
                <a:cs typeface="Arial"/>
                <a:sym typeface="Arial"/>
              </a:rPr>
              <a:t> 1- A </a:t>
            </a:r>
            <a:r>
              <a:rPr b="1" i="0" lang="en-US" sz="2700" u="none" cap="none" strike="noStrike">
                <a:solidFill>
                  <a:schemeClr val="dk1"/>
                </a:solidFill>
                <a:latin typeface="Arial"/>
                <a:ea typeface="Arial"/>
                <a:cs typeface="Arial"/>
                <a:sym typeface="Arial"/>
              </a:rPr>
              <a:t>SIMPLE SENTENCE</a:t>
            </a:r>
            <a:r>
              <a:rPr b="0" i="0" lang="en-US" sz="2700" u="none" cap="none" strike="noStrike">
                <a:solidFill>
                  <a:schemeClr val="dk1"/>
                </a:solidFill>
                <a:latin typeface="Arial"/>
                <a:ea typeface="Arial"/>
                <a:cs typeface="Arial"/>
                <a:sym typeface="Arial"/>
              </a:rPr>
              <a:t> has one independent clause.</a:t>
            </a:r>
            <a:endParaRPr b="0" i="0" sz="2700" u="none" cap="none" strike="noStrike">
              <a:solidFill>
                <a:schemeClr val="dk1"/>
              </a:solidFill>
              <a:latin typeface="Calibri"/>
              <a:ea typeface="Calibri"/>
              <a:cs typeface="Calibri"/>
              <a:sym typeface="Calibri"/>
            </a:endParaRPr>
          </a:p>
        </p:txBody>
      </p:sp>
      <p:sp>
        <p:nvSpPr>
          <p:cNvPr id="450" name="Google Shape;450;p73"/>
          <p:cNvSpPr txBox="1"/>
          <p:nvPr/>
        </p:nvSpPr>
        <p:spPr>
          <a:xfrm>
            <a:off x="889000" y="2391844"/>
            <a:ext cx="105411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t/>
            </a:r>
            <a:endParaRPr b="0" i="0" sz="2400" u="none" cap="none" strike="noStrike">
              <a:solidFill>
                <a:srgbClr val="FF0000"/>
              </a:solidFill>
              <a:latin typeface="Times New Roman"/>
              <a:ea typeface="Times New Roman"/>
              <a:cs typeface="Times New Roman"/>
              <a:sym typeface="Times New Roman"/>
            </a:endParaRPr>
          </a:p>
        </p:txBody>
      </p:sp>
      <p:sp>
        <p:nvSpPr>
          <p:cNvPr id="451" name="Google Shape;451;p7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52" name="Google Shape;452;p73"/>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453" name="Google Shape;453;p73"/>
          <p:cNvPicPr preferRelativeResize="0"/>
          <p:nvPr/>
        </p:nvPicPr>
        <p:blipFill rotWithShape="1">
          <a:blip r:embed="rId4">
            <a:alphaModFix/>
          </a:blip>
          <a:srcRect b="0" l="0" r="0" t="0"/>
          <a:stretch/>
        </p:blipFill>
        <p:spPr>
          <a:xfrm>
            <a:off x="541200" y="1720225"/>
            <a:ext cx="10812600" cy="43513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7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59" name="Google Shape;459;p74"/>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60" name="Google Shape;460;p7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61" name="Google Shape;461;p7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62" name="Google Shape;462;p7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63" name="Google Shape;463;p74"/>
          <p:cNvSpPr txBox="1"/>
          <p:nvPr/>
        </p:nvSpPr>
        <p:spPr>
          <a:xfrm>
            <a:off x="889000" y="2391844"/>
            <a:ext cx="10541100" cy="702000"/>
          </a:xfrm>
          <a:prstGeom prst="rect">
            <a:avLst/>
          </a:prstGeom>
          <a:noFill/>
          <a:ln>
            <a:noFill/>
          </a:ln>
        </p:spPr>
        <p:txBody>
          <a:bodyPr anchorCtr="0" anchor="t" bIns="45700" lIns="91425" spcFirstLastPara="1" rIns="91425" wrap="square" tIns="45700">
            <a:spAutoFit/>
          </a:bodyPr>
          <a:lstStyle/>
          <a:p>
            <a:pPr indent="-254000" lvl="0" marL="228600" marR="0" rtl="0" algn="l">
              <a:lnSpc>
                <a:spcPct val="90000"/>
              </a:lnSpc>
              <a:spcBef>
                <a:spcPts val="0"/>
              </a:spcBef>
              <a:spcAft>
                <a:spcPts val="0"/>
              </a:spcAft>
              <a:buClr>
                <a:schemeClr val="dk1"/>
              </a:buClr>
              <a:buSzPts val="2200"/>
              <a:buFont typeface="Arial"/>
              <a:buChar char="•"/>
            </a:pPr>
            <a:r>
              <a:rPr b="0" i="0" lang="en-US" sz="2200" u="sng" cap="none" strike="noStrike">
                <a:solidFill>
                  <a:schemeClr val="dk1"/>
                </a:solidFill>
                <a:latin typeface="Arial"/>
                <a:ea typeface="Arial"/>
                <a:cs typeface="Arial"/>
                <a:sym typeface="Arial"/>
              </a:rPr>
              <a:t>Punctuation note</a:t>
            </a:r>
            <a:r>
              <a:rPr b="0" i="0" lang="en-US" sz="2200" u="none" cap="none" strike="noStrike">
                <a:solidFill>
                  <a:schemeClr val="dk1"/>
                </a:solidFill>
                <a:latin typeface="Arial"/>
                <a:ea typeface="Arial"/>
                <a:cs typeface="Arial"/>
                <a:sym typeface="Arial"/>
              </a:rPr>
              <a:t>:  NO commas separate </a:t>
            </a:r>
            <a:r>
              <a:rPr b="1" i="0" lang="en-US" sz="2200" u="none" cap="none" strike="noStrike">
                <a:solidFill>
                  <a:schemeClr val="dk1"/>
                </a:solidFill>
                <a:latin typeface="Arial"/>
                <a:ea typeface="Arial"/>
                <a:cs typeface="Arial"/>
                <a:sym typeface="Arial"/>
              </a:rPr>
              <a:t>two</a:t>
            </a:r>
            <a:r>
              <a:rPr b="0" i="0" lang="en-US" sz="2200" u="none" cap="none" strike="noStrike">
                <a:solidFill>
                  <a:schemeClr val="dk1"/>
                </a:solidFill>
                <a:latin typeface="Arial"/>
                <a:ea typeface="Arial"/>
                <a:cs typeface="Arial"/>
                <a:sym typeface="Arial"/>
              </a:rPr>
              <a:t> compound elements (subject, verb, direct object, indirect object, subjective complement, etc.) in a simple sentence.</a:t>
            </a:r>
            <a:endParaRPr b="0" i="0" sz="3200" u="none" cap="none" strike="noStrike">
              <a:solidFill>
                <a:schemeClr val="dk1"/>
              </a:solidFill>
              <a:latin typeface="Times New Roman"/>
              <a:ea typeface="Times New Roman"/>
              <a:cs typeface="Times New Roman"/>
              <a:sym typeface="Times New Roman"/>
            </a:endParaRPr>
          </a:p>
        </p:txBody>
      </p:sp>
      <p:sp>
        <p:nvSpPr>
          <p:cNvPr id="464" name="Google Shape;464;p7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65" name="Google Shape;465;p74"/>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7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71" name="Google Shape;471;p75"/>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72" name="Google Shape;472;p7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73" name="Google Shape;473;p7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74" name="Google Shape;474;p7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75" name="Google Shape;475;p75"/>
          <p:cNvSpPr txBox="1"/>
          <p:nvPr/>
        </p:nvSpPr>
        <p:spPr>
          <a:xfrm>
            <a:off x="889000" y="2101500"/>
            <a:ext cx="10541100" cy="3320700"/>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None/>
            </a:pPr>
            <a:r>
              <a:rPr b="0" i="0" lang="en-US" sz="2800" u="none" cap="none" strike="noStrike">
                <a:solidFill>
                  <a:schemeClr val="dk1"/>
                </a:solidFill>
                <a:latin typeface="Arial"/>
                <a:ea typeface="Arial"/>
                <a:cs typeface="Arial"/>
                <a:sym typeface="Arial"/>
              </a:rPr>
              <a:t>2. A </a:t>
            </a:r>
            <a:r>
              <a:rPr b="1" i="0" lang="en-US" sz="2800" u="none" cap="none" strike="noStrike">
                <a:solidFill>
                  <a:schemeClr val="dk1"/>
                </a:solidFill>
                <a:latin typeface="Arial"/>
                <a:ea typeface="Arial"/>
                <a:cs typeface="Arial"/>
                <a:sym typeface="Arial"/>
              </a:rPr>
              <a:t>COMPOUND SENTENCE </a:t>
            </a:r>
            <a:r>
              <a:rPr b="0" i="0" lang="en-US" sz="2800" u="none" cap="none" strike="noStrike">
                <a:solidFill>
                  <a:schemeClr val="dk1"/>
                </a:solidFill>
                <a:latin typeface="Arial"/>
                <a:ea typeface="Arial"/>
                <a:cs typeface="Arial"/>
                <a:sym typeface="Arial"/>
              </a:rPr>
              <a:t>has two independent clauses joined by</a:t>
            </a:r>
            <a:endParaRPr b="0" i="0" sz="2800" u="none" cap="none" strike="noStrike">
              <a:solidFill>
                <a:schemeClr val="dk1"/>
              </a:solidFill>
              <a:latin typeface="Times New Roman"/>
              <a:ea typeface="Times New Roman"/>
              <a:cs typeface="Times New Roman"/>
              <a:sym typeface="Times New Roman"/>
            </a:endParaRPr>
          </a:p>
          <a:p>
            <a:pPr indent="0" lvl="0" marL="457200" marR="0" rtl="0" algn="l">
              <a:lnSpc>
                <a:spcPct val="90000"/>
              </a:lnSpc>
              <a:spcBef>
                <a:spcPts val="1000"/>
              </a:spcBef>
              <a:spcAft>
                <a:spcPts val="0"/>
              </a:spcAft>
              <a:buNone/>
            </a:pPr>
            <a:r>
              <a:rPr b="0" i="0" lang="en-US" sz="2800" u="none" cap="none" strike="noStrike">
                <a:solidFill>
                  <a:schemeClr val="dk1"/>
                </a:solidFill>
                <a:latin typeface="Times New Roman"/>
                <a:ea typeface="Times New Roman"/>
                <a:cs typeface="Times New Roman"/>
                <a:sym typeface="Times New Roman"/>
              </a:rPr>
              <a:t>   </a:t>
            </a:r>
            <a:r>
              <a:rPr b="0" i="0" lang="en-US" sz="2800" u="none" cap="none" strike="noStrike">
                <a:solidFill>
                  <a:schemeClr val="dk1"/>
                </a:solidFill>
                <a:latin typeface="Arial"/>
                <a:ea typeface="Arial"/>
                <a:cs typeface="Arial"/>
                <a:sym typeface="Arial"/>
              </a:rPr>
              <a:t>    A.  a </a:t>
            </a:r>
            <a:r>
              <a:rPr b="0" i="0" lang="en-US" sz="2800" u="sng" cap="none" strike="noStrike">
                <a:solidFill>
                  <a:schemeClr val="hlink"/>
                </a:solidFill>
                <a:latin typeface="Arial"/>
                <a:ea typeface="Arial"/>
                <a:cs typeface="Arial"/>
                <a:sym typeface="Arial"/>
                <a:hlinkClick r:id="rId3"/>
              </a:rPr>
              <a:t>coordinating conjunction</a:t>
            </a:r>
            <a:r>
              <a:rPr b="0" i="0" lang="en-US" sz="2800" u="none" cap="none" strike="noStrike">
                <a:solidFill>
                  <a:schemeClr val="dk1"/>
                </a:solidFill>
                <a:latin typeface="Arial"/>
                <a:ea typeface="Arial"/>
                <a:cs typeface="Arial"/>
                <a:sym typeface="Arial"/>
              </a:rPr>
              <a:t> (</a:t>
            </a:r>
            <a:r>
              <a:rPr b="0" i="1" lang="en-US" sz="2800" u="none" cap="none" strike="noStrike">
                <a:solidFill>
                  <a:schemeClr val="dk1"/>
                </a:solidFill>
                <a:latin typeface="Arial"/>
                <a:ea typeface="Arial"/>
                <a:cs typeface="Arial"/>
                <a:sym typeface="Arial"/>
              </a:rPr>
              <a:t>for, and, nor, but, or, yet, so</a:t>
            </a:r>
            <a:r>
              <a:rPr b="0" i="0" lang="en-US" sz="2800" u="none" cap="none" strike="noStrike">
                <a:solidFill>
                  <a:schemeClr val="dk1"/>
                </a:solidFill>
                <a:latin typeface="Arial"/>
                <a:ea typeface="Arial"/>
                <a:cs typeface="Arial"/>
                <a:sym typeface="Arial"/>
              </a:rPr>
              <a:t>),</a:t>
            </a:r>
            <a:endParaRPr b="0" i="0" sz="2800" u="none" cap="none" strike="noStrike">
              <a:solidFill>
                <a:schemeClr val="dk1"/>
              </a:solidFill>
              <a:latin typeface="Times New Roman"/>
              <a:ea typeface="Times New Roman"/>
              <a:cs typeface="Times New Roman"/>
              <a:sym typeface="Times New Roman"/>
            </a:endParaRPr>
          </a:p>
          <a:p>
            <a:pPr indent="0" lvl="0" marL="457200" marR="0" rtl="0" algn="l">
              <a:lnSpc>
                <a:spcPct val="90000"/>
              </a:lnSpc>
              <a:spcBef>
                <a:spcPts val="1000"/>
              </a:spcBef>
              <a:spcAft>
                <a:spcPts val="0"/>
              </a:spcAft>
              <a:buNone/>
            </a:pPr>
            <a:r>
              <a:rPr b="0" i="0" lang="en-US" sz="2800" u="none" cap="none" strike="noStrike">
                <a:solidFill>
                  <a:schemeClr val="dk1"/>
                </a:solidFill>
                <a:latin typeface="Times New Roman"/>
                <a:ea typeface="Times New Roman"/>
                <a:cs typeface="Times New Roman"/>
                <a:sym typeface="Times New Roman"/>
              </a:rPr>
              <a:t>  </a:t>
            </a:r>
            <a:r>
              <a:rPr b="0" i="0" lang="en-US" sz="2800" u="none" cap="none" strike="noStrike">
                <a:solidFill>
                  <a:schemeClr val="dk1"/>
                </a:solidFill>
                <a:latin typeface="Arial"/>
                <a:ea typeface="Arial"/>
                <a:cs typeface="Arial"/>
                <a:sym typeface="Arial"/>
              </a:rPr>
              <a:t>     B.  a </a:t>
            </a:r>
            <a:r>
              <a:rPr b="0" i="0" lang="en-US" sz="2800" u="sng" cap="none" strike="noStrike">
                <a:solidFill>
                  <a:schemeClr val="hlink"/>
                </a:solidFill>
                <a:latin typeface="Arial"/>
                <a:ea typeface="Arial"/>
                <a:cs typeface="Arial"/>
                <a:sym typeface="Arial"/>
                <a:hlinkClick r:id="rId4"/>
              </a:rPr>
              <a:t>conjunctive adverb</a:t>
            </a:r>
            <a:r>
              <a:rPr b="0" i="0" lang="en-US" sz="2800" u="none" cap="none" strike="noStrike">
                <a:solidFill>
                  <a:schemeClr val="dk1"/>
                </a:solidFill>
                <a:latin typeface="Arial"/>
                <a:ea typeface="Arial"/>
                <a:cs typeface="Arial"/>
                <a:sym typeface="Arial"/>
              </a:rPr>
              <a:t> (e.g. </a:t>
            </a:r>
            <a:r>
              <a:rPr b="0" i="1" lang="en-US" sz="2800" u="none" cap="none" strike="noStrike">
                <a:solidFill>
                  <a:schemeClr val="dk1"/>
                </a:solidFill>
                <a:latin typeface="Arial"/>
                <a:ea typeface="Arial"/>
                <a:cs typeface="Arial"/>
                <a:sym typeface="Arial"/>
              </a:rPr>
              <a:t>however, therefore</a:t>
            </a:r>
            <a:r>
              <a:rPr b="0" i="0" lang="en-US" sz="2800" u="none" cap="none" strike="noStrike">
                <a:solidFill>
                  <a:schemeClr val="dk1"/>
                </a:solidFill>
                <a:latin typeface="Arial"/>
                <a:ea typeface="Arial"/>
                <a:cs typeface="Arial"/>
                <a:sym typeface="Arial"/>
              </a:rPr>
              <a:t>), or</a:t>
            </a:r>
            <a:endParaRPr b="0" i="0" sz="2800" u="none" cap="none" strike="noStrike">
              <a:solidFill>
                <a:schemeClr val="dk1"/>
              </a:solidFill>
              <a:latin typeface="Times New Roman"/>
              <a:ea typeface="Times New Roman"/>
              <a:cs typeface="Times New Roman"/>
              <a:sym typeface="Times New Roman"/>
            </a:endParaRPr>
          </a:p>
          <a:p>
            <a:pPr indent="0" lvl="0" marL="457200" marR="0" rtl="0" algn="l">
              <a:lnSpc>
                <a:spcPct val="90000"/>
              </a:lnSpc>
              <a:spcBef>
                <a:spcPts val="1000"/>
              </a:spcBef>
              <a:spcAft>
                <a:spcPts val="0"/>
              </a:spcAft>
              <a:buNone/>
            </a:pPr>
            <a:r>
              <a:rPr b="0" i="0" lang="en-US" sz="2800" u="none" cap="none" strike="noStrike">
                <a:solidFill>
                  <a:schemeClr val="dk1"/>
                </a:solidFill>
                <a:latin typeface="Times New Roman"/>
                <a:ea typeface="Times New Roman"/>
                <a:cs typeface="Times New Roman"/>
                <a:sym typeface="Times New Roman"/>
              </a:rPr>
              <a:t> </a:t>
            </a:r>
            <a:r>
              <a:rPr b="0" i="0" lang="en-US" sz="2800" u="none" cap="none" strike="noStrike">
                <a:solidFill>
                  <a:schemeClr val="dk1"/>
                </a:solidFill>
                <a:latin typeface="Arial"/>
                <a:ea typeface="Arial"/>
                <a:cs typeface="Arial"/>
                <a:sym typeface="Arial"/>
              </a:rPr>
              <a:t>     C.  a </a:t>
            </a:r>
            <a:r>
              <a:rPr b="0" i="0" lang="en-US" sz="2800" u="sng" cap="none" strike="noStrike">
                <a:solidFill>
                  <a:schemeClr val="hlink"/>
                </a:solidFill>
                <a:latin typeface="Arial"/>
                <a:ea typeface="Arial"/>
                <a:cs typeface="Arial"/>
                <a:sym typeface="Arial"/>
                <a:hlinkClick r:id="rId5"/>
              </a:rPr>
              <a:t>semicolon</a:t>
            </a:r>
            <a:r>
              <a:rPr b="0" i="0" lang="en-US" sz="2800" u="none" cap="none" strike="noStrike">
                <a:solidFill>
                  <a:schemeClr val="dk1"/>
                </a:solidFill>
                <a:latin typeface="Arial"/>
                <a:ea typeface="Arial"/>
                <a:cs typeface="Arial"/>
                <a:sym typeface="Arial"/>
              </a:rPr>
              <a:t> alone.</a:t>
            </a:r>
            <a:endParaRPr b="0" i="0" sz="2800" u="none" cap="none" strike="noStrike">
              <a:solidFill>
                <a:schemeClr val="dk1"/>
              </a:solidFill>
              <a:latin typeface="Times New Roman"/>
              <a:ea typeface="Times New Roman"/>
              <a:cs typeface="Times New Roman"/>
              <a:sym typeface="Times New Roman"/>
            </a:endParaRPr>
          </a:p>
          <a:p>
            <a:pPr indent="-50800" lvl="0" marL="228600" marR="0" rtl="0" algn="l">
              <a:lnSpc>
                <a:spcPct val="90000"/>
              </a:lnSpc>
              <a:spcBef>
                <a:spcPts val="100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p:txBody>
      </p:sp>
      <p:sp>
        <p:nvSpPr>
          <p:cNvPr id="476" name="Google Shape;476;p7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77" name="Google Shape;477;p75"/>
          <p:cNvPicPr preferRelativeResize="0"/>
          <p:nvPr/>
        </p:nvPicPr>
        <p:blipFill rotWithShape="1">
          <a:blip r:embed="rId6">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7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83" name="Google Shape;483;p76"/>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84" name="Google Shape;484;p7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85" name="Google Shape;485;p7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86" name="Google Shape;486;p7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87" name="Google Shape;487;p76"/>
          <p:cNvSpPr txBox="1"/>
          <p:nvPr/>
        </p:nvSpPr>
        <p:spPr>
          <a:xfrm>
            <a:off x="889000" y="2391844"/>
            <a:ext cx="105411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t/>
            </a:r>
            <a:endParaRPr b="0" i="0" sz="2400" u="none" cap="none" strike="noStrike">
              <a:solidFill>
                <a:srgbClr val="FF0000"/>
              </a:solidFill>
              <a:latin typeface="Times New Roman"/>
              <a:ea typeface="Times New Roman"/>
              <a:cs typeface="Times New Roman"/>
              <a:sym typeface="Times New Roman"/>
            </a:endParaRPr>
          </a:p>
        </p:txBody>
      </p:sp>
      <p:sp>
        <p:nvSpPr>
          <p:cNvPr id="488" name="Google Shape;488;p7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89" name="Google Shape;489;p76"/>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490" name="Google Shape;490;p76"/>
          <p:cNvPicPr preferRelativeResize="0"/>
          <p:nvPr/>
        </p:nvPicPr>
        <p:blipFill rotWithShape="1">
          <a:blip r:embed="rId4">
            <a:alphaModFix/>
          </a:blip>
          <a:srcRect b="0" l="0" r="0" t="0"/>
          <a:stretch/>
        </p:blipFill>
        <p:spPr>
          <a:xfrm>
            <a:off x="617275" y="1499175"/>
            <a:ext cx="10812600" cy="45567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7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96" name="Google Shape;496;p77"/>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97" name="Google Shape;497;p7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98" name="Google Shape;498;p7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99" name="Google Shape;499;p7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00" name="Google Shape;500;p77"/>
          <p:cNvSpPr txBox="1"/>
          <p:nvPr/>
        </p:nvSpPr>
        <p:spPr>
          <a:xfrm>
            <a:off x="889000" y="2194299"/>
            <a:ext cx="10541100" cy="3192300"/>
          </a:xfrm>
          <a:prstGeom prst="rect">
            <a:avLst/>
          </a:prstGeom>
          <a:noFill/>
          <a:ln>
            <a:noFill/>
          </a:ln>
        </p:spPr>
        <p:txBody>
          <a:bodyPr anchorCtr="0" anchor="t" bIns="45700" lIns="91425" spcFirstLastPara="1" rIns="91425" wrap="square" tIns="45700">
            <a:sp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cap="none" strike="noStrike">
                <a:solidFill>
                  <a:schemeClr val="dk1"/>
                </a:solidFill>
                <a:latin typeface="Times New Roman"/>
                <a:ea typeface="Times New Roman"/>
                <a:cs typeface="Times New Roman"/>
                <a:sym typeface="Times New Roman"/>
              </a:rPr>
              <a:t>  </a:t>
            </a:r>
            <a:r>
              <a:rPr b="0" i="0" lang="en-US" sz="2800" u="none" cap="none" strike="noStrike">
                <a:solidFill>
                  <a:schemeClr val="dk1"/>
                </a:solidFill>
                <a:latin typeface="Arial"/>
                <a:ea typeface="Arial"/>
                <a:cs typeface="Arial"/>
                <a:sym typeface="Arial"/>
              </a:rPr>
              <a:t> </a:t>
            </a:r>
            <a:r>
              <a:rPr b="1" i="0" lang="en-US" sz="2800" u="sng" cap="none" strike="noStrike">
                <a:solidFill>
                  <a:schemeClr val="dk1"/>
                </a:solidFill>
                <a:latin typeface="Arial"/>
                <a:ea typeface="Arial"/>
                <a:cs typeface="Arial"/>
                <a:sym typeface="Arial"/>
              </a:rPr>
              <a:t>Punctuation patterns</a:t>
            </a:r>
            <a:r>
              <a:rPr b="0" i="0" lang="en-US" sz="2800" u="none" cap="none" strike="noStrike">
                <a:solidFill>
                  <a:schemeClr val="dk1"/>
                </a:solidFill>
                <a:latin typeface="Arial"/>
                <a:ea typeface="Arial"/>
                <a:cs typeface="Arial"/>
                <a:sym typeface="Arial"/>
              </a:rPr>
              <a:t> (to match A, B, and C above):</a:t>
            </a:r>
            <a:endParaRPr b="0" i="0" sz="2800" u="none" cap="none" strike="noStrike">
              <a:solidFill>
                <a:schemeClr val="dk1"/>
              </a:solidFill>
              <a:latin typeface="Times New Roman"/>
              <a:ea typeface="Times New Roman"/>
              <a:cs typeface="Times New Roman"/>
              <a:sym typeface="Times New Roman"/>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Times New Roman"/>
                <a:ea typeface="Times New Roman"/>
                <a:cs typeface="Times New Roman"/>
                <a:sym typeface="Times New Roman"/>
              </a:rPr>
              <a:t>   </a:t>
            </a:r>
            <a:r>
              <a:rPr b="0" i="0" lang="en-US" sz="2800" u="none" cap="none" strike="noStrike">
                <a:solidFill>
                  <a:schemeClr val="dk1"/>
                </a:solidFill>
                <a:latin typeface="Arial"/>
                <a:ea typeface="Arial"/>
                <a:cs typeface="Arial"/>
                <a:sym typeface="Arial"/>
              </a:rPr>
              <a:t>     A. Independent clause</a:t>
            </a:r>
            <a:r>
              <a:rPr b="1" i="0" lang="en-US" sz="3200" u="none" cap="none" strike="noStrike">
                <a:solidFill>
                  <a:schemeClr val="dk1"/>
                </a:solidFill>
                <a:latin typeface="Arial"/>
                <a:ea typeface="Arial"/>
                <a:cs typeface="Arial"/>
                <a:sym typeface="Arial"/>
              </a:rPr>
              <a:t>,</a:t>
            </a:r>
            <a:r>
              <a:rPr b="1" i="0" lang="en-US" sz="4000" u="none" cap="none" strike="noStrike">
                <a:solidFill>
                  <a:schemeClr val="dk1"/>
                </a:solidFill>
                <a:latin typeface="Arial"/>
                <a:ea typeface="Arial"/>
                <a:cs typeface="Arial"/>
                <a:sym typeface="Arial"/>
              </a:rPr>
              <a:t> </a:t>
            </a:r>
            <a:r>
              <a:rPr b="0" i="0" lang="en-US" sz="2800" u="none" cap="none" strike="noStrike">
                <a:solidFill>
                  <a:schemeClr val="dk1"/>
                </a:solidFill>
                <a:latin typeface="Arial"/>
                <a:ea typeface="Arial"/>
                <a:cs typeface="Arial"/>
                <a:sym typeface="Arial"/>
              </a:rPr>
              <a:t>coordinating conjunction  independent clause.</a:t>
            </a:r>
            <a:endParaRPr b="0" i="0" sz="2800" u="none" cap="none" strike="noStrike">
              <a:solidFill>
                <a:schemeClr val="dk1"/>
              </a:solidFill>
              <a:latin typeface="Times New Roman"/>
              <a:ea typeface="Times New Roman"/>
              <a:cs typeface="Times New Roman"/>
              <a:sym typeface="Times New Roman"/>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Times New Roman"/>
                <a:ea typeface="Times New Roman"/>
                <a:cs typeface="Times New Roman"/>
                <a:sym typeface="Times New Roman"/>
              </a:rPr>
              <a:t>   </a:t>
            </a:r>
            <a:r>
              <a:rPr b="0" i="0" lang="en-US" sz="2800" u="none" cap="none" strike="noStrike">
                <a:solidFill>
                  <a:schemeClr val="dk1"/>
                </a:solidFill>
                <a:latin typeface="Arial"/>
                <a:ea typeface="Arial"/>
                <a:cs typeface="Arial"/>
                <a:sym typeface="Arial"/>
              </a:rPr>
              <a:t>     B. Independent clause</a:t>
            </a:r>
            <a:r>
              <a:rPr b="1" i="0" lang="en-US" sz="3200" u="none" cap="none" strike="noStrike">
                <a:solidFill>
                  <a:schemeClr val="dk1"/>
                </a:solidFill>
                <a:latin typeface="Arial"/>
                <a:ea typeface="Arial"/>
                <a:cs typeface="Arial"/>
                <a:sym typeface="Arial"/>
              </a:rPr>
              <a:t>;</a:t>
            </a:r>
            <a:r>
              <a:rPr b="1" i="0" lang="en-US" sz="4000" u="none" cap="none" strike="noStrike">
                <a:solidFill>
                  <a:schemeClr val="dk1"/>
                </a:solidFill>
                <a:latin typeface="Arial"/>
                <a:ea typeface="Arial"/>
                <a:cs typeface="Arial"/>
                <a:sym typeface="Arial"/>
              </a:rPr>
              <a:t> </a:t>
            </a:r>
            <a:r>
              <a:rPr b="0" i="0" lang="en-US" sz="2800" u="none" cap="none" strike="noStrike">
                <a:solidFill>
                  <a:schemeClr val="dk1"/>
                </a:solidFill>
                <a:latin typeface="Arial"/>
                <a:ea typeface="Arial"/>
                <a:cs typeface="Arial"/>
                <a:sym typeface="Arial"/>
              </a:rPr>
              <a:t>conjunctive adverb</a:t>
            </a:r>
            <a:r>
              <a:rPr b="1" i="0" lang="en-US" sz="3200" u="none" cap="none" strike="noStrike">
                <a:solidFill>
                  <a:schemeClr val="dk1"/>
                </a:solidFill>
                <a:latin typeface="Arial"/>
                <a:ea typeface="Arial"/>
                <a:cs typeface="Arial"/>
                <a:sym typeface="Arial"/>
              </a:rPr>
              <a:t>,</a:t>
            </a:r>
            <a:r>
              <a:rPr b="1" i="0" lang="en-US" sz="4000" u="none" cap="none" strike="noStrike">
                <a:solidFill>
                  <a:schemeClr val="dk1"/>
                </a:solidFill>
                <a:latin typeface="Arial"/>
                <a:ea typeface="Arial"/>
                <a:cs typeface="Arial"/>
                <a:sym typeface="Arial"/>
              </a:rPr>
              <a:t> </a:t>
            </a:r>
            <a:r>
              <a:rPr b="0" i="0" lang="en-US" sz="2800" u="none" cap="none" strike="noStrike">
                <a:solidFill>
                  <a:schemeClr val="dk1"/>
                </a:solidFill>
                <a:latin typeface="Arial"/>
                <a:ea typeface="Arial"/>
                <a:cs typeface="Arial"/>
                <a:sym typeface="Arial"/>
              </a:rPr>
              <a:t>independent clause.</a:t>
            </a:r>
            <a:endParaRPr b="0" i="0" sz="2800" u="none" cap="none" strike="noStrike">
              <a:solidFill>
                <a:schemeClr val="dk1"/>
              </a:solidFill>
              <a:latin typeface="Times New Roman"/>
              <a:ea typeface="Times New Roman"/>
              <a:cs typeface="Times New Roman"/>
              <a:sym typeface="Times New Roman"/>
            </a:endParaRPr>
          </a:p>
          <a:p>
            <a:pPr indent="-228600" lvl="0" marL="228600" marR="0" rtl="0" algn="l">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Times New Roman"/>
                <a:ea typeface="Times New Roman"/>
                <a:cs typeface="Times New Roman"/>
                <a:sym typeface="Times New Roman"/>
              </a:rPr>
              <a:t>   </a:t>
            </a:r>
            <a:r>
              <a:rPr b="0" i="0" lang="en-US" sz="2800" u="none" cap="none" strike="noStrike">
                <a:solidFill>
                  <a:schemeClr val="dk1"/>
                </a:solidFill>
                <a:latin typeface="Arial"/>
                <a:ea typeface="Arial"/>
                <a:cs typeface="Arial"/>
                <a:sym typeface="Arial"/>
              </a:rPr>
              <a:t>     C. Independent clause</a:t>
            </a:r>
            <a:r>
              <a:rPr b="1" i="0" lang="en-US" sz="3200" u="none" cap="none" strike="noStrike">
                <a:solidFill>
                  <a:schemeClr val="dk1"/>
                </a:solidFill>
                <a:latin typeface="Arial"/>
                <a:ea typeface="Arial"/>
                <a:cs typeface="Arial"/>
                <a:sym typeface="Arial"/>
              </a:rPr>
              <a:t>;</a:t>
            </a:r>
            <a:r>
              <a:rPr b="0" i="0" lang="en-US" sz="2800" u="none" cap="none" strike="noStrike">
                <a:solidFill>
                  <a:schemeClr val="dk1"/>
                </a:solidFill>
                <a:latin typeface="Arial"/>
                <a:ea typeface="Arial"/>
                <a:cs typeface="Arial"/>
                <a:sym typeface="Arial"/>
              </a:rPr>
              <a:t> independent clause.</a:t>
            </a:r>
            <a:endParaRPr b="0" i="0" sz="2800" u="none" cap="none" strike="noStrike">
              <a:solidFill>
                <a:schemeClr val="dk1"/>
              </a:solidFill>
              <a:latin typeface="Calibri"/>
              <a:ea typeface="Calibri"/>
              <a:cs typeface="Calibri"/>
              <a:sym typeface="Calibri"/>
            </a:endParaRPr>
          </a:p>
        </p:txBody>
      </p:sp>
      <p:sp>
        <p:nvSpPr>
          <p:cNvPr id="501" name="Google Shape;501;p7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02" name="Google Shape;502;p77"/>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sp>
        <p:nvSpPr>
          <p:cNvPr id="507" name="Google Shape;507;p7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08" name="Google Shape;508;p78"/>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509" name="Google Shape;509;p7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10" name="Google Shape;510;p7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11" name="Google Shape;511;p7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12" name="Google Shape;512;p78"/>
          <p:cNvSpPr txBox="1"/>
          <p:nvPr/>
        </p:nvSpPr>
        <p:spPr>
          <a:xfrm>
            <a:off x="889000" y="2391844"/>
            <a:ext cx="10541100" cy="1644000"/>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000000"/>
              </a:buClr>
              <a:buSzPts val="2800"/>
              <a:buFont typeface="Arial"/>
              <a:buNone/>
            </a:pPr>
            <a:r>
              <a:rPr b="0" i="0" lang="en-US" sz="2800" u="none" cap="none" strike="noStrike">
                <a:solidFill>
                  <a:schemeClr val="dk1"/>
                </a:solidFill>
                <a:latin typeface="Arial"/>
                <a:ea typeface="Arial"/>
                <a:cs typeface="Arial"/>
                <a:sym typeface="Arial"/>
              </a:rPr>
              <a:t>3. A </a:t>
            </a:r>
            <a:r>
              <a:rPr b="1" i="0" lang="en-US" sz="2800" u="none" cap="none" strike="noStrike">
                <a:solidFill>
                  <a:schemeClr val="dk1"/>
                </a:solidFill>
                <a:latin typeface="Arial"/>
                <a:ea typeface="Arial"/>
                <a:cs typeface="Arial"/>
                <a:sym typeface="Arial"/>
              </a:rPr>
              <a:t>COMPLEX SENTENCE </a:t>
            </a:r>
            <a:r>
              <a:rPr b="0" i="0" lang="en-US" sz="2800" u="none" cap="none" strike="noStrike">
                <a:solidFill>
                  <a:schemeClr val="dk1"/>
                </a:solidFill>
                <a:latin typeface="Arial"/>
                <a:ea typeface="Arial"/>
                <a:cs typeface="Arial"/>
                <a:sym typeface="Arial"/>
              </a:rPr>
              <a:t>has one </a:t>
            </a:r>
            <a:r>
              <a:rPr b="0" i="0" lang="en-US" sz="2800" u="sng" cap="none" strike="noStrike">
                <a:solidFill>
                  <a:schemeClr val="hlink"/>
                </a:solidFill>
                <a:latin typeface="Arial"/>
                <a:ea typeface="Arial"/>
                <a:cs typeface="Arial"/>
                <a:sym typeface="Arial"/>
                <a:hlinkClick r:id="rId3"/>
              </a:rPr>
              <a:t>dependent clause</a:t>
            </a:r>
            <a:r>
              <a:rPr b="0" i="0" lang="en-US" sz="2800" u="none" cap="none" strike="noStrike">
                <a:solidFill>
                  <a:schemeClr val="dk1"/>
                </a:solidFill>
                <a:latin typeface="Arial"/>
                <a:ea typeface="Arial"/>
                <a:cs typeface="Arial"/>
                <a:sym typeface="Arial"/>
              </a:rPr>
              <a:t> (headed by a subordinating conjunction or a relative pronoun ) joined to an </a:t>
            </a:r>
            <a:r>
              <a:rPr b="0" i="0" lang="en-US" sz="2800" u="sng" cap="none" strike="noStrike">
                <a:solidFill>
                  <a:schemeClr val="hlink"/>
                </a:solidFill>
                <a:latin typeface="Arial"/>
                <a:ea typeface="Arial"/>
                <a:cs typeface="Arial"/>
                <a:sym typeface="Arial"/>
                <a:hlinkClick r:id="rId4"/>
              </a:rPr>
              <a:t>independent clause</a:t>
            </a:r>
            <a:r>
              <a:rPr b="0" i="0" lang="en-US" sz="2800" u="none" cap="none" strike="noStrike">
                <a:solidFill>
                  <a:schemeClr val="dk1"/>
                </a:solidFill>
                <a:latin typeface="Arial"/>
                <a:ea typeface="Arial"/>
                <a:cs typeface="Arial"/>
                <a:sym typeface="Arial"/>
              </a:rPr>
              <a:t>.</a:t>
            </a:r>
            <a:br>
              <a:rPr b="0" i="0" lang="en-US" sz="2800" u="none" cap="none" strike="noStrike">
                <a:solidFill>
                  <a:schemeClr val="dk1"/>
                </a:solidFill>
                <a:latin typeface="Calibri"/>
                <a:ea typeface="Calibri"/>
                <a:cs typeface="Calibri"/>
                <a:sym typeface="Calibri"/>
              </a:rPr>
            </a:br>
            <a:endParaRPr b="0" i="0" sz="2800" u="none" cap="none" strike="noStrike">
              <a:solidFill>
                <a:schemeClr val="dk1"/>
              </a:solidFill>
              <a:latin typeface="Calibri"/>
              <a:ea typeface="Calibri"/>
              <a:cs typeface="Calibri"/>
              <a:sym typeface="Calibri"/>
            </a:endParaRPr>
          </a:p>
        </p:txBody>
      </p:sp>
      <p:sp>
        <p:nvSpPr>
          <p:cNvPr id="513" name="Google Shape;513;p7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14" name="Google Shape;514;p78"/>
          <p:cNvPicPr preferRelativeResize="0"/>
          <p:nvPr/>
        </p:nvPicPr>
        <p:blipFill rotWithShape="1">
          <a:blip r:embed="rId5">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sp>
        <p:nvSpPr>
          <p:cNvPr id="519" name="Google Shape;519;p7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20" name="Google Shape;520;p79"/>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521" name="Google Shape;521;p7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22" name="Google Shape;522;p7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23" name="Google Shape;523;p7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24" name="Google Shape;524;p79"/>
          <p:cNvSpPr txBox="1"/>
          <p:nvPr/>
        </p:nvSpPr>
        <p:spPr>
          <a:xfrm>
            <a:off x="889000" y="2391844"/>
            <a:ext cx="105411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t/>
            </a:r>
            <a:endParaRPr b="0" i="0" sz="2400" u="none" cap="none" strike="noStrike">
              <a:solidFill>
                <a:srgbClr val="FF0000"/>
              </a:solidFill>
              <a:latin typeface="Times New Roman"/>
              <a:ea typeface="Times New Roman"/>
              <a:cs typeface="Times New Roman"/>
              <a:sym typeface="Times New Roman"/>
            </a:endParaRPr>
          </a:p>
        </p:txBody>
      </p:sp>
      <p:sp>
        <p:nvSpPr>
          <p:cNvPr id="525" name="Google Shape;525;p7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26" name="Google Shape;526;p79"/>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527" name="Google Shape;527;p79"/>
          <p:cNvPicPr preferRelativeResize="0"/>
          <p:nvPr/>
        </p:nvPicPr>
        <p:blipFill rotWithShape="1">
          <a:blip r:embed="rId4">
            <a:alphaModFix/>
          </a:blip>
          <a:srcRect b="0" l="0" r="0" t="0"/>
          <a:stretch/>
        </p:blipFill>
        <p:spPr>
          <a:xfrm>
            <a:off x="619225" y="1685500"/>
            <a:ext cx="10812600" cy="43575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1" name="Shape 531"/>
        <p:cNvGrpSpPr/>
        <p:nvPr/>
      </p:nvGrpSpPr>
      <p:grpSpPr>
        <a:xfrm>
          <a:off x="0" y="0"/>
          <a:ext cx="0" cy="0"/>
          <a:chOff x="0" y="0"/>
          <a:chExt cx="0" cy="0"/>
        </a:xfrm>
      </p:grpSpPr>
      <p:sp>
        <p:nvSpPr>
          <p:cNvPr id="532" name="Google Shape;532;p8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33" name="Google Shape;533;p80"/>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534" name="Google Shape;534;p8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35" name="Google Shape;535;p8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36" name="Google Shape;536;p8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37" name="Google Shape;537;p80"/>
          <p:cNvSpPr txBox="1"/>
          <p:nvPr/>
        </p:nvSpPr>
        <p:spPr>
          <a:xfrm>
            <a:off x="889000" y="2391844"/>
            <a:ext cx="10541100" cy="868200"/>
          </a:xfrm>
          <a:prstGeom prst="rect">
            <a:avLst/>
          </a:prstGeom>
          <a:noFill/>
          <a:ln>
            <a:noFill/>
          </a:ln>
        </p:spPr>
        <p:txBody>
          <a:bodyPr anchorCtr="0" anchor="t" bIns="45700" lIns="91425" spcFirstLastPara="1" rIns="91425" wrap="square" tIns="45700">
            <a:spAutoFit/>
          </a:bodyPr>
          <a:lstStyle/>
          <a:p>
            <a:pPr indent="-228600" lvl="0" marL="228600" marR="0" rtl="0" algn="l">
              <a:lnSpc>
                <a:spcPct val="90000"/>
              </a:lnSpc>
              <a:spcBef>
                <a:spcPts val="0"/>
              </a:spcBef>
              <a:spcAft>
                <a:spcPts val="0"/>
              </a:spcAft>
              <a:buClr>
                <a:schemeClr val="dk1"/>
              </a:buClr>
              <a:buSzPts val="2800"/>
              <a:buFont typeface="Arial"/>
              <a:buChar char="•"/>
            </a:pPr>
            <a:r>
              <a:rPr b="0" i="0" lang="en-US" sz="2800" u="none" cap="none" strike="noStrike">
                <a:solidFill>
                  <a:schemeClr val="dk1"/>
                </a:solidFill>
                <a:latin typeface="Arial"/>
                <a:ea typeface="Arial"/>
                <a:cs typeface="Arial"/>
                <a:sym typeface="Arial"/>
              </a:rPr>
              <a:t>4. A </a:t>
            </a:r>
            <a:r>
              <a:rPr b="1" i="0" lang="en-US" sz="2800" u="none" cap="none" strike="noStrike">
                <a:solidFill>
                  <a:schemeClr val="dk1"/>
                </a:solidFill>
                <a:latin typeface="Arial"/>
                <a:ea typeface="Arial"/>
                <a:cs typeface="Arial"/>
                <a:sym typeface="Arial"/>
              </a:rPr>
              <a:t>COMPOUND-COMPLEX SENTENCE</a:t>
            </a:r>
            <a:r>
              <a:rPr b="0" i="0" lang="en-US" sz="2800" u="none" cap="none" strike="noStrike">
                <a:solidFill>
                  <a:schemeClr val="dk1"/>
                </a:solidFill>
                <a:latin typeface="Arial"/>
                <a:ea typeface="Arial"/>
                <a:cs typeface="Arial"/>
                <a:sym typeface="Arial"/>
              </a:rPr>
              <a:t> has two independent clauses joined to one or more dependent clauses.</a:t>
            </a:r>
            <a:endParaRPr b="0" i="0" sz="2800" u="none" cap="none" strike="noStrike">
              <a:solidFill>
                <a:schemeClr val="dk1"/>
              </a:solidFill>
              <a:latin typeface="Times New Roman"/>
              <a:ea typeface="Times New Roman"/>
              <a:cs typeface="Times New Roman"/>
              <a:sym typeface="Times New Roman"/>
            </a:endParaRPr>
          </a:p>
        </p:txBody>
      </p:sp>
      <p:sp>
        <p:nvSpPr>
          <p:cNvPr id="538" name="Google Shape;538;p8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39" name="Google Shape;539;p80"/>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sp>
        <p:nvSpPr>
          <p:cNvPr id="544" name="Google Shape;544;p81"/>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45" name="Google Shape;545;p81"/>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546" name="Google Shape;546;p8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47" name="Google Shape;547;p8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48" name="Google Shape;548;p8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49" name="Google Shape;549;p81"/>
          <p:cNvSpPr txBox="1"/>
          <p:nvPr/>
        </p:nvSpPr>
        <p:spPr>
          <a:xfrm>
            <a:off x="889000" y="2391844"/>
            <a:ext cx="105411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t/>
            </a:r>
            <a:endParaRPr b="0" i="0" sz="2400" u="none" cap="none" strike="noStrike">
              <a:solidFill>
                <a:srgbClr val="FF0000"/>
              </a:solidFill>
              <a:latin typeface="Times New Roman"/>
              <a:ea typeface="Times New Roman"/>
              <a:cs typeface="Times New Roman"/>
              <a:sym typeface="Times New Roman"/>
            </a:endParaRPr>
          </a:p>
        </p:txBody>
      </p:sp>
      <p:sp>
        <p:nvSpPr>
          <p:cNvPr id="550" name="Google Shape;550;p8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51" name="Google Shape;551;p81"/>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552" name="Google Shape;552;p81"/>
          <p:cNvPicPr preferRelativeResize="0"/>
          <p:nvPr/>
        </p:nvPicPr>
        <p:blipFill rotWithShape="1">
          <a:blip r:embed="rId4">
            <a:alphaModFix/>
          </a:blip>
          <a:srcRect b="0" l="0" r="0" t="0"/>
          <a:stretch/>
        </p:blipFill>
        <p:spPr>
          <a:xfrm>
            <a:off x="617275" y="1231800"/>
            <a:ext cx="10812601" cy="50607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sp>
        <p:nvSpPr>
          <p:cNvPr id="557" name="Google Shape;557;p82"/>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8" name="Google Shape;558;p82"/>
          <p:cNvSpPr/>
          <p:nvPr/>
        </p:nvSpPr>
        <p:spPr>
          <a:xfrm>
            <a:off x="8607914" y="952845"/>
            <a:ext cx="4128300" cy="4952400"/>
          </a:xfrm>
          <a:prstGeom prst="roundRect">
            <a:avLst>
              <a:gd fmla="val 6140" name="adj"/>
            </a:avLst>
          </a:prstGeom>
          <a:solidFill>
            <a:srgbClr val="00B0F0">
              <a:alpha val="60390"/>
            </a:srgbClr>
          </a:solidFill>
          <a:ln>
            <a:noFill/>
          </a:ln>
          <a:effectLst>
            <a:outerShdw blurRad="571500" sx="86000" rotWithShape="0" algn="ctr" sy="86000">
              <a:srgbClr val="000000">
                <a:alpha val="2353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9" name="Google Shape;559;p82"/>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3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60" name="Google Shape;560;p82"/>
          <p:cNvSpPr txBox="1"/>
          <p:nvPr/>
        </p:nvSpPr>
        <p:spPr>
          <a:xfrm>
            <a:off x="1675976" y="1468531"/>
            <a:ext cx="8417400" cy="2388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Reading</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(Ibn Battuta)</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561" name="Google Shape;561;p8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62" name="Google Shape;562;p82"/>
          <p:cNvPicPr preferRelativeResize="0"/>
          <p:nvPr/>
        </p:nvPicPr>
        <p:blipFill rotWithShape="1">
          <a:blip r:embed="rId3">
            <a:alphaModFix/>
          </a:blip>
          <a:srcRect b="25427" l="0" r="0" t="27874"/>
          <a:stretch/>
        </p:blipFill>
        <p:spPr>
          <a:xfrm>
            <a:off x="180431" y="79526"/>
            <a:ext cx="2305141" cy="107634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6" name="Shape 566"/>
        <p:cNvGrpSpPr/>
        <p:nvPr/>
      </p:nvGrpSpPr>
      <p:grpSpPr>
        <a:xfrm>
          <a:off x="0" y="0"/>
          <a:ext cx="0" cy="0"/>
          <a:chOff x="0" y="0"/>
          <a:chExt cx="0" cy="0"/>
        </a:xfrm>
      </p:grpSpPr>
      <p:sp>
        <p:nvSpPr>
          <p:cNvPr id="567" name="Google Shape;567;p8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68" name="Google Shape;568;p83"/>
          <p:cNvSpPr txBox="1"/>
          <p:nvPr/>
        </p:nvSpPr>
        <p:spPr>
          <a:xfrm>
            <a:off x="617500" y="1077900"/>
            <a:ext cx="9180600" cy="507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1" i="0" lang="en-US" sz="2700" u="none" cap="none" strike="noStrike">
                <a:solidFill>
                  <a:srgbClr val="FF0000"/>
                </a:solidFill>
                <a:latin typeface="Times New Roman"/>
                <a:ea typeface="Times New Roman"/>
                <a:cs typeface="Times New Roman"/>
                <a:sym typeface="Times New Roman"/>
              </a:rPr>
              <a:t>Read the following passage, and then choose the best answer</a:t>
            </a:r>
            <a:endParaRPr b="1" i="0" sz="2300" u="none" cap="none" strike="noStrike">
              <a:solidFill>
                <a:srgbClr val="FF0000"/>
              </a:solidFill>
              <a:latin typeface="Arial"/>
              <a:ea typeface="Arial"/>
              <a:cs typeface="Arial"/>
              <a:sym typeface="Arial"/>
            </a:endParaRPr>
          </a:p>
        </p:txBody>
      </p:sp>
      <p:sp>
        <p:nvSpPr>
          <p:cNvPr id="569" name="Google Shape;569;p8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70" name="Google Shape;570;p83"/>
          <p:cNvSpPr txBox="1"/>
          <p:nvPr/>
        </p:nvSpPr>
        <p:spPr>
          <a:xfrm>
            <a:off x="617500" y="1759100"/>
            <a:ext cx="10812600" cy="41559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1. Abu Abdullah Muhammad Ibn Battuta, was a Moroccan Muslim scholar and traveler. He is known for his traveling and going on tours called the Rihla. His journeys lasted for a period of almost thirty years. This covered nearly the whole of the known Islamic world and beyond, extending from North Africa, West Africa, Southern Europe and Eastern Europe in the West, to the Middle East, Indian subcontinent, Central Asia, Southeast Asia and China in the East, a distance readily surpassing that of his predecessors. After his travel, he returned to Morocco and gave his account of the experience to Ibn Juzay. </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2. Ibn Battuta, was born in Tangier, Morocco, on the 24th of February 1304 C.E. (703 Hijra). He was commonly known as Shams ad-Din. His family was of Berber origin and had a tradition of service as judges. After receiving an education in Islamic law, he </a:t>
            </a:r>
            <a:endParaRPr b="0" i="0" sz="2400" u="none" cap="none" strike="noStrike">
              <a:solidFill>
                <a:schemeClr val="dk1"/>
              </a:solidFill>
              <a:latin typeface="Times New Roman"/>
              <a:ea typeface="Times New Roman"/>
              <a:cs typeface="Times New Roman"/>
              <a:sym typeface="Times New Roman"/>
            </a:endParaRPr>
          </a:p>
        </p:txBody>
      </p:sp>
      <p:sp>
        <p:nvSpPr>
          <p:cNvPr id="571" name="Google Shape;571;p8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72" name="Google Shape;572;p83"/>
          <p:cNvPicPr preferRelativeResize="0"/>
          <p:nvPr/>
        </p:nvPicPr>
        <p:blipFill rotWithShape="1">
          <a:blip r:embed="rId3">
            <a:alphaModFix/>
          </a:blip>
          <a:srcRect b="25427" l="0" r="0" t="27874"/>
          <a:stretch/>
        </p:blipFill>
        <p:spPr>
          <a:xfrm>
            <a:off x="9678850" y="268963"/>
            <a:ext cx="2305141" cy="107634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6" name="Shape 576"/>
        <p:cNvGrpSpPr/>
        <p:nvPr/>
      </p:nvGrpSpPr>
      <p:grpSpPr>
        <a:xfrm>
          <a:off x="0" y="0"/>
          <a:ext cx="0" cy="0"/>
          <a:chOff x="0" y="0"/>
          <a:chExt cx="0" cy="0"/>
        </a:xfrm>
      </p:grpSpPr>
      <p:sp>
        <p:nvSpPr>
          <p:cNvPr id="577" name="Google Shape;577;p8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78" name="Google Shape;578;p84"/>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579" name="Google Shape;579;p8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80" name="Google Shape;580;p84"/>
          <p:cNvSpPr txBox="1"/>
          <p:nvPr/>
        </p:nvSpPr>
        <p:spPr>
          <a:xfrm>
            <a:off x="617500" y="1570500"/>
            <a:ext cx="10812600" cy="43407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chose to travel. He left his house in June 1325, and set off from his hometown on a hajj (pilgrimage) to Mecca, a journey that took him 16 months. He did not come back to Morocco for at least 24 years after that. His journey was mostly by land. To reduce the risk of being attacked, he usually chose to join a caravan. In the town of Sfax, he got married. </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600" u="none" cap="none" strike="noStrike">
                <a:solidFill>
                  <a:schemeClr val="dk1"/>
                </a:solidFill>
                <a:latin typeface="Times New Roman"/>
                <a:ea typeface="Times New Roman"/>
                <a:cs typeface="Times New Roman"/>
                <a:sym typeface="Times New Roman"/>
              </a:rPr>
              <a:t>3. He first began his voyage by exploring the lands of the Middle East. Thereafter he sailed down the Red Sea to Mecca. He crossed the huge Arabian Desert and traveled to Iraq and Iran. In 1330, he set off again, down the Red Sea to Aden and then to Tanzania. Then in 1332, Ibn Battuta decided to go to India. He was greeted open heartedly by the Sultan of Delhi. There he was given the job of a judge. He stayed in India for a period of 8 years and then left for China. </a:t>
            </a:r>
            <a:endParaRPr b="0" i="0" sz="2600" u="none" cap="none" strike="noStrike">
              <a:solidFill>
                <a:schemeClr val="dk1"/>
              </a:solidFill>
              <a:latin typeface="Times New Roman"/>
              <a:ea typeface="Times New Roman"/>
              <a:cs typeface="Times New Roman"/>
              <a:sym typeface="Times New Roman"/>
            </a:endParaRPr>
          </a:p>
        </p:txBody>
      </p:sp>
      <p:sp>
        <p:nvSpPr>
          <p:cNvPr id="581" name="Google Shape;581;p8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82" name="Google Shape;582;p84"/>
          <p:cNvPicPr preferRelativeResize="0"/>
          <p:nvPr/>
        </p:nvPicPr>
        <p:blipFill rotWithShape="1">
          <a:blip r:embed="rId3">
            <a:alphaModFix/>
          </a:blip>
          <a:srcRect b="25427" l="0" r="0" t="27874"/>
          <a:stretch/>
        </p:blipFill>
        <p:spPr>
          <a:xfrm>
            <a:off x="9678850" y="268963"/>
            <a:ext cx="2305141" cy="107634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6" name="Shape 586"/>
        <p:cNvGrpSpPr/>
        <p:nvPr/>
      </p:nvGrpSpPr>
      <p:grpSpPr>
        <a:xfrm>
          <a:off x="0" y="0"/>
          <a:ext cx="0" cy="0"/>
          <a:chOff x="0" y="0"/>
          <a:chExt cx="0" cy="0"/>
        </a:xfrm>
      </p:grpSpPr>
      <p:sp>
        <p:nvSpPr>
          <p:cNvPr id="587" name="Google Shape;587;p8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88" name="Google Shape;588;p85"/>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589" name="Google Shape;589;p8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90" name="Google Shape;590;p85"/>
          <p:cNvSpPr txBox="1"/>
          <p:nvPr/>
        </p:nvSpPr>
        <p:spPr>
          <a:xfrm>
            <a:off x="617500" y="1759100"/>
            <a:ext cx="10812600" cy="28938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100"/>
              <a:buFont typeface="Arial"/>
              <a:buNone/>
            </a:pPr>
            <a:r>
              <a:rPr b="0" i="0" lang="en-US" sz="2600" u="none" cap="none" strike="noStrike">
                <a:solidFill>
                  <a:schemeClr val="dk1"/>
                </a:solidFill>
                <a:latin typeface="Times New Roman"/>
                <a:ea typeface="Times New Roman"/>
                <a:cs typeface="Times New Roman"/>
                <a:sym typeface="Times New Roman"/>
              </a:rPr>
              <a:t>Ibn Battuta left for another adventure in 1352. He then went south, crossed the Sahara desert, and visited the African kingdom of Mali. Finally, he returned home at Tangier in 1355</a:t>
            </a:r>
            <a:endParaRPr b="0" i="0" sz="26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0" i="0" lang="en-US" sz="2600" u="none" cap="none" strike="noStrike">
                <a:solidFill>
                  <a:schemeClr val="dk1"/>
                </a:solidFill>
                <a:latin typeface="Times New Roman"/>
                <a:ea typeface="Times New Roman"/>
                <a:cs typeface="Times New Roman"/>
                <a:sym typeface="Times New Roman"/>
              </a:rPr>
              <a:t>4. After the completion of the Rihla in 1355, little is known about Ibn Battuta’s life. He was appointed a judge in Morocco and died in 1368. </a:t>
            </a:r>
            <a:endParaRPr b="0" i="0" sz="26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p:txBody>
      </p:sp>
      <p:sp>
        <p:nvSpPr>
          <p:cNvPr id="591" name="Google Shape;591;p8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92" name="Google Shape;592;p85"/>
          <p:cNvPicPr preferRelativeResize="0"/>
          <p:nvPr/>
        </p:nvPicPr>
        <p:blipFill rotWithShape="1">
          <a:blip r:embed="rId3">
            <a:alphaModFix/>
          </a:blip>
          <a:srcRect b="25428" l="0" r="0" t="27874"/>
          <a:stretch/>
        </p:blipFill>
        <p:spPr>
          <a:xfrm>
            <a:off x="9678850" y="268963"/>
            <a:ext cx="2305141" cy="107634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6" name="Shape 596"/>
        <p:cNvGrpSpPr/>
        <p:nvPr/>
      </p:nvGrpSpPr>
      <p:grpSpPr>
        <a:xfrm>
          <a:off x="0" y="0"/>
          <a:ext cx="0" cy="0"/>
          <a:chOff x="0" y="0"/>
          <a:chExt cx="0" cy="0"/>
        </a:xfrm>
      </p:grpSpPr>
      <p:sp>
        <p:nvSpPr>
          <p:cNvPr id="597" name="Google Shape;597;p8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98" name="Google Shape;598;p86"/>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599" name="Google Shape;599;p8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00" name="Google Shape;600;p86"/>
          <p:cNvSpPr txBox="1"/>
          <p:nvPr/>
        </p:nvSpPr>
        <p:spPr>
          <a:xfrm>
            <a:off x="617500" y="1685500"/>
            <a:ext cx="10812600" cy="4340700"/>
          </a:xfrm>
          <a:prstGeom prst="rect">
            <a:avLst/>
          </a:prstGeom>
          <a:noFill/>
          <a:ln cap="flat" cmpd="sng" w="9525">
            <a:solidFill>
              <a:srgbClr val="0000FF"/>
            </a:solidFill>
            <a:prstDash val="solid"/>
            <a:round/>
            <a:headEnd len="sm" w="sm" type="none"/>
            <a:tailEnd len="sm" w="sm" type="none"/>
          </a:ln>
        </p:spPr>
        <p:txBody>
          <a:bodyPr anchorCtr="0" anchor="t" bIns="45700" lIns="91425" spcFirstLastPara="1" rIns="91425" wrap="square" tIns="45700">
            <a:spAutoFit/>
          </a:bodyPr>
          <a:lstStyle/>
          <a:p>
            <a:pPr indent="-374650" lvl="0" marL="457200" marR="0" rtl="0" algn="just">
              <a:lnSpc>
                <a:spcPct val="100000"/>
              </a:lnSpc>
              <a:spcBef>
                <a:spcPts val="0"/>
              </a:spcBef>
              <a:spcAft>
                <a:spcPts val="0"/>
              </a:spcAft>
              <a:buClr>
                <a:schemeClr val="dk1"/>
              </a:buClr>
              <a:buSzPts val="2300"/>
              <a:buFont typeface="Times New Roman"/>
              <a:buAutoNum type="arabicPeriod"/>
            </a:pPr>
            <a:r>
              <a:rPr b="1" i="0" lang="en-US" sz="2300" u="none" cap="none" strike="noStrike">
                <a:solidFill>
                  <a:schemeClr val="dk1"/>
                </a:solidFill>
                <a:latin typeface="Times New Roman"/>
                <a:ea typeface="Times New Roman"/>
                <a:cs typeface="Times New Roman"/>
                <a:sym typeface="Times New Roman"/>
              </a:rPr>
              <a:t>The main idea of paragraph 1 is-----------------</a:t>
            </a:r>
            <a:endParaRPr b="1"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300"/>
              <a:buFont typeface="Arial"/>
              <a:buNone/>
            </a:pPr>
            <a:r>
              <a:rPr b="0" i="0" lang="en-US" sz="2300" u="none" cap="none" strike="noStrike">
                <a:solidFill>
                  <a:schemeClr val="dk1"/>
                </a:solidFill>
                <a:latin typeface="Times New Roman"/>
                <a:ea typeface="Times New Roman"/>
                <a:cs typeface="Times New Roman"/>
                <a:sym typeface="Times New Roman"/>
              </a:rPr>
              <a:t>a. Ibn Battuta was Moroccan Muslim.</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300"/>
              <a:buFont typeface="Arial"/>
              <a:buNone/>
            </a:pPr>
            <a:r>
              <a:rPr b="0" i="0" lang="en-US" sz="2300" u="none" cap="none" strike="noStrike">
                <a:solidFill>
                  <a:schemeClr val="dk1"/>
                </a:solidFill>
                <a:latin typeface="Times New Roman"/>
                <a:ea typeface="Times New Roman"/>
                <a:cs typeface="Times New Roman"/>
                <a:sym typeface="Times New Roman"/>
              </a:rPr>
              <a:t>b. Talking mainly about the places Ibn Battuta traveled to</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300"/>
              <a:buFont typeface="Arial"/>
              <a:buNone/>
            </a:pPr>
            <a:r>
              <a:rPr b="0" i="0" lang="en-US" sz="2300" u="none" cap="none" strike="noStrike">
                <a:solidFill>
                  <a:schemeClr val="dk1"/>
                </a:solidFill>
                <a:latin typeface="Times New Roman"/>
                <a:ea typeface="Times New Roman"/>
                <a:cs typeface="Times New Roman"/>
                <a:sym typeface="Times New Roman"/>
              </a:rPr>
              <a:t>c. How Ibn Battuta returned to Morocco</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300"/>
              <a:buFont typeface="Arial"/>
              <a:buNone/>
            </a:pPr>
            <a:r>
              <a:rPr b="0" i="0" lang="en-US" sz="2300" u="none" cap="none" strike="noStrike">
                <a:solidFill>
                  <a:schemeClr val="dk1"/>
                </a:solidFill>
                <a:latin typeface="Times New Roman"/>
                <a:ea typeface="Times New Roman"/>
                <a:cs typeface="Times New Roman"/>
                <a:sym typeface="Times New Roman"/>
              </a:rPr>
              <a:t>d. Ibn Battuta's education</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300" u="none" cap="none" strike="noStrike">
                <a:solidFill>
                  <a:schemeClr val="dk1"/>
                </a:solidFill>
                <a:latin typeface="Times New Roman"/>
                <a:ea typeface="Times New Roman"/>
                <a:cs typeface="Times New Roman"/>
                <a:sym typeface="Times New Roman"/>
              </a:rPr>
              <a:t>2. Ibn Battuta was ---------------years old when he set off from his hometown on a hajj (pilgrimage) to Mecca. </a:t>
            </a:r>
            <a:endParaRPr b="1"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a. 21</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b. 20</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c. 30</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d. 42</a:t>
            </a:r>
            <a:endParaRPr b="0" i="0" sz="2300" u="none" cap="none" strike="noStrike">
              <a:solidFill>
                <a:schemeClr val="dk1"/>
              </a:solidFill>
              <a:latin typeface="Times New Roman"/>
              <a:ea typeface="Times New Roman"/>
              <a:cs typeface="Times New Roman"/>
              <a:sym typeface="Times New Roman"/>
            </a:endParaRPr>
          </a:p>
        </p:txBody>
      </p:sp>
      <p:sp>
        <p:nvSpPr>
          <p:cNvPr id="601" name="Google Shape;601;p8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02" name="Google Shape;602;p86"/>
          <p:cNvPicPr preferRelativeResize="0"/>
          <p:nvPr/>
        </p:nvPicPr>
        <p:blipFill rotWithShape="1">
          <a:blip r:embed="rId3">
            <a:alphaModFix/>
          </a:blip>
          <a:srcRect b="25427" l="0" r="0" t="27874"/>
          <a:stretch/>
        </p:blipFill>
        <p:spPr>
          <a:xfrm>
            <a:off x="9678850" y="268963"/>
            <a:ext cx="2305141" cy="1076343"/>
          </a:xfrm>
          <a:prstGeom prst="rect">
            <a:avLst/>
          </a:prstGeom>
          <a:noFill/>
          <a:ln>
            <a:noFill/>
          </a:ln>
        </p:spPr>
      </p:pic>
      <p:cxnSp>
        <p:nvCxnSpPr>
          <p:cNvPr id="603" name="Google Shape;603;p86"/>
          <p:cNvCxnSpPr/>
          <p:nvPr/>
        </p:nvCxnSpPr>
        <p:spPr>
          <a:xfrm flipH="1" rot="10800000">
            <a:off x="848800" y="2800125"/>
            <a:ext cx="5983500" cy="14100"/>
          </a:xfrm>
          <a:prstGeom prst="straightConnector1">
            <a:avLst/>
          </a:prstGeom>
          <a:noFill/>
          <a:ln cap="flat" cmpd="sng" w="28575">
            <a:solidFill>
              <a:srgbClr val="0000FF"/>
            </a:solidFill>
            <a:prstDash val="solid"/>
            <a:round/>
            <a:headEnd len="sm" w="sm" type="none"/>
            <a:tailEnd len="sm" w="sm" type="none"/>
          </a:ln>
        </p:spPr>
      </p:cxnSp>
      <p:cxnSp>
        <p:nvCxnSpPr>
          <p:cNvPr id="604" name="Google Shape;604;p86"/>
          <p:cNvCxnSpPr/>
          <p:nvPr/>
        </p:nvCxnSpPr>
        <p:spPr>
          <a:xfrm>
            <a:off x="751275" y="4900425"/>
            <a:ext cx="819900" cy="24300"/>
          </a:xfrm>
          <a:prstGeom prst="straightConnector1">
            <a:avLst/>
          </a:prstGeom>
          <a:noFill/>
          <a:ln cap="flat" cmpd="sng" w="28575">
            <a:solidFill>
              <a:srgbClr val="0058A9"/>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sp>
        <p:nvSpPr>
          <p:cNvPr id="609" name="Google Shape;609;p8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10" name="Google Shape;610;p87"/>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11" name="Google Shape;611;p8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12" name="Google Shape;612;p87"/>
          <p:cNvSpPr txBox="1"/>
          <p:nvPr/>
        </p:nvSpPr>
        <p:spPr>
          <a:xfrm>
            <a:off x="617500" y="1759100"/>
            <a:ext cx="10812600" cy="50949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b="1" i="0" lang="en-US" sz="2300" u="none" cap="none" strike="noStrike">
                <a:solidFill>
                  <a:schemeClr val="dk1"/>
                </a:solidFill>
                <a:latin typeface="Times New Roman"/>
                <a:ea typeface="Times New Roman"/>
                <a:cs typeface="Times New Roman"/>
                <a:sym typeface="Times New Roman"/>
              </a:rPr>
              <a:t>3. . Ibn Battuta's family were famous for their services as ------------------------</a:t>
            </a:r>
            <a:endParaRPr b="1"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a. travelers</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b. judges</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c. kings</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d. traders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300" u="none" cap="none" strike="noStrike">
                <a:solidFill>
                  <a:schemeClr val="dk1"/>
                </a:solidFill>
                <a:latin typeface="Times New Roman"/>
                <a:ea typeface="Times New Roman"/>
                <a:cs typeface="Times New Roman"/>
                <a:sym typeface="Times New Roman"/>
              </a:rPr>
              <a:t>4. How old was Ibn Battuta when he died? </a:t>
            </a:r>
            <a:endParaRPr b="1"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a. 60 years</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b. 51 years</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c. 35 years</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d. 64 years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p:txBody>
      </p:sp>
      <p:sp>
        <p:nvSpPr>
          <p:cNvPr id="613" name="Google Shape;613;p8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14" name="Google Shape;614;p87"/>
          <p:cNvPicPr preferRelativeResize="0"/>
          <p:nvPr/>
        </p:nvPicPr>
        <p:blipFill rotWithShape="1">
          <a:blip r:embed="rId3">
            <a:alphaModFix/>
          </a:blip>
          <a:srcRect b="25427" l="0" r="0" t="27874"/>
          <a:stretch/>
        </p:blipFill>
        <p:spPr>
          <a:xfrm>
            <a:off x="9678850" y="268963"/>
            <a:ext cx="2305141" cy="1076343"/>
          </a:xfrm>
          <a:prstGeom prst="rect">
            <a:avLst/>
          </a:prstGeom>
          <a:noFill/>
          <a:ln>
            <a:noFill/>
          </a:ln>
        </p:spPr>
      </p:pic>
      <p:cxnSp>
        <p:nvCxnSpPr>
          <p:cNvPr id="615" name="Google Shape;615;p87"/>
          <p:cNvCxnSpPr/>
          <p:nvPr/>
        </p:nvCxnSpPr>
        <p:spPr>
          <a:xfrm flipH="1" rot="10800000">
            <a:off x="1050350" y="2885725"/>
            <a:ext cx="820200" cy="1200"/>
          </a:xfrm>
          <a:prstGeom prst="straightConnector1">
            <a:avLst/>
          </a:prstGeom>
          <a:noFill/>
          <a:ln cap="flat" cmpd="sng" w="28575">
            <a:solidFill>
              <a:srgbClr val="0000FF"/>
            </a:solidFill>
            <a:prstDash val="solid"/>
            <a:round/>
            <a:headEnd len="sm" w="sm" type="none"/>
            <a:tailEnd len="sm" w="sm" type="none"/>
          </a:ln>
        </p:spPr>
      </p:cxnSp>
      <p:cxnSp>
        <p:nvCxnSpPr>
          <p:cNvPr id="616" name="Google Shape;616;p87"/>
          <p:cNvCxnSpPr/>
          <p:nvPr/>
        </p:nvCxnSpPr>
        <p:spPr>
          <a:xfrm flipH="1" rot="10800000">
            <a:off x="733100" y="5666200"/>
            <a:ext cx="1308600" cy="39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0" name="Shape 620"/>
        <p:cNvGrpSpPr/>
        <p:nvPr/>
      </p:nvGrpSpPr>
      <p:grpSpPr>
        <a:xfrm>
          <a:off x="0" y="0"/>
          <a:ext cx="0" cy="0"/>
          <a:chOff x="0" y="0"/>
          <a:chExt cx="0" cy="0"/>
        </a:xfrm>
      </p:grpSpPr>
      <p:sp>
        <p:nvSpPr>
          <p:cNvPr id="621" name="Google Shape;621;p8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22" name="Google Shape;622;p88"/>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23" name="Google Shape;623;p8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24" name="Google Shape;624;p88"/>
          <p:cNvSpPr txBox="1"/>
          <p:nvPr/>
        </p:nvSpPr>
        <p:spPr>
          <a:xfrm>
            <a:off x="617500" y="1759100"/>
            <a:ext cx="10812600" cy="45252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b="1" i="0" lang="en-US" sz="2400" u="none" cap="none" strike="noStrike">
                <a:solidFill>
                  <a:schemeClr val="dk1"/>
                </a:solidFill>
                <a:latin typeface="Times New Roman"/>
                <a:ea typeface="Times New Roman"/>
                <a:cs typeface="Times New Roman"/>
                <a:sym typeface="Times New Roman"/>
              </a:rPr>
              <a:t>5. Where did Ibn Battuta work as a judge?</a:t>
            </a:r>
            <a:endParaRPr b="1"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a. In China and Mecca</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b. In India and Morocco</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c. In India and China</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d. In Mecca and Morocco </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400" u="none" cap="none" strike="noStrike">
                <a:solidFill>
                  <a:schemeClr val="dk1"/>
                </a:solidFill>
                <a:latin typeface="Times New Roman"/>
                <a:ea typeface="Times New Roman"/>
                <a:cs typeface="Times New Roman"/>
                <a:sym typeface="Times New Roman"/>
              </a:rPr>
              <a:t>6. The underlined pronoun He in paragraph 3 refers to---------------</a:t>
            </a:r>
            <a:endParaRPr b="1"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a. Ibn Battuta</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b. Sultan of India</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c. King of Mali</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d. Sultan of China</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625" name="Google Shape;625;p8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26" name="Google Shape;626;p88"/>
          <p:cNvPicPr preferRelativeResize="0"/>
          <p:nvPr/>
        </p:nvPicPr>
        <p:blipFill rotWithShape="1">
          <a:blip r:embed="rId3">
            <a:alphaModFix/>
          </a:blip>
          <a:srcRect b="25427" l="0" r="0" t="27874"/>
          <a:stretch/>
        </p:blipFill>
        <p:spPr>
          <a:xfrm>
            <a:off x="9678850" y="268963"/>
            <a:ext cx="2305141" cy="1076343"/>
          </a:xfrm>
          <a:prstGeom prst="rect">
            <a:avLst/>
          </a:prstGeom>
          <a:noFill/>
          <a:ln>
            <a:noFill/>
          </a:ln>
        </p:spPr>
      </p:pic>
      <p:cxnSp>
        <p:nvCxnSpPr>
          <p:cNvPr id="627" name="Google Shape;627;p88"/>
          <p:cNvCxnSpPr/>
          <p:nvPr/>
        </p:nvCxnSpPr>
        <p:spPr>
          <a:xfrm flipH="1" rot="10800000">
            <a:off x="771925" y="2900050"/>
            <a:ext cx="3593700" cy="12300"/>
          </a:xfrm>
          <a:prstGeom prst="straightConnector1">
            <a:avLst/>
          </a:prstGeom>
          <a:noFill/>
          <a:ln cap="flat" cmpd="sng" w="28575">
            <a:solidFill>
              <a:srgbClr val="0000FF"/>
            </a:solidFill>
            <a:prstDash val="solid"/>
            <a:round/>
            <a:headEnd len="sm" w="sm" type="none"/>
            <a:tailEnd len="sm" w="sm" type="none"/>
          </a:ln>
        </p:spPr>
      </p:cxnSp>
      <p:cxnSp>
        <p:nvCxnSpPr>
          <p:cNvPr id="628" name="Google Shape;628;p88"/>
          <p:cNvCxnSpPr/>
          <p:nvPr/>
        </p:nvCxnSpPr>
        <p:spPr>
          <a:xfrm>
            <a:off x="771925" y="4777125"/>
            <a:ext cx="2481600" cy="51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2" name="Shape 632"/>
        <p:cNvGrpSpPr/>
        <p:nvPr/>
      </p:nvGrpSpPr>
      <p:grpSpPr>
        <a:xfrm>
          <a:off x="0" y="0"/>
          <a:ext cx="0" cy="0"/>
          <a:chOff x="0" y="0"/>
          <a:chExt cx="0" cy="0"/>
        </a:xfrm>
      </p:grpSpPr>
      <p:sp>
        <p:nvSpPr>
          <p:cNvPr id="633" name="Google Shape;633;p89"/>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34" name="Google Shape;634;p89"/>
          <p:cNvSpPr/>
          <p:nvPr/>
        </p:nvSpPr>
        <p:spPr>
          <a:xfrm>
            <a:off x="8607914" y="952845"/>
            <a:ext cx="4128300" cy="4952400"/>
          </a:xfrm>
          <a:prstGeom prst="roundRect">
            <a:avLst>
              <a:gd fmla="val 6140" name="adj"/>
            </a:avLst>
          </a:prstGeom>
          <a:solidFill>
            <a:srgbClr val="00B0F0">
              <a:alpha val="60784"/>
            </a:srgbClr>
          </a:solidFill>
          <a:ln>
            <a:noFill/>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35" name="Google Shape;635;p89"/>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36" name="Google Shape;636;p89"/>
          <p:cNvSpPr txBox="1"/>
          <p:nvPr/>
        </p:nvSpPr>
        <p:spPr>
          <a:xfrm>
            <a:off x="1675976" y="1468531"/>
            <a:ext cx="8417400" cy="23235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Speaking</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300" u="none" cap="none" strike="noStrike">
                <a:solidFill>
                  <a:srgbClr val="FF0000"/>
                </a:solidFill>
                <a:latin typeface="Times New Roman"/>
                <a:ea typeface="Times New Roman"/>
                <a:cs typeface="Times New Roman"/>
                <a:sym typeface="Times New Roman"/>
              </a:rPr>
              <a:t>(</a:t>
            </a:r>
            <a:r>
              <a:rPr b="1" lang="en-US" sz="3300">
                <a:solidFill>
                  <a:srgbClr val="FF0000"/>
                </a:solidFill>
                <a:latin typeface="Times New Roman"/>
                <a:ea typeface="Times New Roman"/>
                <a:cs typeface="Times New Roman"/>
                <a:sym typeface="Times New Roman"/>
              </a:rPr>
              <a:t>Describe a recent travel experience</a:t>
            </a:r>
            <a:r>
              <a:rPr b="1" i="0" lang="en-US" sz="3300" u="none" cap="none" strike="noStrike">
                <a:solidFill>
                  <a:srgbClr val="FF0000"/>
                </a:solidFill>
                <a:latin typeface="Times New Roman"/>
                <a:ea typeface="Times New Roman"/>
                <a:cs typeface="Times New Roman"/>
                <a:sym typeface="Times New Roman"/>
              </a:rPr>
              <a:t>)</a:t>
            </a:r>
            <a:endParaRPr b="1" i="0" sz="33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637" name="Google Shape;637;p8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38" name="Google Shape;638;p89"/>
          <p:cNvPicPr preferRelativeResize="0"/>
          <p:nvPr/>
        </p:nvPicPr>
        <p:blipFill rotWithShape="1">
          <a:blip r:embed="rId3">
            <a:alphaModFix/>
          </a:blip>
          <a:srcRect b="25428" l="0" r="0" t="27874"/>
          <a:stretch/>
        </p:blipFill>
        <p:spPr>
          <a:xfrm>
            <a:off x="180431" y="79526"/>
            <a:ext cx="2305141" cy="1076343"/>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sp>
        <p:nvSpPr>
          <p:cNvPr id="643" name="Google Shape;643;p9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44" name="Google Shape;644;p90"/>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45" name="Google Shape;645;p9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46" name="Google Shape;646;p90"/>
          <p:cNvSpPr txBox="1"/>
          <p:nvPr/>
        </p:nvSpPr>
        <p:spPr>
          <a:xfrm>
            <a:off x="617500" y="1759100"/>
            <a:ext cx="10812600" cy="37866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100"/>
              <a:buFont typeface="Arial"/>
              <a:buNone/>
            </a:pPr>
            <a:r>
              <a:rPr b="1" lang="en-US" sz="2400">
                <a:solidFill>
                  <a:schemeClr val="dk1"/>
                </a:solidFill>
                <a:latin typeface="Times New Roman"/>
                <a:ea typeface="Times New Roman"/>
                <a:cs typeface="Times New Roman"/>
                <a:sym typeface="Times New Roman"/>
              </a:rPr>
              <a:t>Describe a recent travel experience.</a:t>
            </a:r>
            <a:endParaRPr b="1"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You should say:</a:t>
            </a:r>
            <a:endParaRPr b="0" i="0" sz="2400" u="none" cap="none" strike="noStrike">
              <a:solidFill>
                <a:schemeClr val="dk1"/>
              </a:solidFill>
              <a:latin typeface="Times New Roman"/>
              <a:ea typeface="Times New Roman"/>
              <a:cs typeface="Times New Roman"/>
              <a:sym typeface="Times New Roman"/>
            </a:endParaRPr>
          </a:p>
          <a:p>
            <a:pPr indent="-381000" lvl="0" marL="457200" rtl="0" algn="just">
              <a:lnSpc>
                <a:spcPct val="150000"/>
              </a:lnSpc>
              <a:spcBef>
                <a:spcPts val="0"/>
              </a:spcBef>
              <a:spcAft>
                <a:spcPts val="0"/>
              </a:spcAft>
              <a:buClr>
                <a:schemeClr val="dk1"/>
              </a:buClr>
              <a:buSzPts val="2400"/>
              <a:buFont typeface="Times New Roman"/>
              <a:buChar char="●"/>
            </a:pPr>
            <a:r>
              <a:rPr lang="en-US" sz="2400">
                <a:solidFill>
                  <a:schemeClr val="dk1"/>
                </a:solidFill>
                <a:latin typeface="Times New Roman"/>
                <a:ea typeface="Times New Roman"/>
                <a:cs typeface="Times New Roman"/>
                <a:sym typeface="Times New Roman"/>
              </a:rPr>
              <a:t>Where did you go?</a:t>
            </a:r>
            <a:endParaRPr sz="2400">
              <a:solidFill>
                <a:schemeClr val="dk1"/>
              </a:solidFill>
              <a:latin typeface="Times New Roman"/>
              <a:ea typeface="Times New Roman"/>
              <a:cs typeface="Times New Roman"/>
              <a:sym typeface="Times New Roman"/>
            </a:endParaRPr>
          </a:p>
          <a:p>
            <a:pPr indent="-381000" lvl="0" marL="457200" rtl="0" algn="just">
              <a:lnSpc>
                <a:spcPct val="150000"/>
              </a:lnSpc>
              <a:spcBef>
                <a:spcPts val="0"/>
              </a:spcBef>
              <a:spcAft>
                <a:spcPts val="0"/>
              </a:spcAft>
              <a:buClr>
                <a:schemeClr val="dk1"/>
              </a:buClr>
              <a:buSzPts val="2400"/>
              <a:buFont typeface="Times New Roman"/>
              <a:buChar char="●"/>
            </a:pPr>
            <a:r>
              <a:rPr lang="en-US" sz="2400">
                <a:solidFill>
                  <a:schemeClr val="dk1"/>
                </a:solidFill>
                <a:latin typeface="Times New Roman"/>
                <a:ea typeface="Times New Roman"/>
                <a:cs typeface="Times New Roman"/>
                <a:sym typeface="Times New Roman"/>
              </a:rPr>
              <a:t>Who did you travel with?</a:t>
            </a:r>
            <a:endParaRPr sz="2400">
              <a:solidFill>
                <a:schemeClr val="dk1"/>
              </a:solidFill>
              <a:latin typeface="Times New Roman"/>
              <a:ea typeface="Times New Roman"/>
              <a:cs typeface="Times New Roman"/>
              <a:sym typeface="Times New Roman"/>
            </a:endParaRPr>
          </a:p>
          <a:p>
            <a:pPr indent="-381000" lvl="0" marL="457200" rtl="0" algn="just">
              <a:lnSpc>
                <a:spcPct val="150000"/>
              </a:lnSpc>
              <a:spcBef>
                <a:spcPts val="0"/>
              </a:spcBef>
              <a:spcAft>
                <a:spcPts val="0"/>
              </a:spcAft>
              <a:buClr>
                <a:schemeClr val="dk1"/>
              </a:buClr>
              <a:buSzPts val="2400"/>
              <a:buFont typeface="Times New Roman"/>
              <a:buChar char="●"/>
            </a:pPr>
            <a:r>
              <a:rPr lang="en-US" sz="2400">
                <a:solidFill>
                  <a:schemeClr val="dk1"/>
                </a:solidFill>
                <a:latin typeface="Times New Roman"/>
                <a:ea typeface="Times New Roman"/>
                <a:cs typeface="Times New Roman"/>
                <a:sym typeface="Times New Roman"/>
              </a:rPr>
              <a:t>What did you do there?</a:t>
            </a:r>
            <a:endParaRPr sz="2400">
              <a:solidFill>
                <a:schemeClr val="dk1"/>
              </a:solidFill>
              <a:latin typeface="Times New Roman"/>
              <a:ea typeface="Times New Roman"/>
              <a:cs typeface="Times New Roman"/>
              <a:sym typeface="Times New Roman"/>
            </a:endParaRPr>
          </a:p>
          <a:p>
            <a:pPr indent="-381000" lvl="0" marL="457200" rtl="0" algn="just">
              <a:lnSpc>
                <a:spcPct val="150000"/>
              </a:lnSpc>
              <a:spcBef>
                <a:spcPts val="0"/>
              </a:spcBef>
              <a:spcAft>
                <a:spcPts val="0"/>
              </a:spcAft>
              <a:buClr>
                <a:schemeClr val="dk1"/>
              </a:buClr>
              <a:buSzPts val="2400"/>
              <a:buFont typeface="Times New Roman"/>
              <a:buChar char="●"/>
            </a:pPr>
            <a:r>
              <a:rPr lang="en-US" sz="2400">
                <a:solidFill>
                  <a:schemeClr val="dk1"/>
                </a:solidFill>
                <a:latin typeface="Times New Roman"/>
                <a:ea typeface="Times New Roman"/>
                <a:cs typeface="Times New Roman"/>
                <a:sym typeface="Times New Roman"/>
              </a:rPr>
              <a:t>What did you enjoy the most about the trip?</a:t>
            </a:r>
            <a:endParaRPr sz="24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100"/>
              <a:buFont typeface="Arial"/>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647" name="Google Shape;647;p9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48" name="Google Shape;648;p90"/>
          <p:cNvPicPr preferRelativeResize="0"/>
          <p:nvPr/>
        </p:nvPicPr>
        <p:blipFill rotWithShape="1">
          <a:blip r:embed="rId3">
            <a:alphaModFix/>
          </a:blip>
          <a:srcRect b="25428" l="0" r="0" t="27874"/>
          <a:stretch/>
        </p:blipFill>
        <p:spPr>
          <a:xfrm>
            <a:off x="9678850" y="268963"/>
            <a:ext cx="2305141" cy="1076343"/>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2" name="Shape 652"/>
        <p:cNvGrpSpPr/>
        <p:nvPr/>
      </p:nvGrpSpPr>
      <p:grpSpPr>
        <a:xfrm>
          <a:off x="0" y="0"/>
          <a:ext cx="0" cy="0"/>
          <a:chOff x="0" y="0"/>
          <a:chExt cx="0" cy="0"/>
        </a:xfrm>
      </p:grpSpPr>
      <p:pic>
        <p:nvPicPr>
          <p:cNvPr id="653" name="Google Shape;653;p91"/>
          <p:cNvPicPr preferRelativeResize="0"/>
          <p:nvPr/>
        </p:nvPicPr>
        <p:blipFill rotWithShape="1">
          <a:blip r:embed="rId3">
            <a:alphaModFix/>
          </a:blip>
          <a:srcRect b="0" l="0" r="0" t="0"/>
          <a:stretch/>
        </p:blipFill>
        <p:spPr>
          <a:xfrm>
            <a:off x="0" y="7112"/>
            <a:ext cx="12191997" cy="6843775"/>
          </a:xfrm>
          <a:prstGeom prst="rect">
            <a:avLst/>
          </a:prstGeom>
          <a:noFill/>
          <a:ln>
            <a:noFill/>
          </a:ln>
        </p:spPr>
      </p:pic>
      <p:sp>
        <p:nvSpPr>
          <p:cNvPr id="654" name="Google Shape;654;p91"/>
          <p:cNvSpPr/>
          <p:nvPr/>
        </p:nvSpPr>
        <p:spPr>
          <a:xfrm flipH="1">
            <a:off x="6512700" y="3153102"/>
            <a:ext cx="5679300" cy="3705000"/>
          </a:xfrm>
          <a:prstGeom prst="rtTriangle">
            <a:avLst/>
          </a:prstGeom>
          <a:solidFill>
            <a:srgbClr val="669BBC">
              <a:alpha val="75294"/>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55" name="Google Shape;655;p91"/>
          <p:cNvSpPr txBox="1"/>
          <p:nvPr/>
        </p:nvSpPr>
        <p:spPr>
          <a:xfrm>
            <a:off x="582006" y="5707075"/>
            <a:ext cx="4524600" cy="923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imes New Roman"/>
                <a:ea typeface="Times New Roman"/>
                <a:cs typeface="Times New Roman"/>
                <a:sym typeface="Times New Roman"/>
              </a:rPr>
              <a:t>Thank You</a:t>
            </a:r>
            <a:endParaRPr b="0" i="0" sz="1400" u="none" cap="none" strike="noStrike">
              <a:solidFill>
                <a:srgbClr val="000000"/>
              </a:solidFill>
              <a:latin typeface="Arial"/>
              <a:ea typeface="Arial"/>
              <a:cs typeface="Arial"/>
              <a:sym typeface="Arial"/>
            </a:endParaRPr>
          </a:p>
        </p:txBody>
      </p:sp>
      <p:pic>
        <p:nvPicPr>
          <p:cNvPr id="656" name="Google Shape;656;p91"/>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657" name="Google Shape;657;p91"/>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9BBC"/>
              </a:solidFill>
              <a:latin typeface="Calibri"/>
              <a:ea typeface="Calibri"/>
              <a:cs typeface="Calibri"/>
              <a:sym typeface="Calibri"/>
            </a:endParaRPr>
          </a:p>
        </p:txBody>
      </p:sp>
      <p:pic>
        <p:nvPicPr>
          <p:cNvPr id="658" name="Google Shape;658;p91"/>
          <p:cNvPicPr preferRelativeResize="0"/>
          <p:nvPr/>
        </p:nvPicPr>
        <p:blipFill rotWithShape="1">
          <a:blip r:embed="rId5">
            <a:alphaModFix/>
          </a:blip>
          <a:srcRect b="25427" l="0" r="0" t="27874"/>
          <a:stretch/>
        </p:blipFill>
        <p:spPr>
          <a:xfrm>
            <a:off x="9425810" y="203200"/>
            <a:ext cx="2580006" cy="1204686"/>
          </a:xfrm>
          <a:prstGeom prst="rect">
            <a:avLst/>
          </a:prstGeom>
          <a:noFill/>
          <a:ln>
            <a:noFill/>
          </a:ln>
        </p:spPr>
      </p:pic>
      <p:pic>
        <p:nvPicPr>
          <p:cNvPr id="659" name="Google Shape;659;p91"/>
          <p:cNvPicPr preferRelativeResize="0"/>
          <p:nvPr/>
        </p:nvPicPr>
        <p:blipFill rotWithShape="1">
          <a:blip r:embed="rId6">
            <a:alphaModFix/>
          </a:blip>
          <a:srcRect b="0" l="0" r="0" t="0"/>
          <a:stretch/>
        </p:blipFill>
        <p:spPr>
          <a:xfrm>
            <a:off x="367466" y="542565"/>
            <a:ext cx="2758842"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