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customXml" Target="../customXml/item2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viewProps" Target="viewProps.xml"/><Relationship Id="rId65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6BCB9-DB8A-E58D-8A94-0B3C2D7BF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3ADF74-8D4B-5F6F-4184-BD2C80669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5AA74-5610-4835-80D8-E873CE4698C3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DC15C38-3416-B91F-293F-79A4A61FFA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0AB409-5586-7D52-22E5-5480EAAA4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E090C-EC21-401A-9D2B-3C14317432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210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C19AD54-EF04-EE00-C0DD-A5C414557E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61AFA5-E399-4E8B-AB0B-B0753E5127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5FFA56-D008-CFC9-F9BB-D206032A491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35AA74-5610-4835-80D8-E873CE4698C3}" type="datetimeFigureOut">
              <a:rPr lang="en-US" smtClean="0"/>
              <a:t>12/3/2025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CA18F9-2069-FA2E-0F6F-41D1C253B9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9D727D-05C8-473F-7E46-078D6DE95C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23E090C-EC21-401A-9D2B-3C14317432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6256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F7EE4A-696B-B18D-B926-2FA65F3862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F50F52-9027-3433-6A12-23B0F30892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2939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1F194B-529D-AB67-0330-3DDDFCBD8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DA4C36-B9BF-1C66-98CA-16F009516F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895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7CAE3C-B348-53ED-FAA5-1139BC96A4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DFB843-8456-E5DE-0F80-44A3C7822F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5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2DF2EF-A659-6FF8-595E-E43B19E1A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FD269A-F068-D140-51C7-858C0F3A62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093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5FC1D3-56ED-BFF0-9805-2F5A387043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90FC98-698B-96EC-E52F-AFD85BFFC1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40655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163204-6078-E3D4-4D36-CFC2925AD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963F04-15FC-69C0-0B55-6B977B17F9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1901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1BFC40-68F3-F9F7-799E-E6E7E83A6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27AF4E-1FCE-40F6-E961-6DF96C3D2A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489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714B9B-AC0F-AB6A-2017-5570017CB2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4155A2-0F7A-576F-3313-B9F9063293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2193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18508B-FF8C-AEAA-1F2F-96D8770CB0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46A09F-57EE-1BD8-C20D-977CB29039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3636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309960-C1E6-0126-57BE-280B0B8EE9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B21378-4ACC-C4CB-CED7-B053F6159E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3897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CFF263-E8DB-CE78-7B3C-08EF2CBC03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AF75FD-65C5-0837-1AB1-FA21C7B8FA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559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DEC844-4836-9BE5-18D7-18905C927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EED0E6-03A7-570C-82A0-6FBE0706FD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9622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20CF38-EB82-ACA5-FBFD-21CC7DFC4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4DFADD-7F14-D2FB-5A0E-52475DECD9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25103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C90539-0FB2-1942-CED6-8D96F16A49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A0A6A2-82BC-C69B-0480-3DF2FDEB6B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1230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F52ED75-166C-BBEE-52D4-A2CE3EF8D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3E920B-913F-0CE9-731D-7D9378E3CB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998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F24B8F-7E62-0C26-88B8-B5C6450A0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3FC76D-4968-C5FD-A1BE-250C77F251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0290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55BA11-0802-0761-FB8F-1400C140E4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4C5377-48D6-7DE8-783C-2F9B9833F7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0042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63847E-936D-5C21-AC73-558C90F640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C98BF1-E150-F9FD-E7D9-60D7F6661B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5765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5599CE-780C-4807-7CCD-712AE3EB9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457DA8-37A3-C3D1-0C07-2798B38095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8632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D7AAD8-DD3B-C653-5F74-DAB2826C6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7743C8-A6BE-D97A-624C-9D95A64D66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4633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AF130A-EFDF-C4C9-07BF-58C1C1914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F8AF91-4B05-D0F9-2BC6-4BA7D944A8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3522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C5CC89-B7EA-5AC1-B859-175E2E01D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03F6CD-7337-DD52-9596-CC311F1AF2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17712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6F78D1-D352-8F8A-C639-5F0D7F7E5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DA959C-207C-B2A7-2A96-F718944A91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35944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447154-0F8F-CC47-81BB-BE7652FDF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558264-A6DE-7101-9F51-C611B04412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6021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AD4A9E-0769-92A8-30A3-E4700BA6AD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79F860-476E-85AA-5762-F5550E7339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22319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9FAA60-546E-C1DE-4532-FDE482173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EE6D1F-497E-866A-3CCB-8E210CBB28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8705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7C53EB-FD34-C63E-0659-0E16684B2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637D91-201A-0D1F-3857-D0C98F4310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90591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92A131-E5CC-843B-14ED-EB33A5869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FD13D2-7513-FF8F-BAB3-225BA14519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74414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7E6947-B381-F748-B165-D600F9FBB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A622F8-C65C-0AAE-AF93-BDC75E6A919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1274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BE350E-7F15-8EF4-5B28-7CC1098536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720607-EE38-043F-70CB-7CBCFD21E0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1863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8C5971-26E1-3A2C-249B-888CD1C8E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E9B8A0-89FC-6EBB-DCE1-D83E314F3B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9742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2AB0E8-6BEC-48A2-C7D2-AD0FE28488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204682-FBD7-F123-63F6-8DCA35D71E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2782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AC9642-00B0-090F-5DD8-6F6047CBD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16C651-D255-CEB2-8257-58F7A2417D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1521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4E1253-1F21-2A0D-BD46-6BEC3410E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EE143E-C319-0389-F724-ADD1C730BB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5105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37C122-A94B-432A-14E6-513D618B2E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D611A9-5C24-560F-C909-F80985F45D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2006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A80CE8-2EB3-E2E7-6837-D4D1C9490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0657C3-6C98-DD94-08F5-10BDD8B0E7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6944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9B9933-A3DE-715F-42A5-50F553DC3A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3E4921-B755-900B-FD6D-C5C667CED0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820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2B2B0C-58E4-12A7-0655-0837A72CD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A998DB-7524-168D-7CF8-D34E23FD75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57294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F5ABD9-10B9-9F1D-F3CA-F99E1A0C37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531F34-CCDA-5CC6-8016-0E7288908B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7372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9026E2-4987-CF19-F700-F3C2E03B9A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86D654-FE0D-B4DF-F54A-45C02CB0A8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22222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FBF13C-FA33-8C8E-E93E-77F00A451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885071-9498-64CC-DF62-9B162B4315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00220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613BCB-6CE8-CFF0-505C-EEC3FDBF9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441AE4-FA05-ADA5-B372-6CDDFD3C31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28775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449450-3486-08F9-B430-C718771D3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C06547-7834-32AB-970C-AE76F2EF56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04589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988755-1B6B-94AD-A4B6-92252CA55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DA35A3-C7A7-7E83-7C5E-1ED455DAB1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28565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23601E-2349-4224-A566-4F4D32684C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9A0021-24D9-4018-1658-B0ACE564C4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1498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420422-EEBD-BA5C-4071-5A3D53F8B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2E7BCA-5EB9-D781-7F00-772D8D76EA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55469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07BCAA-03A1-7493-C1CF-EE2EDA706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93FD09-7208-2A96-9265-AC631BB4FA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63142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9CD70A-1D19-01B5-53C4-678BA1BEF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D63C70-FFEC-498D-41B4-E69B467929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27665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77ADA3D-8B24-A2ED-E03A-831A36B9B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063E8E-0025-31F4-37F3-ED14138726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11786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68986F-594C-A3F2-E10C-025AFB2CC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D20276-465A-237D-6F69-01D3ADC570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70900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986DC1-7460-0916-F2D5-A3A5BC8ACA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AD4A71-24FC-9CF1-746A-4EE91F2A0E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2313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7D3430-8D49-A066-2834-1CDE2E207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7C7610-DD25-BDE8-84DB-62A8C98B17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98621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6DC6A1-8901-18F4-0C5A-112232C6A2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AEC7A5-80FC-DD4B-C1EC-692F0B0D1D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302020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B4E213-3545-0C44-2899-283369ED37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A93DB3-9D24-3229-8573-3CF47B7C81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70973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F7AE40-88F4-5206-B5AD-B5681568A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x-none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992416-28C6-3857-330F-A7FE7F1FAD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65821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3E4753-C4E8-949F-3960-7A8F28E32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56F01C-054E-2E1C-1DCB-B2B1F5FD40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47817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FE61A1-D2D2-9DA0-18EE-835DCF5A09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461AE8-5166-7236-2E41-CFD8F51924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0482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37280d039ab1ea008390676d3a9eb74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be194878a21e1940cedcee5b12d35744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33A230E-38EE-4299-A3AA-102A765C3640}"/>
</file>

<file path=customXml/itemProps2.xml><?xml version="1.0" encoding="utf-8"?>
<ds:datastoreItem xmlns:ds="http://schemas.openxmlformats.org/officeDocument/2006/customXml" ds:itemID="{FFBBF679-6947-4440-BFD8-C110832A3577}"/>
</file>

<file path=customXml/itemProps3.xml><?xml version="1.0" encoding="utf-8"?>
<ds:datastoreItem xmlns:ds="http://schemas.openxmlformats.org/officeDocument/2006/customXml" ds:itemID="{FBA1F503-78C3-425B-9BF0-ADB39979D902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6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2025-12-03T20:53:11Z</dcterms:created>
  <dcterms:modified xsi:type="dcterms:W3CDTF">2025-12-03T20:53:11Z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