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3"/>
  </p:sldMasterIdLst>
  <p:notesMasterIdLst>
    <p:notesMasterId r:id="rId4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192230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7" name="Google Shape;17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9" name="Google Shape;18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5" name="Google Shape;22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3" name="Google Shape;26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1" name="Google Shape;28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3" name="Google Shape;29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5" name="Google Shape;30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7" name="Google Shape;31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9" name="Google Shape;32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1" name="Google Shape;3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1" name="Google Shape;37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3" name="Google Shape;38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1" name="Google Shape;40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3" name="Google Shape;41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3" name="Google Shape;43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3" name="Google Shape;45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7" name="Google Shape;46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9" name="Google Shape;47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2" name="Google Shape;542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0" name="Google Shape;56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3" name="Google Shape;58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6" name="Google Shape;596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8" name="Google Shape;608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0" name="Google Shape;62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4" name="Google Shape;644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6" name="Google Shape;656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7" name="Google Shape;657;p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jKYJJPlBHswAcbQFtBMeq0U4UyoivJt_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sYt1u3iLoE1WVBaNXgQqIX3M0O1D2wej/view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6k2_tD3nV2wERnR6paLsNxWBI1gO9vOh/view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vkrLtmJnHeP1jEYVRdOFpBHE_ARFYi-9/view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7G3fvAx0t9yr__Sq8z2uLCdIUJRcnG58/view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PFbESOkrrT9BrjiJ04Ly4eKR5KhvAmgt/view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BOBJESTwrdaRYgEwg4wLNqHjudJAOscU/view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BOBJESTwrdaRYgEwg4wLNqHjudJAOscU/view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t8EQshdu_QGKmZdql2v6hWJiaASJOP6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www.midocean.km</a:t>
            </a: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www.midocean.km</a:t>
            </a:r>
            <a:endParaRPr sz="1400" b="1" i="0" u="none" strike="noStrike" cap="none" dirty="0">
              <a:solidFill>
                <a:schemeClr val="dk1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2635" t="17955" r="22608" b="1400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485175" y="7238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Starting Up</a:t>
            </a:r>
            <a:endParaRPr sz="3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5508" t="24980" r="25819" b="37673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3" name="Google Shape;143;p25"/>
          <p:cNvCxnSpPr/>
          <p:nvPr/>
        </p:nvCxnSpPr>
        <p:spPr>
          <a:xfrm>
            <a:off x="2228150" y="3210675"/>
            <a:ext cx="714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4" name="Google Shape;144;p25"/>
          <p:cNvCxnSpPr/>
          <p:nvPr/>
        </p:nvCxnSpPr>
        <p:spPr>
          <a:xfrm>
            <a:off x="2674450" y="3936925"/>
            <a:ext cx="714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5" name="Google Shape;145;p25"/>
          <p:cNvCxnSpPr/>
          <p:nvPr/>
        </p:nvCxnSpPr>
        <p:spPr>
          <a:xfrm rot="10800000" flipH="1">
            <a:off x="1399275" y="5030225"/>
            <a:ext cx="927000" cy="10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6" name="Google Shape;146;p25"/>
          <p:cNvCxnSpPr/>
          <p:nvPr/>
        </p:nvCxnSpPr>
        <p:spPr>
          <a:xfrm rot="10800000" flipH="1">
            <a:off x="2158175" y="6061025"/>
            <a:ext cx="8820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7" name="Google Shape;147;p25"/>
          <p:cNvCxnSpPr/>
          <p:nvPr/>
        </p:nvCxnSpPr>
        <p:spPr>
          <a:xfrm rot="10800000" flipH="1">
            <a:off x="4937125" y="3182775"/>
            <a:ext cx="7479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8" name="Google Shape;148;p25"/>
          <p:cNvCxnSpPr/>
          <p:nvPr/>
        </p:nvCxnSpPr>
        <p:spPr>
          <a:xfrm>
            <a:off x="4971025" y="4532500"/>
            <a:ext cx="714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9" name="Google Shape;149;p25"/>
          <p:cNvCxnSpPr/>
          <p:nvPr/>
        </p:nvCxnSpPr>
        <p:spPr>
          <a:xfrm rot="10800000" flipH="1">
            <a:off x="4954075" y="5813775"/>
            <a:ext cx="10809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0" name="Google Shape;150;p25"/>
          <p:cNvCxnSpPr/>
          <p:nvPr/>
        </p:nvCxnSpPr>
        <p:spPr>
          <a:xfrm rot="10800000" flipH="1">
            <a:off x="8039550" y="3420600"/>
            <a:ext cx="1088700" cy="84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1" name="Google Shape;151;p25"/>
          <p:cNvCxnSpPr/>
          <p:nvPr/>
        </p:nvCxnSpPr>
        <p:spPr>
          <a:xfrm rot="10800000" flipH="1">
            <a:off x="8932200" y="4442400"/>
            <a:ext cx="10638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2" name="Google Shape;152;p25"/>
          <p:cNvCxnSpPr/>
          <p:nvPr/>
        </p:nvCxnSpPr>
        <p:spPr>
          <a:xfrm>
            <a:off x="7955575" y="5816175"/>
            <a:ext cx="836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www.midocean.km</a:t>
            </a:r>
            <a:endParaRPr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l="29530" t="17962" r="25121" b="2073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 txBox="1"/>
          <p:nvPr/>
        </p:nvSpPr>
        <p:spPr>
          <a:xfrm>
            <a:off x="6916750" y="334250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6950950" y="36292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6916750" y="39017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364900" y="410035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8125400" y="5969675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0" name="Google Shape;170;p26"/>
          <p:cNvSpPr txBox="1"/>
          <p:nvPr/>
        </p:nvSpPr>
        <p:spPr>
          <a:xfrm>
            <a:off x="6262375" y="4400925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26"/>
          <p:cNvSpPr txBox="1"/>
          <p:nvPr/>
        </p:nvSpPr>
        <p:spPr>
          <a:xfrm>
            <a:off x="7917250" y="4656088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2" name="Google Shape;172;p26"/>
          <p:cNvSpPr txBox="1"/>
          <p:nvPr/>
        </p:nvSpPr>
        <p:spPr>
          <a:xfrm>
            <a:off x="6262375" y="4900100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3" name="Google Shape;173;p26"/>
          <p:cNvSpPr txBox="1"/>
          <p:nvPr/>
        </p:nvSpPr>
        <p:spPr>
          <a:xfrm>
            <a:off x="7770475" y="5434875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4" name="Google Shape;174;p26"/>
          <p:cNvSpPr txBox="1"/>
          <p:nvPr/>
        </p:nvSpPr>
        <p:spPr>
          <a:xfrm>
            <a:off x="6813800" y="5682938"/>
            <a:ext cx="1660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5" name="Google Shape;185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6" name="Google Shape;186;p27"/>
          <p:cNvPicPr preferRelativeResize="0"/>
          <p:nvPr/>
        </p:nvPicPr>
        <p:blipFill rotWithShape="1">
          <a:blip r:embed="rId3">
            <a:alphaModFix/>
          </a:blip>
          <a:srcRect l="37103" t="58652" r="26085" b="25427"/>
          <a:stretch/>
        </p:blipFill>
        <p:spPr>
          <a:xfrm>
            <a:off x="617275" y="1231800"/>
            <a:ext cx="10812600" cy="4218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2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8"/>
          <p:cNvSpPr txBox="1"/>
          <p:nvPr/>
        </p:nvSpPr>
        <p:spPr>
          <a:xfrm>
            <a:off x="617275" y="2101500"/>
            <a:ext cx="4061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1/9: started, began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617275" y="2686500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2/6: has a workforce of, employs 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617275" y="328882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3/7: exports, sells some of its products abroad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617275" y="390757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4/8: manufactures, makes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617275" y="4518113"/>
            <a:ext cx="7834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5/11: introduces, launches 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3" name="Google Shape;203;p28"/>
          <p:cNvSpPr txBox="1"/>
          <p:nvPr/>
        </p:nvSpPr>
        <p:spPr>
          <a:xfrm>
            <a:off x="617275" y="5128638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10/12: supplies, provides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3">
            <a:alphaModFix/>
          </a:blip>
          <a:srcRect l="27342" t="28041" r="28113" b="3440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9"/>
          <p:cNvSpPr txBox="1"/>
          <p:nvPr/>
        </p:nvSpPr>
        <p:spPr>
          <a:xfrm>
            <a:off x="7000850" y="3862875"/>
            <a:ext cx="2513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makes/ manufactures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3483425" y="4225200"/>
            <a:ext cx="203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exports/sells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7140725" y="4225188"/>
            <a:ext cx="3233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employs/ has a workforce of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3331025" y="4903725"/>
            <a:ext cx="193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has/ employs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6929450" y="4903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launches/ introduces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5205500" y="5256975"/>
            <a:ext cx="2198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2" name="Google Shape;222;p29"/>
          <p:cNvSpPr txBox="1"/>
          <p:nvPr/>
        </p:nvSpPr>
        <p:spPr>
          <a:xfrm>
            <a:off x="9133188" y="52569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30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4" name="Google Shape;234;p30"/>
          <p:cNvPicPr preferRelativeResize="0"/>
          <p:nvPr/>
        </p:nvPicPr>
        <p:blipFill rotWithShape="1">
          <a:blip r:embed="rId3">
            <a:alphaModFix/>
          </a:blip>
          <a:srcRect l="27573" t="20703" r="25532" b="5264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0"/>
          <p:cNvSpPr txBox="1"/>
          <p:nvPr/>
        </p:nvSpPr>
        <p:spPr>
          <a:xfrm>
            <a:off x="5309575" y="3261075"/>
            <a:ext cx="1428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after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5309575" y="38488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customers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30"/>
          <p:cNvSpPr txBox="1"/>
          <p:nvPr/>
        </p:nvSpPr>
        <p:spPr>
          <a:xfrm>
            <a:off x="6107275" y="425750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5226025" y="47501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7824075" y="57353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30" title="2_1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1" name="Google Shape;251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l="38021" t="48247" r="24668" b="1807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1"/>
          <p:cNvSpPr txBox="1"/>
          <p:nvPr/>
        </p:nvSpPr>
        <p:spPr>
          <a:xfrm>
            <a:off x="7616575" y="1785975"/>
            <a:ext cx="381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company that has a big purpose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4" name="Google Shape;254;p31"/>
          <p:cNvSpPr txBox="1"/>
          <p:nvPr/>
        </p:nvSpPr>
        <p:spPr>
          <a:xfrm>
            <a:off x="7854500" y="2247675"/>
            <a:ext cx="3723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energy, affordable housing for the poor or ways of feeding people 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5" name="Google Shape;255;p31"/>
          <p:cNvSpPr txBox="1"/>
          <p:nvPr/>
        </p:nvSpPr>
        <p:spPr>
          <a:xfrm>
            <a:off x="7000850" y="28072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Strong leadership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256" name="Google Shape;256;p31"/>
          <p:cNvCxnSpPr/>
          <p:nvPr/>
        </p:nvCxnSpPr>
        <p:spPr>
          <a:xfrm rot="10800000" flipH="1">
            <a:off x="1948225" y="4134275"/>
            <a:ext cx="4380600" cy="56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57" name="Google Shape;257;p31"/>
          <p:cNvCxnSpPr/>
          <p:nvPr/>
        </p:nvCxnSpPr>
        <p:spPr>
          <a:xfrm rot="10800000" flipH="1">
            <a:off x="1906250" y="6010050"/>
            <a:ext cx="3078900" cy="13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58" name="Google Shape;258;p31"/>
          <p:cNvCxnSpPr/>
          <p:nvPr/>
        </p:nvCxnSpPr>
        <p:spPr>
          <a:xfrm rot="10800000" flipH="1">
            <a:off x="1892250" y="5058000"/>
            <a:ext cx="3737100" cy="56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59" name="Google Shape;259;p31"/>
          <p:cNvCxnSpPr/>
          <p:nvPr/>
        </p:nvCxnSpPr>
        <p:spPr>
          <a:xfrm rot="10800000" flipH="1">
            <a:off x="1906250" y="4596350"/>
            <a:ext cx="4114800" cy="69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60" name="Google Shape;260;p31" title="2_18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9" name="Google Shape;269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2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2" name="Google Shape;272;p32"/>
          <p:cNvPicPr preferRelativeResize="0"/>
          <p:nvPr/>
        </p:nvPicPr>
        <p:blipFill rotWithShape="1">
          <a:blip r:embed="rId3">
            <a:alphaModFix/>
          </a:blip>
          <a:srcRect l="38524" t="37833" r="27185" b="50737"/>
          <a:stretch/>
        </p:blipFill>
        <p:spPr>
          <a:xfrm>
            <a:off x="889000" y="1293225"/>
            <a:ext cx="10072598" cy="2085399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2"/>
          <p:cNvSpPr txBox="1"/>
          <p:nvPr/>
        </p:nvSpPr>
        <p:spPr>
          <a:xfrm>
            <a:off x="1579325" y="285370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leadership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2"/>
          <p:cNvSpPr txBox="1"/>
          <p:nvPr/>
        </p:nvSpPr>
        <p:spPr>
          <a:xfrm>
            <a:off x="2983925" y="2794075"/>
            <a:ext cx="17166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innovation and creativity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2"/>
          <p:cNvSpPr txBox="1"/>
          <p:nvPr/>
        </p:nvSpPr>
        <p:spPr>
          <a:xfrm>
            <a:off x="4700425" y="2794075"/>
            <a:ext cx="12765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inventing new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products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6" name="Google Shape;276;p32"/>
          <p:cNvSpPr txBox="1"/>
          <p:nvPr/>
        </p:nvSpPr>
        <p:spPr>
          <a:xfrm>
            <a:off x="6129150" y="2686225"/>
            <a:ext cx="13464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looking after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people in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world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7" name="Google Shape;277;p32"/>
          <p:cNvSpPr txBox="1"/>
          <p:nvPr/>
        </p:nvSpPr>
        <p:spPr>
          <a:xfrm>
            <a:off x="7627775" y="2753075"/>
            <a:ext cx="18693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environmentally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friendly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8" name="Google Shape;278;p32" title="2_1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7" name="Google Shape;28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0" name="Google Shape;290;p33" title="09a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9" name="Google Shape;29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0" name="Google Shape;300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2" name="Google Shape;302;p34" title="09b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4" name="Google Shape;314;p35" title="09c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6" name="Google Shape;326;p36"/>
          <p:cNvPicPr preferRelativeResize="0"/>
          <p:nvPr/>
        </p:nvPicPr>
        <p:blipFill rotWithShape="1">
          <a:blip r:embed="rId3">
            <a:alphaModFix/>
          </a:blip>
          <a:srcRect l="27345" t="30641" r="26045" b="45428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5" name="Google Shape;335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6" name="Google Shape;336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7" name="Google Shape;337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8" name="Google Shape;338;p37"/>
          <p:cNvPicPr preferRelativeResize="0"/>
          <p:nvPr/>
        </p:nvPicPr>
        <p:blipFill rotWithShape="1">
          <a:blip r:embed="rId3">
            <a:alphaModFix/>
          </a:blip>
          <a:srcRect l="23909" t="15794" r="50041" b="3930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9" name="Google Shape;349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0" name="Google Shape;350;p38"/>
          <p:cNvPicPr preferRelativeResize="0"/>
          <p:nvPr/>
        </p:nvPicPr>
        <p:blipFill rotWithShape="1">
          <a:blip r:embed="rId3">
            <a:alphaModFix/>
          </a:blip>
          <a:srcRect l="23786" t="46816" r="36149" b="26654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9"/>
          <p:cNvSpPr txBox="1"/>
          <p:nvPr/>
        </p:nvSpPr>
        <p:spPr>
          <a:xfrm>
            <a:off x="889000" y="2391850"/>
            <a:ext cx="98628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2" name="Google Shape;362;p39"/>
          <p:cNvPicPr preferRelativeResize="0"/>
          <p:nvPr/>
        </p:nvPicPr>
        <p:blipFill rotWithShape="1">
          <a:blip r:embed="rId3">
            <a:alphaModFix/>
          </a:blip>
          <a:srcRect l="38406" t="42123" r="24783" b="2760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9"/>
          <p:cNvSpPr txBox="1"/>
          <p:nvPr/>
        </p:nvSpPr>
        <p:spPr>
          <a:xfrm>
            <a:off x="4787900" y="28131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calling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5124750" y="3198150"/>
            <a:ext cx="2194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am writing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2117875" y="3812825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building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7164350" y="4274525"/>
            <a:ext cx="174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working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251650" y="5133400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isn’t going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6105150" y="57196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hiring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0" name="Google Shape;380;p40"/>
          <p:cNvPicPr preferRelativeResize="0"/>
          <p:nvPr/>
        </p:nvPicPr>
        <p:blipFill rotWithShape="1">
          <a:blip r:embed="rId3">
            <a:alphaModFix/>
          </a:blip>
          <a:srcRect l="23446" t="23157" r="31436" b="59838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1" name="Google Shape;391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2" name="Google Shape;392;p41"/>
          <p:cNvPicPr preferRelativeResize="0"/>
          <p:nvPr/>
        </p:nvPicPr>
        <p:blipFill rotWithShape="1">
          <a:blip r:embed="rId3">
            <a:alphaModFix/>
          </a:blip>
          <a:srcRect l="34503" t="40284" r="28688" b="3480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93" name="Google Shape;393;p41"/>
          <p:cNvCxnSpPr/>
          <p:nvPr/>
        </p:nvCxnSpPr>
        <p:spPr>
          <a:xfrm>
            <a:off x="2815975" y="2804775"/>
            <a:ext cx="2197500" cy="132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4" name="Google Shape;394;p41"/>
          <p:cNvCxnSpPr/>
          <p:nvPr/>
        </p:nvCxnSpPr>
        <p:spPr>
          <a:xfrm>
            <a:off x="3991625" y="3546575"/>
            <a:ext cx="1035600" cy="1861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5" name="Google Shape;395;p41"/>
          <p:cNvCxnSpPr/>
          <p:nvPr/>
        </p:nvCxnSpPr>
        <p:spPr>
          <a:xfrm rot="10800000" flipH="1">
            <a:off x="2927950" y="3504475"/>
            <a:ext cx="2155500" cy="657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6" name="Google Shape;396;p41"/>
          <p:cNvCxnSpPr/>
          <p:nvPr/>
        </p:nvCxnSpPr>
        <p:spPr>
          <a:xfrm rot="10800000" flipH="1">
            <a:off x="2801975" y="2902900"/>
            <a:ext cx="2239500" cy="1875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7" name="Google Shape;397;p41"/>
          <p:cNvCxnSpPr/>
          <p:nvPr/>
        </p:nvCxnSpPr>
        <p:spPr>
          <a:xfrm>
            <a:off x="2969925" y="5436025"/>
            <a:ext cx="2071500" cy="587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8" name="Google Shape;398;p41"/>
          <p:cNvCxnSpPr/>
          <p:nvPr/>
        </p:nvCxnSpPr>
        <p:spPr>
          <a:xfrm rot="10800000" flipH="1">
            <a:off x="2732000" y="4764350"/>
            <a:ext cx="2351400" cy="1273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0" name="Google Shape;410;p42"/>
          <p:cNvPicPr preferRelativeResize="0"/>
          <p:nvPr/>
        </p:nvPicPr>
        <p:blipFill rotWithShape="1">
          <a:blip r:embed="rId3">
            <a:alphaModFix/>
          </a:blip>
          <a:srcRect l="23325" t="32122" r="29835" b="3828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2346900" y="2291275"/>
            <a:ext cx="1562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2" name="Google Shape;422;p43"/>
          <p:cNvPicPr preferRelativeResize="0"/>
          <p:nvPr/>
        </p:nvPicPr>
        <p:blipFill rotWithShape="1">
          <a:blip r:embed="rId3">
            <a:alphaModFix/>
          </a:blip>
          <a:srcRect l="22865" t="60376" r="28812" b="1595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43"/>
          <p:cNvSpPr txBox="1"/>
          <p:nvPr/>
        </p:nvSpPr>
        <p:spPr>
          <a:xfrm>
            <a:off x="3781700" y="2992150"/>
            <a:ext cx="1562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Spanish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8716300" y="2345125"/>
            <a:ext cx="2035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wind turbines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9497100" y="3077550"/>
            <a:ext cx="192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Latin America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3781700" y="4399875"/>
            <a:ext cx="1763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nearly 8.000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3781700" y="505097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3725750" y="57020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43"/>
          <p:cNvSpPr txBox="1"/>
          <p:nvPr/>
        </p:nvSpPr>
        <p:spPr>
          <a:xfrm>
            <a:off x="8716300" y="4501025"/>
            <a:ext cx="23838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26% to €1,297m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3"/>
          <p:cNvSpPr txBox="1"/>
          <p:nvPr/>
        </p:nvSpPr>
        <p:spPr>
          <a:xfrm>
            <a:off x="8716300" y="51941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29%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2513150" y="1231800"/>
            <a:ext cx="8644500" cy="7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Match words and phrases from the articles on Gamesa to make word partnerships</a:t>
            </a:r>
            <a:endParaRPr sz="2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0" name="Google Shape;440;p4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2" name="Google Shape;442;p44"/>
          <p:cNvPicPr preferRelativeResize="0"/>
          <p:nvPr/>
        </p:nvPicPr>
        <p:blipFill rotWithShape="1">
          <a:blip r:embed="rId3">
            <a:alphaModFix/>
          </a:blip>
          <a:srcRect l="40429" t="48244" r="26048" b="38488"/>
          <a:stretch/>
        </p:blipFill>
        <p:spPr>
          <a:xfrm>
            <a:off x="674600" y="2101500"/>
            <a:ext cx="10692874" cy="42992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443" name="Google Shape;443;p44"/>
          <p:cNvCxnSpPr/>
          <p:nvPr/>
        </p:nvCxnSpPr>
        <p:spPr>
          <a:xfrm>
            <a:off x="2130175" y="2580850"/>
            <a:ext cx="1721400" cy="1833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4" name="Google Shape;444;p44"/>
          <p:cNvCxnSpPr/>
          <p:nvPr/>
        </p:nvCxnSpPr>
        <p:spPr>
          <a:xfrm>
            <a:off x="2060200" y="3630550"/>
            <a:ext cx="1763400" cy="1763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5" name="Google Shape;445;p44"/>
          <p:cNvCxnSpPr/>
          <p:nvPr/>
        </p:nvCxnSpPr>
        <p:spPr>
          <a:xfrm rot="10800000" flipH="1">
            <a:off x="3221850" y="2608800"/>
            <a:ext cx="588000" cy="181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6" name="Google Shape;446;p44"/>
          <p:cNvCxnSpPr/>
          <p:nvPr/>
        </p:nvCxnSpPr>
        <p:spPr>
          <a:xfrm rot="10800000" flipH="1">
            <a:off x="2871950" y="3560600"/>
            <a:ext cx="965700" cy="1889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7" name="Google Shape;447;p44"/>
          <p:cNvCxnSpPr/>
          <p:nvPr/>
        </p:nvCxnSpPr>
        <p:spPr>
          <a:xfrm>
            <a:off x="7182700" y="2622825"/>
            <a:ext cx="993600" cy="797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8" name="Google Shape;448;p44"/>
          <p:cNvCxnSpPr/>
          <p:nvPr/>
        </p:nvCxnSpPr>
        <p:spPr>
          <a:xfrm>
            <a:off x="7266400" y="3560600"/>
            <a:ext cx="909900" cy="909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9" name="Google Shape;449;p44"/>
          <p:cNvCxnSpPr/>
          <p:nvPr/>
        </p:nvCxnSpPr>
        <p:spPr>
          <a:xfrm>
            <a:off x="7462625" y="4484300"/>
            <a:ext cx="741900" cy="853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50" name="Google Shape;450;p44"/>
          <p:cNvCxnSpPr/>
          <p:nvPr/>
        </p:nvCxnSpPr>
        <p:spPr>
          <a:xfrm rot="10800000" flipH="1">
            <a:off x="7616575" y="2525025"/>
            <a:ext cx="601800" cy="2841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0" name="Google Shape;460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1" name="Google Shape;461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2" name="Google Shape;462;p45"/>
          <p:cNvPicPr preferRelativeResize="0"/>
          <p:nvPr/>
        </p:nvPicPr>
        <p:blipFill rotWithShape="1">
          <a:blip r:embed="rId3">
            <a:alphaModFix/>
          </a:blip>
          <a:srcRect l="27572" t="49059" r="25245" b="3463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45"/>
          <p:cNvSpPr txBox="1"/>
          <p:nvPr/>
        </p:nvSpPr>
        <p:spPr>
          <a:xfrm>
            <a:off x="4986475" y="2491275"/>
            <a:ext cx="2074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simple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4904100" y="40292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continuous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3" name="Google Shape;473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6" name="Google Shape;476;p46"/>
          <p:cNvPicPr preferRelativeResize="0"/>
          <p:nvPr/>
        </p:nvPicPr>
        <p:blipFill rotWithShape="1">
          <a:blip r:embed="rId3">
            <a:alphaModFix/>
          </a:blip>
          <a:srcRect l="23556" t="64024" r="37526" b="11063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6" name="Google Shape;486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7" name="Google Shape;487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8" name="Google Shape;488;p47"/>
          <p:cNvPicPr preferRelativeResize="0"/>
          <p:nvPr/>
        </p:nvPicPr>
        <p:blipFill rotWithShape="1">
          <a:blip r:embed="rId3">
            <a:alphaModFix/>
          </a:blip>
          <a:srcRect l="38363" t="49035" r="24327" b="31484"/>
          <a:stretch/>
        </p:blipFill>
        <p:spPr>
          <a:xfrm>
            <a:off x="617275" y="1231800"/>
            <a:ext cx="10812600" cy="3560401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7"/>
          <p:cNvSpPr txBox="1"/>
          <p:nvPr/>
        </p:nvSpPr>
        <p:spPr>
          <a:xfrm>
            <a:off x="1511550" y="4240750"/>
            <a:ext cx="1738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day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47"/>
          <p:cNvSpPr txBox="1"/>
          <p:nvPr/>
        </p:nvSpPr>
        <p:spPr>
          <a:xfrm>
            <a:off x="1511550" y="4631075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normally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47"/>
          <p:cNvSpPr txBox="1"/>
          <p:nvPr/>
        </p:nvSpPr>
        <p:spPr>
          <a:xfrm>
            <a:off x="1511550" y="5092775"/>
            <a:ext cx="120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usually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7"/>
          <p:cNvSpPr txBox="1"/>
          <p:nvPr/>
        </p:nvSpPr>
        <p:spPr>
          <a:xfrm>
            <a:off x="5047875" y="4240750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currently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5172250" y="4631075"/>
            <a:ext cx="83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now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47"/>
          <p:cNvSpPr txBox="1"/>
          <p:nvPr/>
        </p:nvSpPr>
        <p:spPr>
          <a:xfrm>
            <a:off x="5014425" y="5019700"/>
            <a:ext cx="1425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time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5" name="Google Shape;495;p47"/>
          <p:cNvSpPr txBox="1"/>
          <p:nvPr/>
        </p:nvSpPr>
        <p:spPr>
          <a:xfrm>
            <a:off x="5140900" y="5515913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today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6" name="Google Shape;506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7" name="Google Shape;507;p48"/>
          <p:cNvPicPr preferRelativeResize="0"/>
          <p:nvPr/>
        </p:nvPicPr>
        <p:blipFill rotWithShape="1">
          <a:blip r:embed="rId3">
            <a:alphaModFix/>
          </a:blip>
          <a:srcRect l="38291" t="48857" r="24900" b="13795"/>
          <a:stretch/>
        </p:blipFill>
        <p:spPr>
          <a:xfrm>
            <a:off x="674600" y="1307225"/>
            <a:ext cx="10755274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cxnSp>
        <p:nvCxnSpPr>
          <p:cNvPr id="508" name="Google Shape;508;p48"/>
          <p:cNvCxnSpPr/>
          <p:nvPr/>
        </p:nvCxnSpPr>
        <p:spPr>
          <a:xfrm>
            <a:off x="8918200" y="25668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09" name="Google Shape;509;p48"/>
          <p:cNvCxnSpPr/>
          <p:nvPr/>
        </p:nvCxnSpPr>
        <p:spPr>
          <a:xfrm>
            <a:off x="2996350" y="32390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0" name="Google Shape;510;p48"/>
          <p:cNvCxnSpPr/>
          <p:nvPr/>
        </p:nvCxnSpPr>
        <p:spPr>
          <a:xfrm>
            <a:off x="7672550" y="3252650"/>
            <a:ext cx="655500" cy="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1" name="Google Shape;511;p48"/>
          <p:cNvCxnSpPr/>
          <p:nvPr/>
        </p:nvCxnSpPr>
        <p:spPr>
          <a:xfrm>
            <a:off x="2913950" y="3966450"/>
            <a:ext cx="672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2" name="Google Shape;512;p48"/>
          <p:cNvCxnSpPr/>
          <p:nvPr/>
        </p:nvCxnSpPr>
        <p:spPr>
          <a:xfrm>
            <a:off x="7890275" y="395940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3" name="Google Shape;513;p48"/>
          <p:cNvCxnSpPr/>
          <p:nvPr/>
        </p:nvCxnSpPr>
        <p:spPr>
          <a:xfrm>
            <a:off x="8126675" y="46796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4" name="Google Shape;514;p48"/>
          <p:cNvCxnSpPr/>
          <p:nvPr/>
        </p:nvCxnSpPr>
        <p:spPr>
          <a:xfrm rot="10800000" flipH="1">
            <a:off x="3464450" y="4679750"/>
            <a:ext cx="5973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5" name="Google Shape;515;p48"/>
          <p:cNvCxnSpPr/>
          <p:nvPr/>
        </p:nvCxnSpPr>
        <p:spPr>
          <a:xfrm>
            <a:off x="3585950" y="53691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6" name="Google Shape;516;p48"/>
          <p:cNvCxnSpPr/>
          <p:nvPr/>
        </p:nvCxnSpPr>
        <p:spPr>
          <a:xfrm>
            <a:off x="9350500" y="5361350"/>
            <a:ext cx="6873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7" name="Google Shape;517;p48"/>
          <p:cNvCxnSpPr/>
          <p:nvPr/>
        </p:nvCxnSpPr>
        <p:spPr>
          <a:xfrm>
            <a:off x="9841925" y="6065825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8" name="Google Shape;518;p48"/>
          <p:cNvCxnSpPr/>
          <p:nvPr/>
        </p:nvCxnSpPr>
        <p:spPr>
          <a:xfrm rot="10800000" flipH="1">
            <a:off x="4075600" y="6057925"/>
            <a:ext cx="516300" cy="21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0" name="Google Shape;530;p49"/>
          <p:cNvPicPr preferRelativeResize="0"/>
          <p:nvPr/>
        </p:nvPicPr>
        <p:blipFill rotWithShape="1">
          <a:blip r:embed="rId3">
            <a:alphaModFix/>
          </a:blip>
          <a:srcRect l="24245" t="33139" r="27998" b="2380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49"/>
          <p:cNvSpPr txBox="1"/>
          <p:nvPr/>
        </p:nvSpPr>
        <p:spPr>
          <a:xfrm>
            <a:off x="2659225" y="3275050"/>
            <a:ext cx="888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sells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49"/>
          <p:cNvSpPr txBox="1"/>
          <p:nvPr/>
        </p:nvSpPr>
        <p:spPr>
          <a:xfrm>
            <a:off x="4051400" y="3585438"/>
            <a:ext cx="736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49"/>
          <p:cNvSpPr txBox="1"/>
          <p:nvPr/>
        </p:nvSpPr>
        <p:spPr>
          <a:xfrm>
            <a:off x="3187975" y="3752050"/>
            <a:ext cx="1097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doing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1153150" y="4047150"/>
            <a:ext cx="1253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operates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9"/>
          <p:cNvSpPr txBox="1"/>
          <p:nvPr/>
        </p:nvSpPr>
        <p:spPr>
          <a:xfrm>
            <a:off x="6669850" y="41003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planning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9"/>
          <p:cNvSpPr txBox="1"/>
          <p:nvPr/>
        </p:nvSpPr>
        <p:spPr>
          <a:xfrm>
            <a:off x="4345850" y="4414950"/>
            <a:ext cx="822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49"/>
          <p:cNvSpPr txBox="1"/>
          <p:nvPr/>
        </p:nvSpPr>
        <p:spPr>
          <a:xfrm>
            <a:off x="3321675" y="4993113"/>
            <a:ext cx="1598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growing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9"/>
          <p:cNvSpPr txBox="1"/>
          <p:nvPr/>
        </p:nvSpPr>
        <p:spPr>
          <a:xfrm>
            <a:off x="4481800" y="53215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opening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49"/>
          <p:cNvSpPr txBox="1"/>
          <p:nvPr/>
        </p:nvSpPr>
        <p:spPr>
          <a:xfrm>
            <a:off x="4689925" y="5571300"/>
            <a:ext cx="176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is/are working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6" name="Google Shape;546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0" name="Google Shape;550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1" name="Google Shape;551;p50"/>
          <p:cNvPicPr preferRelativeResize="0"/>
          <p:nvPr/>
        </p:nvPicPr>
        <p:blipFill rotWithShape="1">
          <a:blip r:embed="rId3">
            <a:alphaModFix/>
          </a:blip>
          <a:srcRect l="24130" t="35995" r="28804" b="3898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52" name="Google Shape;552;p50"/>
          <p:cNvSpPr txBox="1"/>
          <p:nvPr/>
        </p:nvSpPr>
        <p:spPr>
          <a:xfrm>
            <a:off x="10885750" y="22741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0"/>
          <p:cNvSpPr txBox="1"/>
          <p:nvPr/>
        </p:nvSpPr>
        <p:spPr>
          <a:xfrm>
            <a:off x="10885750" y="290960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50"/>
          <p:cNvSpPr txBox="1"/>
          <p:nvPr/>
        </p:nvSpPr>
        <p:spPr>
          <a:xfrm>
            <a:off x="10885750" y="41676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p50"/>
          <p:cNvSpPr txBox="1"/>
          <p:nvPr/>
        </p:nvSpPr>
        <p:spPr>
          <a:xfrm>
            <a:off x="10885750" y="4781950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50"/>
          <p:cNvSpPr txBox="1"/>
          <p:nvPr/>
        </p:nvSpPr>
        <p:spPr>
          <a:xfrm>
            <a:off x="10885750" y="5396225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p50" title="2_2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6" name="Google Shape;56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9" name="Google Shape;569;p51"/>
          <p:cNvPicPr preferRelativeResize="0"/>
          <p:nvPr/>
        </p:nvPicPr>
        <p:blipFill rotWithShape="1">
          <a:blip r:embed="rId3">
            <a:alphaModFix/>
          </a:blip>
          <a:srcRect l="24130" t="35995" r="28804" b="1685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70" name="Google Shape;570;p51"/>
          <p:cNvSpPr txBox="1"/>
          <p:nvPr/>
        </p:nvSpPr>
        <p:spPr>
          <a:xfrm>
            <a:off x="10874825" y="1694475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51"/>
          <p:cNvSpPr txBox="1"/>
          <p:nvPr/>
        </p:nvSpPr>
        <p:spPr>
          <a:xfrm>
            <a:off x="10880225" y="204185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2" name="Google Shape;572;p51"/>
          <p:cNvSpPr txBox="1"/>
          <p:nvPr/>
        </p:nvSpPr>
        <p:spPr>
          <a:xfrm>
            <a:off x="10880225" y="267012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3" name="Google Shape;573;p51"/>
          <p:cNvSpPr txBox="1"/>
          <p:nvPr/>
        </p:nvSpPr>
        <p:spPr>
          <a:xfrm>
            <a:off x="10874825" y="30076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1"/>
          <p:cNvSpPr txBox="1"/>
          <p:nvPr/>
        </p:nvSpPr>
        <p:spPr>
          <a:xfrm>
            <a:off x="10874825" y="32984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p51"/>
          <p:cNvSpPr txBox="1"/>
          <p:nvPr/>
        </p:nvSpPr>
        <p:spPr>
          <a:xfrm>
            <a:off x="5525275" y="4608375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p51"/>
          <p:cNvSpPr txBox="1"/>
          <p:nvPr/>
        </p:nvSpPr>
        <p:spPr>
          <a:xfrm>
            <a:off x="5525275" y="5004263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1"/>
          <p:cNvSpPr txBox="1"/>
          <p:nvPr/>
        </p:nvSpPr>
        <p:spPr>
          <a:xfrm>
            <a:off x="6128675" y="5262500"/>
            <a:ext cx="338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1"/>
          <p:cNvSpPr txBox="1"/>
          <p:nvPr/>
        </p:nvSpPr>
        <p:spPr>
          <a:xfrm>
            <a:off x="5777300" y="5609000"/>
            <a:ext cx="637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a, 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1"/>
          <p:cNvSpPr txBox="1"/>
          <p:nvPr/>
        </p:nvSpPr>
        <p:spPr>
          <a:xfrm>
            <a:off x="6092075" y="5965200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0" name="Google Shape;580;p51" title="2_2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0" name="Google Shape;59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2" name="Google Shape;592;p52"/>
          <p:cNvPicPr preferRelativeResize="0"/>
          <p:nvPr/>
        </p:nvPicPr>
        <p:blipFill rotWithShape="1">
          <a:blip r:embed="rId3">
            <a:alphaModFix/>
          </a:blip>
          <a:srcRect l="26309" t="20076" r="32477" b="4400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52" title="2_2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2" name="Google Shape;602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4" name="Google Shape;604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5" name="Google Shape;605;p53"/>
          <p:cNvPicPr preferRelativeResize="0"/>
          <p:nvPr/>
        </p:nvPicPr>
        <p:blipFill rotWithShape="1">
          <a:blip r:embed="rId3">
            <a:alphaModFix/>
          </a:blip>
          <a:srcRect l="28263" t="18858" r="32476" b="59916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7" name="Google Shape;617;p54"/>
          <p:cNvPicPr preferRelativeResize="0"/>
          <p:nvPr/>
        </p:nvPicPr>
        <p:blipFill rotWithShape="1">
          <a:blip r:embed="rId3">
            <a:alphaModFix/>
          </a:blip>
          <a:srcRect l="26196" t="42327" r="33625" b="33800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9" name="Google Shape;629;p55"/>
          <p:cNvPicPr preferRelativeResize="0"/>
          <p:nvPr/>
        </p:nvPicPr>
        <p:blipFill rotWithShape="1">
          <a:blip r:embed="rId3">
            <a:alphaModFix/>
          </a:blip>
          <a:srcRect l="23443" t="45541" r="45102" b="1787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0" name="Google Shape;640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1" name="Google Shape;641;p56"/>
          <p:cNvPicPr preferRelativeResize="0"/>
          <p:nvPr/>
        </p:nvPicPr>
        <p:blipFill rotWithShape="1">
          <a:blip r:embed="rId3">
            <a:alphaModFix/>
          </a:blip>
          <a:srcRect l="31938" t="24982" r="32702" b="4020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8" name="Google Shape;648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Google Shape;650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1" name="Google Shape;651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2" name="Google Shape;652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www.midocean.km</a:t>
            </a:r>
            <a:endParaRPr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3" name="Google Shape;653;p57"/>
          <p:cNvPicPr preferRelativeResize="0"/>
          <p:nvPr/>
        </p:nvPicPr>
        <p:blipFill rotWithShape="1">
          <a:blip r:embed="rId3">
            <a:alphaModFix/>
          </a:blip>
          <a:srcRect l="23922" t="29671" r="39268" b="3420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9" name="Google Shape;659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p58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1" name="Google Shape;661;p58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8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7787f28fb4c3117e49f6b932a962809f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a410cfa13a209e8359b6d52e5061e1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C932881-4410-43E2-94D5-3503F57500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4DF2E27-28BD-4177-A9BA-861F6BFA8F8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</Words>
  <Application>Microsoft Office PowerPoint</Application>
  <PresentationFormat>مخصص</PresentationFormat>
  <Paragraphs>201</Paragraphs>
  <Slides>36</Slides>
  <Notes>36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37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1</cp:revision>
  <dcterms:modified xsi:type="dcterms:W3CDTF">2024-08-07T14:53:55Z</dcterms:modified>
</cp:coreProperties>
</file>