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C342-3917-4EFE-8727-0E1B0F84AE91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C05B8-68CA-4892-82C9-C877915A2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575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2C342-3917-4EFE-8727-0E1B0F84AE91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C05B8-68CA-4892-82C9-C877915A2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79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959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82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766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377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956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485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105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022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439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Evolutionary Algorithms: OVERVIEW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95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Evolutionary Algorithms: OVERVIEW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77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Genetic Algorithms (GA) OVERVIEW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408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Genetic Algorithms (GA) OVERVIEW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544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Genetic Algorithms (GA) OVERVIEW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73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Genetic Algorithm Pseudocode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8764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Parent Selection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8734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Parent Selection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5308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Parent Selection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2207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Parent Selection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6868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Genotype Representation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8800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Initial Population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5759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Parent Selection 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1594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Crossover Operation 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Crossover Operation 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6478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Mutation Operation 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7984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Genotype Representation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635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Crossover or Mutation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1734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1983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0520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8100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66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9045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7876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1857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6765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3699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472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4083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56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173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</Words>
  <Application>Microsoft Office PowerPoint</Application>
  <PresentationFormat>Widescreen</PresentationFormat>
  <Paragraphs>35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Main Motivation for Heuristic Techniques:</vt:lpstr>
      <vt:lpstr>Main Motivation for Heuristic Techniques:</vt:lpstr>
      <vt:lpstr>Main Motivation for Heuristic Techniques:</vt:lpstr>
      <vt:lpstr>Main Motivation for Heuristic Techniques:</vt:lpstr>
      <vt:lpstr>Main Motivation for Heuristic Techniques:</vt:lpstr>
      <vt:lpstr>Main Motivation for Heuristic Techniques:</vt:lpstr>
      <vt:lpstr>Evolutionary Algorithms: OVERVIEW</vt:lpstr>
      <vt:lpstr>Evolutionary Algorithms: OVERVIEW</vt:lpstr>
      <vt:lpstr>Genetic Algorithms (GA) OVERVIEW</vt:lpstr>
      <vt:lpstr>Genetic Algorithms (GA) OVERVIEW</vt:lpstr>
      <vt:lpstr>Genetic Algorithms (GA) OVERVIEW</vt:lpstr>
      <vt:lpstr>Genetic Algorithm Pseudocode</vt:lpstr>
      <vt:lpstr>Parent Selection</vt:lpstr>
      <vt:lpstr>Parent Selection</vt:lpstr>
      <vt:lpstr>Parent Selection</vt:lpstr>
      <vt:lpstr>Parent Selection</vt:lpstr>
      <vt:lpstr>Genotype Representation</vt:lpstr>
      <vt:lpstr>Initial Population</vt:lpstr>
      <vt:lpstr>Parent Selection </vt:lpstr>
      <vt:lpstr>Crossover Operation </vt:lpstr>
      <vt:lpstr>Crossover Operation </vt:lpstr>
      <vt:lpstr>Mutation Operation </vt:lpstr>
      <vt:lpstr>Genotype Representation</vt:lpstr>
      <vt:lpstr>Crossover or Mutation</vt:lpstr>
      <vt:lpstr>PowerPoint Presentation</vt:lpstr>
      <vt:lpstr>GA Example</vt:lpstr>
      <vt:lpstr>GA Example</vt:lpstr>
      <vt:lpstr>GA Example</vt:lpstr>
      <vt:lpstr>GA Example</vt:lpstr>
      <vt:lpstr>GA Example</vt:lpstr>
      <vt:lpstr>GA Example</vt:lpstr>
      <vt:lpstr>GA Example</vt:lpstr>
      <vt:lpstr>GA Example</vt:lpstr>
      <vt:lpstr>GA Example</vt:lpstr>
      <vt:lpstr>GA Example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2025-06-05T10:22:13Z</dcterms:created>
  <dcterms:modified xsi:type="dcterms:W3CDTF">2025-06-05T10:22:13Z</dcterms:modified>
</cp:coreProperties>
</file>