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4E1B3-BD1F-42BF-A8BF-612817FA5EFE}" type="datetimeFigureOut">
              <a:rPr lang="ar-EG" smtClean="0"/>
              <a:t>26/01/1446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F915B-1BAE-47F7-837E-149495161F2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75863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4E1B3-BD1F-42BF-A8BF-612817FA5EFE}" type="datetimeFigureOut">
              <a:rPr lang="ar-EG" smtClean="0"/>
              <a:t>26/01/1446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F915B-1BAE-47F7-837E-149495161F2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8286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801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718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903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" sz="6000" b="1" smtClean="0"/>
              <a:t>Graphs </a:t>
            </a:r>
            <a:r>
              <a:rPr lang="en-US" sz="6000" b="1" smtClean="0">
                <a:sym typeface="Lato Light"/>
              </a:rPr>
              <a:t>Terminology</a:t>
            </a:r>
            <a:endParaRPr lang="en-US" sz="6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57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600" b="1" smtClean="0">
                <a:solidFill>
                  <a:srgbClr val="002060"/>
                </a:solidFill>
              </a:rPr>
              <a:t>WHAT ARE GRAPHS?</a:t>
            </a:r>
            <a:endParaRPr lang="en-US" sz="4600" b="1" dirty="0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778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EXAMPLES</a:t>
            </a:r>
            <a:endParaRPr lang="en-US" sz="3600" b="1" dirty="0">
              <a:solidFill>
                <a:srgbClr val="002060"/>
              </a:solidFill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418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EXAMPLES</a:t>
            </a:r>
            <a:endParaRPr lang="en-US" sz="3600" b="1" dirty="0">
              <a:solidFill>
                <a:srgbClr val="002060"/>
              </a:solidFill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6287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EXAMPLES</a:t>
            </a:r>
            <a:endParaRPr lang="en-US" sz="3600" b="1" dirty="0">
              <a:solidFill>
                <a:srgbClr val="002060"/>
              </a:solidFill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7122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>
                <a:solidFill>
                  <a:schemeClr val="accent5"/>
                </a:solidFill>
                <a:latin typeface="Lato Light"/>
                <a:ea typeface="Lato Light"/>
                <a:cs typeface="Lato Light"/>
                <a:sym typeface="Lato Light"/>
              </a:rPr>
              <a:t>GRAPH EXAMPLES</a:t>
            </a:r>
            <a:endParaRPr lang="en-US" sz="3600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359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>
                <a:solidFill>
                  <a:schemeClr val="accent5"/>
                </a:solidFill>
                <a:latin typeface="Lato Light"/>
                <a:ea typeface="Lato Light"/>
                <a:cs typeface="Lato Light"/>
                <a:sym typeface="Lato Light"/>
              </a:rPr>
              <a:t>GRAPH EXAMPLES</a:t>
            </a:r>
            <a:endParaRPr lang="en-US" sz="360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5702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" sz="3600" b="1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EXAMPLES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3338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" sz="3600" b="1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EXAMPLES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166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" sz="3600" b="1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EXAMPLES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578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0070C0"/>
                </a:solidFill>
                <a:latin typeface="+mj-lt"/>
                <a:ea typeface="Lato Light"/>
                <a:cs typeface="Lato Light"/>
                <a:sym typeface="Lato Light"/>
              </a:rPr>
              <a:t>WHAT ARE GRAPHS USED FOR?</a:t>
            </a:r>
            <a:endParaRPr lang="en-US" b="1" dirty="0">
              <a:solidFill>
                <a:srgbClr val="0070C0"/>
              </a:solidFill>
              <a:latin typeface="+mj-l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1965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3382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7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" sz="3600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Two KINDS OF GRAPHS: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3031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" sz="3600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Two KINDS OF GRAPHS: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5425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711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94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" sz="3600" b="1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9982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" sz="3600" b="1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6061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lang="en-US" sz="3600" b="1" dirty="0">
              <a:solidFill>
                <a:srgbClr val="002060"/>
              </a:solidFill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4138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lang="en-US" sz="3600" b="1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1911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lang="en-US" sz="3600" b="1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6078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lang="en-US" sz="3600" b="1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6763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lang="en-US" sz="3600" b="1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6538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lang="en-US" sz="3600" b="1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5699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2211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Sparse Graphs vs. Dense Graphs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2476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2194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0070C0"/>
                </a:solidFill>
              </a:rPr>
              <a:t>BREADTH-FIRST SEARCH</a:t>
            </a:r>
            <a:br>
              <a:rPr lang="en-US" b="1" smtClean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0613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0070C0"/>
                </a:solidFill>
              </a:rPr>
              <a:t>BREADTH-FIRST SEARCH</a:t>
            </a:r>
            <a:br>
              <a:rPr lang="en-US" b="1" smtClean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4243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0070C0"/>
                </a:solidFill>
              </a:rPr>
              <a:t>BREADTH-FIRST SEARCH</a:t>
            </a:r>
            <a:br>
              <a:rPr lang="en-US" b="1" smtClean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3585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0070C0"/>
                </a:solidFill>
              </a:rPr>
              <a:t>BREADTH-FIRST SEARCH</a:t>
            </a:r>
            <a:br>
              <a:rPr lang="en-US" b="1" smtClean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1961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0070C0"/>
                </a:solidFill>
              </a:rPr>
              <a:t>BREADTH-FIRST SEARCH</a:t>
            </a:r>
            <a:br>
              <a:rPr lang="en-US" b="1" smtClean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5737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0070C0"/>
                </a:solidFill>
              </a:rPr>
              <a:t>BREADTH-FIRST SEARCH</a:t>
            </a:r>
            <a:br>
              <a:rPr lang="en-US" b="1" smtClean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46185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0070C0"/>
                </a:solidFill>
              </a:rPr>
              <a:t>BREADTH-FIRST SEARCH</a:t>
            </a:r>
            <a:br>
              <a:rPr lang="en-US" b="1" smtClean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0072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0070C0"/>
                </a:solidFill>
              </a:rPr>
              <a:t>BREADTH-FIRST SEARCH</a:t>
            </a:r>
            <a:br>
              <a:rPr lang="en-US" b="1" smtClean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9305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4294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</Words>
  <Application>Microsoft Office PowerPoint</Application>
  <PresentationFormat>Widescreen</PresentationFormat>
  <Paragraphs>31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Lato Light</vt:lpstr>
      <vt:lpstr>Times New Roman</vt:lpstr>
      <vt:lpstr>Office Theme</vt:lpstr>
      <vt:lpstr>PowerPoint Presentation</vt:lpstr>
      <vt:lpstr>PowerPoint Presentation</vt:lpstr>
      <vt:lpstr>Learning Objectives:</vt:lpstr>
      <vt:lpstr>Graphs Terminology</vt:lpstr>
      <vt:lpstr>WHAT ARE GRAPHS?</vt:lpstr>
      <vt:lpstr>GRAPH EXAMPLES</vt:lpstr>
      <vt:lpstr>GRAPH EXAMPLES</vt:lpstr>
      <vt:lpstr>GRAPH EXAMPLES</vt:lpstr>
      <vt:lpstr>GRAPH EXAMPLES</vt:lpstr>
      <vt:lpstr>GRAPH EXAMPLES</vt:lpstr>
      <vt:lpstr>GRAPH EXAMPLES</vt:lpstr>
      <vt:lpstr>GRAPH EXAMPLES</vt:lpstr>
      <vt:lpstr>GRAPH EXAMPLES</vt:lpstr>
      <vt:lpstr>WHAT ARE GRAPHS USED FOR?</vt:lpstr>
      <vt:lpstr>PowerPoint Presentation</vt:lpstr>
      <vt:lpstr>PowerPoint Presentation</vt:lpstr>
      <vt:lpstr>Two KINDS OF GRAPHS:</vt:lpstr>
      <vt:lpstr>Two KINDS OF GRAPHS:</vt:lpstr>
      <vt:lpstr>PowerPoint Presentation</vt:lpstr>
      <vt:lpstr>PowerPoint Presentation</vt:lpstr>
      <vt:lpstr>GRAPH REPRESENTATIONS</vt:lpstr>
      <vt:lpstr>GRAPH REPRESENTATIONS</vt:lpstr>
      <vt:lpstr>GRAPH REPRESENTATIONS</vt:lpstr>
      <vt:lpstr>GRAPH REPRESENTATIONS</vt:lpstr>
      <vt:lpstr>GRAPH REPRESENTATIONS</vt:lpstr>
      <vt:lpstr>GRAPH REPRESENTATIONS</vt:lpstr>
      <vt:lpstr>GRAPH REPRESENTATIONS</vt:lpstr>
      <vt:lpstr>GRAPH REPRESENTATIONS</vt:lpstr>
      <vt:lpstr>PowerPoint Presentation</vt:lpstr>
      <vt:lpstr>Sparse Graphs vs. Dense Graphs</vt:lpstr>
      <vt:lpstr>PowerPoint Presentation</vt:lpstr>
      <vt:lpstr>BREADTH-FIRST SEARCH </vt:lpstr>
      <vt:lpstr>BREADTH-FIRST SEARCH </vt:lpstr>
      <vt:lpstr>BREADTH-FIRST SEARCH </vt:lpstr>
      <vt:lpstr>BREADTH-FIRST SEARCH </vt:lpstr>
      <vt:lpstr>BREADTH-FIRST SEARCH </vt:lpstr>
      <vt:lpstr>BREADTH-FIRST SEARCH </vt:lpstr>
      <vt:lpstr>BREADTH-FIRST SEARCH </vt:lpstr>
      <vt:lpstr>BREADTH-FIRST SEARCH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2024-08-01T09:44:10Z</dcterms:created>
  <dcterms:modified xsi:type="dcterms:W3CDTF">2024-08-01T09:44:10Z</dcterms:modified>
</cp:coreProperties>
</file>