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3.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2" r:id="rId1"/>
    <p:sldMasterId id="2147483704" r:id="rId2"/>
    <p:sldMasterId id="2147483724" r:id="rId3"/>
    <p:sldMasterId id="2147483743" r:id="rId4"/>
  </p:sldMasterIdLst>
  <p:notesMasterIdLst>
    <p:notesMasterId r:id="rId33"/>
  </p:notesMasterIdLst>
  <p:sldIdLst>
    <p:sldId id="256" r:id="rId5"/>
    <p:sldId id="257" r:id="rId6"/>
    <p:sldId id="258" r:id="rId7"/>
    <p:sldId id="259" r:id="rId8"/>
    <p:sldId id="260" r:id="rId9"/>
    <p:sldId id="306" r:id="rId10"/>
    <p:sldId id="261" r:id="rId11"/>
    <p:sldId id="262" r:id="rId12"/>
    <p:sldId id="263" r:id="rId13"/>
    <p:sldId id="264" r:id="rId14"/>
    <p:sldId id="265" r:id="rId15"/>
    <p:sldId id="303" r:id="rId16"/>
    <p:sldId id="299" r:id="rId17"/>
    <p:sldId id="300" r:id="rId18"/>
    <p:sldId id="301" r:id="rId19"/>
    <p:sldId id="302" r:id="rId20"/>
    <p:sldId id="266" r:id="rId21"/>
    <p:sldId id="267" r:id="rId22"/>
    <p:sldId id="280" r:id="rId23"/>
    <p:sldId id="281" r:id="rId24"/>
    <p:sldId id="304" r:id="rId25"/>
    <p:sldId id="305" r:id="rId26"/>
    <p:sldId id="284" r:id="rId27"/>
    <p:sldId id="285" r:id="rId28"/>
    <p:sldId id="286" r:id="rId29"/>
    <p:sldId id="287" r:id="rId30"/>
    <p:sldId id="288" r:id="rId31"/>
    <p:sldId id="289" r:id="rId32"/>
  </p:sldIdLst>
  <p:sldSz cx="12192000" cy="6858000"/>
  <p:notesSz cx="6858000" cy="9144000"/>
  <p:embeddedFontLst>
    <p:embeddedFont>
      <p:font typeface="Helvetica Neue" panose="020B0604020202020204" pitchFamily="34" charset="0"/>
      <p:regular r:id="rId34"/>
      <p:bold r:id="rId35"/>
      <p:italic r:id="rId36"/>
      <p:boldItalic r:id="rId37"/>
    </p:embeddedFont>
    <p:embeddedFont>
      <p:font typeface="Poppins" panose="020B050204050402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46A6B67-EB5D-4378-90DE-674E8EEC0AEF}">
  <a:tblStyle styleId="{146A6B67-EB5D-4378-90DE-674E8EEC0AEF}"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font" Target="fonts/font6.fntdata" /><Relationship Id="rId3" Type="http://schemas.openxmlformats.org/officeDocument/2006/relationships/slideMaster" Target="slideMasters/slideMaster3.xml" /><Relationship Id="rId21" Type="http://schemas.openxmlformats.org/officeDocument/2006/relationships/slide" Target="slides/slide17.xml" /><Relationship Id="rId34" Type="http://schemas.openxmlformats.org/officeDocument/2006/relationships/font" Target="fonts/font1.fntdata" /><Relationship Id="rId42" Type="http://schemas.openxmlformats.org/officeDocument/2006/relationships/presProps" Target="pres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notesMaster" Target="notesMasters/notesMaster1.xml" /><Relationship Id="rId38" Type="http://schemas.openxmlformats.org/officeDocument/2006/relationships/font" Target="fonts/font5.fntdata" /><Relationship Id="rId2" Type="http://schemas.openxmlformats.org/officeDocument/2006/relationships/slideMaster" Target="slideMasters/slideMaster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font" Target="fonts/font8.fntdata" /><Relationship Id="rId1" Type="http://schemas.openxmlformats.org/officeDocument/2006/relationships/slideMaster" Target="slideMasters/slideMaster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font" Target="fonts/font4.fntdata" /><Relationship Id="rId40" Type="http://schemas.openxmlformats.org/officeDocument/2006/relationships/font" Target="fonts/font7.fntdata" /><Relationship Id="rId45" Type="http://schemas.openxmlformats.org/officeDocument/2006/relationships/tableStyles" Target="tableStyle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font" Target="fonts/font3.fntdata"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theme" Target="theme/theme1.xml" /><Relationship Id="rId4" Type="http://schemas.openxmlformats.org/officeDocument/2006/relationships/slideMaster" Target="slideMasters/slideMaster4.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font" Target="fonts/font2.fntdata" /><Relationship Id="rId43"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8" name="Google Shape;27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79" name="Google Shape;27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90" name="Google Shape;29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00" name="Google Shape;30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ec1368c9eb_0_7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10" name="Google Shape;310;g2ec1368c9eb_0_7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2ec1368c9eb_0_7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20" name="Google Shape;320;g2ec1368c9eb_0_7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2ec1368c9eb_0_7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20" name="Google Shape;320;g2ec1368c9eb_0_7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79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2ec1368c9eb_0_7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30" name="Google Shape;330;g2ec1368c9eb_0_7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ec1368c9eb_0_76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42" name="Google Shape;342;g2ec1368c9eb_0_7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2ec1368c9eb_0_77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54" name="Google Shape;354;g2ec1368c9eb_0_7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2ec1368c9eb_0_78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65" name="Google Shape;365;g2ec1368c9eb_0_7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ec1368c9eb_0_79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75" name="Google Shape;375;g2ec1368c9eb_0_79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ec1368c9eb_0_79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75" name="Google Shape;375;g2ec1368c9eb_0_79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97478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2c600fcac78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g2c600fcac78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2c600fcac78_0_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g2c600fcac78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2c600fcac78_0_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0" name="Google Shape;210;g2c600fcac78_0_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c600fcac78_0_8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2" name="Google Shape;222;g2c600fcac78_0_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2c600fcac78_0_9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6" name="Google Shape;236;g2c600fcac78_0_9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55" name="Google Shape;55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65" name="Google Shape;56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65" name="Google Shape;56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083622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65" name="Google Shape;56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742073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95" name="Google Shape;59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07" name="Google Shape;60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19" name="Google Shape;61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p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31" name="Google Shape;631;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41" name="Google Shape;64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651" name="Google Shape;65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3" name="Google Shape;23;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24" name="Google Shape;24;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5"/>
          <p:cNvSpPr>
            <a:spLocks noGrp="1"/>
          </p:cNvSpPr>
          <p:nvPr>
            <p:ph type="pic" idx="2"/>
          </p:nvPr>
        </p:nvSpPr>
        <p:spPr>
          <a:xfrm>
            <a:off x="7088924" y="508820"/>
            <a:ext cx="3701847" cy="5184057"/>
          </a:xfrm>
          <a:prstGeom prst="rect">
            <a:avLst/>
          </a:prstGeom>
          <a:solidFill>
            <a:srgbClr val="D8D8D8">
              <a:alpha val="48235"/>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7"/>
        <p:cNvGrpSpPr/>
        <p:nvPr/>
      </p:nvGrpSpPr>
      <p:grpSpPr>
        <a:xfrm>
          <a:off x="0" y="0"/>
          <a:ext cx="0" cy="0"/>
          <a:chOff x="0" y="0"/>
          <a:chExt cx="0" cy="0"/>
        </a:xfrm>
      </p:grpSpPr>
      <p:sp>
        <p:nvSpPr>
          <p:cNvPr id="28" name="Google Shape;28;p6"/>
          <p:cNvSpPr>
            <a:spLocks noGrp="1"/>
          </p:cNvSpPr>
          <p:nvPr>
            <p:ph type="pic" idx="2"/>
          </p:nvPr>
        </p:nvSpPr>
        <p:spPr>
          <a:xfrm>
            <a:off x="3452649" y="-3"/>
            <a:ext cx="8739351" cy="685800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9"/>
        <p:cNvGrpSpPr/>
        <p:nvPr/>
      </p:nvGrpSpPr>
      <p:grpSpPr>
        <a:xfrm>
          <a:off x="0" y="0"/>
          <a:ext cx="0" cy="0"/>
          <a:chOff x="0" y="0"/>
          <a:chExt cx="0" cy="0"/>
        </a:xfrm>
      </p:grpSpPr>
      <p:sp>
        <p:nvSpPr>
          <p:cNvPr id="30" name="Google Shape;30;p7"/>
          <p:cNvSpPr>
            <a:spLocks noGrp="1"/>
          </p:cNvSpPr>
          <p:nvPr>
            <p:ph type="pic" idx="2"/>
          </p:nvPr>
        </p:nvSpPr>
        <p:spPr>
          <a:xfrm>
            <a:off x="1127760" y="1123950"/>
            <a:ext cx="9936480" cy="461010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1"/>
        <p:cNvGrpSpPr/>
        <p:nvPr/>
      </p:nvGrpSpPr>
      <p:grpSpPr>
        <a:xfrm>
          <a:off x="0" y="0"/>
          <a:ext cx="0" cy="0"/>
          <a:chOff x="0" y="0"/>
          <a:chExt cx="0" cy="0"/>
        </a:xfrm>
      </p:grpSpPr>
      <p:sp>
        <p:nvSpPr>
          <p:cNvPr id="32" name="Google Shape;32;p8"/>
          <p:cNvSpPr>
            <a:spLocks noGrp="1"/>
          </p:cNvSpPr>
          <p:nvPr>
            <p:ph type="pic" idx="2"/>
          </p:nvPr>
        </p:nvSpPr>
        <p:spPr>
          <a:xfrm>
            <a:off x="0" y="1"/>
            <a:ext cx="6826172" cy="6857998"/>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8235"/>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93"/>
        <p:cNvGrpSpPr/>
        <p:nvPr/>
      </p:nvGrpSpPr>
      <p:grpSpPr>
        <a:xfrm>
          <a:off x="0" y="0"/>
          <a:ext cx="0" cy="0"/>
          <a:chOff x="0" y="0"/>
          <a:chExt cx="0" cy="0"/>
        </a:xfrm>
      </p:grpSpPr>
      <p:sp>
        <p:nvSpPr>
          <p:cNvPr id="194" name="Google Shape;194;p4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5"/>
        <p:cNvGrpSpPr/>
        <p:nvPr/>
      </p:nvGrpSpPr>
      <p:grpSpPr>
        <a:xfrm>
          <a:off x="0" y="0"/>
          <a:ext cx="0" cy="0"/>
          <a:chOff x="0" y="0"/>
          <a:chExt cx="0" cy="0"/>
        </a:xfrm>
      </p:grpSpPr>
      <p:sp>
        <p:nvSpPr>
          <p:cNvPr id="196" name="Google Shape;196;p41"/>
          <p:cNvSpPr>
            <a:spLocks noGrp="1"/>
          </p:cNvSpPr>
          <p:nvPr>
            <p:ph type="pic" idx="2"/>
          </p:nvPr>
        </p:nvSpPr>
        <p:spPr>
          <a:xfrm>
            <a:off x="1" y="0"/>
            <a:ext cx="9741000" cy="59628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6"/>
                                        </p:tgtEl>
                                        <p:attrNameLst>
                                          <p:attrName>style.visibility</p:attrName>
                                        </p:attrNameLst>
                                      </p:cBhvr>
                                      <p:to>
                                        <p:strVal val="visible"/>
                                      </p:to>
                                    </p:set>
                                    <p:anim calcmode="lin" valueType="num">
                                      <p:cBhvr additive="base">
                                        <p:cTn id="7" dur="500"/>
                                        <p:tgtEl>
                                          <p:spTgt spid="1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7"/>
        <p:cNvGrpSpPr/>
        <p:nvPr/>
      </p:nvGrpSpPr>
      <p:grpSpPr>
        <a:xfrm>
          <a:off x="0" y="0"/>
          <a:ext cx="0" cy="0"/>
          <a:chOff x="0" y="0"/>
          <a:chExt cx="0" cy="0"/>
        </a:xfrm>
      </p:grpSpPr>
      <p:sp>
        <p:nvSpPr>
          <p:cNvPr id="198" name="Google Shape;198;p42"/>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9" name="Google Shape;199;p42"/>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200" name="Google Shape;200;p4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01" name="Google Shape;201;p4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02" name="Google Shape;202;p4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05"/>
        <p:cNvGrpSpPr/>
        <p:nvPr/>
      </p:nvGrpSpPr>
      <p:grpSpPr>
        <a:xfrm>
          <a:off x="0" y="0"/>
          <a:ext cx="0" cy="0"/>
          <a:chOff x="0" y="0"/>
          <a:chExt cx="0" cy="0"/>
        </a:xfrm>
      </p:grpSpPr>
      <p:sp>
        <p:nvSpPr>
          <p:cNvPr id="206" name="Google Shape;206;p44"/>
          <p:cNvSpPr>
            <a:spLocks noGrp="1"/>
          </p:cNvSpPr>
          <p:nvPr>
            <p:ph type="pic" idx="2"/>
          </p:nvPr>
        </p:nvSpPr>
        <p:spPr>
          <a:xfrm>
            <a:off x="3452649" y="-3"/>
            <a:ext cx="8739300" cy="68580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500"/>
                                        <p:tgtEl>
                                          <p:spTgt spid="2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07"/>
        <p:cNvGrpSpPr/>
        <p:nvPr/>
      </p:nvGrpSpPr>
      <p:grpSpPr>
        <a:xfrm>
          <a:off x="0" y="0"/>
          <a:ext cx="0" cy="0"/>
          <a:chOff x="0" y="0"/>
          <a:chExt cx="0" cy="0"/>
        </a:xfrm>
      </p:grpSpPr>
      <p:sp>
        <p:nvSpPr>
          <p:cNvPr id="208" name="Google Shape;208;p45"/>
          <p:cNvSpPr>
            <a:spLocks noGrp="1"/>
          </p:cNvSpPr>
          <p:nvPr>
            <p:ph type="pic" idx="2"/>
          </p:nvPr>
        </p:nvSpPr>
        <p:spPr>
          <a:xfrm>
            <a:off x="1127760" y="1123950"/>
            <a:ext cx="9936600" cy="46101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8"/>
                                        </p:tgtEl>
                                        <p:attrNameLst>
                                          <p:attrName>style.visibility</p:attrName>
                                        </p:attrNameLst>
                                      </p:cBhvr>
                                      <p:to>
                                        <p:strVal val="visible"/>
                                      </p:to>
                                    </p:set>
                                    <p:anim calcmode="lin" valueType="num">
                                      <p:cBhvr additive="base">
                                        <p:cTn id="7" dur="500"/>
                                        <p:tgtEl>
                                          <p:spTgt spid="2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09"/>
        <p:cNvGrpSpPr/>
        <p:nvPr/>
      </p:nvGrpSpPr>
      <p:grpSpPr>
        <a:xfrm>
          <a:off x="0" y="0"/>
          <a:ext cx="0" cy="0"/>
          <a:chOff x="0" y="0"/>
          <a:chExt cx="0" cy="0"/>
        </a:xfrm>
      </p:grpSpPr>
      <p:sp>
        <p:nvSpPr>
          <p:cNvPr id="210" name="Google Shape;210;p46"/>
          <p:cNvSpPr>
            <a:spLocks noGrp="1"/>
          </p:cNvSpPr>
          <p:nvPr>
            <p:ph type="pic" idx="2"/>
          </p:nvPr>
        </p:nvSpPr>
        <p:spPr>
          <a:xfrm>
            <a:off x="0" y="1"/>
            <a:ext cx="6826200" cy="68580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10"/>
                                        </p:tgtEl>
                                        <p:attrNameLst>
                                          <p:attrName>style.visibility</p:attrName>
                                        </p:attrNameLst>
                                      </p:cBhvr>
                                      <p:to>
                                        <p:strVal val="visible"/>
                                      </p:to>
                                    </p:set>
                                    <p:anim calcmode="lin" valueType="num">
                                      <p:cBhvr additive="base">
                                        <p:cTn id="7" dur="500"/>
                                        <p:tgtEl>
                                          <p:spTgt spid="21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11"/>
        <p:cNvGrpSpPr/>
        <p:nvPr/>
      </p:nvGrpSpPr>
      <p:grpSpPr>
        <a:xfrm>
          <a:off x="0" y="0"/>
          <a:ext cx="0" cy="0"/>
          <a:chOff x="0" y="0"/>
          <a:chExt cx="0" cy="0"/>
        </a:xfrm>
      </p:grpSpPr>
      <p:sp>
        <p:nvSpPr>
          <p:cNvPr id="212" name="Google Shape;212;p47"/>
          <p:cNvSpPr>
            <a:spLocks noGrp="1"/>
          </p:cNvSpPr>
          <p:nvPr>
            <p:ph type="pic" idx="2"/>
          </p:nvPr>
        </p:nvSpPr>
        <p:spPr>
          <a:xfrm>
            <a:off x="6096000" y="933450"/>
            <a:ext cx="4962000" cy="2495700"/>
          </a:xfrm>
          <a:prstGeom prst="rect">
            <a:avLst/>
          </a:prstGeom>
          <a:solidFill>
            <a:srgbClr val="D8D8D8">
              <a:alpha val="48630"/>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2"/>
                                        </p:tgtEl>
                                        <p:attrNameLst>
                                          <p:attrName>style.visibility</p:attrName>
                                        </p:attrNameLst>
                                      </p:cBhvr>
                                      <p:to>
                                        <p:strVal val="visible"/>
                                      </p:to>
                                    </p:set>
                                    <p:anim calcmode="lin" valueType="num">
                                      <p:cBhvr additive="base">
                                        <p:cTn id="7" dur="500"/>
                                        <p:tgtEl>
                                          <p:spTgt spid="21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3"/>
        <p:cNvGrpSpPr/>
        <p:nvPr/>
      </p:nvGrpSpPr>
      <p:grpSpPr>
        <a:xfrm>
          <a:off x="0" y="0"/>
          <a:ext cx="0" cy="0"/>
          <a:chOff x="0" y="0"/>
          <a:chExt cx="0" cy="0"/>
        </a:xfrm>
      </p:grpSpPr>
      <p:sp>
        <p:nvSpPr>
          <p:cNvPr id="214" name="Google Shape;214;p4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15" name="Google Shape;215;p4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16" name="Google Shape;216;p4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7"/>
        <p:cNvGrpSpPr/>
        <p:nvPr/>
      </p:nvGrpSpPr>
      <p:grpSpPr>
        <a:xfrm>
          <a:off x="0" y="0"/>
          <a:ext cx="0" cy="0"/>
          <a:chOff x="0" y="0"/>
          <a:chExt cx="0" cy="0"/>
        </a:xfrm>
      </p:grpSpPr>
      <p:sp>
        <p:nvSpPr>
          <p:cNvPr id="218" name="Google Shape;218;p4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9" name="Google Shape;219;p4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0" name="Google Shape;220;p4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1" name="Google Shape;221;p4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2" name="Google Shape;222;p4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3"/>
        <p:cNvGrpSpPr/>
        <p:nvPr/>
      </p:nvGrpSpPr>
      <p:grpSpPr>
        <a:xfrm>
          <a:off x="0" y="0"/>
          <a:ext cx="0" cy="0"/>
          <a:chOff x="0" y="0"/>
          <a:chExt cx="0" cy="0"/>
        </a:xfrm>
      </p:grpSpPr>
      <p:sp>
        <p:nvSpPr>
          <p:cNvPr id="224" name="Google Shape;224;p50"/>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5" name="Google Shape;225;p50"/>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26" name="Google Shape;226;p5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7" name="Google Shape;227;p5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8" name="Google Shape;228;p5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29"/>
        <p:cNvGrpSpPr/>
        <p:nvPr/>
      </p:nvGrpSpPr>
      <p:grpSpPr>
        <a:xfrm>
          <a:off x="0" y="0"/>
          <a:ext cx="0" cy="0"/>
          <a:chOff x="0" y="0"/>
          <a:chExt cx="0" cy="0"/>
        </a:xfrm>
      </p:grpSpPr>
      <p:sp>
        <p:nvSpPr>
          <p:cNvPr id="230" name="Google Shape;230;p5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1" name="Google Shape;231;p51"/>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2" name="Google Shape;232;p51"/>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3" name="Google Shape;233;p5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34" name="Google Shape;234;p5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35" name="Google Shape;235;p5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36"/>
        <p:cNvGrpSpPr/>
        <p:nvPr/>
      </p:nvGrpSpPr>
      <p:grpSpPr>
        <a:xfrm>
          <a:off x="0" y="0"/>
          <a:ext cx="0" cy="0"/>
          <a:chOff x="0" y="0"/>
          <a:chExt cx="0" cy="0"/>
        </a:xfrm>
      </p:grpSpPr>
      <p:sp>
        <p:nvSpPr>
          <p:cNvPr id="237" name="Google Shape;237;p52"/>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8" name="Google Shape;238;p52"/>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39" name="Google Shape;239;p52"/>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0" name="Google Shape;240;p52"/>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41" name="Google Shape;241;p52"/>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2" name="Google Shape;242;p5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3" name="Google Shape;243;p5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4" name="Google Shape;244;p5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5"/>
        <p:cNvGrpSpPr/>
        <p:nvPr/>
      </p:nvGrpSpPr>
      <p:grpSpPr>
        <a:xfrm>
          <a:off x="0" y="0"/>
          <a:ext cx="0" cy="0"/>
          <a:chOff x="0" y="0"/>
          <a:chExt cx="0" cy="0"/>
        </a:xfrm>
      </p:grpSpPr>
      <p:sp>
        <p:nvSpPr>
          <p:cNvPr id="246" name="Google Shape;246;p5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7" name="Google Shape;247;p5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8" name="Google Shape;248;p5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9" name="Google Shape;249;p5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50"/>
        <p:cNvGrpSpPr/>
        <p:nvPr/>
      </p:nvGrpSpPr>
      <p:grpSpPr>
        <a:xfrm>
          <a:off x="0" y="0"/>
          <a:ext cx="0" cy="0"/>
          <a:chOff x="0" y="0"/>
          <a:chExt cx="0" cy="0"/>
        </a:xfrm>
      </p:grpSpPr>
      <p:sp>
        <p:nvSpPr>
          <p:cNvPr id="251" name="Google Shape;251;p54"/>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2" name="Google Shape;252;p54"/>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253" name="Google Shape;253;p54"/>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54" name="Google Shape;254;p5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55" name="Google Shape;255;p5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56" name="Google Shape;256;p5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57"/>
        <p:cNvGrpSpPr/>
        <p:nvPr/>
      </p:nvGrpSpPr>
      <p:grpSpPr>
        <a:xfrm>
          <a:off x="0" y="0"/>
          <a:ext cx="0" cy="0"/>
          <a:chOff x="0" y="0"/>
          <a:chExt cx="0" cy="0"/>
        </a:xfrm>
      </p:grpSpPr>
      <p:sp>
        <p:nvSpPr>
          <p:cNvPr id="258" name="Google Shape;258;p5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9" name="Google Shape;259;p55"/>
          <p:cNvSpPr>
            <a:spLocks noGrp="1"/>
          </p:cNvSpPr>
          <p:nvPr>
            <p:ph type="pic" idx="2"/>
          </p:nvPr>
        </p:nvSpPr>
        <p:spPr>
          <a:xfrm>
            <a:off x="5183188" y="987425"/>
            <a:ext cx="6172200" cy="4873500"/>
          </a:xfrm>
          <a:prstGeom prst="rect">
            <a:avLst/>
          </a:prstGeom>
          <a:noFill/>
          <a:ln>
            <a:noFill/>
          </a:ln>
        </p:spPr>
      </p:sp>
      <p:sp>
        <p:nvSpPr>
          <p:cNvPr id="260" name="Google Shape;260;p55"/>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61" name="Google Shape;261;p5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2" name="Google Shape;262;p5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3" name="Google Shape;263;p5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64"/>
        <p:cNvGrpSpPr/>
        <p:nvPr/>
      </p:nvGrpSpPr>
      <p:grpSpPr>
        <a:xfrm>
          <a:off x="0" y="0"/>
          <a:ext cx="0" cy="0"/>
          <a:chOff x="0" y="0"/>
          <a:chExt cx="0" cy="0"/>
        </a:xfrm>
      </p:grpSpPr>
      <p:sp>
        <p:nvSpPr>
          <p:cNvPr id="265" name="Google Shape;265;p5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6" name="Google Shape;266;p56"/>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67" name="Google Shape;267;p5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8" name="Google Shape;268;p5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9" name="Google Shape;269;p5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0"/>
        <p:cNvGrpSpPr/>
        <p:nvPr/>
      </p:nvGrpSpPr>
      <p:grpSpPr>
        <a:xfrm>
          <a:off x="0" y="0"/>
          <a:ext cx="0" cy="0"/>
          <a:chOff x="0" y="0"/>
          <a:chExt cx="0" cy="0"/>
        </a:xfrm>
      </p:grpSpPr>
      <p:sp>
        <p:nvSpPr>
          <p:cNvPr id="271" name="Google Shape;271;p57"/>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2" name="Google Shape;272;p57"/>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73" name="Google Shape;273;p5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74" name="Google Shape;274;p5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75" name="Google Shape;275;p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6361501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7843"/>
            </a:srgbClr>
          </a:solidFill>
          <a:ln>
            <a:noFill/>
          </a:ln>
        </p:spPr>
      </p:sp>
    </p:spTree>
    <p:extLst>
      <p:ext uri="{BB962C8B-B14F-4D97-AF65-F5344CB8AC3E}">
        <p14:creationId xmlns:p14="http://schemas.microsoft.com/office/powerpoint/2010/main" val="383775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9"/>
        <p:cNvGrpSpPr/>
        <p:nvPr/>
      </p:nvGrpSpPr>
      <p:grpSpPr>
        <a:xfrm>
          <a:off x="0" y="0"/>
          <a:ext cx="0" cy="0"/>
          <a:chOff x="0" y="0"/>
          <a:chExt cx="0" cy="0"/>
        </a:xfrm>
      </p:grpSpPr>
      <p:sp>
        <p:nvSpPr>
          <p:cNvPr id="20" name="Google Shape;20;p4"/>
          <p:cNvSpPr>
            <a:spLocks noGrp="1"/>
          </p:cNvSpPr>
          <p:nvPr>
            <p:ph type="pic" idx="2"/>
          </p:nvPr>
        </p:nvSpPr>
        <p:spPr>
          <a:xfrm>
            <a:off x="7088924" y="508820"/>
            <a:ext cx="3701847" cy="5184057"/>
          </a:xfrm>
          <a:prstGeom prst="rect">
            <a:avLst/>
          </a:prstGeom>
          <a:solidFill>
            <a:srgbClr val="D8D8D8">
              <a:alpha val="4784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6091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3452649" y="-3"/>
            <a:ext cx="8739351" cy="6858000"/>
          </a:xfrm>
          <a:prstGeom prst="rect">
            <a:avLst/>
          </a:prstGeom>
          <a:solidFill>
            <a:srgbClr val="D8D8D8">
              <a:alpha val="47843"/>
            </a:srgbClr>
          </a:solidFill>
          <a:ln>
            <a:noFill/>
          </a:ln>
        </p:spPr>
      </p:sp>
    </p:spTree>
    <p:extLst>
      <p:ext uri="{BB962C8B-B14F-4D97-AF65-F5344CB8AC3E}">
        <p14:creationId xmlns:p14="http://schemas.microsoft.com/office/powerpoint/2010/main" val="260648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3"/>
        <p:cNvGrpSpPr/>
        <p:nvPr/>
      </p:nvGrpSpPr>
      <p:grpSpPr>
        <a:xfrm>
          <a:off x="0" y="0"/>
          <a:ext cx="0" cy="0"/>
          <a:chOff x="0" y="0"/>
          <a:chExt cx="0" cy="0"/>
        </a:xfrm>
      </p:grpSpPr>
      <p:sp>
        <p:nvSpPr>
          <p:cNvPr id="24" name="Google Shape;24;p6"/>
          <p:cNvSpPr>
            <a:spLocks noGrp="1"/>
          </p:cNvSpPr>
          <p:nvPr>
            <p:ph type="pic" idx="2"/>
          </p:nvPr>
        </p:nvSpPr>
        <p:spPr>
          <a:xfrm>
            <a:off x="1127760" y="1123950"/>
            <a:ext cx="9936480" cy="4610100"/>
          </a:xfrm>
          <a:prstGeom prst="rect">
            <a:avLst/>
          </a:prstGeom>
          <a:solidFill>
            <a:srgbClr val="D8D8D8">
              <a:alpha val="47843"/>
            </a:srgbClr>
          </a:solidFill>
          <a:ln>
            <a:noFill/>
          </a:ln>
        </p:spPr>
      </p:sp>
    </p:spTree>
    <p:extLst>
      <p:ext uri="{BB962C8B-B14F-4D97-AF65-F5344CB8AC3E}">
        <p14:creationId xmlns:p14="http://schemas.microsoft.com/office/powerpoint/2010/main" val="540831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5"/>
        <p:cNvGrpSpPr/>
        <p:nvPr/>
      </p:nvGrpSpPr>
      <p:grpSpPr>
        <a:xfrm>
          <a:off x="0" y="0"/>
          <a:ext cx="0" cy="0"/>
          <a:chOff x="0" y="0"/>
          <a:chExt cx="0" cy="0"/>
        </a:xfrm>
      </p:grpSpPr>
      <p:sp>
        <p:nvSpPr>
          <p:cNvPr id="26" name="Google Shape;26;p7"/>
          <p:cNvSpPr>
            <a:spLocks noGrp="1"/>
          </p:cNvSpPr>
          <p:nvPr>
            <p:ph type="pic" idx="2"/>
          </p:nvPr>
        </p:nvSpPr>
        <p:spPr>
          <a:xfrm>
            <a:off x="0" y="1"/>
            <a:ext cx="6826172" cy="6857998"/>
          </a:xfrm>
          <a:prstGeom prst="rect">
            <a:avLst/>
          </a:prstGeom>
          <a:solidFill>
            <a:srgbClr val="D8D8D8">
              <a:alpha val="47843"/>
            </a:srgbClr>
          </a:solidFill>
          <a:ln>
            <a:noFill/>
          </a:ln>
        </p:spPr>
      </p:sp>
    </p:spTree>
    <p:extLst>
      <p:ext uri="{BB962C8B-B14F-4D97-AF65-F5344CB8AC3E}">
        <p14:creationId xmlns:p14="http://schemas.microsoft.com/office/powerpoint/2010/main" val="235485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7"/>
        <p:cNvGrpSpPr/>
        <p:nvPr/>
      </p:nvGrpSpPr>
      <p:grpSpPr>
        <a:xfrm>
          <a:off x="0" y="0"/>
          <a:ext cx="0" cy="0"/>
          <a:chOff x="0" y="0"/>
          <a:chExt cx="0" cy="0"/>
        </a:xfrm>
      </p:grpSpPr>
      <p:sp>
        <p:nvSpPr>
          <p:cNvPr id="28" name="Google Shape;28;p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184714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6096000" y="933450"/>
            <a:ext cx="4962146" cy="2495550"/>
          </a:xfrm>
          <a:prstGeom prst="rect">
            <a:avLst/>
          </a:prstGeom>
          <a:solidFill>
            <a:srgbClr val="D8D8D8">
              <a:alpha val="47843"/>
            </a:srgbClr>
          </a:solidFill>
          <a:ln>
            <a:noFill/>
          </a:ln>
        </p:spPr>
      </p:sp>
    </p:spTree>
    <p:extLst>
      <p:ext uri="{BB962C8B-B14F-4D97-AF65-F5344CB8AC3E}">
        <p14:creationId xmlns:p14="http://schemas.microsoft.com/office/powerpoint/2010/main" val="333793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080550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9422780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46427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0679920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307618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605158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10890413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25854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823684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12719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93"/>
        <p:cNvGrpSpPr/>
        <p:nvPr/>
      </p:nvGrpSpPr>
      <p:grpSpPr>
        <a:xfrm>
          <a:off x="0" y="0"/>
          <a:ext cx="0" cy="0"/>
          <a:chOff x="0" y="0"/>
          <a:chExt cx="0" cy="0"/>
        </a:xfrm>
      </p:grpSpPr>
      <p:sp>
        <p:nvSpPr>
          <p:cNvPr id="194" name="Google Shape;194;p40"/>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79263519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5"/>
        <p:cNvGrpSpPr/>
        <p:nvPr/>
      </p:nvGrpSpPr>
      <p:grpSpPr>
        <a:xfrm>
          <a:off x="0" y="0"/>
          <a:ext cx="0" cy="0"/>
          <a:chOff x="0" y="0"/>
          <a:chExt cx="0" cy="0"/>
        </a:xfrm>
      </p:grpSpPr>
      <p:sp>
        <p:nvSpPr>
          <p:cNvPr id="196" name="Google Shape;196;p41"/>
          <p:cNvSpPr>
            <a:spLocks noGrp="1"/>
          </p:cNvSpPr>
          <p:nvPr>
            <p:ph type="pic" idx="2"/>
          </p:nvPr>
        </p:nvSpPr>
        <p:spPr>
          <a:xfrm>
            <a:off x="1" y="0"/>
            <a:ext cx="9741000" cy="5962800"/>
          </a:xfrm>
          <a:prstGeom prst="rect">
            <a:avLst/>
          </a:prstGeom>
          <a:solidFill>
            <a:srgbClr val="D8D8D8">
              <a:alpha val="48630"/>
            </a:srgbClr>
          </a:solidFill>
          <a:ln>
            <a:noFill/>
          </a:ln>
        </p:spPr>
      </p:sp>
    </p:spTree>
    <p:extLst>
      <p:ext uri="{BB962C8B-B14F-4D97-AF65-F5344CB8AC3E}">
        <p14:creationId xmlns:p14="http://schemas.microsoft.com/office/powerpoint/2010/main" val="3345613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6"/>
                                        </p:tgtEl>
                                        <p:attrNameLst>
                                          <p:attrName>style.visibility</p:attrName>
                                        </p:attrNameLst>
                                      </p:cBhvr>
                                      <p:to>
                                        <p:strVal val="visible"/>
                                      </p:to>
                                    </p:set>
                                    <p:anim calcmode="lin" valueType="num">
                                      <p:cBhvr additive="base">
                                        <p:cTn id="7" dur="500"/>
                                        <p:tgtEl>
                                          <p:spTgt spid="1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7"/>
        <p:cNvGrpSpPr/>
        <p:nvPr/>
      </p:nvGrpSpPr>
      <p:grpSpPr>
        <a:xfrm>
          <a:off x="0" y="0"/>
          <a:ext cx="0" cy="0"/>
          <a:chOff x="0" y="0"/>
          <a:chExt cx="0" cy="0"/>
        </a:xfrm>
      </p:grpSpPr>
      <p:sp>
        <p:nvSpPr>
          <p:cNvPr id="198" name="Google Shape;198;p42"/>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9" name="Google Shape;199;p42"/>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200" name="Google Shape;200;p4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01" name="Google Shape;201;p4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02" name="Google Shape;202;p4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6202671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03"/>
        <p:cNvGrpSpPr/>
        <p:nvPr/>
      </p:nvGrpSpPr>
      <p:grpSpPr>
        <a:xfrm>
          <a:off x="0" y="0"/>
          <a:ext cx="0" cy="0"/>
          <a:chOff x="0" y="0"/>
          <a:chExt cx="0" cy="0"/>
        </a:xfrm>
      </p:grpSpPr>
      <p:sp>
        <p:nvSpPr>
          <p:cNvPr id="204" name="Google Shape;204;p43"/>
          <p:cNvSpPr>
            <a:spLocks noGrp="1"/>
          </p:cNvSpPr>
          <p:nvPr>
            <p:ph type="pic" idx="2"/>
          </p:nvPr>
        </p:nvSpPr>
        <p:spPr>
          <a:xfrm>
            <a:off x="7088924" y="508820"/>
            <a:ext cx="3701700" cy="5184000"/>
          </a:xfrm>
          <a:prstGeom prst="rect">
            <a:avLst/>
          </a:prstGeom>
          <a:solidFill>
            <a:srgbClr val="D8D8D8">
              <a:alpha val="48630"/>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57000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4"/>
                                        </p:tgtEl>
                                        <p:attrNameLst>
                                          <p:attrName>style.visibility</p:attrName>
                                        </p:attrNameLst>
                                      </p:cBhvr>
                                      <p:to>
                                        <p:strVal val="visible"/>
                                      </p:to>
                                    </p:set>
                                    <p:anim calcmode="lin" valueType="num">
                                      <p:cBhvr additive="base">
                                        <p:cTn id="7" dur="500"/>
                                        <p:tgtEl>
                                          <p:spTgt spid="2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05"/>
        <p:cNvGrpSpPr/>
        <p:nvPr/>
      </p:nvGrpSpPr>
      <p:grpSpPr>
        <a:xfrm>
          <a:off x="0" y="0"/>
          <a:ext cx="0" cy="0"/>
          <a:chOff x="0" y="0"/>
          <a:chExt cx="0" cy="0"/>
        </a:xfrm>
      </p:grpSpPr>
      <p:sp>
        <p:nvSpPr>
          <p:cNvPr id="206" name="Google Shape;206;p44"/>
          <p:cNvSpPr>
            <a:spLocks noGrp="1"/>
          </p:cNvSpPr>
          <p:nvPr>
            <p:ph type="pic" idx="2"/>
          </p:nvPr>
        </p:nvSpPr>
        <p:spPr>
          <a:xfrm>
            <a:off x="3452649" y="-3"/>
            <a:ext cx="8739300" cy="6858000"/>
          </a:xfrm>
          <a:prstGeom prst="rect">
            <a:avLst/>
          </a:prstGeom>
          <a:solidFill>
            <a:srgbClr val="D8D8D8">
              <a:alpha val="48630"/>
            </a:srgbClr>
          </a:solidFill>
          <a:ln>
            <a:noFill/>
          </a:ln>
        </p:spPr>
      </p:sp>
    </p:spTree>
    <p:extLst>
      <p:ext uri="{BB962C8B-B14F-4D97-AF65-F5344CB8AC3E}">
        <p14:creationId xmlns:p14="http://schemas.microsoft.com/office/powerpoint/2010/main" val="2185949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500"/>
                                        <p:tgtEl>
                                          <p:spTgt spid="2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07"/>
        <p:cNvGrpSpPr/>
        <p:nvPr/>
      </p:nvGrpSpPr>
      <p:grpSpPr>
        <a:xfrm>
          <a:off x="0" y="0"/>
          <a:ext cx="0" cy="0"/>
          <a:chOff x="0" y="0"/>
          <a:chExt cx="0" cy="0"/>
        </a:xfrm>
      </p:grpSpPr>
      <p:sp>
        <p:nvSpPr>
          <p:cNvPr id="208" name="Google Shape;208;p45"/>
          <p:cNvSpPr>
            <a:spLocks noGrp="1"/>
          </p:cNvSpPr>
          <p:nvPr>
            <p:ph type="pic" idx="2"/>
          </p:nvPr>
        </p:nvSpPr>
        <p:spPr>
          <a:xfrm>
            <a:off x="1127760" y="1123950"/>
            <a:ext cx="9936600" cy="4610100"/>
          </a:xfrm>
          <a:prstGeom prst="rect">
            <a:avLst/>
          </a:prstGeom>
          <a:solidFill>
            <a:srgbClr val="D8D8D8">
              <a:alpha val="48630"/>
            </a:srgbClr>
          </a:solidFill>
          <a:ln>
            <a:noFill/>
          </a:ln>
        </p:spPr>
      </p:sp>
    </p:spTree>
    <p:extLst>
      <p:ext uri="{BB962C8B-B14F-4D97-AF65-F5344CB8AC3E}">
        <p14:creationId xmlns:p14="http://schemas.microsoft.com/office/powerpoint/2010/main" val="272602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8"/>
                                        </p:tgtEl>
                                        <p:attrNameLst>
                                          <p:attrName>style.visibility</p:attrName>
                                        </p:attrNameLst>
                                      </p:cBhvr>
                                      <p:to>
                                        <p:strVal val="visible"/>
                                      </p:to>
                                    </p:set>
                                    <p:anim calcmode="lin" valueType="num">
                                      <p:cBhvr additive="base">
                                        <p:cTn id="7" dur="500"/>
                                        <p:tgtEl>
                                          <p:spTgt spid="2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09"/>
        <p:cNvGrpSpPr/>
        <p:nvPr/>
      </p:nvGrpSpPr>
      <p:grpSpPr>
        <a:xfrm>
          <a:off x="0" y="0"/>
          <a:ext cx="0" cy="0"/>
          <a:chOff x="0" y="0"/>
          <a:chExt cx="0" cy="0"/>
        </a:xfrm>
      </p:grpSpPr>
      <p:sp>
        <p:nvSpPr>
          <p:cNvPr id="210" name="Google Shape;210;p46"/>
          <p:cNvSpPr>
            <a:spLocks noGrp="1"/>
          </p:cNvSpPr>
          <p:nvPr>
            <p:ph type="pic" idx="2"/>
          </p:nvPr>
        </p:nvSpPr>
        <p:spPr>
          <a:xfrm>
            <a:off x="0" y="1"/>
            <a:ext cx="6826200" cy="6858000"/>
          </a:xfrm>
          <a:prstGeom prst="rect">
            <a:avLst/>
          </a:prstGeom>
          <a:solidFill>
            <a:srgbClr val="D8D8D8">
              <a:alpha val="48630"/>
            </a:srgbClr>
          </a:solidFill>
          <a:ln>
            <a:noFill/>
          </a:ln>
        </p:spPr>
      </p:sp>
    </p:spTree>
    <p:extLst>
      <p:ext uri="{BB962C8B-B14F-4D97-AF65-F5344CB8AC3E}">
        <p14:creationId xmlns:p14="http://schemas.microsoft.com/office/powerpoint/2010/main" val="405065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10"/>
                                        </p:tgtEl>
                                        <p:attrNameLst>
                                          <p:attrName>style.visibility</p:attrName>
                                        </p:attrNameLst>
                                      </p:cBhvr>
                                      <p:to>
                                        <p:strVal val="visible"/>
                                      </p:to>
                                    </p:set>
                                    <p:anim calcmode="lin" valueType="num">
                                      <p:cBhvr additive="base">
                                        <p:cTn id="7" dur="500"/>
                                        <p:tgtEl>
                                          <p:spTgt spid="21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11"/>
        <p:cNvGrpSpPr/>
        <p:nvPr/>
      </p:nvGrpSpPr>
      <p:grpSpPr>
        <a:xfrm>
          <a:off x="0" y="0"/>
          <a:ext cx="0" cy="0"/>
          <a:chOff x="0" y="0"/>
          <a:chExt cx="0" cy="0"/>
        </a:xfrm>
      </p:grpSpPr>
      <p:sp>
        <p:nvSpPr>
          <p:cNvPr id="212" name="Google Shape;212;p47"/>
          <p:cNvSpPr>
            <a:spLocks noGrp="1"/>
          </p:cNvSpPr>
          <p:nvPr>
            <p:ph type="pic" idx="2"/>
          </p:nvPr>
        </p:nvSpPr>
        <p:spPr>
          <a:xfrm>
            <a:off x="6096000" y="933450"/>
            <a:ext cx="4962000" cy="2495700"/>
          </a:xfrm>
          <a:prstGeom prst="rect">
            <a:avLst/>
          </a:prstGeom>
          <a:solidFill>
            <a:srgbClr val="D8D8D8">
              <a:alpha val="48630"/>
            </a:srgbClr>
          </a:solidFill>
          <a:ln>
            <a:noFill/>
          </a:ln>
        </p:spPr>
      </p:sp>
    </p:spTree>
    <p:extLst>
      <p:ext uri="{BB962C8B-B14F-4D97-AF65-F5344CB8AC3E}">
        <p14:creationId xmlns:p14="http://schemas.microsoft.com/office/powerpoint/2010/main" val="121606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2"/>
                                        </p:tgtEl>
                                        <p:attrNameLst>
                                          <p:attrName>style.visibility</p:attrName>
                                        </p:attrNameLst>
                                      </p:cBhvr>
                                      <p:to>
                                        <p:strVal val="visible"/>
                                      </p:to>
                                    </p:set>
                                    <p:anim calcmode="lin" valueType="num">
                                      <p:cBhvr additive="base">
                                        <p:cTn id="7" dur="500"/>
                                        <p:tgtEl>
                                          <p:spTgt spid="21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3"/>
        <p:cNvGrpSpPr/>
        <p:nvPr/>
      </p:nvGrpSpPr>
      <p:grpSpPr>
        <a:xfrm>
          <a:off x="0" y="0"/>
          <a:ext cx="0" cy="0"/>
          <a:chOff x="0" y="0"/>
          <a:chExt cx="0" cy="0"/>
        </a:xfrm>
      </p:grpSpPr>
      <p:sp>
        <p:nvSpPr>
          <p:cNvPr id="214" name="Google Shape;214;p4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15" name="Google Shape;215;p4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16" name="Google Shape;216;p4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69408103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7"/>
        <p:cNvGrpSpPr/>
        <p:nvPr/>
      </p:nvGrpSpPr>
      <p:grpSpPr>
        <a:xfrm>
          <a:off x="0" y="0"/>
          <a:ext cx="0" cy="0"/>
          <a:chOff x="0" y="0"/>
          <a:chExt cx="0" cy="0"/>
        </a:xfrm>
      </p:grpSpPr>
      <p:sp>
        <p:nvSpPr>
          <p:cNvPr id="218" name="Google Shape;218;p4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9" name="Google Shape;219;p4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20" name="Google Shape;220;p4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1" name="Google Shape;221;p4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2" name="Google Shape;222;p4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1503301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23"/>
        <p:cNvGrpSpPr/>
        <p:nvPr/>
      </p:nvGrpSpPr>
      <p:grpSpPr>
        <a:xfrm>
          <a:off x="0" y="0"/>
          <a:ext cx="0" cy="0"/>
          <a:chOff x="0" y="0"/>
          <a:chExt cx="0" cy="0"/>
        </a:xfrm>
      </p:grpSpPr>
      <p:sp>
        <p:nvSpPr>
          <p:cNvPr id="224" name="Google Shape;224;p50"/>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5" name="Google Shape;225;p50"/>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26" name="Google Shape;226;p5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7" name="Google Shape;227;p5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28" name="Google Shape;228;p5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49255183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29"/>
        <p:cNvGrpSpPr/>
        <p:nvPr/>
      </p:nvGrpSpPr>
      <p:grpSpPr>
        <a:xfrm>
          <a:off x="0" y="0"/>
          <a:ext cx="0" cy="0"/>
          <a:chOff x="0" y="0"/>
          <a:chExt cx="0" cy="0"/>
        </a:xfrm>
      </p:grpSpPr>
      <p:sp>
        <p:nvSpPr>
          <p:cNvPr id="230" name="Google Shape;230;p5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1" name="Google Shape;231;p51"/>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2" name="Google Shape;232;p51"/>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3" name="Google Shape;233;p5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34" name="Google Shape;234;p5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35" name="Google Shape;235;p5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6549356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36"/>
        <p:cNvGrpSpPr/>
        <p:nvPr/>
      </p:nvGrpSpPr>
      <p:grpSpPr>
        <a:xfrm>
          <a:off x="0" y="0"/>
          <a:ext cx="0" cy="0"/>
          <a:chOff x="0" y="0"/>
          <a:chExt cx="0" cy="0"/>
        </a:xfrm>
      </p:grpSpPr>
      <p:sp>
        <p:nvSpPr>
          <p:cNvPr id="237" name="Google Shape;237;p52"/>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8" name="Google Shape;238;p52"/>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39" name="Google Shape;239;p52"/>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0" name="Google Shape;240;p52"/>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41" name="Google Shape;241;p52"/>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42" name="Google Shape;242;p5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3" name="Google Shape;243;p5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4" name="Google Shape;244;p5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1649599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5"/>
        <p:cNvGrpSpPr/>
        <p:nvPr/>
      </p:nvGrpSpPr>
      <p:grpSpPr>
        <a:xfrm>
          <a:off x="0" y="0"/>
          <a:ext cx="0" cy="0"/>
          <a:chOff x="0" y="0"/>
          <a:chExt cx="0" cy="0"/>
        </a:xfrm>
      </p:grpSpPr>
      <p:sp>
        <p:nvSpPr>
          <p:cNvPr id="246" name="Google Shape;246;p5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7" name="Google Shape;247;p5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8" name="Google Shape;248;p5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49" name="Google Shape;249;p5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6283499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250"/>
        <p:cNvGrpSpPr/>
        <p:nvPr/>
      </p:nvGrpSpPr>
      <p:grpSpPr>
        <a:xfrm>
          <a:off x="0" y="0"/>
          <a:ext cx="0" cy="0"/>
          <a:chOff x="0" y="0"/>
          <a:chExt cx="0" cy="0"/>
        </a:xfrm>
      </p:grpSpPr>
      <p:sp>
        <p:nvSpPr>
          <p:cNvPr id="251" name="Google Shape;251;p54"/>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2" name="Google Shape;252;p54"/>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253" name="Google Shape;253;p54"/>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54" name="Google Shape;254;p5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55" name="Google Shape;255;p5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56" name="Google Shape;256;p5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51149336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257"/>
        <p:cNvGrpSpPr/>
        <p:nvPr/>
      </p:nvGrpSpPr>
      <p:grpSpPr>
        <a:xfrm>
          <a:off x="0" y="0"/>
          <a:ext cx="0" cy="0"/>
          <a:chOff x="0" y="0"/>
          <a:chExt cx="0" cy="0"/>
        </a:xfrm>
      </p:grpSpPr>
      <p:sp>
        <p:nvSpPr>
          <p:cNvPr id="258" name="Google Shape;258;p5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9" name="Google Shape;259;p55"/>
          <p:cNvSpPr>
            <a:spLocks noGrp="1"/>
          </p:cNvSpPr>
          <p:nvPr>
            <p:ph type="pic" idx="2"/>
          </p:nvPr>
        </p:nvSpPr>
        <p:spPr>
          <a:xfrm>
            <a:off x="5183188" y="987425"/>
            <a:ext cx="6172200" cy="4873500"/>
          </a:xfrm>
          <a:prstGeom prst="rect">
            <a:avLst/>
          </a:prstGeom>
          <a:noFill/>
          <a:ln>
            <a:noFill/>
          </a:ln>
        </p:spPr>
      </p:sp>
      <p:sp>
        <p:nvSpPr>
          <p:cNvPr id="260" name="Google Shape;260;p55"/>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261" name="Google Shape;261;p5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2" name="Google Shape;262;p5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3" name="Google Shape;263;p5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0238323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264"/>
        <p:cNvGrpSpPr/>
        <p:nvPr/>
      </p:nvGrpSpPr>
      <p:grpSpPr>
        <a:xfrm>
          <a:off x="0" y="0"/>
          <a:ext cx="0" cy="0"/>
          <a:chOff x="0" y="0"/>
          <a:chExt cx="0" cy="0"/>
        </a:xfrm>
      </p:grpSpPr>
      <p:sp>
        <p:nvSpPr>
          <p:cNvPr id="265" name="Google Shape;265;p5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6" name="Google Shape;266;p56"/>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67" name="Google Shape;267;p5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8" name="Google Shape;268;p5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69" name="Google Shape;269;p5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8907722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270"/>
        <p:cNvGrpSpPr/>
        <p:nvPr/>
      </p:nvGrpSpPr>
      <p:grpSpPr>
        <a:xfrm>
          <a:off x="0" y="0"/>
          <a:ext cx="0" cy="0"/>
          <a:chOff x="0" y="0"/>
          <a:chExt cx="0" cy="0"/>
        </a:xfrm>
      </p:grpSpPr>
      <p:sp>
        <p:nvSpPr>
          <p:cNvPr id="271" name="Google Shape;271;p57"/>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2" name="Google Shape;272;p57"/>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73" name="Google Shape;273;p5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74" name="Google Shape;274;p5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dirty="0"/>
          </a:p>
        </p:txBody>
      </p:sp>
      <p:sp>
        <p:nvSpPr>
          <p:cNvPr id="275" name="Google Shape;275;p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26908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 /><Relationship Id="rId13" Type="http://schemas.openxmlformats.org/officeDocument/2006/relationships/slideLayout" Target="../slideLayouts/slideLayout31.xml" /><Relationship Id="rId18" Type="http://schemas.openxmlformats.org/officeDocument/2006/relationships/theme" Target="../theme/theme2.xml" /><Relationship Id="rId3" Type="http://schemas.openxmlformats.org/officeDocument/2006/relationships/slideLayout" Target="../slideLayouts/slideLayout21.xml" /><Relationship Id="rId7" Type="http://schemas.openxmlformats.org/officeDocument/2006/relationships/slideLayout" Target="../slideLayouts/slideLayout25.xml" /><Relationship Id="rId12" Type="http://schemas.openxmlformats.org/officeDocument/2006/relationships/slideLayout" Target="../slideLayouts/slideLayout30.xml" /><Relationship Id="rId17" Type="http://schemas.openxmlformats.org/officeDocument/2006/relationships/slideLayout" Target="../slideLayouts/slideLayout35.xml" /><Relationship Id="rId2" Type="http://schemas.openxmlformats.org/officeDocument/2006/relationships/slideLayout" Target="../slideLayouts/slideLayout20.xml" /><Relationship Id="rId16" Type="http://schemas.openxmlformats.org/officeDocument/2006/relationships/slideLayout" Target="../slideLayouts/slideLayout34.xml" /><Relationship Id="rId1" Type="http://schemas.openxmlformats.org/officeDocument/2006/relationships/slideLayout" Target="../slideLayouts/slideLayout19.xml" /><Relationship Id="rId6" Type="http://schemas.openxmlformats.org/officeDocument/2006/relationships/slideLayout" Target="../slideLayouts/slideLayout24.xml" /><Relationship Id="rId11" Type="http://schemas.openxmlformats.org/officeDocument/2006/relationships/slideLayout" Target="../slideLayouts/slideLayout29.xml" /><Relationship Id="rId5" Type="http://schemas.openxmlformats.org/officeDocument/2006/relationships/slideLayout" Target="../slideLayouts/slideLayout23.xml" /><Relationship Id="rId15" Type="http://schemas.openxmlformats.org/officeDocument/2006/relationships/slideLayout" Target="../slideLayouts/slideLayout33.xml" /><Relationship Id="rId10" Type="http://schemas.openxmlformats.org/officeDocument/2006/relationships/slideLayout" Target="../slideLayouts/slideLayout28.xml" /><Relationship Id="rId19" Type="http://schemas.openxmlformats.org/officeDocument/2006/relationships/image" Target="../media/image1.png" /><Relationship Id="rId4" Type="http://schemas.openxmlformats.org/officeDocument/2006/relationships/slideLayout" Target="../slideLayouts/slideLayout22.xml" /><Relationship Id="rId9" Type="http://schemas.openxmlformats.org/officeDocument/2006/relationships/slideLayout" Target="../slideLayouts/slideLayout27.xml" /><Relationship Id="rId14" Type="http://schemas.openxmlformats.org/officeDocument/2006/relationships/slideLayout" Target="../slideLayouts/slideLayout32.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 /><Relationship Id="rId13" Type="http://schemas.openxmlformats.org/officeDocument/2006/relationships/slideLayout" Target="../slideLayouts/slideLayout48.xml" /><Relationship Id="rId18" Type="http://schemas.openxmlformats.org/officeDocument/2006/relationships/slideLayout" Target="../slideLayouts/slideLayout53.xml" /><Relationship Id="rId3" Type="http://schemas.openxmlformats.org/officeDocument/2006/relationships/slideLayout" Target="../slideLayouts/slideLayout38.xml" /><Relationship Id="rId7" Type="http://schemas.openxmlformats.org/officeDocument/2006/relationships/slideLayout" Target="../slideLayouts/slideLayout42.xml" /><Relationship Id="rId12" Type="http://schemas.openxmlformats.org/officeDocument/2006/relationships/slideLayout" Target="../slideLayouts/slideLayout47.xml" /><Relationship Id="rId17" Type="http://schemas.openxmlformats.org/officeDocument/2006/relationships/slideLayout" Target="../slideLayouts/slideLayout52.xml" /><Relationship Id="rId2" Type="http://schemas.openxmlformats.org/officeDocument/2006/relationships/slideLayout" Target="../slideLayouts/slideLayout37.xml" /><Relationship Id="rId16" Type="http://schemas.openxmlformats.org/officeDocument/2006/relationships/slideLayout" Target="../slideLayouts/slideLayout51.xml" /><Relationship Id="rId20" Type="http://schemas.openxmlformats.org/officeDocument/2006/relationships/image" Target="../media/image1.png" /><Relationship Id="rId1" Type="http://schemas.openxmlformats.org/officeDocument/2006/relationships/slideLayout" Target="../slideLayouts/slideLayout36.xml" /><Relationship Id="rId6" Type="http://schemas.openxmlformats.org/officeDocument/2006/relationships/slideLayout" Target="../slideLayouts/slideLayout41.xml" /><Relationship Id="rId11" Type="http://schemas.openxmlformats.org/officeDocument/2006/relationships/slideLayout" Target="../slideLayouts/slideLayout46.xml" /><Relationship Id="rId5" Type="http://schemas.openxmlformats.org/officeDocument/2006/relationships/slideLayout" Target="../slideLayouts/slideLayout40.xml" /><Relationship Id="rId15" Type="http://schemas.openxmlformats.org/officeDocument/2006/relationships/slideLayout" Target="../slideLayouts/slideLayout50.xml" /><Relationship Id="rId10" Type="http://schemas.openxmlformats.org/officeDocument/2006/relationships/slideLayout" Target="../slideLayouts/slideLayout45.xml" /><Relationship Id="rId19" Type="http://schemas.openxmlformats.org/officeDocument/2006/relationships/theme" Target="../theme/theme3.xml" /><Relationship Id="rId4" Type="http://schemas.openxmlformats.org/officeDocument/2006/relationships/slideLayout" Target="../slideLayouts/slideLayout39.xml" /><Relationship Id="rId9" Type="http://schemas.openxmlformats.org/officeDocument/2006/relationships/slideLayout" Target="../slideLayouts/slideLayout44.xml" /><Relationship Id="rId14" Type="http://schemas.openxmlformats.org/officeDocument/2006/relationships/slideLayout" Target="../slideLayouts/slideLayout49.xml" /></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1.xml" /><Relationship Id="rId13" Type="http://schemas.openxmlformats.org/officeDocument/2006/relationships/slideLayout" Target="../slideLayouts/slideLayout66.xml" /><Relationship Id="rId18" Type="http://schemas.openxmlformats.org/officeDocument/2006/relationships/slideLayout" Target="../slideLayouts/slideLayout71.xml" /><Relationship Id="rId3" Type="http://schemas.openxmlformats.org/officeDocument/2006/relationships/slideLayout" Target="../slideLayouts/slideLayout56.xml" /><Relationship Id="rId7" Type="http://schemas.openxmlformats.org/officeDocument/2006/relationships/slideLayout" Target="../slideLayouts/slideLayout60.xml" /><Relationship Id="rId12" Type="http://schemas.openxmlformats.org/officeDocument/2006/relationships/slideLayout" Target="../slideLayouts/slideLayout65.xml" /><Relationship Id="rId17" Type="http://schemas.openxmlformats.org/officeDocument/2006/relationships/slideLayout" Target="../slideLayouts/slideLayout70.xml" /><Relationship Id="rId2" Type="http://schemas.openxmlformats.org/officeDocument/2006/relationships/slideLayout" Target="../slideLayouts/slideLayout55.xml" /><Relationship Id="rId16" Type="http://schemas.openxmlformats.org/officeDocument/2006/relationships/slideLayout" Target="../slideLayouts/slideLayout69.xml" /><Relationship Id="rId20" Type="http://schemas.openxmlformats.org/officeDocument/2006/relationships/image" Target="../media/image1.png" /><Relationship Id="rId1" Type="http://schemas.openxmlformats.org/officeDocument/2006/relationships/slideLayout" Target="../slideLayouts/slideLayout54.xml" /><Relationship Id="rId6" Type="http://schemas.openxmlformats.org/officeDocument/2006/relationships/slideLayout" Target="../slideLayouts/slideLayout59.xml" /><Relationship Id="rId11" Type="http://schemas.openxmlformats.org/officeDocument/2006/relationships/slideLayout" Target="../slideLayouts/slideLayout64.xml" /><Relationship Id="rId5" Type="http://schemas.openxmlformats.org/officeDocument/2006/relationships/slideLayout" Target="../slideLayouts/slideLayout58.xml" /><Relationship Id="rId15" Type="http://schemas.openxmlformats.org/officeDocument/2006/relationships/slideLayout" Target="../slideLayouts/slideLayout68.xml" /><Relationship Id="rId10" Type="http://schemas.openxmlformats.org/officeDocument/2006/relationships/slideLayout" Target="../slideLayouts/slideLayout63.xml" /><Relationship Id="rId19" Type="http://schemas.openxmlformats.org/officeDocument/2006/relationships/theme" Target="../theme/theme4.xml" /><Relationship Id="rId4" Type="http://schemas.openxmlformats.org/officeDocument/2006/relationships/slideLayout" Target="../slideLayouts/slideLayout57.xml" /><Relationship Id="rId9" Type="http://schemas.openxmlformats.org/officeDocument/2006/relationships/slideLayout" Target="../slideLayouts/slideLayout62.xml" /><Relationship Id="rId14" Type="http://schemas.openxmlformats.org/officeDocument/2006/relationships/slideLayout" Target="../slideLayouts/slideLayout67.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187"/>
        <p:cNvGrpSpPr/>
        <p:nvPr/>
      </p:nvGrpSpPr>
      <p:grpSpPr>
        <a:xfrm>
          <a:off x="0" y="0"/>
          <a:ext cx="0" cy="0"/>
          <a:chOff x="0" y="0"/>
          <a:chExt cx="0" cy="0"/>
        </a:xfrm>
      </p:grpSpPr>
      <p:sp>
        <p:nvSpPr>
          <p:cNvPr id="188" name="Google Shape;188;p3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89" name="Google Shape;189;p3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90" name="Google Shape;190;p3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91" name="Google Shape;191;p3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92" name="Google Shape;192;p3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95050564"/>
      </p:ext>
    </p:extLst>
  </p:cSld>
  <p:clrMap bg1="lt1" tx1="dk1" bg2="dk2"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 id="2147483739" r:id="rId15"/>
    <p:sldLayoutId id="2147483740" r:id="rId16"/>
    <p:sldLayoutId id="2147483741" r:id="rId17"/>
    <p:sldLayoutId id="2147483742"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187"/>
        <p:cNvGrpSpPr/>
        <p:nvPr/>
      </p:nvGrpSpPr>
      <p:grpSpPr>
        <a:xfrm>
          <a:off x="0" y="0"/>
          <a:ext cx="0" cy="0"/>
          <a:chOff x="0" y="0"/>
          <a:chExt cx="0" cy="0"/>
        </a:xfrm>
      </p:grpSpPr>
      <p:sp>
        <p:nvSpPr>
          <p:cNvPr id="188" name="Google Shape;188;p3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89" name="Google Shape;189;p3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90" name="Google Shape;190;p3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91" name="Google Shape;191;p3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192" name="Google Shape;192;p3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634531863"/>
      </p:ext>
    </p:extLst>
  </p:cSld>
  <p:clrMap bg1="lt1" tx1="dk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 id="2147483761"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 Id="rId5" Type="http://schemas.openxmlformats.org/officeDocument/2006/relationships/image" Target="../media/image6.png" /><Relationship Id="rId4" Type="http://schemas.openxmlformats.org/officeDocument/2006/relationships/image" Target="../media/image5.jpg"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21.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57.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57.xml" /></Relationships>
</file>

<file path=ppt/slides/_rels/slide7.xml.rels><?xml version="1.0" encoding="UTF-8" standalone="yes"?>
<Relationships xmlns="http://schemas.openxmlformats.org/package/2006/relationships"><Relationship Id="rId3" Type="http://schemas.openxmlformats.org/officeDocument/2006/relationships/hyperlink" Target="https://www.esl-lab.com/difficult/job-hunting/" TargetMode="External" /><Relationship Id="rId2" Type="http://schemas.openxmlformats.org/officeDocument/2006/relationships/notesSlide" Target="../notesSlides/notesSlide7.xml" /><Relationship Id="rId1" Type="http://schemas.openxmlformats.org/officeDocument/2006/relationships/slideLayout" Target="../slideLayouts/slideLayout57.xml" /><Relationship Id="rId4" Type="http://schemas.openxmlformats.org/officeDocument/2006/relationships/image" Target="../media/image6.png"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57.xml" /></Relationships>
</file>

<file path=ppt/slides/_rels/slide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9.xml" /><Relationship Id="rId1" Type="http://schemas.openxmlformats.org/officeDocument/2006/relationships/slideLayout" Target="../slideLayouts/slideLayout57.xml" /></Relationships>
</file>

<file path=ppt/slides/_rels/slide1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0.xml" /><Relationship Id="rId1" Type="http://schemas.openxmlformats.org/officeDocument/2006/relationships/slideLayout" Target="../slideLayouts/slideLayout57.xml" /></Relationships>
</file>

<file path=ppt/slides/_rels/slide1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1.xml" /><Relationship Id="rId1" Type="http://schemas.openxmlformats.org/officeDocument/2006/relationships/slideLayout" Target="../slideLayouts/slideLayout57.xml" /></Relationships>
</file>

<file path=ppt/slides/_rels/slide1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2.xml" /><Relationship Id="rId1" Type="http://schemas.openxmlformats.org/officeDocument/2006/relationships/slideLayout" Target="../slideLayouts/slideLayout57.xml" /></Relationships>
</file>

<file path=ppt/slides/_rels/slide1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3.xml" /><Relationship Id="rId1" Type="http://schemas.openxmlformats.org/officeDocument/2006/relationships/slideLayout" Target="../slideLayouts/slideLayout38.xml" /></Relationships>
</file>

<file path=ppt/slides/_rels/slide1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4.xml" /><Relationship Id="rId1" Type="http://schemas.openxmlformats.org/officeDocument/2006/relationships/slideLayout" Target="../slideLayouts/slideLayout38.xml" /></Relationships>
</file>

<file path=ppt/slides/_rels/slide1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5.xml" /><Relationship Id="rId1" Type="http://schemas.openxmlformats.org/officeDocument/2006/relationships/slideLayout" Target="../slideLayouts/slideLayout38.xml" /></Relationships>
</file>

<file path=ppt/slides/_rels/slide1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6.xml" /><Relationship Id="rId1" Type="http://schemas.openxmlformats.org/officeDocument/2006/relationships/slideLayout" Target="../slideLayouts/slideLayout38.xml" /></Relationships>
</file>

<file path=ppt/slides/_rels/slide1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7.xml" /><Relationship Id="rId1" Type="http://schemas.openxmlformats.org/officeDocument/2006/relationships/slideLayout" Target="../slideLayouts/slideLayout38.xml" /></Relationships>
</file>

<file path=ppt/slides/_rels/slide1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8.xml" /><Relationship Id="rId1" Type="http://schemas.openxmlformats.org/officeDocument/2006/relationships/slideLayout" Target="../slideLayouts/slideLayout38.xml" /></Relationships>
</file>

<file path=ppt/slides/_rels/slide1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9.xml" /><Relationship Id="rId1" Type="http://schemas.openxmlformats.org/officeDocument/2006/relationships/slideLayout" Target="../slideLayouts/slideLayout3.xml" /></Relationships>
</file>

<file path=ppt/slides/_rels/slide2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0.xml" /><Relationship Id="rId1" Type="http://schemas.openxmlformats.org/officeDocument/2006/relationships/slideLayout" Target="../slideLayouts/slideLayout4.xml" /></Relationships>
</file>

<file path=ppt/slides/_rels/slide2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1.xml" /><Relationship Id="rId1" Type="http://schemas.openxmlformats.org/officeDocument/2006/relationships/slideLayout" Target="../slideLayouts/slideLayout4.xml" /></Relationships>
</file>

<file path=ppt/slides/_rels/slide2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2.xml" /><Relationship Id="rId1" Type="http://schemas.openxmlformats.org/officeDocument/2006/relationships/slideLayout" Target="../slideLayouts/slideLayout4.xml" /></Relationships>
</file>

<file path=ppt/slides/_rels/slide2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3.xml" /><Relationship Id="rId1" Type="http://schemas.openxmlformats.org/officeDocument/2006/relationships/slideLayout" Target="../slideLayouts/slideLayout4.xml" /></Relationships>
</file>

<file path=ppt/slides/_rels/slide2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4.xml" /><Relationship Id="rId1" Type="http://schemas.openxmlformats.org/officeDocument/2006/relationships/slideLayout" Target="../slideLayouts/slideLayout4.xml" /></Relationships>
</file>

<file path=ppt/slides/_rels/slide2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5.xml" /><Relationship Id="rId1" Type="http://schemas.openxmlformats.org/officeDocument/2006/relationships/slideLayout" Target="../slideLayouts/slideLayout4.xml" /></Relationships>
</file>

<file path=ppt/slides/_rels/slide2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6.xml" /><Relationship Id="rId1" Type="http://schemas.openxmlformats.org/officeDocument/2006/relationships/slideLayout" Target="../slideLayouts/slideLayout3.xml" /></Relationships>
</file>

<file path=ppt/slides/_rels/slide2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7.xml" /><Relationship Id="rId1" Type="http://schemas.openxmlformats.org/officeDocument/2006/relationships/slideLayout" Target="../slideLayouts/slideLayout4.xml" /></Relationships>
</file>

<file path=ppt/slides/_rels/slide28.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notesSlide" Target="../notesSlides/notesSlide28.xml" /><Relationship Id="rId1" Type="http://schemas.openxmlformats.org/officeDocument/2006/relationships/slideLayout" Target="../slideLayouts/slideLayout5.xml" /><Relationship Id="rId6" Type="http://schemas.openxmlformats.org/officeDocument/2006/relationships/image" Target="../media/image10.png" /><Relationship Id="rId5" Type="http://schemas.openxmlformats.org/officeDocument/2006/relationships/image" Target="../media/image9.png" /><Relationship Id="rId4" Type="http://schemas.openxmlformats.org/officeDocument/2006/relationships/image" Target="../media/image8.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8"/>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82" name="Google Shape;282;p58"/>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chemeClr val="dk1"/>
                </a:solidFill>
                <a:latin typeface="Times New Roman"/>
                <a:ea typeface="Times New Roman"/>
                <a:cs typeface="Times New Roman"/>
                <a:sym typeface="Times New Roman"/>
              </a:rPr>
              <a:t>Prepared by</a:t>
            </a:r>
            <a:endParaRPr sz="1400" b="0" i="0" u="none" strike="noStrike" cap="none" dirty="0">
              <a:solidFill>
                <a:srgbClr val="000000"/>
              </a:solidFill>
              <a:latin typeface="Arial"/>
              <a:ea typeface="Arial"/>
              <a:cs typeface="Arial"/>
              <a:sym typeface="Arial"/>
            </a:endParaRPr>
          </a:p>
        </p:txBody>
      </p:sp>
      <p:sp>
        <p:nvSpPr>
          <p:cNvPr id="283" name="Google Shape;283;p58"/>
          <p:cNvSpPr/>
          <p:nvPr/>
        </p:nvSpPr>
        <p:spPr>
          <a:xfrm>
            <a:off x="505360" y="5028707"/>
            <a:ext cx="3516600" cy="529200"/>
          </a:xfrm>
          <a:prstGeom prst="roundRect">
            <a:avLst>
              <a:gd name="adj" fmla="val 16667"/>
            </a:avLst>
          </a:prstGeom>
          <a:solidFill>
            <a:srgbClr val="00B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lt1"/>
                </a:solidFill>
                <a:latin typeface="Times New Roman"/>
                <a:ea typeface="Times New Roman"/>
                <a:cs typeface="Times New Roman"/>
                <a:sym typeface="Times New Roman"/>
              </a:rPr>
              <a:t>Ahmed Soliman</a:t>
            </a:r>
            <a:endParaRPr sz="2800" b="1" i="0" u="none" strike="noStrike" cap="none" dirty="0">
              <a:solidFill>
                <a:schemeClr val="lt1"/>
              </a:solidFill>
              <a:latin typeface="Times New Roman"/>
              <a:ea typeface="Times New Roman"/>
              <a:cs typeface="Times New Roman"/>
              <a:sym typeface="Times New Roman"/>
            </a:endParaRPr>
          </a:p>
        </p:txBody>
      </p:sp>
      <p:sp>
        <p:nvSpPr>
          <p:cNvPr id="284" name="Google Shape;284;p58"/>
          <p:cNvSpPr/>
          <p:nvPr/>
        </p:nvSpPr>
        <p:spPr>
          <a:xfrm>
            <a:off x="6200343" y="-320675"/>
            <a:ext cx="7410450" cy="7410450"/>
          </a:xfrm>
          <a:prstGeom prst="ellipse">
            <a:avLst/>
          </a:prstGeom>
          <a:blipFill rotWithShape="1">
            <a:blip r:embed="rId3">
              <a:alphaModFix/>
            </a:blip>
            <a:stretch>
              <a:fillRect t="-994"/>
            </a:stretch>
          </a:blip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285" name="Google Shape;285;p58"/>
          <p:cNvPicPr preferRelativeResize="0"/>
          <p:nvPr/>
        </p:nvPicPr>
        <p:blipFill rotWithShape="1">
          <a:blip r:embed="rId4">
            <a:alphaModFix/>
          </a:blip>
          <a:srcRect t="27876" b="25426"/>
          <a:stretch/>
        </p:blipFill>
        <p:spPr>
          <a:xfrm>
            <a:off x="194617" y="269653"/>
            <a:ext cx="2954655" cy="1379622"/>
          </a:xfrm>
          <a:prstGeom prst="rect">
            <a:avLst/>
          </a:prstGeom>
          <a:noFill/>
          <a:ln>
            <a:noFill/>
          </a:ln>
        </p:spPr>
      </p:pic>
      <p:sp>
        <p:nvSpPr>
          <p:cNvPr id="286" name="Google Shape;286;p58"/>
          <p:cNvSpPr txBox="1"/>
          <p:nvPr/>
        </p:nvSpPr>
        <p:spPr>
          <a:xfrm>
            <a:off x="194625" y="2245000"/>
            <a:ext cx="5328600" cy="615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English Course- Advanced Level</a:t>
            </a:r>
            <a:endParaRPr sz="2800" b="1" i="0" u="none" strike="noStrike" cap="none" dirty="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59"/>
          <p:cNvPicPr preferRelativeResize="0"/>
          <p:nvPr/>
        </p:nvPicPr>
        <p:blipFill rotWithShape="1">
          <a:blip r:embed="rId3">
            <a:alphaModFix/>
          </a:blip>
          <a:srcRect/>
          <a:stretch/>
        </p:blipFill>
        <p:spPr>
          <a:xfrm>
            <a:off x="-59992" y="-58058"/>
            <a:ext cx="12663752" cy="7053944"/>
          </a:xfrm>
          <a:prstGeom prst="rect">
            <a:avLst/>
          </a:prstGeom>
          <a:noFill/>
          <a:ln>
            <a:noFill/>
          </a:ln>
        </p:spPr>
      </p:pic>
      <p:sp>
        <p:nvSpPr>
          <p:cNvPr id="293" name="Google Shape;293;p59"/>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pic>
        <p:nvPicPr>
          <p:cNvPr id="294" name="Google Shape;294;p59"/>
          <p:cNvPicPr preferRelativeResize="0">
            <a:picLocks noGrp="1"/>
          </p:cNvPicPr>
          <p:nvPr>
            <p:ph type="pic" idx="2"/>
          </p:nvPr>
        </p:nvPicPr>
        <p:blipFill rotWithShape="1">
          <a:blip r:embed="rId4">
            <a:alphaModFix/>
          </a:blip>
          <a:srcRect l="4175" r="4175"/>
          <a:stretch/>
        </p:blipFill>
        <p:spPr>
          <a:xfrm>
            <a:off x="0" y="-43542"/>
            <a:ext cx="8659664" cy="5300798"/>
          </a:xfrm>
          <a:prstGeom prst="rect">
            <a:avLst/>
          </a:prstGeom>
          <a:solidFill>
            <a:srgbClr val="D8D8D8">
              <a:alpha val="48235"/>
            </a:srgbClr>
          </a:solidFill>
          <a:ln>
            <a:noFill/>
          </a:ln>
        </p:spPr>
      </p:pic>
      <p:sp>
        <p:nvSpPr>
          <p:cNvPr id="295" name="Google Shape;295;p59"/>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8</a:t>
            </a:r>
            <a:endParaRPr sz="2800" b="1" i="0" u="none" strike="noStrike" cap="none" dirty="0">
              <a:solidFill>
                <a:schemeClr val="dk1"/>
              </a:solidFill>
              <a:latin typeface="Times New Roman"/>
              <a:ea typeface="Times New Roman"/>
              <a:cs typeface="Times New Roman"/>
              <a:sym typeface="Times New Roman"/>
            </a:endParaRPr>
          </a:p>
        </p:txBody>
      </p:sp>
      <p:sp>
        <p:nvSpPr>
          <p:cNvPr id="296" name="Google Shape;296;p59"/>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lt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297" name="Google Shape;297;p59"/>
          <p:cNvPicPr preferRelativeResize="0"/>
          <p:nvPr/>
        </p:nvPicPr>
        <p:blipFill rotWithShape="1">
          <a:blip r:embed="rId5">
            <a:alphaModFix/>
          </a:blip>
          <a:srcRect t="27876" b="2542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60"/>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03" name="Google Shape;303;p60"/>
          <p:cNvSpPr/>
          <p:nvPr/>
        </p:nvSpPr>
        <p:spPr>
          <a:xfrm>
            <a:off x="8607914" y="952845"/>
            <a:ext cx="4128300" cy="4952400"/>
          </a:xfrm>
          <a:prstGeom prst="roundRect">
            <a:avLst>
              <a:gd name="adj" fmla="val 6140"/>
            </a:avLst>
          </a:prstGeom>
          <a:solidFill>
            <a:srgbClr val="00B0F0">
              <a:alpha val="60392"/>
            </a:srgbClr>
          </a:solidFill>
          <a:ln>
            <a:noFill/>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04" name="Google Shape;304;p60"/>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05" name="Google Shape;305;p60"/>
          <p:cNvSpPr txBox="1"/>
          <p:nvPr/>
        </p:nvSpPr>
        <p:spPr>
          <a:xfrm>
            <a:off x="1645301" y="1664081"/>
            <a:ext cx="8417400"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Lecture Outline:</a:t>
            </a:r>
            <a:endParaRPr sz="2800" b="1" i="0" u="none" strike="noStrike" cap="none"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8000"/>
              <a:buFont typeface="Arial"/>
              <a:buNone/>
            </a:pPr>
            <a:r>
              <a:rPr lang="en-US" sz="2800" b="1" i="0" u="none" strike="noStrike" cap="none" dirty="0">
                <a:solidFill>
                  <a:srgbClr val="0000FF"/>
                </a:solidFill>
                <a:latin typeface="Times New Roman"/>
                <a:ea typeface="Times New Roman"/>
                <a:cs typeface="Times New Roman"/>
                <a:sym typeface="Times New Roman"/>
              </a:rPr>
              <a:t>Listening: Job Hunting</a:t>
            </a:r>
          </a:p>
          <a:p>
            <a:pPr marL="0" marR="0" lvl="0" indent="0" algn="l" rtl="0">
              <a:lnSpc>
                <a:spcPct val="100000"/>
              </a:lnSpc>
              <a:spcBef>
                <a:spcPts val="0"/>
              </a:spcBef>
              <a:spcAft>
                <a:spcPts val="0"/>
              </a:spcAft>
              <a:buClr>
                <a:srgbClr val="FF0000"/>
              </a:buClr>
              <a:buSzPts val="8000"/>
              <a:buFont typeface="Calibri"/>
              <a:buNone/>
            </a:pPr>
            <a:r>
              <a:rPr lang="en-US" sz="2800" b="1" i="0" u="none" strike="noStrike" cap="none" dirty="0">
                <a:solidFill>
                  <a:srgbClr val="0000FF"/>
                </a:solidFill>
                <a:latin typeface="Times New Roman"/>
                <a:ea typeface="Times New Roman"/>
                <a:cs typeface="Times New Roman"/>
                <a:sym typeface="Times New Roman"/>
              </a:rPr>
              <a:t>Reading: World War II </a:t>
            </a:r>
          </a:p>
          <a:p>
            <a:pPr marL="0" marR="0" lvl="0" indent="0" algn="l" rtl="0">
              <a:lnSpc>
                <a:spcPct val="100000"/>
              </a:lnSpc>
              <a:spcBef>
                <a:spcPts val="0"/>
              </a:spcBef>
              <a:spcAft>
                <a:spcPts val="0"/>
              </a:spcAft>
              <a:buClr>
                <a:srgbClr val="FF0000"/>
              </a:buClr>
              <a:buSzPts val="8000"/>
              <a:buFont typeface="Calibri"/>
              <a:buNone/>
            </a:pPr>
            <a:r>
              <a:rPr lang="en-US" sz="2800" b="1" dirty="0">
                <a:solidFill>
                  <a:srgbClr val="0000FF"/>
                </a:solidFill>
                <a:latin typeface="Times New Roman"/>
                <a:ea typeface="Times New Roman"/>
                <a:cs typeface="Times New Roman"/>
                <a:sym typeface="Times New Roman"/>
              </a:rPr>
              <a:t>Grammar: Past perfect</a:t>
            </a:r>
          </a:p>
          <a:p>
            <a:pPr marL="0" marR="0" lvl="0" indent="0" algn="l" rtl="0">
              <a:lnSpc>
                <a:spcPct val="100000"/>
              </a:lnSpc>
              <a:spcBef>
                <a:spcPts val="0"/>
              </a:spcBef>
              <a:spcAft>
                <a:spcPts val="0"/>
              </a:spcAft>
              <a:buClr>
                <a:schemeClr val="dk1"/>
              </a:buClr>
              <a:buSzPts val="1100"/>
              <a:buFont typeface="Arial"/>
              <a:buNone/>
            </a:pPr>
            <a:r>
              <a:rPr lang="en-US" sz="2800" b="1" i="0" u="none" strike="noStrike" cap="none" dirty="0">
                <a:solidFill>
                  <a:srgbClr val="0000FF"/>
                </a:solidFill>
                <a:latin typeface="Times New Roman"/>
                <a:ea typeface="Times New Roman"/>
                <a:cs typeface="Times New Roman"/>
                <a:sym typeface="Times New Roman"/>
              </a:rPr>
              <a:t>Speaking: </a:t>
            </a:r>
            <a:r>
              <a:rPr lang="en-US" sz="2800" b="1" dirty="0">
                <a:solidFill>
                  <a:srgbClr val="0000FF"/>
                </a:solidFill>
                <a:latin typeface="Times New Roman"/>
                <a:ea typeface="Times New Roman"/>
                <a:cs typeface="Times New Roman"/>
                <a:sym typeface="Times New Roman"/>
              </a:rPr>
              <a:t>Describe a film/movie actor from your country who is very popular.</a:t>
            </a:r>
          </a:p>
          <a:p>
            <a:pPr marL="0" marR="0" lvl="0" indent="0" algn="l" rtl="0">
              <a:lnSpc>
                <a:spcPct val="100000"/>
              </a:lnSpc>
              <a:spcBef>
                <a:spcPts val="0"/>
              </a:spcBef>
              <a:spcAft>
                <a:spcPts val="0"/>
              </a:spcAft>
              <a:buClr>
                <a:schemeClr val="dk1"/>
              </a:buClr>
              <a:buSzPts val="1100"/>
              <a:buFont typeface="Arial"/>
              <a:buNone/>
            </a:pPr>
            <a:endParaRPr lang="en-US" sz="2800" b="1" dirty="0">
              <a:solidFill>
                <a:srgbClr val="0000FF"/>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100"/>
              <a:buFont typeface="Arial"/>
              <a:buNone/>
            </a:pPr>
            <a:endParaRPr sz="2800" b="1" i="0" u="none" strike="noStrike" cap="none" dirty="0">
              <a:solidFill>
                <a:srgbClr val="0000FF"/>
              </a:solidFill>
              <a:latin typeface="Times New Roman"/>
              <a:ea typeface="Times New Roman"/>
              <a:cs typeface="Times New Roman"/>
              <a:sym typeface="Times New Roman"/>
            </a:endParaRPr>
          </a:p>
        </p:txBody>
      </p:sp>
      <p:sp>
        <p:nvSpPr>
          <p:cNvPr id="306" name="Google Shape;306;p6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07" name="Google Shape;307;p60"/>
          <p:cNvPicPr preferRelativeResize="0"/>
          <p:nvPr/>
        </p:nvPicPr>
        <p:blipFill rotWithShape="1">
          <a:blip r:embed="rId3">
            <a:alphaModFix/>
          </a:blip>
          <a:srcRect t="27874" b="25427"/>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61"/>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13" name="Google Shape;313;p61"/>
          <p:cNvSpPr/>
          <p:nvPr/>
        </p:nvSpPr>
        <p:spPr>
          <a:xfrm>
            <a:off x="8607914" y="952845"/>
            <a:ext cx="4128300" cy="4952400"/>
          </a:xfrm>
          <a:prstGeom prst="roundRect">
            <a:avLst>
              <a:gd name="adj" fmla="val 6140"/>
            </a:avLst>
          </a:prstGeom>
          <a:solidFill>
            <a:srgbClr val="00B0F0">
              <a:alpha val="61180"/>
            </a:srgbClr>
          </a:solidFill>
          <a:ln>
            <a:noFill/>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14" name="Google Shape;314;p61"/>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315" name="Google Shape;315;p61"/>
          <p:cNvSpPr txBox="1"/>
          <p:nvPr/>
        </p:nvSpPr>
        <p:spPr>
          <a:xfrm>
            <a:off x="1675976" y="1468531"/>
            <a:ext cx="8417400" cy="2309823"/>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Listening </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200" b="1" i="0" u="none" strike="noStrike" cap="none" dirty="0">
                <a:solidFill>
                  <a:srgbClr val="FF0000"/>
                </a:solidFill>
                <a:latin typeface="Times New Roman"/>
                <a:ea typeface="Times New Roman"/>
                <a:cs typeface="Times New Roman"/>
                <a:sym typeface="Times New Roman"/>
              </a:rPr>
              <a:t>(</a:t>
            </a:r>
            <a:r>
              <a:rPr lang="en-US" sz="3200" b="1" dirty="0">
                <a:solidFill>
                  <a:srgbClr val="FF0000"/>
                </a:solidFill>
                <a:latin typeface="Times New Roman"/>
                <a:ea typeface="Times New Roman"/>
                <a:cs typeface="Times New Roman"/>
                <a:sym typeface="Times New Roman"/>
              </a:rPr>
              <a:t>Job Hunting</a:t>
            </a:r>
            <a:r>
              <a:rPr lang="en-US" sz="3200" b="1" i="0" u="none" strike="noStrike" cap="none" dirty="0">
                <a:solidFill>
                  <a:srgbClr val="FF0000"/>
                </a:solidFill>
                <a:latin typeface="Times New Roman"/>
                <a:ea typeface="Times New Roman"/>
                <a:cs typeface="Times New Roman"/>
                <a:sym typeface="Times New Roman"/>
              </a:rPr>
              <a:t>)</a:t>
            </a:r>
            <a:endParaRPr sz="32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316" name="Google Shape;316;p6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317" name="Google Shape;317;p61"/>
          <p:cNvPicPr preferRelativeResize="0"/>
          <p:nvPr/>
        </p:nvPicPr>
        <p:blipFill rotWithShape="1">
          <a:blip r:embed="rId3">
            <a:alphaModFix/>
          </a:blip>
          <a:srcRect t="27877" b="25426"/>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6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23" name="Google Shape;323;p62"/>
          <p:cNvSpPr txBox="1"/>
          <p:nvPr/>
        </p:nvSpPr>
        <p:spPr>
          <a:xfrm>
            <a:off x="774441" y="1019075"/>
            <a:ext cx="8131459" cy="5388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900"/>
              <a:buFont typeface="Arial"/>
              <a:buNone/>
              <a:tabLst/>
              <a:defRPr/>
            </a:pPr>
            <a:r>
              <a:rPr kumimoji="0" lang="en-US" sz="29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Vocabulary and Sample Sentences</a:t>
            </a:r>
            <a:endParaRPr kumimoji="0" sz="1500" b="1" i="0" u="none" strike="noStrike" kern="0" cap="none" spc="0" normalizeH="0" baseline="0" noProof="0" dirty="0">
              <a:ln>
                <a:noFill/>
              </a:ln>
              <a:solidFill>
                <a:srgbClr val="FF0000"/>
              </a:solidFill>
              <a:effectLst/>
              <a:uLnTx/>
              <a:uFillTx/>
              <a:latin typeface="Arial"/>
              <a:ea typeface="Arial"/>
              <a:cs typeface="Arial"/>
              <a:sym typeface="Arial"/>
            </a:endParaRPr>
          </a:p>
        </p:txBody>
      </p:sp>
      <p:sp>
        <p:nvSpPr>
          <p:cNvPr id="324" name="Google Shape;324;p6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25" name="Google Shape;325;p62"/>
          <p:cNvSpPr txBox="1"/>
          <p:nvPr/>
        </p:nvSpPr>
        <p:spPr>
          <a:xfrm>
            <a:off x="617375" y="1685500"/>
            <a:ext cx="10812600" cy="4524275"/>
          </a:xfrm>
          <a:prstGeom prst="rect">
            <a:avLst/>
          </a:prstGeom>
          <a:noFill/>
          <a:ln>
            <a:noFill/>
          </a:ln>
        </p:spPr>
        <p:txBody>
          <a:bodyPr spcFirstLastPara="1" wrap="square" lIns="91425" tIns="45700" rIns="91425" bIns="45700" anchor="t" anchorCtr="0">
            <a:spAutoFit/>
          </a:bodyPr>
          <a:lstStyle/>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lead</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(noun)</a:t>
            </a:r>
            <a:r>
              <a:rPr lang="en-US" sz="1800" b="0" i="0" dirty="0">
                <a:solidFill>
                  <a:srgbClr val="070707"/>
                </a:solidFill>
                <a:effectLst/>
                <a:highlight>
                  <a:srgbClr val="FFFFFF"/>
                </a:highlight>
                <a:latin typeface="Helvetica Neue" panose="020B0604020202020204" charset="0"/>
              </a:rPr>
              <a:t>: information that will help you find a solution to a problem or situation </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Although my sister has a few job </a:t>
            </a:r>
            <a:r>
              <a:rPr lang="en-US" sz="1800" b="0" i="0" u="sng" dirty="0">
                <a:solidFill>
                  <a:srgbClr val="070707"/>
                </a:solidFill>
                <a:effectLst/>
                <a:highlight>
                  <a:srgbClr val="FFFFFF"/>
                </a:highlight>
                <a:latin typeface="Helvetica Neue" panose="020B0604020202020204" charset="0"/>
              </a:rPr>
              <a:t>leads</a:t>
            </a:r>
            <a:r>
              <a:rPr lang="en-US" sz="1800" b="0" i="0" dirty="0">
                <a:solidFill>
                  <a:srgbClr val="070707"/>
                </a:solidFill>
                <a:effectLst/>
                <a:highlight>
                  <a:srgbClr val="FFFFFF"/>
                </a:highlight>
                <a:latin typeface="Helvetica Neue" panose="020B0604020202020204" charset="0"/>
              </a:rPr>
              <a:t>, she knows that finding work these days will be difficult.</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look up</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(phrasal verb)</a:t>
            </a:r>
            <a:r>
              <a:rPr lang="en-US" sz="1800" b="0" i="0" dirty="0">
                <a:solidFill>
                  <a:srgbClr val="070707"/>
                </a:solidFill>
                <a:effectLst/>
                <a:highlight>
                  <a:srgbClr val="FFFFFF"/>
                </a:highlight>
                <a:latin typeface="Helvetica Neue" panose="020B0604020202020204" charset="0"/>
              </a:rPr>
              <a:t>: improve or get better</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More companies are moving their offices to this area, so the job market is </a:t>
            </a:r>
            <a:r>
              <a:rPr lang="en-US" sz="1800" b="0" i="0" u="sng" dirty="0">
                <a:solidFill>
                  <a:srgbClr val="070707"/>
                </a:solidFill>
                <a:effectLst/>
                <a:highlight>
                  <a:srgbClr val="FFFFFF"/>
                </a:highlight>
                <a:latin typeface="Helvetica Neue" panose="020B0604020202020204" charset="0"/>
              </a:rPr>
              <a:t>looking up</a:t>
            </a:r>
            <a:r>
              <a:rPr lang="en-US" sz="1800" b="0" i="0" dirty="0">
                <a:solidFill>
                  <a:srgbClr val="070707"/>
                </a:solidFill>
                <a:effectLst/>
                <a:highlight>
                  <a:srgbClr val="FFFFFF"/>
                </a:highlight>
                <a:latin typeface="Helvetica Neue" panose="020B0604020202020204" charset="0"/>
              </a:rPr>
              <a:t>.</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in a nutshell</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(idiom)</a:t>
            </a:r>
            <a:r>
              <a:rPr lang="en-US" sz="1800" b="0" i="0" dirty="0">
                <a:solidFill>
                  <a:srgbClr val="070707"/>
                </a:solidFill>
                <a:effectLst/>
                <a:highlight>
                  <a:srgbClr val="FFFFFF"/>
                </a:highlight>
                <a:latin typeface="Helvetica Neue" panose="020B0604020202020204" charset="0"/>
              </a:rPr>
              <a:t>: used when summarizing something in a very short, clear way</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Business has been very slow over the past several months, and it will be difficult to maintain our current workforce. So, </a:t>
            </a:r>
            <a:r>
              <a:rPr lang="en-US" sz="1800" b="0" i="0" u="sng" dirty="0">
                <a:solidFill>
                  <a:srgbClr val="070707"/>
                </a:solidFill>
                <a:effectLst/>
                <a:highlight>
                  <a:srgbClr val="FFFFFF"/>
                </a:highlight>
                <a:latin typeface="Helvetica Neue" panose="020B0604020202020204" charset="0"/>
              </a:rPr>
              <a:t>in a nutshell</a:t>
            </a:r>
            <a:r>
              <a:rPr lang="en-US" sz="1800" b="0" i="0" dirty="0">
                <a:solidFill>
                  <a:srgbClr val="070707"/>
                </a:solidFill>
                <a:effectLst/>
                <a:highlight>
                  <a:srgbClr val="FFFFFF"/>
                </a:highlight>
                <a:latin typeface="Helvetica Neue" panose="020B0604020202020204" charset="0"/>
              </a:rPr>
              <a:t>, we’re going to have to let some of our workers go.</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provide</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give, supply, or furnish</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The company </a:t>
            </a:r>
            <a:r>
              <a:rPr lang="en-US" sz="1800" b="0" i="0" u="sng" dirty="0">
                <a:solidFill>
                  <a:srgbClr val="070707"/>
                </a:solidFill>
                <a:effectLst/>
                <a:highlight>
                  <a:srgbClr val="FFFFFF"/>
                </a:highlight>
                <a:latin typeface="Helvetica Neue" panose="020B0604020202020204" charset="0"/>
              </a:rPr>
              <a:t>provides</a:t>
            </a:r>
            <a:r>
              <a:rPr lang="en-US" sz="1800" b="0" i="0" dirty="0">
                <a:solidFill>
                  <a:srgbClr val="070707"/>
                </a:solidFill>
                <a:effectLst/>
                <a:highlight>
                  <a:srgbClr val="FFFFFF"/>
                </a:highlight>
                <a:latin typeface="Helvetica Neue" panose="020B0604020202020204" charset="0"/>
              </a:rPr>
              <a:t> health insurance for all full-time employees.</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kind</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(noun)</a:t>
            </a:r>
            <a:r>
              <a:rPr lang="en-US" sz="1800" b="0" i="0" dirty="0">
                <a:solidFill>
                  <a:srgbClr val="070707"/>
                </a:solidFill>
                <a:effectLst/>
                <a:highlight>
                  <a:srgbClr val="FFFFFF"/>
                </a:highlight>
                <a:latin typeface="Helvetica Neue" panose="020B0604020202020204" charset="0"/>
              </a:rPr>
              <a:t>: sort or type</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Working at a restaurant my whole life isn’t the </a:t>
            </a:r>
            <a:r>
              <a:rPr lang="en-US" sz="1800" b="0" i="0" u="sng" dirty="0">
                <a:solidFill>
                  <a:srgbClr val="070707"/>
                </a:solidFill>
                <a:effectLst/>
                <a:highlight>
                  <a:srgbClr val="FFFFFF"/>
                </a:highlight>
                <a:latin typeface="Helvetica Neue" panose="020B0604020202020204" charset="0"/>
              </a:rPr>
              <a:t>sort</a:t>
            </a:r>
            <a:r>
              <a:rPr lang="en-US" sz="1800" b="0" i="0" dirty="0">
                <a:solidFill>
                  <a:srgbClr val="070707"/>
                </a:solidFill>
                <a:effectLst/>
                <a:highlight>
                  <a:srgbClr val="FFFFFF"/>
                </a:highlight>
                <a:latin typeface="Helvetica Neue" panose="020B0604020202020204" charset="0"/>
              </a:rPr>
              <a:t> of job I really want to do.</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reasonable</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(adjective)</a:t>
            </a:r>
            <a:r>
              <a:rPr lang="en-US" sz="1800" b="0" i="0" dirty="0">
                <a:solidFill>
                  <a:srgbClr val="070707"/>
                </a:solidFill>
                <a:effectLst/>
                <a:highlight>
                  <a:srgbClr val="FFFFFF"/>
                </a:highlight>
                <a:latin typeface="Helvetica Neue" panose="020B0604020202020204" charset="0"/>
              </a:rPr>
              <a:t>: fair or sensible</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I think it is </a:t>
            </a:r>
            <a:r>
              <a:rPr lang="en-US" sz="1800" b="0" i="0" u="sng" dirty="0">
                <a:solidFill>
                  <a:srgbClr val="070707"/>
                </a:solidFill>
                <a:effectLst/>
                <a:highlight>
                  <a:srgbClr val="FFFFFF"/>
                </a:highlight>
                <a:latin typeface="Helvetica Neue" panose="020B0604020202020204" charset="0"/>
              </a:rPr>
              <a:t>reasonable</a:t>
            </a:r>
            <a:r>
              <a:rPr lang="en-US" sz="1800" b="0" i="0" dirty="0">
                <a:solidFill>
                  <a:srgbClr val="070707"/>
                </a:solidFill>
                <a:effectLst/>
                <a:highlight>
                  <a:srgbClr val="FFFFFF"/>
                </a:highlight>
                <a:latin typeface="Helvetica Neue" panose="020B0604020202020204" charset="0"/>
              </a:rPr>
              <a:t> for a person to ask the questions about the company and its future during a job interview.</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earn</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make or bring in</a:t>
            </a:r>
            <a:br>
              <a:rPr lang="en-US" sz="1800" b="0" i="0" dirty="0">
                <a:solidFill>
                  <a:srgbClr val="070707"/>
                </a:solidFill>
                <a:effectLst/>
                <a:highlight>
                  <a:srgbClr val="FFFFFF"/>
                </a:highlight>
                <a:latin typeface="Helvetica Neue" panose="020B0604020202020204" charset="0"/>
              </a:rPr>
            </a:br>
            <a:endParaRPr lang="en-US" sz="1800" b="0" i="0" dirty="0">
              <a:solidFill>
                <a:srgbClr val="070707"/>
              </a:solidFill>
              <a:effectLst/>
              <a:highlight>
                <a:srgbClr val="FFFFFF"/>
              </a:highlight>
              <a:latin typeface="Helvetica Neue" panose="020B0604020202020204" charset="0"/>
            </a:endParaRPr>
          </a:p>
        </p:txBody>
      </p:sp>
      <p:sp>
        <p:nvSpPr>
          <p:cNvPr id="326" name="Google Shape;326;p6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27" name="Google Shape;327;p62"/>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6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24" name="Google Shape;324;p6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25" name="Google Shape;325;p62"/>
          <p:cNvSpPr txBox="1"/>
          <p:nvPr/>
        </p:nvSpPr>
        <p:spPr>
          <a:xfrm>
            <a:off x="617375" y="1685500"/>
            <a:ext cx="10812600" cy="3416279"/>
          </a:xfrm>
          <a:prstGeom prst="rect">
            <a:avLst/>
          </a:prstGeom>
          <a:noFill/>
          <a:ln>
            <a:noFill/>
          </a:ln>
        </p:spPr>
        <p:txBody>
          <a:bodyPr spcFirstLastPara="1" wrap="square" lIns="91425" tIns="45700" rIns="91425" bIns="45700" anchor="t" anchorCtr="0">
            <a:spAutoFit/>
          </a:bodyPr>
          <a:lstStyle/>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in the end</a:t>
            </a:r>
            <a:r>
              <a:rPr lang="en-US" sz="1800" b="0" i="0" dirty="0">
                <a:solidFill>
                  <a:srgbClr val="070707"/>
                </a:solidFill>
                <a:effectLst/>
                <a:highlight>
                  <a:srgbClr val="FFFFFF"/>
                </a:highlight>
                <a:latin typeface="Helvetica Neue" panose="020B0604020202020204" charset="0"/>
              </a:rPr>
              <a:t>: finally, after a period of time</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Even though the company was able to reduce costs, the result was the same </a:t>
            </a:r>
            <a:r>
              <a:rPr lang="en-US" sz="1800" b="0" i="0" u="sng" dirty="0">
                <a:solidFill>
                  <a:srgbClr val="070707"/>
                </a:solidFill>
                <a:effectLst/>
                <a:highlight>
                  <a:srgbClr val="FFFFFF"/>
                </a:highlight>
                <a:latin typeface="Helvetica Neue" panose="020B0604020202020204" charset="0"/>
              </a:rPr>
              <a:t>in the end</a:t>
            </a:r>
            <a:r>
              <a:rPr lang="en-US" sz="1800" b="0" i="0" dirty="0">
                <a:solidFill>
                  <a:srgbClr val="070707"/>
                </a:solidFill>
                <a:effectLst/>
                <a:highlight>
                  <a:srgbClr val="FFFFFF"/>
                </a:highlight>
                <a:latin typeface="Helvetica Neue" panose="020B0604020202020204" charset="0"/>
              </a:rPr>
              <a:t>, and the company went out of business.</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boom</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grow rapidly</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Gold mining </a:t>
            </a:r>
            <a:r>
              <a:rPr lang="en-US" sz="1800" b="0" i="0" u="sng" dirty="0">
                <a:solidFill>
                  <a:srgbClr val="070707"/>
                </a:solidFill>
                <a:effectLst/>
                <a:highlight>
                  <a:srgbClr val="FFFFFF"/>
                </a:highlight>
                <a:latin typeface="Helvetica Neue" panose="020B0604020202020204" charset="0"/>
              </a:rPr>
              <a:t>boomed</a:t>
            </a:r>
            <a:r>
              <a:rPr lang="en-US" sz="1800" b="0" i="0" dirty="0">
                <a:solidFill>
                  <a:srgbClr val="070707"/>
                </a:solidFill>
                <a:effectLst/>
                <a:highlight>
                  <a:srgbClr val="FFFFFF"/>
                </a:highlight>
                <a:latin typeface="Helvetica Neue" panose="020B0604020202020204" charset="0"/>
              </a:rPr>
              <a:t> for more than 20 years in the valley.</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era</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(noun)</a:t>
            </a:r>
            <a:r>
              <a:rPr lang="en-US" sz="1800" b="0" i="0" dirty="0">
                <a:solidFill>
                  <a:srgbClr val="070707"/>
                </a:solidFill>
                <a:effectLst/>
                <a:highlight>
                  <a:srgbClr val="FFFFFF"/>
                </a:highlight>
                <a:latin typeface="Helvetica Neue" panose="020B0604020202020204" charset="0"/>
              </a:rPr>
              <a:t>: a period of time</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The Internet started a new </a:t>
            </a:r>
            <a:r>
              <a:rPr lang="en-US" sz="1800" b="0" i="0" u="sng" dirty="0">
                <a:solidFill>
                  <a:srgbClr val="070707"/>
                </a:solidFill>
                <a:effectLst/>
                <a:highlight>
                  <a:srgbClr val="FFFFFF"/>
                </a:highlight>
                <a:latin typeface="Helvetica Neue" panose="020B0604020202020204" charset="0"/>
              </a:rPr>
              <a:t>era</a:t>
            </a:r>
            <a:r>
              <a:rPr lang="en-US" sz="1800" b="0" i="0" dirty="0">
                <a:solidFill>
                  <a:srgbClr val="070707"/>
                </a:solidFill>
                <a:effectLst/>
                <a:highlight>
                  <a:srgbClr val="FFFFFF"/>
                </a:highlight>
                <a:latin typeface="Helvetica Neue" panose="020B0604020202020204" charset="0"/>
              </a:rPr>
              <a:t> of finding jobs online.</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land a job</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(idiom)</a:t>
            </a:r>
            <a:r>
              <a:rPr lang="en-US" sz="1800" b="0" i="0" dirty="0">
                <a:solidFill>
                  <a:srgbClr val="070707"/>
                </a:solidFill>
                <a:effectLst/>
                <a:highlight>
                  <a:srgbClr val="FFFFFF"/>
                </a:highlight>
                <a:latin typeface="Helvetica Neue" panose="020B0604020202020204" charset="0"/>
              </a:rPr>
              <a:t>: find a job</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It is sometimes difficult to </a:t>
            </a:r>
            <a:r>
              <a:rPr lang="en-US" sz="1800" b="0" i="0" u="sng" dirty="0">
                <a:solidFill>
                  <a:srgbClr val="070707"/>
                </a:solidFill>
                <a:effectLst/>
                <a:highlight>
                  <a:srgbClr val="FFFFFF"/>
                </a:highlight>
                <a:latin typeface="Helvetica Neue" panose="020B0604020202020204" charset="0"/>
              </a:rPr>
              <a:t>land a job</a:t>
            </a:r>
            <a:r>
              <a:rPr lang="en-US" sz="1800" b="0" i="0" dirty="0">
                <a:solidFill>
                  <a:srgbClr val="070707"/>
                </a:solidFill>
                <a:effectLst/>
                <a:highlight>
                  <a:srgbClr val="FFFFFF"/>
                </a:highlight>
                <a:latin typeface="Helvetica Neue" panose="020B0604020202020204" charset="0"/>
              </a:rPr>
              <a:t> without much experience.</a:t>
            </a:r>
          </a:p>
          <a:p>
            <a:pPr algn="l">
              <a:buFont typeface="Arial" panose="020B0604020202020204" pitchFamily="34" charset="0"/>
              <a:buChar char="•"/>
            </a:pPr>
            <a:r>
              <a:rPr lang="en-US" sz="1800" b="1" i="0" dirty="0">
                <a:solidFill>
                  <a:srgbClr val="070707"/>
                </a:solidFill>
                <a:effectLst/>
                <a:highlight>
                  <a:srgbClr val="FFFFFF"/>
                </a:highlight>
                <a:latin typeface="Helvetica Neue" panose="020B0604020202020204" charset="0"/>
              </a:rPr>
              <a:t>sprout (up)</a:t>
            </a:r>
            <a:r>
              <a:rPr lang="en-US" sz="1800" b="0" i="0" dirty="0">
                <a:solidFill>
                  <a:srgbClr val="070707"/>
                </a:solidFill>
                <a:effectLst/>
                <a:highlight>
                  <a:srgbClr val="FFFFFF"/>
                </a:highlight>
                <a:latin typeface="Helvetica Neue" panose="020B0604020202020204" charset="0"/>
              </a:rPr>
              <a:t> </a:t>
            </a:r>
            <a:r>
              <a:rPr lang="en-US" sz="1800" b="0" i="1" dirty="0">
                <a:solidFill>
                  <a:srgbClr val="070707"/>
                </a:solidFill>
                <a:effectLst/>
                <a:highlight>
                  <a:srgbClr val="FFFFFF"/>
                </a:highlight>
                <a:latin typeface="Helvetica Neue" panose="020B0604020202020204" charset="0"/>
              </a:rPr>
              <a:t>(verb)</a:t>
            </a:r>
            <a:r>
              <a:rPr lang="en-US" sz="1800" b="0" i="0" dirty="0">
                <a:solidFill>
                  <a:srgbClr val="070707"/>
                </a:solidFill>
                <a:effectLst/>
                <a:highlight>
                  <a:srgbClr val="FFFFFF"/>
                </a:highlight>
                <a:latin typeface="Helvetica Neue" panose="020B0604020202020204" charset="0"/>
              </a:rPr>
              <a:t>: grow suddenly</a:t>
            </a:r>
            <a:br>
              <a:rPr lang="en-US" sz="1800" b="0" i="0" dirty="0">
                <a:solidFill>
                  <a:srgbClr val="070707"/>
                </a:solidFill>
                <a:effectLst/>
                <a:highlight>
                  <a:srgbClr val="FFFFFF"/>
                </a:highlight>
                <a:latin typeface="Helvetica Neue" panose="020B0604020202020204" charset="0"/>
              </a:rPr>
            </a:br>
            <a:r>
              <a:rPr lang="en-US" sz="1800" b="0" i="0" dirty="0">
                <a:solidFill>
                  <a:srgbClr val="070707"/>
                </a:solidFill>
                <a:effectLst/>
                <a:highlight>
                  <a:srgbClr val="FFFFFF"/>
                </a:highlight>
                <a:latin typeface="Helvetica Neue" panose="020B0604020202020204" charset="0"/>
              </a:rPr>
              <a:t>– A number of small software companies </a:t>
            </a:r>
            <a:r>
              <a:rPr lang="en-US" sz="1800" b="0" i="0" u="sng" dirty="0">
                <a:solidFill>
                  <a:srgbClr val="070707"/>
                </a:solidFill>
                <a:effectLst/>
                <a:highlight>
                  <a:srgbClr val="FFFFFF"/>
                </a:highlight>
                <a:latin typeface="Helvetica Neue" panose="020B0604020202020204" charset="0"/>
              </a:rPr>
              <a:t>sprouted</a:t>
            </a:r>
            <a:r>
              <a:rPr lang="en-US" sz="1800" b="0" i="0" dirty="0">
                <a:solidFill>
                  <a:srgbClr val="070707"/>
                </a:solidFill>
                <a:effectLst/>
                <a:highlight>
                  <a:srgbClr val="FFFFFF"/>
                </a:highlight>
                <a:latin typeface="Helvetica Neue" panose="020B0604020202020204" charset="0"/>
              </a:rPr>
              <a:t> in our area as a result of the demand for new computer applications.</a:t>
            </a:r>
          </a:p>
        </p:txBody>
      </p:sp>
      <p:sp>
        <p:nvSpPr>
          <p:cNvPr id="326" name="Google Shape;326;p6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27" name="Google Shape;327;p62"/>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extLst>
      <p:ext uri="{BB962C8B-B14F-4D97-AF65-F5344CB8AC3E}">
        <p14:creationId xmlns:p14="http://schemas.microsoft.com/office/powerpoint/2010/main" val="3847495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63"/>
          <p:cNvSpPr/>
          <p:nvPr/>
        </p:nvSpPr>
        <p:spPr>
          <a:xfrm>
            <a:off x="617275" y="1499175"/>
            <a:ext cx="10812600" cy="4556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33" name="Google Shape;333;p63"/>
          <p:cNvSpPr txBox="1"/>
          <p:nvPr/>
        </p:nvSpPr>
        <p:spPr>
          <a:xfrm>
            <a:off x="725775" y="1019075"/>
            <a:ext cx="8780100" cy="4464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kumimoji="0" lang="en-US" sz="2300" b="1" i="0" u="none" strike="noStrike" kern="0" cap="none" spc="0" normalizeH="0" baseline="0" noProof="0" dirty="0">
                <a:ln>
                  <a:noFill/>
                </a:ln>
                <a:solidFill>
                  <a:srgbClr val="FF0000"/>
                </a:solidFill>
                <a:effectLst/>
                <a:uLnTx/>
                <a:uFillTx/>
                <a:latin typeface="Arial"/>
                <a:ea typeface="Arial"/>
                <a:cs typeface="Arial"/>
                <a:sym typeface="Arial"/>
              </a:rPr>
              <a:t>Listen to the recording and answer the questions.</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334" name="Google Shape;334;p6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35" name="Google Shape;335;p63"/>
          <p:cNvSpPr txBox="1"/>
          <p:nvPr/>
        </p:nvSpPr>
        <p:spPr>
          <a:xfrm>
            <a:off x="617500" y="1499175"/>
            <a:ext cx="10812600" cy="414724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Pts val="2700"/>
              <a:buFont typeface="Arial"/>
              <a:buNone/>
              <a:tabLst/>
              <a:defRPr/>
            </a:pPr>
            <a:r>
              <a:rPr kumimoji="0" lang="en-US" sz="2700" b="0" i="0" u="sng" strike="noStrike" kern="0" cap="none" spc="0" normalizeH="0" baseline="0" noProof="0" dirty="0">
                <a:ln>
                  <a:noFill/>
                </a:ln>
                <a:solidFill>
                  <a:srgbClr val="0563C1"/>
                </a:solidFill>
                <a:effectLst/>
                <a:uLnTx/>
                <a:uFillTx/>
                <a:latin typeface="Times New Roman"/>
                <a:ea typeface="Times New Roman"/>
                <a:cs typeface="Times New Roman"/>
                <a:sym typeface="Times New Roman"/>
                <a:hlinkClick r:id="rId3"/>
              </a:rPr>
              <a:t>https://www.esl-lab.com/difficult/job-hunting/</a:t>
            </a:r>
            <a:endParaRPr kumimoji="0" lang="en-US" sz="2700" b="0" i="0" u="sng" strike="noStrike" kern="0" cap="none" spc="0" normalizeH="0" baseline="0" noProof="0" dirty="0">
              <a:ln>
                <a:noFill/>
              </a:ln>
              <a:solidFill>
                <a:srgbClr val="0563C1"/>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Pts val="2700"/>
              <a:buFont typeface="Arial"/>
              <a:buNone/>
              <a:tabLst/>
              <a:defRPr/>
            </a:pPr>
            <a:r>
              <a:rPr kumimoji="0" lang="en-US" sz="22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1- The man is looking for a job in _____.</a:t>
            </a:r>
          </a:p>
          <a:p>
            <a:pPr marL="0" marR="0" lvl="0" indent="0" algn="l" defTabSz="914400" rtl="0" eaLnBrk="1" fontAlgn="auto" latinLnBrk="0" hangingPunct="1">
              <a:spcBef>
                <a:spcPts val="0"/>
              </a:spcBef>
              <a:spcAft>
                <a:spcPts val="0"/>
              </a:spcAft>
              <a:buClr>
                <a:srgbClr val="000000"/>
              </a:buClr>
              <a:buSzPts val="2700"/>
              <a:buFont typeface="Arial"/>
              <a:buNone/>
              <a:tabLst/>
              <a:defRPr/>
            </a:pPr>
            <a:r>
              <a:rPr kumimoji="0" lang="en-US" sz="22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medicine</a:t>
            </a:r>
          </a:p>
          <a:p>
            <a:pPr marL="0" marR="0" lvl="0" indent="0" algn="l" defTabSz="914400" rtl="0" eaLnBrk="1" fontAlgn="auto" latinLnBrk="0" hangingPunct="1">
              <a:spcBef>
                <a:spcPts val="0"/>
              </a:spcBef>
              <a:spcAft>
                <a:spcPts val="0"/>
              </a:spcAft>
              <a:buClr>
                <a:srgbClr val="000000"/>
              </a:buClr>
              <a:buSzPts val="2700"/>
              <a:buFont typeface="Arial"/>
              <a:buNone/>
              <a:tabLst/>
              <a:defRPr/>
            </a:pPr>
            <a:r>
              <a:rPr kumimoji="0" lang="en-US" sz="22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education</a:t>
            </a:r>
          </a:p>
          <a:p>
            <a:pPr marL="0" marR="0" lvl="0" indent="0" algn="l" defTabSz="914400" rtl="0" eaLnBrk="1" fontAlgn="auto" latinLnBrk="0" hangingPunct="1">
              <a:spcBef>
                <a:spcPts val="0"/>
              </a:spcBef>
              <a:spcAft>
                <a:spcPts val="0"/>
              </a:spcAft>
              <a:buClr>
                <a:srgbClr val="000000"/>
              </a:buClr>
              <a:buSzPts val="2700"/>
              <a:buFont typeface="Arial"/>
              <a:buNone/>
              <a:tabLst/>
              <a:defRPr/>
            </a:pPr>
            <a:r>
              <a:rPr kumimoji="0" lang="en-US" sz="22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technology</a:t>
            </a:r>
          </a:p>
          <a:p>
            <a:pPr marL="0" marR="0" lvl="0" indent="0" algn="l" defTabSz="914400" rtl="0" eaLnBrk="1" fontAlgn="auto" latinLnBrk="0" hangingPunct="1">
              <a:spcBef>
                <a:spcPts val="0"/>
              </a:spcBef>
              <a:spcAft>
                <a:spcPts val="0"/>
              </a:spcAft>
              <a:buClr>
                <a:srgbClr val="000000"/>
              </a:buClr>
              <a:buSzPts val="2700"/>
              <a:buFont typeface="Arial"/>
              <a:buNone/>
              <a:tabLst/>
              <a:defRPr/>
            </a:pPr>
            <a:endParaRPr kumimoji="0" lang="en-US" sz="22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Pts val="2700"/>
              <a:buFont typeface="Arial"/>
              <a:buNone/>
              <a:tabLst/>
              <a:defRPr/>
            </a:pPr>
            <a:r>
              <a:rPr kumimoji="0" lang="en-US" sz="22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2- Which statement best describes the pay for the job?</a:t>
            </a: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Times New Roman"/>
              </a:rPr>
              <a:t>  Employees receive pay increases based on their work.</a:t>
            </a: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Times New Roman"/>
              </a:rPr>
              <a:t>  Workers are paid on a commission.</a:t>
            </a: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Times New Roman"/>
              </a:rPr>
              <a:t>  The salary is above the industry average.</a:t>
            </a:r>
          </a:p>
        </p:txBody>
      </p:sp>
      <p:sp>
        <p:nvSpPr>
          <p:cNvPr id="336" name="Google Shape;336;p6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37" name="Google Shape;337;p63"/>
          <p:cNvPicPr preferRelativeResize="0"/>
          <p:nvPr/>
        </p:nvPicPr>
        <p:blipFill rotWithShape="1">
          <a:blip r:embed="rId4">
            <a:alphaModFix/>
          </a:blip>
          <a:srcRect t="27872" b="25430"/>
          <a:stretch/>
        </p:blipFill>
        <p:spPr>
          <a:xfrm>
            <a:off x="9678850" y="268963"/>
            <a:ext cx="2305141" cy="1076343"/>
          </a:xfrm>
          <a:prstGeom prst="rect">
            <a:avLst/>
          </a:prstGeom>
          <a:noFill/>
          <a:ln>
            <a:noFill/>
          </a:ln>
        </p:spPr>
      </p:pic>
      <p:cxnSp>
        <p:nvCxnSpPr>
          <p:cNvPr id="338" name="Google Shape;338;p63"/>
          <p:cNvCxnSpPr>
            <a:cxnSpLocks/>
          </p:cNvCxnSpPr>
          <p:nvPr/>
        </p:nvCxnSpPr>
        <p:spPr>
          <a:xfrm>
            <a:off x="933061" y="3701848"/>
            <a:ext cx="1576874" cy="0"/>
          </a:xfrm>
          <a:prstGeom prst="straightConnector1">
            <a:avLst/>
          </a:prstGeom>
          <a:noFill/>
          <a:ln w="28575" cap="flat" cmpd="sng">
            <a:solidFill>
              <a:srgbClr val="0000FF"/>
            </a:solidFill>
            <a:prstDash val="solid"/>
            <a:round/>
            <a:headEnd type="none" w="sm" len="sm"/>
            <a:tailEnd type="none" w="sm" len="sm"/>
          </a:ln>
        </p:spPr>
      </p:cxnSp>
      <p:cxnSp>
        <p:nvCxnSpPr>
          <p:cNvPr id="339" name="Google Shape;339;p63"/>
          <p:cNvCxnSpPr>
            <a:cxnSpLocks/>
          </p:cNvCxnSpPr>
          <p:nvPr/>
        </p:nvCxnSpPr>
        <p:spPr>
          <a:xfrm>
            <a:off x="1082171" y="4849637"/>
            <a:ext cx="5813151"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6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45" name="Google Shape;345;p64"/>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346" name="Google Shape;346;p6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47" name="Google Shape;347;p64"/>
          <p:cNvSpPr txBox="1"/>
          <p:nvPr/>
        </p:nvSpPr>
        <p:spPr>
          <a:xfrm>
            <a:off x="633950" y="1835975"/>
            <a:ext cx="10812600" cy="4471184"/>
          </a:xfrm>
          <a:prstGeom prst="rect">
            <a:avLst/>
          </a:prstGeom>
          <a:noFill/>
          <a:ln>
            <a:noFill/>
          </a:ln>
        </p:spPr>
        <p:txBody>
          <a:bodyPr spcFirstLastPara="1" wrap="square" lIns="91425" tIns="45700" rIns="91425" bIns="45700" anchor="t" anchorCtr="0">
            <a:spAutoFit/>
          </a:bodyPr>
          <a:lstStyle/>
          <a:p>
            <a:pPr marL="190500" marR="1905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1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3- The company provides paid vacation, opportunities for promotion, and _______.</a:t>
            </a:r>
          </a:p>
          <a:p>
            <a:pPr marL="190500" marR="190500" lvl="0" indent="0" algn="l" defTabSz="914400" rtl="0" eaLnBrk="1" fontAlgn="auto" latinLnBrk="0" hangingPunct="1">
              <a:spcBef>
                <a:spcPts val="0"/>
              </a:spcBef>
              <a:spcAft>
                <a:spcPts val="0"/>
              </a:spcAft>
              <a:buClr>
                <a:srgbClr val="000000"/>
              </a:buClr>
              <a:buSzPts val="1100"/>
              <a:buFont typeface="Arial"/>
              <a:buNone/>
              <a:tabLst/>
              <a:defRPr/>
            </a:pP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a company vehicle</a:t>
            </a:r>
          </a:p>
          <a:p>
            <a:pPr marL="190500" marR="190500" lvl="0" indent="0" algn="l" defTabSz="914400" rtl="0" eaLnBrk="1" fontAlgn="auto" latinLnBrk="0" hangingPunct="1">
              <a:spcBef>
                <a:spcPts val="0"/>
              </a:spcBef>
              <a:spcAft>
                <a:spcPts val="0"/>
              </a:spcAft>
              <a:buClr>
                <a:srgbClr val="000000"/>
              </a:buClr>
              <a:buSzPts val="1100"/>
              <a:buFont typeface="Arial"/>
              <a:buNone/>
              <a:tabLst/>
              <a:defRPr/>
            </a:pPr>
            <a:r>
              <a:rPr lang="en-US" sz="2100" dirty="0">
                <a:highlight>
                  <a:srgbClr val="FFFFFF"/>
                </a:highlight>
                <a:latin typeface="Times New Roman"/>
                <a:ea typeface="Times New Roman"/>
                <a:cs typeface="Times New Roman"/>
                <a:sym typeface="Times New Roman"/>
              </a:rPr>
              <a:t> </a:t>
            </a: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insurance</a:t>
            </a:r>
          </a:p>
          <a:p>
            <a:pPr marL="190500" marR="190500" lvl="0" indent="0" algn="l" defTabSz="914400" rtl="0" eaLnBrk="1" fontAlgn="auto" latinLnBrk="0" hangingPunct="1">
              <a:spcBef>
                <a:spcPts val="0"/>
              </a:spcBef>
              <a:spcAft>
                <a:spcPts val="0"/>
              </a:spcAft>
              <a:buClr>
                <a:srgbClr val="000000"/>
              </a:buClr>
              <a:buSzPts val="1100"/>
              <a:buFont typeface="Arial"/>
              <a:buNone/>
              <a:tabLst/>
              <a:defRPr/>
            </a:pP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a bus pass</a:t>
            </a:r>
          </a:p>
          <a:p>
            <a:pPr marL="190500" marR="190500" lvl="0" indent="0" algn="l" defTabSz="914400" rtl="0" eaLnBrk="1" fontAlgn="auto" latinLnBrk="0" hangingPunct="1">
              <a:spcBef>
                <a:spcPts val="0"/>
              </a:spcBef>
              <a:spcAft>
                <a:spcPts val="0"/>
              </a:spcAft>
              <a:buClr>
                <a:srgbClr val="000000"/>
              </a:buClr>
              <a:buSzPts val="1100"/>
              <a:buFont typeface="Arial"/>
              <a:buNone/>
              <a:tabLst/>
              <a:defRPr/>
            </a:pPr>
            <a:endParaRPr kumimoji="0"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endParaRP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1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4- The future job industry is ______ right now.</a:t>
            </a: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1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a:t>
            </a: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contracting</a:t>
            </a: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growing</a:t>
            </a:r>
          </a:p>
          <a:p>
            <a:pPr marL="190500" marR="1905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stable</a:t>
            </a:r>
          </a:p>
          <a:p>
            <a:pPr marL="304800" marR="3048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endParaRPr>
          </a:p>
          <a:p>
            <a:pPr marL="304800" marR="3048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endParaRPr>
          </a:p>
          <a:p>
            <a:pPr marL="304800" marR="30480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348" name="Google Shape;348;p6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49" name="Google Shape;349;p64"/>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cxnSp>
        <p:nvCxnSpPr>
          <p:cNvPr id="350" name="Google Shape;350;p64"/>
          <p:cNvCxnSpPr>
            <a:cxnSpLocks/>
          </p:cNvCxnSpPr>
          <p:nvPr/>
        </p:nvCxnSpPr>
        <p:spPr>
          <a:xfrm>
            <a:off x="966356" y="3009899"/>
            <a:ext cx="1422281" cy="0"/>
          </a:xfrm>
          <a:prstGeom prst="straightConnector1">
            <a:avLst/>
          </a:prstGeom>
          <a:noFill/>
          <a:ln w="28575" cap="flat" cmpd="sng">
            <a:solidFill>
              <a:srgbClr val="0000FF"/>
            </a:solidFill>
            <a:prstDash val="solid"/>
            <a:round/>
            <a:headEnd type="none" w="sm" len="sm"/>
            <a:tailEnd type="none" w="sm" len="sm"/>
          </a:ln>
        </p:spPr>
      </p:cxnSp>
      <p:cxnSp>
        <p:nvCxnSpPr>
          <p:cNvPr id="351" name="Google Shape;351;p64"/>
          <p:cNvCxnSpPr>
            <a:cxnSpLocks/>
          </p:cNvCxnSpPr>
          <p:nvPr/>
        </p:nvCxnSpPr>
        <p:spPr>
          <a:xfrm>
            <a:off x="966356" y="4777274"/>
            <a:ext cx="1422281"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6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57" name="Google Shape;357;p65"/>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358" name="Google Shape;358;p6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59" name="Google Shape;359;p65"/>
          <p:cNvSpPr txBox="1"/>
          <p:nvPr/>
        </p:nvSpPr>
        <p:spPr>
          <a:xfrm>
            <a:off x="617500" y="1835975"/>
            <a:ext cx="10812600" cy="334703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1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5- From the conversation, we can infer that the man _____.</a:t>
            </a:r>
          </a:p>
          <a:p>
            <a:pPr marL="0" marR="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100" b="1"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a:t>
            </a: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dropped out of high school</a:t>
            </a:r>
          </a:p>
          <a:p>
            <a:pPr marL="0" marR="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has a college degree</a:t>
            </a:r>
          </a:p>
          <a:p>
            <a:pPr marL="0" marR="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kumimoji="0" lang="en-US"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rPr>
              <a:t>   has some post-secondary education</a:t>
            </a:r>
          </a:p>
          <a:p>
            <a:pPr marL="114300" marR="114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100" b="0" i="0" u="none" strike="noStrike" kern="0" cap="none" spc="0" normalizeH="0" baseline="0" noProof="0" dirty="0">
              <a:ln>
                <a:noFill/>
              </a:ln>
              <a:solidFill>
                <a:srgbClr val="000000"/>
              </a:solidFill>
              <a:effectLst/>
              <a:highlight>
                <a:srgbClr val="FFFFFF"/>
              </a:highligh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2700"/>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2700"/>
              <a:buFont typeface="Arial"/>
              <a:buNone/>
              <a:tabLst/>
              <a:defRPr/>
            </a:pPr>
            <a:endParaRPr kumimoji="0"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360" name="Google Shape;360;p6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61" name="Google Shape;361;p65"/>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cxnSp>
        <p:nvCxnSpPr>
          <p:cNvPr id="362" name="Google Shape;362;p65"/>
          <p:cNvCxnSpPr>
            <a:cxnSpLocks/>
          </p:cNvCxnSpPr>
          <p:nvPr/>
        </p:nvCxnSpPr>
        <p:spPr>
          <a:xfrm>
            <a:off x="921303" y="3814829"/>
            <a:ext cx="3431248"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6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900" b="0" i="0" u="none" strike="noStrike" kern="0" cap="none" spc="0" normalizeH="0" baseline="0" noProof="0" dirty="0">
              <a:ln>
                <a:noFill/>
              </a:ln>
              <a:solidFill>
                <a:srgbClr val="070707"/>
              </a:solidFill>
              <a:effectLst/>
              <a:highlight>
                <a:srgbClr val="FFFFFF"/>
              </a:highlight>
              <a:uLnTx/>
              <a:uFillTx/>
              <a:latin typeface="Helvetica Neue"/>
              <a:ea typeface="Helvetica Neue"/>
              <a:cs typeface="Helvetica Neue"/>
              <a:sym typeface="Helvetica Neue"/>
            </a:endParaRPr>
          </a:p>
        </p:txBody>
      </p:sp>
      <p:sp>
        <p:nvSpPr>
          <p:cNvPr id="368" name="Google Shape;368;p66"/>
          <p:cNvSpPr txBox="1"/>
          <p:nvPr/>
        </p:nvSpPr>
        <p:spPr>
          <a:xfrm>
            <a:off x="883225" y="1068369"/>
            <a:ext cx="3902100" cy="461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400" b="1" i="0" u="none" strike="noStrike" kern="0" cap="none" spc="0" normalizeH="0" baseline="0" noProof="0" dirty="0">
                <a:ln>
                  <a:noFill/>
                </a:ln>
                <a:solidFill>
                  <a:srgbClr val="FF0000"/>
                </a:solidFill>
                <a:effectLst/>
                <a:uLnTx/>
                <a:uFillTx/>
                <a:latin typeface="Arial"/>
                <a:ea typeface="Arial"/>
                <a:cs typeface="Arial"/>
                <a:sym typeface="Arial"/>
              </a:rPr>
              <a:t>Listening Script</a:t>
            </a:r>
            <a:endParaRPr kumimoji="0" sz="2400" b="1" i="0" u="none" strike="noStrike" kern="0" cap="none" spc="0" normalizeH="0" baseline="0" noProof="0" dirty="0">
              <a:ln>
                <a:noFill/>
              </a:ln>
              <a:solidFill>
                <a:srgbClr val="FF0000"/>
              </a:solidFill>
              <a:effectLst/>
              <a:uLnTx/>
              <a:uFillTx/>
              <a:latin typeface="Arial"/>
              <a:ea typeface="Arial"/>
              <a:cs typeface="Arial"/>
              <a:sym typeface="Arial"/>
            </a:endParaRPr>
          </a:p>
        </p:txBody>
      </p:sp>
      <p:sp>
        <p:nvSpPr>
          <p:cNvPr id="369" name="Google Shape;369;p6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70" name="Google Shape;370;p66"/>
          <p:cNvSpPr txBox="1"/>
          <p:nvPr/>
        </p:nvSpPr>
        <p:spPr>
          <a:xfrm>
            <a:off x="617500" y="1685500"/>
            <a:ext cx="10812600" cy="4524275"/>
          </a:xfrm>
          <a:prstGeom prst="rect">
            <a:avLst/>
          </a:prstGeom>
          <a:noFill/>
          <a:ln>
            <a:noFill/>
          </a:ln>
        </p:spPr>
        <p:txBody>
          <a:bodyPr spcFirstLastPara="1" wrap="square" lIns="91425" tIns="45700" rIns="91425" bIns="45700" anchor="t" anchorCtr="0">
            <a:spAutoFit/>
          </a:bodyPr>
          <a:lstStyle/>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So, have you found a job yet?</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No, but, I have a few </a:t>
            </a:r>
            <a:r>
              <a:rPr lang="en-US" sz="1800" b="1" i="0" dirty="0">
                <a:solidFill>
                  <a:srgbClr val="070707"/>
                </a:solidFill>
                <a:effectLst/>
                <a:highlight>
                  <a:srgbClr val="FFFFFF"/>
                </a:highlight>
                <a:latin typeface="Helvetica Neue" panose="020B0604020202020204" charset="0"/>
              </a:rPr>
              <a:t>leads</a:t>
            </a:r>
            <a:r>
              <a:rPr lang="en-US" sz="1800" b="0" i="0" dirty="0">
                <a:solidFill>
                  <a:srgbClr val="070707"/>
                </a:solidFill>
                <a:effectLst/>
                <a:highlight>
                  <a:srgbClr val="FFFFFF"/>
                </a:highlight>
                <a:latin typeface="Helvetica Neue" panose="020B0604020202020204" charset="0"/>
              </a:rPr>
              <a:t>, so things are </a:t>
            </a:r>
            <a:r>
              <a:rPr lang="en-US" sz="1800" b="1" i="0" dirty="0">
                <a:solidFill>
                  <a:srgbClr val="070707"/>
                </a:solidFill>
                <a:effectLst/>
                <a:highlight>
                  <a:srgbClr val="FFFFFF"/>
                </a:highlight>
                <a:latin typeface="Helvetica Neue" panose="020B0604020202020204" charset="0"/>
              </a:rPr>
              <a:t>looking up</a:t>
            </a:r>
            <a:r>
              <a:rPr lang="en-US" sz="1800" b="0" i="0" dirty="0">
                <a:solidFill>
                  <a:srgbClr val="070707"/>
                </a:solidFill>
                <a:effectLst/>
                <a:highlight>
                  <a:srgbClr val="FFFFFF"/>
                </a:highlight>
                <a:latin typeface="Helvetica Neue" panose="020B0604020202020204" charset="0"/>
              </a:rPr>
              <a:t>.</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But isn’t that what you always say?</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Well . . . but this time is different.</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What are you looking for this time, then?</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Actually, I want to work for a web hosting company.</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What would you do there?</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Well, </a:t>
            </a:r>
            <a:r>
              <a:rPr lang="en-US" sz="1800" b="1" i="0" dirty="0">
                <a:solidFill>
                  <a:srgbClr val="070707"/>
                </a:solidFill>
                <a:effectLst/>
                <a:highlight>
                  <a:srgbClr val="FFFFFF"/>
                </a:highlight>
                <a:latin typeface="Helvetica Neue" panose="020B0604020202020204" charset="0"/>
              </a:rPr>
              <a:t>in a nutshell</a:t>
            </a:r>
            <a:r>
              <a:rPr lang="en-US" sz="1800" b="0" i="0" dirty="0">
                <a:solidFill>
                  <a:srgbClr val="070707"/>
                </a:solidFill>
                <a:effectLst/>
                <a:highlight>
                  <a:srgbClr val="FFFFFF"/>
                </a:highlight>
                <a:latin typeface="Helvetica Neue" panose="020B0604020202020204" charset="0"/>
              </a:rPr>
              <a:t>, web hosting companies </a:t>
            </a:r>
            <a:r>
              <a:rPr lang="en-US" sz="1800" b="1" i="0" dirty="0">
                <a:solidFill>
                  <a:srgbClr val="070707"/>
                </a:solidFill>
                <a:effectLst/>
                <a:highlight>
                  <a:srgbClr val="FFFFFF"/>
                </a:highlight>
                <a:latin typeface="Helvetica Neue" panose="020B0604020202020204" charset="0"/>
              </a:rPr>
              <a:t>provide </a:t>
            </a:r>
            <a:r>
              <a:rPr lang="en-US" sz="1800" b="0" i="0" dirty="0">
                <a:solidFill>
                  <a:srgbClr val="070707"/>
                </a:solidFill>
                <a:effectLst/>
                <a:highlight>
                  <a:srgbClr val="FFFFFF"/>
                </a:highlight>
                <a:latin typeface="Helvetica Neue" panose="020B0604020202020204" charset="0"/>
              </a:rPr>
              <a:t>space for people to store and run their Websites. Does it sound like I know what I’m talking about?</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Oh, yeah, sort of.</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Well, And then, sort of? Well, they allow people to run their websites without having to buy or maintain their own servers, and I’d like to work in technical support, you know, helping customers resolve computer-related problems with their sites. And you know I’m a good communicator.</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So, how’s the pay for that </a:t>
            </a:r>
            <a:r>
              <a:rPr lang="en-US" sz="1800" b="1" i="0" dirty="0">
                <a:solidFill>
                  <a:srgbClr val="070707"/>
                </a:solidFill>
                <a:effectLst/>
                <a:highlight>
                  <a:srgbClr val="FFFFFF"/>
                </a:highlight>
                <a:latin typeface="Helvetica Neue" panose="020B0604020202020204" charset="0"/>
              </a:rPr>
              <a:t>kind</a:t>
            </a:r>
            <a:r>
              <a:rPr lang="en-US" sz="1800" b="0" i="0" dirty="0">
                <a:solidFill>
                  <a:srgbClr val="070707"/>
                </a:solidFill>
                <a:effectLst/>
                <a:highlight>
                  <a:srgbClr val="FFFFFF"/>
                </a:highlight>
                <a:latin typeface="Helvetica Neue" panose="020B0604020202020204" charset="0"/>
              </a:rPr>
              <a:t> of job?</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Well, most people l know start out with a very </a:t>
            </a:r>
            <a:r>
              <a:rPr lang="en-US" sz="1800" b="1" i="0" dirty="0">
                <a:solidFill>
                  <a:srgbClr val="070707"/>
                </a:solidFill>
                <a:effectLst/>
                <a:highlight>
                  <a:srgbClr val="FFFFFF"/>
                </a:highlight>
                <a:latin typeface="Helvetica Neue" panose="020B0604020202020204" charset="0"/>
              </a:rPr>
              <a:t>reasonable</a:t>
            </a:r>
            <a:r>
              <a:rPr lang="en-US" sz="1800" b="0" i="0" dirty="0">
                <a:solidFill>
                  <a:srgbClr val="070707"/>
                </a:solidFill>
                <a:effectLst/>
                <a:highlight>
                  <a:srgbClr val="FFFFFF"/>
                </a:highlight>
                <a:latin typeface="Helvetica Neue" panose="020B0604020202020204" charset="0"/>
              </a:rPr>
              <a:t> salary; you can </a:t>
            </a:r>
            <a:r>
              <a:rPr lang="en-US" sz="1800" b="1" i="0" dirty="0">
                <a:solidFill>
                  <a:srgbClr val="070707"/>
                </a:solidFill>
                <a:effectLst/>
                <a:highlight>
                  <a:srgbClr val="FFFFFF"/>
                </a:highlight>
                <a:latin typeface="Helvetica Neue" panose="020B0604020202020204" charset="0"/>
              </a:rPr>
              <a:t>earn </a:t>
            </a:r>
            <a:r>
              <a:rPr lang="en-US" sz="1800" b="0" i="0" dirty="0">
                <a:solidFill>
                  <a:srgbClr val="070707"/>
                </a:solidFill>
                <a:effectLst/>
                <a:highlight>
                  <a:srgbClr val="FFFFFF"/>
                </a:highlight>
                <a:latin typeface="Helvetica Neue" panose="020B0604020202020204" charset="0"/>
              </a:rPr>
              <a:t>pay increases depending on your performance.</a:t>
            </a:r>
          </a:p>
        </p:txBody>
      </p:sp>
      <p:sp>
        <p:nvSpPr>
          <p:cNvPr id="371" name="Google Shape;371;p6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72" name="Google Shape;372;p66"/>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78" name="Google Shape;378;p6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79" name="Google Shape;379;p67"/>
          <p:cNvSpPr txBox="1"/>
          <p:nvPr/>
        </p:nvSpPr>
        <p:spPr>
          <a:xfrm>
            <a:off x="617500" y="1835975"/>
            <a:ext cx="10812600" cy="3970277"/>
          </a:xfrm>
          <a:prstGeom prst="rect">
            <a:avLst/>
          </a:prstGeom>
          <a:noFill/>
          <a:ln>
            <a:noFill/>
          </a:ln>
        </p:spPr>
        <p:txBody>
          <a:bodyPr spcFirstLastPara="1" wrap="square" lIns="91425" tIns="45700" rIns="91425" bIns="45700" anchor="t" anchorCtr="0">
            <a:spAutoFit/>
          </a:bodyPr>
          <a:lstStyle/>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So, what about benefits?</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Oh, the benefits are pretty good. They provide health insurance, two weeks paid vacation a year, and opportunities for advancement. And </a:t>
            </a:r>
            <a:r>
              <a:rPr lang="en-US" sz="1800" b="1" i="0" dirty="0">
                <a:solidFill>
                  <a:srgbClr val="070707"/>
                </a:solidFill>
                <a:effectLst/>
                <a:highlight>
                  <a:srgbClr val="FFFFFF"/>
                </a:highlight>
                <a:latin typeface="Helvetica Neue" panose="020B0604020202020204" charset="0"/>
              </a:rPr>
              <a:t>in the end</a:t>
            </a:r>
            <a:r>
              <a:rPr lang="en-US" sz="1800" b="0" i="0" dirty="0">
                <a:solidFill>
                  <a:srgbClr val="070707"/>
                </a:solidFill>
                <a:effectLst/>
                <a:highlight>
                  <a:srgbClr val="FFFFFF"/>
                </a:highlight>
                <a:latin typeface="Helvetica Neue" panose="020B0604020202020204" charset="0"/>
              </a:rPr>
              <a:t>, I’d like to work in a management position. You know, sitting back, enjoying the view out of the twentieth-story window of the office building. Something like that.</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Well, is there any long-term job security in a job like that?</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a:t>
            </a:r>
            <a:r>
              <a:rPr lang="en-US" sz="1800" b="0" i="0" dirty="0" err="1">
                <a:solidFill>
                  <a:srgbClr val="070707"/>
                </a:solidFill>
                <a:effectLst/>
                <a:highlight>
                  <a:srgbClr val="FFFFFF"/>
                </a:highlight>
                <a:latin typeface="Helvetica Neue" panose="020B0604020202020204" charset="0"/>
              </a:rPr>
              <a:t>Uhh</a:t>
            </a:r>
            <a:r>
              <a:rPr lang="en-US" sz="1800" b="0" i="0" dirty="0">
                <a:solidFill>
                  <a:srgbClr val="070707"/>
                </a:solidFill>
                <a:effectLst/>
                <a:highlight>
                  <a:srgbClr val="FFFFFF"/>
                </a:highlight>
                <a:latin typeface="Helvetica Neue" panose="020B0604020202020204" charset="0"/>
              </a:rPr>
              <a:t>. Hard to tell. I mean, the Internet is </a:t>
            </a:r>
            <a:r>
              <a:rPr lang="en-US" sz="1800" b="1" i="0" dirty="0">
                <a:solidFill>
                  <a:srgbClr val="070707"/>
                </a:solidFill>
                <a:effectLst/>
                <a:highlight>
                  <a:srgbClr val="FFFFFF"/>
                </a:highlight>
                <a:latin typeface="Helvetica Neue" panose="020B0604020202020204" charset="0"/>
              </a:rPr>
              <a:t>booming</a:t>
            </a:r>
            <a:r>
              <a:rPr lang="en-US" sz="1800" b="0" i="0" dirty="0">
                <a:solidFill>
                  <a:srgbClr val="070707"/>
                </a:solidFill>
                <a:effectLst/>
                <a:highlight>
                  <a:srgbClr val="FFFFFF"/>
                </a:highlight>
                <a:latin typeface="Helvetica Neue" panose="020B0604020202020204" charset="0"/>
              </a:rPr>
              <a:t>, and these kinds of companies are </a:t>
            </a:r>
            <a:r>
              <a:rPr lang="en-US" sz="1800" b="1" i="0" dirty="0">
                <a:solidFill>
                  <a:srgbClr val="070707"/>
                </a:solidFill>
                <a:effectLst/>
                <a:highlight>
                  <a:srgbClr val="FFFFFF"/>
                </a:highlight>
                <a:latin typeface="Helvetica Neue" panose="020B0604020202020204" charset="0"/>
              </a:rPr>
              <a:t>sprouting up</a:t>
            </a:r>
            <a:r>
              <a:rPr lang="en-US" sz="1800" b="0" i="0" dirty="0">
                <a:solidFill>
                  <a:srgbClr val="070707"/>
                </a:solidFill>
                <a:effectLst/>
                <a:highlight>
                  <a:srgbClr val="FFFFFF"/>
                </a:highlight>
                <a:latin typeface="Helvetica Neue" panose="020B0604020202020204" charset="0"/>
              </a:rPr>
              <a:t> everywhere, which is a good thing, but just like the dot-com </a:t>
            </a:r>
            <a:r>
              <a:rPr lang="en-US" sz="1800" b="1" i="0" dirty="0">
                <a:solidFill>
                  <a:srgbClr val="070707"/>
                </a:solidFill>
                <a:effectLst/>
                <a:highlight>
                  <a:srgbClr val="FFFFFF"/>
                </a:highlight>
                <a:latin typeface="Helvetica Neue" panose="020B0604020202020204" charset="0"/>
              </a:rPr>
              <a:t>era</a:t>
            </a:r>
            <a:r>
              <a:rPr lang="en-US" sz="1800" b="0" i="0" dirty="0">
                <a:solidFill>
                  <a:srgbClr val="070707"/>
                </a:solidFill>
                <a:effectLst/>
                <a:highlight>
                  <a:srgbClr val="FFFFFF"/>
                </a:highlight>
                <a:latin typeface="Helvetica Neue" panose="020B0604020202020204" charset="0"/>
              </a:rPr>
              <a:t>, you never know how long things will last.</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Well, have you ever thought about going back to school to improve your job skills?</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Wait, wait. What are you suggesting?</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Well, you know, more training might help you </a:t>
            </a:r>
            <a:r>
              <a:rPr lang="en-US" sz="1800" b="1" i="0" dirty="0">
                <a:solidFill>
                  <a:srgbClr val="070707"/>
                </a:solidFill>
                <a:effectLst/>
                <a:highlight>
                  <a:srgbClr val="FFFFFF"/>
                </a:highlight>
                <a:latin typeface="Helvetica Neue" panose="020B0604020202020204" charset="0"/>
              </a:rPr>
              <a:t>land </a:t>
            </a:r>
            <a:r>
              <a:rPr lang="en-US" sz="1800" b="0" i="0" dirty="0">
                <a:solidFill>
                  <a:srgbClr val="070707"/>
                </a:solidFill>
                <a:effectLst/>
                <a:highlight>
                  <a:srgbClr val="FFFFFF"/>
                </a:highlight>
                <a:latin typeface="Helvetica Neue" panose="020B0604020202020204" charset="0"/>
              </a:rPr>
              <a:t>a better job.</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a:t>
            </a:r>
            <a:r>
              <a:rPr lang="en-US" sz="1800" b="0" i="0" dirty="0" err="1">
                <a:solidFill>
                  <a:srgbClr val="070707"/>
                </a:solidFill>
                <a:effectLst/>
                <a:highlight>
                  <a:srgbClr val="FFFFFF"/>
                </a:highlight>
                <a:latin typeface="Helvetica Neue" panose="020B0604020202020204" charset="0"/>
              </a:rPr>
              <a:t>Wh</a:t>
            </a:r>
            <a:r>
              <a:rPr lang="en-US" sz="1800" b="0" i="0" dirty="0">
                <a:solidFill>
                  <a:srgbClr val="070707"/>
                </a:solidFill>
                <a:effectLst/>
                <a:highlight>
                  <a:srgbClr val="FFFFFF"/>
                </a:highlight>
                <a:latin typeface="Helvetica Neue" panose="020B0604020202020204" charset="0"/>
              </a:rPr>
              <a:t> . . . </a:t>
            </a:r>
            <a:r>
              <a:rPr lang="en-US" sz="1800" b="0" i="0" dirty="0" err="1">
                <a:solidFill>
                  <a:srgbClr val="070707"/>
                </a:solidFill>
                <a:effectLst/>
                <a:highlight>
                  <a:srgbClr val="FFFFFF"/>
                </a:highlight>
                <a:latin typeface="Helvetica Neue" panose="020B0604020202020204" charset="0"/>
              </a:rPr>
              <a:t>wh</a:t>
            </a:r>
            <a:r>
              <a:rPr lang="en-US" sz="1800" b="0" i="0" dirty="0">
                <a:solidFill>
                  <a:srgbClr val="070707"/>
                </a:solidFill>
                <a:effectLst/>
                <a:highlight>
                  <a:srgbClr val="FFFFFF"/>
                </a:highlight>
                <a:latin typeface="Helvetica Neue" panose="020B0604020202020204" charset="0"/>
              </a:rPr>
              <a:t> . . . Are you trying to say something about my current job? I mean, is there something going on here? I mean, what are you saying?</a:t>
            </a:r>
          </a:p>
        </p:txBody>
      </p:sp>
      <p:sp>
        <p:nvSpPr>
          <p:cNvPr id="380" name="Google Shape;380;p6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81" name="Google Shape;381;p67"/>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378" name="Google Shape;378;p6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379" name="Google Shape;379;p67"/>
          <p:cNvSpPr txBox="1"/>
          <p:nvPr/>
        </p:nvSpPr>
        <p:spPr>
          <a:xfrm>
            <a:off x="617500" y="1835975"/>
            <a:ext cx="10812600" cy="2031285"/>
          </a:xfrm>
          <a:prstGeom prst="rect">
            <a:avLst/>
          </a:prstGeom>
          <a:noFill/>
          <a:ln>
            <a:noFill/>
          </a:ln>
        </p:spPr>
        <p:txBody>
          <a:bodyPr spcFirstLastPara="1" wrap="square" lIns="91425" tIns="45700" rIns="91425" bIns="45700" anchor="t" anchorCtr="0">
            <a:spAutoFit/>
          </a:bodyPr>
          <a:lstStyle/>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Well, you know, you did drop out of college.</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I know, I know, but I don’t know. I’m just seeing my current job at McDonalds as a step up. [</a:t>
            </a:r>
            <a:r>
              <a:rPr lang="en-US" sz="1800" b="0" i="1" dirty="0">
                <a:solidFill>
                  <a:srgbClr val="070707"/>
                </a:solidFill>
                <a:effectLst/>
                <a:highlight>
                  <a:srgbClr val="FFFFFF"/>
                </a:highlight>
                <a:latin typeface="Helvetica Neue" panose="020B0604020202020204" charset="0"/>
              </a:rPr>
              <a:t>McDonalds!</a:t>
            </a:r>
            <a:r>
              <a:rPr lang="en-US" sz="1800" b="0" i="0" dirty="0">
                <a:solidFill>
                  <a:srgbClr val="070707"/>
                </a:solidFill>
                <a:effectLst/>
                <a:highlight>
                  <a:srgbClr val="FFFFFF"/>
                </a:highlight>
                <a:latin typeface="Helvetica Neue" panose="020B0604020202020204" charset="0"/>
              </a:rPr>
              <a:t>]. Yeah, but, you know, I don’t have the resources to go back to school at the moment; however, the job I am looking at will pay for some classes after I have been with the company for six months.</a:t>
            </a:r>
          </a:p>
          <a:p>
            <a:pPr algn="l"/>
            <a:r>
              <a:rPr lang="en-US" sz="1800" b="1" i="0" dirty="0">
                <a:solidFill>
                  <a:srgbClr val="070707"/>
                </a:solidFill>
                <a:effectLst/>
                <a:highlight>
                  <a:srgbClr val="FFFFFF"/>
                </a:highlight>
                <a:latin typeface="Helvetica Neue" panose="020B0604020202020204" charset="0"/>
              </a:rPr>
              <a:t>Kelly</a:t>
            </a:r>
            <a:r>
              <a:rPr lang="en-US" sz="1800" b="0" i="0" dirty="0">
                <a:solidFill>
                  <a:srgbClr val="070707"/>
                </a:solidFill>
                <a:effectLst/>
                <a:highlight>
                  <a:srgbClr val="FFFFFF"/>
                </a:highlight>
                <a:latin typeface="Helvetica Neue" panose="020B0604020202020204" charset="0"/>
              </a:rPr>
              <a:t>: Well, it looks like you have things planned out this time.</a:t>
            </a:r>
          </a:p>
          <a:p>
            <a:pPr algn="l"/>
            <a:r>
              <a:rPr lang="en-US" sz="1800" b="1" i="0" dirty="0">
                <a:solidFill>
                  <a:srgbClr val="070707"/>
                </a:solidFill>
                <a:effectLst/>
                <a:highlight>
                  <a:srgbClr val="FFFFFF"/>
                </a:highlight>
                <a:latin typeface="Helvetica Neue" panose="020B0604020202020204" charset="0"/>
              </a:rPr>
              <a:t>Josh</a:t>
            </a:r>
            <a:r>
              <a:rPr lang="en-US" sz="1800" b="0" i="0" dirty="0">
                <a:solidFill>
                  <a:srgbClr val="070707"/>
                </a:solidFill>
                <a:effectLst/>
                <a:highlight>
                  <a:srgbClr val="FFFFFF"/>
                </a:highlight>
                <a:latin typeface="Helvetica Neue" panose="020B0604020202020204" charset="0"/>
              </a:rPr>
              <a:t>: If I last that long.</a:t>
            </a:r>
          </a:p>
        </p:txBody>
      </p:sp>
      <p:sp>
        <p:nvSpPr>
          <p:cNvPr id="380" name="Google Shape;380;p6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p:txBody>
      </p:sp>
      <p:pic>
        <p:nvPicPr>
          <p:cNvPr id="381" name="Google Shape;381;p67"/>
          <p:cNvPicPr preferRelativeResize="0"/>
          <p:nvPr/>
        </p:nvPicPr>
        <p:blipFill rotWithShape="1">
          <a:blip r:embed="rId3">
            <a:alphaModFix/>
          </a:blip>
          <a:srcRect t="27872" b="25430"/>
          <a:stretch/>
        </p:blipFill>
        <p:spPr>
          <a:xfrm>
            <a:off x="9678850" y="268963"/>
            <a:ext cx="2305141" cy="1076343"/>
          </a:xfrm>
          <a:prstGeom prst="rect">
            <a:avLst/>
          </a:prstGeom>
          <a:noFill/>
          <a:ln>
            <a:noFill/>
          </a:ln>
        </p:spPr>
      </p:pic>
    </p:spTree>
    <p:extLst>
      <p:ext uri="{BB962C8B-B14F-4D97-AF65-F5344CB8AC3E}">
        <p14:creationId xmlns:p14="http://schemas.microsoft.com/office/powerpoint/2010/main" val="1215945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7" name="Google Shape;177;p26"/>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178" name="Google Shape;17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9" name="Google Shape;17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80" name="Google Shape;180;p2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81" name="Google Shape;181;p26"/>
          <p:cNvSpPr txBox="1"/>
          <p:nvPr/>
        </p:nvSpPr>
        <p:spPr>
          <a:xfrm>
            <a:off x="889000" y="1932975"/>
            <a:ext cx="10541100" cy="243139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Grammar</a:t>
            </a: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r>
              <a:rPr kumimoji="0" lang="en-US"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(Past perfect)</a:t>
            </a: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3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
        <p:nvSpPr>
          <p:cNvPr id="182" name="Google Shape;182;p2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83" name="Google Shape;183;p26"/>
          <p:cNvPicPr preferRelativeResize="0"/>
          <p:nvPr/>
        </p:nvPicPr>
        <p:blipFill rotWithShape="1">
          <a:blip r:embed="rId3">
            <a:alphaModFix/>
          </a:blip>
          <a:srcRect t="27872" b="25429"/>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7"/>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189" name="Google Shape;189;p27"/>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190" name="Google Shape;190;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1" name="Google Shape;191;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92" name="Google Shape;192;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93" name="Google Shape;193;p27"/>
          <p:cNvSpPr txBox="1"/>
          <p:nvPr/>
        </p:nvSpPr>
        <p:spPr>
          <a:xfrm>
            <a:off x="762125" y="1231758"/>
            <a:ext cx="10667975" cy="320622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5000"/>
              </a:lnSpc>
              <a:spcBef>
                <a:spcPts val="1500"/>
              </a:spcBef>
              <a:spcAft>
                <a:spcPts val="0"/>
              </a:spcAft>
              <a:buClr>
                <a:srgbClr val="000000"/>
              </a:buClr>
              <a:buSzPts val="1100"/>
              <a:buFont typeface="Arial"/>
              <a:buNone/>
              <a:tabLst/>
              <a:defRPr/>
            </a:pPr>
            <a:endParaRPr kumimoji="0" sz="2150" b="1"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endParaRPr kumimoji="0" sz="2150" b="1"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r>
              <a:rPr lang="en-US" sz="2400" b="0" i="1" dirty="0">
                <a:solidFill>
                  <a:srgbClr val="000000"/>
                </a:solidFill>
                <a:effectLst/>
                <a:highlight>
                  <a:srgbClr val="FFFFFF"/>
                </a:highlight>
                <a:latin typeface="Arial" panose="020B0604020202020204" pitchFamily="34" charset="0"/>
              </a:rPr>
              <a:t>When the police arrived, </a:t>
            </a:r>
            <a:r>
              <a:rPr lang="en-US" sz="2400" b="1" i="1" dirty="0">
                <a:solidFill>
                  <a:srgbClr val="000000"/>
                </a:solidFill>
                <a:effectLst/>
                <a:highlight>
                  <a:srgbClr val="FFFFFF"/>
                </a:highlight>
                <a:latin typeface="Arial" panose="020B0604020202020204" pitchFamily="34" charset="0"/>
              </a:rPr>
              <a:t>the thief had escaped</a:t>
            </a:r>
            <a:r>
              <a:rPr lang="en-US" sz="2400" b="0" i="1" dirty="0">
                <a:solidFill>
                  <a:srgbClr val="000000"/>
                </a:solidFill>
                <a:effectLst/>
                <a:highlight>
                  <a:srgbClr val="FFFFFF"/>
                </a:highlight>
                <a:latin typeface="Arial" panose="020B0604020202020204" pitchFamily="34" charset="0"/>
              </a:rPr>
              <a:t>.</a:t>
            </a: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r>
              <a:rPr lang="en-US" sz="2400" b="1" i="1" dirty="0">
                <a:solidFill>
                  <a:srgbClr val="000000"/>
                </a:solidFill>
                <a:effectLst/>
                <a:highlight>
                  <a:srgbClr val="FFFFFF"/>
                </a:highlight>
                <a:latin typeface="Arial" panose="020B0604020202020204" pitchFamily="34" charset="0"/>
              </a:rPr>
              <a:t>The thief had escaped</a:t>
            </a:r>
            <a:r>
              <a:rPr lang="en-US" sz="2400" b="0" i="1" dirty="0">
                <a:solidFill>
                  <a:srgbClr val="000000"/>
                </a:solidFill>
                <a:effectLst/>
                <a:highlight>
                  <a:srgbClr val="FFFFFF"/>
                </a:highlight>
                <a:latin typeface="Arial" panose="020B0604020202020204" pitchFamily="34" charset="0"/>
              </a:rPr>
              <a:t> when the police arrived.</a:t>
            </a:r>
            <a:endParaRPr lang="en-US" sz="2400" i="1" dirty="0">
              <a:highlight>
                <a:srgbClr val="FFFFFF"/>
              </a:highlight>
              <a:latin typeface="Arial" panose="020B0604020202020204" pitchFamily="34" charset="0"/>
            </a:endParaRPr>
          </a:p>
          <a:p>
            <a:pPr marL="0" marR="0" lvl="0" indent="0" algn="l" defTabSz="914400" rtl="0" eaLnBrk="1" fontAlgn="auto" latinLnBrk="0" hangingPunct="1">
              <a:lnSpc>
                <a:spcPct val="115000"/>
              </a:lnSpc>
              <a:spcBef>
                <a:spcPts val="900"/>
              </a:spcBef>
              <a:spcAft>
                <a:spcPts val="0"/>
              </a:spcAft>
              <a:buClr>
                <a:srgbClr val="000000"/>
              </a:buClr>
              <a:buSzPts val="1100"/>
              <a:buFont typeface="Arial"/>
              <a:buNone/>
              <a:tabLst/>
              <a:defRPr/>
            </a:pPr>
            <a:r>
              <a:rPr lang="en-US" sz="2400" b="0" i="1" dirty="0">
                <a:solidFill>
                  <a:srgbClr val="000000"/>
                </a:solidFill>
                <a:effectLst/>
                <a:highlight>
                  <a:srgbClr val="FFFFFF"/>
                </a:highlight>
                <a:latin typeface="Arial" panose="020B0604020202020204" pitchFamily="34" charset="0"/>
              </a:rPr>
              <a:t>They had left before I spoke to them.</a:t>
            </a:r>
            <a:br>
              <a:rPr lang="en-US" sz="2400" b="0" i="1" dirty="0">
                <a:solidFill>
                  <a:srgbClr val="000000"/>
                </a:solidFill>
                <a:effectLst/>
                <a:highlight>
                  <a:srgbClr val="FFFFFF"/>
                </a:highlight>
                <a:latin typeface="Arial" panose="020B0604020202020204" pitchFamily="34" charset="0"/>
              </a:rPr>
            </a:br>
            <a:r>
              <a:rPr lang="en-US" sz="2400" b="0" i="1" dirty="0">
                <a:solidFill>
                  <a:srgbClr val="000000"/>
                </a:solidFill>
                <a:effectLst/>
                <a:highlight>
                  <a:srgbClr val="FFFFFF"/>
                </a:highlight>
                <a:latin typeface="Arial" panose="020B0604020202020204" pitchFamily="34" charset="0"/>
              </a:rPr>
              <a:t>Sadly, the author had died before he finished the series.</a:t>
            </a:r>
            <a:endParaRPr kumimoji="0" sz="2400" b="0"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194" name="Google Shape;194;p2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95" name="Google Shape;195;p27"/>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8"/>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01" name="Google Shape;201;p28"/>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02" name="Google Shape;202;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3" name="Google Shape;203;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04" name="Google Shape;204;p28"/>
          <p:cNvSpPr txBox="1"/>
          <p:nvPr/>
        </p:nvSpPr>
        <p:spPr>
          <a:xfrm>
            <a:off x="1079157" y="1231789"/>
            <a:ext cx="1101322" cy="52318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r>
              <a:rPr kumimoji="0" lang="en-US" sz="2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Form</a:t>
            </a:r>
            <a:endParaRPr kumimoji="0" sz="2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
        <p:nvSpPr>
          <p:cNvPr id="205" name="Google Shape;205;p28"/>
          <p:cNvSpPr txBox="1"/>
          <p:nvPr/>
        </p:nvSpPr>
        <p:spPr>
          <a:xfrm>
            <a:off x="827937" y="1447105"/>
            <a:ext cx="10536126" cy="354323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0000"/>
              </a:lnSpc>
              <a:spcBef>
                <a:spcPts val="6000"/>
              </a:spcBef>
              <a:spcAft>
                <a:spcPts val="0"/>
              </a:spcAft>
              <a:buClr>
                <a:srgbClr val="000000"/>
              </a:buClr>
              <a:buSzPts val="1100"/>
              <a:buFont typeface="Arial"/>
              <a:buNone/>
              <a:tabLst/>
              <a:defRPr/>
            </a:pPr>
            <a:r>
              <a:rPr kumimoji="0" lang="en-US" sz="2400" b="0" i="1" u="none" strike="noStrike" kern="0" cap="none" spc="0" normalizeH="0" baseline="0" noProof="0" dirty="0">
                <a:ln>
                  <a:noFill/>
                </a:ln>
                <a:solidFill>
                  <a:srgbClr val="000000"/>
                </a:solidFill>
                <a:effectLst/>
                <a:highlight>
                  <a:srgbClr val="FFFFFF"/>
                </a:highlight>
                <a:uLnTx/>
                <a:uFillTx/>
                <a:latin typeface="Arial"/>
                <a:cs typeface="Arial"/>
                <a:sym typeface="Arial"/>
              </a:rPr>
              <a:t>had + [past participle]. </a:t>
            </a:r>
          </a:p>
          <a:p>
            <a:pPr>
              <a:lnSpc>
                <a:spcPct val="110000"/>
              </a:lnSpc>
              <a:spcBef>
                <a:spcPts val="6000"/>
              </a:spcBef>
              <a:buSzPts val="1100"/>
              <a:defRPr/>
            </a:pPr>
            <a:r>
              <a:rPr lang="en-US" sz="2400" b="0" i="1" dirty="0">
                <a:solidFill>
                  <a:srgbClr val="000000"/>
                </a:solidFill>
                <a:effectLst/>
                <a:highlight>
                  <a:srgbClr val="FFFFFF"/>
                </a:highlight>
                <a:latin typeface="Arial" panose="020B0604020202020204" pitchFamily="34" charset="0"/>
              </a:rPr>
              <a:t>When the police arrived, </a:t>
            </a:r>
            <a:r>
              <a:rPr lang="en-US" sz="2400" b="1" i="1" dirty="0">
                <a:solidFill>
                  <a:srgbClr val="000000"/>
                </a:solidFill>
                <a:effectLst/>
                <a:highlight>
                  <a:srgbClr val="FFFFFF"/>
                </a:highlight>
                <a:latin typeface="Arial" panose="020B0604020202020204" pitchFamily="34" charset="0"/>
              </a:rPr>
              <a:t>the thief had escaped</a:t>
            </a:r>
            <a:r>
              <a:rPr lang="en-US" sz="2400" b="0" i="1" dirty="0">
                <a:solidFill>
                  <a:srgbClr val="000000"/>
                </a:solidFill>
                <a:effectLst/>
                <a:highlight>
                  <a:srgbClr val="FFFFFF"/>
                </a:highlight>
                <a:latin typeface="Arial" panose="020B0604020202020204" pitchFamily="34" charset="0"/>
              </a:rPr>
              <a:t>.</a:t>
            </a:r>
          </a:p>
          <a:p>
            <a:pPr marL="0" marR="0" lvl="0" indent="0" algn="l" defTabSz="914400" rtl="0" eaLnBrk="1" fontAlgn="auto" latinLnBrk="0" hangingPunct="1">
              <a:lnSpc>
                <a:spcPct val="110000"/>
              </a:lnSpc>
              <a:spcBef>
                <a:spcPts val="6000"/>
              </a:spcBef>
              <a:spcAft>
                <a:spcPts val="0"/>
              </a:spcAft>
              <a:buClr>
                <a:srgbClr val="000000"/>
              </a:buClr>
              <a:buSzPts val="1100"/>
              <a:buFont typeface="Arial"/>
              <a:buNone/>
              <a:tabLst/>
              <a:defRPr/>
            </a:pPr>
            <a:endParaRPr kumimoji="0" sz="1950" b="0" i="1"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206" name="Google Shape;206;p2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07" name="Google Shape;207;p28"/>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9"/>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13" name="Google Shape;213;p29"/>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14" name="Google Shape;214;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5" name="Google Shape;215;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16" name="Google Shape;216;p29"/>
          <p:cNvSpPr txBox="1"/>
          <p:nvPr/>
        </p:nvSpPr>
        <p:spPr>
          <a:xfrm>
            <a:off x="1214179" y="1231789"/>
            <a:ext cx="966300" cy="52318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r>
              <a:rPr kumimoji="0" lang="en-US" sz="2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Use</a:t>
            </a:r>
            <a:endParaRPr kumimoji="0" sz="2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
        <p:nvSpPr>
          <p:cNvPr id="217" name="Google Shape;217;p29"/>
          <p:cNvSpPr txBox="1"/>
          <p:nvPr/>
        </p:nvSpPr>
        <p:spPr>
          <a:xfrm>
            <a:off x="825450" y="1385884"/>
            <a:ext cx="10541100" cy="429652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0000"/>
              </a:lnSpc>
              <a:spcBef>
                <a:spcPts val="6000"/>
              </a:spcBef>
              <a:spcAft>
                <a:spcPts val="0"/>
              </a:spcAft>
              <a:buClr>
                <a:srgbClr val="000000"/>
              </a:buClr>
              <a:buSzPts val="1100"/>
              <a:buFont typeface="Arial"/>
              <a:buNone/>
              <a:tabLst/>
              <a:defRPr/>
            </a:pPr>
            <a:r>
              <a:rPr lang="en-US" sz="2400" b="0" i="0" dirty="0">
                <a:solidFill>
                  <a:schemeClr val="accent1"/>
                </a:solidFill>
                <a:effectLst/>
                <a:highlight>
                  <a:srgbClr val="FFFFFF"/>
                </a:highlight>
                <a:latin typeface="Arial" panose="020B0604020202020204" pitchFamily="34" charset="0"/>
              </a:rPr>
              <a:t>We can use the past perfect to show the order of two past events. The past perfect shows the earlier action and the past simple shows the later action.</a:t>
            </a:r>
          </a:p>
          <a:p>
            <a:pPr marL="0" marR="0" lvl="0" indent="0" algn="l" defTabSz="914400" rtl="0" eaLnBrk="1" fontAlgn="auto" latinLnBrk="0" hangingPunct="1">
              <a:lnSpc>
                <a:spcPct val="110000"/>
              </a:lnSpc>
              <a:spcAft>
                <a:spcPts val="0"/>
              </a:spcAft>
              <a:buClr>
                <a:srgbClr val="000000"/>
              </a:buClr>
              <a:buSzPts val="1100"/>
              <a:buFont typeface="Arial"/>
              <a:buNone/>
              <a:tabLst/>
              <a:defRPr/>
            </a:pPr>
            <a:endParaRPr lang="en-US" sz="2400" b="0" i="0" dirty="0">
              <a:solidFill>
                <a:schemeClr val="accent1"/>
              </a:solidFill>
              <a:effectLst/>
              <a:highlight>
                <a:srgbClr val="FFFFFF"/>
              </a:highlight>
              <a:latin typeface="Arial" panose="020B0604020202020204" pitchFamily="34" charset="0"/>
            </a:endParaRPr>
          </a:p>
          <a:p>
            <a:pPr algn="l">
              <a:buFont typeface="+mj-lt"/>
              <a:buAutoNum type="arabicPeriod"/>
            </a:pPr>
            <a:r>
              <a:rPr lang="en-US" sz="2400" b="0" i="0" dirty="0">
                <a:solidFill>
                  <a:srgbClr val="222222"/>
                </a:solidFill>
                <a:effectLst/>
                <a:highlight>
                  <a:srgbClr val="FFFFFF"/>
                </a:highlight>
                <a:latin typeface="+mj-lt"/>
              </a:rPr>
              <a:t>After Sofie had finished her work, she went to lunch. (First she finished her work and then she went to eat lunch.)</a:t>
            </a:r>
          </a:p>
          <a:p>
            <a:pPr algn="l">
              <a:buFont typeface="+mj-lt"/>
              <a:buAutoNum type="arabicPeriod"/>
            </a:pPr>
            <a:r>
              <a:rPr lang="en-US" sz="2400" b="0" i="0" dirty="0">
                <a:solidFill>
                  <a:srgbClr val="222222"/>
                </a:solidFill>
                <a:effectLst/>
                <a:highlight>
                  <a:srgbClr val="FFFFFF"/>
                </a:highlight>
                <a:latin typeface="+mj-lt"/>
              </a:rPr>
              <a:t>I washed the floor when the painter had gone. (First the painter left and then I washed the floor.)</a:t>
            </a:r>
          </a:p>
          <a:p>
            <a:pPr algn="l">
              <a:buFont typeface="+mj-lt"/>
              <a:buAutoNum type="arabicPeriod"/>
            </a:pPr>
            <a:r>
              <a:rPr lang="en-US" sz="2400" b="0" i="0" dirty="0">
                <a:solidFill>
                  <a:srgbClr val="444444"/>
                </a:solidFill>
                <a:effectLst/>
                <a:highlight>
                  <a:srgbClr val="FFFFFF"/>
                </a:highlight>
                <a:latin typeface="+mj-lt"/>
              </a:rPr>
              <a:t>I </a:t>
            </a:r>
            <a:r>
              <a:rPr lang="en-US" sz="2400" b="1" i="0" dirty="0">
                <a:solidFill>
                  <a:srgbClr val="444444"/>
                </a:solidFill>
                <a:effectLst/>
                <a:highlight>
                  <a:srgbClr val="FFFFFF"/>
                </a:highlight>
                <a:latin typeface="+mj-lt"/>
              </a:rPr>
              <a:t>had not completed </a:t>
            </a:r>
            <a:r>
              <a:rPr lang="en-US" sz="2400" b="0" i="0" dirty="0">
                <a:solidFill>
                  <a:srgbClr val="444444"/>
                </a:solidFill>
                <a:effectLst/>
                <a:highlight>
                  <a:srgbClr val="FFFFFF"/>
                </a:highlight>
                <a:latin typeface="+mj-lt"/>
              </a:rPr>
              <a:t>my work when my parents arrived.</a:t>
            </a:r>
          </a:p>
          <a:p>
            <a:pPr algn="l">
              <a:buFont typeface="+mj-lt"/>
              <a:buAutoNum type="arabicPeriod"/>
            </a:pPr>
            <a:endParaRPr kumimoji="0" lang="en-US" sz="2400" u="none" strike="noStrike" kern="0" cap="none" spc="0" normalizeH="0" baseline="0" noProof="0" dirty="0">
              <a:ln>
                <a:noFill/>
              </a:ln>
              <a:highlight>
                <a:srgbClr val="FFFFFF"/>
              </a:highlight>
              <a:uLnTx/>
              <a:uFillTx/>
              <a:latin typeface="+mj-lt"/>
              <a:cs typeface="Arial"/>
              <a:sym typeface="Arial"/>
            </a:endParaRPr>
          </a:p>
        </p:txBody>
      </p:sp>
      <p:sp>
        <p:nvSpPr>
          <p:cNvPr id="218" name="Google Shape;218;p2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19" name="Google Shape;219;p29"/>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0"/>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25" name="Google Shape;225;p30"/>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26" name="Google Shape;226;p30"/>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7" name="Google Shape;227;p30"/>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28" name="Google Shape;228;p30"/>
          <p:cNvSpPr txBox="1"/>
          <p:nvPr/>
        </p:nvSpPr>
        <p:spPr>
          <a:xfrm>
            <a:off x="894700" y="1149800"/>
            <a:ext cx="1551600" cy="461624"/>
          </a:xfrm>
          <a:prstGeom prst="rect">
            <a:avLst/>
          </a:prstGeom>
          <a:noFill/>
          <a:ln>
            <a:noFill/>
          </a:ln>
        </p:spPr>
        <p:txBody>
          <a:bodyPr spcFirstLastPara="1" wrap="square" lIns="91425" tIns="45700" rIns="91425" bIns="45700" anchor="t" anchorCtr="0">
            <a:spAutoFit/>
          </a:bodyPr>
          <a:lstStyle/>
          <a:p>
            <a:pPr marL="0" marR="0" lvl="0" indent="0" defTabSz="914400" rtl="0" eaLnBrk="1" fontAlgn="auto" latinLnBrk="0" hangingPunct="1">
              <a:lnSpc>
                <a:spcPct val="100000"/>
              </a:lnSpc>
              <a:spcBef>
                <a:spcPts val="0"/>
              </a:spcBef>
              <a:spcAft>
                <a:spcPts val="0"/>
              </a:spcAft>
              <a:buClr>
                <a:srgbClr val="000000"/>
              </a:buClr>
              <a:buSzPts val="1600"/>
              <a:buFont typeface="Arial"/>
              <a:buNone/>
              <a:tabLst/>
              <a:defRPr/>
            </a:pPr>
            <a:r>
              <a:rPr kumimoji="0" lang="en-US" sz="24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rPr>
              <a:t>Negative</a:t>
            </a:r>
            <a:endParaRPr kumimoji="0" sz="24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
        <p:nvSpPr>
          <p:cNvPr id="229" name="Google Shape;229;p30"/>
          <p:cNvSpPr txBox="1"/>
          <p:nvPr/>
        </p:nvSpPr>
        <p:spPr>
          <a:xfrm>
            <a:off x="889000" y="1841126"/>
            <a:ext cx="10541100" cy="2062063"/>
          </a:xfrm>
          <a:prstGeom prst="rect">
            <a:avLst/>
          </a:prstGeom>
          <a:noFill/>
          <a:ln>
            <a:noFill/>
          </a:ln>
        </p:spPr>
        <p:txBody>
          <a:bodyPr spcFirstLastPara="1" wrap="square" lIns="91425" tIns="45700" rIns="91425" bIns="45700" anchor="t" anchorCtr="0">
            <a:spAutoFit/>
          </a:bodyPr>
          <a:lstStyle/>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lang="en-US" sz="3200" b="0" i="0" dirty="0">
                <a:solidFill>
                  <a:srgbClr val="444444"/>
                </a:solidFill>
                <a:effectLst/>
                <a:highlight>
                  <a:srgbClr val="F1EDFF"/>
                </a:highlight>
                <a:latin typeface="Poppins" panose="00000500000000000000" pitchFamily="2" charset="0"/>
              </a:rPr>
              <a:t>Subject + </a:t>
            </a:r>
            <a:r>
              <a:rPr lang="en-US" sz="3200" b="1" i="0" dirty="0">
                <a:solidFill>
                  <a:srgbClr val="444444"/>
                </a:solidFill>
                <a:effectLst/>
                <a:highlight>
                  <a:srgbClr val="F1EDFF"/>
                </a:highlight>
                <a:latin typeface="Poppins" panose="00000500000000000000" pitchFamily="2" charset="0"/>
              </a:rPr>
              <a:t>had + not + past participle</a:t>
            </a: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lang="en-US" sz="2000" b="1" i="0" dirty="0">
              <a:solidFill>
                <a:srgbClr val="444444"/>
              </a:solidFill>
              <a:effectLst/>
              <a:highlight>
                <a:srgbClr val="F1EDFF"/>
              </a:highlight>
              <a:latin typeface="Poppins" panose="00000500000000000000" pitchFamily="2" charset="0"/>
            </a:endParaRPr>
          </a:p>
          <a:p>
            <a:pPr algn="l"/>
            <a:r>
              <a:rPr lang="en-US" sz="2000" b="0" i="0" dirty="0">
                <a:solidFill>
                  <a:srgbClr val="444444"/>
                </a:solidFill>
                <a:effectLst/>
                <a:highlight>
                  <a:srgbClr val="F1EDFF"/>
                </a:highlight>
                <a:latin typeface="Poppins" panose="00000500000000000000" pitchFamily="2" charset="0"/>
              </a:rPr>
              <a:t>I </a:t>
            </a:r>
            <a:r>
              <a:rPr lang="en-US" sz="2000" b="1" i="0" dirty="0">
                <a:solidFill>
                  <a:srgbClr val="444444"/>
                </a:solidFill>
                <a:effectLst/>
                <a:highlight>
                  <a:srgbClr val="F1EDFF"/>
                </a:highlight>
                <a:latin typeface="Poppins" panose="00000500000000000000" pitchFamily="2" charset="0"/>
              </a:rPr>
              <a:t>had not completed </a:t>
            </a:r>
            <a:r>
              <a:rPr lang="en-US" sz="2000" b="0" i="0" dirty="0">
                <a:solidFill>
                  <a:srgbClr val="444444"/>
                </a:solidFill>
                <a:effectLst/>
                <a:highlight>
                  <a:srgbClr val="F1EDFF"/>
                </a:highlight>
                <a:latin typeface="Poppins" panose="00000500000000000000" pitchFamily="2" charset="0"/>
              </a:rPr>
              <a:t>my assignment.</a:t>
            </a: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lang="en-US" sz="2000" b="0" i="0" dirty="0">
                <a:solidFill>
                  <a:srgbClr val="444444"/>
                </a:solidFill>
                <a:effectLst/>
                <a:highlight>
                  <a:srgbClr val="F1EDFF"/>
                </a:highlight>
                <a:latin typeface="Poppins" panose="00000500000000000000" pitchFamily="2" charset="0"/>
              </a:rPr>
              <a:t>They </a:t>
            </a:r>
            <a:r>
              <a:rPr lang="en-US" sz="2000" b="1" i="0" dirty="0">
                <a:solidFill>
                  <a:srgbClr val="444444"/>
                </a:solidFill>
                <a:effectLst/>
                <a:highlight>
                  <a:srgbClr val="F1EDFF"/>
                </a:highlight>
                <a:latin typeface="Poppins" panose="00000500000000000000" pitchFamily="2" charset="0"/>
              </a:rPr>
              <a:t>had not completed </a:t>
            </a:r>
            <a:r>
              <a:rPr lang="en-US" sz="2000" b="0" i="0" dirty="0">
                <a:solidFill>
                  <a:srgbClr val="444444"/>
                </a:solidFill>
                <a:effectLst/>
                <a:highlight>
                  <a:srgbClr val="F1EDFF"/>
                </a:highlight>
                <a:latin typeface="Poppins" panose="00000500000000000000" pitchFamily="2" charset="0"/>
              </a:rPr>
              <a:t>their assignment</a:t>
            </a:r>
            <a:endParaRPr kumimoji="0" sz="2000" b="0"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230" name="Google Shape;230;p3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1" name="Google Shape;231;p30"/>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1"/>
          <p:cNvSpPr/>
          <p:nvPr/>
        </p:nvSpPr>
        <p:spPr>
          <a:xfrm>
            <a:off x="617275" y="1285000"/>
            <a:ext cx="10812600" cy="500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0"/>
              </a:srgbClr>
            </a:outerShdw>
          </a:effectLst>
        </p:spPr>
        <p:txBody>
          <a:bodyPr spcFirstLastPara="1" wrap="square" lIns="91425" tIns="45700" rIns="91425" bIns="45700" anchor="ctr" anchorCtr="0">
            <a:noAutofit/>
          </a:bodyPr>
          <a:lstStyle/>
          <a:p>
            <a:pPr marL="0" marR="0" lvl="0" indent="0" algn="l" defTabSz="914400" rtl="0" eaLnBrk="1" fontAlgn="auto" latinLnBrk="0" hangingPunct="1">
              <a:lnSpc>
                <a:spcPct val="115000"/>
              </a:lnSpc>
              <a:spcBef>
                <a:spcPts val="0"/>
              </a:spcBef>
              <a:spcAft>
                <a:spcPts val="800"/>
              </a:spcAft>
              <a:buClr>
                <a:srgbClr val="000000"/>
              </a:buClr>
              <a:buSzPts val="2200"/>
              <a:buFont typeface="Arial"/>
              <a:buNone/>
              <a:tabLst/>
              <a:defRPr/>
            </a:pPr>
            <a:endParaRPr kumimoji="0" sz="2200" b="1" i="0" u="none" strike="noStrike" kern="0" cap="none" spc="0" normalizeH="0" baseline="0" noProof="0">
              <a:ln>
                <a:noFill/>
              </a:ln>
              <a:solidFill>
                <a:srgbClr val="000000"/>
              </a:solidFill>
              <a:effectLst/>
              <a:highlight>
                <a:srgbClr val="FFFFFF"/>
              </a:highlight>
              <a:uLnTx/>
              <a:uFillTx/>
              <a:latin typeface="Times New Roman"/>
              <a:ea typeface="Times New Roman"/>
              <a:cs typeface="Times New Roman"/>
              <a:sym typeface="Times New Roman"/>
            </a:endParaRPr>
          </a:p>
        </p:txBody>
      </p:sp>
      <p:sp>
        <p:nvSpPr>
          <p:cNvPr id="239" name="Google Shape;239;p31"/>
          <p:cNvSpPr txBox="1"/>
          <p:nvPr/>
        </p:nvSpPr>
        <p:spPr>
          <a:xfrm>
            <a:off x="2420900" y="1064350"/>
            <a:ext cx="5147400" cy="5232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p:txBody>
      </p:sp>
      <p:sp>
        <p:nvSpPr>
          <p:cNvPr id="240" name="Google Shape;240;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41" name="Google Shape;241;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42" name="Google Shape;242;p31"/>
          <p:cNvSpPr txBox="1"/>
          <p:nvPr/>
        </p:nvSpPr>
        <p:spPr>
          <a:xfrm>
            <a:off x="761900" y="1231789"/>
            <a:ext cx="1813349" cy="36929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r>
              <a:rPr lang="en-US" sz="1800" b="1" i="0" dirty="0">
                <a:solidFill>
                  <a:srgbClr val="FF0000"/>
                </a:solidFill>
                <a:effectLst/>
                <a:highlight>
                  <a:srgbClr val="F1EDFF"/>
                </a:highlight>
                <a:latin typeface="Poppins" panose="00000500000000000000" pitchFamily="2" charset="0"/>
              </a:rPr>
              <a:t>Interrogative</a:t>
            </a:r>
            <a:endParaRPr kumimoji="0" sz="1800" b="1" i="0" u="none" strike="noStrike" kern="0" cap="none" spc="0" normalizeH="0" baseline="0" noProof="0" dirty="0">
              <a:ln>
                <a:noFill/>
              </a:ln>
              <a:solidFill>
                <a:srgbClr val="FF0000"/>
              </a:solidFill>
              <a:effectLst/>
              <a:uLnTx/>
              <a:uFillTx/>
              <a:latin typeface="Times New Roman"/>
              <a:ea typeface="Times New Roman"/>
              <a:cs typeface="Times New Roman"/>
              <a:sym typeface="Times New Roman"/>
            </a:endParaRPr>
          </a:p>
        </p:txBody>
      </p:sp>
      <p:sp>
        <p:nvSpPr>
          <p:cNvPr id="243" name="Google Shape;243;p31"/>
          <p:cNvSpPr txBox="1"/>
          <p:nvPr/>
        </p:nvSpPr>
        <p:spPr>
          <a:xfrm>
            <a:off x="889000" y="1841126"/>
            <a:ext cx="10541100" cy="2408311"/>
          </a:xfrm>
          <a:prstGeom prst="rect">
            <a:avLst/>
          </a:prstGeom>
          <a:noFill/>
          <a:ln>
            <a:noFill/>
          </a:ln>
        </p:spPr>
        <p:txBody>
          <a:bodyPr spcFirstLastPara="1" wrap="square" lIns="91425" tIns="45700" rIns="91425" bIns="45700" anchor="t" anchorCtr="0">
            <a:spAutoFit/>
          </a:bodyPr>
          <a:lstStyle/>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r>
              <a:rPr lang="en-US" sz="3200" b="1" i="0" dirty="0">
                <a:solidFill>
                  <a:srgbClr val="444444"/>
                </a:solidFill>
                <a:effectLst/>
                <a:highlight>
                  <a:srgbClr val="F1EDFF"/>
                </a:highlight>
                <a:latin typeface="Poppins" panose="00000500000000000000" pitchFamily="2" charset="0"/>
              </a:rPr>
              <a:t>Had + </a:t>
            </a:r>
            <a:r>
              <a:rPr lang="en-US" sz="3200" b="0" i="0" dirty="0">
                <a:solidFill>
                  <a:srgbClr val="444444"/>
                </a:solidFill>
                <a:effectLst/>
                <a:highlight>
                  <a:srgbClr val="F1EDFF"/>
                </a:highlight>
                <a:latin typeface="Poppins" panose="00000500000000000000" pitchFamily="2" charset="0"/>
              </a:rPr>
              <a:t>subject +</a:t>
            </a:r>
            <a:r>
              <a:rPr lang="en-US" sz="3200" b="1" i="0" dirty="0">
                <a:solidFill>
                  <a:srgbClr val="444444"/>
                </a:solidFill>
                <a:effectLst/>
                <a:highlight>
                  <a:srgbClr val="F1EDFF"/>
                </a:highlight>
                <a:latin typeface="Poppins" panose="00000500000000000000" pitchFamily="2" charset="0"/>
              </a:rPr>
              <a:t> past participle </a:t>
            </a: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lang="en-US" sz="3200" dirty="0">
              <a:solidFill>
                <a:srgbClr val="444444"/>
              </a:solidFill>
              <a:highlight>
                <a:srgbClr val="F1EDFF"/>
              </a:highlight>
              <a:latin typeface="Poppins" panose="00000500000000000000" pitchFamily="2" charset="0"/>
            </a:endParaRPr>
          </a:p>
          <a:p>
            <a:pPr algn="l">
              <a:buFont typeface="Arial" panose="020B0604020202020204" pitchFamily="34" charset="0"/>
              <a:buChar char="•"/>
            </a:pPr>
            <a:r>
              <a:rPr lang="en-US" sz="2000" b="1" i="0" dirty="0">
                <a:solidFill>
                  <a:srgbClr val="444444"/>
                </a:solidFill>
                <a:effectLst/>
                <a:highlight>
                  <a:srgbClr val="F1EDFF"/>
                </a:highlight>
                <a:latin typeface="Poppins" panose="00000500000000000000" pitchFamily="2" charset="0"/>
              </a:rPr>
              <a:t>Had </a:t>
            </a:r>
            <a:r>
              <a:rPr lang="en-US" sz="2000" b="0" i="0" dirty="0">
                <a:solidFill>
                  <a:srgbClr val="444444"/>
                </a:solidFill>
                <a:effectLst/>
                <a:highlight>
                  <a:srgbClr val="F1EDFF"/>
                </a:highlight>
                <a:latin typeface="Poppins" panose="00000500000000000000" pitchFamily="2" charset="0"/>
              </a:rPr>
              <a:t>you </a:t>
            </a:r>
            <a:r>
              <a:rPr lang="en-US" sz="2000" b="1" i="0" dirty="0">
                <a:solidFill>
                  <a:srgbClr val="444444"/>
                </a:solidFill>
                <a:effectLst/>
                <a:highlight>
                  <a:srgbClr val="F1EDFF"/>
                </a:highlight>
                <a:latin typeface="Poppins" panose="00000500000000000000" pitchFamily="2" charset="0"/>
              </a:rPr>
              <a:t>completed </a:t>
            </a:r>
            <a:r>
              <a:rPr lang="en-US" sz="2000" b="0" i="0" dirty="0">
                <a:solidFill>
                  <a:srgbClr val="444444"/>
                </a:solidFill>
                <a:effectLst/>
                <a:highlight>
                  <a:srgbClr val="F1EDFF"/>
                </a:highlight>
                <a:latin typeface="Poppins" panose="00000500000000000000" pitchFamily="2" charset="0"/>
              </a:rPr>
              <a:t>your assignment before everyone else even started?</a:t>
            </a:r>
          </a:p>
          <a:p>
            <a:pPr marL="0" marR="241300" lvl="0" indent="0" algn="l" defTabSz="914400" rtl="0" eaLnBrk="1" fontAlgn="auto" latinLnBrk="0" hangingPunct="1">
              <a:lnSpc>
                <a:spcPct val="150000"/>
              </a:lnSpc>
              <a:spcBef>
                <a:spcPts val="0"/>
              </a:spcBef>
              <a:spcAft>
                <a:spcPts val="0"/>
              </a:spcAft>
              <a:buClr>
                <a:srgbClr val="000000"/>
              </a:buClr>
              <a:buSzPts val="1100"/>
              <a:buFont typeface="Arial"/>
              <a:buNone/>
              <a:tabLst/>
              <a:defRPr/>
            </a:pPr>
            <a:endParaRPr kumimoji="0" sz="2300" b="0" i="0" u="none" strike="noStrike" kern="0" cap="none" spc="0" normalizeH="0" baseline="0" noProof="0" dirty="0">
              <a:ln>
                <a:noFill/>
              </a:ln>
              <a:solidFill>
                <a:srgbClr val="000000"/>
              </a:solidFill>
              <a:effectLst/>
              <a:highlight>
                <a:srgbClr val="FFFFFF"/>
              </a:highlight>
              <a:uLnTx/>
              <a:uFillTx/>
              <a:latin typeface="Arial"/>
              <a:cs typeface="Arial"/>
              <a:sym typeface="Arial"/>
            </a:endParaRPr>
          </a:p>
        </p:txBody>
      </p:sp>
      <p:sp>
        <p:nvSpPr>
          <p:cNvPr id="244" name="Google Shape;244;p3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31"/>
          <p:cNvPicPr preferRelativeResize="0"/>
          <p:nvPr/>
        </p:nvPicPr>
        <p:blipFill rotWithShape="1">
          <a:blip r:embed="rId3">
            <a:alphaModFix/>
          </a:blip>
          <a:srcRect t="27877" b="25426"/>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82"/>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58" name="Google Shape;558;p82"/>
          <p:cNvSpPr/>
          <p:nvPr/>
        </p:nvSpPr>
        <p:spPr>
          <a:xfrm>
            <a:off x="8607914" y="952845"/>
            <a:ext cx="4128300" cy="4952400"/>
          </a:xfrm>
          <a:prstGeom prst="roundRect">
            <a:avLst>
              <a:gd name="adj" fmla="val 6140"/>
            </a:avLst>
          </a:prstGeom>
          <a:solidFill>
            <a:srgbClr val="00B0F0">
              <a:alpha val="60390"/>
            </a:srgbClr>
          </a:solidFill>
          <a:ln>
            <a:noFill/>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59" name="Google Shape;559;p82"/>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3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0" name="Google Shape;560;p82"/>
          <p:cNvSpPr txBox="1"/>
          <p:nvPr/>
        </p:nvSpPr>
        <p:spPr>
          <a:xfrm>
            <a:off x="1675976" y="1468531"/>
            <a:ext cx="8417400" cy="2257501"/>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Reading</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2800" b="1" i="0" u="none" strike="noStrike" cap="none" dirty="0">
                <a:solidFill>
                  <a:srgbClr val="FF0000"/>
                </a:solidFill>
                <a:latin typeface="Times New Roman"/>
                <a:ea typeface="Times New Roman"/>
                <a:cs typeface="Times New Roman"/>
                <a:sym typeface="Times New Roman"/>
              </a:rPr>
              <a:t>(</a:t>
            </a:r>
            <a:r>
              <a:rPr lang="en-US" sz="2800" b="1" dirty="0">
                <a:solidFill>
                  <a:srgbClr val="FF0000"/>
                </a:solidFill>
                <a:latin typeface="Times New Roman"/>
                <a:ea typeface="Times New Roman"/>
                <a:cs typeface="Times New Roman"/>
                <a:sym typeface="Times New Roman"/>
              </a:rPr>
              <a:t>World War II</a:t>
            </a:r>
            <a:r>
              <a:rPr lang="en-US" sz="2800" b="1" i="0" u="none" strike="noStrike" cap="none" dirty="0">
                <a:solidFill>
                  <a:srgbClr val="FF0000"/>
                </a:solidFill>
                <a:latin typeface="Times New Roman"/>
                <a:ea typeface="Times New Roman"/>
                <a:cs typeface="Times New Roman"/>
                <a:sym typeface="Times New Roman"/>
              </a:rPr>
              <a:t>)</a:t>
            </a:r>
            <a:endParaRPr sz="280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561" name="Google Shape;561;p8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562" name="Google Shape;562;p82"/>
          <p:cNvPicPr preferRelativeResize="0"/>
          <p:nvPr/>
        </p:nvPicPr>
        <p:blipFill rotWithShape="1">
          <a:blip r:embed="rId3">
            <a:alphaModFix/>
          </a:blip>
          <a:srcRect t="27874" b="25427"/>
          <a:stretch/>
        </p:blipFill>
        <p:spPr>
          <a:xfrm>
            <a:off x="180431" y="79526"/>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83"/>
          <p:cNvSpPr/>
          <p:nvPr/>
        </p:nvSpPr>
        <p:spPr>
          <a:xfrm>
            <a:off x="617280" y="1585800"/>
            <a:ext cx="10812600" cy="44700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8" name="Google Shape;568;p83"/>
          <p:cNvSpPr txBox="1"/>
          <p:nvPr/>
        </p:nvSpPr>
        <p:spPr>
          <a:xfrm>
            <a:off x="617280" y="881599"/>
            <a:ext cx="9180600" cy="507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US" sz="2700" b="1" i="0" u="none" strike="noStrike" cap="none" dirty="0">
                <a:solidFill>
                  <a:srgbClr val="FF0000"/>
                </a:solidFill>
                <a:latin typeface="Times New Roman"/>
                <a:ea typeface="Times New Roman"/>
                <a:cs typeface="Times New Roman"/>
                <a:sym typeface="Times New Roman"/>
              </a:rPr>
              <a:t>Read the following passage</a:t>
            </a:r>
            <a:r>
              <a:rPr lang="en-US" sz="2700" b="1" dirty="0">
                <a:solidFill>
                  <a:srgbClr val="FF0000"/>
                </a:solidFill>
                <a:latin typeface="Times New Roman"/>
                <a:ea typeface="Times New Roman"/>
                <a:cs typeface="Times New Roman"/>
                <a:sym typeface="Times New Roman"/>
              </a:rPr>
              <a:t> </a:t>
            </a:r>
            <a:r>
              <a:rPr lang="en-US" sz="2700" b="1" i="0" u="none" strike="noStrike" cap="none" dirty="0">
                <a:solidFill>
                  <a:srgbClr val="FF0000"/>
                </a:solidFill>
                <a:latin typeface="Times New Roman"/>
                <a:ea typeface="Times New Roman"/>
                <a:cs typeface="Times New Roman"/>
                <a:sym typeface="Times New Roman"/>
              </a:rPr>
              <a:t>and choose the best answer</a:t>
            </a:r>
            <a:endParaRPr sz="2300" b="1" i="0" u="none" strike="noStrike" cap="none" dirty="0">
              <a:solidFill>
                <a:srgbClr val="FF0000"/>
              </a:solidFill>
              <a:latin typeface="Arial"/>
              <a:ea typeface="Arial"/>
              <a:cs typeface="Arial"/>
              <a:sym typeface="Arial"/>
            </a:endParaRPr>
          </a:p>
        </p:txBody>
      </p:sp>
      <p:sp>
        <p:nvSpPr>
          <p:cNvPr id="569" name="Google Shape;569;p8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570" name="Google Shape;570;p83"/>
          <p:cNvSpPr txBox="1"/>
          <p:nvPr/>
        </p:nvSpPr>
        <p:spPr>
          <a:xfrm>
            <a:off x="642282" y="1695496"/>
            <a:ext cx="10812600" cy="418572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1900" dirty="0"/>
              <a:t>     World War II occurred during the years 1939 - 1945. It was a war that involved virtually every part of the world and cost the most deaths ever.</a:t>
            </a:r>
          </a:p>
          <a:p>
            <a:pPr marL="0" marR="0" lvl="0" indent="0" algn="just" rtl="0">
              <a:lnSpc>
                <a:spcPct val="100000"/>
              </a:lnSpc>
              <a:spcBef>
                <a:spcPts val="0"/>
              </a:spcBef>
              <a:spcAft>
                <a:spcPts val="0"/>
              </a:spcAft>
              <a:buClr>
                <a:srgbClr val="000000"/>
              </a:buClr>
              <a:buSzPts val="1100"/>
              <a:buFont typeface="Arial"/>
              <a:buNone/>
            </a:pPr>
            <a:r>
              <a:rPr lang="en-US" sz="1900" dirty="0"/>
              <a:t>     The origin of the war can be traced back to 1933 when Adolf Hitler became the leader of Germany. He at once began secretly preparing the German army to be a military super power. Germany had suffered a humiliating defeat during World War I (1914 - 1918) and Hitler wished for revenge. His ambition was to cross German </a:t>
            </a:r>
            <a:r>
              <a:rPr lang="en-US" sz="1900" b="1" dirty="0"/>
              <a:t>frontiers</a:t>
            </a:r>
            <a:r>
              <a:rPr lang="en-US" sz="1900" dirty="0"/>
              <a:t> with the hop of restoring the once mighty German empire.</a:t>
            </a:r>
          </a:p>
          <a:p>
            <a:pPr marL="0" marR="0" lvl="0" indent="0" algn="just" rtl="0">
              <a:lnSpc>
                <a:spcPct val="100000"/>
              </a:lnSpc>
              <a:spcBef>
                <a:spcPts val="0"/>
              </a:spcBef>
              <a:spcAft>
                <a:spcPts val="0"/>
              </a:spcAft>
              <a:buClr>
                <a:srgbClr val="000000"/>
              </a:buClr>
              <a:buSzPts val="1100"/>
              <a:buFont typeface="Arial"/>
              <a:buNone/>
            </a:pPr>
            <a:r>
              <a:rPr lang="en-US" sz="1900" dirty="0"/>
              <a:t>     In September 1939, under the leadership of Adolf Hitler, Germany invaded Poland. Two days later Britain and France came to Poland's rescue and declared war against Germany. Then, Russia, an ally of Germany, attacked Poland from the other side of the Polish border. Within a month, Poland fell into the hands of the Germans and the Russians.</a:t>
            </a:r>
          </a:p>
          <a:p>
            <a:pPr marL="0" marR="0" lvl="0" indent="0" algn="just" rtl="0">
              <a:lnSpc>
                <a:spcPct val="100000"/>
              </a:lnSpc>
              <a:spcBef>
                <a:spcPts val="0"/>
              </a:spcBef>
              <a:spcAft>
                <a:spcPts val="0"/>
              </a:spcAft>
              <a:buClr>
                <a:srgbClr val="000000"/>
              </a:buClr>
              <a:buSzPts val="1100"/>
              <a:buFont typeface="Arial"/>
              <a:buNone/>
            </a:pPr>
            <a:r>
              <a:rPr lang="en-US" sz="1900" dirty="0"/>
              <a:t>     The leaders of Italy and Japan also wanted to expand their empires. The leaders of the two countries signed a treaty with Hitler promising to help one another with their expansion plans. The group called themselves the Axis.</a:t>
            </a:r>
            <a:endParaRPr lang="en-US" sz="1900" dirty="0">
              <a:sym typeface="Times New Roman"/>
            </a:endParaRPr>
          </a:p>
        </p:txBody>
      </p:sp>
      <p:sp>
        <p:nvSpPr>
          <p:cNvPr id="571" name="Google Shape;571;p8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572" name="Google Shape;572;p8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83"/>
          <p:cNvSpPr/>
          <p:nvPr/>
        </p:nvSpPr>
        <p:spPr>
          <a:xfrm>
            <a:off x="617280" y="1585800"/>
            <a:ext cx="10812600" cy="44700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9" name="Google Shape;569;p8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570" name="Google Shape;570;p83"/>
          <p:cNvSpPr txBox="1"/>
          <p:nvPr/>
        </p:nvSpPr>
        <p:spPr>
          <a:xfrm>
            <a:off x="642282" y="1695496"/>
            <a:ext cx="10812600"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1800" dirty="0"/>
              <a:t>     After the fall of Poland, Germany embarked on an attacking spree and defeated Denmark, Norway, Holland, Belgium and France. All these countries were conquered within a span of a few months. The threat of the vast combined German army, navy and air force, also enabled Hitler to occupy Austria and Czechoslovakia without any blood-bath. Adolf Hitler then became the supreme ruler of almost the whole of Central and Western Europe. </a:t>
            </a:r>
          </a:p>
          <a:p>
            <a:pPr marL="0" marR="0" lvl="0" indent="0" algn="just" rtl="0">
              <a:lnSpc>
                <a:spcPct val="100000"/>
              </a:lnSpc>
              <a:spcBef>
                <a:spcPts val="0"/>
              </a:spcBef>
              <a:spcAft>
                <a:spcPts val="0"/>
              </a:spcAft>
              <a:buClr>
                <a:srgbClr val="000000"/>
              </a:buClr>
              <a:buSzPts val="1100"/>
              <a:buFont typeface="Arial"/>
              <a:buNone/>
            </a:pPr>
            <a:r>
              <a:rPr lang="en-US" sz="1800" dirty="0"/>
              <a:t>     Still hungering for more conquests, Hitler turned his attention to Britain. Land invasion of the nation was impossible because of the English Channel. So the German air force tried to bomb Britain into submission but was defeated by the Royal Air Force in the Battle of Britain.</a:t>
            </a:r>
          </a:p>
          <a:p>
            <a:pPr marL="0" marR="0" lvl="0" indent="0" algn="just" rtl="0">
              <a:lnSpc>
                <a:spcPct val="100000"/>
              </a:lnSpc>
              <a:spcBef>
                <a:spcPts val="0"/>
              </a:spcBef>
              <a:spcAft>
                <a:spcPts val="0"/>
              </a:spcAft>
              <a:buClr>
                <a:srgbClr val="000000"/>
              </a:buClr>
              <a:buSzPts val="1100"/>
              <a:buFont typeface="Arial"/>
              <a:buNone/>
            </a:pPr>
            <a:r>
              <a:rPr lang="en-US" sz="1800" dirty="0"/>
              <a:t>     In the meantime, some countries on the side of the British had joined hands to form the Allies. In June 1941, Hitler turned on Russia and this made the Russians join the Allies. In 1943, the Allied forces won a major victory over German troops in North Africa. The Russians too were able to force the Germans to retreat from Russia. Though weakened considerable, the German troops still continued in fighting. The eventual occupation of Germany by the Allied troops between March - April 1945 finally brought the fighting in Europe to a stop. Hitler committed suicide on 30 April 1945. Eight days later, the German troops surrendered.</a:t>
            </a:r>
            <a:endParaRPr lang="en-US" sz="1800" dirty="0">
              <a:sym typeface="Times New Roman"/>
            </a:endParaRPr>
          </a:p>
        </p:txBody>
      </p:sp>
      <p:sp>
        <p:nvSpPr>
          <p:cNvPr id="571" name="Google Shape;571;p8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572" name="Google Shape;572;p8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extLst>
      <p:ext uri="{BB962C8B-B14F-4D97-AF65-F5344CB8AC3E}">
        <p14:creationId xmlns:p14="http://schemas.microsoft.com/office/powerpoint/2010/main" val="31411279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83"/>
          <p:cNvSpPr/>
          <p:nvPr/>
        </p:nvSpPr>
        <p:spPr>
          <a:xfrm>
            <a:off x="617280" y="1585800"/>
            <a:ext cx="10812600" cy="44700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69" name="Google Shape;569;p8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570" name="Google Shape;570;p83"/>
          <p:cNvSpPr txBox="1"/>
          <p:nvPr/>
        </p:nvSpPr>
        <p:spPr>
          <a:xfrm>
            <a:off x="642282" y="1695496"/>
            <a:ext cx="10812600" cy="147728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1800" dirty="0"/>
              <a:t>     But World war II was not over yet. The war had spread to South-Western Asia in 1941 when Japan attacked an American naval base in Pearl Harbor, Hawaii. This caused the Americans to team up with the Allies in the war in the Pacific region. The bombings of the Japanese towns of Hiroshima and Nagasaki in August 1945 by the Americans when tens of thousands of people were killed or wounded for life signaled the close of World War II. The Japanese signed the formal surrender on 2 September 1945. </a:t>
            </a:r>
            <a:endParaRPr lang="en-US" sz="1800" dirty="0">
              <a:sym typeface="Times New Roman"/>
            </a:endParaRPr>
          </a:p>
        </p:txBody>
      </p:sp>
      <p:sp>
        <p:nvSpPr>
          <p:cNvPr id="571" name="Google Shape;571;p8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572" name="Google Shape;572;p83"/>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spTree>
    <p:extLst>
      <p:ext uri="{BB962C8B-B14F-4D97-AF65-F5344CB8AC3E}">
        <p14:creationId xmlns:p14="http://schemas.microsoft.com/office/powerpoint/2010/main" val="12796939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8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598" name="Google Shape;598;p86"/>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599" name="Google Shape;599;p8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00" name="Google Shape;600;p86"/>
          <p:cNvSpPr txBox="1"/>
          <p:nvPr/>
        </p:nvSpPr>
        <p:spPr>
          <a:xfrm>
            <a:off x="722330" y="1807225"/>
            <a:ext cx="10707769" cy="4293443"/>
          </a:xfrm>
          <a:prstGeom prst="rect">
            <a:avLst/>
          </a:prstGeom>
          <a:noFill/>
          <a:ln w="9525" cap="flat" cmpd="sng">
            <a:solidFill>
              <a:srgbClr val="0000FF"/>
            </a:solidFill>
            <a:prstDash val="solid"/>
            <a:round/>
            <a:headEnd type="none" w="sm" len="sm"/>
            <a:tailEnd type="none" w="sm" len="sm"/>
          </a:ln>
        </p:spPr>
        <p:txBody>
          <a:bodyPr spcFirstLastPara="1" wrap="square" lIns="91425" tIns="45700" rIns="91425" bIns="45700" anchor="t" anchorCtr="0">
            <a:spAutoFit/>
          </a:bodyPr>
          <a:lstStyle/>
          <a:p>
            <a:pPr marL="457200" marR="0" lvl="0" indent="-374650" algn="just" rtl="0">
              <a:lnSpc>
                <a:spcPct val="100000"/>
              </a:lnSpc>
              <a:spcBef>
                <a:spcPts val="0"/>
              </a:spcBef>
              <a:spcAft>
                <a:spcPts val="0"/>
              </a:spcAft>
              <a:buClr>
                <a:schemeClr val="dk1"/>
              </a:buClr>
              <a:buSzPts val="2300"/>
              <a:buFont typeface="Times New Roman"/>
              <a:buAutoNum type="arabicPeriod"/>
            </a:pPr>
            <a:r>
              <a:rPr lang="en-US" sz="2000" b="1" dirty="0">
                <a:sym typeface="Times New Roman"/>
              </a:rPr>
              <a:t>How long did World War II last?</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a) 5 years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b) 6 years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c) 7 years </a:t>
            </a:r>
          </a:p>
          <a:p>
            <a:pPr marL="0" marR="0" lvl="0" indent="0" algn="just" rtl="0">
              <a:lnSpc>
                <a:spcPct val="100000"/>
              </a:lnSpc>
              <a:spcBef>
                <a:spcPts val="0"/>
              </a:spcBef>
              <a:spcAft>
                <a:spcPts val="0"/>
              </a:spcAft>
              <a:buClr>
                <a:srgbClr val="000000"/>
              </a:buClr>
              <a:buSzPts val="2300"/>
              <a:buFont typeface="Arial"/>
              <a:buNone/>
            </a:pPr>
            <a:r>
              <a:rPr lang="en-US" sz="2300" b="0" i="0" u="none" strike="noStrike" cap="none" dirty="0">
                <a:solidFill>
                  <a:schemeClr val="dk1"/>
                </a:solidFill>
                <a:latin typeface="Times New Roman"/>
                <a:ea typeface="Times New Roman"/>
                <a:cs typeface="Times New Roman"/>
                <a:sym typeface="Times New Roman"/>
              </a:rPr>
              <a:t>d) 3 years .</a:t>
            </a:r>
          </a:p>
          <a:p>
            <a:pPr marL="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2. The word frontiers in paragraph 2 probably means -----------------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Borders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Revenge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Ambition </a:t>
            </a:r>
          </a:p>
          <a:p>
            <a:pPr marL="0" marR="0" lvl="0" indent="0" algn="just" rtl="0">
              <a:lnSpc>
                <a:spcPct val="100000"/>
              </a:lnSpc>
              <a:spcBef>
                <a:spcPts val="0"/>
              </a:spcBef>
              <a:spcAft>
                <a:spcPts val="0"/>
              </a:spcAft>
              <a:buClr>
                <a:srgbClr val="000000"/>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Empire</a:t>
            </a:r>
          </a:p>
          <a:p>
            <a:pPr marL="0" marR="0" lvl="0" indent="0" algn="just" rtl="0">
              <a:lnSpc>
                <a:spcPct val="100000"/>
              </a:lnSpc>
              <a:spcBef>
                <a:spcPts val="0"/>
              </a:spcBef>
              <a:spcAft>
                <a:spcPts val="0"/>
              </a:spcAft>
              <a:buClr>
                <a:srgbClr val="000000"/>
              </a:buClr>
              <a:buSzPts val="1100"/>
              <a:buFont typeface="Arial"/>
              <a:buNone/>
            </a:pPr>
            <a:endParaRPr lang="en-US" sz="2300" b="0" i="0" u="none" strike="noStrike" cap="none" dirty="0">
              <a:solidFill>
                <a:schemeClr val="dk1"/>
              </a:solidFill>
              <a:latin typeface="Times New Roman"/>
              <a:ea typeface="Times New Roman"/>
              <a:cs typeface="Times New Roman"/>
              <a:sym typeface="Times New Roman"/>
            </a:endParaRPr>
          </a:p>
        </p:txBody>
      </p:sp>
      <p:sp>
        <p:nvSpPr>
          <p:cNvPr id="601" name="Google Shape;601;p8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02" name="Google Shape;602;p86"/>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03" name="Google Shape;603;p86"/>
          <p:cNvCxnSpPr>
            <a:cxnSpLocks/>
          </p:cNvCxnSpPr>
          <p:nvPr/>
        </p:nvCxnSpPr>
        <p:spPr>
          <a:xfrm>
            <a:off x="722330" y="2823556"/>
            <a:ext cx="1302412" cy="0"/>
          </a:xfrm>
          <a:prstGeom prst="straightConnector1">
            <a:avLst/>
          </a:prstGeom>
          <a:noFill/>
          <a:ln w="28575" cap="flat" cmpd="sng">
            <a:solidFill>
              <a:srgbClr val="0000FF"/>
            </a:solidFill>
            <a:prstDash val="solid"/>
            <a:round/>
            <a:headEnd type="none" w="sm" len="sm"/>
            <a:tailEnd type="none" w="sm" len="sm"/>
          </a:ln>
        </p:spPr>
      </p:cxnSp>
      <p:cxnSp>
        <p:nvCxnSpPr>
          <p:cNvPr id="604" name="Google Shape;604;p86"/>
          <p:cNvCxnSpPr>
            <a:cxnSpLocks/>
          </p:cNvCxnSpPr>
          <p:nvPr/>
        </p:nvCxnSpPr>
        <p:spPr>
          <a:xfrm>
            <a:off x="722330" y="4607964"/>
            <a:ext cx="1367726" cy="0"/>
          </a:xfrm>
          <a:prstGeom prst="straightConnector1">
            <a:avLst/>
          </a:prstGeom>
          <a:noFill/>
          <a:ln w="28575" cap="flat" cmpd="sng">
            <a:solidFill>
              <a:srgbClr val="0058A9"/>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8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10" name="Google Shape;610;p87"/>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611" name="Google Shape;611;p8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12" name="Google Shape;612;p87"/>
          <p:cNvSpPr txBox="1"/>
          <p:nvPr/>
        </p:nvSpPr>
        <p:spPr>
          <a:xfrm>
            <a:off x="617500" y="1759100"/>
            <a:ext cx="10812600" cy="398566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3. The Axis group included the following countries ---------------- </a:t>
            </a:r>
            <a:endParaRPr sz="23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Germany, Italy and Poland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Italy, Japan and Britain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Britain, USA and Japan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Germany, Italy and Japan </a:t>
            </a:r>
          </a:p>
          <a:p>
            <a:pPr marL="0" marR="0" lvl="0" indent="0" algn="just" rtl="0">
              <a:lnSpc>
                <a:spcPct val="100000"/>
              </a:lnSpc>
              <a:spcBef>
                <a:spcPts val="0"/>
              </a:spcBef>
              <a:spcAft>
                <a:spcPts val="0"/>
              </a:spcAft>
              <a:buClr>
                <a:schemeClr val="dk1"/>
              </a:buClr>
              <a:buSzPts val="1100"/>
              <a:buFont typeface="Arial"/>
              <a:buNone/>
            </a:pPr>
            <a:endParaRPr lang="en-US" sz="23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4. It was impossible for Germany to invade Britain by land because --------- .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of the English Channel.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Airstrikes were more effective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Hitler doesn’t like land invasion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Land invasion was costly </a:t>
            </a:r>
            <a:endParaRPr sz="2600" b="0" i="0" u="none" strike="noStrike" cap="none" dirty="0">
              <a:solidFill>
                <a:schemeClr val="dk1"/>
              </a:solidFill>
              <a:latin typeface="Times New Roman"/>
              <a:ea typeface="Times New Roman"/>
              <a:cs typeface="Times New Roman"/>
              <a:sym typeface="Times New Roman"/>
            </a:endParaRPr>
          </a:p>
        </p:txBody>
      </p:sp>
      <p:sp>
        <p:nvSpPr>
          <p:cNvPr id="613" name="Google Shape;613;p8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14" name="Google Shape;614;p87"/>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15" name="Google Shape;615;p87"/>
          <p:cNvCxnSpPr>
            <a:cxnSpLocks/>
          </p:cNvCxnSpPr>
          <p:nvPr/>
        </p:nvCxnSpPr>
        <p:spPr>
          <a:xfrm>
            <a:off x="682636" y="3605381"/>
            <a:ext cx="3264213" cy="0"/>
          </a:xfrm>
          <a:prstGeom prst="straightConnector1">
            <a:avLst/>
          </a:prstGeom>
          <a:noFill/>
          <a:ln w="28575" cap="flat" cmpd="sng">
            <a:solidFill>
              <a:srgbClr val="0000FF"/>
            </a:solidFill>
            <a:prstDash val="solid"/>
            <a:round/>
            <a:headEnd type="none" w="sm" len="sm"/>
            <a:tailEnd type="none" w="sm" len="sm"/>
          </a:ln>
        </p:spPr>
      </p:cxnSp>
      <p:cxnSp>
        <p:nvCxnSpPr>
          <p:cNvPr id="616" name="Google Shape;616;p87"/>
          <p:cNvCxnSpPr>
            <a:cxnSpLocks/>
          </p:cNvCxnSpPr>
          <p:nvPr/>
        </p:nvCxnSpPr>
        <p:spPr>
          <a:xfrm>
            <a:off x="778323" y="4634402"/>
            <a:ext cx="3168526" cy="0"/>
          </a:xfrm>
          <a:prstGeom prst="straightConnector1">
            <a:avLst/>
          </a:prstGeom>
          <a:noFill/>
          <a:ln w="28575" cap="flat" cmpd="sng">
            <a:solidFill>
              <a:srgbClr val="0000FF"/>
            </a:solidFill>
            <a:prstDash val="solid"/>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8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22" name="Google Shape;622;p88"/>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623" name="Google Shape;623;p8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24" name="Google Shape;624;p88"/>
          <p:cNvSpPr txBox="1"/>
          <p:nvPr/>
        </p:nvSpPr>
        <p:spPr>
          <a:xfrm>
            <a:off x="617500" y="1759100"/>
            <a:ext cx="10812600" cy="1862008"/>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2300" b="1" i="0" u="none" strike="noStrike" cap="none" dirty="0">
                <a:solidFill>
                  <a:schemeClr val="dk1"/>
                </a:solidFill>
                <a:latin typeface="Times New Roman"/>
                <a:ea typeface="Times New Roman"/>
                <a:cs typeface="Times New Roman"/>
                <a:sym typeface="Times New Roman"/>
              </a:rPr>
              <a:t>5. The main idea of the last paragraph is -------------------- </a:t>
            </a:r>
            <a:endParaRPr sz="2300" b="1"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a) How America defeated Japan after bombing Hiroshima and Nagasaki.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b) How America teamed up with the Allies in the war.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c) How Japan defeated America in Hawaii. </a:t>
            </a:r>
          </a:p>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dirty="0">
                <a:solidFill>
                  <a:schemeClr val="dk1"/>
                </a:solidFill>
                <a:latin typeface="Times New Roman"/>
                <a:ea typeface="Times New Roman"/>
                <a:cs typeface="Times New Roman"/>
                <a:sym typeface="Times New Roman"/>
              </a:rPr>
              <a:t>d) How the Allies helped America defeat Japan.</a:t>
            </a:r>
            <a:endParaRPr sz="2300" b="0" i="0" u="none" strike="noStrike" cap="none" dirty="0">
              <a:solidFill>
                <a:schemeClr val="dk1"/>
              </a:solidFill>
              <a:latin typeface="Times New Roman"/>
              <a:ea typeface="Times New Roman"/>
              <a:cs typeface="Times New Roman"/>
              <a:sym typeface="Times New Roman"/>
            </a:endParaRPr>
          </a:p>
        </p:txBody>
      </p:sp>
      <p:sp>
        <p:nvSpPr>
          <p:cNvPr id="625" name="Google Shape;625;p8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26" name="Google Shape;626;p88"/>
          <p:cNvPicPr preferRelativeResize="0"/>
          <p:nvPr/>
        </p:nvPicPr>
        <p:blipFill rotWithShape="1">
          <a:blip r:embed="rId3">
            <a:alphaModFix/>
          </a:blip>
          <a:srcRect t="27874" b="25427"/>
          <a:stretch/>
        </p:blipFill>
        <p:spPr>
          <a:xfrm>
            <a:off x="9678850" y="268963"/>
            <a:ext cx="2305141" cy="1076343"/>
          </a:xfrm>
          <a:prstGeom prst="rect">
            <a:avLst/>
          </a:prstGeom>
          <a:noFill/>
          <a:ln>
            <a:noFill/>
          </a:ln>
        </p:spPr>
      </p:pic>
      <p:cxnSp>
        <p:nvCxnSpPr>
          <p:cNvPr id="627" name="Google Shape;627;p88"/>
          <p:cNvCxnSpPr>
            <a:cxnSpLocks/>
          </p:cNvCxnSpPr>
          <p:nvPr/>
        </p:nvCxnSpPr>
        <p:spPr>
          <a:xfrm>
            <a:off x="761900" y="2530816"/>
            <a:ext cx="7561006" cy="0"/>
          </a:xfrm>
          <a:prstGeom prst="straightConnector1">
            <a:avLst/>
          </a:prstGeom>
          <a:noFill/>
          <a:ln w="28575" cap="flat" cmpd="sng">
            <a:solidFill>
              <a:srgbClr val="0000FF"/>
            </a:solidFill>
            <a:prstDash val="solid"/>
            <a:round/>
            <a:headEnd type="none" w="sm" len="sm"/>
            <a:tailEnd type="none" w="sm" len="sm"/>
          </a:ln>
        </p:spPr>
      </p:cxnSp>
      <p:sp>
        <p:nvSpPr>
          <p:cNvPr id="11" name="TextBox 10">
            <a:extLst>
              <a:ext uri="{FF2B5EF4-FFF2-40B4-BE49-F238E27FC236}">
                <a16:creationId xmlns:a16="http://schemas.microsoft.com/office/drawing/2014/main" id="{A9692A4F-FDFD-45DA-A4FD-35F742A22F99}"/>
              </a:ext>
            </a:extLst>
          </p:cNvPr>
          <p:cNvSpPr txBox="1"/>
          <p:nvPr/>
        </p:nvSpPr>
        <p:spPr>
          <a:xfrm>
            <a:off x="3048778" y="3275112"/>
            <a:ext cx="6097554" cy="307777"/>
          </a:xfrm>
          <a:prstGeom prst="rect">
            <a:avLst/>
          </a:prstGeom>
          <a:noFill/>
        </p:spPr>
        <p:txBody>
          <a:bodyPr wrap="square">
            <a:spAutoFit/>
          </a:bodyPr>
          <a:lstStyle/>
          <a:p>
            <a:r>
              <a:rPr lang="en-US" b="0" dirty="0">
                <a:effectLst/>
              </a:rPr>
              <a:t> </a:t>
            </a:r>
            <a:endParaRPr lang="en-US" dirty="0"/>
          </a:p>
        </p:txBody>
      </p:sp>
      <p:sp>
        <p:nvSpPr>
          <p:cNvPr id="13" name="TextBox 12">
            <a:extLst>
              <a:ext uri="{FF2B5EF4-FFF2-40B4-BE49-F238E27FC236}">
                <a16:creationId xmlns:a16="http://schemas.microsoft.com/office/drawing/2014/main" id="{C62329B1-D774-462C-89D1-AE1D65CD17C9}"/>
              </a:ext>
            </a:extLst>
          </p:cNvPr>
          <p:cNvSpPr txBox="1"/>
          <p:nvPr/>
        </p:nvSpPr>
        <p:spPr>
          <a:xfrm>
            <a:off x="3048778" y="3275112"/>
            <a:ext cx="6097554" cy="307777"/>
          </a:xfrm>
          <a:prstGeom prst="rect">
            <a:avLst/>
          </a:prstGeom>
          <a:noFill/>
        </p:spPr>
        <p:txBody>
          <a:bodyPr wrap="square">
            <a:spAutoFit/>
          </a:bodyPr>
          <a:lstStyle/>
          <a:p>
            <a:r>
              <a:rPr lang="en-US" b="0" dirty="0">
                <a:effectLst/>
              </a:rPr>
              <a:t>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32"/>
        <p:cNvGrpSpPr/>
        <p:nvPr/>
      </p:nvGrpSpPr>
      <p:grpSpPr>
        <a:xfrm>
          <a:off x="0" y="0"/>
          <a:ext cx="0" cy="0"/>
          <a:chOff x="0" y="0"/>
          <a:chExt cx="0" cy="0"/>
        </a:xfrm>
      </p:grpSpPr>
      <p:sp>
        <p:nvSpPr>
          <p:cNvPr id="633" name="Google Shape;633;p89"/>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4" name="Google Shape;634;p89"/>
          <p:cNvSpPr/>
          <p:nvPr/>
        </p:nvSpPr>
        <p:spPr>
          <a:xfrm>
            <a:off x="8607914" y="952845"/>
            <a:ext cx="4128300" cy="4952400"/>
          </a:xfrm>
          <a:prstGeom prst="roundRect">
            <a:avLst>
              <a:gd name="adj" fmla="val 6140"/>
            </a:avLst>
          </a:prstGeom>
          <a:solidFill>
            <a:srgbClr val="00B0F0">
              <a:alpha val="60784"/>
            </a:srgbClr>
          </a:solidFill>
          <a:ln>
            <a:noFill/>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5" name="Google Shape;635;p89"/>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36" name="Google Shape;636;p89"/>
          <p:cNvSpPr txBox="1"/>
          <p:nvPr/>
        </p:nvSpPr>
        <p:spPr>
          <a:xfrm>
            <a:off x="1675976" y="1468531"/>
            <a:ext cx="8417400" cy="2689157"/>
          </a:xfrm>
          <a:prstGeom prst="rect">
            <a:avLst/>
          </a:prstGeom>
          <a:noFill/>
          <a:ln>
            <a:noFill/>
          </a:ln>
        </p:spPr>
        <p:txBody>
          <a:bodyPr spcFirstLastPara="1" wrap="square" lIns="91425" tIns="45700" rIns="91425" bIns="45700" anchor="t" anchorCtr="0">
            <a:spAutoFit/>
          </a:bodyPr>
          <a:lstStyle/>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800" b="1" i="0" u="none" strike="noStrike" cap="none" dirty="0">
                <a:solidFill>
                  <a:srgbClr val="FF0000"/>
                </a:solidFill>
                <a:latin typeface="Times New Roman"/>
                <a:ea typeface="Times New Roman"/>
                <a:cs typeface="Times New Roman"/>
                <a:sym typeface="Times New Roman"/>
              </a:rPr>
              <a:t>Speaking</a:t>
            </a:r>
            <a:endParaRPr sz="38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85000"/>
              </a:lnSpc>
              <a:spcBef>
                <a:spcPts val="0"/>
              </a:spcBef>
              <a:spcAft>
                <a:spcPts val="0"/>
              </a:spcAft>
              <a:buClr>
                <a:srgbClr val="000000"/>
              </a:buClr>
              <a:buSzPts val="8000"/>
              <a:buFont typeface="Arial"/>
              <a:buNone/>
            </a:pPr>
            <a:r>
              <a:rPr lang="en-US" sz="3300" b="1" i="0" u="none" strike="noStrike" cap="none" dirty="0">
                <a:solidFill>
                  <a:srgbClr val="FF0000"/>
                </a:solidFill>
                <a:latin typeface="Times New Roman"/>
                <a:ea typeface="Times New Roman"/>
                <a:cs typeface="Times New Roman"/>
                <a:sym typeface="Times New Roman"/>
              </a:rPr>
              <a:t>(</a:t>
            </a:r>
            <a:r>
              <a:rPr lang="en-US" sz="2800" b="1" dirty="0">
                <a:solidFill>
                  <a:srgbClr val="FF0000"/>
                </a:solidFill>
                <a:latin typeface="Times New Roman"/>
                <a:ea typeface="Times New Roman"/>
                <a:cs typeface="Times New Roman"/>
                <a:sym typeface="Times New Roman"/>
              </a:rPr>
              <a:t>Describe a movie actor from your country who is very popular)</a:t>
            </a: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2D3956"/>
              </a:solidFill>
              <a:latin typeface="Times New Roman"/>
              <a:ea typeface="Times New Roman"/>
              <a:cs typeface="Times New Roman"/>
              <a:sym typeface="Times New Roman"/>
            </a:endParaRPr>
          </a:p>
        </p:txBody>
      </p:sp>
      <p:sp>
        <p:nvSpPr>
          <p:cNvPr id="637" name="Google Shape;637;p8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38" name="Google Shape;638;p89"/>
          <p:cNvPicPr preferRelativeResize="0"/>
          <p:nvPr/>
        </p:nvPicPr>
        <p:blipFill rotWithShape="1">
          <a:blip r:embed="rId3">
            <a:alphaModFix/>
          </a:blip>
          <a:srcRect t="27874" b="25428"/>
          <a:stretch/>
        </p:blipFill>
        <p:spPr>
          <a:xfrm>
            <a:off x="180431" y="79526"/>
            <a:ext cx="2305141" cy="1076343"/>
          </a:xfrm>
          <a:prstGeom prst="rect">
            <a:avLst/>
          </a:prstGeom>
          <a:noFill/>
          <a:ln>
            <a:noFill/>
          </a:ln>
        </p:spPr>
      </p:pic>
      <p:sp>
        <p:nvSpPr>
          <p:cNvPr id="9" name="TextBox 8">
            <a:extLst>
              <a:ext uri="{FF2B5EF4-FFF2-40B4-BE49-F238E27FC236}">
                <a16:creationId xmlns:a16="http://schemas.microsoft.com/office/drawing/2014/main" id="{CD47FD5C-184E-4FC3-BACE-6BCD688E0E6D}"/>
              </a:ext>
            </a:extLst>
          </p:cNvPr>
          <p:cNvSpPr txBox="1"/>
          <p:nvPr/>
        </p:nvSpPr>
        <p:spPr>
          <a:xfrm>
            <a:off x="3256384" y="3275112"/>
            <a:ext cx="6512766" cy="307777"/>
          </a:xfrm>
          <a:prstGeom prst="rect">
            <a:avLst/>
          </a:prstGeom>
          <a:noFill/>
        </p:spPr>
        <p:txBody>
          <a:bodyPr wrap="square">
            <a:spAutoFit/>
          </a:bodyPr>
          <a:lstStyle/>
          <a:p>
            <a:r>
              <a:rPr lang="en-US" b="0" dirty="0">
                <a:effectLst/>
              </a:rPr>
              <a:t> </a:t>
            </a:r>
            <a:endParaRPr lang="en-US" dirty="0"/>
          </a:p>
        </p:txBody>
      </p:sp>
      <p:sp>
        <p:nvSpPr>
          <p:cNvPr id="11" name="TextBox 10">
            <a:extLst>
              <a:ext uri="{FF2B5EF4-FFF2-40B4-BE49-F238E27FC236}">
                <a16:creationId xmlns:a16="http://schemas.microsoft.com/office/drawing/2014/main" id="{0A7039D8-2B16-437D-91E8-47F7A6869A90}"/>
              </a:ext>
            </a:extLst>
          </p:cNvPr>
          <p:cNvSpPr txBox="1"/>
          <p:nvPr/>
        </p:nvSpPr>
        <p:spPr>
          <a:xfrm>
            <a:off x="3256384" y="3275112"/>
            <a:ext cx="6512766" cy="307777"/>
          </a:xfrm>
          <a:prstGeom prst="rect">
            <a:avLst/>
          </a:prstGeom>
          <a:noFill/>
        </p:spPr>
        <p:txBody>
          <a:bodyPr wrap="square">
            <a:spAutoFit/>
          </a:bodyPr>
          <a:lstStyle/>
          <a:p>
            <a:r>
              <a:rPr lang="en-US" b="0" dirty="0">
                <a:effectLst/>
              </a:rPr>
              <a:t>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90"/>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44" name="Google Shape;644;p90"/>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endParaRPr sz="1600" b="1" i="0" u="none" strike="noStrike" cap="none" dirty="0">
              <a:solidFill>
                <a:srgbClr val="FF0000"/>
              </a:solidFill>
              <a:latin typeface="Arial"/>
              <a:ea typeface="Arial"/>
              <a:cs typeface="Arial"/>
              <a:sym typeface="Arial"/>
            </a:endParaRPr>
          </a:p>
        </p:txBody>
      </p:sp>
      <p:sp>
        <p:nvSpPr>
          <p:cNvPr id="645" name="Google Shape;645;p90"/>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646" name="Google Shape;646;p90"/>
          <p:cNvSpPr txBox="1"/>
          <p:nvPr/>
        </p:nvSpPr>
        <p:spPr>
          <a:xfrm>
            <a:off x="617500" y="1759100"/>
            <a:ext cx="10812600" cy="27237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chemeClr val="dk1"/>
              </a:buClr>
              <a:buSzPts val="1100"/>
              <a:buFont typeface="Arial"/>
              <a:buNone/>
            </a:pPr>
            <a:r>
              <a:rPr lang="en-US" sz="2400" b="1" dirty="0">
                <a:solidFill>
                  <a:schemeClr val="dk1"/>
                </a:solidFill>
                <a:latin typeface="Times New Roman"/>
                <a:ea typeface="Times New Roman"/>
                <a:cs typeface="Times New Roman"/>
                <a:sym typeface="Times New Roman"/>
              </a:rPr>
              <a:t> Describe a film/movie actor from your country who is very popular.</a:t>
            </a:r>
          </a:p>
          <a:p>
            <a:pPr marL="0" marR="0" lvl="0" indent="0" algn="just" rtl="0">
              <a:lnSpc>
                <a:spcPct val="150000"/>
              </a:lnSpc>
              <a:spcBef>
                <a:spcPts val="0"/>
              </a:spcBef>
              <a:spcAft>
                <a:spcPts val="0"/>
              </a:spcAft>
              <a:buClr>
                <a:schemeClr val="dk1"/>
              </a:buClr>
              <a:buSzPts val="1100"/>
              <a:buFont typeface="Arial"/>
              <a:buNone/>
            </a:pPr>
            <a:r>
              <a:rPr lang="en-US" sz="2400" dirty="0">
                <a:solidFill>
                  <a:schemeClr val="dk1"/>
                </a:solidFill>
                <a:latin typeface="Times New Roman"/>
                <a:ea typeface="Times New Roman"/>
                <a:cs typeface="Times New Roman"/>
                <a:sym typeface="Times New Roman"/>
              </a:rPr>
              <a:t>You should say:</a:t>
            </a:r>
          </a:p>
          <a:p>
            <a:pPr marL="457200" lvl="0" indent="-381000" algn="just" rtl="0">
              <a:lnSpc>
                <a:spcPct val="150000"/>
              </a:lnSpc>
              <a:spcBef>
                <a:spcPts val="0"/>
              </a:spcBef>
              <a:spcAft>
                <a:spcPts val="0"/>
              </a:spcAft>
              <a:buClr>
                <a:schemeClr val="dk1"/>
              </a:buClr>
              <a:buSzPts val="2400"/>
              <a:buFont typeface="Times New Roman"/>
              <a:buChar char="●"/>
            </a:pPr>
            <a:r>
              <a:rPr lang="en-US" sz="2200" dirty="0">
                <a:solidFill>
                  <a:schemeClr val="dk1"/>
                </a:solidFill>
                <a:latin typeface="Times New Roman"/>
                <a:ea typeface="Times New Roman"/>
                <a:cs typeface="Times New Roman"/>
                <a:sym typeface="Times New Roman"/>
              </a:rPr>
              <a:t>who this actor is</a:t>
            </a:r>
          </a:p>
          <a:p>
            <a:pPr marL="457200" lvl="0" indent="-381000" algn="just" rtl="0">
              <a:lnSpc>
                <a:spcPct val="150000"/>
              </a:lnSpc>
              <a:spcBef>
                <a:spcPts val="0"/>
              </a:spcBef>
              <a:spcAft>
                <a:spcPts val="0"/>
              </a:spcAft>
              <a:buClr>
                <a:schemeClr val="dk1"/>
              </a:buClr>
              <a:buSzPts val="2400"/>
              <a:buFont typeface="Times New Roman"/>
              <a:buChar char="●"/>
            </a:pPr>
            <a:r>
              <a:rPr lang="en-US" sz="2200" dirty="0">
                <a:solidFill>
                  <a:schemeClr val="dk1"/>
                </a:solidFill>
                <a:latin typeface="Times New Roman"/>
                <a:ea typeface="Times New Roman"/>
                <a:cs typeface="Times New Roman"/>
                <a:sym typeface="Times New Roman"/>
              </a:rPr>
              <a:t>what kinds of films/movies he/she acts in</a:t>
            </a:r>
          </a:p>
          <a:p>
            <a:pPr marL="457200" lvl="0" indent="-381000" algn="just" rtl="0">
              <a:lnSpc>
                <a:spcPct val="150000"/>
              </a:lnSpc>
              <a:spcBef>
                <a:spcPts val="0"/>
              </a:spcBef>
              <a:spcAft>
                <a:spcPts val="0"/>
              </a:spcAft>
              <a:buClr>
                <a:schemeClr val="dk1"/>
              </a:buClr>
              <a:buSzPts val="2400"/>
              <a:buFont typeface="Times New Roman"/>
              <a:buChar char="●"/>
            </a:pPr>
            <a:r>
              <a:rPr lang="en-US" sz="2200" dirty="0">
                <a:solidFill>
                  <a:schemeClr val="dk1"/>
                </a:solidFill>
                <a:latin typeface="Times New Roman"/>
                <a:ea typeface="Times New Roman"/>
                <a:cs typeface="Times New Roman"/>
                <a:sym typeface="Times New Roman"/>
              </a:rPr>
              <a:t>what you know about this actor’s life</a:t>
            </a:r>
            <a:endParaRPr sz="2200" b="0" i="0" u="none" strike="noStrike" cap="none" dirty="0">
              <a:solidFill>
                <a:schemeClr val="dk1"/>
              </a:solidFill>
              <a:latin typeface="Times New Roman"/>
              <a:ea typeface="Times New Roman"/>
              <a:cs typeface="Times New Roman"/>
              <a:sym typeface="Times New Roman"/>
            </a:endParaRPr>
          </a:p>
        </p:txBody>
      </p:sp>
      <p:sp>
        <p:nvSpPr>
          <p:cNvPr id="647" name="Google Shape;647;p9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dirty="0">
                <a:solidFill>
                  <a:schemeClr val="dk1"/>
                </a:solidFill>
                <a:latin typeface="Calibri"/>
                <a:ea typeface="Calibri"/>
                <a:cs typeface="Calibri"/>
                <a:sym typeface="Calibri"/>
              </a:rPr>
              <a:t>www.midocean.ae</a:t>
            </a:r>
            <a:endParaRPr sz="1400" b="0" i="0" u="none" strike="noStrike" cap="none" dirty="0">
              <a:solidFill>
                <a:srgbClr val="000000"/>
              </a:solidFill>
              <a:latin typeface="Arial"/>
              <a:ea typeface="Arial"/>
              <a:cs typeface="Arial"/>
              <a:sym typeface="Arial"/>
            </a:endParaRPr>
          </a:p>
        </p:txBody>
      </p:sp>
      <p:pic>
        <p:nvPicPr>
          <p:cNvPr id="648" name="Google Shape;648;p90"/>
          <p:cNvPicPr preferRelativeResize="0"/>
          <p:nvPr/>
        </p:nvPicPr>
        <p:blipFill rotWithShape="1">
          <a:blip r:embed="rId3">
            <a:alphaModFix/>
          </a:blip>
          <a:srcRect t="27874" b="25428"/>
          <a:stretch/>
        </p:blipFill>
        <p:spPr>
          <a:xfrm>
            <a:off x="9678850" y="268963"/>
            <a:ext cx="2305141" cy="1076343"/>
          </a:xfrm>
          <a:prstGeom prst="rect">
            <a:avLst/>
          </a:prstGeom>
          <a:noFill/>
          <a:ln>
            <a:noFill/>
          </a:ln>
        </p:spPr>
      </p:pic>
      <p:sp>
        <p:nvSpPr>
          <p:cNvPr id="9" name="TextBox 8">
            <a:extLst>
              <a:ext uri="{FF2B5EF4-FFF2-40B4-BE49-F238E27FC236}">
                <a16:creationId xmlns:a16="http://schemas.microsoft.com/office/drawing/2014/main" id="{49B8B95F-A797-4040-AC2F-B3448881B6F2}"/>
              </a:ext>
            </a:extLst>
          </p:cNvPr>
          <p:cNvSpPr txBox="1"/>
          <p:nvPr/>
        </p:nvSpPr>
        <p:spPr>
          <a:xfrm>
            <a:off x="3048778" y="3275112"/>
            <a:ext cx="6097554" cy="307777"/>
          </a:xfrm>
          <a:prstGeom prst="rect">
            <a:avLst/>
          </a:prstGeom>
          <a:noFill/>
        </p:spPr>
        <p:txBody>
          <a:bodyPr wrap="square">
            <a:spAutoFit/>
          </a:bodyPr>
          <a:lstStyle/>
          <a:p>
            <a:r>
              <a:rPr lang="en-US" dirty="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91"/>
          <p:cNvPicPr preferRelativeResize="0"/>
          <p:nvPr/>
        </p:nvPicPr>
        <p:blipFill rotWithShape="1">
          <a:blip r:embed="rId3">
            <a:alphaModFix/>
          </a:blip>
          <a:srcRect/>
          <a:stretch/>
        </p:blipFill>
        <p:spPr>
          <a:xfrm>
            <a:off x="0" y="7112"/>
            <a:ext cx="12191997" cy="6843775"/>
          </a:xfrm>
          <a:prstGeom prst="rect">
            <a:avLst/>
          </a:prstGeom>
          <a:noFill/>
          <a:ln>
            <a:noFill/>
          </a:ln>
        </p:spPr>
      </p:pic>
      <p:sp>
        <p:nvSpPr>
          <p:cNvPr id="654" name="Google Shape;654;p91"/>
          <p:cNvSpPr/>
          <p:nvPr/>
        </p:nvSpPr>
        <p:spPr>
          <a:xfrm flipH="1">
            <a:off x="6512700" y="3153102"/>
            <a:ext cx="5679300" cy="3705000"/>
          </a:xfrm>
          <a:prstGeom prst="rtTriangle">
            <a:avLst/>
          </a:prstGeom>
          <a:solidFill>
            <a:srgbClr val="669BBC">
              <a:alpha val="75294"/>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655" name="Google Shape;655;p91"/>
          <p:cNvSpPr txBox="1"/>
          <p:nvPr/>
        </p:nvSpPr>
        <p:spPr>
          <a:xfrm>
            <a:off x="582006" y="5707075"/>
            <a:ext cx="45246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en-US" sz="5400" b="1" i="0" u="none" strike="noStrike" cap="none" dirty="0">
                <a:solidFill>
                  <a:schemeClr val="lt1"/>
                </a:solidFill>
                <a:latin typeface="Times New Roman"/>
                <a:ea typeface="Times New Roman"/>
                <a:cs typeface="Times New Roman"/>
                <a:sym typeface="Times New Roman"/>
              </a:rPr>
              <a:t>Thank You</a:t>
            </a:r>
            <a:endParaRPr sz="1400" b="0" i="0" u="none" strike="noStrike" cap="none" dirty="0">
              <a:solidFill>
                <a:srgbClr val="000000"/>
              </a:solidFill>
              <a:latin typeface="Arial"/>
              <a:ea typeface="Arial"/>
              <a:cs typeface="Arial"/>
              <a:sym typeface="Arial"/>
            </a:endParaRPr>
          </a:p>
        </p:txBody>
      </p:sp>
      <p:pic>
        <p:nvPicPr>
          <p:cNvPr id="656" name="Google Shape;656;p91"/>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7" name="Google Shape;657;p91"/>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rgbClr val="669BBC"/>
              </a:solidFill>
              <a:latin typeface="Calibri"/>
              <a:ea typeface="Calibri"/>
              <a:cs typeface="Calibri"/>
              <a:sym typeface="Calibri"/>
            </a:endParaRPr>
          </a:p>
        </p:txBody>
      </p:sp>
      <p:pic>
        <p:nvPicPr>
          <p:cNvPr id="658" name="Google Shape;658;p91"/>
          <p:cNvPicPr preferRelativeResize="0"/>
          <p:nvPr/>
        </p:nvPicPr>
        <p:blipFill rotWithShape="1">
          <a:blip r:embed="rId5">
            <a:alphaModFix/>
          </a:blip>
          <a:srcRect t="27874" b="25427"/>
          <a:stretch/>
        </p:blipFill>
        <p:spPr>
          <a:xfrm>
            <a:off x="9425810" y="203200"/>
            <a:ext cx="2580006" cy="1204686"/>
          </a:xfrm>
          <a:prstGeom prst="rect">
            <a:avLst/>
          </a:prstGeom>
          <a:noFill/>
          <a:ln>
            <a:noFill/>
          </a:ln>
        </p:spPr>
      </p:pic>
      <p:pic>
        <p:nvPicPr>
          <p:cNvPr id="659" name="Google Shape;659;p91"/>
          <p:cNvPicPr preferRelativeResize="0"/>
          <p:nvPr/>
        </p:nvPicPr>
        <p:blipFill rotWithShape="1">
          <a:blip r:embed="rId6">
            <a:alphaModFix/>
          </a:blip>
          <a:srcRect/>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TotalTime>
  <Words>2260</Words>
  <Application>Microsoft Office PowerPoint</Application>
  <PresentationFormat>Widescreen</PresentationFormat>
  <Paragraphs>186</Paragraphs>
  <Slides>28</Slides>
  <Notes>28</Notes>
  <HiddenSlides>0</HiddenSlides>
  <MMClips>0</MMClips>
  <ScaleCrop>false</ScaleCrop>
  <HeadingPairs>
    <vt:vector size="4" baseType="variant">
      <vt:variant>
        <vt:lpstr>Theme</vt:lpstr>
      </vt:variant>
      <vt:variant>
        <vt:i4>4</vt:i4>
      </vt:variant>
      <vt:variant>
        <vt:lpstr>Slide Titles</vt:lpstr>
      </vt:variant>
      <vt:variant>
        <vt:i4>28</vt:i4>
      </vt:variant>
    </vt:vector>
  </HeadingPairs>
  <TitlesOfParts>
    <vt:vector size="32" baseType="lpstr">
      <vt:lpstr>Office Theme</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lenevo</dc:creator>
  <cp:lastModifiedBy>majd jeraisi</cp:lastModifiedBy>
  <cp:revision>5</cp:revision>
  <dcterms:modified xsi:type="dcterms:W3CDTF">2024-08-05T11:36:00Z</dcterms:modified>
</cp:coreProperties>
</file>