
<file path=[Content_Types].xml><?xml version="1.0" encoding="utf-8"?>
<Types xmlns="http://schemas.openxmlformats.org/package/2006/content-types">
  <Default Extension="emf" ContentType="image/x-emf"/>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 id="2147483660" r:id="rId2"/>
    <p:sldMasterId id="2147483672" r:id="rId3"/>
  </p:sldMasterIdLst>
  <p:notesMasterIdLst>
    <p:notesMasterId r:id="rId56"/>
  </p:notesMasterIdLst>
  <p:sldIdLst>
    <p:sldId id="433"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 id="292" r:id="rId40"/>
    <p:sldId id="293" r:id="rId41"/>
    <p:sldId id="294" r:id="rId42"/>
    <p:sldId id="295" r:id="rId43"/>
    <p:sldId id="296" r:id="rId44"/>
    <p:sldId id="297" r:id="rId45"/>
    <p:sldId id="298" r:id="rId46"/>
    <p:sldId id="299" r:id="rId47"/>
    <p:sldId id="300" r:id="rId48"/>
    <p:sldId id="301" r:id="rId49"/>
    <p:sldId id="302" r:id="rId50"/>
    <p:sldId id="303" r:id="rId51"/>
    <p:sldId id="304" r:id="rId52"/>
    <p:sldId id="305" r:id="rId53"/>
    <p:sldId id="316" r:id="rId54"/>
    <p:sldId id="405" r:id="rId55"/>
  </p:sldIdLst>
  <p:sldSz cx="12192000" cy="6858000"/>
  <p:notesSz cx="6858000" cy="9144000"/>
  <p:embeddedFontLst>
    <p:embeddedFont>
      <p:font typeface="Arimo" panose="020B0604020202020204" charset="0"/>
      <p:regular r:id="rId57"/>
      <p:bold r:id="rId58"/>
      <p:italic r:id="rId59"/>
      <p:boldItalic r:id="rId60"/>
    </p:embeddedFont>
    <p:embeddedFont>
      <p:font typeface="Calibri" panose="020F0502020204030204" pitchFamily="34" charset="0"/>
      <p:regular r:id="rId61"/>
      <p:bold r:id="rId62"/>
      <p:italic r:id="rId63"/>
      <p:boldItalic r:id="rId64"/>
    </p:embeddedFont>
    <p:embeddedFont>
      <p:font typeface="Calibri Light" panose="020F0302020204030204" pitchFamily="34" charset="0"/>
      <p:regular r:id="rId65"/>
      <p:italic r:id="rId66"/>
    </p:embeddedFont>
    <p:embeddedFont>
      <p:font typeface="Century Gothic" panose="020B0502020202020204" pitchFamily="34" charset="0"/>
      <p:regular r:id="rId67"/>
      <p:bold r:id="rId68"/>
      <p:italic r:id="rId69"/>
      <p:boldItalic r:id="rId70"/>
    </p:embeddedFont>
    <p:embeddedFont>
      <p:font typeface="Lato" panose="020F0502020204030203" pitchFamily="34" charset="0"/>
      <p:regular r:id="rId71"/>
      <p:bold r:id="rId72"/>
      <p:italic r:id="rId73"/>
      <p:boldItalic r:id="rId74"/>
    </p:embeddedFont>
    <p:embeddedFont>
      <p:font typeface="Open Sans" panose="020B0606030504020204" pitchFamily="34" charset="0"/>
      <p:regular r:id="rId75"/>
      <p:bold r:id="rId76"/>
      <p:italic r:id="rId77"/>
      <p:boldItalic r:id="rId78"/>
    </p:embeddedFont>
    <p:embeddedFont>
      <p:font typeface="Source Sans Pro" panose="020B0503030403020204" pitchFamily="34" charset="0"/>
      <p:regular r:id="rId79"/>
      <p:bold r:id="rId80"/>
      <p:italic r:id="rId81"/>
      <p:boldItalic r:id="rId82"/>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87" roundtripDataSignature="AMtx7mi3q+zHpKmKp7q5jZ94n55z8rVkY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B85D58E3-3DAA-4378-AD83-1760589500C0}">
  <a:tblStyle styleId="{B85D58E3-3DAA-4378-AD83-1760589500C0}" styleName="Table_0">
    <a:wholeTbl>
      <a:tcTxStyle b="off" i="off">
        <a:font>
          <a:latin typeface="Century Gothic"/>
          <a:ea typeface="Century Gothic"/>
          <a:cs typeface="Century Gothic"/>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8E9ED"/>
          </a:solidFill>
        </a:fill>
      </a:tcStyle>
    </a:wholeTbl>
    <a:band1H>
      <a:tcTxStyle/>
      <a:tcStyle>
        <a:tcBdr/>
        <a:fill>
          <a:solidFill>
            <a:srgbClr val="CDD0D9"/>
          </a:solidFill>
        </a:fill>
      </a:tcStyle>
    </a:band1H>
    <a:band2H>
      <a:tcTxStyle/>
      <a:tcStyle>
        <a:tcBdr/>
      </a:tcStyle>
    </a:band2H>
    <a:band1V>
      <a:tcTxStyle/>
      <a:tcStyle>
        <a:tcBdr/>
        <a:fill>
          <a:solidFill>
            <a:srgbClr val="CDD0D9"/>
          </a:solidFill>
        </a:fill>
      </a:tcStyle>
    </a:band1V>
    <a:band2V>
      <a:tcTxStyle/>
      <a:tcStyle>
        <a:tcBdr/>
      </a:tcStyle>
    </a:band2V>
    <a:lastCol>
      <a:tcTxStyle b="on" i="off">
        <a:font>
          <a:latin typeface="Century Gothic"/>
          <a:ea typeface="Century Gothic"/>
          <a:cs typeface="Century Gothic"/>
        </a:font>
        <a:schemeClr val="lt1"/>
      </a:tcTxStyle>
      <a:tcStyle>
        <a:tcBdr/>
        <a:fill>
          <a:solidFill>
            <a:schemeClr val="accent1"/>
          </a:solidFill>
        </a:fill>
      </a:tcStyle>
    </a:lastCol>
    <a:firstCol>
      <a:tcTxStyle b="on" i="off">
        <a:font>
          <a:latin typeface="Century Gothic"/>
          <a:ea typeface="Century Gothic"/>
          <a:cs typeface="Century Gothic"/>
        </a:font>
        <a:schemeClr val="lt1"/>
      </a:tcTxStyle>
      <a:tcStyle>
        <a:tcBdr/>
        <a:fill>
          <a:solidFill>
            <a:schemeClr val="accent1"/>
          </a:solidFill>
        </a:fill>
      </a:tcStyle>
    </a:firstCol>
    <a:lastRow>
      <a:tcTxStyle b="on" i="off">
        <a:font>
          <a:latin typeface="Century Gothic"/>
          <a:ea typeface="Century Gothic"/>
          <a:cs typeface="Century Gothic"/>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entury Gothic"/>
          <a:ea typeface="Century Gothic"/>
          <a:cs typeface="Century Gothic"/>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 styleId="{8A21AA74-DD7E-41AE-9A4B-5EA36E5B59F7}" styleName="Table_1">
    <a:wholeTbl>
      <a:tcTxStyle>
        <a:font>
          <a:latin typeface="Arial"/>
          <a:ea typeface="Arial"/>
          <a:cs typeface="Arial"/>
        </a:font>
        <a:srgbClr val="000000"/>
      </a:tcTxStyle>
      <a:tcStyle>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792"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42" Type="http://schemas.openxmlformats.org/officeDocument/2006/relationships/slide" Target="slides/slide39.xml"/><Relationship Id="rId47" Type="http://schemas.openxmlformats.org/officeDocument/2006/relationships/slide" Target="slides/slide44.xml"/><Relationship Id="rId63" Type="http://schemas.openxmlformats.org/officeDocument/2006/relationships/font" Target="fonts/font7.fntdata"/><Relationship Id="rId68" Type="http://schemas.openxmlformats.org/officeDocument/2006/relationships/font" Target="fonts/font12.fntdata"/><Relationship Id="rId89" Type="http://schemas.openxmlformats.org/officeDocument/2006/relationships/viewProps" Target="viewProps.xml"/><Relationship Id="rId16" Type="http://schemas.openxmlformats.org/officeDocument/2006/relationships/slide" Target="slides/slide13.xml"/><Relationship Id="rId11" Type="http://schemas.openxmlformats.org/officeDocument/2006/relationships/slide" Target="slides/slide8.xml"/><Relationship Id="rId32" Type="http://schemas.openxmlformats.org/officeDocument/2006/relationships/slide" Target="slides/slide29.xml"/><Relationship Id="rId37" Type="http://schemas.openxmlformats.org/officeDocument/2006/relationships/slide" Target="slides/slide34.xml"/><Relationship Id="rId53" Type="http://schemas.openxmlformats.org/officeDocument/2006/relationships/slide" Target="slides/slide50.xml"/><Relationship Id="rId58" Type="http://schemas.openxmlformats.org/officeDocument/2006/relationships/font" Target="fonts/font2.fntdata"/><Relationship Id="rId74" Type="http://schemas.openxmlformats.org/officeDocument/2006/relationships/font" Target="fonts/font18.fntdata"/><Relationship Id="rId79" Type="http://schemas.openxmlformats.org/officeDocument/2006/relationships/font" Target="fonts/font23.fntdata"/><Relationship Id="rId5" Type="http://schemas.openxmlformats.org/officeDocument/2006/relationships/slide" Target="slides/slide2.xml"/><Relationship Id="rId90" Type="http://schemas.openxmlformats.org/officeDocument/2006/relationships/theme" Target="theme/theme1.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notesMaster" Target="notesMasters/notesMaster1.xml"/><Relationship Id="rId64" Type="http://schemas.openxmlformats.org/officeDocument/2006/relationships/font" Target="fonts/font8.fntdata"/><Relationship Id="rId69" Type="http://schemas.openxmlformats.org/officeDocument/2006/relationships/font" Target="fonts/font13.fntdata"/><Relationship Id="rId77" Type="http://schemas.openxmlformats.org/officeDocument/2006/relationships/font" Target="fonts/font21.fntdata"/><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font" Target="fonts/font16.fntdata"/><Relationship Id="rId80" Type="http://schemas.openxmlformats.org/officeDocument/2006/relationships/font" Target="fonts/font24.fntdata"/><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font" Target="fonts/font3.fntdata"/><Relationship Id="rId67" Type="http://schemas.openxmlformats.org/officeDocument/2006/relationships/font" Target="fonts/font11.fntdata"/><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font" Target="fonts/font6.fntdata"/><Relationship Id="rId70" Type="http://schemas.openxmlformats.org/officeDocument/2006/relationships/font" Target="fonts/font14.fntdata"/><Relationship Id="rId75" Type="http://schemas.openxmlformats.org/officeDocument/2006/relationships/font" Target="fonts/font19.fntdata"/><Relationship Id="rId88" Type="http://schemas.openxmlformats.org/officeDocument/2006/relationships/presProps" Target="presProps.xml"/><Relationship Id="rId9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font" Target="fonts/font1.fntdata"/><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font" Target="fonts/font4.fntdata"/><Relationship Id="rId65" Type="http://schemas.openxmlformats.org/officeDocument/2006/relationships/font" Target="fonts/font9.fntdata"/><Relationship Id="rId73" Type="http://schemas.openxmlformats.org/officeDocument/2006/relationships/font" Target="fonts/font17.fntdata"/><Relationship Id="rId78" Type="http://schemas.openxmlformats.org/officeDocument/2006/relationships/font" Target="fonts/font22.fntdata"/><Relationship Id="rId81" Type="http://schemas.openxmlformats.org/officeDocument/2006/relationships/font" Target="fonts/font25.fntdata"/><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 Id="rId34" Type="http://schemas.openxmlformats.org/officeDocument/2006/relationships/slide" Target="slides/slide31.xml"/><Relationship Id="rId50" Type="http://schemas.openxmlformats.org/officeDocument/2006/relationships/slide" Target="slides/slide47.xml"/><Relationship Id="rId55" Type="http://schemas.openxmlformats.org/officeDocument/2006/relationships/slide" Target="slides/slide52.xml"/><Relationship Id="rId76" Type="http://schemas.openxmlformats.org/officeDocument/2006/relationships/font" Target="fonts/font20.fntdata"/><Relationship Id="rId7" Type="http://schemas.openxmlformats.org/officeDocument/2006/relationships/slide" Target="slides/slide4.xml"/><Relationship Id="rId71" Type="http://schemas.openxmlformats.org/officeDocument/2006/relationships/font" Target="fonts/font15.fntdata"/><Relationship Id="rId2" Type="http://schemas.openxmlformats.org/officeDocument/2006/relationships/slideMaster" Target="slideMasters/slideMaster2.xml"/><Relationship Id="rId29" Type="http://schemas.openxmlformats.org/officeDocument/2006/relationships/slide" Target="slides/slide26.xml"/><Relationship Id="rId24" Type="http://schemas.openxmlformats.org/officeDocument/2006/relationships/slide" Target="slides/slide21.xml"/><Relationship Id="rId40" Type="http://schemas.openxmlformats.org/officeDocument/2006/relationships/slide" Target="slides/slide37.xml"/><Relationship Id="rId45" Type="http://schemas.openxmlformats.org/officeDocument/2006/relationships/slide" Target="slides/slide42.xml"/><Relationship Id="rId66" Type="http://schemas.openxmlformats.org/officeDocument/2006/relationships/font" Target="fonts/font10.fntdata"/><Relationship Id="rId87" Type="http://customschemas.google.com/relationships/presentationmetadata" Target="metadata"/><Relationship Id="rId61" Type="http://schemas.openxmlformats.org/officeDocument/2006/relationships/font" Target="fonts/font5.fntdata"/><Relationship Id="rId82" Type="http://schemas.openxmlformats.org/officeDocument/2006/relationships/font" Target="fonts/font26.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1" name="Google Shape;111;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457200" lvl="0" indent="0" algn="l" rtl="0">
              <a:spcBef>
                <a:spcPts val="0"/>
              </a:spcBef>
              <a:spcAft>
                <a:spcPts val="0"/>
              </a:spcAft>
              <a:buNone/>
            </a:pPr>
            <a:endParaRPr sz="1100">
              <a:solidFill>
                <a:schemeClr val="dk1"/>
              </a:solidFill>
              <a:latin typeface="Calibri"/>
              <a:ea typeface="Calibri"/>
              <a:cs typeface="Calibri"/>
              <a:sym typeface="Calibri"/>
            </a:endParaRPr>
          </a:p>
        </p:txBody>
      </p:sp>
      <p:sp>
        <p:nvSpPr>
          <p:cNvPr id="112" name="Google Shape;112;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0" name="Google Shape;120;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a:p>
          <a:p>
            <a:pPr marL="0" lvl="0" indent="0" algn="l" rtl="0">
              <a:spcBef>
                <a:spcPts val="0"/>
              </a:spcBef>
              <a:spcAft>
                <a:spcPts val="0"/>
              </a:spcAft>
              <a:buNone/>
            </a:pPr>
            <a:endParaRPr/>
          </a:p>
        </p:txBody>
      </p:sp>
      <p:sp>
        <p:nvSpPr>
          <p:cNvPr id="121" name="Google Shape;121;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8" name="Google Shape;128;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a:p>
          <a:p>
            <a:pPr marL="0" lvl="0" indent="0" algn="l" rtl="0">
              <a:spcBef>
                <a:spcPts val="0"/>
              </a:spcBef>
              <a:spcAft>
                <a:spcPts val="0"/>
              </a:spcAft>
              <a:buNone/>
            </a:pPr>
            <a:endParaRPr/>
          </a:p>
        </p:txBody>
      </p:sp>
      <p:sp>
        <p:nvSpPr>
          <p:cNvPr id="129" name="Google Shape;129;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8" name="Google Shape;138;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a:p>
          <a:p>
            <a:pPr marL="0" lvl="0" indent="0" algn="l" rtl="0">
              <a:spcBef>
                <a:spcPts val="0"/>
              </a:spcBef>
              <a:spcAft>
                <a:spcPts val="0"/>
              </a:spcAft>
              <a:buNone/>
            </a:pPr>
            <a:endParaRPr/>
          </a:p>
        </p:txBody>
      </p:sp>
      <p:sp>
        <p:nvSpPr>
          <p:cNvPr id="139" name="Google Shape;139;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5</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6"/>
        <p:cNvGrpSpPr/>
        <p:nvPr/>
      </p:nvGrpSpPr>
      <p:grpSpPr>
        <a:xfrm>
          <a:off x="0" y="0"/>
          <a:ext cx="0" cy="0"/>
          <a:chOff x="0" y="0"/>
          <a:chExt cx="0" cy="0"/>
        </a:xfrm>
      </p:grpSpPr>
      <p:sp>
        <p:nvSpPr>
          <p:cNvPr id="147" name="Google Shape;14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8" name="Google Shape;148;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i="1"/>
          </a:p>
        </p:txBody>
      </p:sp>
      <p:sp>
        <p:nvSpPr>
          <p:cNvPr id="149" name="Google Shape;149;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6</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
        <p:cNvGrpSpPr/>
        <p:nvPr/>
      </p:nvGrpSpPr>
      <p:grpSpPr>
        <a:xfrm>
          <a:off x="0" y="0"/>
          <a:ext cx="0" cy="0"/>
          <a:chOff x="0" y="0"/>
          <a:chExt cx="0" cy="0"/>
        </a:xfrm>
      </p:grpSpPr>
      <p:sp>
        <p:nvSpPr>
          <p:cNvPr id="156" name="Google Shape;156;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7" name="Google Shape;157;p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i="1"/>
          </a:p>
        </p:txBody>
      </p:sp>
      <p:sp>
        <p:nvSpPr>
          <p:cNvPr id="158" name="Google Shape;158;p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7</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Google Shape;166;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7" name="Google Shape;167;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i="1"/>
          </a:p>
        </p:txBody>
      </p:sp>
      <p:sp>
        <p:nvSpPr>
          <p:cNvPr id="168" name="Google Shape;168;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8</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
        <p:cNvGrpSpPr/>
        <p:nvPr/>
      </p:nvGrpSpPr>
      <p:grpSpPr>
        <a:xfrm>
          <a:off x="0" y="0"/>
          <a:ext cx="0" cy="0"/>
          <a:chOff x="0" y="0"/>
          <a:chExt cx="0" cy="0"/>
        </a:xfrm>
      </p:grpSpPr>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7" name="Google Shape;177;p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a:p>
          <a:p>
            <a:pPr marL="0" lvl="0" indent="0" algn="l" rtl="0">
              <a:spcBef>
                <a:spcPts val="0"/>
              </a:spcBef>
              <a:spcAft>
                <a:spcPts val="0"/>
              </a:spcAft>
              <a:buNone/>
            </a:pPr>
            <a:endParaRPr/>
          </a:p>
        </p:txBody>
      </p:sp>
      <p:sp>
        <p:nvSpPr>
          <p:cNvPr id="178" name="Google Shape;178;p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9</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
        <p:cNvGrpSpPr/>
        <p:nvPr/>
      </p:nvGrpSpPr>
      <p:grpSpPr>
        <a:xfrm>
          <a:off x="0" y="0"/>
          <a:ext cx="0" cy="0"/>
          <a:chOff x="0" y="0"/>
          <a:chExt cx="0" cy="0"/>
        </a:xfrm>
      </p:grpSpPr>
      <p:sp>
        <p:nvSpPr>
          <p:cNvPr id="185" name="Google Shape;185;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86" name="Google Shape;186;p1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7" name="Google Shape;187;p1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10</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3"/>
        <p:cNvGrpSpPr/>
        <p:nvPr/>
      </p:nvGrpSpPr>
      <p:grpSpPr>
        <a:xfrm>
          <a:off x="0" y="0"/>
          <a:ext cx="0" cy="0"/>
          <a:chOff x="0" y="0"/>
          <a:chExt cx="0" cy="0"/>
        </a:xfrm>
      </p:grpSpPr>
      <p:sp>
        <p:nvSpPr>
          <p:cNvPr id="194" name="Google Shape;194;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5" name="Google Shape;195;p1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a:p>
          <a:p>
            <a:pPr marL="0" lvl="0" indent="0" algn="l" rtl="0">
              <a:spcBef>
                <a:spcPts val="0"/>
              </a:spcBef>
              <a:spcAft>
                <a:spcPts val="0"/>
              </a:spcAft>
              <a:buNone/>
            </a:pPr>
            <a:endParaRPr/>
          </a:p>
        </p:txBody>
      </p:sp>
      <p:sp>
        <p:nvSpPr>
          <p:cNvPr id="196" name="Google Shape;196;p1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11</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1" name="Google Shape;211;p1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a:p>
          <a:p>
            <a:pPr marL="0" lvl="0" indent="0" algn="l" rtl="0">
              <a:spcBef>
                <a:spcPts val="0"/>
              </a:spcBef>
              <a:spcAft>
                <a:spcPts val="0"/>
              </a:spcAft>
              <a:buNone/>
            </a:pPr>
            <a:endParaRPr/>
          </a:p>
        </p:txBody>
      </p:sp>
      <p:sp>
        <p:nvSpPr>
          <p:cNvPr id="212" name="Google Shape;212;p1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12</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20" name="Google Shape;220;p1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i="1"/>
          </a:p>
        </p:txBody>
      </p:sp>
      <p:sp>
        <p:nvSpPr>
          <p:cNvPr id="221" name="Google Shape;221;p1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13</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9"/>
        <p:cNvGrpSpPr/>
        <p:nvPr/>
      </p:nvGrpSpPr>
      <p:grpSpPr>
        <a:xfrm>
          <a:off x="0" y="0"/>
          <a:ext cx="0" cy="0"/>
          <a:chOff x="0" y="0"/>
          <a:chExt cx="0" cy="0"/>
        </a:xfrm>
      </p:grpSpPr>
      <p:sp>
        <p:nvSpPr>
          <p:cNvPr id="230" name="Google Shape;230;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31" name="Google Shape;231;p1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a:p>
          <a:p>
            <a:pPr marL="0" lvl="0" indent="0" algn="l" rtl="0">
              <a:spcBef>
                <a:spcPts val="0"/>
              </a:spcBef>
              <a:spcAft>
                <a:spcPts val="0"/>
              </a:spcAft>
              <a:buNone/>
            </a:pPr>
            <a:endParaRPr/>
          </a:p>
        </p:txBody>
      </p:sp>
      <p:sp>
        <p:nvSpPr>
          <p:cNvPr id="232" name="Google Shape;232;p1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14</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1"/>
        <p:cNvGrpSpPr/>
        <p:nvPr/>
      </p:nvGrpSpPr>
      <p:grpSpPr>
        <a:xfrm>
          <a:off x="0" y="0"/>
          <a:ext cx="0" cy="0"/>
          <a:chOff x="0" y="0"/>
          <a:chExt cx="0" cy="0"/>
        </a:xfrm>
      </p:grpSpPr>
      <p:sp>
        <p:nvSpPr>
          <p:cNvPr id="242" name="Google Shape;242;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43" name="Google Shape;243;p1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a:p>
          <a:p>
            <a:pPr marL="0" lvl="0" indent="0" algn="l" rtl="0">
              <a:spcBef>
                <a:spcPts val="0"/>
              </a:spcBef>
              <a:spcAft>
                <a:spcPts val="0"/>
              </a:spcAft>
              <a:buNone/>
            </a:pPr>
            <a:endParaRPr/>
          </a:p>
        </p:txBody>
      </p:sp>
      <p:sp>
        <p:nvSpPr>
          <p:cNvPr id="244" name="Google Shape;244;p1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15</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0"/>
        <p:cNvGrpSpPr/>
        <p:nvPr/>
      </p:nvGrpSpPr>
      <p:grpSpPr>
        <a:xfrm>
          <a:off x="0" y="0"/>
          <a:ext cx="0" cy="0"/>
          <a:chOff x="0" y="0"/>
          <a:chExt cx="0" cy="0"/>
        </a:xfrm>
      </p:grpSpPr>
      <p:sp>
        <p:nvSpPr>
          <p:cNvPr id="251" name="Google Shape;251;p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52" name="Google Shape;252;p1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a:p>
          <a:p>
            <a:pPr marL="0" lvl="0" indent="0" algn="l" rtl="0">
              <a:spcBef>
                <a:spcPts val="0"/>
              </a:spcBef>
              <a:spcAft>
                <a:spcPts val="0"/>
              </a:spcAft>
              <a:buNone/>
            </a:pPr>
            <a:endParaRPr/>
          </a:p>
        </p:txBody>
      </p:sp>
      <p:sp>
        <p:nvSpPr>
          <p:cNvPr id="253" name="Google Shape;253;p1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16</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8"/>
        <p:cNvGrpSpPr/>
        <p:nvPr/>
      </p:nvGrpSpPr>
      <p:grpSpPr>
        <a:xfrm>
          <a:off x="0" y="0"/>
          <a:ext cx="0" cy="0"/>
          <a:chOff x="0" y="0"/>
          <a:chExt cx="0" cy="0"/>
        </a:xfrm>
      </p:grpSpPr>
      <p:sp>
        <p:nvSpPr>
          <p:cNvPr id="259" name="Google Shape;259;p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60" name="Google Shape;260;p1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a:p>
          <a:p>
            <a:pPr marL="0" lvl="0" indent="0" algn="l" rtl="0">
              <a:spcBef>
                <a:spcPts val="0"/>
              </a:spcBef>
              <a:spcAft>
                <a:spcPts val="0"/>
              </a:spcAft>
              <a:buNone/>
            </a:pPr>
            <a:endParaRPr/>
          </a:p>
        </p:txBody>
      </p:sp>
      <p:sp>
        <p:nvSpPr>
          <p:cNvPr id="261" name="Google Shape;261;p1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17</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7"/>
        <p:cNvGrpSpPr/>
        <p:nvPr/>
      </p:nvGrpSpPr>
      <p:grpSpPr>
        <a:xfrm>
          <a:off x="0" y="0"/>
          <a:ext cx="0" cy="0"/>
          <a:chOff x="0" y="0"/>
          <a:chExt cx="0" cy="0"/>
        </a:xfrm>
      </p:grpSpPr>
      <p:sp>
        <p:nvSpPr>
          <p:cNvPr id="268" name="Google Shape;268;p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69" name="Google Shape;269;p1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a:p>
          <a:p>
            <a:pPr marL="0" lvl="0" indent="0" algn="l" rtl="0">
              <a:spcBef>
                <a:spcPts val="0"/>
              </a:spcBef>
              <a:spcAft>
                <a:spcPts val="0"/>
              </a:spcAft>
              <a:buNone/>
            </a:pPr>
            <a:endParaRPr/>
          </a:p>
        </p:txBody>
      </p:sp>
      <p:sp>
        <p:nvSpPr>
          <p:cNvPr id="270" name="Google Shape;270;p1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18</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7"/>
        <p:cNvGrpSpPr/>
        <p:nvPr/>
      </p:nvGrpSpPr>
      <p:grpSpPr>
        <a:xfrm>
          <a:off x="0" y="0"/>
          <a:ext cx="0" cy="0"/>
          <a:chOff x="0" y="0"/>
          <a:chExt cx="0" cy="0"/>
        </a:xfrm>
      </p:grpSpPr>
      <p:sp>
        <p:nvSpPr>
          <p:cNvPr id="278" name="Google Shape;278;p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79" name="Google Shape;279;p1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a:p>
          <a:p>
            <a:pPr marL="0" lvl="0" indent="0" algn="l" rtl="0">
              <a:spcBef>
                <a:spcPts val="0"/>
              </a:spcBef>
              <a:spcAft>
                <a:spcPts val="0"/>
              </a:spcAft>
              <a:buNone/>
            </a:pPr>
            <a:endParaRPr/>
          </a:p>
        </p:txBody>
      </p:sp>
      <p:sp>
        <p:nvSpPr>
          <p:cNvPr id="280" name="Google Shape;280;p1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19</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7"/>
        <p:cNvGrpSpPr/>
        <p:nvPr/>
      </p:nvGrpSpPr>
      <p:grpSpPr>
        <a:xfrm>
          <a:off x="0" y="0"/>
          <a:ext cx="0" cy="0"/>
          <a:chOff x="0" y="0"/>
          <a:chExt cx="0" cy="0"/>
        </a:xfrm>
      </p:grpSpPr>
      <p:sp>
        <p:nvSpPr>
          <p:cNvPr id="288" name="Google Shape;288;p2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89" name="Google Shape;289;p2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a:p>
          <a:p>
            <a:pPr marL="0" lvl="0" indent="0" algn="l" rtl="0">
              <a:spcBef>
                <a:spcPts val="0"/>
              </a:spcBef>
              <a:spcAft>
                <a:spcPts val="0"/>
              </a:spcAft>
              <a:buNone/>
            </a:pPr>
            <a:endParaRPr/>
          </a:p>
        </p:txBody>
      </p:sp>
      <p:sp>
        <p:nvSpPr>
          <p:cNvPr id="290" name="Google Shape;290;p2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20</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7"/>
        <p:cNvGrpSpPr/>
        <p:nvPr/>
      </p:nvGrpSpPr>
      <p:grpSpPr>
        <a:xfrm>
          <a:off x="0" y="0"/>
          <a:ext cx="0" cy="0"/>
          <a:chOff x="0" y="0"/>
          <a:chExt cx="0" cy="0"/>
        </a:xfrm>
      </p:grpSpPr>
      <p:sp>
        <p:nvSpPr>
          <p:cNvPr id="298" name="Google Shape;298;p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99" name="Google Shape;299;p2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a:p>
          <a:p>
            <a:pPr marL="0" lvl="0" indent="0" algn="l" rtl="0">
              <a:spcBef>
                <a:spcPts val="0"/>
              </a:spcBef>
              <a:spcAft>
                <a:spcPts val="0"/>
              </a:spcAft>
              <a:buNone/>
            </a:pPr>
            <a:endParaRPr/>
          </a:p>
        </p:txBody>
      </p:sp>
      <p:sp>
        <p:nvSpPr>
          <p:cNvPr id="300" name="Google Shape;300;p2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21</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7"/>
        <p:cNvGrpSpPr/>
        <p:nvPr/>
      </p:nvGrpSpPr>
      <p:grpSpPr>
        <a:xfrm>
          <a:off x="0" y="0"/>
          <a:ext cx="0" cy="0"/>
          <a:chOff x="0" y="0"/>
          <a:chExt cx="0" cy="0"/>
        </a:xfrm>
      </p:grpSpPr>
      <p:sp>
        <p:nvSpPr>
          <p:cNvPr id="308" name="Google Shape;308;p2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09" name="Google Shape;309;p2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a:p>
          <a:p>
            <a:pPr marL="0" lvl="0" indent="0" algn="l" rtl="0">
              <a:spcBef>
                <a:spcPts val="0"/>
              </a:spcBef>
              <a:spcAft>
                <a:spcPts val="0"/>
              </a:spcAft>
              <a:buNone/>
            </a:pPr>
            <a:endParaRPr/>
          </a:p>
        </p:txBody>
      </p:sp>
      <p:sp>
        <p:nvSpPr>
          <p:cNvPr id="310" name="Google Shape;310;p2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22</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7"/>
        <p:cNvGrpSpPr/>
        <p:nvPr/>
      </p:nvGrpSpPr>
      <p:grpSpPr>
        <a:xfrm>
          <a:off x="0" y="0"/>
          <a:ext cx="0" cy="0"/>
          <a:chOff x="0" y="0"/>
          <a:chExt cx="0" cy="0"/>
        </a:xfrm>
      </p:grpSpPr>
      <p:sp>
        <p:nvSpPr>
          <p:cNvPr id="318" name="Google Shape;318;p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19" name="Google Shape;319;p2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i="1"/>
          </a:p>
        </p:txBody>
      </p:sp>
      <p:sp>
        <p:nvSpPr>
          <p:cNvPr id="320" name="Google Shape;320;p2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23</a:t>
            </a:fld>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0"/>
        <p:cNvGrpSpPr/>
        <p:nvPr/>
      </p:nvGrpSpPr>
      <p:grpSpPr>
        <a:xfrm>
          <a:off x="0" y="0"/>
          <a:ext cx="0" cy="0"/>
          <a:chOff x="0" y="0"/>
          <a:chExt cx="0" cy="0"/>
        </a:xfrm>
      </p:grpSpPr>
      <p:sp>
        <p:nvSpPr>
          <p:cNvPr id="331" name="Google Shape;331;p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32" name="Google Shape;332;p2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i="1"/>
          </a:p>
        </p:txBody>
      </p:sp>
      <p:sp>
        <p:nvSpPr>
          <p:cNvPr id="333" name="Google Shape;333;p2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24</a:t>
            </a:fld>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3"/>
        <p:cNvGrpSpPr/>
        <p:nvPr/>
      </p:nvGrpSpPr>
      <p:grpSpPr>
        <a:xfrm>
          <a:off x="0" y="0"/>
          <a:ext cx="0" cy="0"/>
          <a:chOff x="0" y="0"/>
          <a:chExt cx="0" cy="0"/>
        </a:xfrm>
      </p:grpSpPr>
      <p:sp>
        <p:nvSpPr>
          <p:cNvPr id="344" name="Google Shape;344;p2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45" name="Google Shape;345;p2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i="1"/>
          </a:p>
        </p:txBody>
      </p:sp>
      <p:sp>
        <p:nvSpPr>
          <p:cNvPr id="346" name="Google Shape;346;p2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25</a:t>
            </a:fld>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6"/>
        <p:cNvGrpSpPr/>
        <p:nvPr/>
      </p:nvGrpSpPr>
      <p:grpSpPr>
        <a:xfrm>
          <a:off x="0" y="0"/>
          <a:ext cx="0" cy="0"/>
          <a:chOff x="0" y="0"/>
          <a:chExt cx="0" cy="0"/>
        </a:xfrm>
      </p:grpSpPr>
      <p:sp>
        <p:nvSpPr>
          <p:cNvPr id="357" name="Google Shape;357;p2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58" name="Google Shape;358;p2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a:p>
          <a:p>
            <a:pPr marL="0" lvl="0" indent="0" algn="l" rtl="0">
              <a:spcBef>
                <a:spcPts val="0"/>
              </a:spcBef>
              <a:spcAft>
                <a:spcPts val="0"/>
              </a:spcAft>
              <a:buNone/>
            </a:pPr>
            <a:endParaRPr/>
          </a:p>
        </p:txBody>
      </p:sp>
      <p:sp>
        <p:nvSpPr>
          <p:cNvPr id="359" name="Google Shape;359;p2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26</a:t>
            </a:fld>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4"/>
        <p:cNvGrpSpPr/>
        <p:nvPr/>
      </p:nvGrpSpPr>
      <p:grpSpPr>
        <a:xfrm>
          <a:off x="0" y="0"/>
          <a:ext cx="0" cy="0"/>
          <a:chOff x="0" y="0"/>
          <a:chExt cx="0" cy="0"/>
        </a:xfrm>
      </p:grpSpPr>
      <p:sp>
        <p:nvSpPr>
          <p:cNvPr id="365" name="Google Shape;365;p2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66" name="Google Shape;366;p2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i="1"/>
          </a:p>
        </p:txBody>
      </p:sp>
      <p:sp>
        <p:nvSpPr>
          <p:cNvPr id="367" name="Google Shape;367;p2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27</a:t>
            </a:fld>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8"/>
        <p:cNvGrpSpPr/>
        <p:nvPr/>
      </p:nvGrpSpPr>
      <p:grpSpPr>
        <a:xfrm>
          <a:off x="0" y="0"/>
          <a:ext cx="0" cy="0"/>
          <a:chOff x="0" y="0"/>
          <a:chExt cx="0" cy="0"/>
        </a:xfrm>
      </p:grpSpPr>
      <p:sp>
        <p:nvSpPr>
          <p:cNvPr id="379" name="Google Shape;379;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80" name="Google Shape;380;p2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a:p>
          <a:p>
            <a:pPr marL="0" lvl="0" indent="0" algn="l" rtl="0">
              <a:spcBef>
                <a:spcPts val="0"/>
              </a:spcBef>
              <a:spcAft>
                <a:spcPts val="0"/>
              </a:spcAft>
              <a:buNone/>
            </a:pPr>
            <a:endParaRPr/>
          </a:p>
        </p:txBody>
      </p:sp>
      <p:sp>
        <p:nvSpPr>
          <p:cNvPr id="381" name="Google Shape;381;p2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28</a:t>
            </a:fld>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6"/>
        <p:cNvGrpSpPr/>
        <p:nvPr/>
      </p:nvGrpSpPr>
      <p:grpSpPr>
        <a:xfrm>
          <a:off x="0" y="0"/>
          <a:ext cx="0" cy="0"/>
          <a:chOff x="0" y="0"/>
          <a:chExt cx="0" cy="0"/>
        </a:xfrm>
      </p:grpSpPr>
      <p:sp>
        <p:nvSpPr>
          <p:cNvPr id="387" name="Google Shape;387;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88" name="Google Shape;388;p2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i="1"/>
          </a:p>
        </p:txBody>
      </p:sp>
      <p:sp>
        <p:nvSpPr>
          <p:cNvPr id="389" name="Google Shape;389;p2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29</a:t>
            </a:fld>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7"/>
        <p:cNvGrpSpPr/>
        <p:nvPr/>
      </p:nvGrpSpPr>
      <p:grpSpPr>
        <a:xfrm>
          <a:off x="0" y="0"/>
          <a:ext cx="0" cy="0"/>
          <a:chOff x="0" y="0"/>
          <a:chExt cx="0" cy="0"/>
        </a:xfrm>
      </p:grpSpPr>
      <p:sp>
        <p:nvSpPr>
          <p:cNvPr id="398" name="Google Shape;398;p3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99" name="Google Shape;399;p3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a:p>
          <a:p>
            <a:pPr marL="0" lvl="0" indent="0" algn="l" rtl="0">
              <a:spcBef>
                <a:spcPts val="0"/>
              </a:spcBef>
              <a:spcAft>
                <a:spcPts val="0"/>
              </a:spcAft>
              <a:buNone/>
            </a:pPr>
            <a:endParaRPr/>
          </a:p>
        </p:txBody>
      </p:sp>
      <p:sp>
        <p:nvSpPr>
          <p:cNvPr id="400" name="Google Shape;400;p3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30</a:t>
            </a:fld>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5"/>
        <p:cNvGrpSpPr/>
        <p:nvPr/>
      </p:nvGrpSpPr>
      <p:grpSpPr>
        <a:xfrm>
          <a:off x="0" y="0"/>
          <a:ext cx="0" cy="0"/>
          <a:chOff x="0" y="0"/>
          <a:chExt cx="0" cy="0"/>
        </a:xfrm>
      </p:grpSpPr>
      <p:sp>
        <p:nvSpPr>
          <p:cNvPr id="406" name="Google Shape;406;p3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07" name="Google Shape;407;p3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a:p>
          <a:p>
            <a:pPr marL="0" lvl="0" indent="0" algn="l" rtl="0">
              <a:spcBef>
                <a:spcPts val="0"/>
              </a:spcBef>
              <a:spcAft>
                <a:spcPts val="0"/>
              </a:spcAft>
              <a:buNone/>
            </a:pPr>
            <a:endParaRPr/>
          </a:p>
        </p:txBody>
      </p:sp>
      <p:sp>
        <p:nvSpPr>
          <p:cNvPr id="408" name="Google Shape;408;p3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31</a:t>
            </a:fld>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5"/>
        <p:cNvGrpSpPr/>
        <p:nvPr/>
      </p:nvGrpSpPr>
      <p:grpSpPr>
        <a:xfrm>
          <a:off x="0" y="0"/>
          <a:ext cx="0" cy="0"/>
          <a:chOff x="0" y="0"/>
          <a:chExt cx="0" cy="0"/>
        </a:xfrm>
      </p:grpSpPr>
      <p:sp>
        <p:nvSpPr>
          <p:cNvPr id="416" name="Google Shape;416;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17" name="Google Shape;417;p3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18" name="Google Shape;418;p3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32</a:t>
            </a:fld>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4"/>
        <p:cNvGrpSpPr/>
        <p:nvPr/>
      </p:nvGrpSpPr>
      <p:grpSpPr>
        <a:xfrm>
          <a:off x="0" y="0"/>
          <a:ext cx="0" cy="0"/>
          <a:chOff x="0" y="0"/>
          <a:chExt cx="0" cy="0"/>
        </a:xfrm>
      </p:grpSpPr>
      <p:sp>
        <p:nvSpPr>
          <p:cNvPr id="425" name="Google Shape;425;p3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26" name="Google Shape;426;p3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27" name="Google Shape;427;p3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33</a:t>
            </a:fld>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3"/>
        <p:cNvGrpSpPr/>
        <p:nvPr/>
      </p:nvGrpSpPr>
      <p:grpSpPr>
        <a:xfrm>
          <a:off x="0" y="0"/>
          <a:ext cx="0" cy="0"/>
          <a:chOff x="0" y="0"/>
          <a:chExt cx="0" cy="0"/>
        </a:xfrm>
      </p:grpSpPr>
      <p:sp>
        <p:nvSpPr>
          <p:cNvPr id="434" name="Google Shape;434;p3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35" name="Google Shape;435;p3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36" name="Google Shape;436;p3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34</a:t>
            </a:fld>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5"/>
        <p:cNvGrpSpPr/>
        <p:nvPr/>
      </p:nvGrpSpPr>
      <p:grpSpPr>
        <a:xfrm>
          <a:off x="0" y="0"/>
          <a:ext cx="0" cy="0"/>
          <a:chOff x="0" y="0"/>
          <a:chExt cx="0" cy="0"/>
        </a:xfrm>
      </p:grpSpPr>
      <p:sp>
        <p:nvSpPr>
          <p:cNvPr id="446" name="Google Shape;446;p3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47" name="Google Shape;447;p3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i="1"/>
          </a:p>
          <a:p>
            <a:pPr marL="0" lvl="0" indent="0" algn="l" rtl="0">
              <a:spcBef>
                <a:spcPts val="0"/>
              </a:spcBef>
              <a:spcAft>
                <a:spcPts val="0"/>
              </a:spcAft>
              <a:buNone/>
            </a:pPr>
            <a:endParaRPr/>
          </a:p>
        </p:txBody>
      </p:sp>
      <p:sp>
        <p:nvSpPr>
          <p:cNvPr id="448" name="Google Shape;448;p3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35</a:t>
            </a:fld>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6"/>
        <p:cNvGrpSpPr/>
        <p:nvPr/>
      </p:nvGrpSpPr>
      <p:grpSpPr>
        <a:xfrm>
          <a:off x="0" y="0"/>
          <a:ext cx="0" cy="0"/>
          <a:chOff x="0" y="0"/>
          <a:chExt cx="0" cy="0"/>
        </a:xfrm>
      </p:grpSpPr>
      <p:sp>
        <p:nvSpPr>
          <p:cNvPr id="457" name="Google Shape;457;p3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58" name="Google Shape;458;p3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59" name="Google Shape;459;p3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36</a:t>
            </a:fld>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8"/>
        <p:cNvGrpSpPr/>
        <p:nvPr/>
      </p:nvGrpSpPr>
      <p:grpSpPr>
        <a:xfrm>
          <a:off x="0" y="0"/>
          <a:ext cx="0" cy="0"/>
          <a:chOff x="0" y="0"/>
          <a:chExt cx="0" cy="0"/>
        </a:xfrm>
      </p:grpSpPr>
      <p:sp>
        <p:nvSpPr>
          <p:cNvPr id="469" name="Google Shape;469;p3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70" name="Google Shape;470;p3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a:p>
        </p:txBody>
      </p:sp>
      <p:sp>
        <p:nvSpPr>
          <p:cNvPr id="471" name="Google Shape;471;p3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37</a:t>
            </a:fld>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7"/>
        <p:cNvGrpSpPr/>
        <p:nvPr/>
      </p:nvGrpSpPr>
      <p:grpSpPr>
        <a:xfrm>
          <a:off x="0" y="0"/>
          <a:ext cx="0" cy="0"/>
          <a:chOff x="0" y="0"/>
          <a:chExt cx="0" cy="0"/>
        </a:xfrm>
      </p:grpSpPr>
      <p:sp>
        <p:nvSpPr>
          <p:cNvPr id="478" name="Google Shape;478;p3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79" name="Google Shape;479;p3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80" name="Google Shape;480;p3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38</a:t>
            </a:fld>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5"/>
        <p:cNvGrpSpPr/>
        <p:nvPr/>
      </p:nvGrpSpPr>
      <p:grpSpPr>
        <a:xfrm>
          <a:off x="0" y="0"/>
          <a:ext cx="0" cy="0"/>
          <a:chOff x="0" y="0"/>
          <a:chExt cx="0" cy="0"/>
        </a:xfrm>
      </p:grpSpPr>
      <p:sp>
        <p:nvSpPr>
          <p:cNvPr id="486" name="Google Shape;486;p3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87" name="Google Shape;487;p3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88" name="Google Shape;488;p3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39</a:t>
            </a:fld>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5"/>
        <p:cNvGrpSpPr/>
        <p:nvPr/>
      </p:nvGrpSpPr>
      <p:grpSpPr>
        <a:xfrm>
          <a:off x="0" y="0"/>
          <a:ext cx="0" cy="0"/>
          <a:chOff x="0" y="0"/>
          <a:chExt cx="0" cy="0"/>
        </a:xfrm>
      </p:grpSpPr>
      <p:sp>
        <p:nvSpPr>
          <p:cNvPr id="496" name="Google Shape;496;p4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97" name="Google Shape;497;p4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98" name="Google Shape;498;p4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40</a:t>
            </a:fld>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4"/>
        <p:cNvGrpSpPr/>
        <p:nvPr/>
      </p:nvGrpSpPr>
      <p:grpSpPr>
        <a:xfrm>
          <a:off x="0" y="0"/>
          <a:ext cx="0" cy="0"/>
          <a:chOff x="0" y="0"/>
          <a:chExt cx="0" cy="0"/>
        </a:xfrm>
      </p:grpSpPr>
      <p:sp>
        <p:nvSpPr>
          <p:cNvPr id="505" name="Google Shape;505;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06" name="Google Shape;506;p4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07" name="Google Shape;507;p4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41</a:t>
            </a:fld>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8"/>
        <p:cNvGrpSpPr/>
        <p:nvPr/>
      </p:nvGrpSpPr>
      <p:grpSpPr>
        <a:xfrm>
          <a:off x="0" y="0"/>
          <a:ext cx="0" cy="0"/>
          <a:chOff x="0" y="0"/>
          <a:chExt cx="0" cy="0"/>
        </a:xfrm>
      </p:grpSpPr>
      <p:sp>
        <p:nvSpPr>
          <p:cNvPr id="519" name="Google Shape;519;p4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20" name="Google Shape;520;p4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21" name="Google Shape;521;p4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42</a:t>
            </a:fld>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0"/>
        <p:cNvGrpSpPr/>
        <p:nvPr/>
      </p:nvGrpSpPr>
      <p:grpSpPr>
        <a:xfrm>
          <a:off x="0" y="0"/>
          <a:ext cx="0" cy="0"/>
          <a:chOff x="0" y="0"/>
          <a:chExt cx="0" cy="0"/>
        </a:xfrm>
      </p:grpSpPr>
      <p:sp>
        <p:nvSpPr>
          <p:cNvPr id="531" name="Google Shape;531;p4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32" name="Google Shape;532;p4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3" name="Google Shape;533;p4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43</a:t>
            </a:fld>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5"/>
        <p:cNvGrpSpPr/>
        <p:nvPr/>
      </p:nvGrpSpPr>
      <p:grpSpPr>
        <a:xfrm>
          <a:off x="0" y="0"/>
          <a:ext cx="0" cy="0"/>
          <a:chOff x="0" y="0"/>
          <a:chExt cx="0" cy="0"/>
        </a:xfrm>
      </p:grpSpPr>
      <p:sp>
        <p:nvSpPr>
          <p:cNvPr id="546" name="Google Shape;546;p4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47" name="Google Shape;547;p4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i="0"/>
          </a:p>
        </p:txBody>
      </p:sp>
      <p:sp>
        <p:nvSpPr>
          <p:cNvPr id="548" name="Google Shape;548;p4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44</a:t>
            </a:fld>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5"/>
        <p:cNvGrpSpPr/>
        <p:nvPr/>
      </p:nvGrpSpPr>
      <p:grpSpPr>
        <a:xfrm>
          <a:off x="0" y="0"/>
          <a:ext cx="0" cy="0"/>
          <a:chOff x="0" y="0"/>
          <a:chExt cx="0" cy="0"/>
        </a:xfrm>
      </p:grpSpPr>
      <p:sp>
        <p:nvSpPr>
          <p:cNvPr id="556" name="Google Shape;556;p4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57" name="Google Shape;557;p4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58" name="Google Shape;558;p4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45</a:t>
            </a:fld>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3"/>
        <p:cNvGrpSpPr/>
        <p:nvPr/>
      </p:nvGrpSpPr>
      <p:grpSpPr>
        <a:xfrm>
          <a:off x="0" y="0"/>
          <a:ext cx="0" cy="0"/>
          <a:chOff x="0" y="0"/>
          <a:chExt cx="0" cy="0"/>
        </a:xfrm>
      </p:grpSpPr>
      <p:sp>
        <p:nvSpPr>
          <p:cNvPr id="564" name="Google Shape;564;p4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65" name="Google Shape;565;p4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66" name="Google Shape;566;p4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46</a:t>
            </a:fld>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4"/>
        <p:cNvGrpSpPr/>
        <p:nvPr/>
      </p:nvGrpSpPr>
      <p:grpSpPr>
        <a:xfrm>
          <a:off x="0" y="0"/>
          <a:ext cx="0" cy="0"/>
          <a:chOff x="0" y="0"/>
          <a:chExt cx="0" cy="0"/>
        </a:xfrm>
      </p:grpSpPr>
      <p:sp>
        <p:nvSpPr>
          <p:cNvPr id="575" name="Google Shape;575;p4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76" name="Google Shape;576;p4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77" name="Google Shape;577;p4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47</a:t>
            </a:fld>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5"/>
        <p:cNvGrpSpPr/>
        <p:nvPr/>
      </p:nvGrpSpPr>
      <p:grpSpPr>
        <a:xfrm>
          <a:off x="0" y="0"/>
          <a:ext cx="0" cy="0"/>
          <a:chOff x="0" y="0"/>
          <a:chExt cx="0" cy="0"/>
        </a:xfrm>
      </p:grpSpPr>
      <p:sp>
        <p:nvSpPr>
          <p:cNvPr id="586" name="Google Shape;586;p4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87" name="Google Shape;587;p4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a:p>
        </p:txBody>
      </p:sp>
      <p:sp>
        <p:nvSpPr>
          <p:cNvPr id="588" name="Google Shape;588;p4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48</a:t>
            </a:fld>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6"/>
        <p:cNvGrpSpPr/>
        <p:nvPr/>
      </p:nvGrpSpPr>
      <p:grpSpPr>
        <a:xfrm>
          <a:off x="0" y="0"/>
          <a:ext cx="0" cy="0"/>
          <a:chOff x="0" y="0"/>
          <a:chExt cx="0" cy="0"/>
        </a:xfrm>
      </p:grpSpPr>
      <p:sp>
        <p:nvSpPr>
          <p:cNvPr id="597" name="Google Shape;597;p4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98" name="Google Shape;598;p4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99" name="Google Shape;599;p4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49</a:t>
            </a:fld>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4"/>
        <p:cNvGrpSpPr/>
        <p:nvPr/>
      </p:nvGrpSpPr>
      <p:grpSpPr>
        <a:xfrm>
          <a:off x="0" y="0"/>
          <a:ext cx="0" cy="0"/>
          <a:chOff x="0" y="0"/>
          <a:chExt cx="0" cy="0"/>
        </a:xfrm>
      </p:grpSpPr>
      <p:sp>
        <p:nvSpPr>
          <p:cNvPr id="605" name="Google Shape;605;p5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06" name="Google Shape;606;p5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i="1"/>
          </a:p>
        </p:txBody>
      </p:sp>
      <p:sp>
        <p:nvSpPr>
          <p:cNvPr id="607" name="Google Shape;607;p5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50</a:t>
            </a:fld>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1"/>
        <p:cNvGrpSpPr/>
        <p:nvPr/>
      </p:nvGrpSpPr>
      <p:grpSpPr>
        <a:xfrm>
          <a:off x="0" y="0"/>
          <a:ext cx="0" cy="0"/>
          <a:chOff x="0" y="0"/>
          <a:chExt cx="0" cy="0"/>
        </a:xfrm>
      </p:grpSpPr>
      <p:sp>
        <p:nvSpPr>
          <p:cNvPr id="642" name="Google Shape;642;p6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43" name="Google Shape;643;p6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matchingName="Title Slide" type="title">
  <p:cSld name="TITLE">
    <p:spTree>
      <p:nvGrpSpPr>
        <p:cNvPr id="1" name="Shape 18"/>
        <p:cNvGrpSpPr/>
        <p:nvPr/>
      </p:nvGrpSpPr>
      <p:grpSpPr>
        <a:xfrm>
          <a:off x="0" y="0"/>
          <a:ext cx="0" cy="0"/>
          <a:chOff x="0" y="0"/>
          <a:chExt cx="0" cy="0"/>
        </a:xfrm>
      </p:grpSpPr>
      <p:sp>
        <p:nvSpPr>
          <p:cNvPr id="19" name="Google Shape;19;p57"/>
          <p:cNvSpPr txBox="1">
            <a:spLocks noGrp="1"/>
          </p:cNvSpPr>
          <p:nvPr>
            <p:ph type="ctrTitle"/>
          </p:nvPr>
        </p:nvSpPr>
        <p:spPr>
          <a:xfrm>
            <a:off x="1128403" y="945913"/>
            <a:ext cx="8637073" cy="2618554"/>
          </a:xfrm>
          <a:prstGeom prst="rect">
            <a:avLst/>
          </a:prstGeom>
          <a:noFill/>
          <a:ln>
            <a:noFill/>
          </a:ln>
        </p:spPr>
        <p:txBody>
          <a:bodyPr spcFirstLastPara="1" wrap="square" lIns="91425" tIns="45700" rIns="91425" bIns="0" anchor="b" anchorCtr="0">
            <a:normAutofit/>
          </a:bodyPr>
          <a:lstStyle>
            <a:lvl1pPr lvl="0" algn="l">
              <a:lnSpc>
                <a:spcPct val="90000"/>
              </a:lnSpc>
              <a:spcBef>
                <a:spcPts val="0"/>
              </a:spcBef>
              <a:spcAft>
                <a:spcPts val="0"/>
              </a:spcAft>
              <a:buClr>
                <a:schemeClr val="dk1"/>
              </a:buClr>
              <a:buSzPts val="6600"/>
              <a:buFont typeface="Century Gothic"/>
              <a:buNone/>
              <a:defRPr sz="6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0" name="Google Shape;20;p57"/>
          <p:cNvSpPr txBox="1">
            <a:spLocks noGrp="1"/>
          </p:cNvSpPr>
          <p:nvPr>
            <p:ph type="subTitle" idx="1"/>
          </p:nvPr>
        </p:nvSpPr>
        <p:spPr>
          <a:xfrm>
            <a:off x="1128404" y="3564467"/>
            <a:ext cx="8637072" cy="1071095"/>
          </a:xfrm>
          <a:prstGeom prst="rect">
            <a:avLst/>
          </a:prstGeom>
          <a:noFill/>
          <a:ln>
            <a:noFill/>
          </a:ln>
        </p:spPr>
        <p:txBody>
          <a:bodyPr spcFirstLastPara="1" wrap="square" lIns="91425" tIns="91425" rIns="91425" bIns="91425" anchor="t" anchorCtr="0">
            <a:normAutofit/>
          </a:bodyPr>
          <a:lstStyle>
            <a:lvl1pPr lvl="0" algn="l">
              <a:lnSpc>
                <a:spcPct val="120000"/>
              </a:lnSpc>
              <a:spcBef>
                <a:spcPts val="1000"/>
              </a:spcBef>
              <a:spcAft>
                <a:spcPts val="0"/>
              </a:spcAft>
              <a:buSzPts val="1800"/>
              <a:buNone/>
              <a:defRPr sz="1800" b="0">
                <a:solidFill>
                  <a:schemeClr val="dk1"/>
                </a:solidFill>
              </a:defRPr>
            </a:lvl1pPr>
            <a:lvl2pPr lvl="1" algn="ctr">
              <a:lnSpc>
                <a:spcPct val="120000"/>
              </a:lnSpc>
              <a:spcBef>
                <a:spcPts val="500"/>
              </a:spcBef>
              <a:spcAft>
                <a:spcPts val="0"/>
              </a:spcAft>
              <a:buSzPts val="1800"/>
              <a:buNone/>
              <a:defRPr sz="1800"/>
            </a:lvl2pPr>
            <a:lvl3pPr lvl="2" algn="ctr">
              <a:lnSpc>
                <a:spcPct val="120000"/>
              </a:lnSpc>
              <a:spcBef>
                <a:spcPts val="500"/>
              </a:spcBef>
              <a:spcAft>
                <a:spcPts val="0"/>
              </a:spcAft>
              <a:buSzPts val="1800"/>
              <a:buNone/>
              <a:defRPr sz="1800"/>
            </a:lvl3pPr>
            <a:lvl4pPr lvl="3" algn="ctr">
              <a:lnSpc>
                <a:spcPct val="120000"/>
              </a:lnSpc>
              <a:spcBef>
                <a:spcPts val="500"/>
              </a:spcBef>
              <a:spcAft>
                <a:spcPts val="0"/>
              </a:spcAft>
              <a:buSzPts val="1600"/>
              <a:buNone/>
              <a:defRPr sz="1600"/>
            </a:lvl4pPr>
            <a:lvl5pPr lvl="4" algn="ctr">
              <a:lnSpc>
                <a:spcPct val="120000"/>
              </a:lnSpc>
              <a:spcBef>
                <a:spcPts val="500"/>
              </a:spcBef>
              <a:spcAft>
                <a:spcPts val="0"/>
              </a:spcAft>
              <a:buSzPts val="1600"/>
              <a:buNone/>
              <a:defRPr sz="1600"/>
            </a:lvl5pPr>
            <a:lvl6pPr lvl="5" algn="ctr">
              <a:lnSpc>
                <a:spcPct val="120000"/>
              </a:lnSpc>
              <a:spcBef>
                <a:spcPts val="500"/>
              </a:spcBef>
              <a:spcAft>
                <a:spcPts val="0"/>
              </a:spcAft>
              <a:buSzPts val="1600"/>
              <a:buNone/>
              <a:defRPr sz="1600"/>
            </a:lvl6pPr>
            <a:lvl7pPr lvl="6" algn="ctr">
              <a:lnSpc>
                <a:spcPct val="120000"/>
              </a:lnSpc>
              <a:spcBef>
                <a:spcPts val="500"/>
              </a:spcBef>
              <a:spcAft>
                <a:spcPts val="0"/>
              </a:spcAft>
              <a:buSzPts val="1600"/>
              <a:buNone/>
              <a:defRPr sz="1600"/>
            </a:lvl7pPr>
            <a:lvl8pPr lvl="7" algn="ctr">
              <a:lnSpc>
                <a:spcPct val="120000"/>
              </a:lnSpc>
              <a:spcBef>
                <a:spcPts val="500"/>
              </a:spcBef>
              <a:spcAft>
                <a:spcPts val="0"/>
              </a:spcAft>
              <a:buSzPts val="1600"/>
              <a:buNone/>
              <a:defRPr sz="1600"/>
            </a:lvl8pPr>
            <a:lvl9pPr lvl="8" algn="ctr">
              <a:lnSpc>
                <a:spcPct val="120000"/>
              </a:lnSpc>
              <a:spcBef>
                <a:spcPts val="500"/>
              </a:spcBef>
              <a:spcAft>
                <a:spcPts val="0"/>
              </a:spcAft>
              <a:buSzPts val="1600"/>
              <a:buNone/>
              <a:defRPr sz="1600"/>
            </a:lvl9pPr>
          </a:lstStyle>
          <a:p>
            <a:endParaRPr/>
          </a:p>
        </p:txBody>
      </p:sp>
      <p:sp>
        <p:nvSpPr>
          <p:cNvPr id="21" name="Google Shape;21;p57"/>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 name="Google Shape;22;p57"/>
          <p:cNvSpPr txBox="1">
            <a:spLocks noGrp="1"/>
          </p:cNvSpPr>
          <p:nvPr>
            <p:ph type="ftr" idx="11"/>
          </p:nvPr>
        </p:nvSpPr>
        <p:spPr>
          <a:xfrm>
            <a:off x="1127124" y="329307"/>
            <a:ext cx="5943668"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3" name="Google Shape;23;p57"/>
          <p:cNvSpPr txBox="1">
            <a:spLocks noGrp="1"/>
          </p:cNvSpPr>
          <p:nvPr>
            <p:ph type="sldNum" idx="12"/>
          </p:nvPr>
        </p:nvSpPr>
        <p:spPr>
          <a:xfrm>
            <a:off x="9924392" y="134930"/>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24" name="Google Shape;24;p57"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matchingName="Title and Content" type="obj">
  <p:cSld name="OBJECT">
    <p:spTree>
      <p:nvGrpSpPr>
        <p:cNvPr id="1" name="Shape 25"/>
        <p:cNvGrpSpPr/>
        <p:nvPr/>
      </p:nvGrpSpPr>
      <p:grpSpPr>
        <a:xfrm>
          <a:off x="0" y="0"/>
          <a:ext cx="0" cy="0"/>
          <a:chOff x="0" y="0"/>
          <a:chExt cx="0" cy="0"/>
        </a:xfrm>
      </p:grpSpPr>
      <p:sp>
        <p:nvSpPr>
          <p:cNvPr id="26" name="Google Shape;26;p58"/>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7" name="Google Shape;27;p58"/>
          <p:cNvSpPr txBox="1">
            <a:spLocks noGrp="1"/>
          </p:cNvSpPr>
          <p:nvPr>
            <p:ph type="body" idx="1"/>
          </p:nvPr>
        </p:nvSpPr>
        <p:spPr>
          <a:xfrm>
            <a:off x="1130270" y="2171769"/>
            <a:ext cx="9603275" cy="3294576"/>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28" name="Google Shape;28;p58"/>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sz="12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9" name="Google Shape;29;p58"/>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sz="12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0" name="Google Shape;30;p58"/>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31" name="Google Shape;31;p58"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matchingName="Two Content" type="twoObj">
  <p:cSld name="TWO_OBJECTS">
    <p:spTree>
      <p:nvGrpSpPr>
        <p:cNvPr id="1" name="Shape 32"/>
        <p:cNvGrpSpPr/>
        <p:nvPr/>
      </p:nvGrpSpPr>
      <p:grpSpPr>
        <a:xfrm>
          <a:off x="0" y="0"/>
          <a:ext cx="0" cy="0"/>
          <a:chOff x="0" y="0"/>
          <a:chExt cx="0" cy="0"/>
        </a:xfrm>
      </p:grpSpPr>
      <p:sp>
        <p:nvSpPr>
          <p:cNvPr id="33" name="Google Shape;33;p59"/>
          <p:cNvSpPr txBox="1">
            <a:spLocks noGrp="1"/>
          </p:cNvSpPr>
          <p:nvPr>
            <p:ph type="title"/>
          </p:nvPr>
        </p:nvSpPr>
        <p:spPr>
          <a:xfrm>
            <a:off x="1131052" y="958037"/>
            <a:ext cx="9605635" cy="1059305"/>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4" name="Google Shape;34;p59"/>
          <p:cNvSpPr txBox="1">
            <a:spLocks noGrp="1"/>
          </p:cNvSpPr>
          <p:nvPr>
            <p:ph type="body" idx="1"/>
          </p:nvPr>
        </p:nvSpPr>
        <p:spPr>
          <a:xfrm>
            <a:off x="1129166" y="2165621"/>
            <a:ext cx="4645152" cy="3293852"/>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35" name="Google Shape;35;p59"/>
          <p:cNvSpPr txBox="1">
            <a:spLocks noGrp="1"/>
          </p:cNvSpPr>
          <p:nvPr>
            <p:ph type="body" idx="2"/>
          </p:nvPr>
        </p:nvSpPr>
        <p:spPr>
          <a:xfrm>
            <a:off x="6095606" y="2171769"/>
            <a:ext cx="4645152" cy="3287094"/>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36" name="Google Shape;36;p59"/>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7" name="Google Shape;37;p59"/>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59"/>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39" name="Google Shape;39;p59"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matchingName="Section Header" type="secHead">
  <p:cSld name="SECTION_HEADER">
    <p:spTree>
      <p:nvGrpSpPr>
        <p:cNvPr id="1" name="Shape 40"/>
        <p:cNvGrpSpPr/>
        <p:nvPr/>
      </p:nvGrpSpPr>
      <p:grpSpPr>
        <a:xfrm>
          <a:off x="0" y="0"/>
          <a:ext cx="0" cy="0"/>
          <a:chOff x="0" y="0"/>
          <a:chExt cx="0" cy="0"/>
        </a:xfrm>
      </p:grpSpPr>
      <p:sp>
        <p:nvSpPr>
          <p:cNvPr id="41" name="Google Shape;41;p60"/>
          <p:cNvSpPr txBox="1">
            <a:spLocks noGrp="1"/>
          </p:cNvSpPr>
          <p:nvPr>
            <p:ph type="title"/>
          </p:nvPr>
        </p:nvSpPr>
        <p:spPr>
          <a:xfrm>
            <a:off x="1129167" y="1756129"/>
            <a:ext cx="8619060" cy="2050065"/>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600"/>
              <a:buFont typeface="Century Gothic"/>
              <a:buNone/>
              <a:defRPr sz="3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60"/>
          <p:cNvSpPr txBox="1">
            <a:spLocks noGrp="1"/>
          </p:cNvSpPr>
          <p:nvPr>
            <p:ph type="body" idx="1"/>
          </p:nvPr>
        </p:nvSpPr>
        <p:spPr>
          <a:xfrm>
            <a:off x="1129166" y="3806195"/>
            <a:ext cx="8619060" cy="1012929"/>
          </a:xfrm>
          <a:prstGeom prst="rect">
            <a:avLst/>
          </a:prstGeom>
          <a:noFill/>
          <a:ln>
            <a:noFill/>
          </a:ln>
        </p:spPr>
        <p:txBody>
          <a:bodyPr spcFirstLastPara="1" wrap="square" lIns="91425" tIns="91425" rIns="91425" bIns="45700" anchor="t" anchorCtr="0">
            <a:normAutofit/>
          </a:bodyPr>
          <a:lstStyle>
            <a:lvl1pPr marL="457200" lvl="0" indent="-228600" algn="l">
              <a:lnSpc>
                <a:spcPct val="120000"/>
              </a:lnSpc>
              <a:spcBef>
                <a:spcPts val="1000"/>
              </a:spcBef>
              <a:spcAft>
                <a:spcPts val="0"/>
              </a:spcAft>
              <a:buSzPts val="1800"/>
              <a:buNone/>
              <a:defRPr sz="1800">
                <a:solidFill>
                  <a:schemeClr val="dk1"/>
                </a:solidFill>
              </a:defRPr>
            </a:lvl1pPr>
            <a:lvl2pPr marL="914400" lvl="1" indent="-228600" algn="l">
              <a:lnSpc>
                <a:spcPct val="120000"/>
              </a:lnSpc>
              <a:spcBef>
                <a:spcPts val="500"/>
              </a:spcBef>
              <a:spcAft>
                <a:spcPts val="0"/>
              </a:spcAft>
              <a:buSzPts val="1800"/>
              <a:buNone/>
              <a:defRPr sz="1800">
                <a:solidFill>
                  <a:srgbClr val="888888"/>
                </a:solidFill>
              </a:defRPr>
            </a:lvl2pPr>
            <a:lvl3pPr marL="1371600" lvl="2" indent="-228600" algn="l">
              <a:lnSpc>
                <a:spcPct val="120000"/>
              </a:lnSpc>
              <a:spcBef>
                <a:spcPts val="500"/>
              </a:spcBef>
              <a:spcAft>
                <a:spcPts val="0"/>
              </a:spcAft>
              <a:buSzPts val="1800"/>
              <a:buNone/>
              <a:defRPr sz="1800">
                <a:solidFill>
                  <a:srgbClr val="888888"/>
                </a:solidFill>
              </a:defRPr>
            </a:lvl3pPr>
            <a:lvl4pPr marL="1828800" lvl="3" indent="-228600" algn="l">
              <a:lnSpc>
                <a:spcPct val="120000"/>
              </a:lnSpc>
              <a:spcBef>
                <a:spcPts val="500"/>
              </a:spcBef>
              <a:spcAft>
                <a:spcPts val="0"/>
              </a:spcAft>
              <a:buSzPts val="1600"/>
              <a:buNone/>
              <a:defRPr sz="1600">
                <a:solidFill>
                  <a:srgbClr val="888888"/>
                </a:solidFill>
              </a:defRPr>
            </a:lvl4pPr>
            <a:lvl5pPr marL="2286000" lvl="4" indent="-228600" algn="l">
              <a:lnSpc>
                <a:spcPct val="120000"/>
              </a:lnSpc>
              <a:spcBef>
                <a:spcPts val="500"/>
              </a:spcBef>
              <a:spcAft>
                <a:spcPts val="0"/>
              </a:spcAft>
              <a:buSzPts val="1600"/>
              <a:buNone/>
              <a:defRPr sz="1600">
                <a:solidFill>
                  <a:srgbClr val="888888"/>
                </a:solidFill>
              </a:defRPr>
            </a:lvl5pPr>
            <a:lvl6pPr marL="2743200" lvl="5" indent="-228600" algn="l">
              <a:lnSpc>
                <a:spcPct val="120000"/>
              </a:lnSpc>
              <a:spcBef>
                <a:spcPts val="500"/>
              </a:spcBef>
              <a:spcAft>
                <a:spcPts val="0"/>
              </a:spcAft>
              <a:buSzPts val="1600"/>
              <a:buNone/>
              <a:defRPr sz="1600">
                <a:solidFill>
                  <a:srgbClr val="888888"/>
                </a:solidFill>
              </a:defRPr>
            </a:lvl6pPr>
            <a:lvl7pPr marL="3200400" lvl="6" indent="-228600" algn="l">
              <a:lnSpc>
                <a:spcPct val="120000"/>
              </a:lnSpc>
              <a:spcBef>
                <a:spcPts val="500"/>
              </a:spcBef>
              <a:spcAft>
                <a:spcPts val="0"/>
              </a:spcAft>
              <a:buSzPts val="1600"/>
              <a:buNone/>
              <a:defRPr sz="1600">
                <a:solidFill>
                  <a:srgbClr val="888888"/>
                </a:solidFill>
              </a:defRPr>
            </a:lvl7pPr>
            <a:lvl8pPr marL="3657600" lvl="7" indent="-228600" algn="l">
              <a:lnSpc>
                <a:spcPct val="120000"/>
              </a:lnSpc>
              <a:spcBef>
                <a:spcPts val="500"/>
              </a:spcBef>
              <a:spcAft>
                <a:spcPts val="0"/>
              </a:spcAft>
              <a:buSzPts val="1600"/>
              <a:buNone/>
              <a:defRPr sz="1600">
                <a:solidFill>
                  <a:srgbClr val="888888"/>
                </a:solidFill>
              </a:defRPr>
            </a:lvl8pPr>
            <a:lvl9pPr marL="4114800" lvl="8" indent="-228600" algn="l">
              <a:lnSpc>
                <a:spcPct val="120000"/>
              </a:lnSpc>
              <a:spcBef>
                <a:spcPts val="500"/>
              </a:spcBef>
              <a:spcAft>
                <a:spcPts val="0"/>
              </a:spcAft>
              <a:buSzPts val="1600"/>
              <a:buNone/>
              <a:defRPr sz="1600">
                <a:solidFill>
                  <a:srgbClr val="888888"/>
                </a:solidFill>
              </a:defRPr>
            </a:lvl9pPr>
          </a:lstStyle>
          <a:p>
            <a:endParaRPr/>
          </a:p>
        </p:txBody>
      </p:sp>
      <p:sp>
        <p:nvSpPr>
          <p:cNvPr id="43" name="Google Shape;43;p60"/>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60"/>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 name="Google Shape;45;p60"/>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46" name="Google Shape;46;p60"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matchingName="Comparison" type="twoTxTwoObj">
  <p:cSld name="TWO_OBJECTS_WITH_TEXT">
    <p:spTree>
      <p:nvGrpSpPr>
        <p:cNvPr id="1" name="Shape 47"/>
        <p:cNvGrpSpPr/>
        <p:nvPr/>
      </p:nvGrpSpPr>
      <p:grpSpPr>
        <a:xfrm>
          <a:off x="0" y="0"/>
          <a:ext cx="0" cy="0"/>
          <a:chOff x="0" y="0"/>
          <a:chExt cx="0" cy="0"/>
        </a:xfrm>
      </p:grpSpPr>
      <p:sp>
        <p:nvSpPr>
          <p:cNvPr id="48" name="Google Shape;48;p61"/>
          <p:cNvSpPr txBox="1">
            <a:spLocks noGrp="1"/>
          </p:cNvSpPr>
          <p:nvPr>
            <p:ph type="title"/>
          </p:nvPr>
        </p:nvSpPr>
        <p:spPr>
          <a:xfrm>
            <a:off x="1129166" y="953336"/>
            <a:ext cx="9607661" cy="1056319"/>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61"/>
          <p:cNvSpPr txBox="1">
            <a:spLocks noGrp="1"/>
          </p:cNvSpPr>
          <p:nvPr>
            <p:ph type="body" idx="1"/>
          </p:nvPr>
        </p:nvSpPr>
        <p:spPr>
          <a:xfrm>
            <a:off x="1129166" y="2169727"/>
            <a:ext cx="4645152" cy="801943"/>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1000"/>
              </a:spcBef>
              <a:spcAft>
                <a:spcPts val="0"/>
              </a:spcAft>
              <a:buSzPts val="2800"/>
              <a:buNone/>
              <a:defRPr sz="2800" b="0" cap="none">
                <a:solidFill>
                  <a:schemeClr val="accent1"/>
                </a:solidFill>
              </a:defRPr>
            </a:lvl1pPr>
            <a:lvl2pPr marL="914400" lvl="1" indent="-228600" algn="l">
              <a:lnSpc>
                <a:spcPct val="120000"/>
              </a:lnSpc>
              <a:spcBef>
                <a:spcPts val="500"/>
              </a:spcBef>
              <a:spcAft>
                <a:spcPts val="0"/>
              </a:spcAft>
              <a:buSzPts val="2000"/>
              <a:buNone/>
              <a:defRPr sz="2000" b="1"/>
            </a:lvl2pPr>
            <a:lvl3pPr marL="1371600" lvl="2" indent="-228600" algn="l">
              <a:lnSpc>
                <a:spcPct val="120000"/>
              </a:lnSpc>
              <a:spcBef>
                <a:spcPts val="500"/>
              </a:spcBef>
              <a:spcAft>
                <a:spcPts val="0"/>
              </a:spcAft>
              <a:buSzPts val="1800"/>
              <a:buNone/>
              <a:defRPr sz="1800" b="1"/>
            </a:lvl3pPr>
            <a:lvl4pPr marL="1828800" lvl="3" indent="-228600" algn="l">
              <a:lnSpc>
                <a:spcPct val="120000"/>
              </a:lnSpc>
              <a:spcBef>
                <a:spcPts val="500"/>
              </a:spcBef>
              <a:spcAft>
                <a:spcPts val="0"/>
              </a:spcAft>
              <a:buSzPts val="1600"/>
              <a:buNone/>
              <a:defRPr sz="1600" b="1"/>
            </a:lvl4pPr>
            <a:lvl5pPr marL="2286000" lvl="4" indent="-228600" algn="l">
              <a:lnSpc>
                <a:spcPct val="120000"/>
              </a:lnSpc>
              <a:spcBef>
                <a:spcPts val="500"/>
              </a:spcBef>
              <a:spcAft>
                <a:spcPts val="0"/>
              </a:spcAft>
              <a:buSzPts val="1600"/>
              <a:buNone/>
              <a:defRPr sz="1600" b="1"/>
            </a:lvl5pPr>
            <a:lvl6pPr marL="2743200" lvl="5" indent="-228600" algn="l">
              <a:lnSpc>
                <a:spcPct val="120000"/>
              </a:lnSpc>
              <a:spcBef>
                <a:spcPts val="500"/>
              </a:spcBef>
              <a:spcAft>
                <a:spcPts val="0"/>
              </a:spcAft>
              <a:buSzPts val="1600"/>
              <a:buNone/>
              <a:defRPr sz="1600" b="1"/>
            </a:lvl6pPr>
            <a:lvl7pPr marL="3200400" lvl="6" indent="-228600" algn="l">
              <a:lnSpc>
                <a:spcPct val="120000"/>
              </a:lnSpc>
              <a:spcBef>
                <a:spcPts val="500"/>
              </a:spcBef>
              <a:spcAft>
                <a:spcPts val="0"/>
              </a:spcAft>
              <a:buSzPts val="1600"/>
              <a:buNone/>
              <a:defRPr sz="1600" b="1"/>
            </a:lvl7pPr>
            <a:lvl8pPr marL="3657600" lvl="7" indent="-228600" algn="l">
              <a:lnSpc>
                <a:spcPct val="120000"/>
              </a:lnSpc>
              <a:spcBef>
                <a:spcPts val="500"/>
              </a:spcBef>
              <a:spcAft>
                <a:spcPts val="0"/>
              </a:spcAft>
              <a:buSzPts val="1600"/>
              <a:buNone/>
              <a:defRPr sz="1600" b="1"/>
            </a:lvl8pPr>
            <a:lvl9pPr marL="4114800" lvl="8" indent="-228600" algn="l">
              <a:lnSpc>
                <a:spcPct val="120000"/>
              </a:lnSpc>
              <a:spcBef>
                <a:spcPts val="500"/>
              </a:spcBef>
              <a:spcAft>
                <a:spcPts val="0"/>
              </a:spcAft>
              <a:buSzPts val="1600"/>
              <a:buNone/>
              <a:defRPr sz="1600" b="1"/>
            </a:lvl9pPr>
          </a:lstStyle>
          <a:p>
            <a:endParaRPr/>
          </a:p>
        </p:txBody>
      </p:sp>
      <p:sp>
        <p:nvSpPr>
          <p:cNvPr id="50" name="Google Shape;50;p61"/>
          <p:cNvSpPr txBox="1">
            <a:spLocks noGrp="1"/>
          </p:cNvSpPr>
          <p:nvPr>
            <p:ph type="body" idx="2"/>
          </p:nvPr>
        </p:nvSpPr>
        <p:spPr>
          <a:xfrm>
            <a:off x="1129166" y="2974448"/>
            <a:ext cx="4645152" cy="2493876"/>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51" name="Google Shape;51;p61"/>
          <p:cNvSpPr txBox="1">
            <a:spLocks noGrp="1"/>
          </p:cNvSpPr>
          <p:nvPr>
            <p:ph type="body" idx="3"/>
          </p:nvPr>
        </p:nvSpPr>
        <p:spPr>
          <a:xfrm>
            <a:off x="6094337" y="2173181"/>
            <a:ext cx="4645152" cy="802237"/>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1000"/>
              </a:spcBef>
              <a:spcAft>
                <a:spcPts val="0"/>
              </a:spcAft>
              <a:buSzPts val="2800"/>
              <a:buNone/>
              <a:defRPr sz="2800" b="0" cap="none">
                <a:solidFill>
                  <a:schemeClr val="accent1"/>
                </a:solidFill>
              </a:defRPr>
            </a:lvl1pPr>
            <a:lvl2pPr marL="914400" lvl="1" indent="-228600" algn="l">
              <a:lnSpc>
                <a:spcPct val="120000"/>
              </a:lnSpc>
              <a:spcBef>
                <a:spcPts val="500"/>
              </a:spcBef>
              <a:spcAft>
                <a:spcPts val="0"/>
              </a:spcAft>
              <a:buSzPts val="2000"/>
              <a:buNone/>
              <a:defRPr sz="2000" b="1"/>
            </a:lvl2pPr>
            <a:lvl3pPr marL="1371600" lvl="2" indent="-228600" algn="l">
              <a:lnSpc>
                <a:spcPct val="120000"/>
              </a:lnSpc>
              <a:spcBef>
                <a:spcPts val="500"/>
              </a:spcBef>
              <a:spcAft>
                <a:spcPts val="0"/>
              </a:spcAft>
              <a:buSzPts val="1800"/>
              <a:buNone/>
              <a:defRPr sz="1800" b="1"/>
            </a:lvl3pPr>
            <a:lvl4pPr marL="1828800" lvl="3" indent="-228600" algn="l">
              <a:lnSpc>
                <a:spcPct val="120000"/>
              </a:lnSpc>
              <a:spcBef>
                <a:spcPts val="500"/>
              </a:spcBef>
              <a:spcAft>
                <a:spcPts val="0"/>
              </a:spcAft>
              <a:buSzPts val="1600"/>
              <a:buNone/>
              <a:defRPr sz="1600" b="1"/>
            </a:lvl4pPr>
            <a:lvl5pPr marL="2286000" lvl="4" indent="-228600" algn="l">
              <a:lnSpc>
                <a:spcPct val="120000"/>
              </a:lnSpc>
              <a:spcBef>
                <a:spcPts val="500"/>
              </a:spcBef>
              <a:spcAft>
                <a:spcPts val="0"/>
              </a:spcAft>
              <a:buSzPts val="1600"/>
              <a:buNone/>
              <a:defRPr sz="1600" b="1"/>
            </a:lvl5pPr>
            <a:lvl6pPr marL="2743200" lvl="5" indent="-228600" algn="l">
              <a:lnSpc>
                <a:spcPct val="120000"/>
              </a:lnSpc>
              <a:spcBef>
                <a:spcPts val="500"/>
              </a:spcBef>
              <a:spcAft>
                <a:spcPts val="0"/>
              </a:spcAft>
              <a:buSzPts val="1600"/>
              <a:buNone/>
              <a:defRPr sz="1600" b="1"/>
            </a:lvl6pPr>
            <a:lvl7pPr marL="3200400" lvl="6" indent="-228600" algn="l">
              <a:lnSpc>
                <a:spcPct val="120000"/>
              </a:lnSpc>
              <a:spcBef>
                <a:spcPts val="500"/>
              </a:spcBef>
              <a:spcAft>
                <a:spcPts val="0"/>
              </a:spcAft>
              <a:buSzPts val="1600"/>
              <a:buNone/>
              <a:defRPr sz="1600" b="1"/>
            </a:lvl7pPr>
            <a:lvl8pPr marL="3657600" lvl="7" indent="-228600" algn="l">
              <a:lnSpc>
                <a:spcPct val="120000"/>
              </a:lnSpc>
              <a:spcBef>
                <a:spcPts val="500"/>
              </a:spcBef>
              <a:spcAft>
                <a:spcPts val="0"/>
              </a:spcAft>
              <a:buSzPts val="1600"/>
              <a:buNone/>
              <a:defRPr sz="1600" b="1"/>
            </a:lvl8pPr>
            <a:lvl9pPr marL="4114800" lvl="8" indent="-228600" algn="l">
              <a:lnSpc>
                <a:spcPct val="120000"/>
              </a:lnSpc>
              <a:spcBef>
                <a:spcPts val="500"/>
              </a:spcBef>
              <a:spcAft>
                <a:spcPts val="0"/>
              </a:spcAft>
              <a:buSzPts val="1600"/>
              <a:buNone/>
              <a:defRPr sz="1600" b="1"/>
            </a:lvl9pPr>
          </a:lstStyle>
          <a:p>
            <a:endParaRPr/>
          </a:p>
        </p:txBody>
      </p:sp>
      <p:sp>
        <p:nvSpPr>
          <p:cNvPr id="52" name="Google Shape;52;p61"/>
          <p:cNvSpPr txBox="1">
            <a:spLocks noGrp="1"/>
          </p:cNvSpPr>
          <p:nvPr>
            <p:ph type="body" idx="4"/>
          </p:nvPr>
        </p:nvSpPr>
        <p:spPr>
          <a:xfrm>
            <a:off x="6094337" y="2971669"/>
            <a:ext cx="4645152" cy="2487193"/>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53" name="Google Shape;53;p61"/>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4" name="Google Shape;54;p61"/>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5" name="Google Shape;55;p61"/>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56" name="Google Shape;56;p61"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matchingName="Title Only" type="titleOnly">
  <p:cSld name="TITLE_ONLY">
    <p:spTree>
      <p:nvGrpSpPr>
        <p:cNvPr id="1" name="Shape 57"/>
        <p:cNvGrpSpPr/>
        <p:nvPr/>
      </p:nvGrpSpPr>
      <p:grpSpPr>
        <a:xfrm>
          <a:off x="0" y="0"/>
          <a:ext cx="0" cy="0"/>
          <a:chOff x="0" y="0"/>
          <a:chExt cx="0" cy="0"/>
        </a:xfrm>
      </p:grpSpPr>
      <p:sp>
        <p:nvSpPr>
          <p:cNvPr id="58" name="Google Shape;58;p62"/>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9" name="Google Shape;59;p62"/>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62"/>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62"/>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62" name="Google Shape;62;p62"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matchingName="Blank" type="blank">
  <p:cSld name="BLANK">
    <p:spTree>
      <p:nvGrpSpPr>
        <p:cNvPr id="1" name="Shape 63"/>
        <p:cNvGrpSpPr/>
        <p:nvPr/>
      </p:nvGrpSpPr>
      <p:grpSpPr>
        <a:xfrm>
          <a:off x="0" y="0"/>
          <a:ext cx="0" cy="0"/>
          <a:chOff x="0" y="0"/>
          <a:chExt cx="0" cy="0"/>
        </a:xfrm>
      </p:grpSpPr>
      <p:sp>
        <p:nvSpPr>
          <p:cNvPr id="64" name="Google Shape;64;p63"/>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5" name="Google Shape;65;p63"/>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63"/>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matchingName="Content with Caption" type="objTx">
  <p:cSld name="OBJECT_WITH_CAPTION_TEXT">
    <p:spTree>
      <p:nvGrpSpPr>
        <p:cNvPr id="1" name="Shape 67"/>
        <p:cNvGrpSpPr/>
        <p:nvPr/>
      </p:nvGrpSpPr>
      <p:grpSpPr>
        <a:xfrm>
          <a:off x="0" y="0"/>
          <a:ext cx="0" cy="0"/>
          <a:chOff x="0" y="0"/>
          <a:chExt cx="0" cy="0"/>
        </a:xfrm>
      </p:grpSpPr>
      <p:sp>
        <p:nvSpPr>
          <p:cNvPr id="68" name="Google Shape;68;p64"/>
          <p:cNvSpPr txBox="1">
            <a:spLocks noGrp="1"/>
          </p:cNvSpPr>
          <p:nvPr>
            <p:ph type="title"/>
          </p:nvPr>
        </p:nvSpPr>
        <p:spPr>
          <a:xfrm>
            <a:off x="1124291" y="952578"/>
            <a:ext cx="3275013" cy="2322176"/>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2400"/>
              <a:buFont typeface="Century Gothic"/>
              <a:buNone/>
              <a:defRPr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9" name="Google Shape;69;p64"/>
          <p:cNvSpPr txBox="1">
            <a:spLocks noGrp="1"/>
          </p:cNvSpPr>
          <p:nvPr>
            <p:ph type="body" idx="1"/>
          </p:nvPr>
        </p:nvSpPr>
        <p:spPr>
          <a:xfrm>
            <a:off x="4723334" y="952578"/>
            <a:ext cx="6012470" cy="4505221"/>
          </a:xfrm>
          <a:prstGeom prst="rect">
            <a:avLst/>
          </a:prstGeom>
          <a:noFill/>
          <a:ln>
            <a:noFill/>
          </a:ln>
        </p:spPr>
        <p:txBody>
          <a:bodyPr spcFirstLastPara="1" wrap="square" lIns="91425" tIns="45700" rIns="91425" bIns="45700" anchor="ctr"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70" name="Google Shape;70;p64"/>
          <p:cNvSpPr txBox="1">
            <a:spLocks noGrp="1"/>
          </p:cNvSpPr>
          <p:nvPr>
            <p:ph type="body" idx="2"/>
          </p:nvPr>
        </p:nvSpPr>
        <p:spPr>
          <a:xfrm>
            <a:off x="1124291" y="3274754"/>
            <a:ext cx="3275013" cy="2178918"/>
          </a:xfrm>
          <a:prstGeom prst="rect">
            <a:avLst/>
          </a:prstGeom>
          <a:noFill/>
          <a:ln>
            <a:noFill/>
          </a:ln>
        </p:spPr>
        <p:txBody>
          <a:bodyPr spcFirstLastPara="1" wrap="square" lIns="91425" tIns="45700" rIns="91425" bIns="45700" anchor="t" anchorCtr="0">
            <a:normAutofit/>
          </a:bodyPr>
          <a:lstStyle>
            <a:lvl1pPr marL="457200" lvl="0" indent="-228600" algn="l">
              <a:lnSpc>
                <a:spcPct val="120000"/>
              </a:lnSpc>
              <a:spcBef>
                <a:spcPts val="1000"/>
              </a:spcBef>
              <a:spcAft>
                <a:spcPts val="0"/>
              </a:spcAft>
              <a:buSzPts val="1600"/>
              <a:buNone/>
              <a:defRPr sz="1600"/>
            </a:lvl1pPr>
            <a:lvl2pPr marL="914400" lvl="1" indent="-228600" algn="l">
              <a:lnSpc>
                <a:spcPct val="120000"/>
              </a:lnSpc>
              <a:spcBef>
                <a:spcPts val="500"/>
              </a:spcBef>
              <a:spcAft>
                <a:spcPts val="0"/>
              </a:spcAft>
              <a:buSzPts val="1400"/>
              <a:buNone/>
              <a:defRPr sz="1400"/>
            </a:lvl2pPr>
            <a:lvl3pPr marL="1371600" lvl="2" indent="-228600" algn="l">
              <a:lnSpc>
                <a:spcPct val="120000"/>
              </a:lnSpc>
              <a:spcBef>
                <a:spcPts val="500"/>
              </a:spcBef>
              <a:spcAft>
                <a:spcPts val="0"/>
              </a:spcAft>
              <a:buSzPts val="1200"/>
              <a:buNone/>
              <a:defRPr sz="1200"/>
            </a:lvl3pPr>
            <a:lvl4pPr marL="1828800" lvl="3" indent="-228600" algn="l">
              <a:lnSpc>
                <a:spcPct val="120000"/>
              </a:lnSpc>
              <a:spcBef>
                <a:spcPts val="500"/>
              </a:spcBef>
              <a:spcAft>
                <a:spcPts val="0"/>
              </a:spcAft>
              <a:buSzPts val="1000"/>
              <a:buNone/>
              <a:defRPr sz="1000"/>
            </a:lvl4pPr>
            <a:lvl5pPr marL="2286000" lvl="4" indent="-228600" algn="l">
              <a:lnSpc>
                <a:spcPct val="120000"/>
              </a:lnSpc>
              <a:spcBef>
                <a:spcPts val="500"/>
              </a:spcBef>
              <a:spcAft>
                <a:spcPts val="0"/>
              </a:spcAft>
              <a:buSzPts val="1000"/>
              <a:buNone/>
              <a:defRPr sz="1000"/>
            </a:lvl5pPr>
            <a:lvl6pPr marL="2743200" lvl="5" indent="-228600" algn="l">
              <a:lnSpc>
                <a:spcPct val="120000"/>
              </a:lnSpc>
              <a:spcBef>
                <a:spcPts val="500"/>
              </a:spcBef>
              <a:spcAft>
                <a:spcPts val="0"/>
              </a:spcAft>
              <a:buSzPts val="1000"/>
              <a:buNone/>
              <a:defRPr sz="1000"/>
            </a:lvl6pPr>
            <a:lvl7pPr marL="3200400" lvl="6" indent="-228600" algn="l">
              <a:lnSpc>
                <a:spcPct val="120000"/>
              </a:lnSpc>
              <a:spcBef>
                <a:spcPts val="500"/>
              </a:spcBef>
              <a:spcAft>
                <a:spcPts val="0"/>
              </a:spcAft>
              <a:buSzPts val="1000"/>
              <a:buNone/>
              <a:defRPr sz="1000"/>
            </a:lvl7pPr>
            <a:lvl8pPr marL="3657600" lvl="7" indent="-228600" algn="l">
              <a:lnSpc>
                <a:spcPct val="120000"/>
              </a:lnSpc>
              <a:spcBef>
                <a:spcPts val="500"/>
              </a:spcBef>
              <a:spcAft>
                <a:spcPts val="0"/>
              </a:spcAft>
              <a:buSzPts val="1000"/>
              <a:buNone/>
              <a:defRPr sz="1000"/>
            </a:lvl8pPr>
            <a:lvl9pPr marL="4114800" lvl="8" indent="-228600" algn="l">
              <a:lnSpc>
                <a:spcPct val="120000"/>
              </a:lnSpc>
              <a:spcBef>
                <a:spcPts val="500"/>
              </a:spcBef>
              <a:spcAft>
                <a:spcPts val="0"/>
              </a:spcAft>
              <a:buSzPts val="1000"/>
              <a:buNone/>
              <a:defRPr sz="1000"/>
            </a:lvl9pPr>
          </a:lstStyle>
          <a:p>
            <a:endParaRPr/>
          </a:p>
        </p:txBody>
      </p:sp>
      <p:sp>
        <p:nvSpPr>
          <p:cNvPr id="71" name="Google Shape;71;p64"/>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64"/>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64"/>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74" name="Google Shape;74;p64"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matchingName="Picture with Caption" type="picTx">
  <p:cSld name="PICTURE_WITH_CAPTION_TEXT">
    <p:spTree>
      <p:nvGrpSpPr>
        <p:cNvPr id="1" name="Shape 75"/>
        <p:cNvGrpSpPr/>
        <p:nvPr/>
      </p:nvGrpSpPr>
      <p:grpSpPr>
        <a:xfrm>
          <a:off x="0" y="0"/>
          <a:ext cx="0" cy="0"/>
          <a:chOff x="0" y="0"/>
          <a:chExt cx="0" cy="0"/>
        </a:xfrm>
      </p:grpSpPr>
      <p:grpSp>
        <p:nvGrpSpPr>
          <p:cNvPr id="76" name="Google Shape;76;p65"/>
          <p:cNvGrpSpPr/>
          <p:nvPr/>
        </p:nvGrpSpPr>
        <p:grpSpPr>
          <a:xfrm>
            <a:off x="7477387" y="482170"/>
            <a:ext cx="4074533" cy="5149101"/>
            <a:chOff x="7477387" y="482170"/>
            <a:chExt cx="4074533" cy="5149101"/>
          </a:xfrm>
        </p:grpSpPr>
        <p:sp>
          <p:nvSpPr>
            <p:cNvPr id="77" name="Google Shape;77;p65"/>
            <p:cNvSpPr/>
            <p:nvPr/>
          </p:nvSpPr>
          <p:spPr>
            <a:xfrm>
              <a:off x="7477387" y="482170"/>
              <a:ext cx="4074533" cy="5149101"/>
            </a:xfrm>
            <a:prstGeom prst="rect">
              <a:avLst/>
            </a:prstGeom>
            <a:gradFill>
              <a:gsLst>
                <a:gs pos="0">
                  <a:srgbClr val="262626"/>
                </a:gs>
                <a:gs pos="100000">
                  <a:srgbClr val="0C0C0C"/>
                </a:gs>
              </a:gsLst>
              <a:lin ang="5400000" scaled="0"/>
            </a:gradFill>
            <a:ln>
              <a:noFill/>
            </a:ln>
            <a:effectLst>
              <a:outerShdw blurRad="127000" dist="228600" dir="4740000" sx="98000" sy="98000" algn="tl" rotWithShape="0">
                <a:srgbClr val="000000">
                  <a:alpha val="33725"/>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 name="Google Shape;78;p65"/>
            <p:cNvSpPr/>
            <p:nvPr/>
          </p:nvSpPr>
          <p:spPr>
            <a:xfrm>
              <a:off x="7790446" y="812506"/>
              <a:ext cx="3450289" cy="4466452"/>
            </a:xfrm>
            <a:prstGeom prst="rect">
              <a:avLst/>
            </a:prstGeom>
            <a:gradFill>
              <a:gsLst>
                <a:gs pos="0">
                  <a:srgbClr val="DADADA"/>
                </a:gs>
                <a:gs pos="100000">
                  <a:srgbClr val="FFFFFE"/>
                </a:gs>
              </a:gsLst>
              <a:lin ang="16200000" scaled="0"/>
            </a:gradFill>
            <a:ln w="50800" cap="flat" cmpd="sng">
              <a:solidFill>
                <a:srgbClr val="191919"/>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79" name="Google Shape;79;p65"/>
          <p:cNvSpPr txBox="1">
            <a:spLocks noGrp="1"/>
          </p:cNvSpPr>
          <p:nvPr>
            <p:ph type="title"/>
          </p:nvPr>
        </p:nvSpPr>
        <p:spPr>
          <a:xfrm>
            <a:off x="1129124" y="1129513"/>
            <a:ext cx="5854872" cy="192420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entury Gothic"/>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0" name="Google Shape;80;p65"/>
          <p:cNvSpPr>
            <a:spLocks noGrp="1"/>
          </p:cNvSpPr>
          <p:nvPr>
            <p:ph type="pic" idx="2"/>
          </p:nvPr>
        </p:nvSpPr>
        <p:spPr>
          <a:xfrm>
            <a:off x="8124389" y="1122542"/>
            <a:ext cx="2791171" cy="3866327"/>
          </a:xfrm>
          <a:prstGeom prst="rect">
            <a:avLst/>
          </a:prstGeom>
          <a:solidFill>
            <a:srgbClr val="D8D8D8"/>
          </a:solidFill>
          <a:ln>
            <a:noFill/>
          </a:ln>
        </p:spPr>
        <p:txBody>
          <a:bodyPr spcFirstLastPara="1" wrap="square" lIns="91425" tIns="45700" rIns="91425" bIns="45700" anchor="t" anchorCtr="0">
            <a:normAutofit/>
          </a:bodyPr>
          <a:lstStyle>
            <a:lvl1pPr marR="0" lvl="0" algn="ctr" rtl="0">
              <a:lnSpc>
                <a:spcPct val="120000"/>
              </a:lnSpc>
              <a:spcBef>
                <a:spcPts val="1000"/>
              </a:spcBef>
              <a:spcAft>
                <a:spcPts val="0"/>
              </a:spcAft>
              <a:buClr>
                <a:schemeClr val="accent1"/>
              </a:buClr>
              <a:buSzPts val="3200"/>
              <a:buFont typeface="Arial"/>
              <a:buNone/>
              <a:defRPr sz="3200" b="0" i="0" u="none" strike="noStrike" cap="none">
                <a:solidFill>
                  <a:schemeClr val="dk1"/>
                </a:solidFill>
                <a:latin typeface="Century Gothic"/>
                <a:ea typeface="Century Gothic"/>
                <a:cs typeface="Century Gothic"/>
                <a:sym typeface="Century Gothic"/>
              </a:defRPr>
            </a:lvl1pPr>
            <a:lvl2pPr marR="0" lvl="1" algn="l" rtl="0">
              <a:lnSpc>
                <a:spcPct val="120000"/>
              </a:lnSpc>
              <a:spcBef>
                <a:spcPts val="500"/>
              </a:spcBef>
              <a:spcAft>
                <a:spcPts val="0"/>
              </a:spcAft>
              <a:buClr>
                <a:schemeClr val="accent1"/>
              </a:buClr>
              <a:buSzPts val="2800"/>
              <a:buFont typeface="Arial"/>
              <a:buNone/>
              <a:defRPr sz="2800" b="0" i="0" u="none" strike="noStrike" cap="none">
                <a:solidFill>
                  <a:schemeClr val="dk1"/>
                </a:solidFill>
                <a:latin typeface="Century Gothic"/>
                <a:ea typeface="Century Gothic"/>
                <a:cs typeface="Century Gothic"/>
                <a:sym typeface="Century Gothic"/>
              </a:defRPr>
            </a:lvl2pPr>
            <a:lvl3pPr marR="0" lvl="2" algn="l" rtl="0">
              <a:lnSpc>
                <a:spcPct val="120000"/>
              </a:lnSpc>
              <a:spcBef>
                <a:spcPts val="500"/>
              </a:spcBef>
              <a:spcAft>
                <a:spcPts val="0"/>
              </a:spcAft>
              <a:buClr>
                <a:schemeClr val="accent1"/>
              </a:buClr>
              <a:buSzPts val="2400"/>
              <a:buFont typeface="Arial"/>
              <a:buNone/>
              <a:defRPr sz="2400" b="0" i="0" u="none" strike="noStrike" cap="none">
                <a:solidFill>
                  <a:schemeClr val="dk1"/>
                </a:solidFill>
                <a:latin typeface="Century Gothic"/>
                <a:ea typeface="Century Gothic"/>
                <a:cs typeface="Century Gothic"/>
                <a:sym typeface="Century Gothic"/>
              </a:defRPr>
            </a:lvl3pPr>
            <a:lvl4pPr marR="0" lvl="3" algn="l" rtl="0">
              <a:lnSpc>
                <a:spcPct val="120000"/>
              </a:lnSpc>
              <a:spcBef>
                <a:spcPts val="500"/>
              </a:spcBef>
              <a:spcAft>
                <a:spcPts val="0"/>
              </a:spcAft>
              <a:buClr>
                <a:schemeClr val="accent1"/>
              </a:buClr>
              <a:buSzPts val="2000"/>
              <a:buFont typeface="Arial"/>
              <a:buNone/>
              <a:defRPr sz="2000" b="0" i="0" u="none" strike="noStrike" cap="none">
                <a:solidFill>
                  <a:schemeClr val="dk1"/>
                </a:solidFill>
                <a:latin typeface="Century Gothic"/>
                <a:ea typeface="Century Gothic"/>
                <a:cs typeface="Century Gothic"/>
                <a:sym typeface="Century Gothic"/>
              </a:defRPr>
            </a:lvl4pPr>
            <a:lvl5pPr marR="0" lvl="4" algn="l" rtl="0">
              <a:lnSpc>
                <a:spcPct val="120000"/>
              </a:lnSpc>
              <a:spcBef>
                <a:spcPts val="500"/>
              </a:spcBef>
              <a:spcAft>
                <a:spcPts val="0"/>
              </a:spcAft>
              <a:buClr>
                <a:schemeClr val="accent1"/>
              </a:buClr>
              <a:buSzPts val="2000"/>
              <a:buFont typeface="Arial"/>
              <a:buNone/>
              <a:defRPr sz="2000" b="0" i="0" u="none" strike="noStrike" cap="none">
                <a:solidFill>
                  <a:schemeClr val="dk1"/>
                </a:solidFill>
                <a:latin typeface="Century Gothic"/>
                <a:ea typeface="Century Gothic"/>
                <a:cs typeface="Century Gothic"/>
                <a:sym typeface="Century Gothic"/>
              </a:defRPr>
            </a:lvl5pPr>
            <a:lvl6pPr marR="0" lvl="5" algn="l" rtl="0">
              <a:lnSpc>
                <a:spcPct val="120000"/>
              </a:lnSpc>
              <a:spcBef>
                <a:spcPts val="500"/>
              </a:spcBef>
              <a:spcAft>
                <a:spcPts val="0"/>
              </a:spcAft>
              <a:buClr>
                <a:schemeClr val="accent1"/>
              </a:buClr>
              <a:buSzPts val="2000"/>
              <a:buFont typeface="Arial"/>
              <a:buNone/>
              <a:defRPr sz="2000" b="0" i="0" u="none" strike="noStrike" cap="none">
                <a:solidFill>
                  <a:schemeClr val="dk1"/>
                </a:solidFill>
                <a:latin typeface="Century Gothic"/>
                <a:ea typeface="Century Gothic"/>
                <a:cs typeface="Century Gothic"/>
                <a:sym typeface="Century Gothic"/>
              </a:defRPr>
            </a:lvl6pPr>
            <a:lvl7pPr marR="0" lvl="6" algn="l" rtl="0">
              <a:lnSpc>
                <a:spcPct val="120000"/>
              </a:lnSpc>
              <a:spcBef>
                <a:spcPts val="500"/>
              </a:spcBef>
              <a:spcAft>
                <a:spcPts val="0"/>
              </a:spcAft>
              <a:buClr>
                <a:schemeClr val="accent1"/>
              </a:buClr>
              <a:buSzPts val="2000"/>
              <a:buFont typeface="Arial"/>
              <a:buNone/>
              <a:defRPr sz="2000" b="0" i="0" u="none" strike="noStrike" cap="none">
                <a:solidFill>
                  <a:schemeClr val="dk1"/>
                </a:solidFill>
                <a:latin typeface="Century Gothic"/>
                <a:ea typeface="Century Gothic"/>
                <a:cs typeface="Century Gothic"/>
                <a:sym typeface="Century Gothic"/>
              </a:defRPr>
            </a:lvl7pPr>
            <a:lvl8pPr marR="0" lvl="7" algn="l" rtl="0">
              <a:lnSpc>
                <a:spcPct val="120000"/>
              </a:lnSpc>
              <a:spcBef>
                <a:spcPts val="500"/>
              </a:spcBef>
              <a:spcAft>
                <a:spcPts val="0"/>
              </a:spcAft>
              <a:buClr>
                <a:schemeClr val="accent1"/>
              </a:buClr>
              <a:buSzPts val="2000"/>
              <a:buFont typeface="Arial"/>
              <a:buNone/>
              <a:defRPr sz="2000" b="0" i="0" u="none" strike="noStrike" cap="none">
                <a:solidFill>
                  <a:schemeClr val="dk1"/>
                </a:solidFill>
                <a:latin typeface="Century Gothic"/>
                <a:ea typeface="Century Gothic"/>
                <a:cs typeface="Century Gothic"/>
                <a:sym typeface="Century Gothic"/>
              </a:defRPr>
            </a:lvl8pPr>
            <a:lvl9pPr marR="0" lvl="8" algn="l" rtl="0">
              <a:lnSpc>
                <a:spcPct val="120000"/>
              </a:lnSpc>
              <a:spcBef>
                <a:spcPts val="500"/>
              </a:spcBef>
              <a:spcAft>
                <a:spcPts val="0"/>
              </a:spcAft>
              <a:buClr>
                <a:schemeClr val="accent1"/>
              </a:buClr>
              <a:buSzPts val="2000"/>
              <a:buFont typeface="Arial"/>
              <a:buNone/>
              <a:defRPr sz="2000" b="0" i="0" u="none" strike="noStrike" cap="none">
                <a:solidFill>
                  <a:schemeClr val="dk1"/>
                </a:solidFill>
                <a:latin typeface="Century Gothic"/>
                <a:ea typeface="Century Gothic"/>
                <a:cs typeface="Century Gothic"/>
                <a:sym typeface="Century Gothic"/>
              </a:defRPr>
            </a:lvl9pPr>
          </a:lstStyle>
          <a:p>
            <a:endParaRPr/>
          </a:p>
        </p:txBody>
      </p:sp>
      <p:sp>
        <p:nvSpPr>
          <p:cNvPr id="81" name="Google Shape;81;p65"/>
          <p:cNvSpPr txBox="1">
            <a:spLocks noGrp="1"/>
          </p:cNvSpPr>
          <p:nvPr>
            <p:ph type="body" idx="1"/>
          </p:nvPr>
        </p:nvSpPr>
        <p:spPr>
          <a:xfrm>
            <a:off x="1128247" y="3053721"/>
            <a:ext cx="5846486" cy="2096013"/>
          </a:xfrm>
          <a:prstGeom prst="rect">
            <a:avLst/>
          </a:prstGeom>
          <a:noFill/>
          <a:ln>
            <a:noFill/>
          </a:ln>
        </p:spPr>
        <p:txBody>
          <a:bodyPr spcFirstLastPara="1" wrap="square" lIns="91425" tIns="45700" rIns="91425" bIns="45700" anchor="t" anchorCtr="0">
            <a:normAutofit/>
          </a:bodyPr>
          <a:lstStyle>
            <a:lvl1pPr marL="457200" lvl="0" indent="-228600" algn="l">
              <a:lnSpc>
                <a:spcPct val="120000"/>
              </a:lnSpc>
              <a:spcBef>
                <a:spcPts val="1000"/>
              </a:spcBef>
              <a:spcAft>
                <a:spcPts val="0"/>
              </a:spcAft>
              <a:buSzPts val="1800"/>
              <a:buNone/>
              <a:defRPr sz="1800"/>
            </a:lvl1pPr>
            <a:lvl2pPr marL="914400" lvl="1" indent="-228600" algn="l">
              <a:lnSpc>
                <a:spcPct val="120000"/>
              </a:lnSpc>
              <a:spcBef>
                <a:spcPts val="500"/>
              </a:spcBef>
              <a:spcAft>
                <a:spcPts val="0"/>
              </a:spcAft>
              <a:buSzPts val="1400"/>
              <a:buNone/>
              <a:defRPr sz="1400"/>
            </a:lvl2pPr>
            <a:lvl3pPr marL="1371600" lvl="2" indent="-228600" algn="l">
              <a:lnSpc>
                <a:spcPct val="120000"/>
              </a:lnSpc>
              <a:spcBef>
                <a:spcPts val="500"/>
              </a:spcBef>
              <a:spcAft>
                <a:spcPts val="0"/>
              </a:spcAft>
              <a:buSzPts val="1200"/>
              <a:buNone/>
              <a:defRPr sz="1200"/>
            </a:lvl3pPr>
            <a:lvl4pPr marL="1828800" lvl="3" indent="-228600" algn="l">
              <a:lnSpc>
                <a:spcPct val="120000"/>
              </a:lnSpc>
              <a:spcBef>
                <a:spcPts val="500"/>
              </a:spcBef>
              <a:spcAft>
                <a:spcPts val="0"/>
              </a:spcAft>
              <a:buSzPts val="1000"/>
              <a:buNone/>
              <a:defRPr sz="1000"/>
            </a:lvl4pPr>
            <a:lvl5pPr marL="2286000" lvl="4" indent="-228600" algn="l">
              <a:lnSpc>
                <a:spcPct val="120000"/>
              </a:lnSpc>
              <a:spcBef>
                <a:spcPts val="500"/>
              </a:spcBef>
              <a:spcAft>
                <a:spcPts val="0"/>
              </a:spcAft>
              <a:buSzPts val="1000"/>
              <a:buNone/>
              <a:defRPr sz="1000"/>
            </a:lvl5pPr>
            <a:lvl6pPr marL="2743200" lvl="5" indent="-228600" algn="l">
              <a:lnSpc>
                <a:spcPct val="120000"/>
              </a:lnSpc>
              <a:spcBef>
                <a:spcPts val="500"/>
              </a:spcBef>
              <a:spcAft>
                <a:spcPts val="0"/>
              </a:spcAft>
              <a:buSzPts val="1000"/>
              <a:buNone/>
              <a:defRPr sz="1000"/>
            </a:lvl6pPr>
            <a:lvl7pPr marL="3200400" lvl="6" indent="-228600" algn="l">
              <a:lnSpc>
                <a:spcPct val="120000"/>
              </a:lnSpc>
              <a:spcBef>
                <a:spcPts val="500"/>
              </a:spcBef>
              <a:spcAft>
                <a:spcPts val="0"/>
              </a:spcAft>
              <a:buSzPts val="1000"/>
              <a:buNone/>
              <a:defRPr sz="1000"/>
            </a:lvl7pPr>
            <a:lvl8pPr marL="3657600" lvl="7" indent="-228600" algn="l">
              <a:lnSpc>
                <a:spcPct val="120000"/>
              </a:lnSpc>
              <a:spcBef>
                <a:spcPts val="500"/>
              </a:spcBef>
              <a:spcAft>
                <a:spcPts val="0"/>
              </a:spcAft>
              <a:buSzPts val="1000"/>
              <a:buNone/>
              <a:defRPr sz="1000"/>
            </a:lvl8pPr>
            <a:lvl9pPr marL="4114800" lvl="8" indent="-228600" algn="l">
              <a:lnSpc>
                <a:spcPct val="120000"/>
              </a:lnSpc>
              <a:spcBef>
                <a:spcPts val="500"/>
              </a:spcBef>
              <a:spcAft>
                <a:spcPts val="0"/>
              </a:spcAft>
              <a:buSzPts val="1000"/>
              <a:buNone/>
              <a:defRPr sz="1000"/>
            </a:lvl9pPr>
          </a:lstStyle>
          <a:p>
            <a:endParaRPr/>
          </a:p>
        </p:txBody>
      </p:sp>
      <p:sp>
        <p:nvSpPr>
          <p:cNvPr id="82" name="Google Shape;82;p65"/>
          <p:cNvSpPr txBox="1">
            <a:spLocks noGrp="1"/>
          </p:cNvSpPr>
          <p:nvPr>
            <p:ph type="dt" idx="10"/>
          </p:nvPr>
        </p:nvSpPr>
        <p:spPr>
          <a:xfrm>
            <a:off x="1125300" y="5469856"/>
            <a:ext cx="5849605" cy="32012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65"/>
          <p:cNvSpPr txBox="1">
            <a:spLocks noGrp="1"/>
          </p:cNvSpPr>
          <p:nvPr>
            <p:ph type="ftr" idx="11"/>
          </p:nvPr>
        </p:nvSpPr>
        <p:spPr>
          <a:xfrm>
            <a:off x="1125300" y="318640"/>
            <a:ext cx="4877818" cy="32093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65"/>
          <p:cNvSpPr txBox="1">
            <a:spLocks noGrp="1"/>
          </p:cNvSpPr>
          <p:nvPr>
            <p:ph type="sldNum" idx="12"/>
          </p:nvPr>
        </p:nvSpPr>
        <p:spPr>
          <a:xfrm>
            <a:off x="6176794"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85" name="Google Shape;85;p65" descr="RedHashing.emf"/>
          <p:cNvPicPr preferRelativeResize="0"/>
          <p:nvPr/>
        </p:nvPicPr>
        <p:blipFill rotWithShape="1">
          <a:blip r:embed="rId2">
            <a:alphaModFix/>
          </a:blip>
          <a:srcRect l="-115" t="474" r="48548" b="36564"/>
          <a:stretch/>
        </p:blipFill>
        <p:spPr>
          <a:xfrm>
            <a:off x="1125460" y="643464"/>
            <a:ext cx="5879592" cy="155448"/>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matchingName="Title and Vertical Text" type="vertTx">
  <p:cSld name="VERTICAL_TEXT">
    <p:spTree>
      <p:nvGrpSpPr>
        <p:cNvPr id="1" name="Shape 86"/>
        <p:cNvGrpSpPr/>
        <p:nvPr/>
      </p:nvGrpSpPr>
      <p:grpSpPr>
        <a:xfrm>
          <a:off x="0" y="0"/>
          <a:ext cx="0" cy="0"/>
          <a:chOff x="0" y="0"/>
          <a:chExt cx="0" cy="0"/>
        </a:xfrm>
      </p:grpSpPr>
      <p:sp>
        <p:nvSpPr>
          <p:cNvPr id="87" name="Google Shape;87;p66"/>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66"/>
          <p:cNvSpPr txBox="1">
            <a:spLocks noGrp="1"/>
          </p:cNvSpPr>
          <p:nvPr>
            <p:ph type="body" idx="1"/>
          </p:nvPr>
        </p:nvSpPr>
        <p:spPr>
          <a:xfrm rot="5400000">
            <a:off x="4284620" y="-982581"/>
            <a:ext cx="3294576" cy="9603275"/>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89" name="Google Shape;89;p66"/>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66"/>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66"/>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92" name="Google Shape;92;p66"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matchingName="Vertical Title and Text" type="vertTitleAndTx">
  <p:cSld name="VERTICAL_TITLE_AND_VERTICAL_TEXT">
    <p:spTree>
      <p:nvGrpSpPr>
        <p:cNvPr id="1" name="Shape 93"/>
        <p:cNvGrpSpPr/>
        <p:nvPr/>
      </p:nvGrpSpPr>
      <p:grpSpPr>
        <a:xfrm>
          <a:off x="0" y="0"/>
          <a:ext cx="0" cy="0"/>
          <a:chOff x="0" y="0"/>
          <a:chExt cx="0" cy="0"/>
        </a:xfrm>
      </p:grpSpPr>
      <p:sp>
        <p:nvSpPr>
          <p:cNvPr id="94" name="Google Shape;94;p67"/>
          <p:cNvSpPr txBox="1">
            <a:spLocks noGrp="1"/>
          </p:cNvSpPr>
          <p:nvPr>
            <p:ph type="title"/>
          </p:nvPr>
        </p:nvSpPr>
        <p:spPr>
          <a:xfrm rot="5400000">
            <a:off x="7602635" y="2321047"/>
            <a:ext cx="4659889" cy="1615742"/>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3200"/>
              <a:buFont typeface="Century Gothic"/>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5" name="Google Shape;95;p67"/>
          <p:cNvSpPr txBox="1">
            <a:spLocks noGrp="1"/>
          </p:cNvSpPr>
          <p:nvPr>
            <p:ph type="body" idx="1"/>
          </p:nvPr>
        </p:nvSpPr>
        <p:spPr>
          <a:xfrm rot="5400000">
            <a:off x="2714740" y="-785498"/>
            <a:ext cx="4659889" cy="7828830"/>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96" name="Google Shape;96;p67"/>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67"/>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8" name="Google Shape;98;p67"/>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99" name="Google Shape;99;p67" descr="RedHashing.emf"/>
          <p:cNvPicPr preferRelativeResize="0"/>
          <p:nvPr/>
        </p:nvPicPr>
        <p:blipFill rotWithShape="1">
          <a:blip r:embed="rId2">
            <a:alphaModFix/>
          </a:blip>
          <a:srcRect l="-115" r="59214" b="36435"/>
          <a:stretch/>
        </p:blipFill>
        <p:spPr>
          <a:xfrm rot="5400000">
            <a:off x="8642279" y="3046916"/>
            <a:ext cx="4663440" cy="155448"/>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31473473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86522748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5734287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417500752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3/1/2023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13978262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3/1/2023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47629040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3/1/2023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8828999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0253250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3778835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50442475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40891875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matchingName="Title and Content" type="obj">
  <p:cSld name="Title and Content">
    <p:spTree>
      <p:nvGrpSpPr>
        <p:cNvPr id="1" name="Shape 25"/>
        <p:cNvGrpSpPr/>
        <p:nvPr/>
      </p:nvGrpSpPr>
      <p:grpSpPr>
        <a:xfrm>
          <a:off x="0" y="0"/>
          <a:ext cx="0" cy="0"/>
          <a:chOff x="0" y="0"/>
          <a:chExt cx="0" cy="0"/>
        </a:xfrm>
      </p:grpSpPr>
      <p:sp>
        <p:nvSpPr>
          <p:cNvPr id="26" name="Google Shape;26;p65"/>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7" name="Google Shape;27;p65"/>
          <p:cNvSpPr txBox="1">
            <a:spLocks noGrp="1"/>
          </p:cNvSpPr>
          <p:nvPr>
            <p:ph type="body" idx="1"/>
          </p:nvPr>
        </p:nvSpPr>
        <p:spPr>
          <a:xfrm>
            <a:off x="1130270" y="2171769"/>
            <a:ext cx="9603275" cy="3294576"/>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28" name="Google Shape;28;p65"/>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sz="12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9" name="Google Shape;29;p65"/>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sz="12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0" name="Google Shape;30;p65"/>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31" name="Google Shape;31;p65"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158414885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matchingName="Two Content" type="twoObj">
  <p:cSld name="Two Content">
    <p:spTree>
      <p:nvGrpSpPr>
        <p:cNvPr id="1" name="Shape 32"/>
        <p:cNvGrpSpPr/>
        <p:nvPr/>
      </p:nvGrpSpPr>
      <p:grpSpPr>
        <a:xfrm>
          <a:off x="0" y="0"/>
          <a:ext cx="0" cy="0"/>
          <a:chOff x="0" y="0"/>
          <a:chExt cx="0" cy="0"/>
        </a:xfrm>
      </p:grpSpPr>
      <p:sp>
        <p:nvSpPr>
          <p:cNvPr id="33" name="Google Shape;33;p66"/>
          <p:cNvSpPr txBox="1">
            <a:spLocks noGrp="1"/>
          </p:cNvSpPr>
          <p:nvPr>
            <p:ph type="title"/>
          </p:nvPr>
        </p:nvSpPr>
        <p:spPr>
          <a:xfrm>
            <a:off x="1131052" y="958037"/>
            <a:ext cx="9605635" cy="1059305"/>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4" name="Google Shape;34;p66"/>
          <p:cNvSpPr txBox="1">
            <a:spLocks noGrp="1"/>
          </p:cNvSpPr>
          <p:nvPr>
            <p:ph type="body" idx="1"/>
          </p:nvPr>
        </p:nvSpPr>
        <p:spPr>
          <a:xfrm>
            <a:off x="1129166" y="2165621"/>
            <a:ext cx="4645152" cy="3293852"/>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35" name="Google Shape;35;p66"/>
          <p:cNvSpPr txBox="1">
            <a:spLocks noGrp="1"/>
          </p:cNvSpPr>
          <p:nvPr>
            <p:ph type="body" idx="2"/>
          </p:nvPr>
        </p:nvSpPr>
        <p:spPr>
          <a:xfrm>
            <a:off x="6095606" y="2171769"/>
            <a:ext cx="4645152" cy="3287094"/>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36" name="Google Shape;36;p66"/>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7" name="Google Shape;37;p66"/>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66"/>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39" name="Google Shape;39;p66"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369947358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matchingName="Section Header" type="secHead">
  <p:cSld name="Section Header">
    <p:spTree>
      <p:nvGrpSpPr>
        <p:cNvPr id="1" name="Shape 40"/>
        <p:cNvGrpSpPr/>
        <p:nvPr/>
      </p:nvGrpSpPr>
      <p:grpSpPr>
        <a:xfrm>
          <a:off x="0" y="0"/>
          <a:ext cx="0" cy="0"/>
          <a:chOff x="0" y="0"/>
          <a:chExt cx="0" cy="0"/>
        </a:xfrm>
      </p:grpSpPr>
      <p:sp>
        <p:nvSpPr>
          <p:cNvPr id="41" name="Google Shape;41;p67"/>
          <p:cNvSpPr txBox="1">
            <a:spLocks noGrp="1"/>
          </p:cNvSpPr>
          <p:nvPr>
            <p:ph type="title"/>
          </p:nvPr>
        </p:nvSpPr>
        <p:spPr>
          <a:xfrm>
            <a:off x="1129167" y="1756129"/>
            <a:ext cx="8619060" cy="2050065"/>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600"/>
              <a:buFont typeface="Century Gothic"/>
              <a:buNone/>
              <a:defRPr sz="3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67"/>
          <p:cNvSpPr txBox="1">
            <a:spLocks noGrp="1"/>
          </p:cNvSpPr>
          <p:nvPr>
            <p:ph type="body" idx="1"/>
          </p:nvPr>
        </p:nvSpPr>
        <p:spPr>
          <a:xfrm>
            <a:off x="1129166" y="3806195"/>
            <a:ext cx="8619060" cy="1012929"/>
          </a:xfrm>
          <a:prstGeom prst="rect">
            <a:avLst/>
          </a:prstGeom>
          <a:noFill/>
          <a:ln>
            <a:noFill/>
          </a:ln>
        </p:spPr>
        <p:txBody>
          <a:bodyPr spcFirstLastPara="1" wrap="square" lIns="91425" tIns="91425" rIns="91425" bIns="45700" anchor="t" anchorCtr="0">
            <a:normAutofit/>
          </a:bodyPr>
          <a:lstStyle>
            <a:lvl1pPr marL="457200" lvl="0" indent="-228600" algn="l">
              <a:lnSpc>
                <a:spcPct val="120000"/>
              </a:lnSpc>
              <a:spcBef>
                <a:spcPts val="1000"/>
              </a:spcBef>
              <a:spcAft>
                <a:spcPts val="0"/>
              </a:spcAft>
              <a:buSzPts val="1800"/>
              <a:buNone/>
              <a:defRPr sz="1800">
                <a:solidFill>
                  <a:schemeClr val="dk1"/>
                </a:solidFill>
              </a:defRPr>
            </a:lvl1pPr>
            <a:lvl2pPr marL="914400" lvl="1" indent="-228600" algn="l">
              <a:lnSpc>
                <a:spcPct val="120000"/>
              </a:lnSpc>
              <a:spcBef>
                <a:spcPts val="500"/>
              </a:spcBef>
              <a:spcAft>
                <a:spcPts val="0"/>
              </a:spcAft>
              <a:buSzPts val="1800"/>
              <a:buNone/>
              <a:defRPr sz="1800">
                <a:solidFill>
                  <a:srgbClr val="888888"/>
                </a:solidFill>
              </a:defRPr>
            </a:lvl2pPr>
            <a:lvl3pPr marL="1371600" lvl="2" indent="-228600" algn="l">
              <a:lnSpc>
                <a:spcPct val="120000"/>
              </a:lnSpc>
              <a:spcBef>
                <a:spcPts val="500"/>
              </a:spcBef>
              <a:spcAft>
                <a:spcPts val="0"/>
              </a:spcAft>
              <a:buSzPts val="1800"/>
              <a:buNone/>
              <a:defRPr sz="1800">
                <a:solidFill>
                  <a:srgbClr val="888888"/>
                </a:solidFill>
              </a:defRPr>
            </a:lvl3pPr>
            <a:lvl4pPr marL="1828800" lvl="3" indent="-228600" algn="l">
              <a:lnSpc>
                <a:spcPct val="120000"/>
              </a:lnSpc>
              <a:spcBef>
                <a:spcPts val="500"/>
              </a:spcBef>
              <a:spcAft>
                <a:spcPts val="0"/>
              </a:spcAft>
              <a:buSzPts val="1600"/>
              <a:buNone/>
              <a:defRPr sz="1600">
                <a:solidFill>
                  <a:srgbClr val="888888"/>
                </a:solidFill>
              </a:defRPr>
            </a:lvl4pPr>
            <a:lvl5pPr marL="2286000" lvl="4" indent="-228600" algn="l">
              <a:lnSpc>
                <a:spcPct val="120000"/>
              </a:lnSpc>
              <a:spcBef>
                <a:spcPts val="500"/>
              </a:spcBef>
              <a:spcAft>
                <a:spcPts val="0"/>
              </a:spcAft>
              <a:buSzPts val="1600"/>
              <a:buNone/>
              <a:defRPr sz="1600">
                <a:solidFill>
                  <a:srgbClr val="888888"/>
                </a:solidFill>
              </a:defRPr>
            </a:lvl5pPr>
            <a:lvl6pPr marL="2743200" lvl="5" indent="-228600" algn="l">
              <a:lnSpc>
                <a:spcPct val="120000"/>
              </a:lnSpc>
              <a:spcBef>
                <a:spcPts val="500"/>
              </a:spcBef>
              <a:spcAft>
                <a:spcPts val="0"/>
              </a:spcAft>
              <a:buSzPts val="1600"/>
              <a:buNone/>
              <a:defRPr sz="1600">
                <a:solidFill>
                  <a:srgbClr val="888888"/>
                </a:solidFill>
              </a:defRPr>
            </a:lvl6pPr>
            <a:lvl7pPr marL="3200400" lvl="6" indent="-228600" algn="l">
              <a:lnSpc>
                <a:spcPct val="120000"/>
              </a:lnSpc>
              <a:spcBef>
                <a:spcPts val="500"/>
              </a:spcBef>
              <a:spcAft>
                <a:spcPts val="0"/>
              </a:spcAft>
              <a:buSzPts val="1600"/>
              <a:buNone/>
              <a:defRPr sz="1600">
                <a:solidFill>
                  <a:srgbClr val="888888"/>
                </a:solidFill>
              </a:defRPr>
            </a:lvl7pPr>
            <a:lvl8pPr marL="3657600" lvl="7" indent="-228600" algn="l">
              <a:lnSpc>
                <a:spcPct val="120000"/>
              </a:lnSpc>
              <a:spcBef>
                <a:spcPts val="500"/>
              </a:spcBef>
              <a:spcAft>
                <a:spcPts val="0"/>
              </a:spcAft>
              <a:buSzPts val="1600"/>
              <a:buNone/>
              <a:defRPr sz="1600">
                <a:solidFill>
                  <a:srgbClr val="888888"/>
                </a:solidFill>
              </a:defRPr>
            </a:lvl8pPr>
            <a:lvl9pPr marL="4114800" lvl="8" indent="-228600" algn="l">
              <a:lnSpc>
                <a:spcPct val="120000"/>
              </a:lnSpc>
              <a:spcBef>
                <a:spcPts val="500"/>
              </a:spcBef>
              <a:spcAft>
                <a:spcPts val="0"/>
              </a:spcAft>
              <a:buSzPts val="1600"/>
              <a:buNone/>
              <a:defRPr sz="1600">
                <a:solidFill>
                  <a:srgbClr val="888888"/>
                </a:solidFill>
              </a:defRPr>
            </a:lvl9pPr>
          </a:lstStyle>
          <a:p>
            <a:endParaRPr/>
          </a:p>
        </p:txBody>
      </p:sp>
      <p:sp>
        <p:nvSpPr>
          <p:cNvPr id="43" name="Google Shape;43;p67"/>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67"/>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 name="Google Shape;45;p67"/>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46" name="Google Shape;46;p67"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20165947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matchingName="Comparison" type="twoTxTwoObj">
  <p:cSld name="Comparison">
    <p:spTree>
      <p:nvGrpSpPr>
        <p:cNvPr id="1" name="Shape 47"/>
        <p:cNvGrpSpPr/>
        <p:nvPr/>
      </p:nvGrpSpPr>
      <p:grpSpPr>
        <a:xfrm>
          <a:off x="0" y="0"/>
          <a:ext cx="0" cy="0"/>
          <a:chOff x="0" y="0"/>
          <a:chExt cx="0" cy="0"/>
        </a:xfrm>
      </p:grpSpPr>
      <p:sp>
        <p:nvSpPr>
          <p:cNvPr id="48" name="Google Shape;48;p68"/>
          <p:cNvSpPr txBox="1">
            <a:spLocks noGrp="1"/>
          </p:cNvSpPr>
          <p:nvPr>
            <p:ph type="title"/>
          </p:nvPr>
        </p:nvSpPr>
        <p:spPr>
          <a:xfrm>
            <a:off x="1129166" y="953336"/>
            <a:ext cx="9607661" cy="1056319"/>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68"/>
          <p:cNvSpPr txBox="1">
            <a:spLocks noGrp="1"/>
          </p:cNvSpPr>
          <p:nvPr>
            <p:ph type="body" idx="1"/>
          </p:nvPr>
        </p:nvSpPr>
        <p:spPr>
          <a:xfrm>
            <a:off x="1129166" y="2169727"/>
            <a:ext cx="4645152" cy="801943"/>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1000"/>
              </a:spcBef>
              <a:spcAft>
                <a:spcPts val="0"/>
              </a:spcAft>
              <a:buSzPts val="2800"/>
              <a:buNone/>
              <a:defRPr sz="2800" b="0" cap="none">
                <a:solidFill>
                  <a:schemeClr val="accent1"/>
                </a:solidFill>
              </a:defRPr>
            </a:lvl1pPr>
            <a:lvl2pPr marL="914400" lvl="1" indent="-228600" algn="l">
              <a:lnSpc>
                <a:spcPct val="120000"/>
              </a:lnSpc>
              <a:spcBef>
                <a:spcPts val="500"/>
              </a:spcBef>
              <a:spcAft>
                <a:spcPts val="0"/>
              </a:spcAft>
              <a:buSzPts val="2000"/>
              <a:buNone/>
              <a:defRPr sz="2000" b="1"/>
            </a:lvl2pPr>
            <a:lvl3pPr marL="1371600" lvl="2" indent="-228600" algn="l">
              <a:lnSpc>
                <a:spcPct val="120000"/>
              </a:lnSpc>
              <a:spcBef>
                <a:spcPts val="500"/>
              </a:spcBef>
              <a:spcAft>
                <a:spcPts val="0"/>
              </a:spcAft>
              <a:buSzPts val="1800"/>
              <a:buNone/>
              <a:defRPr sz="1800" b="1"/>
            </a:lvl3pPr>
            <a:lvl4pPr marL="1828800" lvl="3" indent="-228600" algn="l">
              <a:lnSpc>
                <a:spcPct val="120000"/>
              </a:lnSpc>
              <a:spcBef>
                <a:spcPts val="500"/>
              </a:spcBef>
              <a:spcAft>
                <a:spcPts val="0"/>
              </a:spcAft>
              <a:buSzPts val="1600"/>
              <a:buNone/>
              <a:defRPr sz="1600" b="1"/>
            </a:lvl4pPr>
            <a:lvl5pPr marL="2286000" lvl="4" indent="-228600" algn="l">
              <a:lnSpc>
                <a:spcPct val="120000"/>
              </a:lnSpc>
              <a:spcBef>
                <a:spcPts val="500"/>
              </a:spcBef>
              <a:spcAft>
                <a:spcPts val="0"/>
              </a:spcAft>
              <a:buSzPts val="1600"/>
              <a:buNone/>
              <a:defRPr sz="1600" b="1"/>
            </a:lvl5pPr>
            <a:lvl6pPr marL="2743200" lvl="5" indent="-228600" algn="l">
              <a:lnSpc>
                <a:spcPct val="120000"/>
              </a:lnSpc>
              <a:spcBef>
                <a:spcPts val="500"/>
              </a:spcBef>
              <a:spcAft>
                <a:spcPts val="0"/>
              </a:spcAft>
              <a:buSzPts val="1600"/>
              <a:buNone/>
              <a:defRPr sz="1600" b="1"/>
            </a:lvl6pPr>
            <a:lvl7pPr marL="3200400" lvl="6" indent="-228600" algn="l">
              <a:lnSpc>
                <a:spcPct val="120000"/>
              </a:lnSpc>
              <a:spcBef>
                <a:spcPts val="500"/>
              </a:spcBef>
              <a:spcAft>
                <a:spcPts val="0"/>
              </a:spcAft>
              <a:buSzPts val="1600"/>
              <a:buNone/>
              <a:defRPr sz="1600" b="1"/>
            </a:lvl7pPr>
            <a:lvl8pPr marL="3657600" lvl="7" indent="-228600" algn="l">
              <a:lnSpc>
                <a:spcPct val="120000"/>
              </a:lnSpc>
              <a:spcBef>
                <a:spcPts val="500"/>
              </a:spcBef>
              <a:spcAft>
                <a:spcPts val="0"/>
              </a:spcAft>
              <a:buSzPts val="1600"/>
              <a:buNone/>
              <a:defRPr sz="1600" b="1"/>
            </a:lvl8pPr>
            <a:lvl9pPr marL="4114800" lvl="8" indent="-228600" algn="l">
              <a:lnSpc>
                <a:spcPct val="120000"/>
              </a:lnSpc>
              <a:spcBef>
                <a:spcPts val="500"/>
              </a:spcBef>
              <a:spcAft>
                <a:spcPts val="0"/>
              </a:spcAft>
              <a:buSzPts val="1600"/>
              <a:buNone/>
              <a:defRPr sz="1600" b="1"/>
            </a:lvl9pPr>
          </a:lstStyle>
          <a:p>
            <a:endParaRPr/>
          </a:p>
        </p:txBody>
      </p:sp>
      <p:sp>
        <p:nvSpPr>
          <p:cNvPr id="50" name="Google Shape;50;p68"/>
          <p:cNvSpPr txBox="1">
            <a:spLocks noGrp="1"/>
          </p:cNvSpPr>
          <p:nvPr>
            <p:ph type="body" idx="2"/>
          </p:nvPr>
        </p:nvSpPr>
        <p:spPr>
          <a:xfrm>
            <a:off x="1129166" y="2974448"/>
            <a:ext cx="4645152" cy="2493876"/>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51" name="Google Shape;51;p68"/>
          <p:cNvSpPr txBox="1">
            <a:spLocks noGrp="1"/>
          </p:cNvSpPr>
          <p:nvPr>
            <p:ph type="body" idx="3"/>
          </p:nvPr>
        </p:nvSpPr>
        <p:spPr>
          <a:xfrm>
            <a:off x="6094337" y="2173181"/>
            <a:ext cx="4645152" cy="802237"/>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1000"/>
              </a:spcBef>
              <a:spcAft>
                <a:spcPts val="0"/>
              </a:spcAft>
              <a:buSzPts val="2800"/>
              <a:buNone/>
              <a:defRPr sz="2800" b="0" cap="none">
                <a:solidFill>
                  <a:schemeClr val="accent1"/>
                </a:solidFill>
              </a:defRPr>
            </a:lvl1pPr>
            <a:lvl2pPr marL="914400" lvl="1" indent="-228600" algn="l">
              <a:lnSpc>
                <a:spcPct val="120000"/>
              </a:lnSpc>
              <a:spcBef>
                <a:spcPts val="500"/>
              </a:spcBef>
              <a:spcAft>
                <a:spcPts val="0"/>
              </a:spcAft>
              <a:buSzPts val="2000"/>
              <a:buNone/>
              <a:defRPr sz="2000" b="1"/>
            </a:lvl2pPr>
            <a:lvl3pPr marL="1371600" lvl="2" indent="-228600" algn="l">
              <a:lnSpc>
                <a:spcPct val="120000"/>
              </a:lnSpc>
              <a:spcBef>
                <a:spcPts val="500"/>
              </a:spcBef>
              <a:spcAft>
                <a:spcPts val="0"/>
              </a:spcAft>
              <a:buSzPts val="1800"/>
              <a:buNone/>
              <a:defRPr sz="1800" b="1"/>
            </a:lvl3pPr>
            <a:lvl4pPr marL="1828800" lvl="3" indent="-228600" algn="l">
              <a:lnSpc>
                <a:spcPct val="120000"/>
              </a:lnSpc>
              <a:spcBef>
                <a:spcPts val="500"/>
              </a:spcBef>
              <a:spcAft>
                <a:spcPts val="0"/>
              </a:spcAft>
              <a:buSzPts val="1600"/>
              <a:buNone/>
              <a:defRPr sz="1600" b="1"/>
            </a:lvl4pPr>
            <a:lvl5pPr marL="2286000" lvl="4" indent="-228600" algn="l">
              <a:lnSpc>
                <a:spcPct val="120000"/>
              </a:lnSpc>
              <a:spcBef>
                <a:spcPts val="500"/>
              </a:spcBef>
              <a:spcAft>
                <a:spcPts val="0"/>
              </a:spcAft>
              <a:buSzPts val="1600"/>
              <a:buNone/>
              <a:defRPr sz="1600" b="1"/>
            </a:lvl5pPr>
            <a:lvl6pPr marL="2743200" lvl="5" indent="-228600" algn="l">
              <a:lnSpc>
                <a:spcPct val="120000"/>
              </a:lnSpc>
              <a:spcBef>
                <a:spcPts val="500"/>
              </a:spcBef>
              <a:spcAft>
                <a:spcPts val="0"/>
              </a:spcAft>
              <a:buSzPts val="1600"/>
              <a:buNone/>
              <a:defRPr sz="1600" b="1"/>
            </a:lvl6pPr>
            <a:lvl7pPr marL="3200400" lvl="6" indent="-228600" algn="l">
              <a:lnSpc>
                <a:spcPct val="120000"/>
              </a:lnSpc>
              <a:spcBef>
                <a:spcPts val="500"/>
              </a:spcBef>
              <a:spcAft>
                <a:spcPts val="0"/>
              </a:spcAft>
              <a:buSzPts val="1600"/>
              <a:buNone/>
              <a:defRPr sz="1600" b="1"/>
            </a:lvl7pPr>
            <a:lvl8pPr marL="3657600" lvl="7" indent="-228600" algn="l">
              <a:lnSpc>
                <a:spcPct val="120000"/>
              </a:lnSpc>
              <a:spcBef>
                <a:spcPts val="500"/>
              </a:spcBef>
              <a:spcAft>
                <a:spcPts val="0"/>
              </a:spcAft>
              <a:buSzPts val="1600"/>
              <a:buNone/>
              <a:defRPr sz="1600" b="1"/>
            </a:lvl8pPr>
            <a:lvl9pPr marL="4114800" lvl="8" indent="-228600" algn="l">
              <a:lnSpc>
                <a:spcPct val="120000"/>
              </a:lnSpc>
              <a:spcBef>
                <a:spcPts val="500"/>
              </a:spcBef>
              <a:spcAft>
                <a:spcPts val="0"/>
              </a:spcAft>
              <a:buSzPts val="1600"/>
              <a:buNone/>
              <a:defRPr sz="1600" b="1"/>
            </a:lvl9pPr>
          </a:lstStyle>
          <a:p>
            <a:endParaRPr/>
          </a:p>
        </p:txBody>
      </p:sp>
      <p:sp>
        <p:nvSpPr>
          <p:cNvPr id="52" name="Google Shape;52;p68"/>
          <p:cNvSpPr txBox="1">
            <a:spLocks noGrp="1"/>
          </p:cNvSpPr>
          <p:nvPr>
            <p:ph type="body" idx="4"/>
          </p:nvPr>
        </p:nvSpPr>
        <p:spPr>
          <a:xfrm>
            <a:off x="6094337" y="2971669"/>
            <a:ext cx="4645152" cy="2487193"/>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53" name="Google Shape;53;p68"/>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4" name="Google Shape;54;p68"/>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5" name="Google Shape;55;p68"/>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56" name="Google Shape;56;p68"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366204452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matchingName="Title Only" type="titleOnly">
  <p:cSld name="Title Only">
    <p:spTree>
      <p:nvGrpSpPr>
        <p:cNvPr id="1" name="Shape 57"/>
        <p:cNvGrpSpPr/>
        <p:nvPr/>
      </p:nvGrpSpPr>
      <p:grpSpPr>
        <a:xfrm>
          <a:off x="0" y="0"/>
          <a:ext cx="0" cy="0"/>
          <a:chOff x="0" y="0"/>
          <a:chExt cx="0" cy="0"/>
        </a:xfrm>
      </p:grpSpPr>
      <p:sp>
        <p:nvSpPr>
          <p:cNvPr id="58" name="Google Shape;58;p69"/>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9" name="Google Shape;59;p69"/>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69"/>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69"/>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62" name="Google Shape;62;p69"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425977855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matchingName="Blank" type="blank">
  <p:cSld name="Blank">
    <p:spTree>
      <p:nvGrpSpPr>
        <p:cNvPr id="1" name="Shape 63"/>
        <p:cNvGrpSpPr/>
        <p:nvPr/>
      </p:nvGrpSpPr>
      <p:grpSpPr>
        <a:xfrm>
          <a:off x="0" y="0"/>
          <a:ext cx="0" cy="0"/>
          <a:chOff x="0" y="0"/>
          <a:chExt cx="0" cy="0"/>
        </a:xfrm>
      </p:grpSpPr>
      <p:sp>
        <p:nvSpPr>
          <p:cNvPr id="64" name="Google Shape;64;p70"/>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5" name="Google Shape;65;p70"/>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70"/>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30904386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matchingName="Content with Caption" type="objTx">
  <p:cSld name="Content with Caption">
    <p:spTree>
      <p:nvGrpSpPr>
        <p:cNvPr id="1" name="Shape 67"/>
        <p:cNvGrpSpPr/>
        <p:nvPr/>
      </p:nvGrpSpPr>
      <p:grpSpPr>
        <a:xfrm>
          <a:off x="0" y="0"/>
          <a:ext cx="0" cy="0"/>
          <a:chOff x="0" y="0"/>
          <a:chExt cx="0" cy="0"/>
        </a:xfrm>
      </p:grpSpPr>
      <p:sp>
        <p:nvSpPr>
          <p:cNvPr id="68" name="Google Shape;68;p71"/>
          <p:cNvSpPr txBox="1">
            <a:spLocks noGrp="1"/>
          </p:cNvSpPr>
          <p:nvPr>
            <p:ph type="title"/>
          </p:nvPr>
        </p:nvSpPr>
        <p:spPr>
          <a:xfrm>
            <a:off x="1124291" y="952578"/>
            <a:ext cx="3275013" cy="2322176"/>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2400"/>
              <a:buFont typeface="Century Gothic"/>
              <a:buNone/>
              <a:defRPr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9" name="Google Shape;69;p71"/>
          <p:cNvSpPr txBox="1">
            <a:spLocks noGrp="1"/>
          </p:cNvSpPr>
          <p:nvPr>
            <p:ph type="body" idx="1"/>
          </p:nvPr>
        </p:nvSpPr>
        <p:spPr>
          <a:xfrm>
            <a:off x="4723334" y="952578"/>
            <a:ext cx="6012470" cy="4505221"/>
          </a:xfrm>
          <a:prstGeom prst="rect">
            <a:avLst/>
          </a:prstGeom>
          <a:noFill/>
          <a:ln>
            <a:noFill/>
          </a:ln>
        </p:spPr>
        <p:txBody>
          <a:bodyPr spcFirstLastPara="1" wrap="square" lIns="91425" tIns="45700" rIns="91425" bIns="45700" anchor="ctr"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70" name="Google Shape;70;p71"/>
          <p:cNvSpPr txBox="1">
            <a:spLocks noGrp="1"/>
          </p:cNvSpPr>
          <p:nvPr>
            <p:ph type="body" idx="2"/>
          </p:nvPr>
        </p:nvSpPr>
        <p:spPr>
          <a:xfrm>
            <a:off x="1124291" y="3274754"/>
            <a:ext cx="3275013" cy="2178918"/>
          </a:xfrm>
          <a:prstGeom prst="rect">
            <a:avLst/>
          </a:prstGeom>
          <a:noFill/>
          <a:ln>
            <a:noFill/>
          </a:ln>
        </p:spPr>
        <p:txBody>
          <a:bodyPr spcFirstLastPara="1" wrap="square" lIns="91425" tIns="45700" rIns="91425" bIns="45700" anchor="t" anchorCtr="0">
            <a:normAutofit/>
          </a:bodyPr>
          <a:lstStyle>
            <a:lvl1pPr marL="457200" lvl="0" indent="-228600" algn="l">
              <a:lnSpc>
                <a:spcPct val="120000"/>
              </a:lnSpc>
              <a:spcBef>
                <a:spcPts val="1000"/>
              </a:spcBef>
              <a:spcAft>
                <a:spcPts val="0"/>
              </a:spcAft>
              <a:buSzPts val="1600"/>
              <a:buNone/>
              <a:defRPr sz="1600"/>
            </a:lvl1pPr>
            <a:lvl2pPr marL="914400" lvl="1" indent="-228600" algn="l">
              <a:lnSpc>
                <a:spcPct val="120000"/>
              </a:lnSpc>
              <a:spcBef>
                <a:spcPts val="500"/>
              </a:spcBef>
              <a:spcAft>
                <a:spcPts val="0"/>
              </a:spcAft>
              <a:buSzPts val="1400"/>
              <a:buNone/>
              <a:defRPr sz="1400"/>
            </a:lvl2pPr>
            <a:lvl3pPr marL="1371600" lvl="2" indent="-228600" algn="l">
              <a:lnSpc>
                <a:spcPct val="120000"/>
              </a:lnSpc>
              <a:spcBef>
                <a:spcPts val="500"/>
              </a:spcBef>
              <a:spcAft>
                <a:spcPts val="0"/>
              </a:spcAft>
              <a:buSzPts val="1200"/>
              <a:buNone/>
              <a:defRPr sz="1200"/>
            </a:lvl3pPr>
            <a:lvl4pPr marL="1828800" lvl="3" indent="-228600" algn="l">
              <a:lnSpc>
                <a:spcPct val="120000"/>
              </a:lnSpc>
              <a:spcBef>
                <a:spcPts val="500"/>
              </a:spcBef>
              <a:spcAft>
                <a:spcPts val="0"/>
              </a:spcAft>
              <a:buSzPts val="1000"/>
              <a:buNone/>
              <a:defRPr sz="1000"/>
            </a:lvl4pPr>
            <a:lvl5pPr marL="2286000" lvl="4" indent="-228600" algn="l">
              <a:lnSpc>
                <a:spcPct val="120000"/>
              </a:lnSpc>
              <a:spcBef>
                <a:spcPts val="500"/>
              </a:spcBef>
              <a:spcAft>
                <a:spcPts val="0"/>
              </a:spcAft>
              <a:buSzPts val="1000"/>
              <a:buNone/>
              <a:defRPr sz="1000"/>
            </a:lvl5pPr>
            <a:lvl6pPr marL="2743200" lvl="5" indent="-228600" algn="l">
              <a:lnSpc>
                <a:spcPct val="120000"/>
              </a:lnSpc>
              <a:spcBef>
                <a:spcPts val="500"/>
              </a:spcBef>
              <a:spcAft>
                <a:spcPts val="0"/>
              </a:spcAft>
              <a:buSzPts val="1000"/>
              <a:buNone/>
              <a:defRPr sz="1000"/>
            </a:lvl6pPr>
            <a:lvl7pPr marL="3200400" lvl="6" indent="-228600" algn="l">
              <a:lnSpc>
                <a:spcPct val="120000"/>
              </a:lnSpc>
              <a:spcBef>
                <a:spcPts val="500"/>
              </a:spcBef>
              <a:spcAft>
                <a:spcPts val="0"/>
              </a:spcAft>
              <a:buSzPts val="1000"/>
              <a:buNone/>
              <a:defRPr sz="1000"/>
            </a:lvl7pPr>
            <a:lvl8pPr marL="3657600" lvl="7" indent="-228600" algn="l">
              <a:lnSpc>
                <a:spcPct val="120000"/>
              </a:lnSpc>
              <a:spcBef>
                <a:spcPts val="500"/>
              </a:spcBef>
              <a:spcAft>
                <a:spcPts val="0"/>
              </a:spcAft>
              <a:buSzPts val="1000"/>
              <a:buNone/>
              <a:defRPr sz="1000"/>
            </a:lvl8pPr>
            <a:lvl9pPr marL="4114800" lvl="8" indent="-228600" algn="l">
              <a:lnSpc>
                <a:spcPct val="120000"/>
              </a:lnSpc>
              <a:spcBef>
                <a:spcPts val="500"/>
              </a:spcBef>
              <a:spcAft>
                <a:spcPts val="0"/>
              </a:spcAft>
              <a:buSzPts val="1000"/>
              <a:buNone/>
              <a:defRPr sz="1000"/>
            </a:lvl9pPr>
          </a:lstStyle>
          <a:p>
            <a:endParaRPr/>
          </a:p>
        </p:txBody>
      </p:sp>
      <p:sp>
        <p:nvSpPr>
          <p:cNvPr id="71" name="Google Shape;71;p71"/>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71"/>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71"/>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74" name="Google Shape;74;p71"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340790141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matchingName="Picture with Caption" type="picTx">
  <p:cSld name="Picture with Caption">
    <p:spTree>
      <p:nvGrpSpPr>
        <p:cNvPr id="1" name="Shape 75"/>
        <p:cNvGrpSpPr/>
        <p:nvPr/>
      </p:nvGrpSpPr>
      <p:grpSpPr>
        <a:xfrm>
          <a:off x="0" y="0"/>
          <a:ext cx="0" cy="0"/>
          <a:chOff x="0" y="0"/>
          <a:chExt cx="0" cy="0"/>
        </a:xfrm>
      </p:grpSpPr>
      <p:grpSp>
        <p:nvGrpSpPr>
          <p:cNvPr id="76" name="Google Shape;76;p72"/>
          <p:cNvGrpSpPr/>
          <p:nvPr/>
        </p:nvGrpSpPr>
        <p:grpSpPr>
          <a:xfrm>
            <a:off x="7477387" y="482170"/>
            <a:ext cx="4074533" cy="5149101"/>
            <a:chOff x="7477387" y="482170"/>
            <a:chExt cx="4074533" cy="5149101"/>
          </a:xfrm>
        </p:grpSpPr>
        <p:sp>
          <p:nvSpPr>
            <p:cNvPr id="77" name="Google Shape;77;p72"/>
            <p:cNvSpPr/>
            <p:nvPr/>
          </p:nvSpPr>
          <p:spPr>
            <a:xfrm>
              <a:off x="7477387" y="482170"/>
              <a:ext cx="4074533" cy="5149101"/>
            </a:xfrm>
            <a:prstGeom prst="rect">
              <a:avLst/>
            </a:prstGeom>
            <a:gradFill>
              <a:gsLst>
                <a:gs pos="0">
                  <a:srgbClr val="262626"/>
                </a:gs>
                <a:gs pos="100000">
                  <a:srgbClr val="0C0C0C"/>
                </a:gs>
              </a:gsLst>
              <a:lin ang="5400000" scaled="0"/>
            </a:gradFill>
            <a:ln>
              <a:noFill/>
            </a:ln>
            <a:effectLst>
              <a:outerShdw blurRad="127000" dist="228600" dir="4740000" sx="98000" sy="98000" algn="tl" rotWithShape="0">
                <a:srgbClr val="000000">
                  <a:alpha val="33725"/>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 name="Google Shape;78;p72"/>
            <p:cNvSpPr/>
            <p:nvPr/>
          </p:nvSpPr>
          <p:spPr>
            <a:xfrm>
              <a:off x="7790446" y="812506"/>
              <a:ext cx="3450289" cy="4466452"/>
            </a:xfrm>
            <a:prstGeom prst="rect">
              <a:avLst/>
            </a:prstGeom>
            <a:gradFill>
              <a:gsLst>
                <a:gs pos="0">
                  <a:srgbClr val="DADADA"/>
                </a:gs>
                <a:gs pos="100000">
                  <a:srgbClr val="FFFFFE"/>
                </a:gs>
              </a:gsLst>
              <a:lin ang="16200000" scaled="0"/>
            </a:gradFill>
            <a:ln w="50800" cap="flat" cmpd="sng">
              <a:solidFill>
                <a:srgbClr val="191919"/>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79" name="Google Shape;79;p72"/>
          <p:cNvSpPr txBox="1">
            <a:spLocks noGrp="1"/>
          </p:cNvSpPr>
          <p:nvPr>
            <p:ph type="title"/>
          </p:nvPr>
        </p:nvSpPr>
        <p:spPr>
          <a:xfrm>
            <a:off x="1129124" y="1129513"/>
            <a:ext cx="5854872" cy="192420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entury Gothic"/>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0" name="Google Shape;80;p72"/>
          <p:cNvSpPr>
            <a:spLocks noGrp="1"/>
          </p:cNvSpPr>
          <p:nvPr>
            <p:ph type="pic" idx="2"/>
          </p:nvPr>
        </p:nvSpPr>
        <p:spPr>
          <a:xfrm>
            <a:off x="8124389" y="1122542"/>
            <a:ext cx="2791171" cy="3866327"/>
          </a:xfrm>
          <a:prstGeom prst="rect">
            <a:avLst/>
          </a:prstGeom>
          <a:solidFill>
            <a:srgbClr val="D8D8D8"/>
          </a:solidFill>
          <a:ln>
            <a:noFill/>
          </a:ln>
        </p:spPr>
      </p:sp>
      <p:sp>
        <p:nvSpPr>
          <p:cNvPr id="81" name="Google Shape;81;p72"/>
          <p:cNvSpPr txBox="1">
            <a:spLocks noGrp="1"/>
          </p:cNvSpPr>
          <p:nvPr>
            <p:ph type="body" idx="1"/>
          </p:nvPr>
        </p:nvSpPr>
        <p:spPr>
          <a:xfrm>
            <a:off x="1128247" y="3053721"/>
            <a:ext cx="5846486" cy="2096013"/>
          </a:xfrm>
          <a:prstGeom prst="rect">
            <a:avLst/>
          </a:prstGeom>
          <a:noFill/>
          <a:ln>
            <a:noFill/>
          </a:ln>
        </p:spPr>
        <p:txBody>
          <a:bodyPr spcFirstLastPara="1" wrap="square" lIns="91425" tIns="45700" rIns="91425" bIns="45700" anchor="t" anchorCtr="0">
            <a:normAutofit/>
          </a:bodyPr>
          <a:lstStyle>
            <a:lvl1pPr marL="457200" lvl="0" indent="-228600" algn="l">
              <a:lnSpc>
                <a:spcPct val="120000"/>
              </a:lnSpc>
              <a:spcBef>
                <a:spcPts val="1000"/>
              </a:spcBef>
              <a:spcAft>
                <a:spcPts val="0"/>
              </a:spcAft>
              <a:buSzPts val="1800"/>
              <a:buNone/>
              <a:defRPr sz="1800"/>
            </a:lvl1pPr>
            <a:lvl2pPr marL="914400" lvl="1" indent="-228600" algn="l">
              <a:lnSpc>
                <a:spcPct val="120000"/>
              </a:lnSpc>
              <a:spcBef>
                <a:spcPts val="500"/>
              </a:spcBef>
              <a:spcAft>
                <a:spcPts val="0"/>
              </a:spcAft>
              <a:buSzPts val="1400"/>
              <a:buNone/>
              <a:defRPr sz="1400"/>
            </a:lvl2pPr>
            <a:lvl3pPr marL="1371600" lvl="2" indent="-228600" algn="l">
              <a:lnSpc>
                <a:spcPct val="120000"/>
              </a:lnSpc>
              <a:spcBef>
                <a:spcPts val="500"/>
              </a:spcBef>
              <a:spcAft>
                <a:spcPts val="0"/>
              </a:spcAft>
              <a:buSzPts val="1200"/>
              <a:buNone/>
              <a:defRPr sz="1200"/>
            </a:lvl3pPr>
            <a:lvl4pPr marL="1828800" lvl="3" indent="-228600" algn="l">
              <a:lnSpc>
                <a:spcPct val="120000"/>
              </a:lnSpc>
              <a:spcBef>
                <a:spcPts val="500"/>
              </a:spcBef>
              <a:spcAft>
                <a:spcPts val="0"/>
              </a:spcAft>
              <a:buSzPts val="1000"/>
              <a:buNone/>
              <a:defRPr sz="1000"/>
            </a:lvl4pPr>
            <a:lvl5pPr marL="2286000" lvl="4" indent="-228600" algn="l">
              <a:lnSpc>
                <a:spcPct val="120000"/>
              </a:lnSpc>
              <a:spcBef>
                <a:spcPts val="500"/>
              </a:spcBef>
              <a:spcAft>
                <a:spcPts val="0"/>
              </a:spcAft>
              <a:buSzPts val="1000"/>
              <a:buNone/>
              <a:defRPr sz="1000"/>
            </a:lvl5pPr>
            <a:lvl6pPr marL="2743200" lvl="5" indent="-228600" algn="l">
              <a:lnSpc>
                <a:spcPct val="120000"/>
              </a:lnSpc>
              <a:spcBef>
                <a:spcPts val="500"/>
              </a:spcBef>
              <a:spcAft>
                <a:spcPts val="0"/>
              </a:spcAft>
              <a:buSzPts val="1000"/>
              <a:buNone/>
              <a:defRPr sz="1000"/>
            </a:lvl6pPr>
            <a:lvl7pPr marL="3200400" lvl="6" indent="-228600" algn="l">
              <a:lnSpc>
                <a:spcPct val="120000"/>
              </a:lnSpc>
              <a:spcBef>
                <a:spcPts val="500"/>
              </a:spcBef>
              <a:spcAft>
                <a:spcPts val="0"/>
              </a:spcAft>
              <a:buSzPts val="1000"/>
              <a:buNone/>
              <a:defRPr sz="1000"/>
            </a:lvl7pPr>
            <a:lvl8pPr marL="3657600" lvl="7" indent="-228600" algn="l">
              <a:lnSpc>
                <a:spcPct val="120000"/>
              </a:lnSpc>
              <a:spcBef>
                <a:spcPts val="500"/>
              </a:spcBef>
              <a:spcAft>
                <a:spcPts val="0"/>
              </a:spcAft>
              <a:buSzPts val="1000"/>
              <a:buNone/>
              <a:defRPr sz="1000"/>
            </a:lvl8pPr>
            <a:lvl9pPr marL="4114800" lvl="8" indent="-228600" algn="l">
              <a:lnSpc>
                <a:spcPct val="120000"/>
              </a:lnSpc>
              <a:spcBef>
                <a:spcPts val="500"/>
              </a:spcBef>
              <a:spcAft>
                <a:spcPts val="0"/>
              </a:spcAft>
              <a:buSzPts val="1000"/>
              <a:buNone/>
              <a:defRPr sz="1000"/>
            </a:lvl9pPr>
          </a:lstStyle>
          <a:p>
            <a:endParaRPr/>
          </a:p>
        </p:txBody>
      </p:sp>
      <p:sp>
        <p:nvSpPr>
          <p:cNvPr id="82" name="Google Shape;82;p72"/>
          <p:cNvSpPr txBox="1">
            <a:spLocks noGrp="1"/>
          </p:cNvSpPr>
          <p:nvPr>
            <p:ph type="dt" idx="10"/>
          </p:nvPr>
        </p:nvSpPr>
        <p:spPr>
          <a:xfrm>
            <a:off x="1125300" y="5469856"/>
            <a:ext cx="5849605" cy="32012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72"/>
          <p:cNvSpPr txBox="1">
            <a:spLocks noGrp="1"/>
          </p:cNvSpPr>
          <p:nvPr>
            <p:ph type="ftr" idx="11"/>
          </p:nvPr>
        </p:nvSpPr>
        <p:spPr>
          <a:xfrm>
            <a:off x="1125300" y="318640"/>
            <a:ext cx="4877818" cy="32093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72"/>
          <p:cNvSpPr txBox="1">
            <a:spLocks noGrp="1"/>
          </p:cNvSpPr>
          <p:nvPr>
            <p:ph type="sldNum" idx="12"/>
          </p:nvPr>
        </p:nvSpPr>
        <p:spPr>
          <a:xfrm>
            <a:off x="6176794"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85" name="Google Shape;85;p72" descr="RedHashing.emf"/>
          <p:cNvPicPr preferRelativeResize="0"/>
          <p:nvPr/>
        </p:nvPicPr>
        <p:blipFill rotWithShape="1">
          <a:blip r:embed="rId2">
            <a:alphaModFix/>
          </a:blip>
          <a:srcRect l="-115" t="474" r="48548" b="36564"/>
          <a:stretch/>
        </p:blipFill>
        <p:spPr>
          <a:xfrm>
            <a:off x="1125460" y="643464"/>
            <a:ext cx="5879592" cy="155448"/>
          </a:xfrm>
          <a:prstGeom prst="rect">
            <a:avLst/>
          </a:prstGeom>
          <a:noFill/>
          <a:ln>
            <a:noFill/>
          </a:ln>
        </p:spPr>
      </p:pic>
    </p:spTree>
    <p:extLst>
      <p:ext uri="{BB962C8B-B14F-4D97-AF65-F5344CB8AC3E}">
        <p14:creationId xmlns:p14="http://schemas.microsoft.com/office/powerpoint/2010/main" val="322793054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matchingName="Title and Vertical Text" type="vertTx">
  <p:cSld name="Title and Vertical Text">
    <p:spTree>
      <p:nvGrpSpPr>
        <p:cNvPr id="1" name="Shape 86"/>
        <p:cNvGrpSpPr/>
        <p:nvPr/>
      </p:nvGrpSpPr>
      <p:grpSpPr>
        <a:xfrm>
          <a:off x="0" y="0"/>
          <a:ext cx="0" cy="0"/>
          <a:chOff x="0" y="0"/>
          <a:chExt cx="0" cy="0"/>
        </a:xfrm>
      </p:grpSpPr>
      <p:sp>
        <p:nvSpPr>
          <p:cNvPr id="87" name="Google Shape;87;p73"/>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73"/>
          <p:cNvSpPr txBox="1">
            <a:spLocks noGrp="1"/>
          </p:cNvSpPr>
          <p:nvPr>
            <p:ph type="body" idx="1"/>
          </p:nvPr>
        </p:nvSpPr>
        <p:spPr>
          <a:xfrm rot="5400000">
            <a:off x="4284620" y="-982580"/>
            <a:ext cx="3294576" cy="9603275"/>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89" name="Google Shape;89;p73"/>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73"/>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73"/>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92" name="Google Shape;92;p73" descr="RedHashing.emf"/>
          <p:cNvPicPr preferRelativeResize="0"/>
          <p:nvPr/>
        </p:nvPicPr>
        <p:blipFill rotWithShape="1">
          <a:blip r:embed="rId2">
            <a:alphaModFix/>
          </a:blip>
          <a:srcRect l="-115" r="15827"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55126649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matchingName="Vertical Title and Text" type="vertTitleAndTx">
  <p:cSld name="Vertical Title and Text">
    <p:spTree>
      <p:nvGrpSpPr>
        <p:cNvPr id="1" name="Shape 93"/>
        <p:cNvGrpSpPr/>
        <p:nvPr/>
      </p:nvGrpSpPr>
      <p:grpSpPr>
        <a:xfrm>
          <a:off x="0" y="0"/>
          <a:ext cx="0" cy="0"/>
          <a:chOff x="0" y="0"/>
          <a:chExt cx="0" cy="0"/>
        </a:xfrm>
      </p:grpSpPr>
      <p:sp>
        <p:nvSpPr>
          <p:cNvPr id="94" name="Google Shape;94;p74"/>
          <p:cNvSpPr txBox="1">
            <a:spLocks noGrp="1"/>
          </p:cNvSpPr>
          <p:nvPr>
            <p:ph type="title"/>
          </p:nvPr>
        </p:nvSpPr>
        <p:spPr>
          <a:xfrm rot="5400000">
            <a:off x="7602635" y="2321047"/>
            <a:ext cx="4659889" cy="1615742"/>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3200"/>
              <a:buFont typeface="Century Gothic"/>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5" name="Google Shape;95;p74"/>
          <p:cNvSpPr txBox="1">
            <a:spLocks noGrp="1"/>
          </p:cNvSpPr>
          <p:nvPr>
            <p:ph type="body" idx="1"/>
          </p:nvPr>
        </p:nvSpPr>
        <p:spPr>
          <a:xfrm rot="5400000">
            <a:off x="2714741" y="-785498"/>
            <a:ext cx="4659889" cy="7828830"/>
          </a:xfrm>
          <a:prstGeom prst="rect">
            <a:avLst/>
          </a:prstGeom>
          <a:noFill/>
          <a:ln>
            <a:noFill/>
          </a:ln>
        </p:spPr>
        <p:txBody>
          <a:bodyPr spcFirstLastPara="1" wrap="square" lIns="91425" tIns="45700" rIns="91425" bIns="45700" anchor="t" anchorCtr="0">
            <a:normAutofit/>
          </a:bodyPr>
          <a:lstStyle>
            <a:lvl1pPr marL="457200" lvl="0" indent="-342900" algn="l">
              <a:lnSpc>
                <a:spcPct val="120000"/>
              </a:lnSpc>
              <a:spcBef>
                <a:spcPts val="1000"/>
              </a:spcBef>
              <a:spcAft>
                <a:spcPts val="0"/>
              </a:spcAft>
              <a:buSzPts val="1800"/>
              <a:buChar char="•"/>
              <a:defRPr/>
            </a:lvl1pPr>
            <a:lvl2pPr marL="914400" lvl="1" indent="-342900" algn="l">
              <a:lnSpc>
                <a:spcPct val="120000"/>
              </a:lnSpc>
              <a:spcBef>
                <a:spcPts val="500"/>
              </a:spcBef>
              <a:spcAft>
                <a:spcPts val="0"/>
              </a:spcAft>
              <a:buSzPts val="1800"/>
              <a:buChar char="•"/>
              <a:defRPr/>
            </a:lvl2pPr>
            <a:lvl3pPr marL="1371600" lvl="2" indent="-342900" algn="l">
              <a:lnSpc>
                <a:spcPct val="120000"/>
              </a:lnSpc>
              <a:spcBef>
                <a:spcPts val="500"/>
              </a:spcBef>
              <a:spcAft>
                <a:spcPts val="0"/>
              </a:spcAft>
              <a:buSzPts val="1800"/>
              <a:buChar char="•"/>
              <a:defRPr/>
            </a:lvl3pPr>
            <a:lvl4pPr marL="1828800" lvl="3" indent="-342900" algn="l">
              <a:lnSpc>
                <a:spcPct val="120000"/>
              </a:lnSpc>
              <a:spcBef>
                <a:spcPts val="500"/>
              </a:spcBef>
              <a:spcAft>
                <a:spcPts val="0"/>
              </a:spcAft>
              <a:buSzPts val="1800"/>
              <a:buChar char="•"/>
              <a:defRPr/>
            </a:lvl4pPr>
            <a:lvl5pPr marL="2286000" lvl="4" indent="-342900" algn="l">
              <a:lnSpc>
                <a:spcPct val="120000"/>
              </a:lnSpc>
              <a:spcBef>
                <a:spcPts val="500"/>
              </a:spcBef>
              <a:spcAft>
                <a:spcPts val="0"/>
              </a:spcAft>
              <a:buSzPts val="1800"/>
              <a:buChar char="•"/>
              <a:defRPr/>
            </a:lvl5pPr>
            <a:lvl6pPr marL="2743200" lvl="5" indent="-342900" algn="l">
              <a:lnSpc>
                <a:spcPct val="120000"/>
              </a:lnSpc>
              <a:spcBef>
                <a:spcPts val="500"/>
              </a:spcBef>
              <a:spcAft>
                <a:spcPts val="0"/>
              </a:spcAft>
              <a:buSzPts val="1800"/>
              <a:buChar char="•"/>
              <a:defRPr/>
            </a:lvl6pPr>
            <a:lvl7pPr marL="3200400" lvl="6" indent="-342900" algn="l">
              <a:lnSpc>
                <a:spcPct val="120000"/>
              </a:lnSpc>
              <a:spcBef>
                <a:spcPts val="500"/>
              </a:spcBef>
              <a:spcAft>
                <a:spcPts val="0"/>
              </a:spcAft>
              <a:buSzPts val="1800"/>
              <a:buChar char="•"/>
              <a:defRPr/>
            </a:lvl7pPr>
            <a:lvl8pPr marL="3657600" lvl="7" indent="-342900" algn="l">
              <a:lnSpc>
                <a:spcPct val="120000"/>
              </a:lnSpc>
              <a:spcBef>
                <a:spcPts val="500"/>
              </a:spcBef>
              <a:spcAft>
                <a:spcPts val="0"/>
              </a:spcAft>
              <a:buSzPts val="1800"/>
              <a:buChar char="•"/>
              <a:defRPr/>
            </a:lvl8pPr>
            <a:lvl9pPr marL="4114800" lvl="8" indent="-342900" algn="l">
              <a:lnSpc>
                <a:spcPct val="120000"/>
              </a:lnSpc>
              <a:spcBef>
                <a:spcPts val="500"/>
              </a:spcBef>
              <a:spcAft>
                <a:spcPts val="0"/>
              </a:spcAft>
              <a:buSzPts val="1800"/>
              <a:buChar char="•"/>
              <a:defRPr/>
            </a:lvl9pPr>
          </a:lstStyle>
          <a:p>
            <a:endParaRPr/>
          </a:p>
        </p:txBody>
      </p:sp>
      <p:sp>
        <p:nvSpPr>
          <p:cNvPr id="96" name="Google Shape;96;p74"/>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74"/>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8" name="Google Shape;98;p74"/>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99" name="Google Shape;99;p74" descr="RedHashing.emf"/>
          <p:cNvPicPr preferRelativeResize="0"/>
          <p:nvPr/>
        </p:nvPicPr>
        <p:blipFill rotWithShape="1">
          <a:blip r:embed="rId2">
            <a:alphaModFix/>
          </a:blip>
          <a:srcRect l="-115" r="59214" b="36435"/>
          <a:stretch/>
        </p:blipFill>
        <p:spPr>
          <a:xfrm rot="5400000">
            <a:off x="8642279" y="3046916"/>
            <a:ext cx="4663440" cy="155448"/>
          </a:xfrm>
          <a:prstGeom prst="rect">
            <a:avLst/>
          </a:prstGeom>
          <a:noFill/>
          <a:ln>
            <a:noFill/>
          </a:ln>
        </p:spPr>
      </p:pic>
    </p:spTree>
    <p:extLst>
      <p:ext uri="{BB962C8B-B14F-4D97-AF65-F5344CB8AC3E}">
        <p14:creationId xmlns:p14="http://schemas.microsoft.com/office/powerpoint/2010/main" val="27416862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image" Target="../media/image1.jpg"/><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theme" Target="../theme/theme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lt1"/>
            </a:gs>
            <a:gs pos="100000">
              <a:srgbClr val="F8F8F8"/>
            </a:gs>
          </a:gsLst>
          <a:path path="circle">
            <a:fillToRect l="50000" t="50000" r="50000" b="50000"/>
          </a:path>
          <a:tileRect/>
        </a:gradFill>
        <a:effectLst/>
      </p:bgPr>
    </p:bg>
    <p:spTree>
      <p:nvGrpSpPr>
        <p:cNvPr id="1" name="Shape 9"/>
        <p:cNvGrpSpPr/>
        <p:nvPr/>
      </p:nvGrpSpPr>
      <p:grpSpPr>
        <a:xfrm>
          <a:off x="0" y="0"/>
          <a:ext cx="0" cy="0"/>
          <a:chOff x="0" y="0"/>
          <a:chExt cx="0" cy="0"/>
        </a:xfrm>
      </p:grpSpPr>
      <p:pic>
        <p:nvPicPr>
          <p:cNvPr id="10" name="Google Shape;10;p56"/>
          <p:cNvPicPr preferRelativeResize="0"/>
          <p:nvPr/>
        </p:nvPicPr>
        <p:blipFill rotWithShape="1">
          <a:blip r:embed="rId13">
            <a:alphaModFix/>
          </a:blip>
          <a:srcRect t="1538" b="-1538"/>
          <a:stretch/>
        </p:blipFill>
        <p:spPr>
          <a:xfrm>
            <a:off x="0" y="6119336"/>
            <a:ext cx="12192000" cy="742950"/>
          </a:xfrm>
          <a:prstGeom prst="rect">
            <a:avLst/>
          </a:prstGeom>
          <a:noFill/>
          <a:ln>
            <a:noFill/>
          </a:ln>
        </p:spPr>
      </p:pic>
      <p:sp>
        <p:nvSpPr>
          <p:cNvPr id="11" name="Google Shape;11;p56"/>
          <p:cNvSpPr/>
          <p:nvPr/>
        </p:nvSpPr>
        <p:spPr>
          <a:xfrm>
            <a:off x="0" y="468769"/>
            <a:ext cx="12192000" cy="5647024"/>
          </a:xfrm>
          <a:prstGeom prst="rect">
            <a:avLst/>
          </a:prstGeom>
          <a:gradFill>
            <a:gsLst>
              <a:gs pos="0">
                <a:srgbClr val="DCDCE0">
                  <a:alpha val="0"/>
                </a:srgbClr>
              </a:gs>
              <a:gs pos="100000">
                <a:srgbClr val="DDDDE1"/>
              </a:gs>
            </a:gsLst>
            <a:lin ang="54000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12" name="Google Shape;12;p56"/>
          <p:cNvCxnSpPr/>
          <p:nvPr/>
        </p:nvCxnSpPr>
        <p:spPr>
          <a:xfrm>
            <a:off x="0" y="6121269"/>
            <a:ext cx="12192000" cy="0"/>
          </a:xfrm>
          <a:prstGeom prst="straightConnector1">
            <a:avLst/>
          </a:prstGeom>
          <a:noFill/>
          <a:ln w="12700" cap="flat" cmpd="sng">
            <a:solidFill>
              <a:srgbClr val="000001">
                <a:alpha val="20000"/>
              </a:srgbClr>
            </a:solidFill>
            <a:prstDash val="solid"/>
            <a:round/>
            <a:headEnd type="none" w="sm" len="sm"/>
            <a:tailEnd type="none" w="sm" len="sm"/>
          </a:ln>
        </p:spPr>
      </p:cxnSp>
      <p:sp>
        <p:nvSpPr>
          <p:cNvPr id="13" name="Google Shape;13;p56"/>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0"/>
              </a:spcBef>
              <a:spcAft>
                <a:spcPts val="0"/>
              </a:spcAft>
              <a:buClr>
                <a:schemeClr val="dk1"/>
              </a:buClr>
              <a:buSzPts val="3200"/>
              <a:buFont typeface="Century Gothic"/>
              <a:buNone/>
              <a:defRPr sz="3200" b="0" i="0" u="none" strike="noStrike" cap="none">
                <a:solidFill>
                  <a:schemeClr val="dk1"/>
                </a:solidFill>
                <a:latin typeface="Century Gothic"/>
                <a:ea typeface="Century Gothic"/>
                <a:cs typeface="Century Gothic"/>
                <a:sym typeface="Century Gothic"/>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4" name="Google Shape;14;p56"/>
          <p:cNvSpPr txBox="1">
            <a:spLocks noGrp="1"/>
          </p:cNvSpPr>
          <p:nvPr>
            <p:ph type="body" idx="1"/>
          </p:nvPr>
        </p:nvSpPr>
        <p:spPr>
          <a:xfrm>
            <a:off x="1130270" y="2171769"/>
            <a:ext cx="9603275" cy="3294576"/>
          </a:xfrm>
          <a:prstGeom prst="rect">
            <a:avLst/>
          </a:prstGeom>
          <a:noFill/>
          <a:ln>
            <a:noFill/>
          </a:ln>
        </p:spPr>
        <p:txBody>
          <a:bodyPr spcFirstLastPara="1" wrap="square" lIns="91425" tIns="45700" rIns="91425" bIns="45700" anchor="t" anchorCtr="0">
            <a:normAutofit/>
          </a:bodyPr>
          <a:lstStyle>
            <a:lvl1pPr marL="457200" marR="0" lvl="0" indent="-355600" algn="l" rtl="0">
              <a:lnSpc>
                <a:spcPct val="120000"/>
              </a:lnSpc>
              <a:spcBef>
                <a:spcPts val="1000"/>
              </a:spcBef>
              <a:spcAft>
                <a:spcPts val="0"/>
              </a:spcAft>
              <a:buClr>
                <a:schemeClr val="accent1"/>
              </a:buClr>
              <a:buSzPts val="2000"/>
              <a:buFont typeface="Arial"/>
              <a:buChar char="•"/>
              <a:defRPr sz="2000" b="0" i="0" u="none" strike="noStrike" cap="none">
                <a:solidFill>
                  <a:schemeClr val="dk1"/>
                </a:solidFill>
                <a:latin typeface="Century Gothic"/>
                <a:ea typeface="Century Gothic"/>
                <a:cs typeface="Century Gothic"/>
                <a:sym typeface="Century Gothic"/>
              </a:defRPr>
            </a:lvl1pPr>
            <a:lvl2pPr marL="914400" marR="0" lvl="1" indent="-342900" algn="l" rtl="0">
              <a:lnSpc>
                <a:spcPct val="120000"/>
              </a:lnSpc>
              <a:spcBef>
                <a:spcPts val="500"/>
              </a:spcBef>
              <a:spcAft>
                <a:spcPts val="0"/>
              </a:spcAft>
              <a:buClr>
                <a:schemeClr val="accent1"/>
              </a:buClr>
              <a:buSzPts val="1800"/>
              <a:buFont typeface="Arial"/>
              <a:buChar char="•"/>
              <a:defRPr sz="1800" b="0" i="0" u="none" strike="noStrike" cap="none">
                <a:solidFill>
                  <a:schemeClr val="dk1"/>
                </a:solidFill>
                <a:latin typeface="Century Gothic"/>
                <a:ea typeface="Century Gothic"/>
                <a:cs typeface="Century Gothic"/>
                <a:sym typeface="Century Gothic"/>
              </a:defRPr>
            </a:lvl2pPr>
            <a:lvl3pPr marL="1371600" marR="0" lvl="2" indent="-330200" algn="l" rtl="0">
              <a:lnSpc>
                <a:spcPct val="120000"/>
              </a:lnSpc>
              <a:spcBef>
                <a:spcPts val="500"/>
              </a:spcBef>
              <a:spcAft>
                <a:spcPts val="0"/>
              </a:spcAft>
              <a:buClr>
                <a:schemeClr val="accent1"/>
              </a:buClr>
              <a:buSzPts val="1600"/>
              <a:buFont typeface="Arial"/>
              <a:buChar char="•"/>
              <a:defRPr sz="1600" b="0" i="0" u="none" strike="noStrike" cap="none">
                <a:solidFill>
                  <a:schemeClr val="dk1"/>
                </a:solidFill>
                <a:latin typeface="Century Gothic"/>
                <a:ea typeface="Century Gothic"/>
                <a:cs typeface="Century Gothic"/>
                <a:sym typeface="Century Gothic"/>
              </a:defRPr>
            </a:lvl3pPr>
            <a:lvl4pPr marL="1828800" marR="0" lvl="3" indent="-317500" algn="l" rtl="0">
              <a:lnSpc>
                <a:spcPct val="120000"/>
              </a:lnSpc>
              <a:spcBef>
                <a:spcPts val="500"/>
              </a:spcBef>
              <a:spcAft>
                <a:spcPts val="0"/>
              </a:spcAft>
              <a:buClr>
                <a:schemeClr val="accent1"/>
              </a:buClr>
              <a:buSzPts val="1400"/>
              <a:buFont typeface="Arial"/>
              <a:buChar char="•"/>
              <a:defRPr sz="1400" b="0" i="0" u="none" strike="noStrike" cap="none">
                <a:solidFill>
                  <a:schemeClr val="dk1"/>
                </a:solidFill>
                <a:latin typeface="Century Gothic"/>
                <a:ea typeface="Century Gothic"/>
                <a:cs typeface="Century Gothic"/>
                <a:sym typeface="Century Gothic"/>
              </a:defRPr>
            </a:lvl4pPr>
            <a:lvl5pPr marL="2286000" marR="0" lvl="4"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Century Gothic"/>
                <a:ea typeface="Century Gothic"/>
                <a:cs typeface="Century Gothic"/>
                <a:sym typeface="Century Gothic"/>
              </a:defRPr>
            </a:lvl5pPr>
            <a:lvl6pPr marL="2743200" marR="0" lvl="5"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Century Gothic"/>
                <a:ea typeface="Century Gothic"/>
                <a:cs typeface="Century Gothic"/>
                <a:sym typeface="Century Gothic"/>
              </a:defRPr>
            </a:lvl6pPr>
            <a:lvl7pPr marL="3200400" marR="0" lvl="6"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Century Gothic"/>
                <a:ea typeface="Century Gothic"/>
                <a:cs typeface="Century Gothic"/>
                <a:sym typeface="Century Gothic"/>
              </a:defRPr>
            </a:lvl7pPr>
            <a:lvl8pPr marL="3657600" marR="0" lvl="7"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Century Gothic"/>
                <a:ea typeface="Century Gothic"/>
                <a:cs typeface="Century Gothic"/>
                <a:sym typeface="Century Gothic"/>
              </a:defRPr>
            </a:lvl8pPr>
            <a:lvl9pPr marL="4114800" marR="0" lvl="8"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Century Gothic"/>
                <a:ea typeface="Century Gothic"/>
                <a:cs typeface="Century Gothic"/>
                <a:sym typeface="Century Gothic"/>
              </a:defRPr>
            </a:lvl9pPr>
          </a:lstStyle>
          <a:p>
            <a:endParaRPr/>
          </a:p>
        </p:txBody>
      </p:sp>
      <p:sp>
        <p:nvSpPr>
          <p:cNvPr id="15" name="Google Shape;15;p56"/>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marR="0" lvl="0" algn="r" rtl="0">
              <a:spcBef>
                <a:spcPts val="0"/>
              </a:spcBef>
              <a:spcAft>
                <a:spcPts val="0"/>
              </a:spcAft>
              <a:buSzPts val="1400"/>
              <a:buNone/>
              <a:defRPr sz="1000" b="0" i="0" u="none" strike="noStrike" cap="none">
                <a:solidFill>
                  <a:srgbClr val="888888"/>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2pPr>
            <a:lvl3pPr marR="0" lvl="2"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3pPr>
            <a:lvl4pPr marR="0" lvl="3"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4pPr>
            <a:lvl5pPr marR="0" lvl="4"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5pPr>
            <a:lvl6pPr marR="0" lvl="5"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6pPr>
            <a:lvl7pPr marR="0" lvl="6"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7pPr>
            <a:lvl8pPr marR="0" lvl="7"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8pPr>
            <a:lvl9pPr marR="0" lvl="8"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9pPr>
          </a:lstStyle>
          <a:p>
            <a:endParaRPr/>
          </a:p>
        </p:txBody>
      </p:sp>
      <p:sp>
        <p:nvSpPr>
          <p:cNvPr id="16" name="Google Shape;16;p56"/>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000" b="0" i="0" u="none" strike="noStrike" cap="none">
                <a:solidFill>
                  <a:srgbClr val="888888"/>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2pPr>
            <a:lvl3pPr marR="0" lvl="2"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3pPr>
            <a:lvl4pPr marR="0" lvl="3"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4pPr>
            <a:lvl5pPr marR="0" lvl="4"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5pPr>
            <a:lvl6pPr marR="0" lvl="5"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6pPr>
            <a:lvl7pPr marR="0" lvl="6"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7pPr>
            <a:lvl8pPr marR="0" lvl="7"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8pPr>
            <a:lvl9pPr marR="0" lvl="8"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9pPr>
          </a:lstStyle>
          <a:p>
            <a:endParaRPr/>
          </a:p>
        </p:txBody>
      </p:sp>
      <p:sp>
        <p:nvSpPr>
          <p:cNvPr id="17" name="Google Shape;17;p56"/>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marR="0" lvl="0" indent="0" algn="r" rtl="0">
              <a:spcBef>
                <a:spcPts val="0"/>
              </a:spcBef>
              <a:buNone/>
              <a:defRPr sz="2800" b="0" i="0" u="none" strike="noStrike" cap="none">
                <a:solidFill>
                  <a:schemeClr val="accent1"/>
                </a:solidFill>
                <a:latin typeface="Century Gothic"/>
                <a:ea typeface="Century Gothic"/>
                <a:cs typeface="Century Gothic"/>
                <a:sym typeface="Century Gothic"/>
              </a:defRPr>
            </a:lvl1pPr>
            <a:lvl2pPr marL="0" marR="0" lvl="1" indent="0" algn="r" rtl="0">
              <a:spcBef>
                <a:spcPts val="0"/>
              </a:spcBef>
              <a:buNone/>
              <a:defRPr sz="2800" b="0" i="0" u="none" strike="noStrike" cap="none">
                <a:solidFill>
                  <a:schemeClr val="accent1"/>
                </a:solidFill>
                <a:latin typeface="Century Gothic"/>
                <a:ea typeface="Century Gothic"/>
                <a:cs typeface="Century Gothic"/>
                <a:sym typeface="Century Gothic"/>
              </a:defRPr>
            </a:lvl2pPr>
            <a:lvl3pPr marL="0" marR="0" lvl="2" indent="0" algn="r" rtl="0">
              <a:spcBef>
                <a:spcPts val="0"/>
              </a:spcBef>
              <a:buNone/>
              <a:defRPr sz="2800" b="0" i="0" u="none" strike="noStrike" cap="none">
                <a:solidFill>
                  <a:schemeClr val="accent1"/>
                </a:solidFill>
                <a:latin typeface="Century Gothic"/>
                <a:ea typeface="Century Gothic"/>
                <a:cs typeface="Century Gothic"/>
                <a:sym typeface="Century Gothic"/>
              </a:defRPr>
            </a:lvl3pPr>
            <a:lvl4pPr marL="0" marR="0" lvl="3" indent="0" algn="r" rtl="0">
              <a:spcBef>
                <a:spcPts val="0"/>
              </a:spcBef>
              <a:buNone/>
              <a:defRPr sz="2800" b="0" i="0" u="none" strike="noStrike" cap="none">
                <a:solidFill>
                  <a:schemeClr val="accent1"/>
                </a:solidFill>
                <a:latin typeface="Century Gothic"/>
                <a:ea typeface="Century Gothic"/>
                <a:cs typeface="Century Gothic"/>
                <a:sym typeface="Century Gothic"/>
              </a:defRPr>
            </a:lvl4pPr>
            <a:lvl5pPr marL="0" marR="0" lvl="4" indent="0" algn="r" rtl="0">
              <a:spcBef>
                <a:spcPts val="0"/>
              </a:spcBef>
              <a:buNone/>
              <a:defRPr sz="2800" b="0" i="0" u="none" strike="noStrike" cap="none">
                <a:solidFill>
                  <a:schemeClr val="accent1"/>
                </a:solidFill>
                <a:latin typeface="Century Gothic"/>
                <a:ea typeface="Century Gothic"/>
                <a:cs typeface="Century Gothic"/>
                <a:sym typeface="Century Gothic"/>
              </a:defRPr>
            </a:lvl5pPr>
            <a:lvl6pPr marL="0" marR="0" lvl="5" indent="0" algn="r" rtl="0">
              <a:spcBef>
                <a:spcPts val="0"/>
              </a:spcBef>
              <a:buNone/>
              <a:defRPr sz="2800" b="0" i="0" u="none" strike="noStrike" cap="none">
                <a:solidFill>
                  <a:schemeClr val="accent1"/>
                </a:solidFill>
                <a:latin typeface="Century Gothic"/>
                <a:ea typeface="Century Gothic"/>
                <a:cs typeface="Century Gothic"/>
                <a:sym typeface="Century Gothic"/>
              </a:defRPr>
            </a:lvl6pPr>
            <a:lvl7pPr marL="0" marR="0" lvl="6" indent="0" algn="r" rtl="0">
              <a:spcBef>
                <a:spcPts val="0"/>
              </a:spcBef>
              <a:buNone/>
              <a:defRPr sz="2800" b="0" i="0" u="none" strike="noStrike" cap="none">
                <a:solidFill>
                  <a:schemeClr val="accent1"/>
                </a:solidFill>
                <a:latin typeface="Century Gothic"/>
                <a:ea typeface="Century Gothic"/>
                <a:cs typeface="Century Gothic"/>
                <a:sym typeface="Century Gothic"/>
              </a:defRPr>
            </a:lvl7pPr>
            <a:lvl8pPr marL="0" marR="0" lvl="7" indent="0" algn="r" rtl="0">
              <a:spcBef>
                <a:spcPts val="0"/>
              </a:spcBef>
              <a:buNone/>
              <a:defRPr sz="2800" b="0" i="0" u="none" strike="noStrike" cap="none">
                <a:solidFill>
                  <a:schemeClr val="accent1"/>
                </a:solidFill>
                <a:latin typeface="Century Gothic"/>
                <a:ea typeface="Century Gothic"/>
                <a:cs typeface="Century Gothic"/>
                <a:sym typeface="Century Gothic"/>
              </a:defRPr>
            </a:lvl8pPr>
            <a:lvl9pPr marL="0" marR="0" lvl="8" indent="0" algn="r" rtl="0">
              <a:spcBef>
                <a:spcPts val="0"/>
              </a:spcBef>
              <a:buNone/>
              <a:defRPr sz="2800" b="0" i="0" u="none" strike="noStrike" cap="none">
                <a:solidFill>
                  <a:schemeClr val="accent1"/>
                </a:solidFill>
                <a:latin typeface="Century Gothic"/>
                <a:ea typeface="Century Gothic"/>
                <a:cs typeface="Century Gothic"/>
                <a:sym typeface="Century Gothic"/>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lt1"/>
            </a:gs>
            <a:gs pos="100000">
              <a:srgbClr val="F8F8F8"/>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3/1/2023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21589646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100000">
              <a:srgbClr val="F8F8F8"/>
            </a:gs>
          </a:gsLst>
          <a:path path="circle">
            <a:fillToRect l="50000" t="50000" r="50000" b="50000"/>
          </a:path>
          <a:tileRect/>
        </a:gradFill>
        <a:effectLst/>
      </p:bgPr>
    </p:bg>
    <p:spTree>
      <p:nvGrpSpPr>
        <p:cNvPr id="1" name="Shape 9"/>
        <p:cNvGrpSpPr/>
        <p:nvPr/>
      </p:nvGrpSpPr>
      <p:grpSpPr>
        <a:xfrm>
          <a:off x="0" y="0"/>
          <a:ext cx="0" cy="0"/>
          <a:chOff x="0" y="0"/>
          <a:chExt cx="0" cy="0"/>
        </a:xfrm>
      </p:grpSpPr>
      <p:pic>
        <p:nvPicPr>
          <p:cNvPr id="10" name="Google Shape;10;p63"/>
          <p:cNvPicPr preferRelativeResize="0"/>
          <p:nvPr/>
        </p:nvPicPr>
        <p:blipFill rotWithShape="1">
          <a:blip r:embed="rId12">
            <a:alphaModFix/>
          </a:blip>
          <a:srcRect t="1538" b="-1538"/>
          <a:stretch/>
        </p:blipFill>
        <p:spPr>
          <a:xfrm>
            <a:off x="0" y="6119336"/>
            <a:ext cx="12192000" cy="742950"/>
          </a:xfrm>
          <a:prstGeom prst="rect">
            <a:avLst/>
          </a:prstGeom>
          <a:noFill/>
          <a:ln>
            <a:noFill/>
          </a:ln>
        </p:spPr>
      </p:pic>
      <p:sp>
        <p:nvSpPr>
          <p:cNvPr id="11" name="Google Shape;11;p63"/>
          <p:cNvSpPr/>
          <p:nvPr/>
        </p:nvSpPr>
        <p:spPr>
          <a:xfrm>
            <a:off x="0" y="468769"/>
            <a:ext cx="12192000" cy="5647024"/>
          </a:xfrm>
          <a:prstGeom prst="rect">
            <a:avLst/>
          </a:prstGeom>
          <a:gradFill>
            <a:gsLst>
              <a:gs pos="0">
                <a:srgbClr val="DCDCE0">
                  <a:alpha val="0"/>
                </a:srgbClr>
              </a:gs>
              <a:gs pos="100000">
                <a:srgbClr val="DDDDE1"/>
              </a:gs>
            </a:gsLst>
            <a:lin ang="54000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12" name="Google Shape;12;p63"/>
          <p:cNvCxnSpPr/>
          <p:nvPr/>
        </p:nvCxnSpPr>
        <p:spPr>
          <a:xfrm>
            <a:off x="0" y="6121269"/>
            <a:ext cx="12192000" cy="0"/>
          </a:xfrm>
          <a:prstGeom prst="straightConnector1">
            <a:avLst/>
          </a:prstGeom>
          <a:noFill/>
          <a:ln w="12700" cap="flat" cmpd="sng">
            <a:solidFill>
              <a:srgbClr val="000001">
                <a:alpha val="20000"/>
              </a:srgbClr>
            </a:solidFill>
            <a:prstDash val="solid"/>
            <a:round/>
            <a:headEnd type="none" w="sm" len="sm"/>
            <a:tailEnd type="none" w="sm" len="sm"/>
          </a:ln>
        </p:spPr>
      </p:cxnSp>
      <p:sp>
        <p:nvSpPr>
          <p:cNvPr id="13" name="Google Shape;13;p63"/>
          <p:cNvSpPr txBox="1">
            <a:spLocks noGrp="1"/>
          </p:cNvSpPr>
          <p:nvPr>
            <p:ph type="title"/>
          </p:nvPr>
        </p:nvSpPr>
        <p:spPr>
          <a:xfrm>
            <a:off x="1130270" y="953324"/>
            <a:ext cx="9603275" cy="1049235"/>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0"/>
              </a:spcBef>
              <a:spcAft>
                <a:spcPts val="0"/>
              </a:spcAft>
              <a:buClr>
                <a:schemeClr val="dk1"/>
              </a:buClr>
              <a:buSzPts val="3200"/>
              <a:buFont typeface="Century Gothic"/>
              <a:buNone/>
              <a:defRPr sz="3200" b="0" i="0" u="none" strike="noStrike" cap="none">
                <a:solidFill>
                  <a:schemeClr val="dk1"/>
                </a:solidFill>
                <a:latin typeface="Century Gothic"/>
                <a:ea typeface="Century Gothic"/>
                <a:cs typeface="Century Gothic"/>
                <a:sym typeface="Century Gothic"/>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4" name="Google Shape;14;p63"/>
          <p:cNvSpPr txBox="1">
            <a:spLocks noGrp="1"/>
          </p:cNvSpPr>
          <p:nvPr>
            <p:ph type="body" idx="1"/>
          </p:nvPr>
        </p:nvSpPr>
        <p:spPr>
          <a:xfrm>
            <a:off x="1130270" y="2171769"/>
            <a:ext cx="9603275" cy="3294576"/>
          </a:xfrm>
          <a:prstGeom prst="rect">
            <a:avLst/>
          </a:prstGeom>
          <a:noFill/>
          <a:ln>
            <a:noFill/>
          </a:ln>
        </p:spPr>
        <p:txBody>
          <a:bodyPr spcFirstLastPara="1" wrap="square" lIns="91425" tIns="45700" rIns="91425" bIns="45700" anchor="t" anchorCtr="0">
            <a:normAutofit/>
          </a:bodyPr>
          <a:lstStyle>
            <a:lvl1pPr marL="457200" marR="0" lvl="0" indent="-355600" algn="l" rtl="0">
              <a:lnSpc>
                <a:spcPct val="120000"/>
              </a:lnSpc>
              <a:spcBef>
                <a:spcPts val="1000"/>
              </a:spcBef>
              <a:spcAft>
                <a:spcPts val="0"/>
              </a:spcAft>
              <a:buClr>
                <a:schemeClr val="accent1"/>
              </a:buClr>
              <a:buSzPts val="2000"/>
              <a:buFont typeface="Arial"/>
              <a:buChar char="•"/>
              <a:defRPr sz="2000" b="0" i="0" u="none" strike="noStrike" cap="none">
                <a:solidFill>
                  <a:schemeClr val="dk1"/>
                </a:solidFill>
                <a:latin typeface="Century Gothic"/>
                <a:ea typeface="Century Gothic"/>
                <a:cs typeface="Century Gothic"/>
                <a:sym typeface="Century Gothic"/>
              </a:defRPr>
            </a:lvl1pPr>
            <a:lvl2pPr marL="914400" marR="0" lvl="1" indent="-342900" algn="l" rtl="0">
              <a:lnSpc>
                <a:spcPct val="120000"/>
              </a:lnSpc>
              <a:spcBef>
                <a:spcPts val="500"/>
              </a:spcBef>
              <a:spcAft>
                <a:spcPts val="0"/>
              </a:spcAft>
              <a:buClr>
                <a:schemeClr val="accent1"/>
              </a:buClr>
              <a:buSzPts val="1800"/>
              <a:buFont typeface="Arial"/>
              <a:buChar char="•"/>
              <a:defRPr sz="1800" b="0" i="0" u="none" strike="noStrike" cap="none">
                <a:solidFill>
                  <a:schemeClr val="dk1"/>
                </a:solidFill>
                <a:latin typeface="Century Gothic"/>
                <a:ea typeface="Century Gothic"/>
                <a:cs typeface="Century Gothic"/>
                <a:sym typeface="Century Gothic"/>
              </a:defRPr>
            </a:lvl2pPr>
            <a:lvl3pPr marL="1371600" marR="0" lvl="2" indent="-330200" algn="l" rtl="0">
              <a:lnSpc>
                <a:spcPct val="120000"/>
              </a:lnSpc>
              <a:spcBef>
                <a:spcPts val="500"/>
              </a:spcBef>
              <a:spcAft>
                <a:spcPts val="0"/>
              </a:spcAft>
              <a:buClr>
                <a:schemeClr val="accent1"/>
              </a:buClr>
              <a:buSzPts val="1600"/>
              <a:buFont typeface="Arial"/>
              <a:buChar char="•"/>
              <a:defRPr sz="1600" b="0" i="0" u="none" strike="noStrike" cap="none">
                <a:solidFill>
                  <a:schemeClr val="dk1"/>
                </a:solidFill>
                <a:latin typeface="Century Gothic"/>
                <a:ea typeface="Century Gothic"/>
                <a:cs typeface="Century Gothic"/>
                <a:sym typeface="Century Gothic"/>
              </a:defRPr>
            </a:lvl3pPr>
            <a:lvl4pPr marL="1828800" marR="0" lvl="3" indent="-317500" algn="l" rtl="0">
              <a:lnSpc>
                <a:spcPct val="120000"/>
              </a:lnSpc>
              <a:spcBef>
                <a:spcPts val="500"/>
              </a:spcBef>
              <a:spcAft>
                <a:spcPts val="0"/>
              </a:spcAft>
              <a:buClr>
                <a:schemeClr val="accent1"/>
              </a:buClr>
              <a:buSzPts val="1400"/>
              <a:buFont typeface="Arial"/>
              <a:buChar char="•"/>
              <a:defRPr sz="1400" b="0" i="0" u="none" strike="noStrike" cap="none">
                <a:solidFill>
                  <a:schemeClr val="dk1"/>
                </a:solidFill>
                <a:latin typeface="Century Gothic"/>
                <a:ea typeface="Century Gothic"/>
                <a:cs typeface="Century Gothic"/>
                <a:sym typeface="Century Gothic"/>
              </a:defRPr>
            </a:lvl4pPr>
            <a:lvl5pPr marL="2286000" marR="0" lvl="4"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Century Gothic"/>
                <a:ea typeface="Century Gothic"/>
                <a:cs typeface="Century Gothic"/>
                <a:sym typeface="Century Gothic"/>
              </a:defRPr>
            </a:lvl5pPr>
            <a:lvl6pPr marL="2743200" marR="0" lvl="5"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Century Gothic"/>
                <a:ea typeface="Century Gothic"/>
                <a:cs typeface="Century Gothic"/>
                <a:sym typeface="Century Gothic"/>
              </a:defRPr>
            </a:lvl6pPr>
            <a:lvl7pPr marL="3200400" marR="0" lvl="6"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Century Gothic"/>
                <a:ea typeface="Century Gothic"/>
                <a:cs typeface="Century Gothic"/>
                <a:sym typeface="Century Gothic"/>
              </a:defRPr>
            </a:lvl7pPr>
            <a:lvl8pPr marL="3657600" marR="0" lvl="7"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Century Gothic"/>
                <a:ea typeface="Century Gothic"/>
                <a:cs typeface="Century Gothic"/>
                <a:sym typeface="Century Gothic"/>
              </a:defRPr>
            </a:lvl8pPr>
            <a:lvl9pPr marL="4114800" marR="0" lvl="8"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Century Gothic"/>
                <a:ea typeface="Century Gothic"/>
                <a:cs typeface="Century Gothic"/>
                <a:sym typeface="Century Gothic"/>
              </a:defRPr>
            </a:lvl9pPr>
          </a:lstStyle>
          <a:p>
            <a:endParaRPr/>
          </a:p>
        </p:txBody>
      </p:sp>
      <p:sp>
        <p:nvSpPr>
          <p:cNvPr id="15" name="Google Shape;15;p63"/>
          <p:cNvSpPr txBox="1">
            <a:spLocks noGrp="1"/>
          </p:cNvSpPr>
          <p:nvPr>
            <p:ph type="dt" idx="10"/>
          </p:nvPr>
        </p:nvSpPr>
        <p:spPr>
          <a:xfrm>
            <a:off x="7232830" y="330370"/>
            <a:ext cx="2515396" cy="309201"/>
          </a:xfrm>
          <a:prstGeom prst="rect">
            <a:avLst/>
          </a:prstGeom>
          <a:noFill/>
          <a:ln>
            <a:noFill/>
          </a:ln>
        </p:spPr>
        <p:txBody>
          <a:bodyPr spcFirstLastPara="1" wrap="square" lIns="91425" tIns="45700" rIns="91425" bIns="45700" anchor="ctr" anchorCtr="0">
            <a:noAutofit/>
          </a:bodyPr>
          <a:lstStyle>
            <a:lvl1pPr marR="0" lvl="0" algn="r" rtl="0">
              <a:spcBef>
                <a:spcPts val="0"/>
              </a:spcBef>
              <a:spcAft>
                <a:spcPts val="0"/>
              </a:spcAft>
              <a:buSzPts val="1400"/>
              <a:buNone/>
              <a:defRPr sz="1000" b="0" i="0" u="none" strike="noStrike" cap="none">
                <a:solidFill>
                  <a:srgbClr val="888888"/>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2pPr>
            <a:lvl3pPr marR="0" lvl="2"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3pPr>
            <a:lvl4pPr marR="0" lvl="3"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4pPr>
            <a:lvl5pPr marR="0" lvl="4"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5pPr>
            <a:lvl6pPr marR="0" lvl="5"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6pPr>
            <a:lvl7pPr marR="0" lvl="6"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7pPr>
            <a:lvl8pPr marR="0" lvl="7"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8pPr>
            <a:lvl9pPr marR="0" lvl="8"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9pPr>
          </a:lstStyle>
          <a:p>
            <a:endParaRPr/>
          </a:p>
        </p:txBody>
      </p:sp>
      <p:sp>
        <p:nvSpPr>
          <p:cNvPr id="16" name="Google Shape;16;p63"/>
          <p:cNvSpPr txBox="1">
            <a:spLocks noGrp="1"/>
          </p:cNvSpPr>
          <p:nvPr>
            <p:ph type="ftr" idx="11"/>
          </p:nvPr>
        </p:nvSpPr>
        <p:spPr>
          <a:xfrm>
            <a:off x="1130270" y="329307"/>
            <a:ext cx="5938836" cy="309201"/>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000" b="0" i="0" u="none" strike="noStrike" cap="none">
                <a:solidFill>
                  <a:srgbClr val="888888"/>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2pPr>
            <a:lvl3pPr marR="0" lvl="2"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3pPr>
            <a:lvl4pPr marR="0" lvl="3"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4pPr>
            <a:lvl5pPr marR="0" lvl="4"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5pPr>
            <a:lvl6pPr marR="0" lvl="5"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6pPr>
            <a:lvl7pPr marR="0" lvl="6"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7pPr>
            <a:lvl8pPr marR="0" lvl="7"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8pPr>
            <a:lvl9pPr marR="0" lvl="8"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9pPr>
          </a:lstStyle>
          <a:p>
            <a:endParaRPr/>
          </a:p>
        </p:txBody>
      </p:sp>
      <p:sp>
        <p:nvSpPr>
          <p:cNvPr id="17" name="Google Shape;17;p63"/>
          <p:cNvSpPr txBox="1">
            <a:spLocks noGrp="1"/>
          </p:cNvSpPr>
          <p:nvPr>
            <p:ph type="sldNum" idx="12"/>
          </p:nvPr>
        </p:nvSpPr>
        <p:spPr>
          <a:xfrm>
            <a:off x="9918076" y="137408"/>
            <a:ext cx="811019" cy="503578"/>
          </a:xfrm>
          <a:prstGeom prst="rect">
            <a:avLst/>
          </a:prstGeom>
          <a:noFill/>
          <a:ln>
            <a:noFill/>
          </a:ln>
        </p:spPr>
        <p:txBody>
          <a:bodyPr spcFirstLastPara="1" wrap="square" lIns="91425" tIns="45700" rIns="91425" bIns="45700" anchor="t" anchorCtr="0">
            <a:noAutofit/>
          </a:bodyPr>
          <a:lstStyle>
            <a:lvl1pPr marL="0" marR="0" lvl="0" indent="0" algn="r" rtl="0">
              <a:spcBef>
                <a:spcPts val="0"/>
              </a:spcBef>
              <a:buNone/>
              <a:defRPr sz="2800" b="0" i="0" u="none" strike="noStrike" cap="none">
                <a:solidFill>
                  <a:schemeClr val="accent1"/>
                </a:solidFill>
                <a:latin typeface="Century Gothic"/>
                <a:ea typeface="Century Gothic"/>
                <a:cs typeface="Century Gothic"/>
                <a:sym typeface="Century Gothic"/>
              </a:defRPr>
            </a:lvl1pPr>
            <a:lvl2pPr marL="0" marR="0" lvl="1" indent="0" algn="r" rtl="0">
              <a:spcBef>
                <a:spcPts val="0"/>
              </a:spcBef>
              <a:buNone/>
              <a:defRPr sz="2800" b="0" i="0" u="none" strike="noStrike" cap="none">
                <a:solidFill>
                  <a:schemeClr val="accent1"/>
                </a:solidFill>
                <a:latin typeface="Century Gothic"/>
                <a:ea typeface="Century Gothic"/>
                <a:cs typeface="Century Gothic"/>
                <a:sym typeface="Century Gothic"/>
              </a:defRPr>
            </a:lvl2pPr>
            <a:lvl3pPr marL="0" marR="0" lvl="2" indent="0" algn="r" rtl="0">
              <a:spcBef>
                <a:spcPts val="0"/>
              </a:spcBef>
              <a:buNone/>
              <a:defRPr sz="2800" b="0" i="0" u="none" strike="noStrike" cap="none">
                <a:solidFill>
                  <a:schemeClr val="accent1"/>
                </a:solidFill>
                <a:latin typeface="Century Gothic"/>
                <a:ea typeface="Century Gothic"/>
                <a:cs typeface="Century Gothic"/>
                <a:sym typeface="Century Gothic"/>
              </a:defRPr>
            </a:lvl3pPr>
            <a:lvl4pPr marL="0" marR="0" lvl="3" indent="0" algn="r" rtl="0">
              <a:spcBef>
                <a:spcPts val="0"/>
              </a:spcBef>
              <a:buNone/>
              <a:defRPr sz="2800" b="0" i="0" u="none" strike="noStrike" cap="none">
                <a:solidFill>
                  <a:schemeClr val="accent1"/>
                </a:solidFill>
                <a:latin typeface="Century Gothic"/>
                <a:ea typeface="Century Gothic"/>
                <a:cs typeface="Century Gothic"/>
                <a:sym typeface="Century Gothic"/>
              </a:defRPr>
            </a:lvl4pPr>
            <a:lvl5pPr marL="0" marR="0" lvl="4" indent="0" algn="r" rtl="0">
              <a:spcBef>
                <a:spcPts val="0"/>
              </a:spcBef>
              <a:buNone/>
              <a:defRPr sz="2800" b="0" i="0" u="none" strike="noStrike" cap="none">
                <a:solidFill>
                  <a:schemeClr val="accent1"/>
                </a:solidFill>
                <a:latin typeface="Century Gothic"/>
                <a:ea typeface="Century Gothic"/>
                <a:cs typeface="Century Gothic"/>
                <a:sym typeface="Century Gothic"/>
              </a:defRPr>
            </a:lvl5pPr>
            <a:lvl6pPr marL="0" marR="0" lvl="5" indent="0" algn="r" rtl="0">
              <a:spcBef>
                <a:spcPts val="0"/>
              </a:spcBef>
              <a:buNone/>
              <a:defRPr sz="2800" b="0" i="0" u="none" strike="noStrike" cap="none">
                <a:solidFill>
                  <a:schemeClr val="accent1"/>
                </a:solidFill>
                <a:latin typeface="Century Gothic"/>
                <a:ea typeface="Century Gothic"/>
                <a:cs typeface="Century Gothic"/>
                <a:sym typeface="Century Gothic"/>
              </a:defRPr>
            </a:lvl6pPr>
            <a:lvl7pPr marL="0" marR="0" lvl="6" indent="0" algn="r" rtl="0">
              <a:spcBef>
                <a:spcPts val="0"/>
              </a:spcBef>
              <a:buNone/>
              <a:defRPr sz="2800" b="0" i="0" u="none" strike="noStrike" cap="none">
                <a:solidFill>
                  <a:schemeClr val="accent1"/>
                </a:solidFill>
                <a:latin typeface="Century Gothic"/>
                <a:ea typeface="Century Gothic"/>
                <a:cs typeface="Century Gothic"/>
                <a:sym typeface="Century Gothic"/>
              </a:defRPr>
            </a:lvl7pPr>
            <a:lvl8pPr marL="0" marR="0" lvl="7" indent="0" algn="r" rtl="0">
              <a:spcBef>
                <a:spcPts val="0"/>
              </a:spcBef>
              <a:buNone/>
              <a:defRPr sz="2800" b="0" i="0" u="none" strike="noStrike" cap="none">
                <a:solidFill>
                  <a:schemeClr val="accent1"/>
                </a:solidFill>
                <a:latin typeface="Century Gothic"/>
                <a:ea typeface="Century Gothic"/>
                <a:cs typeface="Century Gothic"/>
                <a:sym typeface="Century Gothic"/>
              </a:defRPr>
            </a:lvl8pPr>
            <a:lvl9pPr marL="0" marR="0" lvl="8" indent="0" algn="r" rtl="0">
              <a:spcBef>
                <a:spcPts val="0"/>
              </a:spcBef>
              <a:buNone/>
              <a:defRPr sz="2800" b="0" i="0" u="none" strike="noStrike" cap="none">
                <a:solidFill>
                  <a:schemeClr val="accent1"/>
                </a:solidFill>
                <a:latin typeface="Century Gothic"/>
                <a:ea typeface="Century Gothic"/>
                <a:cs typeface="Century Gothic"/>
                <a:sym typeface="Century Gothic"/>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919986237"/>
      </p:ext>
    </p:extLst>
  </p:cSld>
  <p:clrMap bg1="lt1" tx1="dk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emf"/><Relationship Id="rId1" Type="http://schemas.openxmlformats.org/officeDocument/2006/relationships/slideLayout" Target="../slideLayouts/slideLayout1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12.emf"/><Relationship Id="rId4" Type="http://schemas.openxmlformats.org/officeDocument/2006/relationships/image" Target="../media/image11.png"/></Relationships>
</file>

<file path=ppt/slides/_rels/slide3.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12.emf"/><Relationship Id="rId4" Type="http://schemas.openxmlformats.org/officeDocument/2006/relationships/image" Target="../media/image11.png"/></Relationships>
</file>

<file path=ppt/slides/_rels/slide4.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2.emf"/><Relationship Id="rId5" Type="http://schemas.openxmlformats.org/officeDocument/2006/relationships/image" Target="../media/image11.png"/><Relationship Id="rId4" Type="http://schemas.openxmlformats.org/officeDocument/2006/relationships/image" Target="../media/image10.emf"/></Relationships>
</file>

<file path=ppt/slides/_rels/slide5.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2.emf"/><Relationship Id="rId5" Type="http://schemas.openxmlformats.org/officeDocument/2006/relationships/image" Target="../media/image11.png"/><Relationship Id="rId4" Type="http://schemas.openxmlformats.org/officeDocument/2006/relationships/image" Target="../media/image10.emf"/></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2.emf"/><Relationship Id="rId5" Type="http://schemas.openxmlformats.org/officeDocument/2006/relationships/image" Target="../media/image11.png"/><Relationship Id="rId4" Type="http://schemas.openxmlformats.org/officeDocument/2006/relationships/image" Target="../media/image10.emf"/></Relationships>
</file>

<file path=ppt/slides/_rels/slide7.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2.emf"/><Relationship Id="rId5" Type="http://schemas.openxmlformats.org/officeDocument/2006/relationships/image" Target="../media/image11.png"/><Relationship Id="rId4" Type="http://schemas.openxmlformats.org/officeDocument/2006/relationships/image" Target="../media/image10.emf"/></Relationships>
</file>

<file path=ppt/slides/_rels/slide8.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2.emf"/><Relationship Id="rId5" Type="http://schemas.openxmlformats.org/officeDocument/2006/relationships/image" Target="../media/image11.png"/><Relationship Id="rId4" Type="http://schemas.openxmlformats.org/officeDocument/2006/relationships/image" Target="../media/image10.emf"/></Relationships>
</file>

<file path=ppt/slides/_rels/slide9.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12.emf"/><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12.emf"/><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2.emf"/><Relationship Id="rId5" Type="http://schemas.openxmlformats.org/officeDocument/2006/relationships/image" Target="../media/image11.png"/><Relationship Id="rId4" Type="http://schemas.openxmlformats.org/officeDocument/2006/relationships/image" Target="../media/image10.emf"/></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media/image12.emf"/><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19.jpg"/></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12.emf"/><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18.png"/></Relationships>
</file>

<file path=ppt/slides/_rels/slide14.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18.png"/><Relationship Id="rId7"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10.emf"/><Relationship Id="rId5" Type="http://schemas.openxmlformats.org/officeDocument/2006/relationships/image" Target="../media/image21.jpg"/><Relationship Id="rId4" Type="http://schemas.openxmlformats.org/officeDocument/2006/relationships/image" Target="../media/image20.png"/></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12.emf"/><Relationship Id="rId5" Type="http://schemas.openxmlformats.org/officeDocument/2006/relationships/image" Target="../media/image11.png"/><Relationship Id="rId4" Type="http://schemas.openxmlformats.org/officeDocument/2006/relationships/image" Target="../media/image10.emf"/></Relationships>
</file>

<file path=ppt/slides/_rels/slide16.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12.emf"/><Relationship Id="rId4" Type="http://schemas.openxmlformats.org/officeDocument/2006/relationships/image" Target="../media/image11.png"/></Relationships>
</file>

<file path=ppt/slides/_rels/slide17.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12.emf"/><Relationship Id="rId5" Type="http://schemas.openxmlformats.org/officeDocument/2006/relationships/image" Target="../media/image11.png"/><Relationship Id="rId4" Type="http://schemas.openxmlformats.org/officeDocument/2006/relationships/image" Target="../media/image10.emf"/></Relationships>
</file>

<file path=ppt/slides/_rels/slide18.xml.rels><?xml version="1.0" encoding="UTF-8" standalone="yes"?>
<Relationships xmlns="http://schemas.openxmlformats.org/package/2006/relationships"><Relationship Id="rId3" Type="http://schemas.openxmlformats.org/officeDocument/2006/relationships/hyperlink" Target="https://hubstaff.com/tasks/project-management-deliverables" TargetMode="External"/><Relationship Id="rId7" Type="http://schemas.openxmlformats.org/officeDocument/2006/relationships/image" Target="../media/image12.emf"/><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20.png"/></Relationships>
</file>

<file path=ppt/slides/_rels/slide19.xml.rels><?xml version="1.0" encoding="UTF-8" standalone="yes"?>
<Relationships xmlns="http://schemas.openxmlformats.org/package/2006/relationships"><Relationship Id="rId3" Type="http://schemas.openxmlformats.org/officeDocument/2006/relationships/hyperlink" Target="https://blog.hubstaff.com/project-timeline/" TargetMode="External"/><Relationship Id="rId7" Type="http://schemas.openxmlformats.org/officeDocument/2006/relationships/image" Target="../media/image12.emf"/><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23.jpg"/></Relationships>
</file>

<file path=ppt/slides/_rels/slide20.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12.emf"/><Relationship Id="rId5" Type="http://schemas.openxmlformats.org/officeDocument/2006/relationships/image" Target="../media/image11.png"/><Relationship Id="rId4" Type="http://schemas.openxmlformats.org/officeDocument/2006/relationships/image" Target="../media/image10.emf"/></Relationships>
</file>

<file path=ppt/slides/_rels/slide2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2.emf"/><Relationship Id="rId5" Type="http://schemas.openxmlformats.org/officeDocument/2006/relationships/image" Target="../media/image11.png"/><Relationship Id="rId4" Type="http://schemas.openxmlformats.org/officeDocument/2006/relationships/image" Target="../media/image10.emf"/></Relationships>
</file>

<file path=ppt/slides/_rels/slide22.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12.emf"/><Relationship Id="rId5" Type="http://schemas.openxmlformats.org/officeDocument/2006/relationships/image" Target="../media/image11.png"/><Relationship Id="rId4" Type="http://schemas.openxmlformats.org/officeDocument/2006/relationships/image" Target="../media/image10.emf"/></Relationships>
</file>

<file path=ppt/slides/_rels/slide23.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27.png"/><Relationship Id="rId7" Type="http://schemas.openxmlformats.org/officeDocument/2006/relationships/image" Target="../media/image11.png"/><Relationship Id="rId2" Type="http://schemas.openxmlformats.org/officeDocument/2006/relationships/notesSlide" Target="../notesSlides/notesSlide22.xml"/><Relationship Id="rId1" Type="http://schemas.openxmlformats.org/officeDocument/2006/relationships/slideLayout" Target="../slideLayouts/slideLayout3.xml"/><Relationship Id="rId6" Type="http://schemas.openxmlformats.org/officeDocument/2006/relationships/image" Target="../media/image10.emf"/><Relationship Id="rId5" Type="http://schemas.openxmlformats.org/officeDocument/2006/relationships/image" Target="../media/image18.png"/><Relationship Id="rId4" Type="http://schemas.openxmlformats.org/officeDocument/2006/relationships/image" Target="../media/image28.png"/></Relationships>
</file>

<file path=ppt/slides/_rels/slide24.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29.png"/><Relationship Id="rId7" Type="http://schemas.openxmlformats.org/officeDocument/2006/relationships/image" Target="../media/image11.png"/><Relationship Id="rId2" Type="http://schemas.openxmlformats.org/officeDocument/2006/relationships/notesSlide" Target="../notesSlides/notesSlide23.xml"/><Relationship Id="rId1" Type="http://schemas.openxmlformats.org/officeDocument/2006/relationships/slideLayout" Target="../slideLayouts/slideLayout3.xml"/><Relationship Id="rId6" Type="http://schemas.openxmlformats.org/officeDocument/2006/relationships/image" Target="../media/image10.emf"/><Relationship Id="rId5" Type="http://schemas.openxmlformats.org/officeDocument/2006/relationships/image" Target="../media/image18.png"/><Relationship Id="rId4" Type="http://schemas.openxmlformats.org/officeDocument/2006/relationships/image" Target="../media/image30.png"/></Relationships>
</file>

<file path=ppt/slides/_rels/slide25.xml.rels><?xml version="1.0" encoding="UTF-8" standalone="yes"?>
<Relationships xmlns="http://schemas.openxmlformats.org/package/2006/relationships"><Relationship Id="rId3" Type="http://schemas.openxmlformats.org/officeDocument/2006/relationships/image" Target="../media/image31.png"/><Relationship Id="rId7" Type="http://schemas.openxmlformats.org/officeDocument/2006/relationships/image" Target="../media/image12.emf"/><Relationship Id="rId2" Type="http://schemas.openxmlformats.org/officeDocument/2006/relationships/notesSlide" Target="../notesSlides/notesSlide24.xml"/><Relationship Id="rId1" Type="http://schemas.openxmlformats.org/officeDocument/2006/relationships/slideLayout" Target="../slideLayouts/slideLayout3.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32.png"/></Relationships>
</file>

<file path=ppt/slides/_rels/slide26.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25.xml"/><Relationship Id="rId1" Type="http://schemas.openxmlformats.org/officeDocument/2006/relationships/slideLayout" Target="../slideLayouts/slideLayout2.xml"/><Relationship Id="rId5" Type="http://schemas.openxmlformats.org/officeDocument/2006/relationships/image" Target="../media/image12.emf"/><Relationship Id="rId4" Type="http://schemas.openxmlformats.org/officeDocument/2006/relationships/image" Target="../media/image11.png"/></Relationships>
</file>

<file path=ppt/slides/_rels/slide27.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33.png"/><Relationship Id="rId7" Type="http://schemas.openxmlformats.org/officeDocument/2006/relationships/image" Target="../media/image11.png"/><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10.emf"/><Relationship Id="rId5" Type="http://schemas.openxmlformats.org/officeDocument/2006/relationships/image" Target="../media/image35.png"/><Relationship Id="rId4" Type="http://schemas.openxmlformats.org/officeDocument/2006/relationships/image" Target="../media/image34.png"/></Relationships>
</file>

<file path=ppt/slides/_rels/slide28.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27.xml"/><Relationship Id="rId1" Type="http://schemas.openxmlformats.org/officeDocument/2006/relationships/slideLayout" Target="../slideLayouts/slideLayout2.xml"/><Relationship Id="rId5" Type="http://schemas.openxmlformats.org/officeDocument/2006/relationships/image" Target="../media/image12.emf"/><Relationship Id="rId4" Type="http://schemas.openxmlformats.org/officeDocument/2006/relationships/image" Target="../media/image11.png"/></Relationships>
</file>

<file path=ppt/slides/_rels/slide29.xml.rels><?xml version="1.0" encoding="UTF-8" standalone="yes"?>
<Relationships xmlns="http://schemas.openxmlformats.org/package/2006/relationships"><Relationship Id="rId3" Type="http://schemas.openxmlformats.org/officeDocument/2006/relationships/image" Target="../media/image36.png"/><Relationship Id="rId7" Type="http://schemas.openxmlformats.org/officeDocument/2006/relationships/image" Target="../media/image12.emf"/><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18.png"/></Relationships>
</file>

<file path=ppt/slides/_rels/slide30.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29.xml"/><Relationship Id="rId1" Type="http://schemas.openxmlformats.org/officeDocument/2006/relationships/slideLayout" Target="../slideLayouts/slideLayout2.xml"/><Relationship Id="rId5" Type="http://schemas.openxmlformats.org/officeDocument/2006/relationships/image" Target="../media/image12.emf"/><Relationship Id="rId4" Type="http://schemas.openxmlformats.org/officeDocument/2006/relationships/image" Target="../media/image11.png"/></Relationships>
</file>

<file path=ppt/slides/_rels/slide3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30.xml"/><Relationship Id="rId1" Type="http://schemas.openxmlformats.org/officeDocument/2006/relationships/slideLayout" Target="../slideLayouts/slideLayout2.xml"/><Relationship Id="rId6" Type="http://schemas.openxmlformats.org/officeDocument/2006/relationships/image" Target="../media/image12.emf"/><Relationship Id="rId5" Type="http://schemas.openxmlformats.org/officeDocument/2006/relationships/image" Target="../media/image11.png"/><Relationship Id="rId4" Type="http://schemas.openxmlformats.org/officeDocument/2006/relationships/image" Target="../media/image10.emf"/></Relationships>
</file>

<file path=ppt/slides/_rels/slide3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31.xml"/><Relationship Id="rId1" Type="http://schemas.openxmlformats.org/officeDocument/2006/relationships/slideLayout" Target="../slideLayouts/slideLayout2.xml"/><Relationship Id="rId6" Type="http://schemas.openxmlformats.org/officeDocument/2006/relationships/image" Target="../media/image12.emf"/><Relationship Id="rId5" Type="http://schemas.openxmlformats.org/officeDocument/2006/relationships/image" Target="../media/image11.png"/><Relationship Id="rId4" Type="http://schemas.openxmlformats.org/officeDocument/2006/relationships/image" Target="../media/image10.emf"/></Relationships>
</file>

<file path=ppt/slides/_rels/slide3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32.xml"/><Relationship Id="rId1" Type="http://schemas.openxmlformats.org/officeDocument/2006/relationships/slideLayout" Target="../slideLayouts/slideLayout2.xml"/><Relationship Id="rId6" Type="http://schemas.openxmlformats.org/officeDocument/2006/relationships/image" Target="../media/image12.emf"/><Relationship Id="rId5" Type="http://schemas.openxmlformats.org/officeDocument/2006/relationships/image" Target="../media/image11.png"/><Relationship Id="rId4" Type="http://schemas.openxmlformats.org/officeDocument/2006/relationships/image" Target="../media/image10.emf"/></Relationships>
</file>

<file path=ppt/slides/_rels/slide34.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37.png"/><Relationship Id="rId7" Type="http://schemas.openxmlformats.org/officeDocument/2006/relationships/image" Target="../media/image11.png"/><Relationship Id="rId2" Type="http://schemas.openxmlformats.org/officeDocument/2006/relationships/notesSlide" Target="../notesSlides/notesSlide33.xml"/><Relationship Id="rId1" Type="http://schemas.openxmlformats.org/officeDocument/2006/relationships/slideLayout" Target="../slideLayouts/slideLayout2.xml"/><Relationship Id="rId6" Type="http://schemas.openxmlformats.org/officeDocument/2006/relationships/image" Target="../media/image10.emf"/><Relationship Id="rId5" Type="http://schemas.openxmlformats.org/officeDocument/2006/relationships/image" Target="../media/image18.png"/><Relationship Id="rId4" Type="http://schemas.openxmlformats.org/officeDocument/2006/relationships/image" Target="../media/image38.png"/></Relationships>
</file>

<file path=ppt/slides/_rels/slide35.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34.xml"/><Relationship Id="rId1" Type="http://schemas.openxmlformats.org/officeDocument/2006/relationships/slideLayout" Target="../slideLayouts/slideLayout2.xml"/><Relationship Id="rId6" Type="http://schemas.openxmlformats.org/officeDocument/2006/relationships/image" Target="../media/image12.emf"/><Relationship Id="rId5" Type="http://schemas.openxmlformats.org/officeDocument/2006/relationships/image" Target="../media/image11.png"/><Relationship Id="rId4" Type="http://schemas.openxmlformats.org/officeDocument/2006/relationships/image" Target="../media/image10.emf"/></Relationships>
</file>

<file path=ppt/slides/_rels/slide36.xml.rels><?xml version="1.0" encoding="UTF-8" standalone="yes"?>
<Relationships xmlns="http://schemas.openxmlformats.org/package/2006/relationships"><Relationship Id="rId3" Type="http://schemas.openxmlformats.org/officeDocument/2006/relationships/image" Target="../media/image40.png"/><Relationship Id="rId7" Type="http://schemas.openxmlformats.org/officeDocument/2006/relationships/image" Target="../media/image12.emf"/><Relationship Id="rId2" Type="http://schemas.openxmlformats.org/officeDocument/2006/relationships/notesSlide" Target="../notesSlides/notesSlide35.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41.png"/></Relationships>
</file>

<file path=ppt/slides/_rels/slide37.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36.xml"/><Relationship Id="rId1" Type="http://schemas.openxmlformats.org/officeDocument/2006/relationships/slideLayout" Target="../slideLayouts/slideLayout2.xml"/><Relationship Id="rId5" Type="http://schemas.openxmlformats.org/officeDocument/2006/relationships/image" Target="../media/image12.emf"/><Relationship Id="rId4" Type="http://schemas.openxmlformats.org/officeDocument/2006/relationships/image" Target="../media/image11.png"/></Relationships>
</file>

<file path=ppt/slides/_rels/slide38.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37.xml"/><Relationship Id="rId1" Type="http://schemas.openxmlformats.org/officeDocument/2006/relationships/slideLayout" Target="../slideLayouts/slideLayout2.xml"/><Relationship Id="rId5" Type="http://schemas.openxmlformats.org/officeDocument/2006/relationships/image" Target="../media/image12.emf"/><Relationship Id="rId4" Type="http://schemas.openxmlformats.org/officeDocument/2006/relationships/image" Target="../media/image11.png"/></Relationships>
</file>

<file path=ppt/slides/_rels/slide3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38.xml"/><Relationship Id="rId1" Type="http://schemas.openxmlformats.org/officeDocument/2006/relationships/slideLayout" Target="../slideLayouts/slideLayout2.xml"/><Relationship Id="rId6" Type="http://schemas.openxmlformats.org/officeDocument/2006/relationships/image" Target="../media/image12.emf"/><Relationship Id="rId5" Type="http://schemas.openxmlformats.org/officeDocument/2006/relationships/image" Target="../media/image11.png"/><Relationship Id="rId4" Type="http://schemas.openxmlformats.org/officeDocument/2006/relationships/image" Target="../media/image10.emf"/></Relationships>
</file>

<file path=ppt/slides/_rels/slide40.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media/image12.emf"/><Relationship Id="rId2" Type="http://schemas.openxmlformats.org/officeDocument/2006/relationships/notesSlide" Target="../notesSlides/notesSlide39.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42.jpg"/></Relationships>
</file>

<file path=ppt/slides/_rels/slide41.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43.png"/><Relationship Id="rId7" Type="http://schemas.openxmlformats.org/officeDocument/2006/relationships/image" Target="../media/image11.png"/><Relationship Id="rId2" Type="http://schemas.openxmlformats.org/officeDocument/2006/relationships/notesSlide" Target="../notesSlides/notesSlide40.xml"/><Relationship Id="rId1" Type="http://schemas.openxmlformats.org/officeDocument/2006/relationships/slideLayout" Target="../slideLayouts/slideLayout2.xml"/><Relationship Id="rId6" Type="http://schemas.openxmlformats.org/officeDocument/2006/relationships/image" Target="../media/image10.emf"/><Relationship Id="rId5" Type="http://schemas.openxmlformats.org/officeDocument/2006/relationships/image" Target="../media/image45.png"/><Relationship Id="rId4" Type="http://schemas.openxmlformats.org/officeDocument/2006/relationships/image" Target="../media/image44.png"/></Relationships>
</file>

<file path=ppt/slides/_rels/slide42.xml.rels><?xml version="1.0" encoding="UTF-8" standalone="yes"?>
<Relationships xmlns="http://schemas.openxmlformats.org/package/2006/relationships"><Relationship Id="rId3" Type="http://schemas.openxmlformats.org/officeDocument/2006/relationships/image" Target="../media/image46.png"/><Relationship Id="rId7" Type="http://schemas.openxmlformats.org/officeDocument/2006/relationships/image" Target="../media/image12.emf"/><Relationship Id="rId2" Type="http://schemas.openxmlformats.org/officeDocument/2006/relationships/notesSlide" Target="../notesSlides/notesSlide41.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47.png"/></Relationships>
</file>

<file path=ppt/slides/_rels/slide43.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48.png"/><Relationship Id="rId7" Type="http://schemas.openxmlformats.org/officeDocument/2006/relationships/image" Target="../media/image10.emf"/><Relationship Id="rId2" Type="http://schemas.openxmlformats.org/officeDocument/2006/relationships/notesSlide" Target="../notesSlides/notesSlide42.xml"/><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50.png"/><Relationship Id="rId4" Type="http://schemas.openxmlformats.org/officeDocument/2006/relationships/image" Target="../media/image49.png"/><Relationship Id="rId9" Type="http://schemas.openxmlformats.org/officeDocument/2006/relationships/image" Target="../media/image12.emf"/></Relationships>
</file>

<file path=ppt/slides/_rels/slide44.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43.xml"/><Relationship Id="rId1" Type="http://schemas.openxmlformats.org/officeDocument/2006/relationships/slideLayout" Target="../slideLayouts/slideLayout2.xml"/><Relationship Id="rId5" Type="http://schemas.openxmlformats.org/officeDocument/2006/relationships/image" Target="../media/image12.emf"/><Relationship Id="rId4" Type="http://schemas.openxmlformats.org/officeDocument/2006/relationships/image" Target="../media/image11.png"/></Relationships>
</file>

<file path=ppt/slides/_rels/slide45.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44.xml"/><Relationship Id="rId1" Type="http://schemas.openxmlformats.org/officeDocument/2006/relationships/slideLayout" Target="../slideLayouts/slideLayout2.xml"/><Relationship Id="rId5" Type="http://schemas.openxmlformats.org/officeDocument/2006/relationships/image" Target="../media/image12.emf"/><Relationship Id="rId4" Type="http://schemas.openxmlformats.org/officeDocument/2006/relationships/image" Target="../media/image11.png"/></Relationships>
</file>

<file path=ppt/slides/_rels/slide46.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45.xml"/><Relationship Id="rId1" Type="http://schemas.openxmlformats.org/officeDocument/2006/relationships/slideLayout" Target="../slideLayouts/slideLayout2.xml"/><Relationship Id="rId6" Type="http://schemas.openxmlformats.org/officeDocument/2006/relationships/image" Target="../media/image12.emf"/><Relationship Id="rId5" Type="http://schemas.openxmlformats.org/officeDocument/2006/relationships/image" Target="../media/image11.png"/><Relationship Id="rId4" Type="http://schemas.openxmlformats.org/officeDocument/2006/relationships/image" Target="../media/image10.emf"/></Relationships>
</file>

<file path=ppt/slides/_rels/slide47.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46.xml"/><Relationship Id="rId1" Type="http://schemas.openxmlformats.org/officeDocument/2006/relationships/slideLayout" Target="../slideLayouts/slideLayout2.xml"/><Relationship Id="rId5" Type="http://schemas.openxmlformats.org/officeDocument/2006/relationships/image" Target="../media/image12.emf"/><Relationship Id="rId4" Type="http://schemas.openxmlformats.org/officeDocument/2006/relationships/image" Target="../media/image11.png"/></Relationships>
</file>

<file path=ppt/slides/_rels/slide48.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47.xml"/><Relationship Id="rId1" Type="http://schemas.openxmlformats.org/officeDocument/2006/relationships/slideLayout" Target="../slideLayouts/slideLayout2.xml"/><Relationship Id="rId6" Type="http://schemas.openxmlformats.org/officeDocument/2006/relationships/image" Target="../media/image12.emf"/><Relationship Id="rId5" Type="http://schemas.openxmlformats.org/officeDocument/2006/relationships/image" Target="../media/image11.png"/><Relationship Id="rId4" Type="http://schemas.openxmlformats.org/officeDocument/2006/relationships/image" Target="../media/image10.emf"/></Relationships>
</file>

<file path=ppt/slides/_rels/slide49.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48.xml"/><Relationship Id="rId1" Type="http://schemas.openxmlformats.org/officeDocument/2006/relationships/slideLayout" Target="../slideLayouts/slideLayout2.xml"/><Relationship Id="rId5" Type="http://schemas.openxmlformats.org/officeDocument/2006/relationships/image" Target="../media/image12.emf"/><Relationship Id="rId4" Type="http://schemas.openxmlformats.org/officeDocument/2006/relationships/image" Target="../media/image11.png"/></Relationships>
</file>

<file path=ppt/slides/_rels/slide50.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49.xml"/><Relationship Id="rId1" Type="http://schemas.openxmlformats.org/officeDocument/2006/relationships/slideLayout" Target="../slideLayouts/slideLayout2.xml"/><Relationship Id="rId5" Type="http://schemas.openxmlformats.org/officeDocument/2006/relationships/image" Target="../media/image12.emf"/><Relationship Id="rId4" Type="http://schemas.openxmlformats.org/officeDocument/2006/relationships/image" Target="../media/image11.png"/></Relationships>
</file>

<file path=ppt/slides/_rels/slide51.xml.rels><?xml version="1.0" encoding="UTF-8" standalone="yes"?>
<Relationships xmlns="http://schemas.openxmlformats.org/package/2006/relationships"><Relationship Id="rId3" Type="http://schemas.openxmlformats.org/officeDocument/2006/relationships/hyperlink" Target="https://www.amazon.com/s/ref=dp_byline_sr_ebooks_1?ie=UTF8&amp;field-author=Samuel+Malachowsky&amp;text=Samuel+Malachowsky&amp;sort=relevancerank&amp;search-alias=digital-text" TargetMode="External"/><Relationship Id="rId7" Type="http://schemas.openxmlformats.org/officeDocument/2006/relationships/image" Target="../media/image12.emf"/><Relationship Id="rId2" Type="http://schemas.openxmlformats.org/officeDocument/2006/relationships/notesSlide" Target="../notesSlides/notesSlide50.xml"/><Relationship Id="rId1" Type="http://schemas.openxmlformats.org/officeDocument/2006/relationships/slideLayout" Target="../slideLayouts/slideLayout23.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53.jpg"/></Relationships>
</file>

<file path=ppt/slides/_rels/slide52.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11.png"/><Relationship Id="rId1" Type="http://schemas.openxmlformats.org/officeDocument/2006/relationships/slideLayout" Target="../slideLayouts/slideLayout28.xml"/><Relationship Id="rId6" Type="http://schemas.openxmlformats.org/officeDocument/2006/relationships/image" Target="../media/image55.png"/><Relationship Id="rId5" Type="http://schemas.openxmlformats.org/officeDocument/2006/relationships/image" Target="../media/image10.emf"/><Relationship Id="rId4" Type="http://schemas.openxmlformats.org/officeDocument/2006/relationships/image" Target="../media/image54.emf"/></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2642" y="0"/>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66840" y="4853446"/>
            <a:ext cx="2290734" cy="2054209"/>
          </a:xfrm>
          <a:prstGeom prst="rect">
            <a:avLst/>
          </a:prstGeom>
        </p:spPr>
      </p:pic>
      <p:pic>
        <p:nvPicPr>
          <p:cNvPr id="12" name="Picture 11"/>
          <p:cNvPicPr>
            <a:picLocks noChangeAspect="1"/>
          </p:cNvPicPr>
          <p:nvPr/>
        </p:nvPicPr>
        <p:blipFill>
          <a:blip r:embed="rId5"/>
          <a:stretch>
            <a:fillRect/>
          </a:stretch>
        </p:blipFill>
        <p:spPr>
          <a:xfrm>
            <a:off x="-32546" y="166967"/>
            <a:ext cx="6850972" cy="1542563"/>
          </a:xfrm>
          <a:prstGeom prst="rect">
            <a:avLst/>
          </a:prstGeom>
        </p:spPr>
      </p:pic>
      <p:pic>
        <p:nvPicPr>
          <p:cNvPr id="13" name="Picture 12"/>
          <p:cNvPicPr>
            <a:picLocks noChangeAspect="1"/>
          </p:cNvPicPr>
          <p:nvPr/>
        </p:nvPicPr>
        <p:blipFill>
          <a:blip r:embed="rId6"/>
          <a:stretch>
            <a:fillRect/>
          </a:stretch>
        </p:blipFill>
        <p:spPr>
          <a:xfrm>
            <a:off x="4962338" y="5181600"/>
            <a:ext cx="7390350" cy="1666213"/>
          </a:xfrm>
          <a:prstGeom prst="rect">
            <a:avLst/>
          </a:prstGeom>
        </p:spPr>
      </p:pic>
      <p:sp>
        <p:nvSpPr>
          <p:cNvPr id="14" name="TextBox 13"/>
          <p:cNvSpPr txBox="1"/>
          <p:nvPr/>
        </p:nvSpPr>
        <p:spPr>
          <a:xfrm>
            <a:off x="-132522" y="245750"/>
            <a:ext cx="6950948" cy="138499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Project Leadership</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sym typeface="Arial"/>
              </a:rPr>
              <a:t>Prepared by:</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sym typeface="Arial"/>
              </a:rPr>
              <a:t> Dr. Mona </a:t>
            </a:r>
            <a:r>
              <a:rPr kumimoji="0" lang="en-US" sz="2800" b="1" i="0" u="none" strike="noStrike" kern="1200" cap="none" spc="0" normalizeH="0" baseline="0" noProof="0" dirty="0" err="1">
                <a:ln>
                  <a:noFill/>
                </a:ln>
                <a:solidFill>
                  <a:srgbClr val="24A9E1"/>
                </a:solidFill>
                <a:effectLst/>
                <a:uLnTx/>
                <a:uFillTx/>
                <a:latin typeface="Tajawal Medium" panose="00000600000000000000" pitchFamily="2" charset="-78"/>
                <a:ea typeface="+mn-ea"/>
                <a:cs typeface="Tajawal Medium" panose="00000600000000000000" pitchFamily="2" charset="-78"/>
                <a:sym typeface="Arial"/>
              </a:rPr>
              <a:t>Moustafa</a:t>
            </a:r>
            <a:r>
              <a:rPr kumimoji="0" lang="en-US" sz="2800" b="1"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sym typeface="Arial"/>
              </a:rPr>
              <a:t> </a:t>
            </a:r>
            <a:r>
              <a:rPr kumimoji="0" lang="en-US" sz="2800" b="1" i="0" u="none" strike="noStrike" kern="1200" cap="none" spc="0" normalizeH="0" baseline="0" noProof="0" dirty="0" err="1">
                <a:ln>
                  <a:noFill/>
                </a:ln>
                <a:solidFill>
                  <a:srgbClr val="24A9E1"/>
                </a:solidFill>
                <a:effectLst/>
                <a:uLnTx/>
                <a:uFillTx/>
                <a:latin typeface="Tajawal Medium" panose="00000600000000000000" pitchFamily="2" charset="-78"/>
                <a:ea typeface="+mn-ea"/>
                <a:cs typeface="Tajawal Medium" panose="00000600000000000000" pitchFamily="2" charset="-78"/>
                <a:sym typeface="Arial"/>
              </a:rPr>
              <a:t>Elashry</a:t>
            </a:r>
            <a:endParaRPr kumimoji="0" lang="en-US" sz="2800" b="1"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sym typeface="Arial"/>
            </a:endParaRPr>
          </a:p>
        </p:txBody>
      </p:sp>
      <p:sp>
        <p:nvSpPr>
          <p:cNvPr id="16" name="TextBox 15"/>
          <p:cNvSpPr txBox="1"/>
          <p:nvPr/>
        </p:nvSpPr>
        <p:spPr>
          <a:xfrm>
            <a:off x="4961898" y="5044670"/>
            <a:ext cx="7227460" cy="138499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PMG 511</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L</a:t>
            </a: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5</a:t>
            </a: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 Ch</a:t>
            </a: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5</a:t>
            </a: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 Prioritization: </a:t>
            </a:r>
            <a:b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b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The Core of Project Leadership</a:t>
            </a:r>
            <a:endParaRPr kumimoji="0" lang="en-US" sz="28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sp>
        <p:nvSpPr>
          <p:cNvPr id="5" name="TextBox 4">
            <a:extLst>
              <a:ext uri="{FF2B5EF4-FFF2-40B4-BE49-F238E27FC236}">
                <a16:creationId xmlns:a16="http://schemas.microsoft.com/office/drawing/2014/main" id="{ECBD1B30-66EF-C463-F007-4F25105634E9}"/>
              </a:ext>
            </a:extLst>
          </p:cNvPr>
          <p:cNvSpPr txBox="1"/>
          <p:nvPr/>
        </p:nvSpPr>
        <p:spPr>
          <a:xfrm>
            <a:off x="5341438" y="6449539"/>
            <a:ext cx="6859272" cy="369332"/>
          </a:xfrm>
          <a:prstGeom prst="rect">
            <a:avLst/>
          </a:prstGeom>
          <a:solidFill>
            <a:srgbClr val="002060"/>
          </a:solidFill>
        </p:spPr>
        <p:txBody>
          <a:bodyPr wrap="square">
            <a:spAutoFit/>
          </a:bodyPr>
          <a:lstStyle/>
          <a:p>
            <a:pPr algn="ctr"/>
            <a:r>
              <a:rPr lang="en-US" sz="1800" dirty="0">
                <a:solidFill>
                  <a:schemeClr val="bg1"/>
                </a:solidFill>
              </a:rPr>
              <a:t>Putting ‘this’ before ‘that,’ and deciding what is more important</a:t>
            </a:r>
          </a:p>
        </p:txBody>
      </p:sp>
    </p:spTree>
    <p:extLst>
      <p:ext uri="{BB962C8B-B14F-4D97-AF65-F5344CB8AC3E}">
        <p14:creationId xmlns:p14="http://schemas.microsoft.com/office/powerpoint/2010/main" val="3209404497"/>
      </p:ext>
    </p:extLst>
  </p:cSld>
  <p:clrMapOvr>
    <a:masterClrMapping/>
  </p:clrMapOvr>
  <mc:AlternateContent xmlns:mc="http://schemas.openxmlformats.org/markup-compatibility/2006" xmlns:p14="http://schemas.microsoft.com/office/powerpoint/2010/main">
    <mc:Choice Requires="p14">
      <p:transition spd="slow" p14:dur="2000" advTm="11471"/>
    </mc:Choice>
    <mc:Fallback xmlns="">
      <p:transition spd="slow" advTm="11471"/>
    </mc:Fallback>
  </mc:AlternateContent>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Shape 113"/>
        <p:cNvGrpSpPr/>
        <p:nvPr/>
      </p:nvGrpSpPr>
      <p:grpSpPr>
        <a:xfrm>
          <a:off x="0" y="0"/>
          <a:ext cx="0" cy="0"/>
          <a:chOff x="0" y="0"/>
          <a:chExt cx="0" cy="0"/>
        </a:xfrm>
      </p:grpSpPr>
      <p:sp>
        <p:nvSpPr>
          <p:cNvPr id="115" name="Google Shape;115;p2"/>
          <p:cNvSpPr txBox="1">
            <a:spLocks noGrp="1"/>
          </p:cNvSpPr>
          <p:nvPr>
            <p:ph type="subTitle" idx="1"/>
          </p:nvPr>
        </p:nvSpPr>
        <p:spPr>
          <a:xfrm>
            <a:off x="794092" y="1946776"/>
            <a:ext cx="8637072" cy="3531724"/>
          </a:xfrm>
          <a:prstGeom prst="rect">
            <a:avLst/>
          </a:prstGeom>
          <a:noFill/>
          <a:ln>
            <a:noFill/>
          </a:ln>
        </p:spPr>
        <p:txBody>
          <a:bodyPr spcFirstLastPara="1" wrap="square" lIns="91425" tIns="91425" rIns="91425" bIns="91425" anchor="t" anchorCtr="0">
            <a:normAutofit fontScale="92500" lnSpcReduction="10000"/>
          </a:bodyPr>
          <a:lstStyle/>
          <a:p>
            <a:pPr marL="914400" lvl="2" indent="0" algn="l" rtl="0">
              <a:lnSpc>
                <a:spcPct val="120000"/>
              </a:lnSpc>
              <a:spcBef>
                <a:spcPts val="0"/>
              </a:spcBef>
              <a:spcAft>
                <a:spcPts val="0"/>
              </a:spcAft>
              <a:buSzPts val="1800"/>
              <a:buNone/>
            </a:pPr>
            <a:r>
              <a:rPr lang="en-US" sz="2400" dirty="0">
                <a:solidFill>
                  <a:srgbClr val="002060"/>
                </a:solidFill>
              </a:rPr>
              <a:t>5.1 Why is Prioritization So Essential?</a:t>
            </a:r>
          </a:p>
          <a:p>
            <a:pPr marL="914400" lvl="2" indent="0" algn="l" rtl="0">
              <a:lnSpc>
                <a:spcPct val="120000"/>
              </a:lnSpc>
              <a:spcBef>
                <a:spcPts val="0"/>
              </a:spcBef>
              <a:spcAft>
                <a:spcPts val="0"/>
              </a:spcAft>
              <a:buSzPts val="1800"/>
              <a:buNone/>
            </a:pPr>
            <a:r>
              <a:rPr lang="en-US" sz="2400" dirty="0">
                <a:solidFill>
                  <a:srgbClr val="002060"/>
                </a:solidFill>
              </a:rPr>
              <a:t>5.2 Estimation Methods</a:t>
            </a:r>
          </a:p>
          <a:p>
            <a:pPr marL="914400" lvl="2" indent="0" algn="l" rtl="0">
              <a:lnSpc>
                <a:spcPct val="120000"/>
              </a:lnSpc>
              <a:spcBef>
                <a:spcPts val="0"/>
              </a:spcBef>
              <a:spcAft>
                <a:spcPts val="0"/>
              </a:spcAft>
              <a:buSzPts val="1800"/>
              <a:buNone/>
            </a:pPr>
            <a:r>
              <a:rPr lang="en-US" sz="2400" dirty="0">
                <a:solidFill>
                  <a:srgbClr val="002060"/>
                </a:solidFill>
              </a:rPr>
              <a:t>5.3 Estimates vs. Commitments</a:t>
            </a:r>
          </a:p>
          <a:p>
            <a:pPr marL="914400" lvl="2" indent="0" algn="l" rtl="0">
              <a:lnSpc>
                <a:spcPct val="120000"/>
              </a:lnSpc>
              <a:spcBef>
                <a:spcPts val="0"/>
              </a:spcBef>
              <a:spcAft>
                <a:spcPts val="0"/>
              </a:spcAft>
              <a:buSzPts val="1800"/>
              <a:buNone/>
            </a:pPr>
            <a:r>
              <a:rPr lang="en-US" sz="2400" dirty="0">
                <a:solidFill>
                  <a:srgbClr val="002060"/>
                </a:solidFill>
              </a:rPr>
              <a:t>5.4 Accuracy and Precision</a:t>
            </a:r>
          </a:p>
          <a:p>
            <a:pPr marL="914400" lvl="2" indent="0" algn="l" rtl="0">
              <a:lnSpc>
                <a:spcPct val="120000"/>
              </a:lnSpc>
              <a:spcBef>
                <a:spcPts val="0"/>
              </a:spcBef>
              <a:spcAft>
                <a:spcPts val="0"/>
              </a:spcAft>
              <a:buSzPts val="1800"/>
              <a:buNone/>
            </a:pPr>
            <a:r>
              <a:rPr lang="en-US" sz="2400" dirty="0">
                <a:solidFill>
                  <a:srgbClr val="002060"/>
                </a:solidFill>
              </a:rPr>
              <a:t>5.5 Project Scheduling</a:t>
            </a:r>
          </a:p>
          <a:p>
            <a:pPr marL="914400" lvl="2" indent="0" algn="l" rtl="0">
              <a:lnSpc>
                <a:spcPct val="120000"/>
              </a:lnSpc>
              <a:spcBef>
                <a:spcPts val="0"/>
              </a:spcBef>
              <a:spcAft>
                <a:spcPts val="0"/>
              </a:spcAft>
              <a:buSzPts val="1800"/>
              <a:buNone/>
            </a:pPr>
            <a:r>
              <a:rPr lang="en-US" sz="2400" dirty="0">
                <a:solidFill>
                  <a:srgbClr val="002060"/>
                </a:solidFill>
              </a:rPr>
              <a:t>5.6 Project Tracking</a:t>
            </a:r>
          </a:p>
          <a:p>
            <a:pPr marL="914400" lvl="2" indent="0" algn="l" rtl="0">
              <a:lnSpc>
                <a:spcPct val="120000"/>
              </a:lnSpc>
              <a:spcBef>
                <a:spcPts val="0"/>
              </a:spcBef>
              <a:spcAft>
                <a:spcPts val="0"/>
              </a:spcAft>
              <a:buSzPts val="1800"/>
              <a:buNone/>
            </a:pPr>
            <a:r>
              <a:rPr lang="en-US" sz="2400" dirty="0">
                <a:solidFill>
                  <a:srgbClr val="002060"/>
                </a:solidFill>
              </a:rPr>
              <a:t>5.7 Prioritizing Stakeholders</a:t>
            </a:r>
          </a:p>
          <a:p>
            <a:pPr marL="914400" lvl="2" indent="0" algn="l" rtl="0">
              <a:lnSpc>
                <a:spcPct val="120000"/>
              </a:lnSpc>
              <a:spcBef>
                <a:spcPts val="0"/>
              </a:spcBef>
              <a:spcAft>
                <a:spcPts val="0"/>
              </a:spcAft>
              <a:buSzPts val="1800"/>
              <a:buNone/>
            </a:pPr>
            <a:r>
              <a:rPr lang="en-US" sz="2400" dirty="0">
                <a:solidFill>
                  <a:srgbClr val="002060"/>
                </a:solidFill>
              </a:rPr>
              <a:t>5.8 Summary and Conclusion</a:t>
            </a:r>
          </a:p>
          <a:p>
            <a:pPr marL="914400" lvl="2" indent="0" algn="l" rtl="0">
              <a:lnSpc>
                <a:spcPct val="120000"/>
              </a:lnSpc>
              <a:spcBef>
                <a:spcPts val="0"/>
              </a:spcBef>
              <a:spcAft>
                <a:spcPts val="0"/>
              </a:spcAft>
              <a:buSzPts val="1800"/>
              <a:buNone/>
            </a:pPr>
            <a:r>
              <a:rPr lang="en-US" sz="2400" dirty="0">
                <a:solidFill>
                  <a:srgbClr val="002060"/>
                </a:solidFill>
              </a:rPr>
              <a:t>5.9 Assignment.</a:t>
            </a:r>
          </a:p>
          <a:p>
            <a:pPr marL="914400" lvl="2" indent="0" algn="l" rtl="0">
              <a:lnSpc>
                <a:spcPct val="120000"/>
              </a:lnSpc>
              <a:spcBef>
                <a:spcPts val="0"/>
              </a:spcBef>
              <a:spcAft>
                <a:spcPts val="0"/>
              </a:spcAft>
              <a:buSzPts val="1800"/>
              <a:buNone/>
            </a:pPr>
            <a:endParaRPr dirty="0"/>
          </a:p>
        </p:txBody>
      </p:sp>
      <p:pic>
        <p:nvPicPr>
          <p:cNvPr id="2" name="Picture 1">
            <a:extLst>
              <a:ext uri="{FF2B5EF4-FFF2-40B4-BE49-F238E27FC236}">
                <a16:creationId xmlns:a16="http://schemas.microsoft.com/office/drawing/2014/main" id="{4C34A59C-D737-817F-2463-9B0940E22E72}"/>
              </a:ext>
            </a:extLst>
          </p:cNvPr>
          <p:cNvPicPr>
            <a:picLocks noChangeAspect="1"/>
          </p:cNvPicPr>
          <p:nvPr/>
        </p:nvPicPr>
        <p:blipFill>
          <a:blip r:embed="rId3"/>
          <a:stretch>
            <a:fillRect/>
          </a:stretch>
        </p:blipFill>
        <p:spPr>
          <a:xfrm>
            <a:off x="0" y="-42040"/>
            <a:ext cx="9533101" cy="1610200"/>
          </a:xfrm>
          <a:prstGeom prst="rect">
            <a:avLst/>
          </a:prstGeom>
        </p:spPr>
      </p:pic>
      <p:sp>
        <p:nvSpPr>
          <p:cNvPr id="3" name="TextBox 2">
            <a:extLst>
              <a:ext uri="{FF2B5EF4-FFF2-40B4-BE49-F238E27FC236}">
                <a16:creationId xmlns:a16="http://schemas.microsoft.com/office/drawing/2014/main" id="{8D5306A1-D3A0-B4CF-2EB6-264A71EF138F}"/>
              </a:ext>
            </a:extLst>
          </p:cNvPr>
          <p:cNvSpPr txBox="1"/>
          <p:nvPr/>
        </p:nvSpPr>
        <p:spPr>
          <a:xfrm>
            <a:off x="2440788" y="543490"/>
            <a:ext cx="6268278" cy="584775"/>
          </a:xfrm>
          <a:prstGeom prst="rect">
            <a:avLst/>
          </a:prstGeom>
          <a:noFill/>
        </p:spPr>
        <p:txBody>
          <a:bodyPr wrap="square">
            <a:spAutoFit/>
          </a:bodyPr>
          <a:lstStyle/>
          <a:p>
            <a:pPr algn="ctr">
              <a:buClrTx/>
              <a:buFontTx/>
              <a:buNone/>
              <a:defRPr/>
            </a:pPr>
            <a:r>
              <a:rPr lang="en-US" sz="3200" b="1" kern="1200" dirty="0">
                <a:solidFill>
                  <a:prstClr val="white"/>
                </a:solidFill>
                <a:latin typeface="Calibri" panose="020F0502020204030204"/>
                <a:ea typeface="+mn-ea"/>
              </a:rPr>
              <a:t>Learning Outcomes</a:t>
            </a:r>
          </a:p>
        </p:txBody>
      </p:sp>
      <p:pic>
        <p:nvPicPr>
          <p:cNvPr id="4" name="Picture 3">
            <a:extLst>
              <a:ext uri="{FF2B5EF4-FFF2-40B4-BE49-F238E27FC236}">
                <a16:creationId xmlns:a16="http://schemas.microsoft.com/office/drawing/2014/main" id="{878AAF22-564E-0605-746E-9B54C727860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5" name="Picture 4">
            <a:extLst>
              <a:ext uri="{FF2B5EF4-FFF2-40B4-BE49-F238E27FC236}">
                <a16:creationId xmlns:a16="http://schemas.microsoft.com/office/drawing/2014/main" id="{B1A2E94E-7C22-F3A6-F26B-A1F6AE44D5ED}"/>
              </a:ext>
            </a:extLst>
          </p:cNvPr>
          <p:cNvPicPr>
            <a:picLocks noChangeAspect="1"/>
          </p:cNvPicPr>
          <p:nvPr/>
        </p:nvPicPr>
        <p:blipFill>
          <a:blip r:embed="rId5"/>
          <a:stretch>
            <a:fillRect/>
          </a:stretch>
        </p:blipFill>
        <p:spPr>
          <a:xfrm>
            <a:off x="2171236" y="6544606"/>
            <a:ext cx="9902229" cy="204838"/>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Shape 122"/>
        <p:cNvGrpSpPr/>
        <p:nvPr/>
      </p:nvGrpSpPr>
      <p:grpSpPr>
        <a:xfrm>
          <a:off x="0" y="0"/>
          <a:ext cx="0" cy="0"/>
          <a:chOff x="0" y="0"/>
          <a:chExt cx="0" cy="0"/>
        </a:xfrm>
      </p:grpSpPr>
      <p:pic>
        <p:nvPicPr>
          <p:cNvPr id="2" name="Picture 1">
            <a:extLst>
              <a:ext uri="{FF2B5EF4-FFF2-40B4-BE49-F238E27FC236}">
                <a16:creationId xmlns:a16="http://schemas.microsoft.com/office/drawing/2014/main" id="{1D868A41-D8EB-CA44-3366-1F23409AB928}"/>
              </a:ext>
            </a:extLst>
          </p:cNvPr>
          <p:cNvPicPr>
            <a:picLocks noChangeAspect="1"/>
          </p:cNvPicPr>
          <p:nvPr/>
        </p:nvPicPr>
        <p:blipFill>
          <a:blip r:embed="rId3"/>
          <a:stretch>
            <a:fillRect/>
          </a:stretch>
        </p:blipFill>
        <p:spPr>
          <a:xfrm>
            <a:off x="0" y="-42041"/>
            <a:ext cx="10860258" cy="3727776"/>
          </a:xfrm>
          <a:prstGeom prst="rect">
            <a:avLst/>
          </a:prstGeom>
        </p:spPr>
      </p:pic>
      <p:pic>
        <p:nvPicPr>
          <p:cNvPr id="4" name="Picture 3">
            <a:extLst>
              <a:ext uri="{FF2B5EF4-FFF2-40B4-BE49-F238E27FC236}">
                <a16:creationId xmlns:a16="http://schemas.microsoft.com/office/drawing/2014/main" id="{27B51228-D332-F5BE-EB63-A13C85EB6BC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5" name="Picture 4">
            <a:extLst>
              <a:ext uri="{FF2B5EF4-FFF2-40B4-BE49-F238E27FC236}">
                <a16:creationId xmlns:a16="http://schemas.microsoft.com/office/drawing/2014/main" id="{C1AD6545-32C7-329D-6272-8A92ACB3EB52}"/>
              </a:ext>
            </a:extLst>
          </p:cNvPr>
          <p:cNvPicPr>
            <a:picLocks noChangeAspect="1"/>
          </p:cNvPicPr>
          <p:nvPr/>
        </p:nvPicPr>
        <p:blipFill>
          <a:blip r:embed="rId5"/>
          <a:stretch>
            <a:fillRect/>
          </a:stretch>
        </p:blipFill>
        <p:spPr>
          <a:xfrm>
            <a:off x="2171236" y="6544606"/>
            <a:ext cx="9902229" cy="204838"/>
          </a:xfrm>
          <a:prstGeom prst="rect">
            <a:avLst/>
          </a:prstGeom>
        </p:spPr>
      </p:pic>
      <p:sp>
        <p:nvSpPr>
          <p:cNvPr id="7" name="TextBox 6">
            <a:extLst>
              <a:ext uri="{FF2B5EF4-FFF2-40B4-BE49-F238E27FC236}">
                <a16:creationId xmlns:a16="http://schemas.microsoft.com/office/drawing/2014/main" id="{3A0B427B-0AE1-8C75-246B-CF77259A9373}"/>
              </a:ext>
            </a:extLst>
          </p:cNvPr>
          <p:cNvSpPr txBox="1"/>
          <p:nvPr/>
        </p:nvSpPr>
        <p:spPr>
          <a:xfrm>
            <a:off x="2839330" y="760018"/>
            <a:ext cx="8020928" cy="2123658"/>
          </a:xfrm>
          <a:prstGeom prst="rect">
            <a:avLst/>
          </a:prstGeom>
          <a:noFill/>
        </p:spPr>
        <p:txBody>
          <a:bodyPr wrap="square">
            <a:spAutoFit/>
          </a:bodyPr>
          <a:lstStyle/>
          <a:p>
            <a:pPr algn="ctr"/>
            <a:br>
              <a:rPr lang="en-US" sz="4400" dirty="0">
                <a:solidFill>
                  <a:schemeClr val="bg1"/>
                </a:solidFill>
              </a:rPr>
            </a:br>
            <a:r>
              <a:rPr lang="en-US" sz="4400" dirty="0">
                <a:solidFill>
                  <a:schemeClr val="bg1"/>
                </a:solidFill>
              </a:rPr>
              <a:t>5.1 Planning and Prioritizing Project Work</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Shape 130"/>
        <p:cNvGrpSpPr/>
        <p:nvPr/>
      </p:nvGrpSpPr>
      <p:grpSpPr>
        <a:xfrm>
          <a:off x="0" y="0"/>
          <a:ext cx="0" cy="0"/>
          <a:chOff x="0" y="0"/>
          <a:chExt cx="0" cy="0"/>
        </a:xfrm>
      </p:grpSpPr>
      <p:sp>
        <p:nvSpPr>
          <p:cNvPr id="132" name="Google Shape;132;p4"/>
          <p:cNvSpPr txBox="1">
            <a:spLocks noGrp="1"/>
          </p:cNvSpPr>
          <p:nvPr>
            <p:ph type="body" idx="1"/>
          </p:nvPr>
        </p:nvSpPr>
        <p:spPr>
          <a:xfrm>
            <a:off x="0" y="1560865"/>
            <a:ext cx="10283481" cy="4194475"/>
          </a:xfrm>
          <a:prstGeom prst="rect">
            <a:avLst/>
          </a:prstGeom>
          <a:noFill/>
          <a:ln>
            <a:noFill/>
          </a:ln>
        </p:spPr>
        <p:txBody>
          <a:bodyPr spcFirstLastPara="1" wrap="square" lIns="91425" tIns="45700" rIns="91425" bIns="45700" anchor="t" anchorCtr="0">
            <a:noAutofit/>
          </a:bodyPr>
          <a:lstStyle/>
          <a:p>
            <a:pPr marL="228600" lvl="0" indent="-228600" algn="just" rtl="0">
              <a:lnSpc>
                <a:spcPct val="120000"/>
              </a:lnSpc>
              <a:spcBef>
                <a:spcPts val="0"/>
              </a:spcBef>
              <a:spcAft>
                <a:spcPts val="0"/>
              </a:spcAft>
              <a:buSzPts val="2000"/>
              <a:buChar char="•"/>
            </a:pPr>
            <a:r>
              <a:rPr lang="en-US" sz="2400" b="1" u="sng" dirty="0">
                <a:solidFill>
                  <a:srgbClr val="002060"/>
                </a:solidFill>
              </a:rPr>
              <a:t>Project prioritization </a:t>
            </a:r>
            <a:r>
              <a:rPr lang="en-US" sz="2400" dirty="0">
                <a:solidFill>
                  <a:srgbClr val="002060"/>
                </a:solidFill>
              </a:rPr>
              <a:t>is the foundation for successfully implementing projects. It's where you </a:t>
            </a:r>
            <a:r>
              <a:rPr lang="en-US" sz="2400" u="sng" dirty="0">
                <a:solidFill>
                  <a:srgbClr val="002060"/>
                </a:solidFill>
              </a:rPr>
              <a:t>align your projects to strategy</a:t>
            </a:r>
            <a:r>
              <a:rPr lang="en-US" sz="2400" dirty="0">
                <a:solidFill>
                  <a:srgbClr val="002060"/>
                </a:solidFill>
              </a:rPr>
              <a:t>. It's where </a:t>
            </a:r>
            <a:r>
              <a:rPr lang="en-US" sz="2400" u="sng" dirty="0">
                <a:solidFill>
                  <a:srgbClr val="002060"/>
                </a:solidFill>
              </a:rPr>
              <a:t>you win executive sponsorship and support</a:t>
            </a:r>
            <a:r>
              <a:rPr lang="en-US" sz="2400" dirty="0">
                <a:solidFill>
                  <a:srgbClr val="002060"/>
                </a:solidFill>
              </a:rPr>
              <a:t>. It's where </a:t>
            </a:r>
            <a:r>
              <a:rPr lang="en-US" sz="2400" u="sng" dirty="0">
                <a:solidFill>
                  <a:srgbClr val="002060"/>
                </a:solidFill>
              </a:rPr>
              <a:t>you identify and eliminate waste.</a:t>
            </a:r>
            <a:endParaRPr sz="2400" dirty="0">
              <a:solidFill>
                <a:srgbClr val="002060"/>
              </a:solidFill>
            </a:endParaRPr>
          </a:p>
          <a:p>
            <a:pPr marL="228600" lvl="0" indent="-101600" algn="just" rtl="0">
              <a:lnSpc>
                <a:spcPct val="120000"/>
              </a:lnSpc>
              <a:spcBef>
                <a:spcPts val="1000"/>
              </a:spcBef>
              <a:spcAft>
                <a:spcPts val="0"/>
              </a:spcAft>
              <a:buSzPts val="2000"/>
              <a:buNone/>
            </a:pPr>
            <a:endParaRPr sz="2400" dirty="0">
              <a:solidFill>
                <a:srgbClr val="002060"/>
              </a:solidFill>
            </a:endParaRPr>
          </a:p>
          <a:p>
            <a:pPr marL="228600" lvl="0" indent="-228600" algn="just" rtl="0">
              <a:lnSpc>
                <a:spcPct val="120000"/>
              </a:lnSpc>
              <a:spcBef>
                <a:spcPts val="1000"/>
              </a:spcBef>
              <a:spcAft>
                <a:spcPts val="0"/>
              </a:spcAft>
              <a:buSzPts val="2000"/>
              <a:buChar char="•"/>
            </a:pPr>
            <a:r>
              <a:rPr lang="en-US" sz="2400" dirty="0">
                <a:solidFill>
                  <a:srgbClr val="002060"/>
                </a:solidFill>
              </a:rPr>
              <a:t>Poor prioritization leads to project failure and, ultimately, missed business goals. </a:t>
            </a:r>
            <a:endParaRPr sz="2400" dirty="0">
              <a:solidFill>
                <a:srgbClr val="002060"/>
              </a:solidFill>
            </a:endParaRPr>
          </a:p>
          <a:p>
            <a:pPr marL="228600" lvl="0" indent="-228600" algn="just" rtl="0">
              <a:lnSpc>
                <a:spcPct val="120000"/>
              </a:lnSpc>
              <a:spcBef>
                <a:spcPts val="1000"/>
              </a:spcBef>
              <a:spcAft>
                <a:spcPts val="0"/>
              </a:spcAft>
              <a:buSzPts val="2000"/>
              <a:buChar char="•"/>
            </a:pPr>
            <a:r>
              <a:rPr lang="en-US" sz="2400" dirty="0">
                <a:solidFill>
                  <a:srgbClr val="002060"/>
                </a:solidFill>
              </a:rPr>
              <a:t>Done well, a good project prioritization process will allow the leader to strategically align your resource allocation and decisions while delivering more successful projects.</a:t>
            </a:r>
            <a:endParaRPr sz="2800" dirty="0">
              <a:solidFill>
                <a:srgbClr val="002060"/>
              </a:solidFill>
            </a:endParaRPr>
          </a:p>
        </p:txBody>
      </p:sp>
      <p:pic>
        <p:nvPicPr>
          <p:cNvPr id="135" name="Google Shape;135;p4" descr="The Unbelievable Power of Choosing Your Own Priorities"/>
          <p:cNvPicPr preferRelativeResize="0"/>
          <p:nvPr/>
        </p:nvPicPr>
        <p:blipFill rotWithShape="1">
          <a:blip r:embed="rId3">
            <a:alphaModFix/>
          </a:blip>
          <a:srcRect l="3157" r="2507"/>
          <a:stretch/>
        </p:blipFill>
        <p:spPr>
          <a:xfrm>
            <a:off x="10283482" y="2286000"/>
            <a:ext cx="1661835" cy="2286000"/>
          </a:xfrm>
          <a:prstGeom prst="rect">
            <a:avLst/>
          </a:prstGeom>
          <a:noFill/>
          <a:ln>
            <a:noFill/>
          </a:ln>
        </p:spPr>
      </p:pic>
      <p:pic>
        <p:nvPicPr>
          <p:cNvPr id="2" name="Picture 1">
            <a:extLst>
              <a:ext uri="{FF2B5EF4-FFF2-40B4-BE49-F238E27FC236}">
                <a16:creationId xmlns:a16="http://schemas.microsoft.com/office/drawing/2014/main" id="{38971EB0-CA2D-FD1A-ADCC-3BF5051ED2AA}"/>
              </a:ext>
            </a:extLst>
          </p:cNvPr>
          <p:cNvPicPr>
            <a:picLocks noChangeAspect="1"/>
          </p:cNvPicPr>
          <p:nvPr/>
        </p:nvPicPr>
        <p:blipFill>
          <a:blip r:embed="rId4"/>
          <a:stretch>
            <a:fillRect/>
          </a:stretch>
        </p:blipFill>
        <p:spPr>
          <a:xfrm>
            <a:off x="0" y="-33501"/>
            <a:ext cx="9533101" cy="1610200"/>
          </a:xfrm>
          <a:prstGeom prst="rect">
            <a:avLst/>
          </a:prstGeom>
        </p:spPr>
      </p:pic>
      <p:sp>
        <p:nvSpPr>
          <p:cNvPr id="3" name="TextBox 2">
            <a:extLst>
              <a:ext uri="{FF2B5EF4-FFF2-40B4-BE49-F238E27FC236}">
                <a16:creationId xmlns:a16="http://schemas.microsoft.com/office/drawing/2014/main" id="{93FEF884-1E75-8AAA-88B3-E7E42747E573}"/>
              </a:ext>
            </a:extLst>
          </p:cNvPr>
          <p:cNvSpPr txBox="1"/>
          <p:nvPr/>
        </p:nvSpPr>
        <p:spPr>
          <a:xfrm>
            <a:off x="2420787" y="559176"/>
            <a:ext cx="6268278" cy="584775"/>
          </a:xfrm>
          <a:prstGeom prst="rect">
            <a:avLst/>
          </a:prstGeom>
          <a:noFill/>
        </p:spPr>
        <p:txBody>
          <a:bodyPr wrap="square">
            <a:spAutoFit/>
          </a:bodyPr>
          <a:lstStyle/>
          <a:p>
            <a:pPr algn="ctr">
              <a:buClrTx/>
              <a:buFontTx/>
              <a:buNone/>
              <a:defRPr/>
            </a:pPr>
            <a:r>
              <a:rPr lang="en-US" sz="3200" b="1" kern="1200" dirty="0">
                <a:solidFill>
                  <a:prstClr val="white"/>
                </a:solidFill>
                <a:latin typeface="Calibri" panose="020F0502020204030204"/>
                <a:ea typeface="+mn-ea"/>
              </a:rPr>
              <a:t>What is a Project Prioritization?</a:t>
            </a:r>
          </a:p>
        </p:txBody>
      </p:sp>
      <p:pic>
        <p:nvPicPr>
          <p:cNvPr id="4" name="Picture 3">
            <a:extLst>
              <a:ext uri="{FF2B5EF4-FFF2-40B4-BE49-F238E27FC236}">
                <a16:creationId xmlns:a16="http://schemas.microsoft.com/office/drawing/2014/main" id="{C9F23DD5-8CD1-7ECD-139B-4E829EAE2D6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 y="6373025"/>
            <a:ext cx="647114" cy="580298"/>
          </a:xfrm>
          <a:prstGeom prst="rect">
            <a:avLst/>
          </a:prstGeom>
        </p:spPr>
      </p:pic>
      <p:pic>
        <p:nvPicPr>
          <p:cNvPr id="5" name="Picture 4">
            <a:extLst>
              <a:ext uri="{FF2B5EF4-FFF2-40B4-BE49-F238E27FC236}">
                <a16:creationId xmlns:a16="http://schemas.microsoft.com/office/drawing/2014/main" id="{7F8B34FC-0E47-6842-82AC-F40BB3222114}"/>
              </a:ext>
            </a:extLst>
          </p:cNvPr>
          <p:cNvPicPr>
            <a:picLocks noChangeAspect="1"/>
          </p:cNvPicPr>
          <p:nvPr/>
        </p:nvPicPr>
        <p:blipFill>
          <a:blip r:embed="rId6"/>
          <a:stretch>
            <a:fillRect/>
          </a:stretch>
        </p:blipFill>
        <p:spPr>
          <a:xfrm>
            <a:off x="2171236" y="6544606"/>
            <a:ext cx="9902229" cy="204838"/>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Shape 140"/>
        <p:cNvGrpSpPr/>
        <p:nvPr/>
      </p:nvGrpSpPr>
      <p:grpSpPr>
        <a:xfrm>
          <a:off x="0" y="0"/>
          <a:ext cx="0" cy="0"/>
          <a:chOff x="0" y="0"/>
          <a:chExt cx="0" cy="0"/>
        </a:xfrm>
      </p:grpSpPr>
      <p:sp>
        <p:nvSpPr>
          <p:cNvPr id="142" name="Google Shape;142;p5"/>
          <p:cNvSpPr txBox="1">
            <a:spLocks noGrp="1"/>
          </p:cNvSpPr>
          <p:nvPr>
            <p:ph type="body" idx="1"/>
          </p:nvPr>
        </p:nvSpPr>
        <p:spPr>
          <a:xfrm>
            <a:off x="611211" y="1703127"/>
            <a:ext cx="10502265" cy="3760825"/>
          </a:xfrm>
          <a:prstGeom prst="rect">
            <a:avLst/>
          </a:prstGeom>
          <a:solidFill>
            <a:schemeClr val="bg1"/>
          </a:solidFill>
          <a:ln>
            <a:noFill/>
          </a:ln>
        </p:spPr>
        <p:txBody>
          <a:bodyPr spcFirstLastPara="1" wrap="square" lIns="91425" tIns="45700" rIns="91425" bIns="45700" anchor="t" anchorCtr="0">
            <a:noAutofit/>
          </a:bodyPr>
          <a:lstStyle/>
          <a:p>
            <a:pPr marL="228600" lvl="0" indent="-228600" algn="just" rtl="0">
              <a:lnSpc>
                <a:spcPct val="120000"/>
              </a:lnSpc>
              <a:spcBef>
                <a:spcPts val="0"/>
              </a:spcBef>
              <a:spcAft>
                <a:spcPts val="0"/>
              </a:spcAft>
              <a:buSzPts val="2000"/>
              <a:buChar char="•"/>
            </a:pPr>
            <a:r>
              <a:rPr lang="en-US" sz="2800" dirty="0">
                <a:solidFill>
                  <a:srgbClr val="002060"/>
                </a:solidFill>
                <a:highlight>
                  <a:srgbClr val="F5FAA4"/>
                </a:highlight>
              </a:rPr>
              <a:t>prioritization is a process where you work out which projects are the most important so that you can focus your resources on successfully delivering those value-added projects.</a:t>
            </a:r>
            <a:endParaRPr lang="en-US" sz="3200" dirty="0">
              <a:solidFill>
                <a:srgbClr val="002060"/>
              </a:solidFill>
              <a:highlight>
                <a:srgbClr val="F5FAA4"/>
              </a:highlight>
            </a:endParaRPr>
          </a:p>
        </p:txBody>
      </p:sp>
      <p:pic>
        <p:nvPicPr>
          <p:cNvPr id="145" name="Google Shape;145;p5" descr="Image result for Prioritization"/>
          <p:cNvPicPr preferRelativeResize="0"/>
          <p:nvPr/>
        </p:nvPicPr>
        <p:blipFill rotWithShape="1">
          <a:blip r:embed="rId3">
            <a:alphaModFix/>
          </a:blip>
          <a:srcRect/>
          <a:stretch/>
        </p:blipFill>
        <p:spPr>
          <a:xfrm>
            <a:off x="6612615" y="3888617"/>
            <a:ext cx="4152900" cy="1968500"/>
          </a:xfrm>
          <a:prstGeom prst="rect">
            <a:avLst/>
          </a:prstGeom>
          <a:noFill/>
          <a:ln>
            <a:noFill/>
          </a:ln>
        </p:spPr>
      </p:pic>
      <p:pic>
        <p:nvPicPr>
          <p:cNvPr id="2" name="Picture 1">
            <a:extLst>
              <a:ext uri="{FF2B5EF4-FFF2-40B4-BE49-F238E27FC236}">
                <a16:creationId xmlns:a16="http://schemas.microsoft.com/office/drawing/2014/main" id="{C5D9E229-4085-2A4A-DC52-80A4B4ABF101}"/>
              </a:ext>
            </a:extLst>
          </p:cNvPr>
          <p:cNvPicPr>
            <a:picLocks noChangeAspect="1"/>
          </p:cNvPicPr>
          <p:nvPr/>
        </p:nvPicPr>
        <p:blipFill>
          <a:blip r:embed="rId4"/>
          <a:stretch>
            <a:fillRect/>
          </a:stretch>
        </p:blipFill>
        <p:spPr>
          <a:xfrm>
            <a:off x="26671" y="0"/>
            <a:ext cx="9533101" cy="1610200"/>
          </a:xfrm>
          <a:prstGeom prst="rect">
            <a:avLst/>
          </a:prstGeom>
        </p:spPr>
      </p:pic>
      <p:sp>
        <p:nvSpPr>
          <p:cNvPr id="3" name="TextBox 2">
            <a:extLst>
              <a:ext uri="{FF2B5EF4-FFF2-40B4-BE49-F238E27FC236}">
                <a16:creationId xmlns:a16="http://schemas.microsoft.com/office/drawing/2014/main" id="{8E94FA0D-6BA9-8E04-8B58-E761916DC30A}"/>
              </a:ext>
            </a:extLst>
          </p:cNvPr>
          <p:cNvSpPr txBox="1"/>
          <p:nvPr/>
        </p:nvSpPr>
        <p:spPr>
          <a:xfrm>
            <a:off x="2420787" y="559176"/>
            <a:ext cx="6268278" cy="584775"/>
          </a:xfrm>
          <a:prstGeom prst="rect">
            <a:avLst/>
          </a:prstGeom>
          <a:noFill/>
        </p:spPr>
        <p:txBody>
          <a:bodyPr wrap="square">
            <a:spAutoFit/>
          </a:bodyPr>
          <a:lstStyle/>
          <a:p>
            <a:pPr algn="ctr">
              <a:buClrTx/>
              <a:buFontTx/>
              <a:buNone/>
              <a:defRPr/>
            </a:pPr>
            <a:r>
              <a:rPr lang="en-US" sz="3200" b="1" kern="1200" dirty="0">
                <a:solidFill>
                  <a:prstClr val="white"/>
                </a:solidFill>
                <a:latin typeface="Calibri" panose="020F0502020204030204"/>
                <a:ea typeface="+mn-ea"/>
              </a:rPr>
              <a:t>What is Prioritization?</a:t>
            </a:r>
          </a:p>
        </p:txBody>
      </p:sp>
      <p:pic>
        <p:nvPicPr>
          <p:cNvPr id="4" name="Picture 3">
            <a:extLst>
              <a:ext uri="{FF2B5EF4-FFF2-40B4-BE49-F238E27FC236}">
                <a16:creationId xmlns:a16="http://schemas.microsoft.com/office/drawing/2014/main" id="{7C1FE567-B761-D931-F816-25DE8080416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5" name="Picture 4">
            <a:extLst>
              <a:ext uri="{FF2B5EF4-FFF2-40B4-BE49-F238E27FC236}">
                <a16:creationId xmlns:a16="http://schemas.microsoft.com/office/drawing/2014/main" id="{84075CF3-5E2D-F61B-D4C9-7FD0F26F2EE4}"/>
              </a:ext>
            </a:extLst>
          </p:cNvPr>
          <p:cNvPicPr>
            <a:picLocks noChangeAspect="1"/>
          </p:cNvPicPr>
          <p:nvPr/>
        </p:nvPicPr>
        <p:blipFill>
          <a:blip r:embed="rId6"/>
          <a:stretch>
            <a:fillRect/>
          </a:stretch>
        </p:blipFill>
        <p:spPr>
          <a:xfrm>
            <a:off x="2171236" y="6544606"/>
            <a:ext cx="9902229" cy="204838"/>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Shape 150"/>
        <p:cNvGrpSpPr/>
        <p:nvPr/>
      </p:nvGrpSpPr>
      <p:grpSpPr>
        <a:xfrm>
          <a:off x="0" y="0"/>
          <a:ext cx="0" cy="0"/>
          <a:chOff x="0" y="0"/>
          <a:chExt cx="0" cy="0"/>
        </a:xfrm>
      </p:grpSpPr>
      <p:pic>
        <p:nvPicPr>
          <p:cNvPr id="154" name="Google Shape;154;p6"/>
          <p:cNvPicPr preferRelativeResize="0"/>
          <p:nvPr/>
        </p:nvPicPr>
        <p:blipFill rotWithShape="1">
          <a:blip r:embed="rId3">
            <a:alphaModFix/>
          </a:blip>
          <a:srcRect/>
          <a:stretch/>
        </p:blipFill>
        <p:spPr>
          <a:xfrm>
            <a:off x="3281083" y="1548974"/>
            <a:ext cx="5540188" cy="4547108"/>
          </a:xfrm>
          <a:prstGeom prst="rect">
            <a:avLst/>
          </a:prstGeom>
          <a:noFill/>
          <a:ln>
            <a:noFill/>
          </a:ln>
        </p:spPr>
      </p:pic>
      <p:pic>
        <p:nvPicPr>
          <p:cNvPr id="2" name="Picture 1">
            <a:extLst>
              <a:ext uri="{FF2B5EF4-FFF2-40B4-BE49-F238E27FC236}">
                <a16:creationId xmlns:a16="http://schemas.microsoft.com/office/drawing/2014/main" id="{14091937-6C02-D4B0-ED2E-3E18C1712022}"/>
              </a:ext>
            </a:extLst>
          </p:cNvPr>
          <p:cNvPicPr>
            <a:picLocks noChangeAspect="1"/>
          </p:cNvPicPr>
          <p:nvPr/>
        </p:nvPicPr>
        <p:blipFill>
          <a:blip r:embed="rId4"/>
          <a:stretch>
            <a:fillRect/>
          </a:stretch>
        </p:blipFill>
        <p:spPr>
          <a:xfrm>
            <a:off x="26671" y="0"/>
            <a:ext cx="9533101" cy="1610200"/>
          </a:xfrm>
          <a:prstGeom prst="rect">
            <a:avLst/>
          </a:prstGeom>
        </p:spPr>
      </p:pic>
      <p:pic>
        <p:nvPicPr>
          <p:cNvPr id="3" name="Picture 2">
            <a:extLst>
              <a:ext uri="{FF2B5EF4-FFF2-40B4-BE49-F238E27FC236}">
                <a16:creationId xmlns:a16="http://schemas.microsoft.com/office/drawing/2014/main" id="{6CF501DC-6FC5-A195-5A13-13348D0FD55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4" name="Picture 3">
            <a:extLst>
              <a:ext uri="{FF2B5EF4-FFF2-40B4-BE49-F238E27FC236}">
                <a16:creationId xmlns:a16="http://schemas.microsoft.com/office/drawing/2014/main" id="{234F0372-C705-8F21-758E-92E81697E24D}"/>
              </a:ext>
            </a:extLst>
          </p:cNvPr>
          <p:cNvPicPr>
            <a:picLocks noChangeAspect="1"/>
          </p:cNvPicPr>
          <p:nvPr/>
        </p:nvPicPr>
        <p:blipFill>
          <a:blip r:embed="rId6"/>
          <a:stretch>
            <a:fillRect/>
          </a:stretch>
        </p:blipFill>
        <p:spPr>
          <a:xfrm>
            <a:off x="2171236" y="6544606"/>
            <a:ext cx="9902229" cy="204838"/>
          </a:xfrm>
          <a:prstGeom prst="rect">
            <a:avLst/>
          </a:prstGeom>
        </p:spPr>
      </p:pic>
      <p:sp>
        <p:nvSpPr>
          <p:cNvPr id="6" name="TextBox 5">
            <a:extLst>
              <a:ext uri="{FF2B5EF4-FFF2-40B4-BE49-F238E27FC236}">
                <a16:creationId xmlns:a16="http://schemas.microsoft.com/office/drawing/2014/main" id="{E88B1F9C-2EAF-3F8F-B173-25C03AE808D6}"/>
              </a:ext>
            </a:extLst>
          </p:cNvPr>
          <p:cNvSpPr txBox="1"/>
          <p:nvPr/>
        </p:nvSpPr>
        <p:spPr>
          <a:xfrm>
            <a:off x="2632228" y="493949"/>
            <a:ext cx="6133512" cy="1077218"/>
          </a:xfrm>
          <a:prstGeom prst="rect">
            <a:avLst/>
          </a:prstGeom>
          <a:noFill/>
        </p:spPr>
        <p:txBody>
          <a:bodyPr wrap="square">
            <a:spAutoFit/>
          </a:bodyPr>
          <a:lstStyle/>
          <a:p>
            <a:pPr algn="ctr"/>
            <a:r>
              <a:rPr lang="en-US" sz="3200" b="1" dirty="0">
                <a:solidFill>
                  <a:schemeClr val="bg1"/>
                </a:solidFill>
              </a:rPr>
              <a:t> The Eisenhower Matrix:</a:t>
            </a:r>
            <a:br>
              <a:rPr lang="en-US" sz="3200" b="1" dirty="0">
                <a:solidFill>
                  <a:schemeClr val="bg1"/>
                </a:solidFill>
              </a:rPr>
            </a:br>
            <a:endParaRPr lang="en-US" sz="3200" b="1" dirty="0">
              <a:solidFill>
                <a:schemeClr val="bg1"/>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Shape 159"/>
        <p:cNvGrpSpPr/>
        <p:nvPr/>
      </p:nvGrpSpPr>
      <p:grpSpPr>
        <a:xfrm>
          <a:off x="0" y="0"/>
          <a:ext cx="0" cy="0"/>
          <a:chOff x="0" y="0"/>
          <a:chExt cx="0" cy="0"/>
        </a:xfrm>
      </p:grpSpPr>
      <p:sp>
        <p:nvSpPr>
          <p:cNvPr id="160" name="Google Shape;160;p7"/>
          <p:cNvSpPr txBox="1">
            <a:spLocks noGrp="1"/>
          </p:cNvSpPr>
          <p:nvPr>
            <p:ph type="title"/>
          </p:nvPr>
        </p:nvSpPr>
        <p:spPr>
          <a:xfrm>
            <a:off x="1130270" y="1256064"/>
            <a:ext cx="9603275" cy="1049235"/>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E80C96"/>
              </a:buClr>
              <a:buSzPts val="3200"/>
              <a:buFont typeface="Century Gothic"/>
              <a:buNone/>
            </a:pPr>
            <a:r>
              <a:rPr lang="en-US" b="1" dirty="0">
                <a:solidFill>
                  <a:srgbClr val="00B0F0"/>
                </a:solidFill>
              </a:rPr>
              <a:t>When thinking about prioritization it is important to address these six aspects... </a:t>
            </a:r>
            <a:endParaRPr dirty="0">
              <a:solidFill>
                <a:srgbClr val="00B0F0"/>
              </a:solidFill>
            </a:endParaRPr>
          </a:p>
        </p:txBody>
      </p:sp>
      <p:sp>
        <p:nvSpPr>
          <p:cNvPr id="163" name="Google Shape;163;p7"/>
          <p:cNvSpPr/>
          <p:nvPr/>
        </p:nvSpPr>
        <p:spPr>
          <a:xfrm>
            <a:off x="606179" y="2608040"/>
            <a:ext cx="9603275" cy="267765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rgbClr val="002060"/>
                </a:solidFill>
                <a:latin typeface="Arimo"/>
                <a:ea typeface="Arimo"/>
                <a:cs typeface="Arimo"/>
                <a:sym typeface="Arimo"/>
              </a:rPr>
              <a:t>1. Who wants the work done? </a:t>
            </a:r>
            <a:endParaRPr sz="2800" b="1" dirty="0">
              <a:solidFill>
                <a:srgbClr val="002060"/>
              </a:solidFill>
              <a:latin typeface="Century Gothic"/>
              <a:ea typeface="Century Gothic"/>
              <a:cs typeface="Century Gothic"/>
              <a:sym typeface="Century Gothic"/>
            </a:endParaRPr>
          </a:p>
          <a:p>
            <a:pPr marL="0" marR="0" lvl="0" indent="0" algn="l" rtl="0">
              <a:spcBef>
                <a:spcPts val="0"/>
              </a:spcBef>
              <a:spcAft>
                <a:spcPts val="0"/>
              </a:spcAft>
              <a:buNone/>
            </a:pPr>
            <a:r>
              <a:rPr lang="en-US" sz="2800" b="1" dirty="0">
                <a:solidFill>
                  <a:srgbClr val="002060"/>
                </a:solidFill>
                <a:latin typeface="Arimo"/>
                <a:ea typeface="Arimo"/>
                <a:cs typeface="Arimo"/>
                <a:sym typeface="Arimo"/>
              </a:rPr>
              <a:t>3. When do they want delivery of the work? </a:t>
            </a:r>
            <a:endParaRPr sz="2800" b="1" dirty="0">
              <a:solidFill>
                <a:srgbClr val="002060"/>
              </a:solidFill>
              <a:latin typeface="Century Gothic"/>
              <a:ea typeface="Century Gothic"/>
              <a:cs typeface="Century Gothic"/>
              <a:sym typeface="Century Gothic"/>
            </a:endParaRPr>
          </a:p>
          <a:p>
            <a:pPr marL="0" marR="0" lvl="0" indent="0" algn="l" rtl="0">
              <a:spcBef>
                <a:spcPts val="0"/>
              </a:spcBef>
              <a:spcAft>
                <a:spcPts val="0"/>
              </a:spcAft>
              <a:buNone/>
            </a:pPr>
            <a:r>
              <a:rPr lang="en-US" sz="2800" b="1" dirty="0">
                <a:solidFill>
                  <a:srgbClr val="002060"/>
                </a:solidFill>
                <a:latin typeface="Arimo"/>
                <a:ea typeface="Arimo"/>
                <a:cs typeface="Arimo"/>
                <a:sym typeface="Arimo"/>
              </a:rPr>
              <a:t>5. Why does it fit there? </a:t>
            </a:r>
            <a:endParaRPr sz="2800" b="1" dirty="0">
              <a:solidFill>
                <a:srgbClr val="002060"/>
              </a:solidFill>
              <a:latin typeface="Century Gothic"/>
              <a:ea typeface="Century Gothic"/>
              <a:cs typeface="Century Gothic"/>
              <a:sym typeface="Century Gothic"/>
            </a:endParaRPr>
          </a:p>
          <a:p>
            <a:pPr marL="0" marR="0" lvl="0" indent="0" algn="l" rtl="0">
              <a:spcBef>
                <a:spcPts val="0"/>
              </a:spcBef>
              <a:spcAft>
                <a:spcPts val="0"/>
              </a:spcAft>
              <a:buNone/>
            </a:pPr>
            <a:r>
              <a:rPr lang="en-US" sz="2800" b="1" dirty="0">
                <a:solidFill>
                  <a:srgbClr val="002060"/>
                </a:solidFill>
                <a:latin typeface="Arimo"/>
                <a:ea typeface="Arimo"/>
                <a:cs typeface="Arimo"/>
                <a:sym typeface="Arimo"/>
              </a:rPr>
              <a:t>2. What do they want done? </a:t>
            </a:r>
            <a:endParaRPr sz="2800" b="1" dirty="0">
              <a:solidFill>
                <a:srgbClr val="002060"/>
              </a:solidFill>
              <a:latin typeface="Century Gothic"/>
              <a:ea typeface="Century Gothic"/>
              <a:cs typeface="Century Gothic"/>
              <a:sym typeface="Century Gothic"/>
            </a:endParaRPr>
          </a:p>
          <a:p>
            <a:pPr marL="0" marR="0" lvl="0" indent="0" algn="l" rtl="0">
              <a:spcBef>
                <a:spcPts val="0"/>
              </a:spcBef>
              <a:spcAft>
                <a:spcPts val="0"/>
              </a:spcAft>
              <a:buNone/>
            </a:pPr>
            <a:r>
              <a:rPr lang="en-US" sz="2800" b="1" dirty="0">
                <a:solidFill>
                  <a:srgbClr val="002060"/>
                </a:solidFill>
                <a:latin typeface="Arimo"/>
                <a:ea typeface="Arimo"/>
                <a:cs typeface="Arimo"/>
                <a:sym typeface="Arimo"/>
              </a:rPr>
              <a:t>4. Where does the work fit in the schedule? </a:t>
            </a:r>
            <a:endParaRPr sz="2800" b="1" dirty="0">
              <a:solidFill>
                <a:srgbClr val="002060"/>
              </a:solidFill>
              <a:latin typeface="Century Gothic"/>
              <a:ea typeface="Century Gothic"/>
              <a:cs typeface="Century Gothic"/>
              <a:sym typeface="Century Gothic"/>
            </a:endParaRPr>
          </a:p>
          <a:p>
            <a:pPr marL="0" marR="0" lvl="0" indent="0" algn="l" rtl="0">
              <a:spcBef>
                <a:spcPts val="0"/>
              </a:spcBef>
              <a:spcAft>
                <a:spcPts val="0"/>
              </a:spcAft>
              <a:buNone/>
            </a:pPr>
            <a:r>
              <a:rPr lang="en-US" sz="2800" b="1" dirty="0">
                <a:solidFill>
                  <a:srgbClr val="002060"/>
                </a:solidFill>
                <a:latin typeface="Arimo"/>
                <a:ea typeface="Arimo"/>
                <a:cs typeface="Arimo"/>
                <a:sym typeface="Arimo"/>
              </a:rPr>
              <a:t>6. How will this work impact deadlines for other work? </a:t>
            </a:r>
            <a:endParaRPr sz="2800" b="1" dirty="0">
              <a:solidFill>
                <a:srgbClr val="002060"/>
              </a:solidFill>
              <a:latin typeface="Century Gothic"/>
              <a:ea typeface="Century Gothic"/>
              <a:cs typeface="Century Gothic"/>
              <a:sym typeface="Century Gothic"/>
            </a:endParaRPr>
          </a:p>
        </p:txBody>
      </p:sp>
      <p:pic>
        <p:nvPicPr>
          <p:cNvPr id="164" name="Google Shape;164;p7" descr="3 Easy Steps to Focus on Your Work-Life Priorities - Anne Grady Group"/>
          <p:cNvPicPr preferRelativeResize="0"/>
          <p:nvPr/>
        </p:nvPicPr>
        <p:blipFill rotWithShape="1">
          <a:blip r:embed="rId3">
            <a:alphaModFix/>
          </a:blip>
          <a:srcRect/>
          <a:stretch/>
        </p:blipFill>
        <p:spPr>
          <a:xfrm>
            <a:off x="8278159" y="2002559"/>
            <a:ext cx="3022600" cy="2540000"/>
          </a:xfrm>
          <a:prstGeom prst="rect">
            <a:avLst/>
          </a:prstGeom>
          <a:noFill/>
          <a:ln>
            <a:noFill/>
          </a:ln>
        </p:spPr>
      </p:pic>
      <p:pic>
        <p:nvPicPr>
          <p:cNvPr id="2" name="Picture 1">
            <a:extLst>
              <a:ext uri="{FF2B5EF4-FFF2-40B4-BE49-F238E27FC236}">
                <a16:creationId xmlns:a16="http://schemas.microsoft.com/office/drawing/2014/main" id="{D8ACB15B-0056-56C7-E693-49E36952142D}"/>
              </a:ext>
            </a:extLst>
          </p:cNvPr>
          <p:cNvPicPr>
            <a:picLocks noChangeAspect="1"/>
          </p:cNvPicPr>
          <p:nvPr/>
        </p:nvPicPr>
        <p:blipFill>
          <a:blip r:embed="rId4"/>
          <a:stretch>
            <a:fillRect/>
          </a:stretch>
        </p:blipFill>
        <p:spPr>
          <a:xfrm>
            <a:off x="26671" y="0"/>
            <a:ext cx="9533101" cy="1256064"/>
          </a:xfrm>
          <a:prstGeom prst="rect">
            <a:avLst/>
          </a:prstGeom>
        </p:spPr>
      </p:pic>
      <p:pic>
        <p:nvPicPr>
          <p:cNvPr id="3" name="Picture 2">
            <a:extLst>
              <a:ext uri="{FF2B5EF4-FFF2-40B4-BE49-F238E27FC236}">
                <a16:creationId xmlns:a16="http://schemas.microsoft.com/office/drawing/2014/main" id="{498D63C3-3EEA-0340-2C02-DB28C3273A9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4" name="Picture 3">
            <a:extLst>
              <a:ext uri="{FF2B5EF4-FFF2-40B4-BE49-F238E27FC236}">
                <a16:creationId xmlns:a16="http://schemas.microsoft.com/office/drawing/2014/main" id="{562A68DB-15E6-1489-2AEB-35012CBD8B4E}"/>
              </a:ext>
            </a:extLst>
          </p:cNvPr>
          <p:cNvPicPr>
            <a:picLocks noChangeAspect="1"/>
          </p:cNvPicPr>
          <p:nvPr/>
        </p:nvPicPr>
        <p:blipFill>
          <a:blip r:embed="rId6"/>
          <a:stretch>
            <a:fillRect/>
          </a:stretch>
        </p:blipFill>
        <p:spPr>
          <a:xfrm>
            <a:off x="2171236" y="6544606"/>
            <a:ext cx="9902229" cy="204838"/>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Shape 169"/>
        <p:cNvGrpSpPr/>
        <p:nvPr/>
      </p:nvGrpSpPr>
      <p:grpSpPr>
        <a:xfrm>
          <a:off x="0" y="0"/>
          <a:ext cx="0" cy="0"/>
          <a:chOff x="0" y="0"/>
          <a:chExt cx="0" cy="0"/>
        </a:xfrm>
      </p:grpSpPr>
      <p:sp>
        <p:nvSpPr>
          <p:cNvPr id="170" name="Google Shape;170;p8"/>
          <p:cNvSpPr txBox="1">
            <a:spLocks noGrp="1"/>
          </p:cNvSpPr>
          <p:nvPr>
            <p:ph type="title"/>
          </p:nvPr>
        </p:nvSpPr>
        <p:spPr>
          <a:xfrm>
            <a:off x="1116202" y="1651041"/>
            <a:ext cx="9603275" cy="1049235"/>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7030A0"/>
              </a:buClr>
              <a:buSzPts val="3200"/>
              <a:buFont typeface="Century Gothic"/>
              <a:buNone/>
            </a:pPr>
            <a:r>
              <a:rPr lang="en-US" b="1" dirty="0">
                <a:solidFill>
                  <a:srgbClr val="002060"/>
                </a:solidFill>
              </a:rPr>
              <a:t>Think about that (to </a:t>
            </a:r>
            <a:r>
              <a:rPr lang="en-US" b="1" u="sng" dirty="0">
                <a:solidFill>
                  <a:srgbClr val="002060"/>
                </a:solidFill>
              </a:rPr>
              <a:t>Prioritize</a:t>
            </a:r>
            <a:r>
              <a:rPr lang="en-US" b="1" dirty="0">
                <a:solidFill>
                  <a:srgbClr val="002060"/>
                </a:solidFill>
              </a:rPr>
              <a:t> your project work):</a:t>
            </a:r>
            <a:endParaRPr dirty="0">
              <a:solidFill>
                <a:srgbClr val="002060"/>
              </a:solidFill>
            </a:endParaRPr>
          </a:p>
        </p:txBody>
      </p:sp>
      <p:sp>
        <p:nvSpPr>
          <p:cNvPr id="173" name="Google Shape;173;p8"/>
          <p:cNvSpPr/>
          <p:nvPr/>
        </p:nvSpPr>
        <p:spPr>
          <a:xfrm>
            <a:off x="722374" y="2350686"/>
            <a:ext cx="9603275" cy="1200329"/>
          </a:xfrm>
          <a:prstGeom prst="rect">
            <a:avLst/>
          </a:prstGeom>
          <a:noFill/>
          <a:ln>
            <a:noFill/>
          </a:ln>
        </p:spPr>
        <p:txBody>
          <a:bodyPr spcFirstLastPara="1" wrap="square" lIns="91425" tIns="45700" rIns="91425" bIns="45700" anchor="t" anchorCtr="0">
            <a:spAutoFit/>
          </a:bodyPr>
          <a:lstStyle/>
          <a:p>
            <a:pPr marL="0" marR="0" lvl="0" indent="-228600" algn="l" rtl="0">
              <a:spcBef>
                <a:spcPts val="0"/>
              </a:spcBef>
              <a:spcAft>
                <a:spcPts val="0"/>
              </a:spcAft>
              <a:buClr>
                <a:srgbClr val="20884A"/>
              </a:buClr>
              <a:buSzPts val="3600"/>
              <a:buFont typeface="Arial"/>
              <a:buChar char="•"/>
            </a:pPr>
            <a:r>
              <a:rPr lang="en-US" sz="3600" dirty="0">
                <a:solidFill>
                  <a:srgbClr val="002060"/>
                </a:solidFill>
                <a:latin typeface="Arimo"/>
                <a:ea typeface="Arimo"/>
                <a:cs typeface="Arimo"/>
                <a:sym typeface="Arimo"/>
              </a:rPr>
              <a:t>Grab your pen and paper and think about projects you need to prioritize their work.</a:t>
            </a:r>
            <a:endParaRPr sz="3600" dirty="0">
              <a:solidFill>
                <a:srgbClr val="002060"/>
              </a:solidFill>
              <a:latin typeface="Noto Sans Symbols"/>
              <a:ea typeface="Noto Sans Symbols"/>
              <a:cs typeface="Noto Sans Symbols"/>
              <a:sym typeface="Noto Sans Symbols"/>
            </a:endParaRPr>
          </a:p>
        </p:txBody>
      </p:sp>
      <p:pic>
        <p:nvPicPr>
          <p:cNvPr id="174" name="Google Shape;174;p8" descr="Product Priorities vs Marketing Priorities: 2 Simple Questions | Proficientz"/>
          <p:cNvPicPr preferRelativeResize="0"/>
          <p:nvPr/>
        </p:nvPicPr>
        <p:blipFill rotWithShape="1">
          <a:blip r:embed="rId3">
            <a:alphaModFix/>
          </a:blip>
          <a:srcRect/>
          <a:stretch/>
        </p:blipFill>
        <p:spPr>
          <a:xfrm>
            <a:off x="3809512" y="3587300"/>
            <a:ext cx="3429000" cy="2286000"/>
          </a:xfrm>
          <a:prstGeom prst="rect">
            <a:avLst/>
          </a:prstGeom>
          <a:noFill/>
          <a:ln>
            <a:noFill/>
          </a:ln>
        </p:spPr>
      </p:pic>
      <p:pic>
        <p:nvPicPr>
          <p:cNvPr id="2" name="Picture 1">
            <a:extLst>
              <a:ext uri="{FF2B5EF4-FFF2-40B4-BE49-F238E27FC236}">
                <a16:creationId xmlns:a16="http://schemas.microsoft.com/office/drawing/2014/main" id="{4CF09F0E-AF7A-979F-A0CD-88DE47AC1E97}"/>
              </a:ext>
            </a:extLst>
          </p:cNvPr>
          <p:cNvPicPr>
            <a:picLocks noChangeAspect="1"/>
          </p:cNvPicPr>
          <p:nvPr/>
        </p:nvPicPr>
        <p:blipFill>
          <a:blip r:embed="rId4"/>
          <a:stretch>
            <a:fillRect/>
          </a:stretch>
        </p:blipFill>
        <p:spPr>
          <a:xfrm>
            <a:off x="26671" y="0"/>
            <a:ext cx="9533101" cy="1610200"/>
          </a:xfrm>
          <a:prstGeom prst="rect">
            <a:avLst/>
          </a:prstGeom>
        </p:spPr>
      </p:pic>
      <p:pic>
        <p:nvPicPr>
          <p:cNvPr id="3" name="Picture 2">
            <a:extLst>
              <a:ext uri="{FF2B5EF4-FFF2-40B4-BE49-F238E27FC236}">
                <a16:creationId xmlns:a16="http://schemas.microsoft.com/office/drawing/2014/main" id="{BEF5D27A-06DD-DA96-DC53-3A1F9AC8875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4" name="Picture 3">
            <a:extLst>
              <a:ext uri="{FF2B5EF4-FFF2-40B4-BE49-F238E27FC236}">
                <a16:creationId xmlns:a16="http://schemas.microsoft.com/office/drawing/2014/main" id="{AEF6F97C-C146-0C6E-A442-202AFB761F9C}"/>
              </a:ext>
            </a:extLst>
          </p:cNvPr>
          <p:cNvPicPr>
            <a:picLocks noChangeAspect="1"/>
          </p:cNvPicPr>
          <p:nvPr/>
        </p:nvPicPr>
        <p:blipFill>
          <a:blip r:embed="rId6"/>
          <a:stretch>
            <a:fillRect/>
          </a:stretch>
        </p:blipFill>
        <p:spPr>
          <a:xfrm>
            <a:off x="2171236" y="6544606"/>
            <a:ext cx="9902229" cy="204838"/>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Shape 179"/>
        <p:cNvGrpSpPr/>
        <p:nvPr/>
      </p:nvGrpSpPr>
      <p:grpSpPr>
        <a:xfrm>
          <a:off x="0" y="0"/>
          <a:ext cx="0" cy="0"/>
          <a:chOff x="0" y="0"/>
          <a:chExt cx="0" cy="0"/>
        </a:xfrm>
      </p:grpSpPr>
      <p:sp>
        <p:nvSpPr>
          <p:cNvPr id="181" name="Google Shape;181;p9"/>
          <p:cNvSpPr txBox="1">
            <a:spLocks noGrp="1"/>
          </p:cNvSpPr>
          <p:nvPr>
            <p:ph type="body" idx="1"/>
          </p:nvPr>
        </p:nvSpPr>
        <p:spPr>
          <a:xfrm>
            <a:off x="1111348" y="1771948"/>
            <a:ext cx="9059227" cy="4383463"/>
          </a:xfrm>
          <a:prstGeom prst="rect">
            <a:avLst/>
          </a:prstGeom>
          <a:noFill/>
          <a:ln>
            <a:noFill/>
          </a:ln>
        </p:spPr>
        <p:txBody>
          <a:bodyPr spcFirstLastPara="1" wrap="square" lIns="91425" tIns="45700" rIns="91425" bIns="45700" anchor="t" anchorCtr="0">
            <a:noAutofit/>
          </a:bodyPr>
          <a:lstStyle/>
          <a:p>
            <a:pPr marL="228600" lvl="0" indent="-228600" algn="l" rtl="0">
              <a:lnSpc>
                <a:spcPct val="120000"/>
              </a:lnSpc>
              <a:spcBef>
                <a:spcPts val="0"/>
              </a:spcBef>
              <a:spcAft>
                <a:spcPts val="0"/>
              </a:spcAft>
              <a:buSzPts val="2400"/>
              <a:buChar char="•"/>
            </a:pPr>
            <a:r>
              <a:rPr lang="en-US" sz="2400" b="1" dirty="0">
                <a:solidFill>
                  <a:srgbClr val="002060"/>
                </a:solidFill>
              </a:rPr>
              <a:t>Effort concentration:</a:t>
            </a:r>
            <a:endParaRPr dirty="0">
              <a:solidFill>
                <a:srgbClr val="002060"/>
              </a:solidFill>
            </a:endParaRPr>
          </a:p>
          <a:p>
            <a:pPr marL="0" lvl="0" indent="0" algn="l" rtl="0">
              <a:lnSpc>
                <a:spcPct val="120000"/>
              </a:lnSpc>
              <a:spcBef>
                <a:spcPts val="1000"/>
              </a:spcBef>
              <a:spcAft>
                <a:spcPts val="0"/>
              </a:spcAft>
              <a:buSzPts val="2400"/>
              <a:buNone/>
            </a:pPr>
            <a:r>
              <a:rPr lang="en-US" sz="2400" dirty="0">
                <a:solidFill>
                  <a:srgbClr val="002060"/>
                </a:solidFill>
              </a:rPr>
              <a:t>Focus on time and resource.</a:t>
            </a:r>
            <a:endParaRPr dirty="0">
              <a:solidFill>
                <a:srgbClr val="002060"/>
              </a:solidFill>
            </a:endParaRPr>
          </a:p>
          <a:p>
            <a:pPr marL="228600" lvl="0" indent="-228600" algn="l" rtl="0">
              <a:lnSpc>
                <a:spcPct val="120000"/>
              </a:lnSpc>
              <a:spcBef>
                <a:spcPts val="1000"/>
              </a:spcBef>
              <a:spcAft>
                <a:spcPts val="0"/>
              </a:spcAft>
              <a:buSzPts val="2400"/>
              <a:buChar char="•"/>
            </a:pPr>
            <a:r>
              <a:rPr lang="en-US" sz="2400" b="1" dirty="0">
                <a:solidFill>
                  <a:srgbClr val="002060"/>
                </a:solidFill>
              </a:rPr>
              <a:t>Costs:</a:t>
            </a:r>
            <a:endParaRPr dirty="0">
              <a:solidFill>
                <a:srgbClr val="002060"/>
              </a:solidFill>
            </a:endParaRPr>
          </a:p>
          <a:p>
            <a:pPr marL="0" lvl="0" indent="0" algn="l" rtl="0">
              <a:lnSpc>
                <a:spcPct val="120000"/>
              </a:lnSpc>
              <a:spcBef>
                <a:spcPts val="1000"/>
              </a:spcBef>
              <a:spcAft>
                <a:spcPts val="0"/>
              </a:spcAft>
              <a:buSzPts val="2400"/>
              <a:buNone/>
            </a:pPr>
            <a:r>
              <a:rPr lang="en-US" sz="2400" dirty="0">
                <a:solidFill>
                  <a:srgbClr val="002060"/>
                </a:solidFill>
              </a:rPr>
              <a:t>- The right investment in the adequate product/service. </a:t>
            </a:r>
            <a:endParaRPr dirty="0">
              <a:solidFill>
                <a:srgbClr val="002060"/>
              </a:solidFill>
            </a:endParaRPr>
          </a:p>
          <a:p>
            <a:pPr marL="0" lvl="0" indent="0" algn="l" rtl="0">
              <a:lnSpc>
                <a:spcPct val="120000"/>
              </a:lnSpc>
              <a:spcBef>
                <a:spcPts val="1000"/>
              </a:spcBef>
              <a:spcAft>
                <a:spcPts val="0"/>
              </a:spcAft>
              <a:buSzPts val="2400"/>
              <a:buNone/>
            </a:pPr>
            <a:r>
              <a:rPr lang="en-US" sz="2400" dirty="0">
                <a:solidFill>
                  <a:srgbClr val="002060"/>
                </a:solidFill>
              </a:rPr>
              <a:t> - Better financial management.</a:t>
            </a:r>
            <a:endParaRPr dirty="0">
              <a:solidFill>
                <a:srgbClr val="002060"/>
              </a:solidFill>
            </a:endParaRPr>
          </a:p>
          <a:p>
            <a:pPr marL="228600" lvl="0" indent="-228600" algn="l" rtl="0">
              <a:lnSpc>
                <a:spcPct val="120000"/>
              </a:lnSpc>
              <a:spcBef>
                <a:spcPts val="1000"/>
              </a:spcBef>
              <a:spcAft>
                <a:spcPts val="0"/>
              </a:spcAft>
              <a:buSzPts val="2400"/>
              <a:buChar char="•"/>
            </a:pPr>
            <a:r>
              <a:rPr lang="en-US" sz="2400" b="1" dirty="0">
                <a:solidFill>
                  <a:srgbClr val="002060"/>
                </a:solidFill>
              </a:rPr>
              <a:t>Strategy:</a:t>
            </a:r>
            <a:endParaRPr dirty="0">
              <a:solidFill>
                <a:srgbClr val="002060"/>
              </a:solidFill>
            </a:endParaRPr>
          </a:p>
          <a:p>
            <a:pPr marL="0" lvl="0" indent="0" algn="l" rtl="0">
              <a:lnSpc>
                <a:spcPct val="120000"/>
              </a:lnSpc>
              <a:spcBef>
                <a:spcPts val="1000"/>
              </a:spcBef>
              <a:spcAft>
                <a:spcPts val="0"/>
              </a:spcAft>
              <a:buSzPts val="2400"/>
              <a:buNone/>
            </a:pPr>
            <a:r>
              <a:rPr lang="en-US" sz="2400" dirty="0">
                <a:solidFill>
                  <a:srgbClr val="002060"/>
                </a:solidFill>
              </a:rPr>
              <a:t>- Direct link to the strategic plan.</a:t>
            </a:r>
            <a:endParaRPr dirty="0">
              <a:solidFill>
                <a:srgbClr val="002060"/>
              </a:solidFill>
            </a:endParaRPr>
          </a:p>
          <a:p>
            <a:pPr marL="0" lvl="0" indent="0" algn="l" rtl="0">
              <a:lnSpc>
                <a:spcPct val="120000"/>
              </a:lnSpc>
              <a:spcBef>
                <a:spcPts val="1000"/>
              </a:spcBef>
              <a:spcAft>
                <a:spcPts val="0"/>
              </a:spcAft>
              <a:buSzPts val="2400"/>
              <a:buNone/>
            </a:pPr>
            <a:r>
              <a:rPr lang="en-US" sz="2400" dirty="0">
                <a:solidFill>
                  <a:srgbClr val="002060"/>
                </a:solidFill>
              </a:rPr>
              <a:t>- Increase in strategic alignment (business objective). </a:t>
            </a:r>
            <a:endParaRPr dirty="0">
              <a:solidFill>
                <a:srgbClr val="002060"/>
              </a:solidFill>
            </a:endParaRPr>
          </a:p>
          <a:p>
            <a:pPr marL="228600" lvl="0" indent="-76200" algn="l" rtl="0">
              <a:lnSpc>
                <a:spcPct val="120000"/>
              </a:lnSpc>
              <a:spcBef>
                <a:spcPts val="1000"/>
              </a:spcBef>
              <a:spcAft>
                <a:spcPts val="0"/>
              </a:spcAft>
              <a:buSzPts val="2400"/>
              <a:buNone/>
            </a:pPr>
            <a:endParaRPr sz="2400" dirty="0">
              <a:solidFill>
                <a:srgbClr val="002060"/>
              </a:solidFill>
              <a:highlight>
                <a:srgbClr val="F5FAA4"/>
              </a:highlight>
            </a:endParaRPr>
          </a:p>
        </p:txBody>
      </p:sp>
      <p:pic>
        <p:nvPicPr>
          <p:cNvPr id="2" name="Picture 1">
            <a:extLst>
              <a:ext uri="{FF2B5EF4-FFF2-40B4-BE49-F238E27FC236}">
                <a16:creationId xmlns:a16="http://schemas.microsoft.com/office/drawing/2014/main" id="{5207CEFA-4DBB-5CC9-8D13-57B61684D0C8}"/>
              </a:ext>
            </a:extLst>
          </p:cNvPr>
          <p:cNvPicPr>
            <a:picLocks noChangeAspect="1"/>
          </p:cNvPicPr>
          <p:nvPr/>
        </p:nvPicPr>
        <p:blipFill>
          <a:blip r:embed="rId3"/>
          <a:stretch>
            <a:fillRect/>
          </a:stretch>
        </p:blipFill>
        <p:spPr>
          <a:xfrm>
            <a:off x="26671" y="0"/>
            <a:ext cx="9533101" cy="1610200"/>
          </a:xfrm>
          <a:prstGeom prst="rect">
            <a:avLst/>
          </a:prstGeom>
        </p:spPr>
      </p:pic>
      <p:pic>
        <p:nvPicPr>
          <p:cNvPr id="3" name="Picture 2">
            <a:extLst>
              <a:ext uri="{FF2B5EF4-FFF2-40B4-BE49-F238E27FC236}">
                <a16:creationId xmlns:a16="http://schemas.microsoft.com/office/drawing/2014/main" id="{B4424637-A90B-9B76-D81D-D2468046EBE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4" name="Picture 3">
            <a:extLst>
              <a:ext uri="{FF2B5EF4-FFF2-40B4-BE49-F238E27FC236}">
                <a16:creationId xmlns:a16="http://schemas.microsoft.com/office/drawing/2014/main" id="{8CFE1DCF-B7CE-74A6-6A34-A08943AA12BC}"/>
              </a:ext>
            </a:extLst>
          </p:cNvPr>
          <p:cNvPicPr>
            <a:picLocks noChangeAspect="1"/>
          </p:cNvPicPr>
          <p:nvPr/>
        </p:nvPicPr>
        <p:blipFill>
          <a:blip r:embed="rId5"/>
          <a:stretch>
            <a:fillRect/>
          </a:stretch>
        </p:blipFill>
        <p:spPr>
          <a:xfrm>
            <a:off x="2171236" y="6544606"/>
            <a:ext cx="9902229" cy="204838"/>
          </a:xfrm>
          <a:prstGeom prst="rect">
            <a:avLst/>
          </a:prstGeom>
        </p:spPr>
      </p:pic>
      <p:sp>
        <p:nvSpPr>
          <p:cNvPr id="5" name="TextBox 4">
            <a:extLst>
              <a:ext uri="{FF2B5EF4-FFF2-40B4-BE49-F238E27FC236}">
                <a16:creationId xmlns:a16="http://schemas.microsoft.com/office/drawing/2014/main" id="{5A413BCD-31B6-55C1-B4D0-AA53A76D994F}"/>
              </a:ext>
            </a:extLst>
          </p:cNvPr>
          <p:cNvSpPr txBox="1"/>
          <p:nvPr/>
        </p:nvSpPr>
        <p:spPr>
          <a:xfrm>
            <a:off x="2632228" y="493949"/>
            <a:ext cx="6133512" cy="1077218"/>
          </a:xfrm>
          <a:prstGeom prst="rect">
            <a:avLst/>
          </a:prstGeom>
          <a:noFill/>
        </p:spPr>
        <p:txBody>
          <a:bodyPr wrap="square">
            <a:spAutoFit/>
          </a:bodyPr>
          <a:lstStyle/>
          <a:p>
            <a:pPr algn="ctr"/>
            <a:r>
              <a:rPr lang="en-US" sz="3200" b="1" dirty="0">
                <a:solidFill>
                  <a:schemeClr val="bg1"/>
                </a:solidFill>
              </a:rPr>
              <a:t>Reasons to Prioritize Project: </a:t>
            </a:r>
            <a:br>
              <a:rPr lang="en-US" sz="3200" b="1" dirty="0">
                <a:solidFill>
                  <a:schemeClr val="bg1"/>
                </a:solidFill>
              </a:rPr>
            </a:br>
            <a:endParaRPr lang="en-US" sz="3200" b="1" dirty="0">
              <a:solidFill>
                <a:schemeClr val="bg1"/>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Shape 188"/>
        <p:cNvGrpSpPr/>
        <p:nvPr/>
      </p:nvGrpSpPr>
      <p:grpSpPr>
        <a:xfrm>
          <a:off x="0" y="0"/>
          <a:ext cx="0" cy="0"/>
          <a:chOff x="0" y="0"/>
          <a:chExt cx="0" cy="0"/>
        </a:xfrm>
      </p:grpSpPr>
      <p:sp>
        <p:nvSpPr>
          <p:cNvPr id="192" name="Google Shape;192;p10"/>
          <p:cNvSpPr/>
          <p:nvPr/>
        </p:nvSpPr>
        <p:spPr>
          <a:xfrm>
            <a:off x="562708" y="1786211"/>
            <a:ext cx="11510757" cy="310850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rgbClr val="002060"/>
                </a:solidFill>
                <a:latin typeface="Arial"/>
                <a:ea typeface="Arial"/>
                <a:cs typeface="Arial"/>
                <a:sym typeface="Arial"/>
              </a:rPr>
              <a:t>- What are the strategic initiatives today, this year and next year? </a:t>
            </a:r>
            <a:endParaRPr dirty="0">
              <a:solidFill>
                <a:srgbClr val="002060"/>
              </a:solidFill>
            </a:endParaRPr>
          </a:p>
          <a:p>
            <a:pPr marL="0" marR="0" lvl="0" indent="0" algn="l" rtl="0">
              <a:spcBef>
                <a:spcPts val="0"/>
              </a:spcBef>
              <a:spcAft>
                <a:spcPts val="0"/>
              </a:spcAft>
              <a:buNone/>
            </a:pPr>
            <a:endParaRPr sz="2800" dirty="0">
              <a:solidFill>
                <a:srgbClr val="002060"/>
              </a:solidFill>
              <a:latin typeface="Arial"/>
              <a:ea typeface="Arial"/>
              <a:cs typeface="Arial"/>
              <a:sym typeface="Arial"/>
            </a:endParaRPr>
          </a:p>
          <a:p>
            <a:pPr marL="0" marR="0" lvl="0" indent="0" algn="l" rtl="0">
              <a:spcBef>
                <a:spcPts val="0"/>
              </a:spcBef>
              <a:spcAft>
                <a:spcPts val="0"/>
              </a:spcAft>
              <a:buNone/>
            </a:pPr>
            <a:r>
              <a:rPr lang="en-US" sz="2800" b="1" dirty="0">
                <a:solidFill>
                  <a:srgbClr val="002060"/>
                </a:solidFill>
                <a:latin typeface="Century Gothic"/>
                <a:ea typeface="Century Gothic"/>
                <a:cs typeface="Century Gothic"/>
                <a:sym typeface="Century Gothic"/>
              </a:rPr>
              <a:t>- Smart leaders </a:t>
            </a:r>
            <a:r>
              <a:rPr lang="en-US" sz="2800" dirty="0">
                <a:solidFill>
                  <a:srgbClr val="002060"/>
                </a:solidFill>
                <a:latin typeface="Century Gothic"/>
                <a:ea typeface="Century Gothic"/>
                <a:cs typeface="Century Gothic"/>
                <a:sym typeface="Century Gothic"/>
              </a:rPr>
              <a:t>understand that their job requires, choosing what </a:t>
            </a:r>
            <a:r>
              <a:rPr lang="en-US" sz="2800" i="1" dirty="0">
                <a:solidFill>
                  <a:srgbClr val="002060"/>
                </a:solidFill>
                <a:latin typeface="Century Gothic"/>
                <a:ea typeface="Century Gothic"/>
                <a:cs typeface="Century Gothic"/>
                <a:sym typeface="Century Gothic"/>
              </a:rPr>
              <a:t>not</a:t>
            </a:r>
            <a:r>
              <a:rPr lang="en-US" sz="2800" dirty="0">
                <a:solidFill>
                  <a:srgbClr val="002060"/>
                </a:solidFill>
                <a:latin typeface="Century Gothic"/>
                <a:ea typeface="Century Gothic"/>
                <a:cs typeface="Century Gothic"/>
                <a:sym typeface="Century Gothic"/>
              </a:rPr>
              <a:t> to do as much as what </a:t>
            </a:r>
            <a:r>
              <a:rPr lang="en-US" sz="2800" i="1" dirty="0">
                <a:solidFill>
                  <a:srgbClr val="002060"/>
                </a:solidFill>
                <a:latin typeface="Century Gothic"/>
                <a:ea typeface="Century Gothic"/>
                <a:cs typeface="Century Gothic"/>
                <a:sym typeface="Century Gothic"/>
              </a:rPr>
              <a:t>to</a:t>
            </a:r>
            <a:r>
              <a:rPr lang="en-US" sz="2800" dirty="0">
                <a:solidFill>
                  <a:srgbClr val="002060"/>
                </a:solidFill>
                <a:latin typeface="Century Gothic"/>
                <a:ea typeface="Century Gothic"/>
                <a:cs typeface="Century Gothic"/>
                <a:sym typeface="Century Gothic"/>
              </a:rPr>
              <a:t> do.</a:t>
            </a:r>
            <a:endParaRPr dirty="0">
              <a:solidFill>
                <a:srgbClr val="002060"/>
              </a:solidFill>
            </a:endParaRPr>
          </a:p>
          <a:p>
            <a:pPr marL="0" marR="0" lvl="0" indent="0" algn="l" rtl="0">
              <a:spcBef>
                <a:spcPts val="0"/>
              </a:spcBef>
              <a:spcAft>
                <a:spcPts val="0"/>
              </a:spcAft>
              <a:buNone/>
            </a:pPr>
            <a:endParaRPr sz="2800" dirty="0">
              <a:solidFill>
                <a:srgbClr val="002060"/>
              </a:solidFill>
              <a:latin typeface="Century Gothic"/>
              <a:ea typeface="Century Gothic"/>
              <a:cs typeface="Century Gothic"/>
              <a:sym typeface="Century Gothic"/>
            </a:endParaRPr>
          </a:p>
          <a:p>
            <a:pPr marL="0" marR="0" lvl="0" indent="0" algn="l" rtl="0">
              <a:spcBef>
                <a:spcPts val="0"/>
              </a:spcBef>
              <a:spcAft>
                <a:spcPts val="0"/>
              </a:spcAft>
              <a:buNone/>
            </a:pPr>
            <a:r>
              <a:rPr lang="en-US" sz="2800" dirty="0">
                <a:solidFill>
                  <a:srgbClr val="002060"/>
                </a:solidFill>
                <a:latin typeface="Century Gothic"/>
                <a:ea typeface="Century Gothic"/>
                <a:cs typeface="Century Gothic"/>
                <a:sym typeface="Century Gothic"/>
              </a:rPr>
              <a:t>- leaders often turn to rank ordering their priorities; it is natural and easy to make a list.</a:t>
            </a:r>
            <a:endParaRPr dirty="0">
              <a:solidFill>
                <a:srgbClr val="002060"/>
              </a:solidFill>
            </a:endParaRPr>
          </a:p>
        </p:txBody>
      </p:sp>
      <p:pic>
        <p:nvPicPr>
          <p:cNvPr id="4" name="Picture 3">
            <a:extLst>
              <a:ext uri="{FF2B5EF4-FFF2-40B4-BE49-F238E27FC236}">
                <a16:creationId xmlns:a16="http://schemas.microsoft.com/office/drawing/2014/main" id="{20440834-5829-3EC1-4EC2-7B253D446224}"/>
              </a:ext>
            </a:extLst>
          </p:cNvPr>
          <p:cNvPicPr>
            <a:picLocks noChangeAspect="1"/>
          </p:cNvPicPr>
          <p:nvPr/>
        </p:nvPicPr>
        <p:blipFill>
          <a:blip r:embed="rId3"/>
          <a:stretch>
            <a:fillRect/>
          </a:stretch>
        </p:blipFill>
        <p:spPr>
          <a:xfrm>
            <a:off x="26671" y="0"/>
            <a:ext cx="9533101" cy="1610200"/>
          </a:xfrm>
          <a:prstGeom prst="rect">
            <a:avLst/>
          </a:prstGeom>
        </p:spPr>
      </p:pic>
      <p:pic>
        <p:nvPicPr>
          <p:cNvPr id="5" name="Picture 4">
            <a:extLst>
              <a:ext uri="{FF2B5EF4-FFF2-40B4-BE49-F238E27FC236}">
                <a16:creationId xmlns:a16="http://schemas.microsoft.com/office/drawing/2014/main" id="{5F3883C4-F6D3-57D9-4653-675DEF3E077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6" name="Picture 5">
            <a:extLst>
              <a:ext uri="{FF2B5EF4-FFF2-40B4-BE49-F238E27FC236}">
                <a16:creationId xmlns:a16="http://schemas.microsoft.com/office/drawing/2014/main" id="{9A2BB9E4-FC88-EF14-BC6E-58C0308B8385}"/>
              </a:ext>
            </a:extLst>
          </p:cNvPr>
          <p:cNvPicPr>
            <a:picLocks noChangeAspect="1"/>
          </p:cNvPicPr>
          <p:nvPr/>
        </p:nvPicPr>
        <p:blipFill>
          <a:blip r:embed="rId5"/>
          <a:stretch>
            <a:fillRect/>
          </a:stretch>
        </p:blipFill>
        <p:spPr>
          <a:xfrm>
            <a:off x="2171236" y="6544606"/>
            <a:ext cx="9902229" cy="204838"/>
          </a:xfrm>
          <a:prstGeom prst="rect">
            <a:avLst/>
          </a:prstGeom>
        </p:spPr>
      </p:pic>
      <p:sp>
        <p:nvSpPr>
          <p:cNvPr id="7" name="TextBox 6">
            <a:extLst>
              <a:ext uri="{FF2B5EF4-FFF2-40B4-BE49-F238E27FC236}">
                <a16:creationId xmlns:a16="http://schemas.microsoft.com/office/drawing/2014/main" id="{2CB8298C-FB05-7B51-90FA-14F4756A1865}"/>
              </a:ext>
            </a:extLst>
          </p:cNvPr>
          <p:cNvSpPr txBox="1"/>
          <p:nvPr/>
        </p:nvSpPr>
        <p:spPr>
          <a:xfrm>
            <a:off x="2632228" y="493949"/>
            <a:ext cx="6133512" cy="584775"/>
          </a:xfrm>
          <a:prstGeom prst="rect">
            <a:avLst/>
          </a:prstGeom>
          <a:noFill/>
        </p:spPr>
        <p:txBody>
          <a:bodyPr wrap="square">
            <a:spAutoFit/>
          </a:bodyPr>
          <a:lstStyle/>
          <a:p>
            <a:pPr algn="ctr"/>
            <a:r>
              <a:rPr lang="en-US" sz="3200" b="1" dirty="0">
                <a:solidFill>
                  <a:schemeClr val="bg1"/>
                </a:solidFill>
              </a:rPr>
              <a:t>Leadership priorities</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Shape 197"/>
        <p:cNvGrpSpPr/>
        <p:nvPr/>
      </p:nvGrpSpPr>
      <p:grpSpPr>
        <a:xfrm>
          <a:off x="0" y="0"/>
          <a:ext cx="0" cy="0"/>
          <a:chOff x="0" y="0"/>
          <a:chExt cx="0" cy="0"/>
        </a:xfrm>
      </p:grpSpPr>
      <p:sp>
        <p:nvSpPr>
          <p:cNvPr id="198" name="Google Shape;198;p11"/>
          <p:cNvSpPr txBox="1">
            <a:spLocks noGrp="1"/>
          </p:cNvSpPr>
          <p:nvPr>
            <p:ph type="title"/>
          </p:nvPr>
        </p:nvSpPr>
        <p:spPr>
          <a:xfrm>
            <a:off x="933558" y="1159504"/>
            <a:ext cx="10324884" cy="1049235"/>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E80C96"/>
              </a:buClr>
              <a:buSzPts val="3200"/>
              <a:buFont typeface="Century Gothic"/>
              <a:buNone/>
            </a:pPr>
            <a:r>
              <a:rPr lang="en-US" dirty="0">
                <a:solidFill>
                  <a:srgbClr val="002060"/>
                </a:solidFill>
              </a:rPr>
              <a:t>Three interdependent variables that are essential for priorities starting from initiative process:</a:t>
            </a:r>
            <a:endParaRPr sz="4400" dirty="0">
              <a:solidFill>
                <a:srgbClr val="002060"/>
              </a:solidFill>
            </a:endParaRPr>
          </a:p>
        </p:txBody>
      </p:sp>
      <p:sp>
        <p:nvSpPr>
          <p:cNvPr id="199" name="Google Shape;199;p11"/>
          <p:cNvSpPr txBox="1">
            <a:spLocks noGrp="1"/>
          </p:cNvSpPr>
          <p:nvPr>
            <p:ph type="body" idx="1"/>
          </p:nvPr>
        </p:nvSpPr>
        <p:spPr>
          <a:xfrm>
            <a:off x="722375" y="1948770"/>
            <a:ext cx="8677118" cy="3806570"/>
          </a:xfrm>
          <a:prstGeom prst="rect">
            <a:avLst/>
          </a:prstGeom>
          <a:noFill/>
          <a:ln>
            <a:noFill/>
          </a:ln>
        </p:spPr>
        <p:txBody>
          <a:bodyPr spcFirstLastPara="1" wrap="square" lIns="91425" tIns="45700" rIns="91425" bIns="45700" anchor="t" anchorCtr="0">
            <a:noAutofit/>
          </a:bodyPr>
          <a:lstStyle/>
          <a:p>
            <a:pPr marL="0" lvl="0" indent="0" algn="l" rtl="0">
              <a:lnSpc>
                <a:spcPct val="120000"/>
              </a:lnSpc>
              <a:spcBef>
                <a:spcPts val="0"/>
              </a:spcBef>
              <a:spcAft>
                <a:spcPts val="0"/>
              </a:spcAft>
              <a:buSzPts val="2000"/>
              <a:buNone/>
            </a:pPr>
            <a:r>
              <a:rPr lang="en-US"/>
              <a:t>.</a:t>
            </a:r>
            <a:endParaRPr sz="2400"/>
          </a:p>
        </p:txBody>
      </p:sp>
      <p:pic>
        <p:nvPicPr>
          <p:cNvPr id="200" name="Google Shape;200;p11"/>
          <p:cNvPicPr preferRelativeResize="0"/>
          <p:nvPr/>
        </p:nvPicPr>
        <p:blipFill rotWithShape="1">
          <a:blip r:embed="rId3">
            <a:alphaModFix/>
          </a:blip>
          <a:srcRect/>
          <a:stretch/>
        </p:blipFill>
        <p:spPr>
          <a:xfrm>
            <a:off x="10945754" y="169771"/>
            <a:ext cx="1170046" cy="1049235"/>
          </a:xfrm>
          <a:prstGeom prst="rect">
            <a:avLst/>
          </a:prstGeom>
          <a:noFill/>
          <a:ln>
            <a:noFill/>
          </a:ln>
        </p:spPr>
      </p:pic>
      <p:grpSp>
        <p:nvGrpSpPr>
          <p:cNvPr id="202" name="Google Shape;202;p11"/>
          <p:cNvGrpSpPr/>
          <p:nvPr/>
        </p:nvGrpSpPr>
        <p:grpSpPr>
          <a:xfrm>
            <a:off x="2668927" y="2281895"/>
            <a:ext cx="5288448" cy="3139840"/>
            <a:chOff x="262862" y="4"/>
            <a:chExt cx="5288448" cy="3139840"/>
          </a:xfrm>
        </p:grpSpPr>
        <p:sp>
          <p:nvSpPr>
            <p:cNvPr id="203" name="Google Shape;203;p11"/>
            <p:cNvSpPr/>
            <p:nvPr/>
          </p:nvSpPr>
          <p:spPr>
            <a:xfrm>
              <a:off x="262862" y="4"/>
              <a:ext cx="2414893" cy="1448936"/>
            </a:xfrm>
            <a:prstGeom prst="rect">
              <a:avLst/>
            </a:prstGeom>
            <a:gradFill>
              <a:gsLst>
                <a:gs pos="0">
                  <a:srgbClr val="278A86"/>
                </a:gs>
                <a:gs pos="69000">
                  <a:srgbClr val="007A78"/>
                </a:gs>
                <a:gs pos="100000">
                  <a:srgbClr val="007471"/>
                </a:gs>
              </a:gsLst>
              <a:lin ang="54000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 name="Google Shape;204;p11"/>
            <p:cNvSpPr txBox="1"/>
            <p:nvPr/>
          </p:nvSpPr>
          <p:spPr>
            <a:xfrm>
              <a:off x="262862" y="4"/>
              <a:ext cx="2414893" cy="1448936"/>
            </a:xfrm>
            <a:prstGeom prst="rect">
              <a:avLst/>
            </a:prstGeom>
            <a:noFill/>
            <a:ln>
              <a:noFill/>
            </a:ln>
          </p:spPr>
          <p:txBody>
            <a:bodyPr spcFirstLastPara="1" wrap="square" lIns="129525" tIns="129525" rIns="129525" bIns="129525" anchor="ctr" anchorCtr="0">
              <a:noAutofit/>
            </a:bodyPr>
            <a:lstStyle/>
            <a:p>
              <a:pPr marL="0" marR="0" lvl="0" indent="0" algn="ctr" rtl="0">
                <a:lnSpc>
                  <a:spcPct val="90000"/>
                </a:lnSpc>
                <a:spcBef>
                  <a:spcPts val="0"/>
                </a:spcBef>
                <a:spcAft>
                  <a:spcPts val="0"/>
                </a:spcAft>
                <a:buClr>
                  <a:schemeClr val="lt1"/>
                </a:buClr>
                <a:buSzPts val="3400"/>
                <a:buFont typeface="Century Gothic"/>
                <a:buNone/>
              </a:pPr>
              <a:r>
                <a:rPr lang="en-US" sz="3400">
                  <a:solidFill>
                    <a:schemeClr val="lt1"/>
                  </a:solidFill>
                  <a:latin typeface="Century Gothic"/>
                  <a:ea typeface="Century Gothic"/>
                  <a:cs typeface="Century Gothic"/>
                  <a:sym typeface="Century Gothic"/>
                </a:rPr>
                <a:t>Timing</a:t>
              </a:r>
              <a:endParaRPr/>
            </a:p>
          </p:txBody>
        </p:sp>
        <p:sp>
          <p:nvSpPr>
            <p:cNvPr id="205" name="Google Shape;205;p11"/>
            <p:cNvSpPr/>
            <p:nvPr/>
          </p:nvSpPr>
          <p:spPr>
            <a:xfrm>
              <a:off x="3136417" y="482"/>
              <a:ext cx="2414893" cy="1448936"/>
            </a:xfrm>
            <a:prstGeom prst="rect">
              <a:avLst/>
            </a:prstGeom>
            <a:gradFill>
              <a:gsLst>
                <a:gs pos="0">
                  <a:srgbClr val="29AB7D"/>
                </a:gs>
                <a:gs pos="69000">
                  <a:srgbClr val="009969"/>
                </a:gs>
                <a:gs pos="100000">
                  <a:srgbClr val="009164"/>
                </a:gs>
              </a:gsLst>
              <a:lin ang="54000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 name="Google Shape;206;p11"/>
            <p:cNvSpPr txBox="1"/>
            <p:nvPr/>
          </p:nvSpPr>
          <p:spPr>
            <a:xfrm>
              <a:off x="3136417" y="482"/>
              <a:ext cx="2414893" cy="1448936"/>
            </a:xfrm>
            <a:prstGeom prst="rect">
              <a:avLst/>
            </a:prstGeom>
            <a:noFill/>
            <a:ln>
              <a:noFill/>
            </a:ln>
          </p:spPr>
          <p:txBody>
            <a:bodyPr spcFirstLastPara="1" wrap="square" lIns="129525" tIns="129525" rIns="129525" bIns="129525" anchor="ctr" anchorCtr="0">
              <a:noAutofit/>
            </a:bodyPr>
            <a:lstStyle/>
            <a:p>
              <a:pPr marL="0" marR="0" lvl="0" indent="0" algn="ctr" rtl="0">
                <a:lnSpc>
                  <a:spcPct val="90000"/>
                </a:lnSpc>
                <a:spcBef>
                  <a:spcPts val="0"/>
                </a:spcBef>
                <a:spcAft>
                  <a:spcPts val="0"/>
                </a:spcAft>
                <a:buClr>
                  <a:schemeClr val="lt1"/>
                </a:buClr>
                <a:buSzPts val="3400"/>
                <a:buFont typeface="Century Gothic"/>
                <a:buNone/>
              </a:pPr>
              <a:r>
                <a:rPr lang="en-US" sz="3400">
                  <a:solidFill>
                    <a:schemeClr val="lt1"/>
                  </a:solidFill>
                  <a:latin typeface="Century Gothic"/>
                  <a:ea typeface="Century Gothic"/>
                  <a:cs typeface="Century Gothic"/>
                  <a:sym typeface="Century Gothic"/>
                </a:rPr>
                <a:t>Cost</a:t>
              </a:r>
              <a:endParaRPr sz="3400">
                <a:solidFill>
                  <a:schemeClr val="lt1"/>
                </a:solidFill>
                <a:latin typeface="Century Gothic"/>
                <a:ea typeface="Century Gothic"/>
                <a:cs typeface="Century Gothic"/>
                <a:sym typeface="Century Gothic"/>
              </a:endParaRPr>
            </a:p>
          </p:txBody>
        </p:sp>
        <p:sp>
          <p:nvSpPr>
            <p:cNvPr id="207" name="Google Shape;207;p11"/>
            <p:cNvSpPr/>
            <p:nvPr/>
          </p:nvSpPr>
          <p:spPr>
            <a:xfrm>
              <a:off x="1808225" y="1690908"/>
              <a:ext cx="2414893" cy="1448936"/>
            </a:xfrm>
            <a:prstGeom prst="rect">
              <a:avLst/>
            </a:prstGeom>
            <a:gradFill>
              <a:gsLst>
                <a:gs pos="0">
                  <a:srgbClr val="33C569"/>
                </a:gs>
                <a:gs pos="69000">
                  <a:srgbClr val="10AE4F"/>
                </a:gs>
                <a:gs pos="100000">
                  <a:srgbClr val="0FA54B"/>
                </a:gs>
              </a:gsLst>
              <a:lin ang="54000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 name="Google Shape;208;p11"/>
            <p:cNvSpPr txBox="1"/>
            <p:nvPr/>
          </p:nvSpPr>
          <p:spPr>
            <a:xfrm>
              <a:off x="1808225" y="1690908"/>
              <a:ext cx="2414893" cy="1448936"/>
            </a:xfrm>
            <a:prstGeom prst="rect">
              <a:avLst/>
            </a:prstGeom>
            <a:noFill/>
            <a:ln>
              <a:noFill/>
            </a:ln>
          </p:spPr>
          <p:txBody>
            <a:bodyPr spcFirstLastPara="1" wrap="square" lIns="129525" tIns="129525" rIns="129525" bIns="129525" anchor="ctr" anchorCtr="0">
              <a:noAutofit/>
            </a:bodyPr>
            <a:lstStyle/>
            <a:p>
              <a:pPr marL="0" marR="0" lvl="0" indent="0" algn="ctr" rtl="0">
                <a:lnSpc>
                  <a:spcPct val="90000"/>
                </a:lnSpc>
                <a:spcBef>
                  <a:spcPts val="0"/>
                </a:spcBef>
                <a:spcAft>
                  <a:spcPts val="0"/>
                </a:spcAft>
                <a:buClr>
                  <a:schemeClr val="lt1"/>
                </a:buClr>
                <a:buSzPts val="3400"/>
                <a:buFont typeface="Century Gothic"/>
                <a:buNone/>
              </a:pPr>
              <a:r>
                <a:rPr lang="en-US" sz="3400">
                  <a:solidFill>
                    <a:schemeClr val="lt1"/>
                  </a:solidFill>
                  <a:latin typeface="Century Gothic"/>
                  <a:ea typeface="Century Gothic"/>
                  <a:cs typeface="Century Gothic"/>
                  <a:sym typeface="Century Gothic"/>
                </a:rPr>
                <a:t>Resources</a:t>
              </a:r>
              <a:endParaRPr/>
            </a:p>
          </p:txBody>
        </p:sp>
      </p:grpSp>
      <p:pic>
        <p:nvPicPr>
          <p:cNvPr id="2" name="Picture 1">
            <a:extLst>
              <a:ext uri="{FF2B5EF4-FFF2-40B4-BE49-F238E27FC236}">
                <a16:creationId xmlns:a16="http://schemas.microsoft.com/office/drawing/2014/main" id="{69A37F00-9B3B-937C-EAA8-D17C4BC1FC9C}"/>
              </a:ext>
            </a:extLst>
          </p:cNvPr>
          <p:cNvPicPr>
            <a:picLocks noChangeAspect="1"/>
          </p:cNvPicPr>
          <p:nvPr/>
        </p:nvPicPr>
        <p:blipFill>
          <a:blip r:embed="rId4"/>
          <a:stretch>
            <a:fillRect/>
          </a:stretch>
        </p:blipFill>
        <p:spPr>
          <a:xfrm>
            <a:off x="76200" y="-471564"/>
            <a:ext cx="9533101" cy="1610200"/>
          </a:xfrm>
          <a:prstGeom prst="rect">
            <a:avLst/>
          </a:prstGeom>
        </p:spPr>
      </p:pic>
      <p:pic>
        <p:nvPicPr>
          <p:cNvPr id="3" name="Picture 2">
            <a:extLst>
              <a:ext uri="{FF2B5EF4-FFF2-40B4-BE49-F238E27FC236}">
                <a16:creationId xmlns:a16="http://schemas.microsoft.com/office/drawing/2014/main" id="{47030BB2-BD47-9D21-9D83-35045A57073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4" name="Picture 3">
            <a:extLst>
              <a:ext uri="{FF2B5EF4-FFF2-40B4-BE49-F238E27FC236}">
                <a16:creationId xmlns:a16="http://schemas.microsoft.com/office/drawing/2014/main" id="{20D37A91-8B3A-569B-79BE-94A2ADC74BB7}"/>
              </a:ext>
            </a:extLst>
          </p:cNvPr>
          <p:cNvPicPr>
            <a:picLocks noChangeAspect="1"/>
          </p:cNvPicPr>
          <p:nvPr/>
        </p:nvPicPr>
        <p:blipFill>
          <a:blip r:embed="rId6"/>
          <a:stretch>
            <a:fillRect/>
          </a:stretch>
        </p:blipFill>
        <p:spPr>
          <a:xfrm>
            <a:off x="2171236" y="6544606"/>
            <a:ext cx="9902229" cy="204838"/>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Shape 213"/>
        <p:cNvGrpSpPr/>
        <p:nvPr/>
      </p:nvGrpSpPr>
      <p:grpSpPr>
        <a:xfrm>
          <a:off x="0" y="0"/>
          <a:ext cx="0" cy="0"/>
          <a:chOff x="0" y="0"/>
          <a:chExt cx="0" cy="0"/>
        </a:xfrm>
      </p:grpSpPr>
      <p:sp>
        <p:nvSpPr>
          <p:cNvPr id="214" name="Google Shape;214;p12"/>
          <p:cNvSpPr txBox="1">
            <a:spLocks noGrp="1"/>
          </p:cNvSpPr>
          <p:nvPr>
            <p:ph type="body" idx="1"/>
          </p:nvPr>
        </p:nvSpPr>
        <p:spPr>
          <a:xfrm>
            <a:off x="619505" y="1219006"/>
            <a:ext cx="8677118" cy="3806570"/>
          </a:xfrm>
          <a:prstGeom prst="rect">
            <a:avLst/>
          </a:prstGeom>
          <a:noFill/>
          <a:ln>
            <a:noFill/>
          </a:ln>
        </p:spPr>
        <p:txBody>
          <a:bodyPr spcFirstLastPara="1" wrap="square" lIns="91425" tIns="45700" rIns="91425" bIns="45700" anchor="t" anchorCtr="0">
            <a:noAutofit/>
          </a:bodyPr>
          <a:lstStyle/>
          <a:p>
            <a:pPr marL="0" lvl="0" indent="0" algn="just" rtl="0">
              <a:lnSpc>
                <a:spcPct val="120000"/>
              </a:lnSpc>
              <a:spcBef>
                <a:spcPts val="0"/>
              </a:spcBef>
              <a:spcAft>
                <a:spcPts val="0"/>
              </a:spcAft>
              <a:buSzPts val="2000"/>
              <a:buNone/>
            </a:pPr>
            <a:endParaRPr sz="2400" dirty="0">
              <a:solidFill>
                <a:srgbClr val="002060"/>
              </a:solidFill>
            </a:endParaRPr>
          </a:p>
          <a:p>
            <a:pPr marL="0" lvl="0" indent="0" algn="just" rtl="0">
              <a:lnSpc>
                <a:spcPct val="120000"/>
              </a:lnSpc>
              <a:spcBef>
                <a:spcPts val="1000"/>
              </a:spcBef>
              <a:spcAft>
                <a:spcPts val="0"/>
              </a:spcAft>
              <a:buSzPts val="2000"/>
              <a:buNone/>
            </a:pPr>
            <a:r>
              <a:rPr lang="en-US" sz="2400" dirty="0">
                <a:solidFill>
                  <a:srgbClr val="002060"/>
                </a:solidFill>
              </a:rPr>
              <a:t>- Once a leader decides what </a:t>
            </a:r>
            <a:r>
              <a:rPr lang="en-US" sz="2400" b="1" dirty="0">
                <a:solidFill>
                  <a:srgbClr val="002060"/>
                </a:solidFill>
                <a:highlight>
                  <a:srgbClr val="F5FAA4"/>
                </a:highlight>
              </a:rPr>
              <a:t>resources</a:t>
            </a:r>
            <a:r>
              <a:rPr lang="en-US" sz="2400" b="1" dirty="0">
                <a:solidFill>
                  <a:srgbClr val="002060"/>
                </a:solidFill>
              </a:rPr>
              <a:t> </a:t>
            </a:r>
            <a:r>
              <a:rPr lang="en-US" sz="2400" dirty="0">
                <a:solidFill>
                  <a:srgbClr val="002060"/>
                </a:solidFill>
              </a:rPr>
              <a:t>will be allocated to achieve which </a:t>
            </a:r>
            <a:r>
              <a:rPr lang="en-US" sz="2400" b="1" dirty="0">
                <a:solidFill>
                  <a:srgbClr val="002060"/>
                </a:solidFill>
                <a:highlight>
                  <a:srgbClr val="F5FAA4"/>
                </a:highlight>
              </a:rPr>
              <a:t>objectives</a:t>
            </a:r>
            <a:r>
              <a:rPr lang="en-US" sz="2400" dirty="0">
                <a:solidFill>
                  <a:srgbClr val="002060"/>
                </a:solidFill>
              </a:rPr>
              <a:t> over what periods of </a:t>
            </a:r>
            <a:r>
              <a:rPr lang="en-US" sz="2400" b="1" dirty="0">
                <a:solidFill>
                  <a:srgbClr val="002060"/>
                </a:solidFill>
                <a:highlight>
                  <a:srgbClr val="F5FAA4"/>
                </a:highlight>
              </a:rPr>
              <a:t>time</a:t>
            </a:r>
            <a:r>
              <a:rPr lang="en-US" sz="2400" dirty="0">
                <a:solidFill>
                  <a:srgbClr val="002060"/>
                </a:solidFill>
              </a:rPr>
              <a:t>, he has no more need for ranking. he will be forced to acknowledging three kinds of priorities: </a:t>
            </a:r>
            <a:r>
              <a:rPr lang="en-US" sz="2400" b="1" dirty="0">
                <a:solidFill>
                  <a:srgbClr val="002060"/>
                </a:solidFill>
              </a:rPr>
              <a:t>critical, important, and desirable</a:t>
            </a:r>
            <a:r>
              <a:rPr lang="en-US" sz="2400" dirty="0">
                <a:solidFill>
                  <a:srgbClr val="002060"/>
                </a:solidFill>
              </a:rPr>
              <a:t>..</a:t>
            </a:r>
            <a:endParaRPr sz="2400" dirty="0">
              <a:solidFill>
                <a:srgbClr val="002060"/>
              </a:solidFill>
            </a:endParaRPr>
          </a:p>
          <a:p>
            <a:pPr marL="0" lvl="0" indent="0" algn="just" rtl="0">
              <a:lnSpc>
                <a:spcPct val="120000"/>
              </a:lnSpc>
              <a:spcBef>
                <a:spcPts val="1000"/>
              </a:spcBef>
              <a:spcAft>
                <a:spcPts val="0"/>
              </a:spcAft>
              <a:buSzPts val="2400"/>
              <a:buNone/>
            </a:pPr>
            <a:endParaRPr sz="2800" dirty="0">
              <a:solidFill>
                <a:srgbClr val="002060"/>
              </a:solidFill>
            </a:endParaRPr>
          </a:p>
          <a:p>
            <a:pPr marL="0" lvl="0" indent="0" algn="just" rtl="0">
              <a:lnSpc>
                <a:spcPct val="120000"/>
              </a:lnSpc>
              <a:spcBef>
                <a:spcPts val="1000"/>
              </a:spcBef>
              <a:spcAft>
                <a:spcPts val="0"/>
              </a:spcAft>
              <a:buSzPts val="2000"/>
              <a:buNone/>
            </a:pPr>
            <a:r>
              <a:rPr lang="en-US" sz="2400" dirty="0">
                <a:solidFill>
                  <a:srgbClr val="002060"/>
                </a:solidFill>
              </a:rPr>
              <a:t> </a:t>
            </a:r>
            <a:endParaRPr sz="2800" dirty="0">
              <a:solidFill>
                <a:srgbClr val="002060"/>
              </a:solidFill>
            </a:endParaRPr>
          </a:p>
        </p:txBody>
      </p:sp>
      <p:pic>
        <p:nvPicPr>
          <p:cNvPr id="215" name="Google Shape;215;p12"/>
          <p:cNvPicPr preferRelativeResize="0"/>
          <p:nvPr/>
        </p:nvPicPr>
        <p:blipFill rotWithShape="1">
          <a:blip r:embed="rId3">
            <a:alphaModFix/>
          </a:blip>
          <a:srcRect/>
          <a:stretch/>
        </p:blipFill>
        <p:spPr>
          <a:xfrm>
            <a:off x="10945754" y="169771"/>
            <a:ext cx="1170046" cy="1049235"/>
          </a:xfrm>
          <a:prstGeom prst="rect">
            <a:avLst/>
          </a:prstGeom>
          <a:noFill/>
          <a:ln>
            <a:noFill/>
          </a:ln>
        </p:spPr>
      </p:pic>
      <p:pic>
        <p:nvPicPr>
          <p:cNvPr id="217" name="Google Shape;217;p12" descr="Platform priorities | CIO"/>
          <p:cNvPicPr preferRelativeResize="0"/>
          <p:nvPr/>
        </p:nvPicPr>
        <p:blipFill rotWithShape="1">
          <a:blip r:embed="rId4">
            <a:alphaModFix/>
          </a:blip>
          <a:srcRect/>
          <a:stretch/>
        </p:blipFill>
        <p:spPr>
          <a:xfrm>
            <a:off x="8707902" y="4024930"/>
            <a:ext cx="2864592" cy="1610200"/>
          </a:xfrm>
          <a:prstGeom prst="rect">
            <a:avLst/>
          </a:prstGeom>
          <a:noFill/>
          <a:ln>
            <a:noFill/>
          </a:ln>
        </p:spPr>
      </p:pic>
      <p:pic>
        <p:nvPicPr>
          <p:cNvPr id="2" name="Picture 1">
            <a:extLst>
              <a:ext uri="{FF2B5EF4-FFF2-40B4-BE49-F238E27FC236}">
                <a16:creationId xmlns:a16="http://schemas.microsoft.com/office/drawing/2014/main" id="{4DDB4BF4-662C-F14D-E1E2-BB49F7662DE2}"/>
              </a:ext>
            </a:extLst>
          </p:cNvPr>
          <p:cNvPicPr>
            <a:picLocks noChangeAspect="1"/>
          </p:cNvPicPr>
          <p:nvPr/>
        </p:nvPicPr>
        <p:blipFill>
          <a:blip r:embed="rId5"/>
          <a:stretch>
            <a:fillRect/>
          </a:stretch>
        </p:blipFill>
        <p:spPr>
          <a:xfrm>
            <a:off x="26671" y="0"/>
            <a:ext cx="9533101" cy="1610200"/>
          </a:xfrm>
          <a:prstGeom prst="rect">
            <a:avLst/>
          </a:prstGeom>
        </p:spPr>
      </p:pic>
      <p:pic>
        <p:nvPicPr>
          <p:cNvPr id="3" name="Picture 2">
            <a:extLst>
              <a:ext uri="{FF2B5EF4-FFF2-40B4-BE49-F238E27FC236}">
                <a16:creationId xmlns:a16="http://schemas.microsoft.com/office/drawing/2014/main" id="{2603D5A9-CEB7-FB41-2DA2-50581BDFDEF5}"/>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4" name="Picture 3">
            <a:extLst>
              <a:ext uri="{FF2B5EF4-FFF2-40B4-BE49-F238E27FC236}">
                <a16:creationId xmlns:a16="http://schemas.microsoft.com/office/drawing/2014/main" id="{C58278DE-6B91-8691-56C5-7B8EBA03CB8A}"/>
              </a:ext>
            </a:extLst>
          </p:cNvPr>
          <p:cNvPicPr>
            <a:picLocks noChangeAspect="1"/>
          </p:cNvPicPr>
          <p:nvPr/>
        </p:nvPicPr>
        <p:blipFill>
          <a:blip r:embed="rId7"/>
          <a:stretch>
            <a:fillRect/>
          </a:stretch>
        </p:blipFill>
        <p:spPr>
          <a:xfrm>
            <a:off x="2171236" y="6544606"/>
            <a:ext cx="9902229" cy="204838"/>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Shape 222"/>
        <p:cNvGrpSpPr/>
        <p:nvPr/>
      </p:nvGrpSpPr>
      <p:grpSpPr>
        <a:xfrm>
          <a:off x="0" y="0"/>
          <a:ext cx="0" cy="0"/>
          <a:chOff x="0" y="0"/>
          <a:chExt cx="0" cy="0"/>
        </a:xfrm>
      </p:grpSpPr>
      <p:sp>
        <p:nvSpPr>
          <p:cNvPr id="223" name="Google Shape;223;p13"/>
          <p:cNvSpPr txBox="1">
            <a:spLocks noGrp="1"/>
          </p:cNvSpPr>
          <p:nvPr>
            <p:ph type="body" idx="1"/>
          </p:nvPr>
        </p:nvSpPr>
        <p:spPr>
          <a:xfrm>
            <a:off x="26672" y="1825625"/>
            <a:ext cx="9077572" cy="4351338"/>
          </a:xfrm>
          <a:prstGeom prst="rect">
            <a:avLst/>
          </a:prstGeom>
          <a:noFill/>
          <a:ln>
            <a:noFill/>
          </a:ln>
        </p:spPr>
        <p:txBody>
          <a:bodyPr spcFirstLastPara="1" wrap="square" lIns="91425" tIns="45700" rIns="91425" bIns="45700" anchor="t" anchorCtr="0">
            <a:normAutofit/>
          </a:bodyPr>
          <a:lstStyle/>
          <a:p>
            <a:pPr marL="228600" lvl="0" indent="-228600" algn="l" rtl="0">
              <a:lnSpc>
                <a:spcPct val="120000"/>
              </a:lnSpc>
              <a:spcBef>
                <a:spcPts val="0"/>
              </a:spcBef>
              <a:spcAft>
                <a:spcPts val="0"/>
              </a:spcAft>
              <a:buSzPts val="2000"/>
              <a:buChar char="•"/>
            </a:pPr>
            <a:r>
              <a:rPr lang="en-US">
                <a:solidFill>
                  <a:srgbClr val="002060"/>
                </a:solidFill>
              </a:rPr>
              <a:t>Before work can be completed, three basic steps must take place:</a:t>
            </a:r>
            <a:endParaRPr>
              <a:solidFill>
                <a:srgbClr val="002060"/>
              </a:solidFill>
            </a:endParaRPr>
          </a:p>
          <a:p>
            <a:pPr marL="685800" lvl="1" indent="-228600" algn="l" rtl="0">
              <a:lnSpc>
                <a:spcPct val="120000"/>
              </a:lnSpc>
              <a:spcBef>
                <a:spcPts val="500"/>
              </a:spcBef>
              <a:spcAft>
                <a:spcPts val="0"/>
              </a:spcAft>
              <a:buSzPts val="1800"/>
              <a:buChar char="•"/>
            </a:pPr>
            <a:r>
              <a:rPr lang="en-US" b="1">
                <a:solidFill>
                  <a:srgbClr val="002060"/>
                </a:solidFill>
              </a:rPr>
              <a:t>Planning</a:t>
            </a:r>
            <a:r>
              <a:rPr lang="en-US">
                <a:solidFill>
                  <a:srgbClr val="002060"/>
                </a:solidFill>
              </a:rPr>
              <a:t> takes place early in the project, and determines objectives to be completed, resources available, etc.</a:t>
            </a:r>
            <a:endParaRPr>
              <a:solidFill>
                <a:srgbClr val="002060"/>
              </a:solidFill>
            </a:endParaRPr>
          </a:p>
          <a:p>
            <a:pPr marL="685800" lvl="1" indent="-228600" algn="l" rtl="0">
              <a:lnSpc>
                <a:spcPct val="120000"/>
              </a:lnSpc>
              <a:spcBef>
                <a:spcPts val="500"/>
              </a:spcBef>
              <a:spcAft>
                <a:spcPts val="0"/>
              </a:spcAft>
              <a:buSzPts val="1800"/>
              <a:buChar char="•"/>
            </a:pPr>
            <a:r>
              <a:rPr lang="en-US" b="1">
                <a:solidFill>
                  <a:srgbClr val="002060"/>
                </a:solidFill>
              </a:rPr>
              <a:t>Estimating</a:t>
            </a:r>
            <a:r>
              <a:rPr lang="en-US">
                <a:solidFill>
                  <a:srgbClr val="002060"/>
                </a:solidFill>
              </a:rPr>
              <a:t> is the process of determining how long or how many resources each planned element will take</a:t>
            </a:r>
            <a:endParaRPr>
              <a:solidFill>
                <a:srgbClr val="002060"/>
              </a:solidFill>
            </a:endParaRPr>
          </a:p>
          <a:p>
            <a:pPr marL="685800" lvl="1" indent="-228600" algn="l" rtl="0">
              <a:lnSpc>
                <a:spcPct val="120000"/>
              </a:lnSpc>
              <a:spcBef>
                <a:spcPts val="500"/>
              </a:spcBef>
              <a:spcAft>
                <a:spcPts val="0"/>
              </a:spcAft>
              <a:buSzPts val="1800"/>
              <a:buChar char="•"/>
            </a:pPr>
            <a:r>
              <a:rPr lang="en-US" b="1">
                <a:solidFill>
                  <a:srgbClr val="002060"/>
                </a:solidFill>
              </a:rPr>
              <a:t>Scheduling</a:t>
            </a:r>
            <a:r>
              <a:rPr lang="en-US">
                <a:solidFill>
                  <a:srgbClr val="002060"/>
                </a:solidFill>
              </a:rPr>
              <a:t> is the </a:t>
            </a:r>
            <a:r>
              <a:rPr lang="en-US" b="1">
                <a:solidFill>
                  <a:srgbClr val="002060"/>
                </a:solidFill>
                <a:highlight>
                  <a:srgbClr val="C0C0C0"/>
                </a:highlight>
              </a:rPr>
              <a:t>‘calendarization’ </a:t>
            </a:r>
            <a:r>
              <a:rPr lang="en-US">
                <a:solidFill>
                  <a:srgbClr val="002060"/>
                </a:solidFill>
              </a:rPr>
              <a:t>of estimated work</a:t>
            </a:r>
            <a:endParaRPr>
              <a:solidFill>
                <a:srgbClr val="002060"/>
              </a:solidFill>
            </a:endParaRPr>
          </a:p>
          <a:p>
            <a:pPr marL="228600" lvl="0" indent="-228600" algn="l" rtl="0">
              <a:lnSpc>
                <a:spcPct val="120000"/>
              </a:lnSpc>
              <a:spcBef>
                <a:spcPts val="1000"/>
              </a:spcBef>
              <a:spcAft>
                <a:spcPts val="0"/>
              </a:spcAft>
              <a:buSzPts val="2000"/>
              <a:buChar char="•"/>
            </a:pPr>
            <a:r>
              <a:rPr lang="en-US">
                <a:solidFill>
                  <a:srgbClr val="002060"/>
                </a:solidFill>
              </a:rPr>
              <a:t>Once the work begins (</a:t>
            </a:r>
            <a:r>
              <a:rPr lang="en-US" i="1">
                <a:solidFill>
                  <a:srgbClr val="002060"/>
                </a:solidFill>
              </a:rPr>
              <a:t>execution</a:t>
            </a:r>
            <a:r>
              <a:rPr lang="en-US">
                <a:solidFill>
                  <a:srgbClr val="002060"/>
                </a:solidFill>
              </a:rPr>
              <a:t> of plans):</a:t>
            </a:r>
            <a:endParaRPr>
              <a:solidFill>
                <a:srgbClr val="002060"/>
              </a:solidFill>
            </a:endParaRPr>
          </a:p>
          <a:p>
            <a:pPr marL="685800" lvl="1" indent="-228600" algn="l" rtl="0">
              <a:lnSpc>
                <a:spcPct val="120000"/>
              </a:lnSpc>
              <a:spcBef>
                <a:spcPts val="500"/>
              </a:spcBef>
              <a:spcAft>
                <a:spcPts val="0"/>
              </a:spcAft>
              <a:buSzPts val="1800"/>
              <a:buChar char="•"/>
            </a:pPr>
            <a:r>
              <a:rPr lang="en-US" b="1">
                <a:solidFill>
                  <a:srgbClr val="002060"/>
                </a:solidFill>
              </a:rPr>
              <a:t>Tracking</a:t>
            </a:r>
            <a:r>
              <a:rPr lang="en-US">
                <a:solidFill>
                  <a:srgbClr val="002060"/>
                </a:solidFill>
              </a:rPr>
              <a:t> must occur, comparing actual results with plans, estimates, and schedules</a:t>
            </a:r>
            <a:endParaRPr>
              <a:solidFill>
                <a:srgbClr val="002060"/>
              </a:solidFill>
            </a:endParaRPr>
          </a:p>
          <a:p>
            <a:pPr marL="685800" lvl="1" indent="-228600" algn="l" rtl="0">
              <a:lnSpc>
                <a:spcPct val="120000"/>
              </a:lnSpc>
              <a:spcBef>
                <a:spcPts val="500"/>
              </a:spcBef>
              <a:spcAft>
                <a:spcPts val="0"/>
              </a:spcAft>
              <a:buSzPts val="1800"/>
              <a:buChar char="•"/>
            </a:pPr>
            <a:r>
              <a:rPr lang="en-US">
                <a:solidFill>
                  <a:srgbClr val="002060"/>
                </a:solidFill>
              </a:rPr>
              <a:t>If changes occur or results vary from plans, repeat the steps</a:t>
            </a:r>
            <a:endParaRPr>
              <a:solidFill>
                <a:srgbClr val="002060"/>
              </a:solidFill>
            </a:endParaRPr>
          </a:p>
        </p:txBody>
      </p:sp>
      <p:pic>
        <p:nvPicPr>
          <p:cNvPr id="225" name="Google Shape;225;p13"/>
          <p:cNvPicPr preferRelativeResize="0"/>
          <p:nvPr/>
        </p:nvPicPr>
        <p:blipFill rotWithShape="1">
          <a:blip r:embed="rId3">
            <a:alphaModFix/>
          </a:blip>
          <a:srcRect/>
          <a:stretch/>
        </p:blipFill>
        <p:spPr>
          <a:xfrm>
            <a:off x="9402166" y="1812373"/>
            <a:ext cx="1964886" cy="4260574"/>
          </a:xfrm>
          <a:prstGeom prst="rect">
            <a:avLst/>
          </a:prstGeom>
          <a:noFill/>
          <a:ln>
            <a:noFill/>
          </a:ln>
        </p:spPr>
      </p:pic>
      <p:sp>
        <p:nvSpPr>
          <p:cNvPr id="226" name="Google Shape;226;p13"/>
          <p:cNvSpPr txBox="1"/>
          <p:nvPr/>
        </p:nvSpPr>
        <p:spPr>
          <a:xfrm>
            <a:off x="118534" y="6541886"/>
            <a:ext cx="11997266" cy="261610"/>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US" sz="1100">
                <a:solidFill>
                  <a:schemeClr val="dk1"/>
                </a:solidFill>
                <a:latin typeface="Century Gothic"/>
                <a:ea typeface="Century Gothic"/>
                <a:cs typeface="Century Gothic"/>
                <a:sym typeface="Century Gothic"/>
              </a:rPr>
              <a:t>Diagram: Malachowsky, Samuel. Project Team Leadership and Communication. Lintwood Press. 2018. p. 88.</a:t>
            </a:r>
            <a:endParaRPr/>
          </a:p>
        </p:txBody>
      </p:sp>
      <p:pic>
        <p:nvPicPr>
          <p:cNvPr id="227" name="Google Shape;227;p13"/>
          <p:cNvPicPr preferRelativeResize="0"/>
          <p:nvPr/>
        </p:nvPicPr>
        <p:blipFill rotWithShape="1">
          <a:blip r:embed="rId4">
            <a:alphaModFix/>
          </a:blip>
          <a:srcRect/>
          <a:stretch/>
        </p:blipFill>
        <p:spPr>
          <a:xfrm>
            <a:off x="10945754" y="169771"/>
            <a:ext cx="1170046" cy="1049235"/>
          </a:xfrm>
          <a:prstGeom prst="rect">
            <a:avLst/>
          </a:prstGeom>
          <a:noFill/>
          <a:ln>
            <a:noFill/>
          </a:ln>
        </p:spPr>
      </p:pic>
      <p:pic>
        <p:nvPicPr>
          <p:cNvPr id="2" name="Picture 1">
            <a:extLst>
              <a:ext uri="{FF2B5EF4-FFF2-40B4-BE49-F238E27FC236}">
                <a16:creationId xmlns:a16="http://schemas.microsoft.com/office/drawing/2014/main" id="{6F6EB961-62BE-DC0F-AF3C-834AC9AB3E7E}"/>
              </a:ext>
            </a:extLst>
          </p:cNvPr>
          <p:cNvPicPr>
            <a:picLocks noChangeAspect="1"/>
          </p:cNvPicPr>
          <p:nvPr/>
        </p:nvPicPr>
        <p:blipFill>
          <a:blip r:embed="rId5"/>
          <a:stretch>
            <a:fillRect/>
          </a:stretch>
        </p:blipFill>
        <p:spPr>
          <a:xfrm>
            <a:off x="26671" y="-220725"/>
            <a:ext cx="9533101" cy="1610200"/>
          </a:xfrm>
          <a:prstGeom prst="rect">
            <a:avLst/>
          </a:prstGeom>
        </p:spPr>
      </p:pic>
      <p:pic>
        <p:nvPicPr>
          <p:cNvPr id="3" name="Picture 2">
            <a:extLst>
              <a:ext uri="{FF2B5EF4-FFF2-40B4-BE49-F238E27FC236}">
                <a16:creationId xmlns:a16="http://schemas.microsoft.com/office/drawing/2014/main" id="{CE8E25FF-89CF-C26D-B829-13E061E37D84}"/>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4" name="Picture 3">
            <a:extLst>
              <a:ext uri="{FF2B5EF4-FFF2-40B4-BE49-F238E27FC236}">
                <a16:creationId xmlns:a16="http://schemas.microsoft.com/office/drawing/2014/main" id="{EE7A2A00-45C5-AE06-4F4D-3F661BB0B913}"/>
              </a:ext>
            </a:extLst>
          </p:cNvPr>
          <p:cNvPicPr>
            <a:picLocks noChangeAspect="1"/>
          </p:cNvPicPr>
          <p:nvPr/>
        </p:nvPicPr>
        <p:blipFill>
          <a:blip r:embed="rId7"/>
          <a:stretch>
            <a:fillRect/>
          </a:stretch>
        </p:blipFill>
        <p:spPr>
          <a:xfrm>
            <a:off x="2171236" y="6544606"/>
            <a:ext cx="9902229" cy="204838"/>
          </a:xfrm>
          <a:prstGeom prst="rect">
            <a:avLst/>
          </a:prstGeom>
        </p:spPr>
      </p:pic>
      <p:sp>
        <p:nvSpPr>
          <p:cNvPr id="5" name="TextBox 4">
            <a:extLst>
              <a:ext uri="{FF2B5EF4-FFF2-40B4-BE49-F238E27FC236}">
                <a16:creationId xmlns:a16="http://schemas.microsoft.com/office/drawing/2014/main" id="{0FBDBB01-7B4E-E4C6-49CD-39C3803327F6}"/>
              </a:ext>
            </a:extLst>
          </p:cNvPr>
          <p:cNvSpPr txBox="1"/>
          <p:nvPr/>
        </p:nvSpPr>
        <p:spPr>
          <a:xfrm>
            <a:off x="2632228" y="493949"/>
            <a:ext cx="6133512" cy="1077218"/>
          </a:xfrm>
          <a:prstGeom prst="rect">
            <a:avLst/>
          </a:prstGeom>
          <a:noFill/>
        </p:spPr>
        <p:txBody>
          <a:bodyPr wrap="square">
            <a:spAutoFit/>
          </a:bodyPr>
          <a:lstStyle/>
          <a:p>
            <a:pPr algn="ctr"/>
            <a:r>
              <a:rPr lang="en-US" sz="3200" b="1" dirty="0">
                <a:solidFill>
                  <a:schemeClr val="bg1"/>
                </a:solidFill>
              </a:rPr>
              <a:t>Planning and Prioritizing Project Work</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Shape 233"/>
        <p:cNvGrpSpPr/>
        <p:nvPr/>
      </p:nvGrpSpPr>
      <p:grpSpPr>
        <a:xfrm>
          <a:off x="0" y="0"/>
          <a:ext cx="0" cy="0"/>
          <a:chOff x="0" y="0"/>
          <a:chExt cx="0" cy="0"/>
        </a:xfrm>
      </p:grpSpPr>
      <p:sp>
        <p:nvSpPr>
          <p:cNvPr id="235" name="Google Shape;235;p14"/>
          <p:cNvSpPr txBox="1">
            <a:spLocks noGrp="1"/>
          </p:cNvSpPr>
          <p:nvPr>
            <p:ph type="body" idx="1"/>
          </p:nvPr>
        </p:nvSpPr>
        <p:spPr>
          <a:xfrm>
            <a:off x="-676119" y="2874271"/>
            <a:ext cx="8677118" cy="3806570"/>
          </a:xfrm>
          <a:prstGeom prst="rect">
            <a:avLst/>
          </a:prstGeom>
          <a:noFill/>
          <a:ln>
            <a:noFill/>
          </a:ln>
        </p:spPr>
        <p:txBody>
          <a:bodyPr spcFirstLastPara="1" wrap="square" lIns="91425" tIns="45700" rIns="91425" bIns="45700" anchor="t" anchorCtr="0">
            <a:noAutofit/>
          </a:bodyPr>
          <a:lstStyle/>
          <a:p>
            <a:pPr marL="0" lvl="0" indent="0" algn="l" rtl="0">
              <a:lnSpc>
                <a:spcPct val="120000"/>
              </a:lnSpc>
              <a:spcBef>
                <a:spcPts val="0"/>
              </a:spcBef>
              <a:spcAft>
                <a:spcPts val="0"/>
              </a:spcAft>
              <a:buSzPts val="2000"/>
              <a:buNone/>
            </a:pPr>
            <a:endParaRPr/>
          </a:p>
          <a:p>
            <a:pPr marL="0" lvl="0" indent="0" algn="l" rtl="0">
              <a:lnSpc>
                <a:spcPct val="120000"/>
              </a:lnSpc>
              <a:spcBef>
                <a:spcPts val="1000"/>
              </a:spcBef>
              <a:spcAft>
                <a:spcPts val="0"/>
              </a:spcAft>
              <a:buSzPts val="2400"/>
              <a:buNone/>
            </a:pPr>
            <a:endParaRPr sz="2400"/>
          </a:p>
        </p:txBody>
      </p:sp>
      <p:pic>
        <p:nvPicPr>
          <p:cNvPr id="236" name="Google Shape;236;p14"/>
          <p:cNvPicPr preferRelativeResize="0"/>
          <p:nvPr/>
        </p:nvPicPr>
        <p:blipFill rotWithShape="1">
          <a:blip r:embed="rId3">
            <a:alphaModFix/>
          </a:blip>
          <a:srcRect/>
          <a:stretch/>
        </p:blipFill>
        <p:spPr>
          <a:xfrm>
            <a:off x="10945754" y="169771"/>
            <a:ext cx="1170046" cy="1049235"/>
          </a:xfrm>
          <a:prstGeom prst="rect">
            <a:avLst/>
          </a:prstGeom>
          <a:noFill/>
          <a:ln>
            <a:noFill/>
          </a:ln>
        </p:spPr>
      </p:pic>
      <p:sp>
        <p:nvSpPr>
          <p:cNvPr id="238" name="Google Shape;238;p14"/>
          <p:cNvSpPr/>
          <p:nvPr/>
        </p:nvSpPr>
        <p:spPr>
          <a:xfrm>
            <a:off x="425764" y="1641587"/>
            <a:ext cx="8543484" cy="252372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dirty="0">
                <a:solidFill>
                  <a:srgbClr val="002060"/>
                </a:solidFill>
                <a:latin typeface="Century Gothic"/>
                <a:ea typeface="Century Gothic"/>
                <a:cs typeface="Century Gothic"/>
                <a:sym typeface="Century Gothic"/>
              </a:rPr>
              <a:t>- Is devising and maintaining a workable scheme to accomplish the business need via using  </a:t>
            </a:r>
            <a:r>
              <a:rPr lang="en-US" sz="2800" b="1" dirty="0">
                <a:solidFill>
                  <a:srgbClr val="002060"/>
                </a:solidFill>
                <a:latin typeface="Century Gothic"/>
                <a:ea typeface="Century Gothic"/>
                <a:cs typeface="Century Gothic"/>
                <a:sym typeface="Century Gothic"/>
              </a:rPr>
              <a:t>a formal, approved documents used to guide both project execution and project control.</a:t>
            </a:r>
            <a:endParaRPr sz="1800" dirty="0">
              <a:solidFill>
                <a:srgbClr val="002060"/>
              </a:solidFill>
            </a:endParaRPr>
          </a:p>
          <a:p>
            <a:pPr marL="0" marR="0" lvl="0" indent="0" algn="l" rtl="0">
              <a:spcBef>
                <a:spcPts val="0"/>
              </a:spcBef>
              <a:spcAft>
                <a:spcPts val="0"/>
              </a:spcAft>
              <a:buNone/>
            </a:pPr>
            <a:endParaRPr sz="1800" dirty="0">
              <a:solidFill>
                <a:schemeClr val="dk1"/>
              </a:solidFill>
              <a:latin typeface="Century Gothic"/>
              <a:ea typeface="Century Gothic"/>
              <a:cs typeface="Century Gothic"/>
              <a:sym typeface="Century Gothic"/>
            </a:endParaRPr>
          </a:p>
        </p:txBody>
      </p:sp>
      <p:pic>
        <p:nvPicPr>
          <p:cNvPr id="239" name="Google Shape;239;p14"/>
          <p:cNvPicPr preferRelativeResize="0"/>
          <p:nvPr/>
        </p:nvPicPr>
        <p:blipFill rotWithShape="1">
          <a:blip r:embed="rId4">
            <a:alphaModFix/>
          </a:blip>
          <a:srcRect/>
          <a:stretch/>
        </p:blipFill>
        <p:spPr>
          <a:xfrm>
            <a:off x="9132703" y="1424152"/>
            <a:ext cx="1964886" cy="4260574"/>
          </a:xfrm>
          <a:prstGeom prst="rect">
            <a:avLst/>
          </a:prstGeom>
          <a:noFill/>
          <a:ln>
            <a:noFill/>
          </a:ln>
        </p:spPr>
      </p:pic>
      <p:pic>
        <p:nvPicPr>
          <p:cNvPr id="240" name="Google Shape;240;p14" descr="5 Benefits of Strategic Planning | Envisio"/>
          <p:cNvPicPr preferRelativeResize="0"/>
          <p:nvPr/>
        </p:nvPicPr>
        <p:blipFill rotWithShape="1">
          <a:blip r:embed="rId5">
            <a:alphaModFix/>
          </a:blip>
          <a:srcRect/>
          <a:stretch/>
        </p:blipFill>
        <p:spPr>
          <a:xfrm>
            <a:off x="2729006" y="3850683"/>
            <a:ext cx="3937000" cy="2070100"/>
          </a:xfrm>
          <a:prstGeom prst="rect">
            <a:avLst/>
          </a:prstGeom>
          <a:noFill/>
          <a:ln>
            <a:noFill/>
          </a:ln>
        </p:spPr>
      </p:pic>
      <p:pic>
        <p:nvPicPr>
          <p:cNvPr id="2" name="Picture 1">
            <a:extLst>
              <a:ext uri="{FF2B5EF4-FFF2-40B4-BE49-F238E27FC236}">
                <a16:creationId xmlns:a16="http://schemas.microsoft.com/office/drawing/2014/main" id="{B431ABB4-095A-E2C6-CAC8-88404B5F9F5C}"/>
              </a:ext>
            </a:extLst>
          </p:cNvPr>
          <p:cNvPicPr>
            <a:picLocks noChangeAspect="1"/>
          </p:cNvPicPr>
          <p:nvPr/>
        </p:nvPicPr>
        <p:blipFill>
          <a:blip r:embed="rId6"/>
          <a:stretch>
            <a:fillRect/>
          </a:stretch>
        </p:blipFill>
        <p:spPr>
          <a:xfrm>
            <a:off x="0" y="16424"/>
            <a:ext cx="9533101" cy="1610200"/>
          </a:xfrm>
          <a:prstGeom prst="rect">
            <a:avLst/>
          </a:prstGeom>
        </p:spPr>
      </p:pic>
      <p:pic>
        <p:nvPicPr>
          <p:cNvPr id="3" name="Picture 2">
            <a:extLst>
              <a:ext uri="{FF2B5EF4-FFF2-40B4-BE49-F238E27FC236}">
                <a16:creationId xmlns:a16="http://schemas.microsoft.com/office/drawing/2014/main" id="{E8AD3348-5C7F-F643-8442-F74DA817F8A5}"/>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4" name="Picture 3">
            <a:extLst>
              <a:ext uri="{FF2B5EF4-FFF2-40B4-BE49-F238E27FC236}">
                <a16:creationId xmlns:a16="http://schemas.microsoft.com/office/drawing/2014/main" id="{110E3D4A-892D-5EA1-84AD-6409F94ED275}"/>
              </a:ext>
            </a:extLst>
          </p:cNvPr>
          <p:cNvPicPr>
            <a:picLocks noChangeAspect="1"/>
          </p:cNvPicPr>
          <p:nvPr/>
        </p:nvPicPr>
        <p:blipFill>
          <a:blip r:embed="rId8"/>
          <a:stretch>
            <a:fillRect/>
          </a:stretch>
        </p:blipFill>
        <p:spPr>
          <a:xfrm>
            <a:off x="2171236" y="6544606"/>
            <a:ext cx="9902229" cy="204838"/>
          </a:xfrm>
          <a:prstGeom prst="rect">
            <a:avLst/>
          </a:prstGeom>
        </p:spPr>
      </p:pic>
      <p:sp>
        <p:nvSpPr>
          <p:cNvPr id="5" name="TextBox 4">
            <a:extLst>
              <a:ext uri="{FF2B5EF4-FFF2-40B4-BE49-F238E27FC236}">
                <a16:creationId xmlns:a16="http://schemas.microsoft.com/office/drawing/2014/main" id="{5DDF228A-09AD-1311-AFB7-04C1446D6F83}"/>
              </a:ext>
            </a:extLst>
          </p:cNvPr>
          <p:cNvSpPr txBox="1"/>
          <p:nvPr/>
        </p:nvSpPr>
        <p:spPr>
          <a:xfrm>
            <a:off x="2632228" y="493949"/>
            <a:ext cx="6133512" cy="584775"/>
          </a:xfrm>
          <a:prstGeom prst="rect">
            <a:avLst/>
          </a:prstGeom>
          <a:noFill/>
        </p:spPr>
        <p:txBody>
          <a:bodyPr wrap="square">
            <a:spAutoFit/>
          </a:bodyPr>
          <a:lstStyle/>
          <a:p>
            <a:pPr algn="ctr"/>
            <a:r>
              <a:rPr lang="en-US" sz="3200" b="1" dirty="0">
                <a:solidFill>
                  <a:schemeClr val="bg1"/>
                </a:solidFill>
              </a:rPr>
              <a:t>Planning project work:</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Shape 245"/>
        <p:cNvGrpSpPr/>
        <p:nvPr/>
      </p:nvGrpSpPr>
      <p:grpSpPr>
        <a:xfrm>
          <a:off x="0" y="0"/>
          <a:ext cx="0" cy="0"/>
          <a:chOff x="0" y="0"/>
          <a:chExt cx="0" cy="0"/>
        </a:xfrm>
      </p:grpSpPr>
      <p:sp>
        <p:nvSpPr>
          <p:cNvPr id="247" name="Google Shape;247;p15"/>
          <p:cNvSpPr txBox="1">
            <a:spLocks noGrp="1"/>
          </p:cNvSpPr>
          <p:nvPr>
            <p:ph type="body" idx="1"/>
          </p:nvPr>
        </p:nvSpPr>
        <p:spPr>
          <a:xfrm>
            <a:off x="722375" y="1678606"/>
            <a:ext cx="11024148" cy="3806570"/>
          </a:xfrm>
          <a:prstGeom prst="rect">
            <a:avLst/>
          </a:prstGeom>
          <a:noFill/>
          <a:ln>
            <a:noFill/>
          </a:ln>
        </p:spPr>
        <p:txBody>
          <a:bodyPr spcFirstLastPara="1" wrap="square" lIns="91425" tIns="45700" rIns="91425" bIns="45700" anchor="t" anchorCtr="0">
            <a:noAutofit/>
          </a:bodyPr>
          <a:lstStyle/>
          <a:p>
            <a:pPr marL="0" lvl="0" indent="0" algn="just" rtl="0">
              <a:lnSpc>
                <a:spcPct val="120000"/>
              </a:lnSpc>
              <a:spcBef>
                <a:spcPts val="0"/>
              </a:spcBef>
              <a:spcAft>
                <a:spcPts val="0"/>
              </a:spcAft>
              <a:buSzPts val="2000"/>
              <a:buNone/>
            </a:pPr>
            <a:endParaRPr sz="2800" dirty="0">
              <a:solidFill>
                <a:srgbClr val="002060"/>
              </a:solidFill>
            </a:endParaRPr>
          </a:p>
          <a:p>
            <a:pPr marL="228600" lvl="0" indent="-228600" algn="just" rtl="0">
              <a:lnSpc>
                <a:spcPct val="120000"/>
              </a:lnSpc>
              <a:spcBef>
                <a:spcPts val="1000"/>
              </a:spcBef>
              <a:spcAft>
                <a:spcPts val="0"/>
              </a:spcAft>
              <a:buSzPts val="2000"/>
              <a:buChar char="•"/>
            </a:pPr>
            <a:r>
              <a:rPr lang="en-US" sz="2800" b="1" dirty="0">
                <a:solidFill>
                  <a:srgbClr val="002060"/>
                </a:solidFill>
              </a:rPr>
              <a:t>Interrelates all tasks on a common time scale like: </a:t>
            </a:r>
            <a:endParaRPr sz="3200" b="1" dirty="0">
              <a:solidFill>
                <a:srgbClr val="002060"/>
              </a:solidFill>
            </a:endParaRPr>
          </a:p>
          <a:p>
            <a:pPr marL="0" lvl="0" indent="0" algn="just" rtl="0">
              <a:lnSpc>
                <a:spcPct val="120000"/>
              </a:lnSpc>
              <a:spcBef>
                <a:spcPts val="1000"/>
              </a:spcBef>
              <a:spcAft>
                <a:spcPts val="0"/>
              </a:spcAft>
              <a:buSzPts val="2000"/>
              <a:buNone/>
            </a:pPr>
            <a:r>
              <a:rPr lang="en-US" sz="2800" dirty="0">
                <a:solidFill>
                  <a:srgbClr val="002060"/>
                </a:solidFill>
              </a:rPr>
              <a:t>–  Names of the tasks and work packages listed in the WBS (work breakdown structure). </a:t>
            </a:r>
            <a:endParaRPr sz="3200" dirty="0">
              <a:solidFill>
                <a:srgbClr val="002060"/>
              </a:solidFill>
            </a:endParaRPr>
          </a:p>
          <a:p>
            <a:pPr marL="0" lvl="0" indent="0" algn="just" rtl="0">
              <a:lnSpc>
                <a:spcPct val="120000"/>
              </a:lnSpc>
              <a:spcBef>
                <a:spcPts val="1000"/>
              </a:spcBef>
              <a:spcAft>
                <a:spcPts val="0"/>
              </a:spcAft>
              <a:buSzPts val="2000"/>
              <a:buNone/>
            </a:pPr>
            <a:r>
              <a:rPr lang="en-US" sz="2800" dirty="0">
                <a:solidFill>
                  <a:srgbClr val="002060"/>
                </a:solidFill>
              </a:rPr>
              <a:t>–  Names of the persons responsible for each task .</a:t>
            </a:r>
            <a:endParaRPr sz="3200" dirty="0">
              <a:solidFill>
                <a:srgbClr val="002060"/>
              </a:solidFill>
            </a:endParaRPr>
          </a:p>
          <a:p>
            <a:pPr marL="0" lvl="0" indent="0" algn="just" rtl="0">
              <a:lnSpc>
                <a:spcPct val="120000"/>
              </a:lnSpc>
              <a:spcBef>
                <a:spcPts val="1000"/>
              </a:spcBef>
              <a:spcAft>
                <a:spcPts val="0"/>
              </a:spcAft>
              <a:buSzPts val="2000"/>
              <a:buNone/>
            </a:pPr>
            <a:r>
              <a:rPr lang="en-US" sz="2800" dirty="0">
                <a:solidFill>
                  <a:srgbClr val="002060"/>
                </a:solidFill>
              </a:rPr>
              <a:t>–  Expected duration of each task .</a:t>
            </a:r>
            <a:endParaRPr sz="3200" dirty="0">
              <a:solidFill>
                <a:srgbClr val="002060"/>
              </a:solidFill>
            </a:endParaRPr>
          </a:p>
          <a:p>
            <a:pPr marL="0" lvl="0" indent="0" algn="just" rtl="0">
              <a:lnSpc>
                <a:spcPct val="120000"/>
              </a:lnSpc>
              <a:spcBef>
                <a:spcPts val="1000"/>
              </a:spcBef>
              <a:spcAft>
                <a:spcPts val="0"/>
              </a:spcAft>
              <a:buSzPts val="2000"/>
              <a:buNone/>
            </a:pPr>
            <a:r>
              <a:rPr lang="en-US" sz="2800" dirty="0">
                <a:solidFill>
                  <a:srgbClr val="002060"/>
                </a:solidFill>
              </a:rPr>
              <a:t>–  Due date of each task .</a:t>
            </a:r>
            <a:endParaRPr sz="3200" dirty="0">
              <a:solidFill>
                <a:srgbClr val="002060"/>
              </a:solidFill>
            </a:endParaRPr>
          </a:p>
          <a:p>
            <a:pPr marL="0" lvl="0" indent="0" algn="just" rtl="0">
              <a:lnSpc>
                <a:spcPct val="120000"/>
              </a:lnSpc>
              <a:spcBef>
                <a:spcPts val="1000"/>
              </a:spcBef>
              <a:spcAft>
                <a:spcPts val="0"/>
              </a:spcAft>
              <a:buSzPts val="2400"/>
              <a:buNone/>
            </a:pPr>
            <a:endParaRPr sz="3200" dirty="0">
              <a:solidFill>
                <a:srgbClr val="002060"/>
              </a:solidFill>
            </a:endParaRPr>
          </a:p>
        </p:txBody>
      </p:sp>
      <p:pic>
        <p:nvPicPr>
          <p:cNvPr id="248" name="Google Shape;248;p15"/>
          <p:cNvPicPr preferRelativeResize="0"/>
          <p:nvPr/>
        </p:nvPicPr>
        <p:blipFill rotWithShape="1">
          <a:blip r:embed="rId3">
            <a:alphaModFix/>
          </a:blip>
          <a:srcRect/>
          <a:stretch/>
        </p:blipFill>
        <p:spPr>
          <a:xfrm>
            <a:off x="10945754" y="169771"/>
            <a:ext cx="1170046" cy="1049235"/>
          </a:xfrm>
          <a:prstGeom prst="rect">
            <a:avLst/>
          </a:prstGeom>
          <a:noFill/>
          <a:ln>
            <a:noFill/>
          </a:ln>
        </p:spPr>
      </p:pic>
      <p:pic>
        <p:nvPicPr>
          <p:cNvPr id="2" name="Picture 1">
            <a:extLst>
              <a:ext uri="{FF2B5EF4-FFF2-40B4-BE49-F238E27FC236}">
                <a16:creationId xmlns:a16="http://schemas.microsoft.com/office/drawing/2014/main" id="{81FE767A-C8AC-05E0-98D9-CC4CDF98E809}"/>
              </a:ext>
            </a:extLst>
          </p:cNvPr>
          <p:cNvPicPr>
            <a:picLocks noChangeAspect="1"/>
          </p:cNvPicPr>
          <p:nvPr/>
        </p:nvPicPr>
        <p:blipFill>
          <a:blip r:embed="rId4"/>
          <a:stretch>
            <a:fillRect/>
          </a:stretch>
        </p:blipFill>
        <p:spPr>
          <a:xfrm>
            <a:off x="26671" y="-39033"/>
            <a:ext cx="9533101" cy="1610200"/>
          </a:xfrm>
          <a:prstGeom prst="rect">
            <a:avLst/>
          </a:prstGeom>
        </p:spPr>
      </p:pic>
      <p:pic>
        <p:nvPicPr>
          <p:cNvPr id="3" name="Picture 2">
            <a:extLst>
              <a:ext uri="{FF2B5EF4-FFF2-40B4-BE49-F238E27FC236}">
                <a16:creationId xmlns:a16="http://schemas.microsoft.com/office/drawing/2014/main" id="{28BDE065-1A24-D895-8B44-173B742E39E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4" name="Picture 3">
            <a:extLst>
              <a:ext uri="{FF2B5EF4-FFF2-40B4-BE49-F238E27FC236}">
                <a16:creationId xmlns:a16="http://schemas.microsoft.com/office/drawing/2014/main" id="{2F786E32-0055-B118-1BE9-40DDBF2B0532}"/>
              </a:ext>
            </a:extLst>
          </p:cNvPr>
          <p:cNvPicPr>
            <a:picLocks noChangeAspect="1"/>
          </p:cNvPicPr>
          <p:nvPr/>
        </p:nvPicPr>
        <p:blipFill>
          <a:blip r:embed="rId6"/>
          <a:stretch>
            <a:fillRect/>
          </a:stretch>
        </p:blipFill>
        <p:spPr>
          <a:xfrm>
            <a:off x="2171236" y="6544606"/>
            <a:ext cx="9902229" cy="204838"/>
          </a:xfrm>
          <a:prstGeom prst="rect">
            <a:avLst/>
          </a:prstGeom>
        </p:spPr>
      </p:pic>
      <p:sp>
        <p:nvSpPr>
          <p:cNvPr id="5" name="TextBox 4">
            <a:extLst>
              <a:ext uri="{FF2B5EF4-FFF2-40B4-BE49-F238E27FC236}">
                <a16:creationId xmlns:a16="http://schemas.microsoft.com/office/drawing/2014/main" id="{514774C8-4A4D-0469-D9BE-64590D059A4B}"/>
              </a:ext>
            </a:extLst>
          </p:cNvPr>
          <p:cNvSpPr txBox="1"/>
          <p:nvPr/>
        </p:nvSpPr>
        <p:spPr>
          <a:xfrm>
            <a:off x="2632228" y="493949"/>
            <a:ext cx="6133512" cy="1077218"/>
          </a:xfrm>
          <a:prstGeom prst="rect">
            <a:avLst/>
          </a:prstGeom>
          <a:noFill/>
        </p:spPr>
        <p:txBody>
          <a:bodyPr wrap="square">
            <a:spAutoFit/>
          </a:bodyPr>
          <a:lstStyle/>
          <a:p>
            <a:pPr algn="ctr"/>
            <a:r>
              <a:rPr lang="en-US" sz="3200" b="1" dirty="0">
                <a:solidFill>
                  <a:schemeClr val="bg1"/>
                </a:solidFill>
              </a:rPr>
              <a:t>Elements of a project planning work: </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Shape 254"/>
        <p:cNvGrpSpPr/>
        <p:nvPr/>
      </p:nvGrpSpPr>
      <p:grpSpPr>
        <a:xfrm>
          <a:off x="0" y="0"/>
          <a:ext cx="0" cy="0"/>
          <a:chOff x="0" y="0"/>
          <a:chExt cx="0" cy="0"/>
        </a:xfrm>
      </p:grpSpPr>
      <p:pic>
        <p:nvPicPr>
          <p:cNvPr id="2" name="Picture 1">
            <a:extLst>
              <a:ext uri="{FF2B5EF4-FFF2-40B4-BE49-F238E27FC236}">
                <a16:creationId xmlns:a16="http://schemas.microsoft.com/office/drawing/2014/main" id="{B9DA7D06-F4E0-B638-5FD9-7F9550716DC0}"/>
              </a:ext>
            </a:extLst>
          </p:cNvPr>
          <p:cNvPicPr>
            <a:picLocks noChangeAspect="1"/>
          </p:cNvPicPr>
          <p:nvPr/>
        </p:nvPicPr>
        <p:blipFill>
          <a:blip r:embed="rId3"/>
          <a:stretch>
            <a:fillRect/>
          </a:stretch>
        </p:blipFill>
        <p:spPr>
          <a:xfrm>
            <a:off x="26671" y="-1"/>
            <a:ext cx="9533101" cy="3137095"/>
          </a:xfrm>
          <a:prstGeom prst="rect">
            <a:avLst/>
          </a:prstGeom>
        </p:spPr>
      </p:pic>
      <p:pic>
        <p:nvPicPr>
          <p:cNvPr id="3" name="Picture 2">
            <a:extLst>
              <a:ext uri="{FF2B5EF4-FFF2-40B4-BE49-F238E27FC236}">
                <a16:creationId xmlns:a16="http://schemas.microsoft.com/office/drawing/2014/main" id="{FFDE8E7F-E0DF-A466-3FD4-44DAF67F908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4" name="Picture 3">
            <a:extLst>
              <a:ext uri="{FF2B5EF4-FFF2-40B4-BE49-F238E27FC236}">
                <a16:creationId xmlns:a16="http://schemas.microsoft.com/office/drawing/2014/main" id="{369ED903-DFF0-39AD-9D25-9BB3C7BB1905}"/>
              </a:ext>
            </a:extLst>
          </p:cNvPr>
          <p:cNvPicPr>
            <a:picLocks noChangeAspect="1"/>
          </p:cNvPicPr>
          <p:nvPr/>
        </p:nvPicPr>
        <p:blipFill>
          <a:blip r:embed="rId5"/>
          <a:stretch>
            <a:fillRect/>
          </a:stretch>
        </p:blipFill>
        <p:spPr>
          <a:xfrm>
            <a:off x="2171236" y="6544606"/>
            <a:ext cx="9902229" cy="204838"/>
          </a:xfrm>
          <a:prstGeom prst="rect">
            <a:avLst/>
          </a:prstGeom>
        </p:spPr>
      </p:pic>
      <p:sp>
        <p:nvSpPr>
          <p:cNvPr id="5" name="TextBox 4">
            <a:extLst>
              <a:ext uri="{FF2B5EF4-FFF2-40B4-BE49-F238E27FC236}">
                <a16:creationId xmlns:a16="http://schemas.microsoft.com/office/drawing/2014/main" id="{A26574C7-3B6C-416B-6C6F-DAA9216DBAD7}"/>
              </a:ext>
            </a:extLst>
          </p:cNvPr>
          <p:cNvSpPr txBox="1"/>
          <p:nvPr/>
        </p:nvSpPr>
        <p:spPr>
          <a:xfrm>
            <a:off x="2632228" y="906826"/>
            <a:ext cx="6133512" cy="1323439"/>
          </a:xfrm>
          <a:prstGeom prst="rect">
            <a:avLst/>
          </a:prstGeom>
          <a:noFill/>
        </p:spPr>
        <p:txBody>
          <a:bodyPr wrap="square">
            <a:spAutoFit/>
          </a:bodyPr>
          <a:lstStyle/>
          <a:p>
            <a:pPr algn="ctr"/>
            <a:br>
              <a:rPr lang="en-US" sz="4000" b="1" dirty="0">
                <a:solidFill>
                  <a:schemeClr val="bg1"/>
                </a:solidFill>
              </a:rPr>
            </a:br>
            <a:r>
              <a:rPr lang="en-US" sz="4000" b="1" dirty="0">
                <a:solidFill>
                  <a:schemeClr val="bg1"/>
                </a:solidFill>
              </a:rPr>
              <a:t>5.2 Estimation Methods</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Shape 262"/>
        <p:cNvGrpSpPr/>
        <p:nvPr/>
      </p:nvGrpSpPr>
      <p:grpSpPr>
        <a:xfrm>
          <a:off x="0" y="0"/>
          <a:ext cx="0" cy="0"/>
          <a:chOff x="0" y="0"/>
          <a:chExt cx="0" cy="0"/>
        </a:xfrm>
      </p:grpSpPr>
      <p:sp>
        <p:nvSpPr>
          <p:cNvPr id="265" name="Google Shape;265;p17"/>
          <p:cNvSpPr/>
          <p:nvPr/>
        </p:nvSpPr>
        <p:spPr>
          <a:xfrm>
            <a:off x="510540" y="1817572"/>
            <a:ext cx="7629413" cy="415494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2400" b="1" u="sng" dirty="0">
              <a:solidFill>
                <a:srgbClr val="002060"/>
              </a:solidFill>
              <a:latin typeface="Century Gothic"/>
              <a:ea typeface="Century Gothic"/>
              <a:cs typeface="Century Gothic"/>
              <a:sym typeface="Century Gothic"/>
            </a:endParaRPr>
          </a:p>
          <a:p>
            <a:pPr marL="0" marR="0" lvl="0" indent="0" algn="l" rtl="0">
              <a:spcBef>
                <a:spcPts val="0"/>
              </a:spcBef>
              <a:spcAft>
                <a:spcPts val="0"/>
              </a:spcAft>
              <a:buNone/>
            </a:pPr>
            <a:r>
              <a:rPr lang="en-US" sz="2400" b="1" dirty="0">
                <a:solidFill>
                  <a:srgbClr val="002060"/>
                </a:solidFill>
                <a:latin typeface="Lato"/>
                <a:ea typeface="Lato"/>
                <a:cs typeface="Lato"/>
                <a:sym typeface="Lato"/>
              </a:rPr>
              <a:t>Estimating a project’s scope of work: </a:t>
            </a:r>
            <a:r>
              <a:rPr lang="en-US" sz="2400" dirty="0">
                <a:solidFill>
                  <a:srgbClr val="002060"/>
                </a:solidFill>
                <a:latin typeface="Lato"/>
                <a:ea typeface="Lato"/>
                <a:cs typeface="Lato"/>
                <a:sym typeface="Lato"/>
              </a:rPr>
              <a:t>means laying out what tasks, deliverables, and dependencies are all built into the project.</a:t>
            </a:r>
            <a:endParaRPr dirty="0">
              <a:solidFill>
                <a:srgbClr val="002060"/>
              </a:solidFill>
            </a:endParaRPr>
          </a:p>
          <a:p>
            <a:pPr marL="0" marR="0" lvl="0" indent="0" algn="l" rtl="0">
              <a:spcBef>
                <a:spcPts val="0"/>
              </a:spcBef>
              <a:spcAft>
                <a:spcPts val="0"/>
              </a:spcAft>
              <a:buNone/>
            </a:pPr>
            <a:r>
              <a:rPr lang="en-US" sz="2400" dirty="0">
                <a:solidFill>
                  <a:srgbClr val="002060"/>
                </a:solidFill>
                <a:latin typeface="Lato"/>
                <a:ea typeface="Lato"/>
                <a:cs typeface="Lato"/>
                <a:sym typeface="Lato"/>
              </a:rPr>
              <a:t>This covers all aspects of the project from technical development to catch-ups and calls. </a:t>
            </a:r>
            <a:endParaRPr dirty="0">
              <a:solidFill>
                <a:srgbClr val="002060"/>
              </a:solidFill>
            </a:endParaRPr>
          </a:p>
          <a:p>
            <a:pPr marL="0" marR="0" lvl="0" indent="0" algn="l" rtl="0">
              <a:spcBef>
                <a:spcPts val="0"/>
              </a:spcBef>
              <a:spcAft>
                <a:spcPts val="0"/>
              </a:spcAft>
              <a:buNone/>
            </a:pPr>
            <a:endParaRPr sz="2400" dirty="0">
              <a:solidFill>
                <a:srgbClr val="002060"/>
              </a:solidFill>
              <a:latin typeface="Lato"/>
              <a:ea typeface="Lato"/>
              <a:cs typeface="Lato"/>
              <a:sym typeface="Lato"/>
            </a:endParaRPr>
          </a:p>
          <a:p>
            <a:pPr marL="0" marR="0" lvl="0" indent="0" algn="l" rtl="0">
              <a:spcBef>
                <a:spcPts val="0"/>
              </a:spcBef>
              <a:spcAft>
                <a:spcPts val="0"/>
              </a:spcAft>
              <a:buNone/>
            </a:pPr>
            <a:r>
              <a:rPr lang="en-US" sz="2400" dirty="0">
                <a:solidFill>
                  <a:srgbClr val="002060"/>
                </a:solidFill>
                <a:latin typeface="Lato"/>
                <a:ea typeface="Lato"/>
                <a:cs typeface="Lato"/>
                <a:sym typeface="Lato"/>
              </a:rPr>
              <a:t>To be more accurate: estimating what the project will actually involve will help you better predict how much it will cost, how long it will take, and what potential roadblocks may slow things down.</a:t>
            </a:r>
            <a:endParaRPr sz="2400" b="0" i="0" u="none" strike="noStrike" dirty="0">
              <a:solidFill>
                <a:srgbClr val="002060"/>
              </a:solidFill>
              <a:latin typeface="Lato"/>
              <a:ea typeface="Lato"/>
              <a:cs typeface="Lato"/>
              <a:sym typeface="Lato"/>
            </a:endParaRPr>
          </a:p>
        </p:txBody>
      </p:sp>
      <p:pic>
        <p:nvPicPr>
          <p:cNvPr id="266" name="Google Shape;266;p17" descr="The Art of IT Effort Estimation – renierbotha ltd"/>
          <p:cNvPicPr preferRelativeResize="0"/>
          <p:nvPr/>
        </p:nvPicPr>
        <p:blipFill rotWithShape="1">
          <a:blip r:embed="rId3">
            <a:alphaModFix/>
          </a:blip>
          <a:srcRect/>
          <a:stretch/>
        </p:blipFill>
        <p:spPr>
          <a:xfrm>
            <a:off x="8139953" y="2419350"/>
            <a:ext cx="3894715" cy="2019300"/>
          </a:xfrm>
          <a:prstGeom prst="rect">
            <a:avLst/>
          </a:prstGeom>
          <a:noFill/>
          <a:ln>
            <a:noFill/>
          </a:ln>
        </p:spPr>
      </p:pic>
      <p:pic>
        <p:nvPicPr>
          <p:cNvPr id="2" name="Picture 1">
            <a:extLst>
              <a:ext uri="{FF2B5EF4-FFF2-40B4-BE49-F238E27FC236}">
                <a16:creationId xmlns:a16="http://schemas.microsoft.com/office/drawing/2014/main" id="{29EAD7A7-75F8-41BB-C714-7425623BE564}"/>
              </a:ext>
            </a:extLst>
          </p:cNvPr>
          <p:cNvPicPr>
            <a:picLocks noChangeAspect="1"/>
          </p:cNvPicPr>
          <p:nvPr/>
        </p:nvPicPr>
        <p:blipFill>
          <a:blip r:embed="rId4"/>
          <a:stretch>
            <a:fillRect/>
          </a:stretch>
        </p:blipFill>
        <p:spPr>
          <a:xfrm>
            <a:off x="26671" y="-39034"/>
            <a:ext cx="10919083" cy="2019299"/>
          </a:xfrm>
          <a:prstGeom prst="rect">
            <a:avLst/>
          </a:prstGeom>
        </p:spPr>
      </p:pic>
      <p:pic>
        <p:nvPicPr>
          <p:cNvPr id="3" name="Picture 2">
            <a:extLst>
              <a:ext uri="{FF2B5EF4-FFF2-40B4-BE49-F238E27FC236}">
                <a16:creationId xmlns:a16="http://schemas.microsoft.com/office/drawing/2014/main" id="{7B701B10-B413-14EA-F810-3E65D979CB8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4" name="Picture 3">
            <a:extLst>
              <a:ext uri="{FF2B5EF4-FFF2-40B4-BE49-F238E27FC236}">
                <a16:creationId xmlns:a16="http://schemas.microsoft.com/office/drawing/2014/main" id="{01034715-81FA-90D0-8BEC-0F87DD312468}"/>
              </a:ext>
            </a:extLst>
          </p:cNvPr>
          <p:cNvPicPr>
            <a:picLocks noChangeAspect="1"/>
          </p:cNvPicPr>
          <p:nvPr/>
        </p:nvPicPr>
        <p:blipFill>
          <a:blip r:embed="rId6"/>
          <a:stretch>
            <a:fillRect/>
          </a:stretch>
        </p:blipFill>
        <p:spPr>
          <a:xfrm>
            <a:off x="2171236" y="6544606"/>
            <a:ext cx="9902229" cy="204838"/>
          </a:xfrm>
          <a:prstGeom prst="rect">
            <a:avLst/>
          </a:prstGeom>
        </p:spPr>
      </p:pic>
      <p:sp>
        <p:nvSpPr>
          <p:cNvPr id="5" name="TextBox 4">
            <a:extLst>
              <a:ext uri="{FF2B5EF4-FFF2-40B4-BE49-F238E27FC236}">
                <a16:creationId xmlns:a16="http://schemas.microsoft.com/office/drawing/2014/main" id="{494B26A7-7186-ADCD-2F19-C0038A958F83}"/>
              </a:ext>
            </a:extLst>
          </p:cNvPr>
          <p:cNvSpPr txBox="1"/>
          <p:nvPr/>
        </p:nvSpPr>
        <p:spPr>
          <a:xfrm>
            <a:off x="2632228" y="493949"/>
            <a:ext cx="8143624" cy="1077218"/>
          </a:xfrm>
          <a:prstGeom prst="rect">
            <a:avLst/>
          </a:prstGeom>
          <a:noFill/>
        </p:spPr>
        <p:txBody>
          <a:bodyPr wrap="square">
            <a:spAutoFit/>
          </a:bodyPr>
          <a:lstStyle/>
          <a:p>
            <a:pPr algn="ctr"/>
            <a:r>
              <a:rPr lang="en-US" sz="3200" b="1" dirty="0">
                <a:solidFill>
                  <a:schemeClr val="bg1"/>
                </a:solidFill>
              </a:rPr>
              <a:t>Why project leader need to estimate the scope of work?</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Shape 271"/>
        <p:cNvGrpSpPr/>
        <p:nvPr/>
      </p:nvGrpSpPr>
      <p:grpSpPr>
        <a:xfrm>
          <a:off x="0" y="0"/>
          <a:ext cx="0" cy="0"/>
          <a:chOff x="0" y="0"/>
          <a:chExt cx="0" cy="0"/>
        </a:xfrm>
      </p:grpSpPr>
      <p:sp>
        <p:nvSpPr>
          <p:cNvPr id="274" name="Google Shape;274;p18"/>
          <p:cNvSpPr/>
          <p:nvPr/>
        </p:nvSpPr>
        <p:spPr>
          <a:xfrm>
            <a:off x="701920" y="1642388"/>
            <a:ext cx="8882023" cy="5755381"/>
          </a:xfrm>
          <a:prstGeom prst="rect">
            <a:avLst/>
          </a:prstGeom>
          <a:noFill/>
          <a:ln>
            <a:noFill/>
          </a:ln>
        </p:spPr>
        <p:txBody>
          <a:bodyPr spcFirstLastPara="1" wrap="square" lIns="91425" tIns="45700" rIns="91425" bIns="45700" anchor="t" anchorCtr="0">
            <a:spAutoFit/>
          </a:bodyPr>
          <a:lstStyle/>
          <a:p>
            <a:pPr marL="0" marR="0" lvl="0" indent="0" algn="l" rtl="1">
              <a:spcBef>
                <a:spcPts val="0"/>
              </a:spcBef>
              <a:spcAft>
                <a:spcPts val="0"/>
              </a:spcAft>
              <a:buNone/>
            </a:pPr>
            <a:r>
              <a:rPr lang="en-US" sz="2400" b="1" dirty="0">
                <a:solidFill>
                  <a:srgbClr val="002060"/>
                </a:solidFill>
                <a:latin typeface="Lato"/>
                <a:ea typeface="Lato"/>
                <a:cs typeface="Lato"/>
                <a:sym typeface="Lato"/>
              </a:rPr>
              <a:t>Project estimation means: </a:t>
            </a:r>
            <a:r>
              <a:rPr lang="en-US" sz="2400" dirty="0">
                <a:solidFill>
                  <a:srgbClr val="002060"/>
                </a:solidFill>
                <a:latin typeface="Lato"/>
                <a:ea typeface="Lato"/>
                <a:cs typeface="Lato"/>
                <a:sym typeface="Lato"/>
              </a:rPr>
              <a:t>looking through all available data to propose the time, cost, and resources needed to complete a project.</a:t>
            </a:r>
            <a:endParaRPr sz="1800" dirty="0">
              <a:solidFill>
                <a:srgbClr val="002060"/>
              </a:solidFill>
            </a:endParaRPr>
          </a:p>
          <a:p>
            <a:pPr marL="0" marR="0" lvl="0" indent="0" algn="l" rtl="1">
              <a:spcBef>
                <a:spcPts val="0"/>
              </a:spcBef>
              <a:spcAft>
                <a:spcPts val="0"/>
              </a:spcAft>
              <a:buNone/>
            </a:pPr>
            <a:endParaRPr sz="2400" dirty="0">
              <a:solidFill>
                <a:srgbClr val="002060"/>
              </a:solidFill>
              <a:latin typeface="Lato"/>
              <a:ea typeface="Lato"/>
              <a:cs typeface="Lato"/>
              <a:sym typeface="Lato"/>
            </a:endParaRPr>
          </a:p>
          <a:p>
            <a:pPr marL="0" marR="0" lvl="0" indent="0" algn="l" rtl="1">
              <a:spcBef>
                <a:spcPts val="0"/>
              </a:spcBef>
              <a:spcAft>
                <a:spcPts val="0"/>
              </a:spcAft>
              <a:buNone/>
            </a:pPr>
            <a:r>
              <a:rPr lang="en-US" sz="2400" b="1" u="sng" dirty="0">
                <a:solidFill>
                  <a:srgbClr val="002060"/>
                </a:solidFill>
                <a:latin typeface="Century Gothic"/>
                <a:ea typeface="Century Gothic"/>
                <a:cs typeface="Century Gothic"/>
                <a:sym typeface="Century Gothic"/>
              </a:rPr>
              <a:t>The </a:t>
            </a:r>
            <a:r>
              <a:rPr lang="en-US" sz="2400" b="1" u="sng" dirty="0">
                <a:solidFill>
                  <a:srgbClr val="002060"/>
                </a:solidFill>
                <a:latin typeface="Century Gothic"/>
                <a:ea typeface="Century Gothic"/>
                <a:cs typeface="Century Gothic"/>
                <a:sym typeface="Century Gothic"/>
                <a:hlinkClick r:id="rId3">
                  <a:extLst>
                    <a:ext uri="{A12FA001-AC4F-418D-AE19-62706E023703}">
                      <ahyp:hlinkClr xmlns:ahyp="http://schemas.microsoft.com/office/drawing/2018/hyperlinkcolor" val="tx"/>
                    </a:ext>
                  </a:extLst>
                </a:hlinkClick>
              </a:rPr>
              <a:t>project deliverables</a:t>
            </a:r>
            <a:r>
              <a:rPr lang="en-US" sz="2400" b="1" u="sng" dirty="0">
                <a:solidFill>
                  <a:srgbClr val="002060"/>
                </a:solidFill>
                <a:latin typeface="Century Gothic"/>
                <a:ea typeface="Century Gothic"/>
                <a:cs typeface="Century Gothic"/>
                <a:sym typeface="Century Gothic"/>
              </a:rPr>
              <a:t> for estimating include: </a:t>
            </a:r>
            <a:endParaRPr sz="1800" dirty="0">
              <a:solidFill>
                <a:srgbClr val="002060"/>
              </a:solidFill>
            </a:endParaRPr>
          </a:p>
          <a:p>
            <a:pPr marL="0" marR="0" lvl="0" indent="0" algn="l" rtl="1">
              <a:lnSpc>
                <a:spcPct val="200000"/>
              </a:lnSpc>
              <a:spcBef>
                <a:spcPts val="0"/>
              </a:spcBef>
              <a:spcAft>
                <a:spcPts val="0"/>
              </a:spcAft>
              <a:buNone/>
            </a:pPr>
            <a:r>
              <a:rPr lang="en-US" sz="2400" dirty="0">
                <a:solidFill>
                  <a:srgbClr val="002060"/>
                </a:solidFill>
                <a:latin typeface="Century Gothic"/>
                <a:ea typeface="Century Gothic"/>
                <a:cs typeface="Century Gothic"/>
                <a:sym typeface="Century Gothic"/>
              </a:rPr>
              <a:t>- Project Timeline.</a:t>
            </a:r>
            <a:endParaRPr sz="1800" dirty="0">
              <a:solidFill>
                <a:srgbClr val="002060"/>
              </a:solidFill>
            </a:endParaRPr>
          </a:p>
          <a:p>
            <a:pPr marL="0" marR="0" lvl="0" indent="0" algn="l" rtl="1">
              <a:lnSpc>
                <a:spcPct val="200000"/>
              </a:lnSpc>
              <a:spcBef>
                <a:spcPts val="0"/>
              </a:spcBef>
              <a:spcAft>
                <a:spcPts val="0"/>
              </a:spcAft>
              <a:buNone/>
            </a:pPr>
            <a:r>
              <a:rPr lang="en-US" sz="2400" dirty="0">
                <a:solidFill>
                  <a:srgbClr val="002060"/>
                </a:solidFill>
                <a:latin typeface="Century Gothic"/>
                <a:ea typeface="Century Gothic"/>
                <a:cs typeface="Century Gothic"/>
                <a:sym typeface="Century Gothic"/>
              </a:rPr>
              <a:t>- Resource Overview. </a:t>
            </a:r>
            <a:endParaRPr sz="1800" dirty="0">
              <a:solidFill>
                <a:srgbClr val="002060"/>
              </a:solidFill>
            </a:endParaRPr>
          </a:p>
          <a:p>
            <a:pPr marL="0" marR="0" lvl="0" indent="0" algn="l" rtl="1">
              <a:lnSpc>
                <a:spcPct val="200000"/>
              </a:lnSpc>
              <a:spcBef>
                <a:spcPts val="0"/>
              </a:spcBef>
              <a:spcAft>
                <a:spcPts val="0"/>
              </a:spcAft>
              <a:buNone/>
            </a:pPr>
            <a:r>
              <a:rPr lang="en-US" sz="2400" dirty="0">
                <a:solidFill>
                  <a:srgbClr val="002060"/>
                </a:solidFill>
                <a:latin typeface="Century Gothic"/>
                <a:ea typeface="Century Gothic"/>
                <a:cs typeface="Century Gothic"/>
                <a:sym typeface="Century Gothic"/>
              </a:rPr>
              <a:t>- Cost Estimates. </a:t>
            </a:r>
            <a:endParaRPr sz="1800" dirty="0">
              <a:solidFill>
                <a:srgbClr val="002060"/>
              </a:solidFill>
            </a:endParaRPr>
          </a:p>
          <a:p>
            <a:pPr marL="0" marR="0" lvl="0" indent="0" algn="l" rtl="1">
              <a:lnSpc>
                <a:spcPct val="200000"/>
              </a:lnSpc>
              <a:spcBef>
                <a:spcPts val="0"/>
              </a:spcBef>
              <a:spcAft>
                <a:spcPts val="0"/>
              </a:spcAft>
              <a:buNone/>
            </a:pPr>
            <a:r>
              <a:rPr lang="en-US" sz="2400" dirty="0">
                <a:solidFill>
                  <a:srgbClr val="002060"/>
                </a:solidFill>
                <a:latin typeface="Century Gothic"/>
                <a:ea typeface="Century Gothic"/>
                <a:cs typeface="Century Gothic"/>
                <a:sym typeface="Century Gothic"/>
              </a:rPr>
              <a:t>- Risks.</a:t>
            </a:r>
            <a:endParaRPr sz="2400" dirty="0">
              <a:solidFill>
                <a:srgbClr val="002060"/>
              </a:solidFill>
              <a:latin typeface="Century Gothic"/>
              <a:ea typeface="Century Gothic"/>
              <a:cs typeface="Century Gothic"/>
              <a:sym typeface="Century Gothic"/>
            </a:endParaRPr>
          </a:p>
          <a:p>
            <a:pPr marL="2286000" marR="0" lvl="5" indent="0" algn="l" rtl="1">
              <a:lnSpc>
                <a:spcPct val="200000"/>
              </a:lnSpc>
              <a:spcBef>
                <a:spcPts val="0"/>
              </a:spcBef>
              <a:spcAft>
                <a:spcPts val="0"/>
              </a:spcAft>
              <a:buNone/>
            </a:pPr>
            <a:endParaRPr sz="2800" b="0" i="0" u="none" strike="noStrike" cap="none" dirty="0">
              <a:solidFill>
                <a:srgbClr val="002060"/>
              </a:solidFill>
              <a:latin typeface="Century Gothic"/>
              <a:ea typeface="Century Gothic"/>
              <a:cs typeface="Century Gothic"/>
              <a:sym typeface="Century Gothic"/>
            </a:endParaRPr>
          </a:p>
        </p:txBody>
      </p:sp>
      <p:pic>
        <p:nvPicPr>
          <p:cNvPr id="276" name="Google Shape;276;p18"/>
          <p:cNvPicPr preferRelativeResize="0"/>
          <p:nvPr/>
        </p:nvPicPr>
        <p:blipFill rotWithShape="1">
          <a:blip r:embed="rId4">
            <a:alphaModFix/>
          </a:blip>
          <a:srcRect/>
          <a:stretch/>
        </p:blipFill>
        <p:spPr>
          <a:xfrm>
            <a:off x="9402166" y="1812373"/>
            <a:ext cx="1964886" cy="4260574"/>
          </a:xfrm>
          <a:prstGeom prst="rect">
            <a:avLst/>
          </a:prstGeom>
          <a:noFill/>
          <a:ln>
            <a:noFill/>
          </a:ln>
        </p:spPr>
      </p:pic>
      <p:pic>
        <p:nvPicPr>
          <p:cNvPr id="2" name="Picture 1">
            <a:extLst>
              <a:ext uri="{FF2B5EF4-FFF2-40B4-BE49-F238E27FC236}">
                <a16:creationId xmlns:a16="http://schemas.microsoft.com/office/drawing/2014/main" id="{8474BBE1-9161-D035-394B-E01B58F5F70B}"/>
              </a:ext>
            </a:extLst>
          </p:cNvPr>
          <p:cNvPicPr>
            <a:picLocks noChangeAspect="1"/>
          </p:cNvPicPr>
          <p:nvPr/>
        </p:nvPicPr>
        <p:blipFill>
          <a:blip r:embed="rId5"/>
          <a:stretch>
            <a:fillRect/>
          </a:stretch>
        </p:blipFill>
        <p:spPr>
          <a:xfrm>
            <a:off x="26671" y="-69715"/>
            <a:ext cx="9533101" cy="1610200"/>
          </a:xfrm>
          <a:prstGeom prst="rect">
            <a:avLst/>
          </a:prstGeom>
        </p:spPr>
      </p:pic>
      <p:pic>
        <p:nvPicPr>
          <p:cNvPr id="3" name="Picture 2">
            <a:extLst>
              <a:ext uri="{FF2B5EF4-FFF2-40B4-BE49-F238E27FC236}">
                <a16:creationId xmlns:a16="http://schemas.microsoft.com/office/drawing/2014/main" id="{5BF926E1-ED7A-1F54-D336-46745A1B225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6671" y="6191905"/>
            <a:ext cx="675249" cy="605528"/>
          </a:xfrm>
          <a:prstGeom prst="rect">
            <a:avLst/>
          </a:prstGeom>
        </p:spPr>
      </p:pic>
      <p:pic>
        <p:nvPicPr>
          <p:cNvPr id="4" name="Picture 3">
            <a:extLst>
              <a:ext uri="{FF2B5EF4-FFF2-40B4-BE49-F238E27FC236}">
                <a16:creationId xmlns:a16="http://schemas.microsoft.com/office/drawing/2014/main" id="{6E250F8E-69F0-CDC5-4E78-C466B22583FD}"/>
              </a:ext>
            </a:extLst>
          </p:cNvPr>
          <p:cNvPicPr>
            <a:picLocks noChangeAspect="1"/>
          </p:cNvPicPr>
          <p:nvPr/>
        </p:nvPicPr>
        <p:blipFill>
          <a:blip r:embed="rId7"/>
          <a:stretch>
            <a:fillRect/>
          </a:stretch>
        </p:blipFill>
        <p:spPr>
          <a:xfrm>
            <a:off x="2171236" y="6544606"/>
            <a:ext cx="9902229" cy="204838"/>
          </a:xfrm>
          <a:prstGeom prst="rect">
            <a:avLst/>
          </a:prstGeom>
        </p:spPr>
      </p:pic>
      <p:sp>
        <p:nvSpPr>
          <p:cNvPr id="5" name="TextBox 4">
            <a:extLst>
              <a:ext uri="{FF2B5EF4-FFF2-40B4-BE49-F238E27FC236}">
                <a16:creationId xmlns:a16="http://schemas.microsoft.com/office/drawing/2014/main" id="{622AAA72-5812-58E8-EEE8-02E551349699}"/>
              </a:ext>
            </a:extLst>
          </p:cNvPr>
          <p:cNvSpPr txBox="1"/>
          <p:nvPr/>
        </p:nvSpPr>
        <p:spPr>
          <a:xfrm>
            <a:off x="2632228" y="493949"/>
            <a:ext cx="6927544" cy="584775"/>
          </a:xfrm>
          <a:prstGeom prst="rect">
            <a:avLst/>
          </a:prstGeom>
          <a:noFill/>
        </p:spPr>
        <p:txBody>
          <a:bodyPr wrap="square">
            <a:spAutoFit/>
          </a:bodyPr>
          <a:lstStyle/>
          <a:p>
            <a:pPr algn="ctr"/>
            <a:r>
              <a:rPr lang="en-US" sz="3200" b="1" dirty="0">
                <a:solidFill>
                  <a:schemeClr val="bg1"/>
                </a:solidFill>
              </a:rPr>
              <a:t>What is estimating project work?</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Shape 281"/>
        <p:cNvGrpSpPr/>
        <p:nvPr/>
      </p:nvGrpSpPr>
      <p:grpSpPr>
        <a:xfrm>
          <a:off x="0" y="0"/>
          <a:ext cx="0" cy="0"/>
          <a:chOff x="0" y="0"/>
          <a:chExt cx="0" cy="0"/>
        </a:xfrm>
      </p:grpSpPr>
      <p:sp>
        <p:nvSpPr>
          <p:cNvPr id="284" name="Google Shape;284;p19"/>
          <p:cNvSpPr/>
          <p:nvPr/>
        </p:nvSpPr>
        <p:spPr>
          <a:xfrm>
            <a:off x="722375" y="2100588"/>
            <a:ext cx="6096000" cy="3323987"/>
          </a:xfrm>
          <a:prstGeom prst="rect">
            <a:avLst/>
          </a:prstGeom>
          <a:noFill/>
          <a:ln>
            <a:noFill/>
          </a:ln>
        </p:spPr>
        <p:txBody>
          <a:bodyPr spcFirstLastPara="1" wrap="square" lIns="91425" tIns="45700" rIns="91425" bIns="45700" anchor="t" anchorCtr="0">
            <a:spAutoFit/>
          </a:bodyPr>
          <a:lstStyle/>
          <a:p>
            <a:pPr marL="285750" marR="0" lvl="0" indent="-285750" algn="l" rtl="0">
              <a:spcBef>
                <a:spcPts val="0"/>
              </a:spcBef>
              <a:spcAft>
                <a:spcPts val="0"/>
              </a:spcAft>
              <a:buClr>
                <a:schemeClr val="dk1"/>
              </a:buClr>
              <a:buSzPts val="2400"/>
              <a:buFont typeface="Arial"/>
              <a:buChar char="•"/>
            </a:pPr>
            <a:r>
              <a:rPr lang="en-US" sz="2400" dirty="0">
                <a:solidFill>
                  <a:srgbClr val="002060"/>
                </a:solidFill>
                <a:latin typeface="Lato"/>
                <a:ea typeface="Lato"/>
                <a:cs typeface="Lato"/>
                <a:sym typeface="Lato"/>
              </a:rPr>
              <a:t>To find a </a:t>
            </a:r>
            <a:r>
              <a:rPr lang="en-US" sz="2400" u="sng" dirty="0">
                <a:solidFill>
                  <a:srgbClr val="002060"/>
                </a:solidFill>
                <a:latin typeface="Lato"/>
                <a:ea typeface="Lato"/>
                <a:cs typeface="Lato"/>
                <a:sym typeface="Lato"/>
                <a:hlinkClick r:id="rId3">
                  <a:extLst>
                    <a:ext uri="{A12FA001-AC4F-418D-AE19-62706E023703}">
                      <ahyp:hlinkClr xmlns:ahyp="http://schemas.microsoft.com/office/drawing/2018/hyperlinkcolor" val="tx"/>
                    </a:ext>
                  </a:extLst>
                </a:hlinkClick>
              </a:rPr>
              <a:t>straightforward timeline covering all aspects of the project</a:t>
            </a:r>
            <a:r>
              <a:rPr lang="en-US" sz="2400" dirty="0">
                <a:solidFill>
                  <a:srgbClr val="002060"/>
                </a:solidFill>
                <a:latin typeface="Lato"/>
                <a:ea typeface="Lato"/>
                <a:cs typeface="Lato"/>
                <a:sym typeface="Lato"/>
              </a:rPr>
              <a:t> and the scope of work. </a:t>
            </a:r>
            <a:endParaRPr dirty="0">
              <a:solidFill>
                <a:srgbClr val="002060"/>
              </a:solidFill>
            </a:endParaRPr>
          </a:p>
          <a:p>
            <a:pPr marL="285750" marR="0" lvl="0" indent="-133350" algn="l" rtl="0">
              <a:spcBef>
                <a:spcPts val="0"/>
              </a:spcBef>
              <a:spcAft>
                <a:spcPts val="0"/>
              </a:spcAft>
              <a:buClr>
                <a:schemeClr val="dk1"/>
              </a:buClr>
              <a:buSzPts val="2400"/>
              <a:buFont typeface="Arial"/>
              <a:buNone/>
            </a:pPr>
            <a:endParaRPr sz="2400" dirty="0">
              <a:solidFill>
                <a:srgbClr val="002060"/>
              </a:solidFill>
              <a:latin typeface="Lato"/>
              <a:ea typeface="Lato"/>
              <a:cs typeface="Lato"/>
              <a:sym typeface="Lato"/>
            </a:endParaRPr>
          </a:p>
          <a:p>
            <a:pPr marL="285750" marR="0" lvl="0" indent="-285750" algn="l" rtl="0">
              <a:spcBef>
                <a:spcPts val="0"/>
              </a:spcBef>
              <a:spcAft>
                <a:spcPts val="0"/>
              </a:spcAft>
              <a:buClr>
                <a:schemeClr val="dk1"/>
              </a:buClr>
              <a:buSzPts val="2400"/>
              <a:buFont typeface="Arial"/>
              <a:buChar char="•"/>
            </a:pPr>
            <a:r>
              <a:rPr lang="en-US" sz="2400" dirty="0">
                <a:solidFill>
                  <a:srgbClr val="002060"/>
                </a:solidFill>
                <a:latin typeface="Lato"/>
                <a:ea typeface="Lato"/>
                <a:cs typeface="Lato"/>
                <a:sym typeface="Lato"/>
              </a:rPr>
              <a:t>This should show when different parts of the project start and finish, which parts depend on other parts, and when each milestone will be finished.</a:t>
            </a:r>
            <a:endParaRPr dirty="0">
              <a:solidFill>
                <a:srgbClr val="002060"/>
              </a:solidFill>
            </a:endParaRPr>
          </a:p>
          <a:p>
            <a:pPr marL="0" marR="0" lvl="0" indent="0" algn="l" rtl="0">
              <a:spcBef>
                <a:spcPts val="0"/>
              </a:spcBef>
              <a:spcAft>
                <a:spcPts val="0"/>
              </a:spcAft>
              <a:buNone/>
            </a:pPr>
            <a:endParaRPr sz="1800" dirty="0">
              <a:solidFill>
                <a:srgbClr val="002060"/>
              </a:solidFill>
              <a:latin typeface="Lato"/>
              <a:ea typeface="Lato"/>
              <a:cs typeface="Lato"/>
              <a:sym typeface="Lato"/>
            </a:endParaRPr>
          </a:p>
        </p:txBody>
      </p:sp>
      <p:pic>
        <p:nvPicPr>
          <p:cNvPr id="286" name="Google Shape;286;p19" descr="Project estimation techniques"/>
          <p:cNvPicPr preferRelativeResize="0"/>
          <p:nvPr/>
        </p:nvPicPr>
        <p:blipFill rotWithShape="1">
          <a:blip r:embed="rId4">
            <a:alphaModFix/>
          </a:blip>
          <a:srcRect/>
          <a:stretch/>
        </p:blipFill>
        <p:spPr>
          <a:xfrm>
            <a:off x="7410450" y="2355850"/>
            <a:ext cx="3810000" cy="2146300"/>
          </a:xfrm>
          <a:prstGeom prst="rect">
            <a:avLst/>
          </a:prstGeom>
          <a:noFill/>
          <a:ln>
            <a:noFill/>
          </a:ln>
        </p:spPr>
      </p:pic>
      <p:pic>
        <p:nvPicPr>
          <p:cNvPr id="2" name="Picture 1">
            <a:extLst>
              <a:ext uri="{FF2B5EF4-FFF2-40B4-BE49-F238E27FC236}">
                <a16:creationId xmlns:a16="http://schemas.microsoft.com/office/drawing/2014/main" id="{13B1C5F2-2E37-1D33-0EB4-780DBB5D0AA8}"/>
              </a:ext>
            </a:extLst>
          </p:cNvPr>
          <p:cNvPicPr>
            <a:picLocks noChangeAspect="1"/>
          </p:cNvPicPr>
          <p:nvPr/>
        </p:nvPicPr>
        <p:blipFill>
          <a:blip r:embed="rId5"/>
          <a:stretch>
            <a:fillRect/>
          </a:stretch>
        </p:blipFill>
        <p:spPr>
          <a:xfrm>
            <a:off x="76200" y="21381"/>
            <a:ext cx="10122877" cy="1930534"/>
          </a:xfrm>
          <a:prstGeom prst="rect">
            <a:avLst/>
          </a:prstGeom>
        </p:spPr>
      </p:pic>
      <p:pic>
        <p:nvPicPr>
          <p:cNvPr id="3" name="Picture 2">
            <a:extLst>
              <a:ext uri="{FF2B5EF4-FFF2-40B4-BE49-F238E27FC236}">
                <a16:creationId xmlns:a16="http://schemas.microsoft.com/office/drawing/2014/main" id="{F0A8602C-E85A-D7C6-5F07-E46E86A7D89B}"/>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4" name="Picture 3">
            <a:extLst>
              <a:ext uri="{FF2B5EF4-FFF2-40B4-BE49-F238E27FC236}">
                <a16:creationId xmlns:a16="http://schemas.microsoft.com/office/drawing/2014/main" id="{F254A9D5-887E-6091-A5F1-D3E6154CE73F}"/>
              </a:ext>
            </a:extLst>
          </p:cNvPr>
          <p:cNvPicPr>
            <a:picLocks noChangeAspect="1"/>
          </p:cNvPicPr>
          <p:nvPr/>
        </p:nvPicPr>
        <p:blipFill>
          <a:blip r:embed="rId7"/>
          <a:stretch>
            <a:fillRect/>
          </a:stretch>
        </p:blipFill>
        <p:spPr>
          <a:xfrm>
            <a:off x="2171236" y="6544606"/>
            <a:ext cx="9902229" cy="204838"/>
          </a:xfrm>
          <a:prstGeom prst="rect">
            <a:avLst/>
          </a:prstGeom>
        </p:spPr>
      </p:pic>
      <p:sp>
        <p:nvSpPr>
          <p:cNvPr id="5" name="TextBox 4">
            <a:extLst>
              <a:ext uri="{FF2B5EF4-FFF2-40B4-BE49-F238E27FC236}">
                <a16:creationId xmlns:a16="http://schemas.microsoft.com/office/drawing/2014/main" id="{CF533827-5615-7B4B-BD24-0DD833A343DD}"/>
              </a:ext>
            </a:extLst>
          </p:cNvPr>
          <p:cNvSpPr txBox="1"/>
          <p:nvPr/>
        </p:nvSpPr>
        <p:spPr>
          <a:xfrm>
            <a:off x="2632227" y="493949"/>
            <a:ext cx="6821261" cy="1077218"/>
          </a:xfrm>
          <a:prstGeom prst="rect">
            <a:avLst/>
          </a:prstGeom>
          <a:noFill/>
        </p:spPr>
        <p:txBody>
          <a:bodyPr wrap="square">
            <a:spAutoFit/>
          </a:bodyPr>
          <a:lstStyle/>
          <a:p>
            <a:pPr algn="ctr"/>
            <a:r>
              <a:rPr lang="en-US" sz="3200" b="1" dirty="0">
                <a:solidFill>
                  <a:schemeClr val="bg1"/>
                </a:solidFill>
              </a:rPr>
              <a:t>Why project leader need to estimate the Project timeline?</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Shape 291"/>
        <p:cNvGrpSpPr/>
        <p:nvPr/>
      </p:nvGrpSpPr>
      <p:grpSpPr>
        <a:xfrm>
          <a:off x="0" y="0"/>
          <a:ext cx="0" cy="0"/>
          <a:chOff x="0" y="0"/>
          <a:chExt cx="0" cy="0"/>
        </a:xfrm>
      </p:grpSpPr>
      <p:sp>
        <p:nvSpPr>
          <p:cNvPr id="294" name="Google Shape;294;p20"/>
          <p:cNvSpPr/>
          <p:nvPr/>
        </p:nvSpPr>
        <p:spPr>
          <a:xfrm>
            <a:off x="611211" y="2257855"/>
            <a:ext cx="7744997" cy="3416279"/>
          </a:xfrm>
          <a:prstGeom prst="rect">
            <a:avLst/>
          </a:prstGeom>
          <a:noFill/>
          <a:ln>
            <a:noFill/>
          </a:ln>
        </p:spPr>
        <p:txBody>
          <a:bodyPr spcFirstLastPara="1" wrap="square" lIns="91425" tIns="45700" rIns="91425" bIns="45700" anchor="t" anchorCtr="0">
            <a:spAutoFit/>
          </a:bodyPr>
          <a:lstStyle/>
          <a:p>
            <a:pPr marL="342900" marR="0" lvl="0" indent="-342900" algn="just" rtl="0">
              <a:spcBef>
                <a:spcPts val="0"/>
              </a:spcBef>
              <a:spcAft>
                <a:spcPts val="0"/>
              </a:spcAft>
              <a:buClr>
                <a:srgbClr val="2B2F33"/>
              </a:buClr>
              <a:buSzPts val="2000"/>
              <a:buFont typeface="Arial"/>
              <a:buChar char="•"/>
            </a:pPr>
            <a:r>
              <a:rPr lang="en-US" sz="2400" dirty="0">
                <a:solidFill>
                  <a:srgbClr val="002060"/>
                </a:solidFill>
                <a:latin typeface="Lato"/>
                <a:ea typeface="Lato"/>
                <a:cs typeface="Lato"/>
                <a:sym typeface="Lato"/>
              </a:rPr>
              <a:t>Having a clear scope of work and a timeline will allow you to understand exactly what the project requires when it comes to resources.</a:t>
            </a:r>
            <a:endParaRPr sz="1600" dirty="0">
              <a:solidFill>
                <a:srgbClr val="002060"/>
              </a:solidFill>
            </a:endParaRPr>
          </a:p>
          <a:p>
            <a:pPr marL="285750" marR="0" lvl="0" indent="-158750" algn="just" rtl="0">
              <a:spcBef>
                <a:spcPts val="0"/>
              </a:spcBef>
              <a:spcAft>
                <a:spcPts val="0"/>
              </a:spcAft>
              <a:buClr>
                <a:schemeClr val="dk1"/>
              </a:buClr>
              <a:buSzPts val="2000"/>
              <a:buFont typeface="Century Gothic"/>
              <a:buNone/>
            </a:pPr>
            <a:endParaRPr sz="2400" dirty="0">
              <a:solidFill>
                <a:srgbClr val="002060"/>
              </a:solidFill>
              <a:latin typeface="Lato"/>
              <a:ea typeface="Lato"/>
              <a:cs typeface="Lato"/>
              <a:sym typeface="Lato"/>
            </a:endParaRPr>
          </a:p>
          <a:p>
            <a:pPr marL="342900" marR="0" lvl="0" indent="-342900" algn="just" rtl="0">
              <a:spcBef>
                <a:spcPts val="0"/>
              </a:spcBef>
              <a:spcAft>
                <a:spcPts val="0"/>
              </a:spcAft>
              <a:buClr>
                <a:srgbClr val="2B2F33"/>
              </a:buClr>
              <a:buSzPts val="2000"/>
              <a:buFont typeface="Arial"/>
              <a:buChar char="•"/>
            </a:pPr>
            <a:r>
              <a:rPr lang="en-US" sz="2400" dirty="0">
                <a:solidFill>
                  <a:srgbClr val="002060"/>
                </a:solidFill>
                <a:latin typeface="Lato"/>
                <a:ea typeface="Lato"/>
                <a:cs typeface="Lato"/>
                <a:sym typeface="Lato"/>
              </a:rPr>
              <a:t> A good project estimation will make it clear who will be involved in the project (staff, contractors, vendors, or suppliers), what technical or other resources you will need (manufacturing, printing, shipping, etc.) and how these relate to the overall project.</a:t>
            </a:r>
            <a:endParaRPr sz="2400" b="0" i="0" u="none" strike="noStrike" dirty="0">
              <a:solidFill>
                <a:srgbClr val="002060"/>
              </a:solidFill>
              <a:latin typeface="Lato"/>
              <a:ea typeface="Lato"/>
              <a:cs typeface="Lato"/>
              <a:sym typeface="Lato"/>
            </a:endParaRPr>
          </a:p>
        </p:txBody>
      </p:sp>
      <p:pic>
        <p:nvPicPr>
          <p:cNvPr id="296" name="Google Shape;296;p20" descr="Construction Cost Estimation Software &amp; Benefits? | Medium"/>
          <p:cNvPicPr preferRelativeResize="0"/>
          <p:nvPr/>
        </p:nvPicPr>
        <p:blipFill rotWithShape="1">
          <a:blip r:embed="rId3">
            <a:alphaModFix/>
          </a:blip>
          <a:srcRect/>
          <a:stretch/>
        </p:blipFill>
        <p:spPr>
          <a:xfrm>
            <a:off x="8489120" y="2063609"/>
            <a:ext cx="3225800" cy="2286000"/>
          </a:xfrm>
          <a:prstGeom prst="rect">
            <a:avLst/>
          </a:prstGeom>
          <a:noFill/>
          <a:ln>
            <a:noFill/>
          </a:ln>
        </p:spPr>
      </p:pic>
      <p:pic>
        <p:nvPicPr>
          <p:cNvPr id="2" name="Picture 1">
            <a:extLst>
              <a:ext uri="{FF2B5EF4-FFF2-40B4-BE49-F238E27FC236}">
                <a16:creationId xmlns:a16="http://schemas.microsoft.com/office/drawing/2014/main" id="{D02B1E6C-7203-1D55-923A-865797A3EA00}"/>
              </a:ext>
            </a:extLst>
          </p:cNvPr>
          <p:cNvPicPr>
            <a:picLocks noChangeAspect="1"/>
          </p:cNvPicPr>
          <p:nvPr/>
        </p:nvPicPr>
        <p:blipFill>
          <a:blip r:embed="rId4"/>
          <a:stretch>
            <a:fillRect/>
          </a:stretch>
        </p:blipFill>
        <p:spPr>
          <a:xfrm>
            <a:off x="26671" y="-1"/>
            <a:ext cx="9533101" cy="1871003"/>
          </a:xfrm>
          <a:prstGeom prst="rect">
            <a:avLst/>
          </a:prstGeom>
        </p:spPr>
      </p:pic>
      <p:pic>
        <p:nvPicPr>
          <p:cNvPr id="3" name="Picture 2">
            <a:extLst>
              <a:ext uri="{FF2B5EF4-FFF2-40B4-BE49-F238E27FC236}">
                <a16:creationId xmlns:a16="http://schemas.microsoft.com/office/drawing/2014/main" id="{6447A6DE-81C3-B7FA-9ADC-9C6ACCA4168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4" name="Picture 3">
            <a:extLst>
              <a:ext uri="{FF2B5EF4-FFF2-40B4-BE49-F238E27FC236}">
                <a16:creationId xmlns:a16="http://schemas.microsoft.com/office/drawing/2014/main" id="{225296B5-2CDC-A2D0-B6DF-A084F0E1555F}"/>
              </a:ext>
            </a:extLst>
          </p:cNvPr>
          <p:cNvPicPr>
            <a:picLocks noChangeAspect="1"/>
          </p:cNvPicPr>
          <p:nvPr/>
        </p:nvPicPr>
        <p:blipFill>
          <a:blip r:embed="rId6"/>
          <a:stretch>
            <a:fillRect/>
          </a:stretch>
        </p:blipFill>
        <p:spPr>
          <a:xfrm>
            <a:off x="2171236" y="6544606"/>
            <a:ext cx="9902229" cy="204838"/>
          </a:xfrm>
          <a:prstGeom prst="rect">
            <a:avLst/>
          </a:prstGeom>
        </p:spPr>
      </p:pic>
      <p:sp>
        <p:nvSpPr>
          <p:cNvPr id="5" name="TextBox 4">
            <a:extLst>
              <a:ext uri="{FF2B5EF4-FFF2-40B4-BE49-F238E27FC236}">
                <a16:creationId xmlns:a16="http://schemas.microsoft.com/office/drawing/2014/main" id="{51AC17ED-04F8-3596-8636-C99765E1C3C8}"/>
              </a:ext>
            </a:extLst>
          </p:cNvPr>
          <p:cNvSpPr txBox="1"/>
          <p:nvPr/>
        </p:nvSpPr>
        <p:spPr>
          <a:xfrm>
            <a:off x="2632228" y="493949"/>
            <a:ext cx="6133512" cy="1569660"/>
          </a:xfrm>
          <a:prstGeom prst="rect">
            <a:avLst/>
          </a:prstGeom>
          <a:noFill/>
        </p:spPr>
        <p:txBody>
          <a:bodyPr wrap="square">
            <a:spAutoFit/>
          </a:bodyPr>
          <a:lstStyle/>
          <a:p>
            <a:pPr algn="ctr"/>
            <a:r>
              <a:rPr lang="en-US" sz="3200" b="1" dirty="0">
                <a:solidFill>
                  <a:schemeClr val="bg1"/>
                </a:solidFill>
              </a:rPr>
              <a:t>Why project leader need to estimate the Resource overview?</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Shape 301"/>
        <p:cNvGrpSpPr/>
        <p:nvPr/>
      </p:nvGrpSpPr>
      <p:grpSpPr>
        <a:xfrm>
          <a:off x="0" y="0"/>
          <a:ext cx="0" cy="0"/>
          <a:chOff x="0" y="0"/>
          <a:chExt cx="0" cy="0"/>
        </a:xfrm>
      </p:grpSpPr>
      <p:sp>
        <p:nvSpPr>
          <p:cNvPr id="304" name="Google Shape;304;p21"/>
          <p:cNvSpPr/>
          <p:nvPr/>
        </p:nvSpPr>
        <p:spPr>
          <a:xfrm>
            <a:off x="683120" y="2104251"/>
            <a:ext cx="7827834" cy="3785611"/>
          </a:xfrm>
          <a:prstGeom prst="rect">
            <a:avLst/>
          </a:prstGeom>
          <a:noFill/>
          <a:ln>
            <a:noFill/>
          </a:ln>
        </p:spPr>
        <p:txBody>
          <a:bodyPr spcFirstLastPara="1" wrap="square" lIns="91425" tIns="45700" rIns="91425" bIns="45700" anchor="t" anchorCtr="0">
            <a:spAutoFit/>
          </a:bodyPr>
          <a:lstStyle/>
          <a:p>
            <a:pPr marL="342900" marR="0" lvl="0" indent="-342900" algn="just" rtl="0">
              <a:spcBef>
                <a:spcPts val="0"/>
              </a:spcBef>
              <a:spcAft>
                <a:spcPts val="0"/>
              </a:spcAft>
              <a:buClr>
                <a:srgbClr val="2B2F33"/>
              </a:buClr>
              <a:buSzPts val="2000"/>
              <a:buFont typeface="Arial"/>
              <a:buChar char="•"/>
            </a:pPr>
            <a:r>
              <a:rPr lang="en-US" sz="2400" dirty="0">
                <a:solidFill>
                  <a:srgbClr val="002060"/>
                </a:solidFill>
                <a:latin typeface="Lato"/>
                <a:ea typeface="Lato"/>
                <a:cs typeface="Lato"/>
                <a:sym typeface="Lato"/>
              </a:rPr>
              <a:t>Looking at the scope of work, timeline, and resource requirements will allow you to accurately forecast the project cost. With all key elements of the project mapped out, you’ll be able to clearly estimate the overall cost range.</a:t>
            </a:r>
            <a:endParaRPr sz="1600" dirty="0">
              <a:solidFill>
                <a:srgbClr val="002060"/>
              </a:solidFill>
            </a:endParaRPr>
          </a:p>
          <a:p>
            <a:pPr marL="285750" marR="0" lvl="0" indent="-158750" algn="just" rtl="0">
              <a:spcBef>
                <a:spcPts val="0"/>
              </a:spcBef>
              <a:spcAft>
                <a:spcPts val="0"/>
              </a:spcAft>
              <a:buClr>
                <a:schemeClr val="dk1"/>
              </a:buClr>
              <a:buSzPts val="2000"/>
              <a:buFont typeface="Century Gothic"/>
              <a:buNone/>
            </a:pPr>
            <a:endParaRPr sz="2400" dirty="0">
              <a:solidFill>
                <a:srgbClr val="002060"/>
              </a:solidFill>
              <a:latin typeface="Lato"/>
              <a:ea typeface="Lato"/>
              <a:cs typeface="Lato"/>
              <a:sym typeface="Lato"/>
            </a:endParaRPr>
          </a:p>
          <a:p>
            <a:pPr marL="342900" marR="0" lvl="0" indent="-342900" algn="just" rtl="0">
              <a:spcBef>
                <a:spcPts val="0"/>
              </a:spcBef>
              <a:spcAft>
                <a:spcPts val="0"/>
              </a:spcAft>
              <a:buClr>
                <a:srgbClr val="2B2F33"/>
              </a:buClr>
              <a:buSzPts val="2000"/>
              <a:buFont typeface="Arial"/>
              <a:buChar char="•"/>
            </a:pPr>
            <a:r>
              <a:rPr lang="en-US" sz="2400" dirty="0">
                <a:solidFill>
                  <a:srgbClr val="002060"/>
                </a:solidFill>
                <a:latin typeface="Lato"/>
                <a:ea typeface="Lato"/>
                <a:cs typeface="Lato"/>
                <a:sym typeface="Lato"/>
              </a:rPr>
              <a:t> Review all historical data related to past project costs. Dig into previous projects for similar clients to compare and adjust as needed. The more accurate data you have, the closer project estimates will be.</a:t>
            </a:r>
            <a:endParaRPr sz="2400" b="0" i="0" u="none" strike="noStrike" dirty="0">
              <a:solidFill>
                <a:srgbClr val="002060"/>
              </a:solidFill>
              <a:latin typeface="Lato"/>
              <a:ea typeface="Lato"/>
              <a:cs typeface="Lato"/>
              <a:sym typeface="Lato"/>
            </a:endParaRPr>
          </a:p>
        </p:txBody>
      </p:sp>
      <p:pic>
        <p:nvPicPr>
          <p:cNvPr id="306" name="Google Shape;306;p21" descr="Estimate Drawing | Free download on ClipArtMag"/>
          <p:cNvPicPr preferRelativeResize="0"/>
          <p:nvPr/>
        </p:nvPicPr>
        <p:blipFill rotWithShape="1">
          <a:blip r:embed="rId3">
            <a:alphaModFix/>
          </a:blip>
          <a:srcRect/>
          <a:stretch/>
        </p:blipFill>
        <p:spPr>
          <a:xfrm>
            <a:off x="8765740" y="2225911"/>
            <a:ext cx="2806700" cy="2095500"/>
          </a:xfrm>
          <a:prstGeom prst="rect">
            <a:avLst/>
          </a:prstGeom>
          <a:noFill/>
          <a:ln>
            <a:noFill/>
          </a:ln>
        </p:spPr>
      </p:pic>
      <p:pic>
        <p:nvPicPr>
          <p:cNvPr id="2" name="Picture 1">
            <a:extLst>
              <a:ext uri="{FF2B5EF4-FFF2-40B4-BE49-F238E27FC236}">
                <a16:creationId xmlns:a16="http://schemas.microsoft.com/office/drawing/2014/main" id="{4C8EF474-F769-9293-C8D4-E6C75523028B}"/>
              </a:ext>
            </a:extLst>
          </p:cNvPr>
          <p:cNvPicPr>
            <a:picLocks noChangeAspect="1"/>
          </p:cNvPicPr>
          <p:nvPr/>
        </p:nvPicPr>
        <p:blipFill>
          <a:blip r:embed="rId4"/>
          <a:stretch>
            <a:fillRect/>
          </a:stretch>
        </p:blipFill>
        <p:spPr>
          <a:xfrm>
            <a:off x="26671" y="45427"/>
            <a:ext cx="9533101" cy="1811508"/>
          </a:xfrm>
          <a:prstGeom prst="rect">
            <a:avLst/>
          </a:prstGeom>
        </p:spPr>
      </p:pic>
      <p:pic>
        <p:nvPicPr>
          <p:cNvPr id="3" name="Picture 2">
            <a:extLst>
              <a:ext uri="{FF2B5EF4-FFF2-40B4-BE49-F238E27FC236}">
                <a16:creationId xmlns:a16="http://schemas.microsoft.com/office/drawing/2014/main" id="{01B796D0-B2F1-8A3C-A38F-7447DE33019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4" name="Picture 3">
            <a:extLst>
              <a:ext uri="{FF2B5EF4-FFF2-40B4-BE49-F238E27FC236}">
                <a16:creationId xmlns:a16="http://schemas.microsoft.com/office/drawing/2014/main" id="{EE65ACBA-86C5-F334-A47E-40DC9F0CCB9E}"/>
              </a:ext>
            </a:extLst>
          </p:cNvPr>
          <p:cNvPicPr>
            <a:picLocks noChangeAspect="1"/>
          </p:cNvPicPr>
          <p:nvPr/>
        </p:nvPicPr>
        <p:blipFill>
          <a:blip r:embed="rId6"/>
          <a:stretch>
            <a:fillRect/>
          </a:stretch>
        </p:blipFill>
        <p:spPr>
          <a:xfrm>
            <a:off x="2171236" y="6544606"/>
            <a:ext cx="9902229" cy="204838"/>
          </a:xfrm>
          <a:prstGeom prst="rect">
            <a:avLst/>
          </a:prstGeom>
        </p:spPr>
      </p:pic>
      <p:sp>
        <p:nvSpPr>
          <p:cNvPr id="5" name="TextBox 4">
            <a:extLst>
              <a:ext uri="{FF2B5EF4-FFF2-40B4-BE49-F238E27FC236}">
                <a16:creationId xmlns:a16="http://schemas.microsoft.com/office/drawing/2014/main" id="{EB39EA59-9C87-3D0F-B36E-82826B740F9C}"/>
              </a:ext>
            </a:extLst>
          </p:cNvPr>
          <p:cNvSpPr txBox="1"/>
          <p:nvPr/>
        </p:nvSpPr>
        <p:spPr>
          <a:xfrm>
            <a:off x="2632228" y="493949"/>
            <a:ext cx="6133512" cy="1077218"/>
          </a:xfrm>
          <a:prstGeom prst="rect">
            <a:avLst/>
          </a:prstGeom>
          <a:noFill/>
        </p:spPr>
        <p:txBody>
          <a:bodyPr wrap="square">
            <a:spAutoFit/>
          </a:bodyPr>
          <a:lstStyle/>
          <a:p>
            <a:pPr algn="ctr"/>
            <a:r>
              <a:rPr lang="en-US" sz="3200" b="1" dirty="0">
                <a:solidFill>
                  <a:schemeClr val="bg1"/>
                </a:solidFill>
              </a:rPr>
              <a:t>Why project leader need to estimate the Project cost?</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Shape 311"/>
        <p:cNvGrpSpPr/>
        <p:nvPr/>
      </p:nvGrpSpPr>
      <p:grpSpPr>
        <a:xfrm>
          <a:off x="0" y="0"/>
          <a:ext cx="0" cy="0"/>
          <a:chOff x="0" y="0"/>
          <a:chExt cx="0" cy="0"/>
        </a:xfrm>
      </p:grpSpPr>
      <p:sp>
        <p:nvSpPr>
          <p:cNvPr id="314" name="Google Shape;314;p22"/>
          <p:cNvSpPr/>
          <p:nvPr/>
        </p:nvSpPr>
        <p:spPr>
          <a:xfrm>
            <a:off x="0" y="2113479"/>
            <a:ext cx="7610622" cy="3293169"/>
          </a:xfrm>
          <a:prstGeom prst="rect">
            <a:avLst/>
          </a:prstGeom>
          <a:noFill/>
          <a:ln>
            <a:noFill/>
          </a:ln>
        </p:spPr>
        <p:txBody>
          <a:bodyPr spcFirstLastPara="1" wrap="square" lIns="91425" tIns="45700" rIns="91425" bIns="45700" anchor="t" anchorCtr="0">
            <a:spAutoFit/>
          </a:bodyPr>
          <a:lstStyle/>
          <a:p>
            <a:pPr marL="285750" marR="0" lvl="0" indent="-285750" algn="just" rtl="0">
              <a:spcBef>
                <a:spcPts val="0"/>
              </a:spcBef>
              <a:spcAft>
                <a:spcPts val="0"/>
              </a:spcAft>
              <a:buClr>
                <a:srgbClr val="2B2F33"/>
              </a:buClr>
              <a:buSzPts val="2000"/>
              <a:buFont typeface="Arial"/>
              <a:buChar char="•"/>
            </a:pPr>
            <a:r>
              <a:rPr lang="en-US" sz="2400" dirty="0">
                <a:solidFill>
                  <a:srgbClr val="002060"/>
                </a:solidFill>
                <a:latin typeface="Lato"/>
                <a:ea typeface="Lato"/>
                <a:cs typeface="Lato"/>
                <a:sym typeface="Lato"/>
              </a:rPr>
              <a:t>After gaining a complete overview of the project, it’s time to identify the risk factors and potential roadblocks.</a:t>
            </a:r>
            <a:endParaRPr sz="1600" dirty="0">
              <a:solidFill>
                <a:srgbClr val="002060"/>
              </a:solidFill>
            </a:endParaRPr>
          </a:p>
          <a:p>
            <a:pPr marL="285750" marR="0" lvl="0" indent="-158750" algn="just" rtl="0">
              <a:spcBef>
                <a:spcPts val="0"/>
              </a:spcBef>
              <a:spcAft>
                <a:spcPts val="0"/>
              </a:spcAft>
              <a:buClr>
                <a:schemeClr val="dk1"/>
              </a:buClr>
              <a:buSzPts val="2000"/>
              <a:buFont typeface="Arial"/>
              <a:buNone/>
            </a:pPr>
            <a:endParaRPr sz="2400" dirty="0">
              <a:solidFill>
                <a:srgbClr val="002060"/>
              </a:solidFill>
              <a:latin typeface="Lato"/>
              <a:ea typeface="Lato"/>
              <a:cs typeface="Lato"/>
              <a:sym typeface="Lato"/>
            </a:endParaRPr>
          </a:p>
          <a:p>
            <a:pPr marL="285750" marR="0" lvl="0" indent="-285750" algn="just" rtl="0">
              <a:spcBef>
                <a:spcPts val="0"/>
              </a:spcBef>
              <a:spcAft>
                <a:spcPts val="0"/>
              </a:spcAft>
              <a:buClr>
                <a:srgbClr val="2B2F33"/>
              </a:buClr>
              <a:buSzPts val="2000"/>
              <a:buFont typeface="Arial"/>
              <a:buChar char="•"/>
            </a:pPr>
            <a:r>
              <a:rPr lang="en-US" sz="2400" dirty="0">
                <a:solidFill>
                  <a:srgbClr val="002060"/>
                </a:solidFill>
                <a:latin typeface="Lato"/>
                <a:ea typeface="Lato"/>
                <a:cs typeface="Lato"/>
                <a:sym typeface="Lato"/>
              </a:rPr>
              <a:t>This step should cover all aspects of the project including potential roadblocks with resourcing, scope of work difficulties, and budget constraints.</a:t>
            </a:r>
            <a:endParaRPr sz="1600" dirty="0">
              <a:solidFill>
                <a:srgbClr val="002060"/>
              </a:solidFill>
            </a:endParaRPr>
          </a:p>
          <a:p>
            <a:pPr marL="0" marR="0" lvl="0" indent="0" algn="just" rtl="0">
              <a:spcBef>
                <a:spcPts val="0"/>
              </a:spcBef>
              <a:spcAft>
                <a:spcPts val="0"/>
              </a:spcAft>
              <a:buNone/>
            </a:pPr>
            <a:br>
              <a:rPr lang="en-US" sz="2000" dirty="0">
                <a:solidFill>
                  <a:srgbClr val="002060"/>
                </a:solidFill>
                <a:latin typeface="Century Gothic"/>
                <a:ea typeface="Century Gothic"/>
                <a:cs typeface="Century Gothic"/>
                <a:sym typeface="Century Gothic"/>
              </a:rPr>
            </a:br>
            <a:endParaRPr sz="2000" dirty="0">
              <a:solidFill>
                <a:srgbClr val="002060"/>
              </a:solidFill>
              <a:latin typeface="Century Gothic"/>
              <a:ea typeface="Century Gothic"/>
              <a:cs typeface="Century Gothic"/>
              <a:sym typeface="Century Gothic"/>
            </a:endParaRPr>
          </a:p>
        </p:txBody>
      </p:sp>
      <p:pic>
        <p:nvPicPr>
          <p:cNvPr id="316" name="Google Shape;316;p22" descr="One Shot Risk Estimation Services, Estimating Job Work, अनुमान लगाने की  सेवाएं, एस्टीमेटिंग सर्विस in Madhapur, Hyderabad , Process Map Infotech  Private Limited | ID: 6500227597"/>
          <p:cNvPicPr preferRelativeResize="0"/>
          <p:nvPr/>
        </p:nvPicPr>
        <p:blipFill rotWithShape="1">
          <a:blip r:embed="rId3">
            <a:alphaModFix/>
          </a:blip>
          <a:srcRect/>
          <a:stretch/>
        </p:blipFill>
        <p:spPr>
          <a:xfrm>
            <a:off x="8544582" y="2113479"/>
            <a:ext cx="3098800" cy="2286000"/>
          </a:xfrm>
          <a:prstGeom prst="rect">
            <a:avLst/>
          </a:prstGeom>
          <a:noFill/>
          <a:ln>
            <a:noFill/>
          </a:ln>
        </p:spPr>
      </p:pic>
      <p:pic>
        <p:nvPicPr>
          <p:cNvPr id="2" name="Picture 1">
            <a:extLst>
              <a:ext uri="{FF2B5EF4-FFF2-40B4-BE49-F238E27FC236}">
                <a16:creationId xmlns:a16="http://schemas.microsoft.com/office/drawing/2014/main" id="{E5DADF15-3525-3A0D-290A-E533421C1D42}"/>
              </a:ext>
            </a:extLst>
          </p:cNvPr>
          <p:cNvPicPr>
            <a:picLocks noChangeAspect="1"/>
          </p:cNvPicPr>
          <p:nvPr/>
        </p:nvPicPr>
        <p:blipFill>
          <a:blip r:embed="rId4"/>
          <a:stretch>
            <a:fillRect/>
          </a:stretch>
        </p:blipFill>
        <p:spPr>
          <a:xfrm>
            <a:off x="0" y="-33963"/>
            <a:ext cx="9533101" cy="2021093"/>
          </a:xfrm>
          <a:prstGeom prst="rect">
            <a:avLst/>
          </a:prstGeom>
        </p:spPr>
      </p:pic>
      <p:pic>
        <p:nvPicPr>
          <p:cNvPr id="3" name="Picture 2">
            <a:extLst>
              <a:ext uri="{FF2B5EF4-FFF2-40B4-BE49-F238E27FC236}">
                <a16:creationId xmlns:a16="http://schemas.microsoft.com/office/drawing/2014/main" id="{FA3F422D-7E31-11E5-D22E-8284DF467E9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4" name="Picture 3">
            <a:extLst>
              <a:ext uri="{FF2B5EF4-FFF2-40B4-BE49-F238E27FC236}">
                <a16:creationId xmlns:a16="http://schemas.microsoft.com/office/drawing/2014/main" id="{4D24FBBC-4BA6-8073-1853-767082ECA56A}"/>
              </a:ext>
            </a:extLst>
          </p:cNvPr>
          <p:cNvPicPr>
            <a:picLocks noChangeAspect="1"/>
          </p:cNvPicPr>
          <p:nvPr/>
        </p:nvPicPr>
        <p:blipFill>
          <a:blip r:embed="rId6"/>
          <a:stretch>
            <a:fillRect/>
          </a:stretch>
        </p:blipFill>
        <p:spPr>
          <a:xfrm>
            <a:off x="2171236" y="6544606"/>
            <a:ext cx="9902229" cy="204838"/>
          </a:xfrm>
          <a:prstGeom prst="rect">
            <a:avLst/>
          </a:prstGeom>
        </p:spPr>
      </p:pic>
      <p:sp>
        <p:nvSpPr>
          <p:cNvPr id="5" name="TextBox 4">
            <a:extLst>
              <a:ext uri="{FF2B5EF4-FFF2-40B4-BE49-F238E27FC236}">
                <a16:creationId xmlns:a16="http://schemas.microsoft.com/office/drawing/2014/main" id="{85BE0C57-84EB-4E0F-9D0C-F32F26914E92}"/>
              </a:ext>
            </a:extLst>
          </p:cNvPr>
          <p:cNvSpPr txBox="1"/>
          <p:nvPr/>
        </p:nvSpPr>
        <p:spPr>
          <a:xfrm>
            <a:off x="2632228" y="493949"/>
            <a:ext cx="6133512" cy="1077218"/>
          </a:xfrm>
          <a:prstGeom prst="rect">
            <a:avLst/>
          </a:prstGeom>
          <a:noFill/>
        </p:spPr>
        <p:txBody>
          <a:bodyPr wrap="square">
            <a:spAutoFit/>
          </a:bodyPr>
          <a:lstStyle/>
          <a:p>
            <a:pPr algn="ctr"/>
            <a:r>
              <a:rPr lang="en-US" sz="3200" b="1" dirty="0">
                <a:solidFill>
                  <a:schemeClr val="bg1"/>
                </a:solidFill>
              </a:rPr>
              <a:t>Why project leader need to estimate the risk factors?</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Shape 321"/>
        <p:cNvGrpSpPr/>
        <p:nvPr/>
      </p:nvGrpSpPr>
      <p:grpSpPr>
        <a:xfrm>
          <a:off x="0" y="0"/>
          <a:ext cx="0" cy="0"/>
          <a:chOff x="0" y="0"/>
          <a:chExt cx="0" cy="0"/>
        </a:xfrm>
      </p:grpSpPr>
      <p:sp>
        <p:nvSpPr>
          <p:cNvPr id="323" name="Google Shape;323;p23"/>
          <p:cNvSpPr txBox="1">
            <a:spLocks noGrp="1"/>
          </p:cNvSpPr>
          <p:nvPr>
            <p:ph type="body" idx="1"/>
          </p:nvPr>
        </p:nvSpPr>
        <p:spPr>
          <a:xfrm>
            <a:off x="838199" y="1825625"/>
            <a:ext cx="7841975" cy="2044010"/>
          </a:xfrm>
          <a:prstGeom prst="rect">
            <a:avLst/>
          </a:prstGeom>
          <a:noFill/>
          <a:ln>
            <a:noFill/>
          </a:ln>
        </p:spPr>
        <p:txBody>
          <a:bodyPr spcFirstLastPara="1" wrap="square" lIns="91425" tIns="45700" rIns="91425" bIns="45700" anchor="t" anchorCtr="0">
            <a:normAutofit fontScale="92500" lnSpcReduction="10000"/>
          </a:bodyPr>
          <a:lstStyle/>
          <a:p>
            <a:pPr marL="0" lvl="0" indent="0" algn="l" rtl="0">
              <a:lnSpc>
                <a:spcPct val="120000"/>
              </a:lnSpc>
              <a:spcBef>
                <a:spcPts val="0"/>
              </a:spcBef>
              <a:spcAft>
                <a:spcPts val="0"/>
              </a:spcAft>
              <a:buSzPct val="100000"/>
              <a:buNone/>
            </a:pPr>
            <a:r>
              <a:rPr lang="en-US" sz="2400" b="1" dirty="0">
                <a:solidFill>
                  <a:srgbClr val="002060"/>
                </a:solidFill>
              </a:rPr>
              <a:t>1- Expert Judgement</a:t>
            </a:r>
            <a:r>
              <a:rPr lang="en-US" sz="2400" dirty="0">
                <a:solidFill>
                  <a:srgbClr val="002060"/>
                </a:solidFill>
              </a:rPr>
              <a:t>: experience is used to estimate</a:t>
            </a:r>
            <a:endParaRPr dirty="0">
              <a:solidFill>
                <a:srgbClr val="002060"/>
              </a:solidFill>
            </a:endParaRPr>
          </a:p>
          <a:p>
            <a:pPr marL="0" lvl="0" indent="0" algn="l" rtl="0">
              <a:lnSpc>
                <a:spcPct val="120000"/>
              </a:lnSpc>
              <a:spcBef>
                <a:spcPts val="1000"/>
              </a:spcBef>
              <a:spcAft>
                <a:spcPts val="0"/>
              </a:spcAft>
              <a:buSzPct val="100000"/>
              <a:buNone/>
            </a:pPr>
            <a:r>
              <a:rPr lang="en-US" sz="2400" dirty="0">
                <a:solidFill>
                  <a:srgbClr val="002060"/>
                </a:solidFill>
              </a:rPr>
              <a:t>The basis for all other techniques.</a:t>
            </a:r>
            <a:endParaRPr sz="2400" dirty="0">
              <a:solidFill>
                <a:srgbClr val="002060"/>
              </a:solidFill>
            </a:endParaRPr>
          </a:p>
          <a:p>
            <a:pPr marL="228600" lvl="0" indent="-228600" algn="l" rtl="0">
              <a:lnSpc>
                <a:spcPct val="120000"/>
              </a:lnSpc>
              <a:spcBef>
                <a:spcPts val="1000"/>
              </a:spcBef>
              <a:spcAft>
                <a:spcPts val="0"/>
              </a:spcAft>
              <a:buSzPct val="100000"/>
              <a:buChar char="•"/>
            </a:pPr>
            <a:r>
              <a:rPr lang="en-US" sz="2400" b="1" dirty="0">
                <a:solidFill>
                  <a:srgbClr val="002060"/>
                </a:solidFill>
              </a:rPr>
              <a:t>Strengths:</a:t>
            </a:r>
            <a:r>
              <a:rPr lang="en-US" sz="2400" dirty="0">
                <a:solidFill>
                  <a:srgbClr val="002060"/>
                </a:solidFill>
              </a:rPr>
              <a:t> expert lends credibility to estimate.</a:t>
            </a:r>
            <a:endParaRPr dirty="0">
              <a:solidFill>
                <a:srgbClr val="002060"/>
              </a:solidFill>
            </a:endParaRPr>
          </a:p>
          <a:p>
            <a:pPr marL="228600" lvl="0" indent="-228600" algn="l" rtl="0">
              <a:lnSpc>
                <a:spcPct val="120000"/>
              </a:lnSpc>
              <a:spcBef>
                <a:spcPts val="1000"/>
              </a:spcBef>
              <a:spcAft>
                <a:spcPts val="0"/>
              </a:spcAft>
              <a:buSzPct val="100000"/>
              <a:buChar char="•"/>
            </a:pPr>
            <a:r>
              <a:rPr lang="en-US" sz="2400" b="1" dirty="0">
                <a:solidFill>
                  <a:srgbClr val="002060"/>
                </a:solidFill>
              </a:rPr>
              <a:t>Weaknesses: </a:t>
            </a:r>
            <a:r>
              <a:rPr lang="en-US" sz="2400" dirty="0">
                <a:solidFill>
                  <a:srgbClr val="002060"/>
                </a:solidFill>
              </a:rPr>
              <a:t>one person’s ‘expertise’ may fail.</a:t>
            </a:r>
            <a:endParaRPr dirty="0">
              <a:solidFill>
                <a:srgbClr val="002060"/>
              </a:solidFill>
            </a:endParaRPr>
          </a:p>
        </p:txBody>
      </p:sp>
      <p:sp>
        <p:nvSpPr>
          <p:cNvPr id="324" name="Google Shape;324;p23"/>
          <p:cNvSpPr txBox="1">
            <a:spLocks noGrp="1"/>
          </p:cNvSpPr>
          <p:nvPr>
            <p:ph type="body" idx="2"/>
          </p:nvPr>
        </p:nvSpPr>
        <p:spPr>
          <a:xfrm>
            <a:off x="4059936" y="4004573"/>
            <a:ext cx="7293864" cy="2172390"/>
          </a:xfrm>
          <a:prstGeom prst="rect">
            <a:avLst/>
          </a:prstGeom>
          <a:noFill/>
          <a:ln>
            <a:noFill/>
          </a:ln>
        </p:spPr>
        <p:txBody>
          <a:bodyPr spcFirstLastPara="1" wrap="square" lIns="91425" tIns="45700" rIns="91425" bIns="45700" anchor="t" anchorCtr="0">
            <a:normAutofit/>
          </a:bodyPr>
          <a:lstStyle/>
          <a:p>
            <a:pPr marL="0" lvl="0" indent="0" algn="l" rtl="0">
              <a:lnSpc>
                <a:spcPct val="120000"/>
              </a:lnSpc>
              <a:spcBef>
                <a:spcPts val="0"/>
              </a:spcBef>
              <a:spcAft>
                <a:spcPts val="0"/>
              </a:spcAft>
              <a:buSzPct val="100000"/>
              <a:buNone/>
            </a:pPr>
            <a:r>
              <a:rPr lang="en-US" sz="2400" b="1" dirty="0">
                <a:solidFill>
                  <a:srgbClr val="002060"/>
                </a:solidFill>
              </a:rPr>
              <a:t>2- Group Consensus: </a:t>
            </a:r>
            <a:r>
              <a:rPr lang="en-US" sz="2400" dirty="0">
                <a:solidFill>
                  <a:srgbClr val="002060"/>
                </a:solidFill>
              </a:rPr>
              <a:t>various techniques are used to poll the group and reach consensus.</a:t>
            </a:r>
            <a:endParaRPr dirty="0">
              <a:solidFill>
                <a:srgbClr val="002060"/>
              </a:solidFill>
            </a:endParaRPr>
          </a:p>
          <a:p>
            <a:pPr marL="228600" lvl="0" indent="-228600" algn="l" rtl="0">
              <a:lnSpc>
                <a:spcPct val="120000"/>
              </a:lnSpc>
              <a:spcBef>
                <a:spcPts val="1000"/>
              </a:spcBef>
              <a:spcAft>
                <a:spcPts val="0"/>
              </a:spcAft>
              <a:buSzPct val="100000"/>
              <a:buChar char="•"/>
            </a:pPr>
            <a:r>
              <a:rPr lang="en-US" sz="2400" b="1" dirty="0">
                <a:solidFill>
                  <a:srgbClr val="002060"/>
                </a:solidFill>
              </a:rPr>
              <a:t>Strengths: </a:t>
            </a:r>
            <a:r>
              <a:rPr lang="en-US" sz="2400" dirty="0">
                <a:solidFill>
                  <a:srgbClr val="002060"/>
                </a:solidFill>
              </a:rPr>
              <a:t>group participation and ‘buy-in’.</a:t>
            </a:r>
            <a:endParaRPr dirty="0">
              <a:solidFill>
                <a:srgbClr val="002060"/>
              </a:solidFill>
            </a:endParaRPr>
          </a:p>
          <a:p>
            <a:pPr marL="228600" lvl="0" indent="-228600" algn="l" rtl="0">
              <a:lnSpc>
                <a:spcPct val="120000"/>
              </a:lnSpc>
              <a:spcBef>
                <a:spcPts val="1000"/>
              </a:spcBef>
              <a:spcAft>
                <a:spcPts val="0"/>
              </a:spcAft>
              <a:buSzPct val="100000"/>
              <a:buChar char="•"/>
            </a:pPr>
            <a:r>
              <a:rPr lang="en-US" sz="2400" b="1" dirty="0">
                <a:solidFill>
                  <a:srgbClr val="002060"/>
                </a:solidFill>
              </a:rPr>
              <a:t>Weaknesses: </a:t>
            </a:r>
            <a:r>
              <a:rPr lang="en-US" sz="2400" dirty="0">
                <a:solidFill>
                  <a:srgbClr val="002060"/>
                </a:solidFill>
              </a:rPr>
              <a:t>bias and cultural issues manifest.</a:t>
            </a:r>
            <a:endParaRPr dirty="0">
              <a:solidFill>
                <a:srgbClr val="002060"/>
              </a:solidFill>
            </a:endParaRPr>
          </a:p>
        </p:txBody>
      </p:sp>
      <p:pic>
        <p:nvPicPr>
          <p:cNvPr id="325" name="Google Shape;325;p23"/>
          <p:cNvPicPr preferRelativeResize="0"/>
          <p:nvPr/>
        </p:nvPicPr>
        <p:blipFill rotWithShape="1">
          <a:blip r:embed="rId3">
            <a:alphaModFix/>
          </a:blip>
          <a:srcRect/>
          <a:stretch/>
        </p:blipFill>
        <p:spPr>
          <a:xfrm>
            <a:off x="8880770" y="1796704"/>
            <a:ext cx="2473030" cy="1955871"/>
          </a:xfrm>
          <a:prstGeom prst="rect">
            <a:avLst/>
          </a:prstGeom>
          <a:noFill/>
          <a:ln>
            <a:noFill/>
          </a:ln>
        </p:spPr>
      </p:pic>
      <p:pic>
        <p:nvPicPr>
          <p:cNvPr id="326" name="Google Shape;326;p23"/>
          <p:cNvPicPr preferRelativeResize="0"/>
          <p:nvPr/>
        </p:nvPicPr>
        <p:blipFill rotWithShape="1">
          <a:blip r:embed="rId4">
            <a:alphaModFix/>
          </a:blip>
          <a:srcRect/>
          <a:stretch/>
        </p:blipFill>
        <p:spPr>
          <a:xfrm>
            <a:off x="838199" y="4031076"/>
            <a:ext cx="2947712" cy="1955872"/>
          </a:xfrm>
          <a:prstGeom prst="rect">
            <a:avLst/>
          </a:prstGeom>
          <a:noFill/>
          <a:ln>
            <a:noFill/>
          </a:ln>
        </p:spPr>
      </p:pic>
      <p:sp>
        <p:nvSpPr>
          <p:cNvPr id="327" name="Google Shape;327;p23"/>
          <p:cNvSpPr txBox="1"/>
          <p:nvPr/>
        </p:nvSpPr>
        <p:spPr>
          <a:xfrm>
            <a:off x="118534" y="6541886"/>
            <a:ext cx="11997266" cy="261610"/>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US" sz="1100">
                <a:solidFill>
                  <a:schemeClr val="dk1"/>
                </a:solidFill>
                <a:latin typeface="Century Gothic"/>
                <a:ea typeface="Century Gothic"/>
                <a:cs typeface="Century Gothic"/>
                <a:sym typeface="Century Gothic"/>
              </a:rPr>
              <a:t>Diagrams: Malachowsky, Samuel. Project Team Leadership and Communication. Lintwood Press. 2018. p. 80, 82.</a:t>
            </a:r>
            <a:endParaRPr/>
          </a:p>
        </p:txBody>
      </p:sp>
      <p:pic>
        <p:nvPicPr>
          <p:cNvPr id="328" name="Google Shape;328;p23"/>
          <p:cNvPicPr preferRelativeResize="0"/>
          <p:nvPr/>
        </p:nvPicPr>
        <p:blipFill rotWithShape="1">
          <a:blip r:embed="rId5">
            <a:alphaModFix/>
          </a:blip>
          <a:srcRect/>
          <a:stretch/>
        </p:blipFill>
        <p:spPr>
          <a:xfrm>
            <a:off x="10945754" y="169771"/>
            <a:ext cx="1170046" cy="1049235"/>
          </a:xfrm>
          <a:prstGeom prst="rect">
            <a:avLst/>
          </a:prstGeom>
          <a:noFill/>
          <a:ln>
            <a:noFill/>
          </a:ln>
        </p:spPr>
      </p:pic>
      <p:pic>
        <p:nvPicPr>
          <p:cNvPr id="2" name="Picture 1">
            <a:extLst>
              <a:ext uri="{FF2B5EF4-FFF2-40B4-BE49-F238E27FC236}">
                <a16:creationId xmlns:a16="http://schemas.microsoft.com/office/drawing/2014/main" id="{B0530632-C5BC-6012-EAEF-D5A6D0ADF2CE}"/>
              </a:ext>
            </a:extLst>
          </p:cNvPr>
          <p:cNvPicPr>
            <a:picLocks noChangeAspect="1"/>
          </p:cNvPicPr>
          <p:nvPr/>
        </p:nvPicPr>
        <p:blipFill>
          <a:blip r:embed="rId6"/>
          <a:stretch>
            <a:fillRect/>
          </a:stretch>
        </p:blipFill>
        <p:spPr>
          <a:xfrm>
            <a:off x="26671" y="14822"/>
            <a:ext cx="9533101" cy="1610200"/>
          </a:xfrm>
          <a:prstGeom prst="rect">
            <a:avLst/>
          </a:prstGeom>
        </p:spPr>
      </p:pic>
      <p:pic>
        <p:nvPicPr>
          <p:cNvPr id="3" name="Picture 2">
            <a:extLst>
              <a:ext uri="{FF2B5EF4-FFF2-40B4-BE49-F238E27FC236}">
                <a16:creationId xmlns:a16="http://schemas.microsoft.com/office/drawing/2014/main" id="{409318AD-B00F-43F0-E28A-8CF3C4F243A0}"/>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4" name="Picture 3">
            <a:extLst>
              <a:ext uri="{FF2B5EF4-FFF2-40B4-BE49-F238E27FC236}">
                <a16:creationId xmlns:a16="http://schemas.microsoft.com/office/drawing/2014/main" id="{0EEF9497-AD1F-4EC3-4339-E8700B69D945}"/>
              </a:ext>
            </a:extLst>
          </p:cNvPr>
          <p:cNvPicPr>
            <a:picLocks noChangeAspect="1"/>
          </p:cNvPicPr>
          <p:nvPr/>
        </p:nvPicPr>
        <p:blipFill>
          <a:blip r:embed="rId8"/>
          <a:stretch>
            <a:fillRect/>
          </a:stretch>
        </p:blipFill>
        <p:spPr>
          <a:xfrm>
            <a:off x="2171236" y="6544606"/>
            <a:ext cx="9902229" cy="204838"/>
          </a:xfrm>
          <a:prstGeom prst="rect">
            <a:avLst/>
          </a:prstGeom>
        </p:spPr>
      </p:pic>
      <p:sp>
        <p:nvSpPr>
          <p:cNvPr id="5" name="TextBox 4">
            <a:extLst>
              <a:ext uri="{FF2B5EF4-FFF2-40B4-BE49-F238E27FC236}">
                <a16:creationId xmlns:a16="http://schemas.microsoft.com/office/drawing/2014/main" id="{21DF80EC-9592-96A2-89B5-2B2F3DE5B93E}"/>
              </a:ext>
            </a:extLst>
          </p:cNvPr>
          <p:cNvSpPr txBox="1"/>
          <p:nvPr/>
        </p:nvSpPr>
        <p:spPr>
          <a:xfrm>
            <a:off x="2632228" y="493949"/>
            <a:ext cx="6133512" cy="584775"/>
          </a:xfrm>
          <a:prstGeom prst="rect">
            <a:avLst/>
          </a:prstGeom>
          <a:noFill/>
        </p:spPr>
        <p:txBody>
          <a:bodyPr wrap="square">
            <a:spAutoFit/>
          </a:bodyPr>
          <a:lstStyle/>
          <a:p>
            <a:pPr algn="ctr"/>
            <a:r>
              <a:rPr lang="en-US" sz="3200" b="1" dirty="0">
                <a:solidFill>
                  <a:schemeClr val="bg1"/>
                </a:solidFill>
              </a:rPr>
              <a:t>Estimation Techniques (1 of 3)</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Shape 334"/>
        <p:cNvGrpSpPr/>
        <p:nvPr/>
      </p:nvGrpSpPr>
      <p:grpSpPr>
        <a:xfrm>
          <a:off x="0" y="0"/>
          <a:ext cx="0" cy="0"/>
          <a:chOff x="0" y="0"/>
          <a:chExt cx="0" cy="0"/>
        </a:xfrm>
      </p:grpSpPr>
      <p:pic>
        <p:nvPicPr>
          <p:cNvPr id="335" name="Google Shape;335;p24"/>
          <p:cNvPicPr preferRelativeResize="0"/>
          <p:nvPr/>
        </p:nvPicPr>
        <p:blipFill rotWithShape="1">
          <a:blip r:embed="rId3">
            <a:alphaModFix/>
          </a:blip>
          <a:srcRect/>
          <a:stretch/>
        </p:blipFill>
        <p:spPr>
          <a:xfrm>
            <a:off x="8880770" y="1796704"/>
            <a:ext cx="2473030" cy="1860624"/>
          </a:xfrm>
          <a:prstGeom prst="rect">
            <a:avLst/>
          </a:prstGeom>
          <a:noFill/>
          <a:ln>
            <a:noFill/>
          </a:ln>
        </p:spPr>
      </p:pic>
      <p:sp>
        <p:nvSpPr>
          <p:cNvPr id="337" name="Google Shape;337;p24"/>
          <p:cNvSpPr txBox="1">
            <a:spLocks noGrp="1"/>
          </p:cNvSpPr>
          <p:nvPr>
            <p:ph type="body" idx="1"/>
          </p:nvPr>
        </p:nvSpPr>
        <p:spPr>
          <a:xfrm>
            <a:off x="838199" y="1825625"/>
            <a:ext cx="7841975" cy="2044010"/>
          </a:xfrm>
          <a:prstGeom prst="rect">
            <a:avLst/>
          </a:prstGeom>
          <a:noFill/>
          <a:ln>
            <a:noFill/>
          </a:ln>
        </p:spPr>
        <p:txBody>
          <a:bodyPr spcFirstLastPara="1" wrap="square" lIns="91425" tIns="45700" rIns="91425" bIns="45700" anchor="t" anchorCtr="0">
            <a:normAutofit lnSpcReduction="10000"/>
          </a:bodyPr>
          <a:lstStyle/>
          <a:p>
            <a:pPr marL="0" lvl="0" indent="0" algn="l" rtl="0">
              <a:lnSpc>
                <a:spcPct val="120000"/>
              </a:lnSpc>
              <a:spcBef>
                <a:spcPts val="0"/>
              </a:spcBef>
              <a:spcAft>
                <a:spcPts val="0"/>
              </a:spcAft>
              <a:buSzPct val="100000"/>
              <a:buNone/>
            </a:pPr>
            <a:r>
              <a:rPr lang="en-US" sz="2400" b="1" dirty="0">
                <a:solidFill>
                  <a:srgbClr val="002060"/>
                </a:solidFill>
              </a:rPr>
              <a:t>3- Top-Down</a:t>
            </a:r>
            <a:r>
              <a:rPr lang="en-US" sz="2400" dirty="0">
                <a:solidFill>
                  <a:srgbClr val="002060"/>
                </a:solidFill>
              </a:rPr>
              <a:t>: large units estimated then divided up.</a:t>
            </a:r>
            <a:endParaRPr dirty="0">
              <a:solidFill>
                <a:srgbClr val="002060"/>
              </a:solidFill>
            </a:endParaRPr>
          </a:p>
          <a:p>
            <a:pPr marL="228600" lvl="0" indent="-228600" algn="l" rtl="0">
              <a:lnSpc>
                <a:spcPct val="120000"/>
              </a:lnSpc>
              <a:spcBef>
                <a:spcPts val="1000"/>
              </a:spcBef>
              <a:spcAft>
                <a:spcPts val="0"/>
              </a:spcAft>
              <a:buSzPct val="100000"/>
              <a:buChar char="•"/>
            </a:pPr>
            <a:r>
              <a:rPr lang="en-US" sz="2400" b="1" dirty="0">
                <a:solidFill>
                  <a:srgbClr val="002060"/>
                </a:solidFill>
              </a:rPr>
              <a:t>Strengths: </a:t>
            </a:r>
            <a:r>
              <a:rPr lang="en-US" sz="2400" dirty="0">
                <a:solidFill>
                  <a:srgbClr val="002060"/>
                </a:solidFill>
              </a:rPr>
              <a:t>usable when less detail is known.</a:t>
            </a:r>
            <a:endParaRPr dirty="0">
              <a:solidFill>
                <a:srgbClr val="002060"/>
              </a:solidFill>
            </a:endParaRPr>
          </a:p>
          <a:p>
            <a:pPr marL="228600" lvl="0" indent="-228600" algn="l" rtl="0">
              <a:lnSpc>
                <a:spcPct val="120000"/>
              </a:lnSpc>
              <a:spcBef>
                <a:spcPts val="1000"/>
              </a:spcBef>
              <a:spcAft>
                <a:spcPts val="0"/>
              </a:spcAft>
              <a:buSzPct val="100000"/>
              <a:buChar char="•"/>
            </a:pPr>
            <a:r>
              <a:rPr lang="en-US" sz="2400" b="1" dirty="0">
                <a:solidFill>
                  <a:srgbClr val="002060"/>
                </a:solidFill>
              </a:rPr>
              <a:t>Weaknesses: </a:t>
            </a:r>
            <a:r>
              <a:rPr lang="en-US" sz="2400" dirty="0">
                <a:solidFill>
                  <a:srgbClr val="002060"/>
                </a:solidFill>
              </a:rPr>
              <a:t>inaccurate if major sections of the project aren’t considered.</a:t>
            </a:r>
            <a:endParaRPr dirty="0">
              <a:solidFill>
                <a:srgbClr val="002060"/>
              </a:solidFill>
            </a:endParaRPr>
          </a:p>
        </p:txBody>
      </p:sp>
      <p:sp>
        <p:nvSpPr>
          <p:cNvPr id="338" name="Google Shape;338;p24"/>
          <p:cNvSpPr txBox="1">
            <a:spLocks noGrp="1"/>
          </p:cNvSpPr>
          <p:nvPr>
            <p:ph type="body" idx="2"/>
          </p:nvPr>
        </p:nvSpPr>
        <p:spPr>
          <a:xfrm>
            <a:off x="3723861" y="4004573"/>
            <a:ext cx="7629939" cy="2172390"/>
          </a:xfrm>
          <a:prstGeom prst="rect">
            <a:avLst/>
          </a:prstGeom>
          <a:noFill/>
          <a:ln>
            <a:noFill/>
          </a:ln>
        </p:spPr>
        <p:txBody>
          <a:bodyPr spcFirstLastPara="1" wrap="square" lIns="91425" tIns="45700" rIns="91425" bIns="45700" anchor="t" anchorCtr="0">
            <a:normAutofit fontScale="92500" lnSpcReduction="20000"/>
          </a:bodyPr>
          <a:lstStyle/>
          <a:p>
            <a:pPr marL="0" lvl="0" indent="0" algn="l" rtl="0">
              <a:lnSpc>
                <a:spcPct val="120000"/>
              </a:lnSpc>
              <a:spcBef>
                <a:spcPts val="0"/>
              </a:spcBef>
              <a:spcAft>
                <a:spcPts val="0"/>
              </a:spcAft>
              <a:buSzPct val="100000"/>
              <a:buNone/>
            </a:pPr>
            <a:r>
              <a:rPr lang="en-US" sz="2400" b="1" dirty="0">
                <a:solidFill>
                  <a:srgbClr val="002060"/>
                </a:solidFill>
              </a:rPr>
              <a:t>4- Bottom-Up: </a:t>
            </a:r>
            <a:r>
              <a:rPr lang="en-US" sz="2400" dirty="0">
                <a:solidFill>
                  <a:srgbClr val="002060"/>
                </a:solidFill>
              </a:rPr>
              <a:t>small units estimated then added together.</a:t>
            </a:r>
            <a:endParaRPr dirty="0">
              <a:solidFill>
                <a:srgbClr val="002060"/>
              </a:solidFill>
            </a:endParaRPr>
          </a:p>
          <a:p>
            <a:pPr marL="228600" lvl="0" indent="-228600" algn="l" rtl="0">
              <a:lnSpc>
                <a:spcPct val="120000"/>
              </a:lnSpc>
              <a:spcBef>
                <a:spcPts val="1000"/>
              </a:spcBef>
              <a:spcAft>
                <a:spcPts val="0"/>
              </a:spcAft>
              <a:buSzPct val="100000"/>
              <a:buChar char="•"/>
            </a:pPr>
            <a:r>
              <a:rPr lang="en-US" sz="2400" b="1" dirty="0">
                <a:solidFill>
                  <a:srgbClr val="002060"/>
                </a:solidFill>
              </a:rPr>
              <a:t>Strengths: </a:t>
            </a:r>
            <a:r>
              <a:rPr lang="en-US" sz="2400" dirty="0">
                <a:solidFill>
                  <a:srgbClr val="002060"/>
                </a:solidFill>
              </a:rPr>
              <a:t>can be quite precise if used properly.</a:t>
            </a:r>
            <a:endParaRPr dirty="0">
              <a:solidFill>
                <a:srgbClr val="002060"/>
              </a:solidFill>
            </a:endParaRPr>
          </a:p>
          <a:p>
            <a:pPr marL="228600" lvl="0" indent="-228600" algn="l" rtl="0">
              <a:lnSpc>
                <a:spcPct val="120000"/>
              </a:lnSpc>
              <a:spcBef>
                <a:spcPts val="1000"/>
              </a:spcBef>
              <a:spcAft>
                <a:spcPts val="0"/>
              </a:spcAft>
              <a:buSzPct val="100000"/>
              <a:buChar char="•"/>
            </a:pPr>
            <a:r>
              <a:rPr lang="en-US" sz="2400" b="1" dirty="0">
                <a:solidFill>
                  <a:srgbClr val="002060"/>
                </a:solidFill>
              </a:rPr>
              <a:t>Weaknesses: </a:t>
            </a:r>
            <a:r>
              <a:rPr lang="en-US" sz="2400" dirty="0">
                <a:solidFill>
                  <a:srgbClr val="002060"/>
                </a:solidFill>
              </a:rPr>
              <a:t>more time consuming than other techniques, changes to items can impact greatly.</a:t>
            </a:r>
            <a:endParaRPr dirty="0">
              <a:solidFill>
                <a:srgbClr val="002060"/>
              </a:solidFill>
            </a:endParaRPr>
          </a:p>
        </p:txBody>
      </p:sp>
      <p:sp>
        <p:nvSpPr>
          <p:cNvPr id="339" name="Google Shape;339;p24"/>
          <p:cNvSpPr txBox="1"/>
          <p:nvPr/>
        </p:nvSpPr>
        <p:spPr>
          <a:xfrm>
            <a:off x="97367" y="6426619"/>
            <a:ext cx="11997266" cy="261610"/>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US" sz="1100">
                <a:solidFill>
                  <a:schemeClr val="dk1"/>
                </a:solidFill>
                <a:latin typeface="Century Gothic"/>
                <a:ea typeface="Century Gothic"/>
                <a:cs typeface="Century Gothic"/>
                <a:sym typeface="Century Gothic"/>
              </a:rPr>
              <a:t>Diagrams: Malachowsky, Samuel. Project Team Leadership and Communication. Lintwood Press. 2018. p. 81.</a:t>
            </a:r>
            <a:endParaRPr/>
          </a:p>
        </p:txBody>
      </p:sp>
      <p:pic>
        <p:nvPicPr>
          <p:cNvPr id="340" name="Google Shape;340;p24"/>
          <p:cNvPicPr preferRelativeResize="0"/>
          <p:nvPr/>
        </p:nvPicPr>
        <p:blipFill rotWithShape="1">
          <a:blip r:embed="rId4">
            <a:alphaModFix/>
          </a:blip>
          <a:srcRect/>
          <a:stretch/>
        </p:blipFill>
        <p:spPr>
          <a:xfrm>
            <a:off x="838199" y="4027684"/>
            <a:ext cx="2620618" cy="1959263"/>
          </a:xfrm>
          <a:prstGeom prst="rect">
            <a:avLst/>
          </a:prstGeom>
          <a:noFill/>
          <a:ln>
            <a:noFill/>
          </a:ln>
        </p:spPr>
      </p:pic>
      <p:pic>
        <p:nvPicPr>
          <p:cNvPr id="341" name="Google Shape;341;p24"/>
          <p:cNvPicPr preferRelativeResize="0"/>
          <p:nvPr/>
        </p:nvPicPr>
        <p:blipFill rotWithShape="1">
          <a:blip r:embed="rId5">
            <a:alphaModFix/>
          </a:blip>
          <a:srcRect/>
          <a:stretch/>
        </p:blipFill>
        <p:spPr>
          <a:xfrm>
            <a:off x="10945754" y="169771"/>
            <a:ext cx="1170046" cy="1049235"/>
          </a:xfrm>
          <a:prstGeom prst="rect">
            <a:avLst/>
          </a:prstGeom>
          <a:noFill/>
          <a:ln>
            <a:noFill/>
          </a:ln>
        </p:spPr>
      </p:pic>
      <p:pic>
        <p:nvPicPr>
          <p:cNvPr id="2" name="Picture 1">
            <a:extLst>
              <a:ext uri="{FF2B5EF4-FFF2-40B4-BE49-F238E27FC236}">
                <a16:creationId xmlns:a16="http://schemas.microsoft.com/office/drawing/2014/main" id="{A53367B5-D491-320F-AF98-BD35A28D0CB6}"/>
              </a:ext>
            </a:extLst>
          </p:cNvPr>
          <p:cNvPicPr>
            <a:picLocks noChangeAspect="1"/>
          </p:cNvPicPr>
          <p:nvPr/>
        </p:nvPicPr>
        <p:blipFill>
          <a:blip r:embed="rId6"/>
          <a:stretch>
            <a:fillRect/>
          </a:stretch>
        </p:blipFill>
        <p:spPr>
          <a:xfrm>
            <a:off x="0" y="28455"/>
            <a:ext cx="9533101" cy="1610200"/>
          </a:xfrm>
          <a:prstGeom prst="rect">
            <a:avLst/>
          </a:prstGeom>
        </p:spPr>
      </p:pic>
      <p:pic>
        <p:nvPicPr>
          <p:cNvPr id="3" name="Picture 2">
            <a:extLst>
              <a:ext uri="{FF2B5EF4-FFF2-40B4-BE49-F238E27FC236}">
                <a16:creationId xmlns:a16="http://schemas.microsoft.com/office/drawing/2014/main" id="{F080A93A-E863-F3A7-9674-581D313E5C00}"/>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4" name="Picture 3">
            <a:extLst>
              <a:ext uri="{FF2B5EF4-FFF2-40B4-BE49-F238E27FC236}">
                <a16:creationId xmlns:a16="http://schemas.microsoft.com/office/drawing/2014/main" id="{4613B0FF-E4B8-F7CC-922B-1EBBF98820E1}"/>
              </a:ext>
            </a:extLst>
          </p:cNvPr>
          <p:cNvPicPr>
            <a:picLocks noChangeAspect="1"/>
          </p:cNvPicPr>
          <p:nvPr/>
        </p:nvPicPr>
        <p:blipFill>
          <a:blip r:embed="rId8"/>
          <a:stretch>
            <a:fillRect/>
          </a:stretch>
        </p:blipFill>
        <p:spPr>
          <a:xfrm>
            <a:off x="2171236" y="6544606"/>
            <a:ext cx="9902229" cy="204838"/>
          </a:xfrm>
          <a:prstGeom prst="rect">
            <a:avLst/>
          </a:prstGeom>
        </p:spPr>
      </p:pic>
      <p:sp>
        <p:nvSpPr>
          <p:cNvPr id="5" name="TextBox 4">
            <a:extLst>
              <a:ext uri="{FF2B5EF4-FFF2-40B4-BE49-F238E27FC236}">
                <a16:creationId xmlns:a16="http://schemas.microsoft.com/office/drawing/2014/main" id="{B6CB30B2-F592-CA33-AD29-F21D2B4E49BA}"/>
              </a:ext>
            </a:extLst>
          </p:cNvPr>
          <p:cNvSpPr txBox="1"/>
          <p:nvPr/>
        </p:nvSpPr>
        <p:spPr>
          <a:xfrm>
            <a:off x="2632228" y="493949"/>
            <a:ext cx="6133512" cy="584775"/>
          </a:xfrm>
          <a:prstGeom prst="rect">
            <a:avLst/>
          </a:prstGeom>
          <a:noFill/>
        </p:spPr>
        <p:txBody>
          <a:bodyPr wrap="square">
            <a:spAutoFit/>
          </a:bodyPr>
          <a:lstStyle/>
          <a:p>
            <a:pPr algn="ctr"/>
            <a:r>
              <a:rPr lang="en-US" sz="3200" b="1" dirty="0">
                <a:solidFill>
                  <a:schemeClr val="bg1"/>
                </a:solidFill>
              </a:rPr>
              <a:t>Estimation Techniques (2 of 3)</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Shape 347"/>
        <p:cNvGrpSpPr/>
        <p:nvPr/>
      </p:nvGrpSpPr>
      <p:grpSpPr>
        <a:xfrm>
          <a:off x="0" y="0"/>
          <a:ext cx="0" cy="0"/>
          <a:chOff x="0" y="0"/>
          <a:chExt cx="0" cy="0"/>
        </a:xfrm>
      </p:grpSpPr>
      <p:sp>
        <p:nvSpPr>
          <p:cNvPr id="349" name="Google Shape;349;p25"/>
          <p:cNvSpPr txBox="1">
            <a:spLocks noGrp="1"/>
          </p:cNvSpPr>
          <p:nvPr>
            <p:ph type="body" idx="1"/>
          </p:nvPr>
        </p:nvSpPr>
        <p:spPr>
          <a:xfrm>
            <a:off x="838199" y="1825624"/>
            <a:ext cx="7841975" cy="2878897"/>
          </a:xfrm>
          <a:prstGeom prst="rect">
            <a:avLst/>
          </a:prstGeom>
          <a:noFill/>
          <a:ln>
            <a:noFill/>
          </a:ln>
        </p:spPr>
        <p:txBody>
          <a:bodyPr spcFirstLastPara="1" wrap="square" lIns="91425" tIns="45700" rIns="91425" bIns="45700" anchor="t" anchorCtr="0">
            <a:normAutofit lnSpcReduction="10000"/>
          </a:bodyPr>
          <a:lstStyle/>
          <a:p>
            <a:pPr marL="0" lvl="0" indent="0" algn="l" rtl="0">
              <a:lnSpc>
                <a:spcPct val="120000"/>
              </a:lnSpc>
              <a:spcBef>
                <a:spcPts val="0"/>
              </a:spcBef>
              <a:spcAft>
                <a:spcPts val="0"/>
              </a:spcAft>
              <a:buSzPts val="2400"/>
              <a:buNone/>
            </a:pPr>
            <a:r>
              <a:rPr lang="en-US" sz="2400" b="1" dirty="0">
                <a:solidFill>
                  <a:srgbClr val="002060"/>
                </a:solidFill>
              </a:rPr>
              <a:t>5- Comparison or Analogy</a:t>
            </a:r>
            <a:r>
              <a:rPr lang="en-US" sz="2400" dirty="0">
                <a:solidFill>
                  <a:srgbClr val="002060"/>
                </a:solidFill>
              </a:rPr>
              <a:t>: projects (or components) are compared to previous work.</a:t>
            </a:r>
            <a:endParaRPr dirty="0">
              <a:solidFill>
                <a:srgbClr val="002060"/>
              </a:solidFill>
            </a:endParaRPr>
          </a:p>
          <a:p>
            <a:pPr marL="228600" lvl="0" indent="-228600" algn="l" rtl="0">
              <a:lnSpc>
                <a:spcPct val="120000"/>
              </a:lnSpc>
              <a:spcBef>
                <a:spcPts val="1000"/>
              </a:spcBef>
              <a:spcAft>
                <a:spcPts val="0"/>
              </a:spcAft>
              <a:buSzPts val="2400"/>
              <a:buChar char="•"/>
            </a:pPr>
            <a:r>
              <a:rPr lang="en-US" sz="2400" b="1" dirty="0">
                <a:solidFill>
                  <a:srgbClr val="002060"/>
                </a:solidFill>
              </a:rPr>
              <a:t>Strengths:</a:t>
            </a:r>
            <a:r>
              <a:rPr lang="en-US" sz="2400" dirty="0">
                <a:solidFill>
                  <a:srgbClr val="002060"/>
                </a:solidFill>
              </a:rPr>
              <a:t> based on actual results, increasing credibility and potentially accuracy.</a:t>
            </a:r>
            <a:endParaRPr sz="2400" dirty="0">
              <a:solidFill>
                <a:srgbClr val="002060"/>
              </a:solidFill>
            </a:endParaRPr>
          </a:p>
          <a:p>
            <a:pPr marL="228600" lvl="0" indent="-228600" algn="l" rtl="0">
              <a:lnSpc>
                <a:spcPct val="120000"/>
              </a:lnSpc>
              <a:spcBef>
                <a:spcPts val="1000"/>
              </a:spcBef>
              <a:spcAft>
                <a:spcPts val="0"/>
              </a:spcAft>
              <a:buSzPts val="2400"/>
              <a:buChar char="•"/>
            </a:pPr>
            <a:r>
              <a:rPr lang="en-US" sz="2400" b="1" dirty="0">
                <a:solidFill>
                  <a:srgbClr val="002060"/>
                </a:solidFill>
              </a:rPr>
              <a:t>Weaknesses:</a:t>
            </a:r>
            <a:r>
              <a:rPr lang="en-US" sz="2400" dirty="0">
                <a:solidFill>
                  <a:srgbClr val="002060"/>
                </a:solidFill>
              </a:rPr>
              <a:t> all projects are unique, may be difficult to find comparisons, data may not exist.</a:t>
            </a:r>
            <a:endParaRPr dirty="0">
              <a:solidFill>
                <a:srgbClr val="002060"/>
              </a:solidFill>
            </a:endParaRPr>
          </a:p>
        </p:txBody>
      </p:sp>
      <p:sp>
        <p:nvSpPr>
          <p:cNvPr id="350" name="Google Shape;350;p25"/>
          <p:cNvSpPr txBox="1">
            <a:spLocks noGrp="1"/>
          </p:cNvSpPr>
          <p:nvPr>
            <p:ph type="body" idx="2"/>
          </p:nvPr>
        </p:nvSpPr>
        <p:spPr>
          <a:xfrm>
            <a:off x="3723861" y="4829199"/>
            <a:ext cx="7629939" cy="1347764"/>
          </a:xfrm>
          <a:prstGeom prst="rect">
            <a:avLst/>
          </a:prstGeom>
          <a:noFill/>
          <a:ln>
            <a:noFill/>
          </a:ln>
        </p:spPr>
        <p:txBody>
          <a:bodyPr spcFirstLastPara="1" wrap="square" lIns="91425" tIns="45700" rIns="91425" bIns="45700" anchor="t" anchorCtr="0">
            <a:normAutofit lnSpcReduction="10000"/>
          </a:bodyPr>
          <a:lstStyle/>
          <a:p>
            <a:pPr marL="0" lvl="0" indent="0" algn="l" rtl="0">
              <a:lnSpc>
                <a:spcPct val="120000"/>
              </a:lnSpc>
              <a:spcBef>
                <a:spcPts val="0"/>
              </a:spcBef>
              <a:spcAft>
                <a:spcPts val="0"/>
              </a:spcAft>
              <a:buSzPts val="2400"/>
              <a:buNone/>
            </a:pPr>
            <a:r>
              <a:rPr lang="en-US" sz="2400" b="1">
                <a:solidFill>
                  <a:srgbClr val="002060"/>
                </a:solidFill>
              </a:rPr>
              <a:t>Other Methods: </a:t>
            </a:r>
            <a:r>
              <a:rPr lang="en-US" sz="2400">
                <a:solidFill>
                  <a:srgbClr val="002060"/>
                </a:solidFill>
              </a:rPr>
              <a:t>mathematical/statistical models, focusing on size rather than time, or industry-specific methods.</a:t>
            </a:r>
            <a:endParaRPr>
              <a:solidFill>
                <a:srgbClr val="002060"/>
              </a:solidFill>
            </a:endParaRPr>
          </a:p>
        </p:txBody>
      </p:sp>
      <p:sp>
        <p:nvSpPr>
          <p:cNvPr id="351" name="Google Shape;351;p25"/>
          <p:cNvSpPr txBox="1"/>
          <p:nvPr/>
        </p:nvSpPr>
        <p:spPr>
          <a:xfrm>
            <a:off x="118534" y="6541886"/>
            <a:ext cx="11997266" cy="261610"/>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US" sz="1100">
                <a:solidFill>
                  <a:schemeClr val="dk1"/>
                </a:solidFill>
                <a:latin typeface="Century Gothic"/>
                <a:ea typeface="Century Gothic"/>
                <a:cs typeface="Century Gothic"/>
                <a:sym typeface="Century Gothic"/>
              </a:rPr>
              <a:t>Diagrams: Malachowsky, Samuel. Project Team Leadership and Communication. Lintwood Press. 2018. p. 81, 82.</a:t>
            </a:r>
            <a:endParaRPr/>
          </a:p>
        </p:txBody>
      </p:sp>
      <p:pic>
        <p:nvPicPr>
          <p:cNvPr id="352" name="Google Shape;352;p25"/>
          <p:cNvPicPr preferRelativeResize="0"/>
          <p:nvPr/>
        </p:nvPicPr>
        <p:blipFill rotWithShape="1">
          <a:blip r:embed="rId3">
            <a:alphaModFix/>
          </a:blip>
          <a:srcRect/>
          <a:stretch/>
        </p:blipFill>
        <p:spPr>
          <a:xfrm>
            <a:off x="8712687" y="1796704"/>
            <a:ext cx="2641113" cy="1125380"/>
          </a:xfrm>
          <a:prstGeom prst="rect">
            <a:avLst/>
          </a:prstGeom>
          <a:noFill/>
          <a:ln>
            <a:noFill/>
          </a:ln>
        </p:spPr>
      </p:pic>
      <p:pic>
        <p:nvPicPr>
          <p:cNvPr id="353" name="Google Shape;353;p25"/>
          <p:cNvPicPr preferRelativeResize="0"/>
          <p:nvPr/>
        </p:nvPicPr>
        <p:blipFill rotWithShape="1">
          <a:blip r:embed="rId4">
            <a:alphaModFix/>
          </a:blip>
          <a:srcRect/>
          <a:stretch/>
        </p:blipFill>
        <p:spPr>
          <a:xfrm>
            <a:off x="838199" y="4829200"/>
            <a:ext cx="2641113" cy="1347763"/>
          </a:xfrm>
          <a:prstGeom prst="rect">
            <a:avLst/>
          </a:prstGeom>
          <a:noFill/>
          <a:ln>
            <a:noFill/>
          </a:ln>
        </p:spPr>
      </p:pic>
      <p:pic>
        <p:nvPicPr>
          <p:cNvPr id="2" name="Picture 1">
            <a:extLst>
              <a:ext uri="{FF2B5EF4-FFF2-40B4-BE49-F238E27FC236}">
                <a16:creationId xmlns:a16="http://schemas.microsoft.com/office/drawing/2014/main" id="{E9574E83-C4F4-920C-CB81-D8232742A2B5}"/>
              </a:ext>
            </a:extLst>
          </p:cNvPr>
          <p:cNvPicPr>
            <a:picLocks noChangeAspect="1"/>
          </p:cNvPicPr>
          <p:nvPr/>
        </p:nvPicPr>
        <p:blipFill>
          <a:blip r:embed="rId5"/>
          <a:stretch>
            <a:fillRect/>
          </a:stretch>
        </p:blipFill>
        <p:spPr>
          <a:xfrm>
            <a:off x="0" y="4043"/>
            <a:ext cx="9533101" cy="1610200"/>
          </a:xfrm>
          <a:prstGeom prst="rect">
            <a:avLst/>
          </a:prstGeom>
        </p:spPr>
      </p:pic>
      <p:pic>
        <p:nvPicPr>
          <p:cNvPr id="3" name="Picture 2">
            <a:extLst>
              <a:ext uri="{FF2B5EF4-FFF2-40B4-BE49-F238E27FC236}">
                <a16:creationId xmlns:a16="http://schemas.microsoft.com/office/drawing/2014/main" id="{8EBEB250-B4B2-181E-491B-F1CFA517B75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4" name="Picture 3">
            <a:extLst>
              <a:ext uri="{FF2B5EF4-FFF2-40B4-BE49-F238E27FC236}">
                <a16:creationId xmlns:a16="http://schemas.microsoft.com/office/drawing/2014/main" id="{1723AAC8-3C53-C0BF-C9D7-4244151E9E13}"/>
              </a:ext>
            </a:extLst>
          </p:cNvPr>
          <p:cNvPicPr>
            <a:picLocks noChangeAspect="1"/>
          </p:cNvPicPr>
          <p:nvPr/>
        </p:nvPicPr>
        <p:blipFill>
          <a:blip r:embed="rId7"/>
          <a:stretch>
            <a:fillRect/>
          </a:stretch>
        </p:blipFill>
        <p:spPr>
          <a:xfrm>
            <a:off x="2171236" y="6544606"/>
            <a:ext cx="9902229" cy="204838"/>
          </a:xfrm>
          <a:prstGeom prst="rect">
            <a:avLst/>
          </a:prstGeom>
        </p:spPr>
      </p:pic>
      <p:sp>
        <p:nvSpPr>
          <p:cNvPr id="5" name="TextBox 4">
            <a:extLst>
              <a:ext uri="{FF2B5EF4-FFF2-40B4-BE49-F238E27FC236}">
                <a16:creationId xmlns:a16="http://schemas.microsoft.com/office/drawing/2014/main" id="{5C412FCE-AD9A-85B4-EBD7-7CE780B1033B}"/>
              </a:ext>
            </a:extLst>
          </p:cNvPr>
          <p:cNvSpPr txBox="1"/>
          <p:nvPr/>
        </p:nvSpPr>
        <p:spPr>
          <a:xfrm>
            <a:off x="2632228" y="493949"/>
            <a:ext cx="6133512" cy="584775"/>
          </a:xfrm>
          <a:prstGeom prst="rect">
            <a:avLst/>
          </a:prstGeom>
          <a:noFill/>
        </p:spPr>
        <p:txBody>
          <a:bodyPr wrap="square">
            <a:spAutoFit/>
          </a:bodyPr>
          <a:lstStyle/>
          <a:p>
            <a:pPr algn="ctr"/>
            <a:r>
              <a:rPr lang="en-US" sz="3200" b="1" dirty="0">
                <a:solidFill>
                  <a:schemeClr val="bg1"/>
                </a:solidFill>
              </a:rPr>
              <a:t>Estimation Techniques (3 of 3)</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Shape 360"/>
        <p:cNvGrpSpPr/>
        <p:nvPr/>
      </p:nvGrpSpPr>
      <p:grpSpPr>
        <a:xfrm>
          <a:off x="0" y="0"/>
          <a:ext cx="0" cy="0"/>
          <a:chOff x="0" y="0"/>
          <a:chExt cx="0" cy="0"/>
        </a:xfrm>
      </p:grpSpPr>
      <p:pic>
        <p:nvPicPr>
          <p:cNvPr id="2" name="Picture 1">
            <a:extLst>
              <a:ext uri="{FF2B5EF4-FFF2-40B4-BE49-F238E27FC236}">
                <a16:creationId xmlns:a16="http://schemas.microsoft.com/office/drawing/2014/main" id="{70F88F69-1A2B-6092-3935-D4955A09E43E}"/>
              </a:ext>
            </a:extLst>
          </p:cNvPr>
          <p:cNvPicPr>
            <a:picLocks noChangeAspect="1"/>
          </p:cNvPicPr>
          <p:nvPr/>
        </p:nvPicPr>
        <p:blipFill>
          <a:blip r:embed="rId3"/>
          <a:stretch>
            <a:fillRect/>
          </a:stretch>
        </p:blipFill>
        <p:spPr>
          <a:xfrm>
            <a:off x="26671" y="-1"/>
            <a:ext cx="9533101" cy="2982351"/>
          </a:xfrm>
          <a:prstGeom prst="rect">
            <a:avLst/>
          </a:prstGeom>
        </p:spPr>
      </p:pic>
      <p:pic>
        <p:nvPicPr>
          <p:cNvPr id="3" name="Picture 2">
            <a:extLst>
              <a:ext uri="{FF2B5EF4-FFF2-40B4-BE49-F238E27FC236}">
                <a16:creationId xmlns:a16="http://schemas.microsoft.com/office/drawing/2014/main" id="{DA32F2B6-C52B-24B8-A1E3-EE320F46F7F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4" name="Picture 3">
            <a:extLst>
              <a:ext uri="{FF2B5EF4-FFF2-40B4-BE49-F238E27FC236}">
                <a16:creationId xmlns:a16="http://schemas.microsoft.com/office/drawing/2014/main" id="{CCC3CDBF-CE0C-E12A-E3DB-497986D7F197}"/>
              </a:ext>
            </a:extLst>
          </p:cNvPr>
          <p:cNvPicPr>
            <a:picLocks noChangeAspect="1"/>
          </p:cNvPicPr>
          <p:nvPr/>
        </p:nvPicPr>
        <p:blipFill>
          <a:blip r:embed="rId5"/>
          <a:stretch>
            <a:fillRect/>
          </a:stretch>
        </p:blipFill>
        <p:spPr>
          <a:xfrm>
            <a:off x="2171236" y="6544606"/>
            <a:ext cx="9902229" cy="204838"/>
          </a:xfrm>
          <a:prstGeom prst="rect">
            <a:avLst/>
          </a:prstGeom>
        </p:spPr>
      </p:pic>
      <p:sp>
        <p:nvSpPr>
          <p:cNvPr id="5" name="TextBox 4">
            <a:extLst>
              <a:ext uri="{FF2B5EF4-FFF2-40B4-BE49-F238E27FC236}">
                <a16:creationId xmlns:a16="http://schemas.microsoft.com/office/drawing/2014/main" id="{D0C36541-C9EA-A36B-28F0-AC068C3B4965}"/>
              </a:ext>
            </a:extLst>
          </p:cNvPr>
          <p:cNvSpPr txBox="1"/>
          <p:nvPr/>
        </p:nvSpPr>
        <p:spPr>
          <a:xfrm>
            <a:off x="2189871" y="775303"/>
            <a:ext cx="7369901" cy="1200329"/>
          </a:xfrm>
          <a:prstGeom prst="rect">
            <a:avLst/>
          </a:prstGeom>
          <a:noFill/>
        </p:spPr>
        <p:txBody>
          <a:bodyPr wrap="square">
            <a:spAutoFit/>
          </a:bodyPr>
          <a:lstStyle/>
          <a:p>
            <a:pPr algn="ctr"/>
            <a:br>
              <a:rPr lang="en-US" sz="3600" b="1" dirty="0">
                <a:solidFill>
                  <a:schemeClr val="bg1"/>
                </a:solidFill>
              </a:rPr>
            </a:br>
            <a:r>
              <a:rPr lang="en-US" sz="3600" b="1" dirty="0">
                <a:solidFill>
                  <a:schemeClr val="bg1"/>
                </a:solidFill>
              </a:rPr>
              <a:t>5.3 Estimates vs. Commitments</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Shape 368"/>
        <p:cNvGrpSpPr/>
        <p:nvPr/>
      </p:nvGrpSpPr>
      <p:grpSpPr>
        <a:xfrm>
          <a:off x="0" y="0"/>
          <a:ext cx="0" cy="0"/>
          <a:chOff x="0" y="0"/>
          <a:chExt cx="0" cy="0"/>
        </a:xfrm>
      </p:grpSpPr>
      <p:sp>
        <p:nvSpPr>
          <p:cNvPr id="369" name="Google Shape;369;p27"/>
          <p:cNvSpPr txBox="1">
            <a:spLocks noGrp="1"/>
          </p:cNvSpPr>
          <p:nvPr>
            <p:ph type="body" idx="1"/>
          </p:nvPr>
        </p:nvSpPr>
        <p:spPr>
          <a:xfrm>
            <a:off x="838199" y="3353505"/>
            <a:ext cx="10638183" cy="2823458"/>
          </a:xfrm>
          <a:prstGeom prst="rect">
            <a:avLst/>
          </a:prstGeom>
          <a:noFill/>
          <a:ln>
            <a:noFill/>
          </a:ln>
        </p:spPr>
        <p:txBody>
          <a:bodyPr spcFirstLastPara="1" wrap="square" lIns="91425" tIns="45700" rIns="91425" bIns="45700" anchor="t" anchorCtr="0">
            <a:normAutofit/>
          </a:bodyPr>
          <a:lstStyle/>
          <a:p>
            <a:pPr marL="228600" lvl="0" indent="-228600" algn="l" rtl="0">
              <a:lnSpc>
                <a:spcPct val="120000"/>
              </a:lnSpc>
              <a:spcBef>
                <a:spcPts val="0"/>
              </a:spcBef>
              <a:spcAft>
                <a:spcPts val="0"/>
              </a:spcAft>
              <a:buSzPts val="2000"/>
              <a:buChar char="•"/>
            </a:pPr>
            <a:r>
              <a:rPr lang="en-US" dirty="0">
                <a:solidFill>
                  <a:srgbClr val="002060"/>
                </a:solidFill>
              </a:rPr>
              <a:t>All parties must be careful not to confuse estimates with commitments</a:t>
            </a:r>
            <a:endParaRPr dirty="0">
              <a:solidFill>
                <a:srgbClr val="002060"/>
              </a:solidFill>
            </a:endParaRPr>
          </a:p>
          <a:p>
            <a:pPr marL="228600" lvl="0" indent="-228600" algn="l" rtl="0">
              <a:lnSpc>
                <a:spcPct val="120000"/>
              </a:lnSpc>
              <a:spcBef>
                <a:spcPts val="1000"/>
              </a:spcBef>
              <a:spcAft>
                <a:spcPts val="0"/>
              </a:spcAft>
              <a:buSzPts val="2000"/>
              <a:buChar char="•"/>
            </a:pPr>
            <a:r>
              <a:rPr lang="en-US" dirty="0">
                <a:solidFill>
                  <a:srgbClr val="002060"/>
                </a:solidFill>
              </a:rPr>
              <a:t>Commitments: Are deadlines ‘real’ or arbitrary?</a:t>
            </a:r>
            <a:endParaRPr dirty="0">
              <a:solidFill>
                <a:srgbClr val="002060"/>
              </a:solidFill>
            </a:endParaRPr>
          </a:p>
          <a:p>
            <a:pPr marL="228600" lvl="0" indent="-228600" algn="l" rtl="0">
              <a:lnSpc>
                <a:spcPct val="120000"/>
              </a:lnSpc>
              <a:spcBef>
                <a:spcPts val="1000"/>
              </a:spcBef>
              <a:spcAft>
                <a:spcPts val="0"/>
              </a:spcAft>
              <a:buSzPts val="2000"/>
              <a:buChar char="•"/>
            </a:pPr>
            <a:r>
              <a:rPr lang="en-US" b="1" dirty="0">
                <a:solidFill>
                  <a:srgbClr val="002060"/>
                </a:solidFill>
              </a:rPr>
              <a:t>Estimates</a:t>
            </a:r>
            <a:r>
              <a:rPr lang="en-US" dirty="0">
                <a:solidFill>
                  <a:srgbClr val="002060"/>
                </a:solidFill>
              </a:rPr>
              <a:t>: Presentation can be important: </a:t>
            </a:r>
            <a:r>
              <a:rPr lang="en-US" b="1" dirty="0">
                <a:solidFill>
                  <a:srgbClr val="002060"/>
                </a:solidFill>
              </a:rPr>
              <a:t>Ranges</a:t>
            </a:r>
            <a:r>
              <a:rPr lang="en-US" dirty="0">
                <a:solidFill>
                  <a:srgbClr val="002060"/>
                </a:solidFill>
              </a:rPr>
              <a:t> (6-8 Months), </a:t>
            </a:r>
            <a:r>
              <a:rPr lang="en-US" b="1" dirty="0">
                <a:solidFill>
                  <a:srgbClr val="002060"/>
                </a:solidFill>
              </a:rPr>
              <a:t>plus/minus qualifiers </a:t>
            </a:r>
            <a:r>
              <a:rPr lang="en-US" dirty="0">
                <a:solidFill>
                  <a:srgbClr val="002060"/>
                </a:solidFill>
              </a:rPr>
              <a:t>(7 Weeks +/– 1 Week), and </a:t>
            </a:r>
            <a:r>
              <a:rPr lang="en-US" b="1" dirty="0">
                <a:solidFill>
                  <a:srgbClr val="002060"/>
                </a:solidFill>
              </a:rPr>
              <a:t>Confidence factors </a:t>
            </a:r>
            <a:r>
              <a:rPr lang="en-US" dirty="0">
                <a:solidFill>
                  <a:srgbClr val="002060"/>
                </a:solidFill>
              </a:rPr>
              <a:t>(4 weeks: 30% chance, 5 weeks: 50% chance) can be helpful.</a:t>
            </a:r>
            <a:endParaRPr dirty="0">
              <a:solidFill>
                <a:srgbClr val="002060"/>
              </a:solidFill>
            </a:endParaRPr>
          </a:p>
          <a:p>
            <a:pPr marL="228600" lvl="0" indent="-228600" algn="l" rtl="0">
              <a:lnSpc>
                <a:spcPct val="120000"/>
              </a:lnSpc>
              <a:spcBef>
                <a:spcPts val="1000"/>
              </a:spcBef>
              <a:spcAft>
                <a:spcPts val="0"/>
              </a:spcAft>
              <a:buSzPts val="2000"/>
              <a:buChar char="•"/>
            </a:pPr>
            <a:r>
              <a:rPr lang="en-US" dirty="0">
                <a:solidFill>
                  <a:srgbClr val="002060"/>
                </a:solidFill>
              </a:rPr>
              <a:t>Don’t confuse estimation with scheduling, which sets actual dates</a:t>
            </a:r>
            <a:endParaRPr dirty="0">
              <a:solidFill>
                <a:srgbClr val="002060"/>
              </a:solidFill>
            </a:endParaRPr>
          </a:p>
        </p:txBody>
      </p:sp>
      <p:grpSp>
        <p:nvGrpSpPr>
          <p:cNvPr id="371" name="Google Shape;371;p27"/>
          <p:cNvGrpSpPr/>
          <p:nvPr/>
        </p:nvGrpSpPr>
        <p:grpSpPr>
          <a:xfrm>
            <a:off x="2075674" y="1799121"/>
            <a:ext cx="8040286" cy="1409663"/>
            <a:chOff x="1916648" y="1789337"/>
            <a:chExt cx="8040286" cy="1409663"/>
          </a:xfrm>
        </p:grpSpPr>
        <p:pic>
          <p:nvPicPr>
            <p:cNvPr id="372" name="Google Shape;372;p27"/>
            <p:cNvPicPr preferRelativeResize="0"/>
            <p:nvPr/>
          </p:nvPicPr>
          <p:blipFill rotWithShape="1">
            <a:blip r:embed="rId3">
              <a:alphaModFix/>
            </a:blip>
            <a:srcRect/>
            <a:stretch/>
          </p:blipFill>
          <p:spPr>
            <a:xfrm>
              <a:off x="7600982" y="1825625"/>
              <a:ext cx="2355952" cy="1373375"/>
            </a:xfrm>
            <a:prstGeom prst="rect">
              <a:avLst/>
            </a:prstGeom>
            <a:noFill/>
            <a:ln>
              <a:noFill/>
            </a:ln>
          </p:spPr>
        </p:pic>
        <p:pic>
          <p:nvPicPr>
            <p:cNvPr id="373" name="Google Shape;373;p27"/>
            <p:cNvPicPr preferRelativeResize="0"/>
            <p:nvPr/>
          </p:nvPicPr>
          <p:blipFill rotWithShape="1">
            <a:blip r:embed="rId4">
              <a:alphaModFix/>
            </a:blip>
            <a:srcRect/>
            <a:stretch/>
          </p:blipFill>
          <p:spPr>
            <a:xfrm>
              <a:off x="1916648" y="1789337"/>
              <a:ext cx="2355952" cy="1409663"/>
            </a:xfrm>
            <a:prstGeom prst="rect">
              <a:avLst/>
            </a:prstGeom>
            <a:noFill/>
            <a:ln>
              <a:noFill/>
            </a:ln>
          </p:spPr>
        </p:pic>
        <p:pic>
          <p:nvPicPr>
            <p:cNvPr id="374" name="Google Shape;374;p27"/>
            <p:cNvPicPr preferRelativeResize="0"/>
            <p:nvPr/>
          </p:nvPicPr>
          <p:blipFill rotWithShape="1">
            <a:blip r:embed="rId5">
              <a:alphaModFix/>
            </a:blip>
            <a:srcRect/>
            <a:stretch/>
          </p:blipFill>
          <p:spPr>
            <a:xfrm>
              <a:off x="4758815" y="1825625"/>
              <a:ext cx="2355952" cy="1373375"/>
            </a:xfrm>
            <a:prstGeom prst="rect">
              <a:avLst/>
            </a:prstGeom>
            <a:noFill/>
            <a:ln>
              <a:noFill/>
            </a:ln>
          </p:spPr>
        </p:pic>
      </p:grpSp>
      <p:sp>
        <p:nvSpPr>
          <p:cNvPr id="375" name="Google Shape;375;p27"/>
          <p:cNvSpPr txBox="1"/>
          <p:nvPr/>
        </p:nvSpPr>
        <p:spPr>
          <a:xfrm>
            <a:off x="-269393" y="6393861"/>
            <a:ext cx="11997266" cy="261610"/>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US" sz="1100">
                <a:solidFill>
                  <a:schemeClr val="dk1"/>
                </a:solidFill>
                <a:latin typeface="Century Gothic"/>
                <a:ea typeface="Century Gothic"/>
                <a:cs typeface="Century Gothic"/>
                <a:sym typeface="Century Gothic"/>
              </a:rPr>
              <a:t>Diagrams: Malachowsky, Samuel. Project Team Leadership and Communication. Lintwood Press. 2018. p. 84.</a:t>
            </a:r>
            <a:endParaRPr/>
          </a:p>
        </p:txBody>
      </p:sp>
      <p:pic>
        <p:nvPicPr>
          <p:cNvPr id="2" name="Picture 1">
            <a:extLst>
              <a:ext uri="{FF2B5EF4-FFF2-40B4-BE49-F238E27FC236}">
                <a16:creationId xmlns:a16="http://schemas.microsoft.com/office/drawing/2014/main" id="{A8357015-E444-6915-5181-E09F83CF3E75}"/>
              </a:ext>
            </a:extLst>
          </p:cNvPr>
          <p:cNvPicPr>
            <a:picLocks noChangeAspect="1"/>
          </p:cNvPicPr>
          <p:nvPr/>
        </p:nvPicPr>
        <p:blipFill>
          <a:blip r:embed="rId6"/>
          <a:stretch>
            <a:fillRect/>
          </a:stretch>
        </p:blipFill>
        <p:spPr>
          <a:xfrm>
            <a:off x="26671" y="-4862"/>
            <a:ext cx="9533101" cy="1610200"/>
          </a:xfrm>
          <a:prstGeom prst="rect">
            <a:avLst/>
          </a:prstGeom>
        </p:spPr>
      </p:pic>
      <p:pic>
        <p:nvPicPr>
          <p:cNvPr id="3" name="Picture 2">
            <a:extLst>
              <a:ext uri="{FF2B5EF4-FFF2-40B4-BE49-F238E27FC236}">
                <a16:creationId xmlns:a16="http://schemas.microsoft.com/office/drawing/2014/main" id="{194D9A1E-0B6D-7CD8-F797-0E9343F2248D}"/>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4" name="Picture 3">
            <a:extLst>
              <a:ext uri="{FF2B5EF4-FFF2-40B4-BE49-F238E27FC236}">
                <a16:creationId xmlns:a16="http://schemas.microsoft.com/office/drawing/2014/main" id="{80238755-48CA-A4EB-DF13-326FA5F92950}"/>
              </a:ext>
            </a:extLst>
          </p:cNvPr>
          <p:cNvPicPr>
            <a:picLocks noChangeAspect="1"/>
          </p:cNvPicPr>
          <p:nvPr/>
        </p:nvPicPr>
        <p:blipFill>
          <a:blip r:embed="rId8"/>
          <a:stretch>
            <a:fillRect/>
          </a:stretch>
        </p:blipFill>
        <p:spPr>
          <a:xfrm>
            <a:off x="2075674" y="6701978"/>
            <a:ext cx="9902229" cy="204838"/>
          </a:xfrm>
          <a:prstGeom prst="rect">
            <a:avLst/>
          </a:prstGeom>
        </p:spPr>
      </p:pic>
      <p:sp>
        <p:nvSpPr>
          <p:cNvPr id="5" name="TextBox 4">
            <a:extLst>
              <a:ext uri="{FF2B5EF4-FFF2-40B4-BE49-F238E27FC236}">
                <a16:creationId xmlns:a16="http://schemas.microsoft.com/office/drawing/2014/main" id="{2DFE9269-3373-024D-0C67-5ECFF5DC0371}"/>
              </a:ext>
            </a:extLst>
          </p:cNvPr>
          <p:cNvSpPr txBox="1"/>
          <p:nvPr/>
        </p:nvSpPr>
        <p:spPr>
          <a:xfrm>
            <a:off x="2632228" y="493949"/>
            <a:ext cx="6133512" cy="584775"/>
          </a:xfrm>
          <a:prstGeom prst="rect">
            <a:avLst/>
          </a:prstGeom>
          <a:noFill/>
        </p:spPr>
        <p:txBody>
          <a:bodyPr wrap="square">
            <a:spAutoFit/>
          </a:bodyPr>
          <a:lstStyle/>
          <a:p>
            <a:pPr algn="ctr"/>
            <a:r>
              <a:rPr lang="en-US" sz="3200" b="1" dirty="0">
                <a:solidFill>
                  <a:schemeClr val="bg1"/>
                </a:solidFill>
              </a:rPr>
              <a:t>Estimates vs. Commitments</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Shape 382"/>
        <p:cNvGrpSpPr/>
        <p:nvPr/>
      </p:nvGrpSpPr>
      <p:grpSpPr>
        <a:xfrm>
          <a:off x="0" y="0"/>
          <a:ext cx="0" cy="0"/>
          <a:chOff x="0" y="0"/>
          <a:chExt cx="0" cy="0"/>
        </a:xfrm>
      </p:grpSpPr>
      <p:pic>
        <p:nvPicPr>
          <p:cNvPr id="2" name="Picture 1">
            <a:extLst>
              <a:ext uri="{FF2B5EF4-FFF2-40B4-BE49-F238E27FC236}">
                <a16:creationId xmlns:a16="http://schemas.microsoft.com/office/drawing/2014/main" id="{B9C827D2-99FA-4877-9E31-40BC4873B6BA}"/>
              </a:ext>
            </a:extLst>
          </p:cNvPr>
          <p:cNvPicPr>
            <a:picLocks noChangeAspect="1"/>
          </p:cNvPicPr>
          <p:nvPr/>
        </p:nvPicPr>
        <p:blipFill>
          <a:blip r:embed="rId3"/>
          <a:stretch>
            <a:fillRect/>
          </a:stretch>
        </p:blipFill>
        <p:spPr>
          <a:xfrm>
            <a:off x="26671" y="-1"/>
            <a:ext cx="9533101" cy="2982351"/>
          </a:xfrm>
          <a:prstGeom prst="rect">
            <a:avLst/>
          </a:prstGeom>
        </p:spPr>
      </p:pic>
      <p:pic>
        <p:nvPicPr>
          <p:cNvPr id="3" name="Picture 2">
            <a:extLst>
              <a:ext uri="{FF2B5EF4-FFF2-40B4-BE49-F238E27FC236}">
                <a16:creationId xmlns:a16="http://schemas.microsoft.com/office/drawing/2014/main" id="{2FD7A423-B578-B346-7763-F1292D80C13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4" name="Picture 3">
            <a:extLst>
              <a:ext uri="{FF2B5EF4-FFF2-40B4-BE49-F238E27FC236}">
                <a16:creationId xmlns:a16="http://schemas.microsoft.com/office/drawing/2014/main" id="{E6369225-D962-EEF0-44E4-554C86ABCA6D}"/>
              </a:ext>
            </a:extLst>
          </p:cNvPr>
          <p:cNvPicPr>
            <a:picLocks noChangeAspect="1"/>
          </p:cNvPicPr>
          <p:nvPr/>
        </p:nvPicPr>
        <p:blipFill>
          <a:blip r:embed="rId5"/>
          <a:stretch>
            <a:fillRect/>
          </a:stretch>
        </p:blipFill>
        <p:spPr>
          <a:xfrm>
            <a:off x="2171236" y="6544606"/>
            <a:ext cx="9902229" cy="204838"/>
          </a:xfrm>
          <a:prstGeom prst="rect">
            <a:avLst/>
          </a:prstGeom>
        </p:spPr>
      </p:pic>
      <p:sp>
        <p:nvSpPr>
          <p:cNvPr id="5" name="TextBox 4">
            <a:extLst>
              <a:ext uri="{FF2B5EF4-FFF2-40B4-BE49-F238E27FC236}">
                <a16:creationId xmlns:a16="http://schemas.microsoft.com/office/drawing/2014/main" id="{2E2B5A84-DAB8-21E1-7383-4B353DCC9945}"/>
              </a:ext>
            </a:extLst>
          </p:cNvPr>
          <p:cNvSpPr txBox="1"/>
          <p:nvPr/>
        </p:nvSpPr>
        <p:spPr>
          <a:xfrm>
            <a:off x="2632228" y="731708"/>
            <a:ext cx="6133512" cy="1200329"/>
          </a:xfrm>
          <a:prstGeom prst="rect">
            <a:avLst/>
          </a:prstGeom>
          <a:noFill/>
        </p:spPr>
        <p:txBody>
          <a:bodyPr wrap="square">
            <a:spAutoFit/>
          </a:bodyPr>
          <a:lstStyle/>
          <a:p>
            <a:pPr algn="ctr"/>
            <a:br>
              <a:rPr lang="en-US" sz="3600" b="1" dirty="0">
                <a:solidFill>
                  <a:schemeClr val="bg1"/>
                </a:solidFill>
              </a:rPr>
            </a:br>
            <a:r>
              <a:rPr lang="en-US" sz="3600" b="1" dirty="0">
                <a:solidFill>
                  <a:schemeClr val="bg1"/>
                </a:solidFill>
              </a:rPr>
              <a:t>5.4 Accuracy vs. Precision</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Shape 390"/>
        <p:cNvGrpSpPr/>
        <p:nvPr/>
      </p:nvGrpSpPr>
      <p:grpSpPr>
        <a:xfrm>
          <a:off x="0" y="0"/>
          <a:ext cx="0" cy="0"/>
          <a:chOff x="0" y="0"/>
          <a:chExt cx="0" cy="0"/>
        </a:xfrm>
      </p:grpSpPr>
      <p:sp>
        <p:nvSpPr>
          <p:cNvPr id="391" name="Google Shape;391;p29"/>
          <p:cNvSpPr txBox="1">
            <a:spLocks noGrp="1"/>
          </p:cNvSpPr>
          <p:nvPr>
            <p:ph type="body" idx="1"/>
          </p:nvPr>
        </p:nvSpPr>
        <p:spPr>
          <a:xfrm>
            <a:off x="430154" y="1743197"/>
            <a:ext cx="10515600" cy="4232275"/>
          </a:xfrm>
          <a:prstGeom prst="rect">
            <a:avLst/>
          </a:prstGeom>
          <a:noFill/>
          <a:ln>
            <a:noFill/>
          </a:ln>
        </p:spPr>
        <p:txBody>
          <a:bodyPr spcFirstLastPara="1" wrap="square" lIns="91425" tIns="45700" rIns="91425" bIns="45700" anchor="t" anchorCtr="0">
            <a:normAutofit fontScale="92500" lnSpcReduction="10000"/>
          </a:bodyPr>
          <a:lstStyle/>
          <a:p>
            <a:pPr marL="228600" lvl="0" indent="-228600" rtl="0">
              <a:lnSpc>
                <a:spcPct val="120000"/>
              </a:lnSpc>
              <a:spcBef>
                <a:spcPts val="0"/>
              </a:spcBef>
              <a:spcAft>
                <a:spcPts val="0"/>
              </a:spcAft>
              <a:buSzPct val="100000"/>
              <a:buChar char="•"/>
            </a:pPr>
            <a:r>
              <a:rPr lang="en-US" b="1" dirty="0">
                <a:solidFill>
                  <a:srgbClr val="002060"/>
                </a:solidFill>
              </a:rPr>
              <a:t>Accuracy</a:t>
            </a:r>
            <a:r>
              <a:rPr lang="en-US" dirty="0">
                <a:solidFill>
                  <a:srgbClr val="002060"/>
                </a:solidFill>
              </a:rPr>
              <a:t> is how </a:t>
            </a:r>
            <a:r>
              <a:rPr lang="en-US" i="1" dirty="0">
                <a:solidFill>
                  <a:srgbClr val="002060"/>
                </a:solidFill>
              </a:rPr>
              <a:t>true</a:t>
            </a:r>
            <a:r>
              <a:rPr lang="en-US" dirty="0">
                <a:solidFill>
                  <a:srgbClr val="002060"/>
                </a:solidFill>
              </a:rPr>
              <a:t> a value is</a:t>
            </a:r>
            <a:endParaRPr dirty="0">
              <a:solidFill>
                <a:srgbClr val="002060"/>
              </a:solidFill>
            </a:endParaRPr>
          </a:p>
          <a:p>
            <a:pPr marL="685800" lvl="1" indent="-228600" rtl="0">
              <a:lnSpc>
                <a:spcPct val="120000"/>
              </a:lnSpc>
              <a:spcBef>
                <a:spcPts val="500"/>
              </a:spcBef>
              <a:spcAft>
                <a:spcPts val="0"/>
              </a:spcAft>
              <a:buSzPct val="100000"/>
              <a:buChar char="•"/>
            </a:pPr>
            <a:r>
              <a:rPr lang="en-US" dirty="0">
                <a:solidFill>
                  <a:srgbClr val="002060"/>
                </a:solidFill>
              </a:rPr>
              <a:t>‘4-6’ is accurate if the actual # is 5.5</a:t>
            </a:r>
            <a:endParaRPr dirty="0">
              <a:solidFill>
                <a:srgbClr val="002060"/>
              </a:solidFill>
            </a:endParaRPr>
          </a:p>
          <a:p>
            <a:pPr marL="228600" lvl="0" indent="-228600" rtl="0">
              <a:lnSpc>
                <a:spcPct val="120000"/>
              </a:lnSpc>
              <a:spcBef>
                <a:spcPts val="1000"/>
              </a:spcBef>
              <a:spcAft>
                <a:spcPts val="0"/>
              </a:spcAft>
              <a:buSzPct val="100000"/>
              <a:buChar char="•"/>
            </a:pPr>
            <a:r>
              <a:rPr lang="en-US" b="1" dirty="0">
                <a:solidFill>
                  <a:srgbClr val="002060"/>
                </a:solidFill>
              </a:rPr>
              <a:t>Precision</a:t>
            </a:r>
            <a:r>
              <a:rPr lang="en-US" dirty="0">
                <a:solidFill>
                  <a:srgbClr val="002060"/>
                </a:solidFill>
              </a:rPr>
              <a:t> is how </a:t>
            </a:r>
            <a:r>
              <a:rPr lang="en-US" i="1" dirty="0">
                <a:solidFill>
                  <a:srgbClr val="002060"/>
                </a:solidFill>
              </a:rPr>
              <a:t>exact</a:t>
            </a:r>
            <a:r>
              <a:rPr lang="en-US" dirty="0">
                <a:solidFill>
                  <a:srgbClr val="002060"/>
                </a:solidFill>
              </a:rPr>
              <a:t> a value is</a:t>
            </a:r>
            <a:endParaRPr dirty="0">
              <a:solidFill>
                <a:srgbClr val="002060"/>
              </a:solidFill>
            </a:endParaRPr>
          </a:p>
          <a:p>
            <a:pPr marL="685800" lvl="1" indent="-228600" rtl="0">
              <a:lnSpc>
                <a:spcPct val="120000"/>
              </a:lnSpc>
              <a:spcBef>
                <a:spcPts val="500"/>
              </a:spcBef>
              <a:spcAft>
                <a:spcPts val="0"/>
              </a:spcAft>
              <a:buSzPct val="100000"/>
              <a:buChar char="•"/>
            </a:pPr>
            <a:r>
              <a:rPr lang="en-US" dirty="0">
                <a:solidFill>
                  <a:srgbClr val="002060"/>
                </a:solidFill>
              </a:rPr>
              <a:t>‘4-6’ is less precise than ‘4.5-5.5’</a:t>
            </a:r>
            <a:endParaRPr dirty="0">
              <a:solidFill>
                <a:srgbClr val="002060"/>
              </a:solidFill>
            </a:endParaRPr>
          </a:p>
          <a:p>
            <a:pPr marL="228600" lvl="0" indent="-228600" rtl="0">
              <a:lnSpc>
                <a:spcPct val="120000"/>
              </a:lnSpc>
              <a:spcBef>
                <a:spcPts val="1000"/>
              </a:spcBef>
              <a:spcAft>
                <a:spcPts val="0"/>
              </a:spcAft>
              <a:buSzPct val="100000"/>
              <a:buChar char="•"/>
            </a:pPr>
            <a:r>
              <a:rPr lang="en-US" dirty="0">
                <a:solidFill>
                  <a:srgbClr val="002060"/>
                </a:solidFill>
              </a:rPr>
              <a:t>Within a project communications</a:t>
            </a:r>
            <a:br>
              <a:rPr lang="en-US" dirty="0">
                <a:solidFill>
                  <a:srgbClr val="002060"/>
                </a:solidFill>
              </a:rPr>
            </a:br>
            <a:r>
              <a:rPr lang="en-US" dirty="0">
                <a:solidFill>
                  <a:srgbClr val="002060"/>
                </a:solidFill>
              </a:rPr>
              <a:t>should </a:t>
            </a:r>
            <a:r>
              <a:rPr lang="en-US" b="1" dirty="0">
                <a:solidFill>
                  <a:srgbClr val="002060"/>
                </a:solidFill>
              </a:rPr>
              <a:t>always be as accurate as</a:t>
            </a:r>
            <a:br>
              <a:rPr lang="en-US" b="1" dirty="0">
                <a:solidFill>
                  <a:srgbClr val="002060"/>
                </a:solidFill>
              </a:rPr>
            </a:br>
            <a:r>
              <a:rPr lang="en-US" b="1" dirty="0">
                <a:solidFill>
                  <a:srgbClr val="002060"/>
                </a:solidFill>
              </a:rPr>
              <a:t>possible </a:t>
            </a:r>
            <a:r>
              <a:rPr lang="en-US" dirty="0">
                <a:solidFill>
                  <a:srgbClr val="002060"/>
                </a:solidFill>
              </a:rPr>
              <a:t>(especially in estimating)</a:t>
            </a:r>
            <a:endParaRPr dirty="0">
              <a:solidFill>
                <a:srgbClr val="002060"/>
              </a:solidFill>
            </a:endParaRPr>
          </a:p>
          <a:p>
            <a:pPr marL="228600" lvl="0" indent="-228600" rtl="0">
              <a:lnSpc>
                <a:spcPct val="120000"/>
              </a:lnSpc>
              <a:spcBef>
                <a:spcPts val="1000"/>
              </a:spcBef>
              <a:spcAft>
                <a:spcPts val="0"/>
              </a:spcAft>
              <a:buSzPct val="100000"/>
              <a:buChar char="•"/>
            </a:pPr>
            <a:r>
              <a:rPr lang="en-US" dirty="0">
                <a:solidFill>
                  <a:srgbClr val="002060"/>
                </a:solidFill>
              </a:rPr>
              <a:t>Because uncertainty is high at the beginning of a project, the only way to be accurate is to be </a:t>
            </a:r>
            <a:r>
              <a:rPr lang="en-US" b="1" dirty="0">
                <a:solidFill>
                  <a:srgbClr val="002060"/>
                </a:solidFill>
              </a:rPr>
              <a:t>less precise.</a:t>
            </a:r>
            <a:endParaRPr dirty="0">
              <a:solidFill>
                <a:srgbClr val="002060"/>
              </a:solidFill>
            </a:endParaRPr>
          </a:p>
          <a:p>
            <a:pPr marL="228600" lvl="0" indent="-228600" rtl="0">
              <a:lnSpc>
                <a:spcPct val="120000"/>
              </a:lnSpc>
              <a:spcBef>
                <a:spcPts val="1000"/>
              </a:spcBef>
              <a:spcAft>
                <a:spcPts val="0"/>
              </a:spcAft>
              <a:buSzPct val="100000"/>
              <a:buChar char="•"/>
            </a:pPr>
            <a:r>
              <a:rPr lang="en-US" dirty="0">
                <a:solidFill>
                  <a:srgbClr val="002060"/>
                </a:solidFill>
              </a:rPr>
              <a:t>As the project progresses, we can be more and more precise while remaining accurate throughout (ranges get smaller and smaller)</a:t>
            </a:r>
            <a:endParaRPr dirty="0">
              <a:solidFill>
                <a:srgbClr val="002060"/>
              </a:solidFill>
            </a:endParaRPr>
          </a:p>
        </p:txBody>
      </p:sp>
      <p:pic>
        <p:nvPicPr>
          <p:cNvPr id="393" name="Google Shape;393;p29"/>
          <p:cNvPicPr preferRelativeResize="0"/>
          <p:nvPr/>
        </p:nvPicPr>
        <p:blipFill rotWithShape="1">
          <a:blip r:embed="rId3">
            <a:alphaModFix/>
          </a:blip>
          <a:srcRect/>
          <a:stretch/>
        </p:blipFill>
        <p:spPr>
          <a:xfrm>
            <a:off x="6300638" y="1825625"/>
            <a:ext cx="5053162" cy="2730046"/>
          </a:xfrm>
          <a:prstGeom prst="rect">
            <a:avLst/>
          </a:prstGeom>
          <a:noFill/>
          <a:ln>
            <a:noFill/>
          </a:ln>
        </p:spPr>
      </p:pic>
      <p:sp>
        <p:nvSpPr>
          <p:cNvPr id="394" name="Google Shape;394;p29"/>
          <p:cNvSpPr txBox="1"/>
          <p:nvPr/>
        </p:nvSpPr>
        <p:spPr>
          <a:xfrm>
            <a:off x="3586975" y="6257836"/>
            <a:ext cx="8071625" cy="600164"/>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US" sz="1100">
                <a:solidFill>
                  <a:schemeClr val="dk1"/>
                </a:solidFill>
                <a:latin typeface="Century Gothic"/>
                <a:ea typeface="Century Gothic"/>
                <a:cs typeface="Century Gothic"/>
                <a:sym typeface="Century Gothic"/>
              </a:rPr>
              <a:t>Diagram: Malachowsky, Samuel. Project Team Leadership and Communication. Lintwood Press. 2018. p. 86.</a:t>
            </a:r>
            <a:endParaRPr/>
          </a:p>
          <a:p>
            <a:pPr marL="0" marR="0" lvl="0" indent="0" algn="r" rtl="0">
              <a:spcBef>
                <a:spcPts val="0"/>
              </a:spcBef>
              <a:spcAft>
                <a:spcPts val="0"/>
              </a:spcAft>
              <a:buNone/>
            </a:pPr>
            <a:r>
              <a:rPr lang="en-US" sz="1100">
                <a:solidFill>
                  <a:schemeClr val="dk1"/>
                </a:solidFill>
                <a:latin typeface="Century Gothic"/>
                <a:ea typeface="Century Gothic"/>
                <a:cs typeface="Century Gothic"/>
                <a:sym typeface="Century Gothic"/>
              </a:rPr>
              <a:t> McConnell, Steve. Software Project Survival Guide: how to be sure your first important project isn’t your last. Redmond, WA: Microsoft Press. p. 31. 1998.</a:t>
            </a:r>
            <a:endParaRPr/>
          </a:p>
        </p:txBody>
      </p:sp>
      <p:pic>
        <p:nvPicPr>
          <p:cNvPr id="395" name="Google Shape;395;p29"/>
          <p:cNvPicPr preferRelativeResize="0"/>
          <p:nvPr/>
        </p:nvPicPr>
        <p:blipFill rotWithShape="1">
          <a:blip r:embed="rId4">
            <a:alphaModFix/>
          </a:blip>
          <a:srcRect/>
          <a:stretch/>
        </p:blipFill>
        <p:spPr>
          <a:xfrm>
            <a:off x="10945754" y="169771"/>
            <a:ext cx="1170046" cy="1049235"/>
          </a:xfrm>
          <a:prstGeom prst="rect">
            <a:avLst/>
          </a:prstGeom>
          <a:noFill/>
          <a:ln>
            <a:noFill/>
          </a:ln>
        </p:spPr>
      </p:pic>
      <p:pic>
        <p:nvPicPr>
          <p:cNvPr id="2" name="Picture 1">
            <a:extLst>
              <a:ext uri="{FF2B5EF4-FFF2-40B4-BE49-F238E27FC236}">
                <a16:creationId xmlns:a16="http://schemas.microsoft.com/office/drawing/2014/main" id="{880AE846-FE81-3A5D-8BAD-BB21E3E2D1BB}"/>
              </a:ext>
            </a:extLst>
          </p:cNvPr>
          <p:cNvPicPr>
            <a:picLocks noChangeAspect="1"/>
          </p:cNvPicPr>
          <p:nvPr/>
        </p:nvPicPr>
        <p:blipFill>
          <a:blip r:embed="rId5"/>
          <a:stretch>
            <a:fillRect/>
          </a:stretch>
        </p:blipFill>
        <p:spPr>
          <a:xfrm>
            <a:off x="26671" y="0"/>
            <a:ext cx="9533101" cy="1610200"/>
          </a:xfrm>
          <a:prstGeom prst="rect">
            <a:avLst/>
          </a:prstGeom>
        </p:spPr>
      </p:pic>
      <p:pic>
        <p:nvPicPr>
          <p:cNvPr id="3" name="Picture 2">
            <a:extLst>
              <a:ext uri="{FF2B5EF4-FFF2-40B4-BE49-F238E27FC236}">
                <a16:creationId xmlns:a16="http://schemas.microsoft.com/office/drawing/2014/main" id="{F01BA32E-EAF9-BA09-FFDA-F6F87118F67C}"/>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 y="6108469"/>
            <a:ext cx="942132" cy="844854"/>
          </a:xfrm>
          <a:prstGeom prst="rect">
            <a:avLst/>
          </a:prstGeom>
        </p:spPr>
      </p:pic>
      <p:pic>
        <p:nvPicPr>
          <p:cNvPr id="4" name="Picture 3">
            <a:extLst>
              <a:ext uri="{FF2B5EF4-FFF2-40B4-BE49-F238E27FC236}">
                <a16:creationId xmlns:a16="http://schemas.microsoft.com/office/drawing/2014/main" id="{790AB36B-A9ED-57DE-F9BE-03CD27B2BF5D}"/>
              </a:ext>
            </a:extLst>
          </p:cNvPr>
          <p:cNvPicPr>
            <a:picLocks noChangeAspect="1"/>
          </p:cNvPicPr>
          <p:nvPr/>
        </p:nvPicPr>
        <p:blipFill>
          <a:blip r:embed="rId7"/>
          <a:stretch>
            <a:fillRect/>
          </a:stretch>
        </p:blipFill>
        <p:spPr>
          <a:xfrm>
            <a:off x="2213571" y="6706595"/>
            <a:ext cx="9902229" cy="204838"/>
          </a:xfrm>
          <a:prstGeom prst="rect">
            <a:avLst/>
          </a:prstGeom>
        </p:spPr>
      </p:pic>
      <p:sp>
        <p:nvSpPr>
          <p:cNvPr id="5" name="TextBox 4">
            <a:extLst>
              <a:ext uri="{FF2B5EF4-FFF2-40B4-BE49-F238E27FC236}">
                <a16:creationId xmlns:a16="http://schemas.microsoft.com/office/drawing/2014/main" id="{1D01B432-6A0F-FEB4-2C2C-F67194FE995F}"/>
              </a:ext>
            </a:extLst>
          </p:cNvPr>
          <p:cNvSpPr txBox="1"/>
          <p:nvPr/>
        </p:nvSpPr>
        <p:spPr>
          <a:xfrm>
            <a:off x="2632228" y="493949"/>
            <a:ext cx="6133512" cy="584775"/>
          </a:xfrm>
          <a:prstGeom prst="rect">
            <a:avLst/>
          </a:prstGeom>
          <a:noFill/>
        </p:spPr>
        <p:txBody>
          <a:bodyPr wrap="square">
            <a:spAutoFit/>
          </a:bodyPr>
          <a:lstStyle/>
          <a:p>
            <a:pPr algn="ctr"/>
            <a:r>
              <a:rPr lang="en-US" sz="3200" b="1" dirty="0">
                <a:solidFill>
                  <a:schemeClr val="bg1"/>
                </a:solidFill>
              </a:rPr>
              <a:t>Accuracy vs. Precision</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Shape 401"/>
        <p:cNvGrpSpPr/>
        <p:nvPr/>
      </p:nvGrpSpPr>
      <p:grpSpPr>
        <a:xfrm>
          <a:off x="0" y="0"/>
          <a:ext cx="0" cy="0"/>
          <a:chOff x="0" y="0"/>
          <a:chExt cx="0" cy="0"/>
        </a:xfrm>
      </p:grpSpPr>
      <p:pic>
        <p:nvPicPr>
          <p:cNvPr id="2" name="Picture 1">
            <a:extLst>
              <a:ext uri="{FF2B5EF4-FFF2-40B4-BE49-F238E27FC236}">
                <a16:creationId xmlns:a16="http://schemas.microsoft.com/office/drawing/2014/main" id="{20E9B706-71F5-407B-3F6C-2D0A781323F7}"/>
              </a:ext>
            </a:extLst>
          </p:cNvPr>
          <p:cNvPicPr>
            <a:picLocks noChangeAspect="1"/>
          </p:cNvPicPr>
          <p:nvPr/>
        </p:nvPicPr>
        <p:blipFill>
          <a:blip r:embed="rId3"/>
          <a:stretch>
            <a:fillRect/>
          </a:stretch>
        </p:blipFill>
        <p:spPr>
          <a:xfrm>
            <a:off x="26671" y="-1"/>
            <a:ext cx="9533101" cy="3066757"/>
          </a:xfrm>
          <a:prstGeom prst="rect">
            <a:avLst/>
          </a:prstGeom>
        </p:spPr>
      </p:pic>
      <p:pic>
        <p:nvPicPr>
          <p:cNvPr id="3" name="Picture 2">
            <a:extLst>
              <a:ext uri="{FF2B5EF4-FFF2-40B4-BE49-F238E27FC236}">
                <a16:creationId xmlns:a16="http://schemas.microsoft.com/office/drawing/2014/main" id="{8CA575DF-96BC-F549-496B-4CBD2D4EC4C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4" name="Picture 3">
            <a:extLst>
              <a:ext uri="{FF2B5EF4-FFF2-40B4-BE49-F238E27FC236}">
                <a16:creationId xmlns:a16="http://schemas.microsoft.com/office/drawing/2014/main" id="{326CB0F5-9A8E-EC24-E581-41878E4BE9DE}"/>
              </a:ext>
            </a:extLst>
          </p:cNvPr>
          <p:cNvPicPr>
            <a:picLocks noChangeAspect="1"/>
          </p:cNvPicPr>
          <p:nvPr/>
        </p:nvPicPr>
        <p:blipFill>
          <a:blip r:embed="rId5"/>
          <a:stretch>
            <a:fillRect/>
          </a:stretch>
        </p:blipFill>
        <p:spPr>
          <a:xfrm>
            <a:off x="2171236" y="6544606"/>
            <a:ext cx="9902229" cy="204838"/>
          </a:xfrm>
          <a:prstGeom prst="rect">
            <a:avLst/>
          </a:prstGeom>
        </p:spPr>
      </p:pic>
      <p:sp>
        <p:nvSpPr>
          <p:cNvPr id="5" name="TextBox 4">
            <a:extLst>
              <a:ext uri="{FF2B5EF4-FFF2-40B4-BE49-F238E27FC236}">
                <a16:creationId xmlns:a16="http://schemas.microsoft.com/office/drawing/2014/main" id="{F596558B-0D02-0EF0-A6F2-398B536FE4C4}"/>
              </a:ext>
            </a:extLst>
          </p:cNvPr>
          <p:cNvSpPr txBox="1"/>
          <p:nvPr/>
        </p:nvSpPr>
        <p:spPr>
          <a:xfrm>
            <a:off x="2632228" y="994768"/>
            <a:ext cx="6133512" cy="1200329"/>
          </a:xfrm>
          <a:prstGeom prst="rect">
            <a:avLst/>
          </a:prstGeom>
          <a:noFill/>
        </p:spPr>
        <p:txBody>
          <a:bodyPr wrap="square">
            <a:spAutoFit/>
          </a:bodyPr>
          <a:lstStyle/>
          <a:p>
            <a:pPr algn="ctr"/>
            <a:br>
              <a:rPr lang="en-US" sz="3600" b="1" dirty="0">
                <a:solidFill>
                  <a:schemeClr val="bg1"/>
                </a:solidFill>
              </a:rPr>
            </a:br>
            <a:r>
              <a:rPr lang="en-US" sz="3600" b="1" dirty="0">
                <a:solidFill>
                  <a:schemeClr val="bg1"/>
                </a:solidFill>
              </a:rPr>
              <a:t>5.5 Project Scheduling</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Shape 409"/>
        <p:cNvGrpSpPr/>
        <p:nvPr/>
      </p:nvGrpSpPr>
      <p:grpSpPr>
        <a:xfrm>
          <a:off x="0" y="0"/>
          <a:ext cx="0" cy="0"/>
          <a:chOff x="0" y="0"/>
          <a:chExt cx="0" cy="0"/>
        </a:xfrm>
      </p:grpSpPr>
      <p:pic>
        <p:nvPicPr>
          <p:cNvPr id="412" name="Google Shape;412;p31"/>
          <p:cNvPicPr preferRelativeResize="0"/>
          <p:nvPr/>
        </p:nvPicPr>
        <p:blipFill rotWithShape="1">
          <a:blip r:embed="rId3">
            <a:alphaModFix/>
          </a:blip>
          <a:srcRect/>
          <a:stretch/>
        </p:blipFill>
        <p:spPr>
          <a:xfrm>
            <a:off x="9402166" y="1812373"/>
            <a:ext cx="1964886" cy="4260574"/>
          </a:xfrm>
          <a:prstGeom prst="rect">
            <a:avLst/>
          </a:prstGeom>
          <a:noFill/>
          <a:ln>
            <a:noFill/>
          </a:ln>
        </p:spPr>
      </p:pic>
      <p:sp>
        <p:nvSpPr>
          <p:cNvPr id="413" name="Google Shape;413;p31"/>
          <p:cNvSpPr/>
          <p:nvPr/>
        </p:nvSpPr>
        <p:spPr>
          <a:xfrm>
            <a:off x="642784" y="2070864"/>
            <a:ext cx="7927475" cy="23083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dirty="0">
                <a:solidFill>
                  <a:srgbClr val="002060"/>
                </a:solidFill>
                <a:latin typeface="Calibri"/>
                <a:ea typeface="Calibri"/>
                <a:cs typeface="Calibri"/>
                <a:sym typeface="Calibri"/>
              </a:rPr>
              <a:t>In project management, a schedule is a listing of a project milestone activities, and deliverables, usually intended </a:t>
            </a:r>
            <a:r>
              <a:rPr lang="en-US" sz="3600" b="1" dirty="0">
                <a:solidFill>
                  <a:srgbClr val="002060"/>
                </a:solidFill>
                <a:latin typeface="Calibri"/>
                <a:ea typeface="Calibri"/>
                <a:cs typeface="Calibri"/>
                <a:sym typeface="Calibri"/>
              </a:rPr>
              <a:t>start and finish dates. </a:t>
            </a:r>
            <a:endParaRPr sz="3600" b="1" dirty="0">
              <a:solidFill>
                <a:srgbClr val="002060"/>
              </a:solidFill>
              <a:latin typeface="Century Gothic"/>
              <a:ea typeface="Century Gothic"/>
              <a:cs typeface="Century Gothic"/>
              <a:sym typeface="Century Gothic"/>
            </a:endParaRPr>
          </a:p>
        </p:txBody>
      </p:sp>
      <p:pic>
        <p:nvPicPr>
          <p:cNvPr id="2" name="Picture 1">
            <a:extLst>
              <a:ext uri="{FF2B5EF4-FFF2-40B4-BE49-F238E27FC236}">
                <a16:creationId xmlns:a16="http://schemas.microsoft.com/office/drawing/2014/main" id="{240FB800-CDD9-7BCE-D7CC-16EB7874AA6F}"/>
              </a:ext>
            </a:extLst>
          </p:cNvPr>
          <p:cNvPicPr>
            <a:picLocks noChangeAspect="1"/>
          </p:cNvPicPr>
          <p:nvPr/>
        </p:nvPicPr>
        <p:blipFill>
          <a:blip r:embed="rId4"/>
          <a:stretch>
            <a:fillRect/>
          </a:stretch>
        </p:blipFill>
        <p:spPr>
          <a:xfrm>
            <a:off x="26671" y="-20047"/>
            <a:ext cx="9533101" cy="1610200"/>
          </a:xfrm>
          <a:prstGeom prst="rect">
            <a:avLst/>
          </a:prstGeom>
        </p:spPr>
      </p:pic>
      <p:pic>
        <p:nvPicPr>
          <p:cNvPr id="3" name="Picture 2">
            <a:extLst>
              <a:ext uri="{FF2B5EF4-FFF2-40B4-BE49-F238E27FC236}">
                <a16:creationId xmlns:a16="http://schemas.microsoft.com/office/drawing/2014/main" id="{4708C822-D133-BEA3-03C5-59DEC46EE40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4" name="Picture 3">
            <a:extLst>
              <a:ext uri="{FF2B5EF4-FFF2-40B4-BE49-F238E27FC236}">
                <a16:creationId xmlns:a16="http://schemas.microsoft.com/office/drawing/2014/main" id="{48642705-00DF-57A9-87C9-283807854B91}"/>
              </a:ext>
            </a:extLst>
          </p:cNvPr>
          <p:cNvPicPr>
            <a:picLocks noChangeAspect="1"/>
          </p:cNvPicPr>
          <p:nvPr/>
        </p:nvPicPr>
        <p:blipFill>
          <a:blip r:embed="rId6"/>
          <a:stretch>
            <a:fillRect/>
          </a:stretch>
        </p:blipFill>
        <p:spPr>
          <a:xfrm>
            <a:off x="2171236" y="6544606"/>
            <a:ext cx="9902229" cy="204838"/>
          </a:xfrm>
          <a:prstGeom prst="rect">
            <a:avLst/>
          </a:prstGeom>
        </p:spPr>
      </p:pic>
      <p:sp>
        <p:nvSpPr>
          <p:cNvPr id="5" name="TextBox 4">
            <a:extLst>
              <a:ext uri="{FF2B5EF4-FFF2-40B4-BE49-F238E27FC236}">
                <a16:creationId xmlns:a16="http://schemas.microsoft.com/office/drawing/2014/main" id="{FB5B80DC-4647-2B8A-1B7F-6508D866C97C}"/>
              </a:ext>
            </a:extLst>
          </p:cNvPr>
          <p:cNvSpPr txBox="1"/>
          <p:nvPr/>
        </p:nvSpPr>
        <p:spPr>
          <a:xfrm>
            <a:off x="2632228" y="493949"/>
            <a:ext cx="6133512" cy="584775"/>
          </a:xfrm>
          <a:prstGeom prst="rect">
            <a:avLst/>
          </a:prstGeom>
          <a:noFill/>
        </p:spPr>
        <p:txBody>
          <a:bodyPr wrap="square">
            <a:spAutoFit/>
          </a:bodyPr>
          <a:lstStyle/>
          <a:p>
            <a:pPr algn="ctr"/>
            <a:r>
              <a:rPr lang="en-US" sz="3200" b="1" dirty="0">
                <a:solidFill>
                  <a:schemeClr val="bg1"/>
                </a:solidFill>
              </a:rPr>
              <a:t>Project Scheduling</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Shape 419"/>
        <p:cNvGrpSpPr/>
        <p:nvPr/>
      </p:nvGrpSpPr>
      <p:grpSpPr>
        <a:xfrm>
          <a:off x="0" y="0"/>
          <a:ext cx="0" cy="0"/>
          <a:chOff x="0" y="0"/>
          <a:chExt cx="0" cy="0"/>
        </a:xfrm>
      </p:grpSpPr>
      <p:pic>
        <p:nvPicPr>
          <p:cNvPr id="421" name="Google Shape;421;p32"/>
          <p:cNvPicPr preferRelativeResize="0"/>
          <p:nvPr/>
        </p:nvPicPr>
        <p:blipFill rotWithShape="1">
          <a:blip r:embed="rId3">
            <a:alphaModFix/>
          </a:blip>
          <a:srcRect/>
          <a:stretch/>
        </p:blipFill>
        <p:spPr>
          <a:xfrm>
            <a:off x="10945754" y="169771"/>
            <a:ext cx="1170046" cy="1049235"/>
          </a:xfrm>
          <a:prstGeom prst="rect">
            <a:avLst/>
          </a:prstGeom>
          <a:noFill/>
          <a:ln>
            <a:noFill/>
          </a:ln>
        </p:spPr>
      </p:pic>
      <p:sp>
        <p:nvSpPr>
          <p:cNvPr id="423" name="Google Shape;423;p32"/>
          <p:cNvSpPr/>
          <p:nvPr/>
        </p:nvSpPr>
        <p:spPr>
          <a:xfrm>
            <a:off x="1130270" y="2390055"/>
            <a:ext cx="9080154" cy="3108543"/>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800" dirty="0">
                <a:solidFill>
                  <a:srgbClr val="002060"/>
                </a:solidFill>
                <a:latin typeface="arial"/>
                <a:ea typeface="arial"/>
                <a:cs typeface="arial"/>
                <a:sym typeface="arial"/>
              </a:rPr>
              <a:t>A </a:t>
            </a:r>
            <a:r>
              <a:rPr lang="en-US" sz="2800" b="1" dirty="0">
                <a:solidFill>
                  <a:srgbClr val="002060"/>
                </a:solidFill>
                <a:latin typeface="arial"/>
                <a:ea typeface="arial"/>
                <a:cs typeface="arial"/>
                <a:sym typeface="arial"/>
              </a:rPr>
              <a:t>Work Breakdown Structure</a:t>
            </a:r>
            <a:r>
              <a:rPr lang="en-US" sz="2800" dirty="0">
                <a:solidFill>
                  <a:srgbClr val="002060"/>
                </a:solidFill>
                <a:latin typeface="arial"/>
                <a:ea typeface="arial"/>
                <a:cs typeface="arial"/>
                <a:sym typeface="arial"/>
              </a:rPr>
              <a:t> (</a:t>
            </a:r>
            <a:r>
              <a:rPr lang="en-US" sz="2800" b="1" dirty="0">
                <a:solidFill>
                  <a:srgbClr val="002060"/>
                </a:solidFill>
                <a:latin typeface="arial"/>
                <a:ea typeface="arial"/>
                <a:cs typeface="arial"/>
                <a:sym typeface="arial"/>
              </a:rPr>
              <a:t>WBS</a:t>
            </a:r>
            <a:r>
              <a:rPr lang="en-US" sz="2800" dirty="0">
                <a:solidFill>
                  <a:srgbClr val="002060"/>
                </a:solidFill>
                <a:latin typeface="arial"/>
                <a:ea typeface="arial"/>
                <a:cs typeface="arial"/>
                <a:sym typeface="arial"/>
              </a:rPr>
              <a:t>) is a deliverable-oriented hierarchical decomposition of the </a:t>
            </a:r>
            <a:r>
              <a:rPr lang="en-US" sz="2800" b="1" dirty="0">
                <a:solidFill>
                  <a:srgbClr val="002060"/>
                </a:solidFill>
                <a:latin typeface="arial"/>
                <a:ea typeface="arial"/>
                <a:cs typeface="arial"/>
                <a:sym typeface="arial"/>
              </a:rPr>
              <a:t>work</a:t>
            </a:r>
            <a:r>
              <a:rPr lang="en-US" sz="2800" dirty="0">
                <a:solidFill>
                  <a:srgbClr val="002060"/>
                </a:solidFill>
                <a:latin typeface="arial"/>
                <a:ea typeface="arial"/>
                <a:cs typeface="arial"/>
                <a:sym typeface="arial"/>
              </a:rPr>
              <a:t> to be executed by the </a:t>
            </a:r>
            <a:r>
              <a:rPr lang="en-US" sz="2800" b="1" dirty="0">
                <a:solidFill>
                  <a:srgbClr val="002060"/>
                </a:solidFill>
                <a:latin typeface="arial"/>
                <a:ea typeface="arial"/>
                <a:cs typeface="arial"/>
                <a:sym typeface="arial"/>
              </a:rPr>
              <a:t>project</a:t>
            </a:r>
            <a:r>
              <a:rPr lang="en-US" sz="2800" dirty="0">
                <a:solidFill>
                  <a:srgbClr val="002060"/>
                </a:solidFill>
                <a:latin typeface="arial"/>
                <a:ea typeface="arial"/>
                <a:cs typeface="arial"/>
                <a:sym typeface="arial"/>
              </a:rPr>
              <a:t> team to accomplish the </a:t>
            </a:r>
            <a:r>
              <a:rPr lang="en-US" sz="2800" b="1" dirty="0">
                <a:solidFill>
                  <a:srgbClr val="002060"/>
                </a:solidFill>
                <a:latin typeface="arial"/>
                <a:ea typeface="arial"/>
                <a:cs typeface="arial"/>
                <a:sym typeface="arial"/>
              </a:rPr>
              <a:t>project</a:t>
            </a:r>
            <a:r>
              <a:rPr lang="en-US" sz="2800" dirty="0">
                <a:solidFill>
                  <a:srgbClr val="002060"/>
                </a:solidFill>
                <a:latin typeface="arial"/>
                <a:ea typeface="arial"/>
                <a:cs typeface="arial"/>
                <a:sym typeface="arial"/>
              </a:rPr>
              <a:t> objectives and create the required deliverables. </a:t>
            </a:r>
            <a:endParaRPr dirty="0">
              <a:solidFill>
                <a:srgbClr val="002060"/>
              </a:solidFill>
            </a:endParaRPr>
          </a:p>
          <a:p>
            <a:pPr marL="0" marR="0" lvl="0" indent="0" algn="just" rtl="0">
              <a:spcBef>
                <a:spcPts val="0"/>
              </a:spcBef>
              <a:spcAft>
                <a:spcPts val="0"/>
              </a:spcAft>
              <a:buNone/>
            </a:pPr>
            <a:r>
              <a:rPr lang="en-US" sz="2800" dirty="0">
                <a:solidFill>
                  <a:srgbClr val="002060"/>
                </a:solidFill>
                <a:latin typeface="arial"/>
                <a:ea typeface="arial"/>
                <a:cs typeface="arial"/>
                <a:sym typeface="arial"/>
              </a:rPr>
              <a:t>A </a:t>
            </a:r>
            <a:r>
              <a:rPr lang="en-US" sz="2800" b="1" dirty="0">
                <a:solidFill>
                  <a:srgbClr val="002060"/>
                </a:solidFill>
                <a:latin typeface="arial"/>
                <a:ea typeface="arial"/>
                <a:cs typeface="arial"/>
                <a:sym typeface="arial"/>
              </a:rPr>
              <a:t>WBS</a:t>
            </a:r>
            <a:r>
              <a:rPr lang="en-US" sz="2800" dirty="0">
                <a:solidFill>
                  <a:srgbClr val="002060"/>
                </a:solidFill>
                <a:latin typeface="arial"/>
                <a:ea typeface="arial"/>
                <a:cs typeface="arial"/>
                <a:sym typeface="arial"/>
              </a:rPr>
              <a:t> is the cornerstone of effective </a:t>
            </a:r>
            <a:r>
              <a:rPr lang="en-US" sz="2800" b="1" dirty="0">
                <a:solidFill>
                  <a:srgbClr val="002060"/>
                </a:solidFill>
                <a:latin typeface="arial"/>
                <a:ea typeface="arial"/>
                <a:cs typeface="arial"/>
                <a:sym typeface="arial"/>
              </a:rPr>
              <a:t>project</a:t>
            </a:r>
            <a:r>
              <a:rPr lang="en-US" sz="2800" dirty="0">
                <a:solidFill>
                  <a:srgbClr val="002060"/>
                </a:solidFill>
                <a:latin typeface="arial"/>
                <a:ea typeface="arial"/>
                <a:cs typeface="arial"/>
                <a:sym typeface="arial"/>
              </a:rPr>
              <a:t> planning, execution, controlling, monitoring, and reporting.</a:t>
            </a:r>
            <a:endParaRPr sz="2800" dirty="0">
              <a:solidFill>
                <a:srgbClr val="002060"/>
              </a:solidFill>
              <a:latin typeface="Century Gothic"/>
              <a:ea typeface="Century Gothic"/>
              <a:cs typeface="Century Gothic"/>
              <a:sym typeface="Century Gothic"/>
            </a:endParaRPr>
          </a:p>
        </p:txBody>
      </p:sp>
      <p:pic>
        <p:nvPicPr>
          <p:cNvPr id="2" name="Picture 1">
            <a:extLst>
              <a:ext uri="{FF2B5EF4-FFF2-40B4-BE49-F238E27FC236}">
                <a16:creationId xmlns:a16="http://schemas.microsoft.com/office/drawing/2014/main" id="{1DD7F573-8AD3-0FDE-5999-C37A4599EC37}"/>
              </a:ext>
            </a:extLst>
          </p:cNvPr>
          <p:cNvPicPr>
            <a:picLocks noChangeAspect="1"/>
          </p:cNvPicPr>
          <p:nvPr/>
        </p:nvPicPr>
        <p:blipFill>
          <a:blip r:embed="rId4"/>
          <a:stretch>
            <a:fillRect/>
          </a:stretch>
        </p:blipFill>
        <p:spPr>
          <a:xfrm>
            <a:off x="26671" y="-342324"/>
            <a:ext cx="9533101" cy="2373860"/>
          </a:xfrm>
          <a:prstGeom prst="rect">
            <a:avLst/>
          </a:prstGeom>
        </p:spPr>
      </p:pic>
      <p:pic>
        <p:nvPicPr>
          <p:cNvPr id="3" name="Picture 2">
            <a:extLst>
              <a:ext uri="{FF2B5EF4-FFF2-40B4-BE49-F238E27FC236}">
                <a16:creationId xmlns:a16="http://schemas.microsoft.com/office/drawing/2014/main" id="{74B3D20D-7BB1-40B9-114B-45CCBD36969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4" name="Picture 3">
            <a:extLst>
              <a:ext uri="{FF2B5EF4-FFF2-40B4-BE49-F238E27FC236}">
                <a16:creationId xmlns:a16="http://schemas.microsoft.com/office/drawing/2014/main" id="{BD5D8F05-A30D-474D-D392-37C5727BEAEE}"/>
              </a:ext>
            </a:extLst>
          </p:cNvPr>
          <p:cNvPicPr>
            <a:picLocks noChangeAspect="1"/>
          </p:cNvPicPr>
          <p:nvPr/>
        </p:nvPicPr>
        <p:blipFill>
          <a:blip r:embed="rId6"/>
          <a:stretch>
            <a:fillRect/>
          </a:stretch>
        </p:blipFill>
        <p:spPr>
          <a:xfrm>
            <a:off x="2171236" y="6544606"/>
            <a:ext cx="9902229" cy="204838"/>
          </a:xfrm>
          <a:prstGeom prst="rect">
            <a:avLst/>
          </a:prstGeom>
        </p:spPr>
      </p:pic>
      <p:sp>
        <p:nvSpPr>
          <p:cNvPr id="5" name="TextBox 4">
            <a:extLst>
              <a:ext uri="{FF2B5EF4-FFF2-40B4-BE49-F238E27FC236}">
                <a16:creationId xmlns:a16="http://schemas.microsoft.com/office/drawing/2014/main" id="{45E2E954-E939-64B0-89E3-4DB11EAEF4BD}"/>
              </a:ext>
            </a:extLst>
          </p:cNvPr>
          <p:cNvSpPr txBox="1"/>
          <p:nvPr/>
        </p:nvSpPr>
        <p:spPr>
          <a:xfrm>
            <a:off x="2632228" y="493949"/>
            <a:ext cx="6133512" cy="1569660"/>
          </a:xfrm>
          <a:prstGeom prst="rect">
            <a:avLst/>
          </a:prstGeom>
          <a:noFill/>
        </p:spPr>
        <p:txBody>
          <a:bodyPr wrap="square">
            <a:spAutoFit/>
          </a:bodyPr>
          <a:lstStyle/>
          <a:p>
            <a:pPr algn="ctr"/>
            <a:r>
              <a:rPr lang="en-US" sz="3200" b="1" dirty="0">
                <a:solidFill>
                  <a:schemeClr val="bg1"/>
                </a:solidFill>
              </a:rPr>
              <a:t>Organizing Tasks: </a:t>
            </a:r>
            <a:br>
              <a:rPr lang="en-US" sz="3200" b="1" dirty="0">
                <a:solidFill>
                  <a:schemeClr val="bg1"/>
                </a:solidFill>
              </a:rPr>
            </a:br>
            <a:r>
              <a:rPr lang="en-US" sz="3200" b="1" dirty="0">
                <a:solidFill>
                  <a:schemeClr val="bg1"/>
                </a:solidFill>
              </a:rPr>
              <a:t> 1- The Work Breakdown Structure (WBS)</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Shape 428"/>
        <p:cNvGrpSpPr/>
        <p:nvPr/>
      </p:nvGrpSpPr>
      <p:grpSpPr>
        <a:xfrm>
          <a:off x="0" y="0"/>
          <a:ext cx="0" cy="0"/>
          <a:chOff x="0" y="0"/>
          <a:chExt cx="0" cy="0"/>
        </a:xfrm>
      </p:grpSpPr>
      <p:pic>
        <p:nvPicPr>
          <p:cNvPr id="430" name="Google Shape;430;p33"/>
          <p:cNvPicPr preferRelativeResize="0"/>
          <p:nvPr/>
        </p:nvPicPr>
        <p:blipFill rotWithShape="1">
          <a:blip r:embed="rId3">
            <a:alphaModFix/>
          </a:blip>
          <a:srcRect/>
          <a:stretch/>
        </p:blipFill>
        <p:spPr>
          <a:xfrm>
            <a:off x="10945754" y="169771"/>
            <a:ext cx="1170046" cy="1049235"/>
          </a:xfrm>
          <a:prstGeom prst="rect">
            <a:avLst/>
          </a:prstGeom>
          <a:noFill/>
          <a:ln>
            <a:noFill/>
          </a:ln>
        </p:spPr>
      </p:pic>
      <p:sp>
        <p:nvSpPr>
          <p:cNvPr id="432" name="Google Shape;432;p33"/>
          <p:cNvSpPr/>
          <p:nvPr/>
        </p:nvSpPr>
        <p:spPr>
          <a:xfrm>
            <a:off x="484094" y="1932326"/>
            <a:ext cx="11223811" cy="3970318"/>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000" b="1" dirty="0">
                <a:solidFill>
                  <a:srgbClr val="002060"/>
                </a:solidFill>
                <a:latin typeface="Open Sans"/>
                <a:ea typeface="Open Sans"/>
                <a:cs typeface="Open Sans"/>
                <a:sym typeface="Open Sans"/>
              </a:rPr>
              <a:t>A good WBS should exhibit the following characteristics:</a:t>
            </a:r>
            <a:endParaRPr dirty="0">
              <a:solidFill>
                <a:srgbClr val="002060"/>
              </a:solidFill>
            </a:endParaRPr>
          </a:p>
          <a:p>
            <a:pPr marL="0" marR="0" lvl="0" indent="-114300" algn="just" rtl="0">
              <a:spcBef>
                <a:spcPts val="0"/>
              </a:spcBef>
              <a:spcAft>
                <a:spcPts val="0"/>
              </a:spcAft>
              <a:buClr>
                <a:srgbClr val="7030A0"/>
              </a:buClr>
              <a:buSzPts val="1800"/>
              <a:buFont typeface="Arial"/>
              <a:buChar char="•"/>
            </a:pPr>
            <a:r>
              <a:rPr lang="en-US" sz="1800" b="1" dirty="0">
                <a:solidFill>
                  <a:srgbClr val="002060"/>
                </a:solidFill>
                <a:latin typeface="Century Gothic"/>
                <a:ea typeface="Century Gothic"/>
                <a:cs typeface="Century Gothic"/>
                <a:sym typeface="Century Gothic"/>
              </a:rPr>
              <a:t>Definable</a:t>
            </a:r>
            <a:r>
              <a:rPr lang="en-US" sz="1800" dirty="0">
                <a:solidFill>
                  <a:srgbClr val="002060"/>
                </a:solidFill>
                <a:latin typeface="Century Gothic"/>
                <a:ea typeface="Century Gothic"/>
                <a:cs typeface="Century Gothic"/>
                <a:sym typeface="Century Gothic"/>
              </a:rPr>
              <a:t>—can be described and easily understood by project participants.</a:t>
            </a:r>
            <a:endParaRPr dirty="0">
              <a:solidFill>
                <a:srgbClr val="002060"/>
              </a:solidFill>
            </a:endParaRPr>
          </a:p>
          <a:p>
            <a:pPr marL="0" marR="0" lvl="0" indent="-114300" algn="just" rtl="0">
              <a:spcBef>
                <a:spcPts val="0"/>
              </a:spcBef>
              <a:spcAft>
                <a:spcPts val="0"/>
              </a:spcAft>
              <a:buClr>
                <a:srgbClr val="7030A0"/>
              </a:buClr>
              <a:buSzPts val="1800"/>
              <a:buFont typeface="Arial"/>
              <a:buChar char="•"/>
            </a:pPr>
            <a:r>
              <a:rPr lang="en-US" sz="1800" b="1" dirty="0">
                <a:solidFill>
                  <a:srgbClr val="002060"/>
                </a:solidFill>
                <a:latin typeface="Century Gothic"/>
                <a:ea typeface="Century Gothic"/>
                <a:cs typeface="Century Gothic"/>
                <a:sym typeface="Century Gothic"/>
              </a:rPr>
              <a:t>Manageable</a:t>
            </a:r>
            <a:r>
              <a:rPr lang="en-US" sz="1800" dirty="0">
                <a:solidFill>
                  <a:srgbClr val="002060"/>
                </a:solidFill>
                <a:latin typeface="Century Gothic"/>
                <a:ea typeface="Century Gothic"/>
                <a:cs typeface="Century Gothic"/>
                <a:sym typeface="Century Gothic"/>
              </a:rPr>
              <a:t>—a meaningful unit of work where specific responsibility and authority can be assigned to a responsible individual.</a:t>
            </a:r>
            <a:endParaRPr dirty="0">
              <a:solidFill>
                <a:srgbClr val="002060"/>
              </a:solidFill>
            </a:endParaRPr>
          </a:p>
          <a:p>
            <a:pPr marL="0" marR="0" lvl="0" indent="-114300" algn="just" rtl="0">
              <a:spcBef>
                <a:spcPts val="0"/>
              </a:spcBef>
              <a:spcAft>
                <a:spcPts val="0"/>
              </a:spcAft>
              <a:buClr>
                <a:srgbClr val="7030A0"/>
              </a:buClr>
              <a:buSzPts val="1800"/>
              <a:buFont typeface="Arial"/>
              <a:buChar char="•"/>
            </a:pPr>
            <a:r>
              <a:rPr lang="en-US" sz="1800" b="1" dirty="0" err="1">
                <a:solidFill>
                  <a:srgbClr val="002060"/>
                </a:solidFill>
                <a:latin typeface="Century Gothic"/>
                <a:ea typeface="Century Gothic"/>
                <a:cs typeface="Century Gothic"/>
                <a:sym typeface="Century Gothic"/>
              </a:rPr>
              <a:t>Estimateable</a:t>
            </a:r>
            <a:r>
              <a:rPr lang="en-US" sz="1800" dirty="0">
                <a:solidFill>
                  <a:srgbClr val="002060"/>
                </a:solidFill>
                <a:latin typeface="Century Gothic"/>
                <a:ea typeface="Century Gothic"/>
                <a:cs typeface="Century Gothic"/>
                <a:sym typeface="Century Gothic"/>
              </a:rPr>
              <a:t>—duration can be estimated in time required to complete, and cost can be estimated in resources required to complete.</a:t>
            </a:r>
            <a:endParaRPr dirty="0">
              <a:solidFill>
                <a:srgbClr val="002060"/>
              </a:solidFill>
            </a:endParaRPr>
          </a:p>
          <a:p>
            <a:pPr marL="0" marR="0" lvl="0" indent="-114300" algn="just" rtl="0">
              <a:spcBef>
                <a:spcPts val="0"/>
              </a:spcBef>
              <a:spcAft>
                <a:spcPts val="0"/>
              </a:spcAft>
              <a:buClr>
                <a:srgbClr val="7030A0"/>
              </a:buClr>
              <a:buSzPts val="1800"/>
              <a:buFont typeface="Arial"/>
              <a:buChar char="•"/>
            </a:pPr>
            <a:r>
              <a:rPr lang="en-US" sz="1800" b="1" dirty="0">
                <a:solidFill>
                  <a:srgbClr val="002060"/>
                </a:solidFill>
                <a:latin typeface="Century Gothic"/>
                <a:ea typeface="Century Gothic"/>
                <a:cs typeface="Century Gothic"/>
                <a:sym typeface="Century Gothic"/>
              </a:rPr>
              <a:t>Independent</a:t>
            </a:r>
            <a:r>
              <a:rPr lang="en-US" sz="1800" dirty="0">
                <a:solidFill>
                  <a:srgbClr val="002060"/>
                </a:solidFill>
                <a:latin typeface="Century Gothic"/>
                <a:ea typeface="Century Gothic"/>
                <a:cs typeface="Century Gothic"/>
                <a:sym typeface="Century Gothic"/>
              </a:rPr>
              <a:t>—minimum interface with or dependence on other ongoing elements (i.e., assignable to a single control account, and clearly distinguishable from other work packages).</a:t>
            </a:r>
            <a:endParaRPr dirty="0">
              <a:solidFill>
                <a:srgbClr val="002060"/>
              </a:solidFill>
            </a:endParaRPr>
          </a:p>
          <a:p>
            <a:pPr marL="0" marR="0" lvl="0" indent="-114300" algn="just" rtl="0">
              <a:spcBef>
                <a:spcPts val="0"/>
              </a:spcBef>
              <a:spcAft>
                <a:spcPts val="0"/>
              </a:spcAft>
              <a:buClr>
                <a:srgbClr val="7030A0"/>
              </a:buClr>
              <a:buSzPts val="1800"/>
              <a:buFont typeface="Arial"/>
              <a:buChar char="•"/>
            </a:pPr>
            <a:r>
              <a:rPr lang="en-US" sz="1800" b="1" dirty="0" err="1">
                <a:solidFill>
                  <a:srgbClr val="002060"/>
                </a:solidFill>
                <a:latin typeface="Century Gothic"/>
                <a:ea typeface="Century Gothic"/>
                <a:cs typeface="Century Gothic"/>
                <a:sym typeface="Century Gothic"/>
              </a:rPr>
              <a:t>Integratable</a:t>
            </a:r>
            <a:r>
              <a:rPr lang="en-US" sz="1800" dirty="0">
                <a:solidFill>
                  <a:srgbClr val="002060"/>
                </a:solidFill>
                <a:latin typeface="Century Gothic"/>
                <a:ea typeface="Century Gothic"/>
                <a:cs typeface="Century Gothic"/>
                <a:sym typeface="Century Gothic"/>
              </a:rPr>
              <a:t>—integrates with other project work elements and with higher level cost estimates and schedules to include the entire project.</a:t>
            </a:r>
            <a:endParaRPr dirty="0">
              <a:solidFill>
                <a:srgbClr val="002060"/>
              </a:solidFill>
            </a:endParaRPr>
          </a:p>
          <a:p>
            <a:pPr marL="0" marR="0" lvl="0" indent="-114300" algn="just" rtl="0">
              <a:spcBef>
                <a:spcPts val="0"/>
              </a:spcBef>
              <a:spcAft>
                <a:spcPts val="0"/>
              </a:spcAft>
              <a:buClr>
                <a:srgbClr val="7030A0"/>
              </a:buClr>
              <a:buSzPts val="1800"/>
              <a:buFont typeface="Arial"/>
              <a:buChar char="•"/>
            </a:pPr>
            <a:r>
              <a:rPr lang="en-US" sz="1800" b="1" dirty="0">
                <a:solidFill>
                  <a:srgbClr val="002060"/>
                </a:solidFill>
                <a:latin typeface="Century Gothic"/>
                <a:ea typeface="Century Gothic"/>
                <a:cs typeface="Century Gothic"/>
                <a:sym typeface="Century Gothic"/>
              </a:rPr>
              <a:t>Measurable</a:t>
            </a:r>
            <a:r>
              <a:rPr lang="en-US" sz="1800" dirty="0">
                <a:solidFill>
                  <a:srgbClr val="002060"/>
                </a:solidFill>
                <a:latin typeface="Century Gothic"/>
                <a:ea typeface="Century Gothic"/>
                <a:cs typeface="Century Gothic"/>
                <a:sym typeface="Century Gothic"/>
              </a:rPr>
              <a:t>—can be used to measure progress; has start and completion dates and measurable interim milestones.</a:t>
            </a:r>
            <a:endParaRPr dirty="0">
              <a:solidFill>
                <a:srgbClr val="002060"/>
              </a:solidFill>
            </a:endParaRPr>
          </a:p>
          <a:p>
            <a:pPr marL="0" marR="0" lvl="0" indent="-114300" algn="just" rtl="0">
              <a:spcBef>
                <a:spcPts val="0"/>
              </a:spcBef>
              <a:spcAft>
                <a:spcPts val="0"/>
              </a:spcAft>
              <a:buClr>
                <a:srgbClr val="7030A0"/>
              </a:buClr>
              <a:buSzPts val="1800"/>
              <a:buFont typeface="Arial"/>
              <a:buChar char="•"/>
            </a:pPr>
            <a:r>
              <a:rPr lang="en-US" sz="1800" b="1" dirty="0">
                <a:solidFill>
                  <a:srgbClr val="002060"/>
                </a:solidFill>
                <a:latin typeface="Century Gothic"/>
                <a:ea typeface="Century Gothic"/>
                <a:cs typeface="Century Gothic"/>
                <a:sym typeface="Century Gothic"/>
              </a:rPr>
              <a:t>Adaptable</a:t>
            </a:r>
            <a:r>
              <a:rPr lang="en-US" sz="1800" dirty="0">
                <a:solidFill>
                  <a:srgbClr val="002060"/>
                </a:solidFill>
                <a:latin typeface="Century Gothic"/>
                <a:ea typeface="Century Gothic"/>
                <a:cs typeface="Century Gothic"/>
                <a:sym typeface="Century Gothic"/>
              </a:rPr>
              <a:t>—sufficiently flexible so the addition/elimination of work scope can be readily accommodated in the WBS framework.</a:t>
            </a:r>
            <a:endParaRPr sz="1800" b="0" i="0" u="none" strike="noStrike" dirty="0">
              <a:solidFill>
                <a:srgbClr val="002060"/>
              </a:solidFill>
              <a:latin typeface="Open Sans"/>
              <a:ea typeface="Open Sans"/>
              <a:cs typeface="Open Sans"/>
              <a:sym typeface="Open Sans"/>
            </a:endParaRPr>
          </a:p>
        </p:txBody>
      </p:sp>
      <p:pic>
        <p:nvPicPr>
          <p:cNvPr id="2" name="Picture 1">
            <a:extLst>
              <a:ext uri="{FF2B5EF4-FFF2-40B4-BE49-F238E27FC236}">
                <a16:creationId xmlns:a16="http://schemas.microsoft.com/office/drawing/2014/main" id="{858BAF9C-DA04-C8FB-FD88-DD8F0CACED05}"/>
              </a:ext>
            </a:extLst>
          </p:cNvPr>
          <p:cNvPicPr>
            <a:picLocks noChangeAspect="1"/>
          </p:cNvPicPr>
          <p:nvPr/>
        </p:nvPicPr>
        <p:blipFill>
          <a:blip r:embed="rId4"/>
          <a:stretch>
            <a:fillRect/>
          </a:stretch>
        </p:blipFill>
        <p:spPr>
          <a:xfrm>
            <a:off x="0" y="0"/>
            <a:ext cx="10438228" cy="1913206"/>
          </a:xfrm>
          <a:prstGeom prst="rect">
            <a:avLst/>
          </a:prstGeom>
        </p:spPr>
      </p:pic>
      <p:pic>
        <p:nvPicPr>
          <p:cNvPr id="3" name="Picture 2">
            <a:extLst>
              <a:ext uri="{FF2B5EF4-FFF2-40B4-BE49-F238E27FC236}">
                <a16:creationId xmlns:a16="http://schemas.microsoft.com/office/drawing/2014/main" id="{9432436C-65EE-3C14-154B-5618E4A0996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4" name="Picture 3">
            <a:extLst>
              <a:ext uri="{FF2B5EF4-FFF2-40B4-BE49-F238E27FC236}">
                <a16:creationId xmlns:a16="http://schemas.microsoft.com/office/drawing/2014/main" id="{4D1E9B9A-728F-A01E-989F-402702E20AC4}"/>
              </a:ext>
            </a:extLst>
          </p:cNvPr>
          <p:cNvPicPr>
            <a:picLocks noChangeAspect="1"/>
          </p:cNvPicPr>
          <p:nvPr/>
        </p:nvPicPr>
        <p:blipFill>
          <a:blip r:embed="rId6"/>
          <a:stretch>
            <a:fillRect/>
          </a:stretch>
        </p:blipFill>
        <p:spPr>
          <a:xfrm>
            <a:off x="2171236" y="6544606"/>
            <a:ext cx="9902229" cy="204838"/>
          </a:xfrm>
          <a:prstGeom prst="rect">
            <a:avLst/>
          </a:prstGeom>
        </p:spPr>
      </p:pic>
      <p:sp>
        <p:nvSpPr>
          <p:cNvPr id="5" name="TextBox 4">
            <a:extLst>
              <a:ext uri="{FF2B5EF4-FFF2-40B4-BE49-F238E27FC236}">
                <a16:creationId xmlns:a16="http://schemas.microsoft.com/office/drawing/2014/main" id="{6F841531-B179-D2EC-14DB-6851B613BFAD}"/>
              </a:ext>
            </a:extLst>
          </p:cNvPr>
          <p:cNvSpPr txBox="1"/>
          <p:nvPr/>
        </p:nvSpPr>
        <p:spPr>
          <a:xfrm>
            <a:off x="2632228" y="493949"/>
            <a:ext cx="7510578" cy="1077218"/>
          </a:xfrm>
          <a:prstGeom prst="rect">
            <a:avLst/>
          </a:prstGeom>
          <a:noFill/>
        </p:spPr>
        <p:txBody>
          <a:bodyPr wrap="square">
            <a:spAutoFit/>
          </a:bodyPr>
          <a:lstStyle/>
          <a:p>
            <a:pPr algn="ctr"/>
            <a:r>
              <a:rPr lang="en-US" sz="3200" b="1" dirty="0">
                <a:solidFill>
                  <a:schemeClr val="bg1"/>
                </a:solidFill>
              </a:rPr>
              <a:t>The Work Breakdown Structure (WBS)</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Shape 437"/>
        <p:cNvGrpSpPr/>
        <p:nvPr/>
      </p:nvGrpSpPr>
      <p:grpSpPr>
        <a:xfrm>
          <a:off x="0" y="0"/>
          <a:ext cx="0" cy="0"/>
          <a:chOff x="0" y="0"/>
          <a:chExt cx="0" cy="0"/>
        </a:xfrm>
      </p:grpSpPr>
      <p:sp>
        <p:nvSpPr>
          <p:cNvPr id="438" name="Google Shape;438;p34"/>
          <p:cNvSpPr txBox="1">
            <a:spLocks noGrp="1"/>
          </p:cNvSpPr>
          <p:nvPr>
            <p:ph type="body" idx="1"/>
          </p:nvPr>
        </p:nvSpPr>
        <p:spPr>
          <a:xfrm>
            <a:off x="590844" y="2171768"/>
            <a:ext cx="10142702" cy="3351381"/>
          </a:xfrm>
          <a:prstGeom prst="rect">
            <a:avLst/>
          </a:prstGeom>
          <a:noFill/>
          <a:ln>
            <a:noFill/>
          </a:ln>
        </p:spPr>
        <p:txBody>
          <a:bodyPr spcFirstLastPara="1" wrap="square" lIns="91425" tIns="45700" rIns="91425" bIns="45700" anchor="t" anchorCtr="0">
            <a:normAutofit fontScale="92500" lnSpcReduction="20000"/>
          </a:bodyPr>
          <a:lstStyle/>
          <a:p>
            <a:pPr marL="228600" lvl="0" indent="-228600" algn="l" rtl="0">
              <a:lnSpc>
                <a:spcPct val="120000"/>
              </a:lnSpc>
              <a:spcBef>
                <a:spcPts val="0"/>
              </a:spcBef>
              <a:spcAft>
                <a:spcPts val="0"/>
              </a:spcAft>
              <a:buSzPct val="100000"/>
              <a:buChar char="•"/>
            </a:pPr>
            <a:r>
              <a:rPr lang="en-US" sz="1600" dirty="0">
                <a:solidFill>
                  <a:srgbClr val="002060"/>
                </a:solidFill>
              </a:rPr>
              <a:t>Organizes elements with ‘sub-</a:t>
            </a:r>
            <a:br>
              <a:rPr lang="en-US" sz="1600" dirty="0">
                <a:solidFill>
                  <a:srgbClr val="002060"/>
                </a:solidFill>
              </a:rPr>
            </a:br>
            <a:r>
              <a:rPr lang="en-US" sz="1600" dirty="0">
                <a:solidFill>
                  <a:srgbClr val="002060"/>
                </a:solidFill>
              </a:rPr>
              <a:t>numbers.’ 1.2.3 is part of 1.2</a:t>
            </a:r>
            <a:endParaRPr sz="1600" dirty="0">
              <a:solidFill>
                <a:srgbClr val="002060"/>
              </a:solidFill>
            </a:endParaRPr>
          </a:p>
          <a:p>
            <a:pPr marL="228600" lvl="0" indent="-228600" algn="l" rtl="0">
              <a:lnSpc>
                <a:spcPct val="120000"/>
              </a:lnSpc>
              <a:spcBef>
                <a:spcPts val="1000"/>
              </a:spcBef>
              <a:spcAft>
                <a:spcPts val="0"/>
              </a:spcAft>
              <a:buSzPct val="100000"/>
              <a:buChar char="•"/>
            </a:pPr>
            <a:r>
              <a:rPr lang="en-US" sz="1600" dirty="0">
                <a:solidFill>
                  <a:srgbClr val="002060"/>
                </a:solidFill>
              </a:rPr>
              <a:t>Two types: product &amp; process</a:t>
            </a:r>
            <a:endParaRPr sz="1600" dirty="0">
              <a:solidFill>
                <a:srgbClr val="002060"/>
              </a:solidFill>
            </a:endParaRPr>
          </a:p>
          <a:p>
            <a:pPr marL="685800" lvl="1" indent="-228600" algn="l" rtl="0">
              <a:lnSpc>
                <a:spcPct val="120000"/>
              </a:lnSpc>
              <a:spcBef>
                <a:spcPts val="500"/>
              </a:spcBef>
              <a:spcAft>
                <a:spcPts val="0"/>
              </a:spcAft>
              <a:buSzPct val="100000"/>
              <a:buChar char="•"/>
            </a:pPr>
            <a:r>
              <a:rPr lang="en-US" sz="1400" dirty="0">
                <a:solidFill>
                  <a:srgbClr val="002060"/>
                </a:solidFill>
              </a:rPr>
              <a:t>Product divides by components</a:t>
            </a:r>
            <a:endParaRPr sz="1400" dirty="0">
              <a:solidFill>
                <a:srgbClr val="002060"/>
              </a:solidFill>
            </a:endParaRPr>
          </a:p>
          <a:p>
            <a:pPr marL="685800" lvl="1" indent="-228600" algn="l" rtl="0">
              <a:lnSpc>
                <a:spcPct val="120000"/>
              </a:lnSpc>
              <a:spcBef>
                <a:spcPts val="500"/>
              </a:spcBef>
              <a:spcAft>
                <a:spcPts val="0"/>
              </a:spcAft>
              <a:buSzPct val="100000"/>
              <a:buChar char="•"/>
            </a:pPr>
            <a:r>
              <a:rPr lang="en-US" sz="1400" dirty="0">
                <a:solidFill>
                  <a:srgbClr val="002060"/>
                </a:solidFill>
              </a:rPr>
              <a:t>Process divides by activities/tasks</a:t>
            </a:r>
            <a:endParaRPr sz="1400" dirty="0">
              <a:solidFill>
                <a:srgbClr val="002060"/>
              </a:solidFill>
            </a:endParaRPr>
          </a:p>
          <a:p>
            <a:pPr marL="228600" lvl="0" indent="-228600" algn="l" rtl="0">
              <a:lnSpc>
                <a:spcPct val="120000"/>
              </a:lnSpc>
              <a:spcBef>
                <a:spcPts val="1000"/>
              </a:spcBef>
              <a:spcAft>
                <a:spcPts val="0"/>
              </a:spcAft>
              <a:buSzPct val="100000"/>
              <a:buChar char="•"/>
            </a:pPr>
            <a:r>
              <a:rPr lang="en-US" sz="1600" dirty="0">
                <a:solidFill>
                  <a:srgbClr val="002060"/>
                </a:solidFill>
              </a:rPr>
              <a:t>Can be built ‘top down,’ </a:t>
            </a:r>
            <a:br>
              <a:rPr lang="en-US" sz="1600" dirty="0">
                <a:solidFill>
                  <a:srgbClr val="002060"/>
                </a:solidFill>
              </a:rPr>
            </a:br>
            <a:r>
              <a:rPr lang="en-US" sz="1600" dirty="0">
                <a:solidFill>
                  <a:srgbClr val="002060"/>
                </a:solidFill>
              </a:rPr>
              <a:t>‘bottom-up,’ or ‘rolling-wave’</a:t>
            </a:r>
            <a:endParaRPr sz="1600" dirty="0">
              <a:solidFill>
                <a:srgbClr val="002060"/>
              </a:solidFill>
            </a:endParaRPr>
          </a:p>
          <a:p>
            <a:pPr marL="228600" lvl="0" indent="-228600" algn="l" rtl="0">
              <a:lnSpc>
                <a:spcPct val="120000"/>
              </a:lnSpc>
              <a:spcBef>
                <a:spcPts val="1000"/>
              </a:spcBef>
              <a:spcAft>
                <a:spcPts val="0"/>
              </a:spcAft>
              <a:buSzPct val="100000"/>
              <a:buChar char="•"/>
            </a:pPr>
            <a:r>
              <a:rPr lang="en-US" sz="1600" dirty="0">
                <a:solidFill>
                  <a:srgbClr val="002060"/>
                </a:solidFill>
              </a:rPr>
              <a:t>A good way to organize brain-</a:t>
            </a:r>
            <a:br>
              <a:rPr lang="en-US" sz="1600" dirty="0">
                <a:solidFill>
                  <a:srgbClr val="002060"/>
                </a:solidFill>
              </a:rPr>
            </a:br>
            <a:r>
              <a:rPr lang="en-US" sz="1600" dirty="0">
                <a:solidFill>
                  <a:srgbClr val="002060"/>
                </a:solidFill>
              </a:rPr>
              <a:t>storming efforts early in the project</a:t>
            </a:r>
            <a:endParaRPr sz="1600" dirty="0">
              <a:solidFill>
                <a:srgbClr val="002060"/>
              </a:solidFill>
            </a:endParaRPr>
          </a:p>
          <a:p>
            <a:pPr marL="228600" lvl="0" indent="-228600" algn="l" rtl="0">
              <a:lnSpc>
                <a:spcPct val="120000"/>
              </a:lnSpc>
              <a:spcBef>
                <a:spcPts val="1000"/>
              </a:spcBef>
              <a:spcAft>
                <a:spcPts val="0"/>
              </a:spcAft>
              <a:buSzPct val="100000"/>
              <a:buChar char="•"/>
            </a:pPr>
            <a:r>
              <a:rPr lang="en-US" sz="1600" dirty="0">
                <a:solidFill>
                  <a:srgbClr val="002060"/>
                </a:solidFill>
              </a:rPr>
              <a:t>Sequencing of tasks or components </a:t>
            </a:r>
            <a:br>
              <a:rPr lang="en-US" sz="1600" dirty="0">
                <a:solidFill>
                  <a:srgbClr val="002060"/>
                </a:solidFill>
              </a:rPr>
            </a:br>
            <a:r>
              <a:rPr lang="en-US" sz="1600" dirty="0">
                <a:solidFill>
                  <a:srgbClr val="002060"/>
                </a:solidFill>
              </a:rPr>
              <a:t>isn’t needed until later in scheduling efforts</a:t>
            </a:r>
            <a:endParaRPr sz="1600" dirty="0">
              <a:solidFill>
                <a:srgbClr val="002060"/>
              </a:solidFill>
            </a:endParaRPr>
          </a:p>
          <a:p>
            <a:pPr marL="228600" lvl="0" indent="-139700" algn="l" rtl="0">
              <a:lnSpc>
                <a:spcPct val="120000"/>
              </a:lnSpc>
              <a:spcBef>
                <a:spcPts val="1000"/>
              </a:spcBef>
              <a:spcAft>
                <a:spcPts val="0"/>
              </a:spcAft>
              <a:buSzPct val="100000"/>
              <a:buNone/>
            </a:pPr>
            <a:endParaRPr sz="1600" dirty="0">
              <a:solidFill>
                <a:srgbClr val="002060"/>
              </a:solidFill>
            </a:endParaRPr>
          </a:p>
        </p:txBody>
      </p:sp>
      <p:pic>
        <p:nvPicPr>
          <p:cNvPr id="440" name="Google Shape;440;p34" descr="C:\Users\sam\Dropbox\Books\Project Team Leadership and Communication\curriculum\images\WorkBreakdownStructureText.png"/>
          <p:cNvPicPr preferRelativeResize="0"/>
          <p:nvPr/>
        </p:nvPicPr>
        <p:blipFill rotWithShape="1">
          <a:blip r:embed="rId3">
            <a:alphaModFix/>
          </a:blip>
          <a:srcRect/>
          <a:stretch/>
        </p:blipFill>
        <p:spPr>
          <a:xfrm>
            <a:off x="9318823" y="2080920"/>
            <a:ext cx="2409050" cy="3333673"/>
          </a:xfrm>
          <a:prstGeom prst="rect">
            <a:avLst/>
          </a:prstGeom>
          <a:noFill/>
          <a:ln>
            <a:noFill/>
          </a:ln>
        </p:spPr>
      </p:pic>
      <p:pic>
        <p:nvPicPr>
          <p:cNvPr id="441" name="Google Shape;441;p34" descr="C:\Users\sam\Dropbox\Books\Project Team Leadership and Communication\curriculum\images\WorkBreakdownStructure.png"/>
          <p:cNvPicPr preferRelativeResize="0"/>
          <p:nvPr/>
        </p:nvPicPr>
        <p:blipFill rotWithShape="1">
          <a:blip r:embed="rId4">
            <a:alphaModFix/>
          </a:blip>
          <a:srcRect/>
          <a:stretch/>
        </p:blipFill>
        <p:spPr>
          <a:xfrm>
            <a:off x="5170970" y="2189496"/>
            <a:ext cx="3888670" cy="2970439"/>
          </a:xfrm>
          <a:prstGeom prst="rect">
            <a:avLst/>
          </a:prstGeom>
          <a:noFill/>
          <a:ln>
            <a:noFill/>
          </a:ln>
        </p:spPr>
      </p:pic>
      <p:sp>
        <p:nvSpPr>
          <p:cNvPr id="442" name="Google Shape;442;p34"/>
          <p:cNvSpPr txBox="1"/>
          <p:nvPr/>
        </p:nvSpPr>
        <p:spPr>
          <a:xfrm>
            <a:off x="3795453" y="6257836"/>
            <a:ext cx="7932420" cy="600164"/>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US" sz="1100">
                <a:solidFill>
                  <a:schemeClr val="dk1"/>
                </a:solidFill>
                <a:latin typeface="Century Gothic"/>
                <a:ea typeface="Century Gothic"/>
                <a:cs typeface="Century Gothic"/>
                <a:sym typeface="Century Gothic"/>
              </a:rPr>
              <a:t>Diagrams: Malachowsky, Samuel. Project Team Leadership and Communication. Lintwood Press. 2018. p. 88.</a:t>
            </a:r>
            <a:endParaRPr/>
          </a:p>
          <a:p>
            <a:pPr marL="0" marR="0" lvl="0" indent="0" algn="r" rtl="0">
              <a:spcBef>
                <a:spcPts val="0"/>
              </a:spcBef>
              <a:spcAft>
                <a:spcPts val="0"/>
              </a:spcAft>
              <a:buNone/>
            </a:pPr>
            <a:r>
              <a:rPr lang="en-US" sz="1100">
                <a:solidFill>
                  <a:schemeClr val="dk1"/>
                </a:solidFill>
                <a:latin typeface="Century Gothic"/>
                <a:ea typeface="Century Gothic"/>
                <a:cs typeface="Century Gothic"/>
                <a:sym typeface="Century Gothic"/>
              </a:rPr>
              <a:t> Project Management Institute. A Guide to the Project Management Body of Knowledge – Fifth Edition. Project Management Institute Inc. p. 125-132. 2013.</a:t>
            </a:r>
            <a:endParaRPr/>
          </a:p>
        </p:txBody>
      </p:sp>
      <p:pic>
        <p:nvPicPr>
          <p:cNvPr id="443" name="Google Shape;443;p34"/>
          <p:cNvPicPr preferRelativeResize="0"/>
          <p:nvPr/>
        </p:nvPicPr>
        <p:blipFill rotWithShape="1">
          <a:blip r:embed="rId5">
            <a:alphaModFix/>
          </a:blip>
          <a:srcRect/>
          <a:stretch/>
        </p:blipFill>
        <p:spPr>
          <a:xfrm>
            <a:off x="10945754" y="169771"/>
            <a:ext cx="1170046" cy="1049235"/>
          </a:xfrm>
          <a:prstGeom prst="rect">
            <a:avLst/>
          </a:prstGeom>
          <a:noFill/>
          <a:ln>
            <a:noFill/>
          </a:ln>
        </p:spPr>
      </p:pic>
      <p:pic>
        <p:nvPicPr>
          <p:cNvPr id="2" name="Picture 1">
            <a:extLst>
              <a:ext uri="{FF2B5EF4-FFF2-40B4-BE49-F238E27FC236}">
                <a16:creationId xmlns:a16="http://schemas.microsoft.com/office/drawing/2014/main" id="{5B1EB556-08BB-ADFC-5D8D-0EEC282D6A0C}"/>
              </a:ext>
            </a:extLst>
          </p:cNvPr>
          <p:cNvPicPr>
            <a:picLocks noChangeAspect="1"/>
          </p:cNvPicPr>
          <p:nvPr/>
        </p:nvPicPr>
        <p:blipFill>
          <a:blip r:embed="rId6"/>
          <a:stretch>
            <a:fillRect/>
          </a:stretch>
        </p:blipFill>
        <p:spPr>
          <a:xfrm>
            <a:off x="0" y="-1596"/>
            <a:ext cx="10255348" cy="1973959"/>
          </a:xfrm>
          <a:prstGeom prst="rect">
            <a:avLst/>
          </a:prstGeom>
        </p:spPr>
      </p:pic>
      <p:pic>
        <p:nvPicPr>
          <p:cNvPr id="3" name="Picture 2">
            <a:extLst>
              <a:ext uri="{FF2B5EF4-FFF2-40B4-BE49-F238E27FC236}">
                <a16:creationId xmlns:a16="http://schemas.microsoft.com/office/drawing/2014/main" id="{124BDE95-494F-266C-A9A3-EB71996DFA73}"/>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4" name="Picture 3">
            <a:extLst>
              <a:ext uri="{FF2B5EF4-FFF2-40B4-BE49-F238E27FC236}">
                <a16:creationId xmlns:a16="http://schemas.microsoft.com/office/drawing/2014/main" id="{79BF8ED2-6BC0-90F2-A21C-B19E38461E29}"/>
              </a:ext>
            </a:extLst>
          </p:cNvPr>
          <p:cNvPicPr>
            <a:picLocks noChangeAspect="1"/>
          </p:cNvPicPr>
          <p:nvPr/>
        </p:nvPicPr>
        <p:blipFill>
          <a:blip r:embed="rId8"/>
          <a:stretch>
            <a:fillRect/>
          </a:stretch>
        </p:blipFill>
        <p:spPr>
          <a:xfrm>
            <a:off x="2164190" y="6688229"/>
            <a:ext cx="9902229" cy="204838"/>
          </a:xfrm>
          <a:prstGeom prst="rect">
            <a:avLst/>
          </a:prstGeom>
        </p:spPr>
      </p:pic>
      <p:sp>
        <p:nvSpPr>
          <p:cNvPr id="5" name="TextBox 4">
            <a:extLst>
              <a:ext uri="{FF2B5EF4-FFF2-40B4-BE49-F238E27FC236}">
                <a16:creationId xmlns:a16="http://schemas.microsoft.com/office/drawing/2014/main" id="{04317DCD-18F7-5139-5996-E202E6D29AB4}"/>
              </a:ext>
            </a:extLst>
          </p:cNvPr>
          <p:cNvSpPr txBox="1"/>
          <p:nvPr/>
        </p:nvSpPr>
        <p:spPr>
          <a:xfrm>
            <a:off x="2632227" y="493949"/>
            <a:ext cx="7468375" cy="1077218"/>
          </a:xfrm>
          <a:prstGeom prst="rect">
            <a:avLst/>
          </a:prstGeom>
          <a:noFill/>
        </p:spPr>
        <p:txBody>
          <a:bodyPr wrap="square">
            <a:spAutoFit/>
          </a:bodyPr>
          <a:lstStyle/>
          <a:p>
            <a:pPr algn="ctr"/>
            <a:r>
              <a:rPr lang="en-US" sz="3200" b="1" dirty="0">
                <a:solidFill>
                  <a:schemeClr val="bg1"/>
                </a:solidFill>
              </a:rPr>
              <a:t>The Work Breakdown Structure (WBS)</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Shape 449"/>
        <p:cNvGrpSpPr/>
        <p:nvPr/>
      </p:nvGrpSpPr>
      <p:grpSpPr>
        <a:xfrm>
          <a:off x="0" y="0"/>
          <a:ext cx="0" cy="0"/>
          <a:chOff x="0" y="0"/>
          <a:chExt cx="0" cy="0"/>
        </a:xfrm>
      </p:grpSpPr>
      <p:sp>
        <p:nvSpPr>
          <p:cNvPr id="450" name="Google Shape;450;p35"/>
          <p:cNvSpPr txBox="1">
            <a:spLocks noGrp="1"/>
          </p:cNvSpPr>
          <p:nvPr>
            <p:ph type="body" idx="1"/>
          </p:nvPr>
        </p:nvSpPr>
        <p:spPr>
          <a:xfrm>
            <a:off x="464234" y="2171769"/>
            <a:ext cx="10269311" cy="3294576"/>
          </a:xfrm>
          <a:prstGeom prst="rect">
            <a:avLst/>
          </a:prstGeom>
          <a:noFill/>
          <a:ln>
            <a:noFill/>
          </a:ln>
        </p:spPr>
        <p:txBody>
          <a:bodyPr spcFirstLastPara="1" wrap="square" lIns="91425" tIns="45700" rIns="91425" bIns="45700" anchor="t" anchorCtr="0">
            <a:normAutofit fontScale="92500" lnSpcReduction="20000"/>
          </a:bodyPr>
          <a:lstStyle/>
          <a:p>
            <a:pPr marL="0" lvl="0" indent="0" algn="l" rtl="0">
              <a:lnSpc>
                <a:spcPct val="120000"/>
              </a:lnSpc>
              <a:spcBef>
                <a:spcPts val="0"/>
              </a:spcBef>
              <a:spcAft>
                <a:spcPts val="0"/>
              </a:spcAft>
              <a:buSzPts val="2000"/>
              <a:buNone/>
            </a:pPr>
            <a:r>
              <a:rPr lang="en-US" sz="2400" dirty="0">
                <a:solidFill>
                  <a:srgbClr val="002060"/>
                </a:solidFill>
              </a:rPr>
              <a:t>How do you know when you’ve divided tasks into small enough ‘chunks’?</a:t>
            </a:r>
            <a:endParaRPr sz="2400" dirty="0">
              <a:solidFill>
                <a:srgbClr val="002060"/>
              </a:solidFill>
            </a:endParaRPr>
          </a:p>
          <a:p>
            <a:pPr marL="228600" lvl="0" indent="-228600" algn="l" rtl="0">
              <a:lnSpc>
                <a:spcPct val="120000"/>
              </a:lnSpc>
              <a:spcBef>
                <a:spcPts val="1000"/>
              </a:spcBef>
              <a:spcAft>
                <a:spcPts val="0"/>
              </a:spcAft>
              <a:buSzPts val="2000"/>
              <a:buChar char="•"/>
            </a:pPr>
            <a:r>
              <a:rPr lang="en-US" sz="2400" dirty="0">
                <a:solidFill>
                  <a:srgbClr val="002060"/>
                </a:solidFill>
              </a:rPr>
              <a:t>If tasks are too large, it becomes difficult to track progress</a:t>
            </a:r>
            <a:endParaRPr sz="2400" dirty="0">
              <a:solidFill>
                <a:srgbClr val="002060"/>
              </a:solidFill>
            </a:endParaRPr>
          </a:p>
          <a:p>
            <a:pPr marL="228600" lvl="0" indent="-228600" algn="l" rtl="0">
              <a:lnSpc>
                <a:spcPct val="120000"/>
              </a:lnSpc>
              <a:spcBef>
                <a:spcPts val="1000"/>
              </a:spcBef>
              <a:spcAft>
                <a:spcPts val="0"/>
              </a:spcAft>
              <a:buSzPts val="2000"/>
              <a:buChar char="•"/>
            </a:pPr>
            <a:r>
              <a:rPr lang="en-US" sz="2400" dirty="0">
                <a:solidFill>
                  <a:srgbClr val="002060"/>
                </a:solidFill>
              </a:rPr>
              <a:t>If tasks are too small, time is wasted micromanaging the project</a:t>
            </a:r>
            <a:endParaRPr sz="2400" dirty="0">
              <a:solidFill>
                <a:srgbClr val="002060"/>
              </a:solidFill>
            </a:endParaRPr>
          </a:p>
          <a:p>
            <a:pPr marL="228600" lvl="0" indent="-101600" algn="l" rtl="0">
              <a:lnSpc>
                <a:spcPct val="120000"/>
              </a:lnSpc>
              <a:spcBef>
                <a:spcPts val="1000"/>
              </a:spcBef>
              <a:spcAft>
                <a:spcPts val="0"/>
              </a:spcAft>
              <a:buSzPts val="2000"/>
              <a:buNone/>
            </a:pPr>
            <a:endParaRPr sz="2400" dirty="0">
              <a:solidFill>
                <a:srgbClr val="002060"/>
              </a:solidFill>
            </a:endParaRPr>
          </a:p>
          <a:p>
            <a:pPr marL="0" lvl="0" indent="0" algn="l" rtl="0">
              <a:lnSpc>
                <a:spcPct val="120000"/>
              </a:lnSpc>
              <a:spcBef>
                <a:spcPts val="1000"/>
              </a:spcBef>
              <a:spcAft>
                <a:spcPts val="0"/>
              </a:spcAft>
              <a:buSzPts val="2000"/>
              <a:buNone/>
            </a:pPr>
            <a:r>
              <a:rPr lang="en-US" sz="2400" dirty="0">
                <a:solidFill>
                  <a:srgbClr val="002060"/>
                </a:solidFill>
              </a:rPr>
              <a:t>Optimize with ‘The One-to-Two Rule,’ </a:t>
            </a:r>
            <a:br>
              <a:rPr lang="en-US" sz="2400" dirty="0">
                <a:solidFill>
                  <a:srgbClr val="002060"/>
                </a:solidFill>
              </a:rPr>
            </a:br>
            <a:r>
              <a:rPr lang="en-US" sz="2400" dirty="0">
                <a:solidFill>
                  <a:srgbClr val="002060"/>
                </a:solidFill>
              </a:rPr>
              <a:t>which states that tasks have been </a:t>
            </a:r>
            <a:br>
              <a:rPr lang="en-US" sz="2400" dirty="0">
                <a:solidFill>
                  <a:srgbClr val="002060"/>
                </a:solidFill>
              </a:rPr>
            </a:br>
            <a:r>
              <a:rPr lang="en-US" sz="2400" dirty="0">
                <a:solidFill>
                  <a:srgbClr val="002060"/>
                </a:solidFill>
              </a:rPr>
              <a:t>divided enough when each requires </a:t>
            </a:r>
            <a:br>
              <a:rPr lang="en-US" sz="2400" dirty="0">
                <a:solidFill>
                  <a:srgbClr val="002060"/>
                </a:solidFill>
              </a:rPr>
            </a:br>
            <a:r>
              <a:rPr lang="en-US" sz="2400" dirty="0">
                <a:solidFill>
                  <a:srgbClr val="002060"/>
                </a:solidFill>
              </a:rPr>
              <a:t>1-2 resources 1-2 weeks to complete it</a:t>
            </a:r>
            <a:endParaRPr sz="2400" dirty="0">
              <a:solidFill>
                <a:srgbClr val="002060"/>
              </a:solidFill>
            </a:endParaRPr>
          </a:p>
        </p:txBody>
      </p:sp>
      <p:pic>
        <p:nvPicPr>
          <p:cNvPr id="452" name="Google Shape;452;p35" descr="C:\Users\sam\Dropbox\Books\Project Team Leadership and Communication\curriculum\images\1to2Rule.png"/>
          <p:cNvPicPr preferRelativeResize="0"/>
          <p:nvPr/>
        </p:nvPicPr>
        <p:blipFill rotWithShape="1">
          <a:blip r:embed="rId3">
            <a:alphaModFix/>
          </a:blip>
          <a:srcRect/>
          <a:stretch/>
        </p:blipFill>
        <p:spPr>
          <a:xfrm>
            <a:off x="6872632" y="3819057"/>
            <a:ext cx="4460001" cy="1531108"/>
          </a:xfrm>
          <a:prstGeom prst="rect">
            <a:avLst/>
          </a:prstGeom>
          <a:noFill/>
          <a:ln>
            <a:noFill/>
          </a:ln>
        </p:spPr>
      </p:pic>
      <p:sp>
        <p:nvSpPr>
          <p:cNvPr id="453" name="Google Shape;453;p35"/>
          <p:cNvSpPr txBox="1"/>
          <p:nvPr/>
        </p:nvSpPr>
        <p:spPr>
          <a:xfrm>
            <a:off x="-664633" y="6395193"/>
            <a:ext cx="11997266" cy="261610"/>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US" sz="1100">
                <a:solidFill>
                  <a:schemeClr val="dk1"/>
                </a:solidFill>
                <a:latin typeface="Century Gothic"/>
                <a:ea typeface="Century Gothic"/>
                <a:cs typeface="Century Gothic"/>
                <a:sym typeface="Century Gothic"/>
              </a:rPr>
              <a:t>Diagram: Malachowsky, Samuel. Project Team Leadership and Communication. Lintwood Press. 2018.</a:t>
            </a:r>
            <a:endParaRPr/>
          </a:p>
        </p:txBody>
      </p:sp>
      <p:pic>
        <p:nvPicPr>
          <p:cNvPr id="2" name="Picture 1">
            <a:extLst>
              <a:ext uri="{FF2B5EF4-FFF2-40B4-BE49-F238E27FC236}">
                <a16:creationId xmlns:a16="http://schemas.microsoft.com/office/drawing/2014/main" id="{66FF7458-7F28-F3E5-6797-451AB395BDDC}"/>
              </a:ext>
            </a:extLst>
          </p:cNvPr>
          <p:cNvPicPr>
            <a:picLocks noChangeAspect="1"/>
          </p:cNvPicPr>
          <p:nvPr/>
        </p:nvPicPr>
        <p:blipFill>
          <a:blip r:embed="rId4"/>
          <a:stretch>
            <a:fillRect/>
          </a:stretch>
        </p:blipFill>
        <p:spPr>
          <a:xfrm>
            <a:off x="26671" y="32983"/>
            <a:ext cx="9533101" cy="1610200"/>
          </a:xfrm>
          <a:prstGeom prst="rect">
            <a:avLst/>
          </a:prstGeom>
        </p:spPr>
      </p:pic>
      <p:pic>
        <p:nvPicPr>
          <p:cNvPr id="3" name="Picture 2">
            <a:extLst>
              <a:ext uri="{FF2B5EF4-FFF2-40B4-BE49-F238E27FC236}">
                <a16:creationId xmlns:a16="http://schemas.microsoft.com/office/drawing/2014/main" id="{628B3DD8-519B-4745-4D57-56C7E70A928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4" name="Picture 3">
            <a:extLst>
              <a:ext uri="{FF2B5EF4-FFF2-40B4-BE49-F238E27FC236}">
                <a16:creationId xmlns:a16="http://schemas.microsoft.com/office/drawing/2014/main" id="{7761F016-314F-BBC5-D941-F6D9850886B2}"/>
              </a:ext>
            </a:extLst>
          </p:cNvPr>
          <p:cNvPicPr>
            <a:picLocks noChangeAspect="1"/>
          </p:cNvPicPr>
          <p:nvPr/>
        </p:nvPicPr>
        <p:blipFill>
          <a:blip r:embed="rId6"/>
          <a:stretch>
            <a:fillRect/>
          </a:stretch>
        </p:blipFill>
        <p:spPr>
          <a:xfrm>
            <a:off x="2095037" y="6656803"/>
            <a:ext cx="9902229" cy="204838"/>
          </a:xfrm>
          <a:prstGeom prst="rect">
            <a:avLst/>
          </a:prstGeom>
        </p:spPr>
      </p:pic>
      <p:sp>
        <p:nvSpPr>
          <p:cNvPr id="5" name="TextBox 4">
            <a:extLst>
              <a:ext uri="{FF2B5EF4-FFF2-40B4-BE49-F238E27FC236}">
                <a16:creationId xmlns:a16="http://schemas.microsoft.com/office/drawing/2014/main" id="{1340A813-B921-FA94-2A99-03D109A34B55}"/>
              </a:ext>
            </a:extLst>
          </p:cNvPr>
          <p:cNvSpPr txBox="1"/>
          <p:nvPr/>
        </p:nvSpPr>
        <p:spPr>
          <a:xfrm>
            <a:off x="2632228" y="493949"/>
            <a:ext cx="6133512" cy="584775"/>
          </a:xfrm>
          <a:prstGeom prst="rect">
            <a:avLst/>
          </a:prstGeom>
          <a:noFill/>
        </p:spPr>
        <p:txBody>
          <a:bodyPr wrap="square">
            <a:spAutoFit/>
          </a:bodyPr>
          <a:lstStyle/>
          <a:p>
            <a:pPr algn="ctr"/>
            <a:r>
              <a:rPr lang="en-US" sz="3200" b="1" dirty="0">
                <a:solidFill>
                  <a:schemeClr val="bg1"/>
                </a:solidFill>
              </a:rPr>
              <a:t>The One-to-Two Rule</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Shape 460"/>
        <p:cNvGrpSpPr/>
        <p:nvPr/>
      </p:nvGrpSpPr>
      <p:grpSpPr>
        <a:xfrm>
          <a:off x="0" y="0"/>
          <a:ext cx="0" cy="0"/>
          <a:chOff x="0" y="0"/>
          <a:chExt cx="0" cy="0"/>
        </a:xfrm>
      </p:grpSpPr>
      <p:sp>
        <p:nvSpPr>
          <p:cNvPr id="461" name="Google Shape;461;p36"/>
          <p:cNvSpPr txBox="1">
            <a:spLocks noGrp="1"/>
          </p:cNvSpPr>
          <p:nvPr>
            <p:ph type="body" idx="1"/>
          </p:nvPr>
        </p:nvSpPr>
        <p:spPr>
          <a:xfrm>
            <a:off x="118534" y="1600206"/>
            <a:ext cx="5998633" cy="4525963"/>
          </a:xfrm>
          <a:prstGeom prst="rect">
            <a:avLst/>
          </a:prstGeom>
          <a:noFill/>
          <a:ln>
            <a:noFill/>
          </a:ln>
        </p:spPr>
        <p:txBody>
          <a:bodyPr spcFirstLastPara="1" wrap="square" lIns="91425" tIns="45700" rIns="91425" bIns="45700" anchor="t" anchorCtr="0">
            <a:normAutofit fontScale="92500" lnSpcReduction="10000"/>
          </a:bodyPr>
          <a:lstStyle/>
          <a:p>
            <a:pPr marL="228600" lvl="0" indent="-228600" algn="l" rtl="0">
              <a:lnSpc>
                <a:spcPct val="120000"/>
              </a:lnSpc>
              <a:spcBef>
                <a:spcPts val="0"/>
              </a:spcBef>
              <a:spcAft>
                <a:spcPts val="0"/>
              </a:spcAft>
              <a:buSzPct val="100000"/>
              <a:buChar char="•"/>
            </a:pPr>
            <a:r>
              <a:rPr lang="en-US" sz="2400" dirty="0">
                <a:solidFill>
                  <a:srgbClr val="002060"/>
                </a:solidFill>
              </a:rPr>
              <a:t>Predecessors or dependencies are determined for all tasks</a:t>
            </a:r>
            <a:endParaRPr sz="2400" dirty="0">
              <a:solidFill>
                <a:srgbClr val="002060"/>
              </a:solidFill>
            </a:endParaRPr>
          </a:p>
          <a:p>
            <a:pPr marL="228600" lvl="0" indent="-228600" algn="l" rtl="0">
              <a:lnSpc>
                <a:spcPct val="120000"/>
              </a:lnSpc>
              <a:spcBef>
                <a:spcPts val="1000"/>
              </a:spcBef>
              <a:spcAft>
                <a:spcPts val="0"/>
              </a:spcAft>
              <a:buSzPct val="100000"/>
              <a:buChar char="•"/>
            </a:pPr>
            <a:r>
              <a:rPr lang="en-US" sz="2400" dirty="0">
                <a:solidFill>
                  <a:srgbClr val="002060"/>
                </a:solidFill>
              </a:rPr>
              <a:t>Using this information, a </a:t>
            </a:r>
            <a:r>
              <a:rPr lang="en-US" sz="2400" i="1" dirty="0">
                <a:solidFill>
                  <a:srgbClr val="002060"/>
                </a:solidFill>
              </a:rPr>
              <a:t>precedence</a:t>
            </a:r>
            <a:r>
              <a:rPr lang="en-US" sz="2400" dirty="0">
                <a:solidFill>
                  <a:srgbClr val="002060"/>
                </a:solidFill>
              </a:rPr>
              <a:t> diagram is created</a:t>
            </a:r>
            <a:endParaRPr sz="2400" dirty="0">
              <a:solidFill>
                <a:srgbClr val="002060"/>
              </a:solidFill>
            </a:endParaRPr>
          </a:p>
          <a:p>
            <a:pPr marL="685800" lvl="1" indent="-228600" algn="l" rtl="0">
              <a:lnSpc>
                <a:spcPct val="120000"/>
              </a:lnSpc>
              <a:spcBef>
                <a:spcPts val="500"/>
              </a:spcBef>
              <a:spcAft>
                <a:spcPts val="0"/>
              </a:spcAft>
              <a:buSzPct val="100000"/>
              <a:buChar char="•"/>
            </a:pPr>
            <a:r>
              <a:rPr lang="en-US" dirty="0">
                <a:solidFill>
                  <a:srgbClr val="002060"/>
                </a:solidFill>
              </a:rPr>
              <a:t>The longest path, called the </a:t>
            </a:r>
            <a:r>
              <a:rPr lang="en-US" i="1" dirty="0">
                <a:solidFill>
                  <a:srgbClr val="002060"/>
                </a:solidFill>
                <a:highlight>
                  <a:srgbClr val="F5FAA4"/>
                </a:highlight>
              </a:rPr>
              <a:t>critical path</a:t>
            </a:r>
            <a:r>
              <a:rPr lang="en-US" dirty="0">
                <a:solidFill>
                  <a:srgbClr val="002060"/>
                </a:solidFill>
                <a:highlight>
                  <a:srgbClr val="F5FAA4"/>
                </a:highlight>
              </a:rPr>
              <a:t>, </a:t>
            </a:r>
            <a:r>
              <a:rPr lang="en-US" dirty="0">
                <a:solidFill>
                  <a:srgbClr val="002060"/>
                </a:solidFill>
              </a:rPr>
              <a:t>determines project length.</a:t>
            </a:r>
            <a:endParaRPr dirty="0">
              <a:solidFill>
                <a:srgbClr val="002060"/>
              </a:solidFill>
            </a:endParaRPr>
          </a:p>
          <a:p>
            <a:pPr marL="685800" lvl="1" indent="-228600" algn="l" rtl="0">
              <a:lnSpc>
                <a:spcPct val="120000"/>
              </a:lnSpc>
              <a:spcBef>
                <a:spcPts val="500"/>
              </a:spcBef>
              <a:spcAft>
                <a:spcPts val="0"/>
              </a:spcAft>
              <a:buSzPct val="100000"/>
              <a:buChar char="•"/>
            </a:pPr>
            <a:r>
              <a:rPr lang="en-US" i="1" dirty="0">
                <a:solidFill>
                  <a:srgbClr val="002060"/>
                </a:solidFill>
                <a:highlight>
                  <a:srgbClr val="F5FAA4"/>
                </a:highlight>
              </a:rPr>
              <a:t>Slack time</a:t>
            </a:r>
            <a:r>
              <a:rPr lang="en-US" dirty="0">
                <a:solidFill>
                  <a:srgbClr val="002060"/>
                </a:solidFill>
              </a:rPr>
              <a:t>, the ability to delay starting without impacting the schedule, is available to some tasks which are not on the critical path</a:t>
            </a:r>
            <a:endParaRPr dirty="0">
              <a:solidFill>
                <a:srgbClr val="002060"/>
              </a:solidFill>
            </a:endParaRPr>
          </a:p>
          <a:p>
            <a:pPr marL="228600" lvl="0" indent="-228600" algn="l" rtl="0">
              <a:lnSpc>
                <a:spcPct val="120000"/>
              </a:lnSpc>
              <a:spcBef>
                <a:spcPts val="1000"/>
              </a:spcBef>
              <a:spcAft>
                <a:spcPts val="0"/>
              </a:spcAft>
              <a:buSzPct val="100000"/>
              <a:buChar char="•"/>
            </a:pPr>
            <a:r>
              <a:rPr lang="en-US" sz="2400" dirty="0">
                <a:solidFill>
                  <a:srgbClr val="002060"/>
                </a:solidFill>
              </a:rPr>
              <a:t>Tasks are then ‘</a:t>
            </a:r>
            <a:r>
              <a:rPr lang="en-US" sz="2400" b="1" dirty="0">
                <a:solidFill>
                  <a:srgbClr val="002060"/>
                </a:solidFill>
              </a:rPr>
              <a:t>calendarized,</a:t>
            </a:r>
            <a:r>
              <a:rPr lang="en-US" sz="2400" dirty="0">
                <a:solidFill>
                  <a:srgbClr val="002060"/>
                </a:solidFill>
              </a:rPr>
              <a:t>’ with actual dates based on resources available.</a:t>
            </a:r>
            <a:endParaRPr sz="2400" dirty="0">
              <a:solidFill>
                <a:srgbClr val="002060"/>
              </a:solidFill>
            </a:endParaRPr>
          </a:p>
        </p:txBody>
      </p:sp>
      <p:sp>
        <p:nvSpPr>
          <p:cNvPr id="463" name="Google Shape;463;p36"/>
          <p:cNvSpPr txBox="1"/>
          <p:nvPr/>
        </p:nvSpPr>
        <p:spPr>
          <a:xfrm>
            <a:off x="118534" y="6382975"/>
            <a:ext cx="11997266" cy="261610"/>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US" sz="1100">
                <a:solidFill>
                  <a:schemeClr val="dk1"/>
                </a:solidFill>
                <a:latin typeface="Century Gothic"/>
                <a:ea typeface="Century Gothic"/>
                <a:cs typeface="Century Gothic"/>
                <a:sym typeface="Century Gothic"/>
              </a:rPr>
              <a:t>Diagrams: Malachowsky, Samuel. Project Team Leadership and Communication. Lintwood Press. 2018. p. 89, 90.</a:t>
            </a:r>
            <a:endParaRPr/>
          </a:p>
        </p:txBody>
      </p:sp>
      <p:pic>
        <p:nvPicPr>
          <p:cNvPr id="464" name="Google Shape;464;p36" descr="C:\Users\sam\Dropbox\Books\Project Team Leadership and Communication\curriculum\images\PrecedenceTasks.png"/>
          <p:cNvPicPr preferRelativeResize="0"/>
          <p:nvPr/>
        </p:nvPicPr>
        <p:blipFill rotWithShape="1">
          <a:blip r:embed="rId3">
            <a:alphaModFix/>
          </a:blip>
          <a:srcRect/>
          <a:stretch/>
        </p:blipFill>
        <p:spPr>
          <a:xfrm>
            <a:off x="6117167" y="1575429"/>
            <a:ext cx="5160467" cy="1386279"/>
          </a:xfrm>
          <a:prstGeom prst="rect">
            <a:avLst/>
          </a:prstGeom>
          <a:noFill/>
          <a:ln>
            <a:noFill/>
          </a:ln>
        </p:spPr>
      </p:pic>
      <p:pic>
        <p:nvPicPr>
          <p:cNvPr id="465" name="Google Shape;465;p36" descr="C:\Users\sam\Dropbox\Books\Project Team Leadership and Communication\curriculum\images\PrecedenceNetworkDiagram.png"/>
          <p:cNvPicPr preferRelativeResize="0"/>
          <p:nvPr/>
        </p:nvPicPr>
        <p:blipFill rotWithShape="1">
          <a:blip r:embed="rId4">
            <a:alphaModFix/>
          </a:blip>
          <a:srcRect/>
          <a:stretch/>
        </p:blipFill>
        <p:spPr>
          <a:xfrm>
            <a:off x="6117167" y="3565464"/>
            <a:ext cx="5497291" cy="2103311"/>
          </a:xfrm>
          <a:prstGeom prst="rect">
            <a:avLst/>
          </a:prstGeom>
          <a:noFill/>
          <a:ln>
            <a:noFill/>
          </a:ln>
        </p:spPr>
      </p:pic>
      <p:pic>
        <p:nvPicPr>
          <p:cNvPr id="2" name="Picture 1">
            <a:extLst>
              <a:ext uri="{FF2B5EF4-FFF2-40B4-BE49-F238E27FC236}">
                <a16:creationId xmlns:a16="http://schemas.microsoft.com/office/drawing/2014/main" id="{AF657924-5C17-3081-EC04-1F9BD5BBC050}"/>
              </a:ext>
            </a:extLst>
          </p:cNvPr>
          <p:cNvPicPr>
            <a:picLocks noChangeAspect="1"/>
          </p:cNvPicPr>
          <p:nvPr/>
        </p:nvPicPr>
        <p:blipFill>
          <a:blip r:embed="rId5"/>
          <a:stretch>
            <a:fillRect/>
          </a:stretch>
        </p:blipFill>
        <p:spPr>
          <a:xfrm>
            <a:off x="0" y="-73269"/>
            <a:ext cx="10775852" cy="1610200"/>
          </a:xfrm>
          <a:prstGeom prst="rect">
            <a:avLst/>
          </a:prstGeom>
        </p:spPr>
      </p:pic>
      <p:pic>
        <p:nvPicPr>
          <p:cNvPr id="3" name="Picture 2">
            <a:extLst>
              <a:ext uri="{FF2B5EF4-FFF2-40B4-BE49-F238E27FC236}">
                <a16:creationId xmlns:a16="http://schemas.microsoft.com/office/drawing/2014/main" id="{C3BCF021-6EA2-2512-6059-42CF3AEBE30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0" y="6189443"/>
            <a:ext cx="851833" cy="763879"/>
          </a:xfrm>
          <a:prstGeom prst="rect">
            <a:avLst/>
          </a:prstGeom>
        </p:spPr>
      </p:pic>
      <p:pic>
        <p:nvPicPr>
          <p:cNvPr id="4" name="Picture 3">
            <a:extLst>
              <a:ext uri="{FF2B5EF4-FFF2-40B4-BE49-F238E27FC236}">
                <a16:creationId xmlns:a16="http://schemas.microsoft.com/office/drawing/2014/main" id="{89D5BDF6-8E4C-ECE2-81B0-C7CA7FC6C3B0}"/>
              </a:ext>
            </a:extLst>
          </p:cNvPr>
          <p:cNvPicPr>
            <a:picLocks noChangeAspect="1"/>
          </p:cNvPicPr>
          <p:nvPr/>
        </p:nvPicPr>
        <p:blipFill>
          <a:blip r:embed="rId7"/>
          <a:stretch>
            <a:fillRect/>
          </a:stretch>
        </p:blipFill>
        <p:spPr>
          <a:xfrm>
            <a:off x="2171237" y="6644585"/>
            <a:ext cx="9902229" cy="204838"/>
          </a:xfrm>
          <a:prstGeom prst="rect">
            <a:avLst/>
          </a:prstGeom>
        </p:spPr>
      </p:pic>
      <p:sp>
        <p:nvSpPr>
          <p:cNvPr id="5" name="TextBox 4">
            <a:extLst>
              <a:ext uri="{FF2B5EF4-FFF2-40B4-BE49-F238E27FC236}">
                <a16:creationId xmlns:a16="http://schemas.microsoft.com/office/drawing/2014/main" id="{C2D27B69-43E5-52D2-8BEA-77E22CC9D1E3}"/>
              </a:ext>
            </a:extLst>
          </p:cNvPr>
          <p:cNvSpPr txBox="1"/>
          <p:nvPr/>
        </p:nvSpPr>
        <p:spPr>
          <a:xfrm>
            <a:off x="2632228" y="493949"/>
            <a:ext cx="8143624" cy="584775"/>
          </a:xfrm>
          <a:prstGeom prst="rect">
            <a:avLst/>
          </a:prstGeom>
          <a:noFill/>
        </p:spPr>
        <p:txBody>
          <a:bodyPr wrap="square">
            <a:spAutoFit/>
          </a:bodyPr>
          <a:lstStyle/>
          <a:p>
            <a:pPr algn="ctr"/>
            <a:r>
              <a:rPr lang="en-US" sz="3200" b="1" dirty="0">
                <a:solidFill>
                  <a:schemeClr val="bg1"/>
                </a:solidFill>
              </a:rPr>
              <a:t>2- Sequencing and Scheduling Tasks</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Shape 472"/>
        <p:cNvGrpSpPr/>
        <p:nvPr/>
      </p:nvGrpSpPr>
      <p:grpSpPr>
        <a:xfrm>
          <a:off x="0" y="0"/>
          <a:ext cx="0" cy="0"/>
          <a:chOff x="0" y="0"/>
          <a:chExt cx="0" cy="0"/>
        </a:xfrm>
      </p:grpSpPr>
      <p:sp>
        <p:nvSpPr>
          <p:cNvPr id="473" name="Google Shape;473;p37"/>
          <p:cNvSpPr txBox="1">
            <a:spLocks noGrp="1"/>
          </p:cNvSpPr>
          <p:nvPr>
            <p:ph type="body" idx="1"/>
          </p:nvPr>
        </p:nvSpPr>
        <p:spPr>
          <a:xfrm>
            <a:off x="492369" y="1997612"/>
            <a:ext cx="10891637" cy="3946392"/>
          </a:xfrm>
          <a:prstGeom prst="rect">
            <a:avLst/>
          </a:prstGeom>
          <a:noFill/>
          <a:ln>
            <a:noFill/>
          </a:ln>
        </p:spPr>
        <p:txBody>
          <a:bodyPr spcFirstLastPara="1" wrap="square" lIns="91425" tIns="45700" rIns="91425" bIns="45700" anchor="t" anchorCtr="0">
            <a:normAutofit/>
          </a:bodyPr>
          <a:lstStyle/>
          <a:p>
            <a:pPr marL="285750" lvl="0" indent="-285750" algn="l" rtl="0">
              <a:lnSpc>
                <a:spcPct val="120000"/>
              </a:lnSpc>
              <a:spcBef>
                <a:spcPts val="0"/>
              </a:spcBef>
              <a:spcAft>
                <a:spcPts val="0"/>
              </a:spcAft>
              <a:buSzPct val="100000"/>
              <a:buFont typeface="Wingdings" panose="05000000000000000000" pitchFamily="2" charset="2"/>
              <a:buChar char="q"/>
            </a:pPr>
            <a:r>
              <a:rPr lang="en-US" sz="1800" b="1" dirty="0">
                <a:solidFill>
                  <a:srgbClr val="002060"/>
                </a:solidFill>
              </a:rPr>
              <a:t>Consider the following scenario:</a:t>
            </a:r>
            <a:br>
              <a:rPr lang="en-US" sz="1800" b="1" dirty="0">
                <a:solidFill>
                  <a:srgbClr val="002060"/>
                </a:solidFill>
              </a:rPr>
            </a:br>
            <a:endParaRPr sz="1800" b="1" dirty="0">
              <a:solidFill>
                <a:srgbClr val="002060"/>
              </a:solidFill>
            </a:endParaRPr>
          </a:p>
          <a:p>
            <a:pPr marL="0" lvl="0" indent="0" algn="l" rtl="0">
              <a:lnSpc>
                <a:spcPct val="120000"/>
              </a:lnSpc>
              <a:spcBef>
                <a:spcPts val="1000"/>
              </a:spcBef>
              <a:spcAft>
                <a:spcPts val="0"/>
              </a:spcAft>
              <a:buSzPct val="100000"/>
              <a:buNone/>
            </a:pPr>
            <a:r>
              <a:rPr lang="en-US" sz="1800" b="1" i="1" dirty="0">
                <a:solidFill>
                  <a:srgbClr val="002060"/>
                </a:solidFill>
              </a:rPr>
              <a:t>One of your best friends is graduating from college and you’ve decided to throw her a big party.  Her parents have volunteered to let you decorate and hold the event at their house, the food is to be catered, and you would like to invite as many of her friends and family as you can.</a:t>
            </a:r>
            <a:endParaRPr sz="1800" dirty="0">
              <a:solidFill>
                <a:srgbClr val="002060"/>
              </a:solidFill>
            </a:endParaRPr>
          </a:p>
          <a:p>
            <a:pPr marL="0" lvl="0" indent="0" algn="l" rtl="0">
              <a:lnSpc>
                <a:spcPct val="120000"/>
              </a:lnSpc>
              <a:spcBef>
                <a:spcPts val="1000"/>
              </a:spcBef>
              <a:spcAft>
                <a:spcPts val="0"/>
              </a:spcAft>
              <a:buSzPct val="100000"/>
              <a:buNone/>
            </a:pPr>
            <a:endParaRPr sz="1800" dirty="0">
              <a:solidFill>
                <a:srgbClr val="002060"/>
              </a:solidFill>
            </a:endParaRPr>
          </a:p>
          <a:p>
            <a:pPr marL="457200" lvl="0" indent="-457200" algn="l" rtl="0">
              <a:lnSpc>
                <a:spcPct val="120000"/>
              </a:lnSpc>
              <a:spcBef>
                <a:spcPts val="1000"/>
              </a:spcBef>
              <a:spcAft>
                <a:spcPts val="0"/>
              </a:spcAft>
              <a:buSzPct val="100000"/>
              <a:buFont typeface="Century Gothic"/>
              <a:buAutoNum type="arabicPeriod"/>
            </a:pPr>
            <a:r>
              <a:rPr lang="en-US" sz="1800" dirty="0">
                <a:solidFill>
                  <a:srgbClr val="002060"/>
                </a:solidFill>
              </a:rPr>
              <a:t>Create a basic work breakdown structure, </a:t>
            </a:r>
            <a:r>
              <a:rPr lang="en-US" sz="1800" b="1" dirty="0">
                <a:solidFill>
                  <a:srgbClr val="002060"/>
                </a:solidFill>
              </a:rPr>
              <a:t>listing 15 planning activities that must take place</a:t>
            </a:r>
            <a:endParaRPr sz="1800" dirty="0">
              <a:solidFill>
                <a:srgbClr val="002060"/>
              </a:solidFill>
            </a:endParaRPr>
          </a:p>
          <a:p>
            <a:pPr marL="457200" lvl="0" indent="-457200" algn="l" rtl="0">
              <a:lnSpc>
                <a:spcPct val="120000"/>
              </a:lnSpc>
              <a:spcBef>
                <a:spcPts val="1000"/>
              </a:spcBef>
              <a:spcAft>
                <a:spcPts val="0"/>
              </a:spcAft>
              <a:buSzPct val="100000"/>
              <a:buFont typeface="Century Gothic"/>
              <a:buAutoNum type="arabicPeriod"/>
            </a:pPr>
            <a:r>
              <a:rPr lang="en-US" sz="1800" dirty="0">
                <a:solidFill>
                  <a:srgbClr val="002060"/>
                </a:solidFill>
              </a:rPr>
              <a:t>After determining which activities must occur before others, create a </a:t>
            </a:r>
            <a:r>
              <a:rPr lang="en-US" sz="1800" i="1" dirty="0">
                <a:solidFill>
                  <a:srgbClr val="002060"/>
                </a:solidFill>
              </a:rPr>
              <a:t>precedence diagram</a:t>
            </a:r>
            <a:r>
              <a:rPr lang="en-US" sz="1800" dirty="0">
                <a:solidFill>
                  <a:srgbClr val="002060"/>
                </a:solidFill>
              </a:rPr>
              <a:t> with the activities and tasks outlined in your work breakdown structure</a:t>
            </a:r>
            <a:endParaRPr sz="1800" dirty="0">
              <a:solidFill>
                <a:srgbClr val="002060"/>
              </a:solidFill>
            </a:endParaRPr>
          </a:p>
        </p:txBody>
      </p:sp>
      <p:pic>
        <p:nvPicPr>
          <p:cNvPr id="2" name="Picture 1">
            <a:extLst>
              <a:ext uri="{FF2B5EF4-FFF2-40B4-BE49-F238E27FC236}">
                <a16:creationId xmlns:a16="http://schemas.microsoft.com/office/drawing/2014/main" id="{0AD79B70-9E95-4B87-F57A-05500867E998}"/>
              </a:ext>
            </a:extLst>
          </p:cNvPr>
          <p:cNvPicPr>
            <a:picLocks noChangeAspect="1"/>
          </p:cNvPicPr>
          <p:nvPr/>
        </p:nvPicPr>
        <p:blipFill>
          <a:blip r:embed="rId3"/>
          <a:stretch>
            <a:fillRect/>
          </a:stretch>
        </p:blipFill>
        <p:spPr>
          <a:xfrm>
            <a:off x="76200" y="0"/>
            <a:ext cx="9533101" cy="1997612"/>
          </a:xfrm>
          <a:prstGeom prst="rect">
            <a:avLst/>
          </a:prstGeom>
        </p:spPr>
      </p:pic>
      <p:pic>
        <p:nvPicPr>
          <p:cNvPr id="3" name="Picture 2">
            <a:extLst>
              <a:ext uri="{FF2B5EF4-FFF2-40B4-BE49-F238E27FC236}">
                <a16:creationId xmlns:a16="http://schemas.microsoft.com/office/drawing/2014/main" id="{A8613F37-341C-5658-CF09-953AB425EDC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4" name="Picture 3">
            <a:extLst>
              <a:ext uri="{FF2B5EF4-FFF2-40B4-BE49-F238E27FC236}">
                <a16:creationId xmlns:a16="http://schemas.microsoft.com/office/drawing/2014/main" id="{D81D97AC-8EEE-66A7-22CB-B9651290A962}"/>
              </a:ext>
            </a:extLst>
          </p:cNvPr>
          <p:cNvPicPr>
            <a:picLocks noChangeAspect="1"/>
          </p:cNvPicPr>
          <p:nvPr/>
        </p:nvPicPr>
        <p:blipFill>
          <a:blip r:embed="rId5"/>
          <a:stretch>
            <a:fillRect/>
          </a:stretch>
        </p:blipFill>
        <p:spPr>
          <a:xfrm>
            <a:off x="2171236" y="6544606"/>
            <a:ext cx="9902229" cy="204838"/>
          </a:xfrm>
          <a:prstGeom prst="rect">
            <a:avLst/>
          </a:prstGeom>
        </p:spPr>
      </p:pic>
      <p:sp>
        <p:nvSpPr>
          <p:cNvPr id="5" name="TextBox 4">
            <a:extLst>
              <a:ext uri="{FF2B5EF4-FFF2-40B4-BE49-F238E27FC236}">
                <a16:creationId xmlns:a16="http://schemas.microsoft.com/office/drawing/2014/main" id="{EC34DC84-4F89-6F1A-4A8A-178D95A409BC}"/>
              </a:ext>
            </a:extLst>
          </p:cNvPr>
          <p:cNvSpPr txBox="1"/>
          <p:nvPr/>
        </p:nvSpPr>
        <p:spPr>
          <a:xfrm>
            <a:off x="2632228" y="493949"/>
            <a:ext cx="6133512" cy="1077218"/>
          </a:xfrm>
          <a:prstGeom prst="rect">
            <a:avLst/>
          </a:prstGeom>
          <a:noFill/>
        </p:spPr>
        <p:txBody>
          <a:bodyPr wrap="square">
            <a:spAutoFit/>
          </a:bodyPr>
          <a:lstStyle/>
          <a:p>
            <a:pPr algn="ctr"/>
            <a:r>
              <a:rPr lang="en-US" sz="3200" b="1" dirty="0">
                <a:solidFill>
                  <a:schemeClr val="bg1"/>
                </a:solidFill>
              </a:rPr>
              <a:t>Activity – Organizing and Sequencing Tasks</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Shape 481"/>
        <p:cNvGrpSpPr/>
        <p:nvPr/>
      </p:nvGrpSpPr>
      <p:grpSpPr>
        <a:xfrm>
          <a:off x="0" y="0"/>
          <a:ext cx="0" cy="0"/>
          <a:chOff x="0" y="0"/>
          <a:chExt cx="0" cy="0"/>
        </a:xfrm>
      </p:grpSpPr>
      <p:pic>
        <p:nvPicPr>
          <p:cNvPr id="2" name="Picture 1">
            <a:extLst>
              <a:ext uri="{FF2B5EF4-FFF2-40B4-BE49-F238E27FC236}">
                <a16:creationId xmlns:a16="http://schemas.microsoft.com/office/drawing/2014/main" id="{97604A35-CA9E-6E9F-94F5-9E57D1880550}"/>
              </a:ext>
            </a:extLst>
          </p:cNvPr>
          <p:cNvPicPr>
            <a:picLocks noChangeAspect="1"/>
          </p:cNvPicPr>
          <p:nvPr/>
        </p:nvPicPr>
        <p:blipFill>
          <a:blip r:embed="rId3"/>
          <a:stretch>
            <a:fillRect/>
          </a:stretch>
        </p:blipFill>
        <p:spPr>
          <a:xfrm>
            <a:off x="26671" y="-1"/>
            <a:ext cx="9533101" cy="2715065"/>
          </a:xfrm>
          <a:prstGeom prst="rect">
            <a:avLst/>
          </a:prstGeom>
        </p:spPr>
      </p:pic>
      <p:pic>
        <p:nvPicPr>
          <p:cNvPr id="3" name="Picture 2">
            <a:extLst>
              <a:ext uri="{FF2B5EF4-FFF2-40B4-BE49-F238E27FC236}">
                <a16:creationId xmlns:a16="http://schemas.microsoft.com/office/drawing/2014/main" id="{95CB3488-7814-7D18-8CB1-0FD4E8B00D6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4" name="Picture 3">
            <a:extLst>
              <a:ext uri="{FF2B5EF4-FFF2-40B4-BE49-F238E27FC236}">
                <a16:creationId xmlns:a16="http://schemas.microsoft.com/office/drawing/2014/main" id="{B794A2C1-DC46-0D6D-5F3B-E7C2733DE7E4}"/>
              </a:ext>
            </a:extLst>
          </p:cNvPr>
          <p:cNvPicPr>
            <a:picLocks noChangeAspect="1"/>
          </p:cNvPicPr>
          <p:nvPr/>
        </p:nvPicPr>
        <p:blipFill>
          <a:blip r:embed="rId5"/>
          <a:stretch>
            <a:fillRect/>
          </a:stretch>
        </p:blipFill>
        <p:spPr>
          <a:xfrm>
            <a:off x="2171236" y="6544606"/>
            <a:ext cx="9902229" cy="204838"/>
          </a:xfrm>
          <a:prstGeom prst="rect">
            <a:avLst/>
          </a:prstGeom>
        </p:spPr>
      </p:pic>
      <p:sp>
        <p:nvSpPr>
          <p:cNvPr id="5" name="TextBox 4">
            <a:extLst>
              <a:ext uri="{FF2B5EF4-FFF2-40B4-BE49-F238E27FC236}">
                <a16:creationId xmlns:a16="http://schemas.microsoft.com/office/drawing/2014/main" id="{479A0D37-ACB0-2AEB-FF32-F88022022491}"/>
              </a:ext>
            </a:extLst>
          </p:cNvPr>
          <p:cNvSpPr txBox="1"/>
          <p:nvPr/>
        </p:nvSpPr>
        <p:spPr>
          <a:xfrm>
            <a:off x="2632228" y="680397"/>
            <a:ext cx="6133512" cy="1323439"/>
          </a:xfrm>
          <a:prstGeom prst="rect">
            <a:avLst/>
          </a:prstGeom>
          <a:noFill/>
        </p:spPr>
        <p:txBody>
          <a:bodyPr wrap="square">
            <a:spAutoFit/>
          </a:bodyPr>
          <a:lstStyle/>
          <a:p>
            <a:pPr algn="ctr"/>
            <a:br>
              <a:rPr lang="en-US" sz="4000" b="1" dirty="0">
                <a:solidFill>
                  <a:schemeClr val="bg1"/>
                </a:solidFill>
              </a:rPr>
            </a:br>
            <a:r>
              <a:rPr lang="en-US" sz="4000" b="1" dirty="0">
                <a:solidFill>
                  <a:schemeClr val="bg1"/>
                </a:solidFill>
              </a:rPr>
              <a:t>5.6 Project Tracking</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Shape 489"/>
        <p:cNvGrpSpPr/>
        <p:nvPr/>
      </p:nvGrpSpPr>
      <p:grpSpPr>
        <a:xfrm>
          <a:off x="0" y="0"/>
          <a:ext cx="0" cy="0"/>
          <a:chOff x="0" y="0"/>
          <a:chExt cx="0" cy="0"/>
        </a:xfrm>
      </p:grpSpPr>
      <p:pic>
        <p:nvPicPr>
          <p:cNvPr id="492" name="Google Shape;492;p39"/>
          <p:cNvPicPr preferRelativeResize="0"/>
          <p:nvPr/>
        </p:nvPicPr>
        <p:blipFill rotWithShape="1">
          <a:blip r:embed="rId3">
            <a:alphaModFix/>
          </a:blip>
          <a:srcRect/>
          <a:stretch/>
        </p:blipFill>
        <p:spPr>
          <a:xfrm>
            <a:off x="9402166" y="1812373"/>
            <a:ext cx="1964886" cy="4260574"/>
          </a:xfrm>
          <a:prstGeom prst="rect">
            <a:avLst/>
          </a:prstGeom>
          <a:noFill/>
          <a:ln>
            <a:noFill/>
          </a:ln>
        </p:spPr>
      </p:pic>
      <p:sp>
        <p:nvSpPr>
          <p:cNvPr id="493" name="Google Shape;493;p39"/>
          <p:cNvSpPr/>
          <p:nvPr/>
        </p:nvSpPr>
        <p:spPr>
          <a:xfrm>
            <a:off x="722374" y="2192961"/>
            <a:ext cx="7453437" cy="22467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dirty="0">
                <a:solidFill>
                  <a:srgbClr val="002060"/>
                </a:solidFill>
                <a:latin typeface="Source Sans Pro"/>
                <a:ea typeface="Source Sans Pro"/>
                <a:cs typeface="Source Sans Pro"/>
                <a:sym typeface="Source Sans Pro"/>
              </a:rPr>
              <a:t>A combination of </a:t>
            </a:r>
            <a:r>
              <a:rPr lang="en-US" sz="2800" b="1" dirty="0">
                <a:solidFill>
                  <a:srgbClr val="002060"/>
                </a:solidFill>
                <a:latin typeface="Source Sans Pro"/>
                <a:ea typeface="Source Sans Pro"/>
                <a:cs typeface="Source Sans Pro"/>
                <a:sym typeface="Source Sans Pro"/>
              </a:rPr>
              <a:t>cost </a:t>
            </a:r>
            <a:r>
              <a:rPr lang="en-US" sz="2800" dirty="0">
                <a:solidFill>
                  <a:srgbClr val="002060"/>
                </a:solidFill>
                <a:latin typeface="Source Sans Pro"/>
                <a:ea typeface="Source Sans Pro"/>
                <a:cs typeface="Source Sans Pro"/>
                <a:sym typeface="Source Sans Pro"/>
              </a:rPr>
              <a:t>and </a:t>
            </a:r>
            <a:r>
              <a:rPr lang="en-US" sz="2800" b="1" dirty="0">
                <a:solidFill>
                  <a:srgbClr val="002060"/>
                </a:solidFill>
                <a:latin typeface="Source Sans Pro"/>
                <a:ea typeface="Source Sans Pro"/>
                <a:cs typeface="Source Sans Pro"/>
                <a:sym typeface="Source Sans Pro"/>
              </a:rPr>
              <a:t>time tracking</a:t>
            </a:r>
            <a:r>
              <a:rPr lang="en-US" sz="2800" dirty="0">
                <a:solidFill>
                  <a:srgbClr val="002060"/>
                </a:solidFill>
                <a:latin typeface="Source Sans Pro"/>
                <a:ea typeface="Source Sans Pro"/>
                <a:cs typeface="Source Sans Pro"/>
                <a:sym typeface="Source Sans Pro"/>
              </a:rPr>
              <a:t> will let you finish tasks earlier, delay non-critical tasks for the same of keeping to the project baseline, and find ways for reducing costs and the project scope.</a:t>
            </a:r>
            <a:endParaRPr sz="2800" dirty="0">
              <a:solidFill>
                <a:srgbClr val="002060"/>
              </a:solidFill>
              <a:latin typeface="Century Gothic"/>
              <a:ea typeface="Century Gothic"/>
              <a:cs typeface="Century Gothic"/>
              <a:sym typeface="Century Gothic"/>
            </a:endParaRPr>
          </a:p>
        </p:txBody>
      </p:sp>
      <p:pic>
        <p:nvPicPr>
          <p:cNvPr id="2" name="Picture 1">
            <a:extLst>
              <a:ext uri="{FF2B5EF4-FFF2-40B4-BE49-F238E27FC236}">
                <a16:creationId xmlns:a16="http://schemas.microsoft.com/office/drawing/2014/main" id="{E53A902A-C931-F918-4A8B-4713CEC4C19D}"/>
              </a:ext>
            </a:extLst>
          </p:cNvPr>
          <p:cNvPicPr>
            <a:picLocks noChangeAspect="1"/>
          </p:cNvPicPr>
          <p:nvPr/>
        </p:nvPicPr>
        <p:blipFill>
          <a:blip r:embed="rId4"/>
          <a:stretch>
            <a:fillRect/>
          </a:stretch>
        </p:blipFill>
        <p:spPr>
          <a:xfrm>
            <a:off x="26671" y="0"/>
            <a:ext cx="9533101" cy="1610200"/>
          </a:xfrm>
          <a:prstGeom prst="rect">
            <a:avLst/>
          </a:prstGeom>
        </p:spPr>
      </p:pic>
      <p:pic>
        <p:nvPicPr>
          <p:cNvPr id="3" name="Picture 2">
            <a:extLst>
              <a:ext uri="{FF2B5EF4-FFF2-40B4-BE49-F238E27FC236}">
                <a16:creationId xmlns:a16="http://schemas.microsoft.com/office/drawing/2014/main" id="{E45CC047-25D5-BC89-A52B-6A625059694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4" name="Picture 3">
            <a:extLst>
              <a:ext uri="{FF2B5EF4-FFF2-40B4-BE49-F238E27FC236}">
                <a16:creationId xmlns:a16="http://schemas.microsoft.com/office/drawing/2014/main" id="{2DF8D294-7F9C-90E7-E75D-275734F40533}"/>
              </a:ext>
            </a:extLst>
          </p:cNvPr>
          <p:cNvPicPr>
            <a:picLocks noChangeAspect="1"/>
          </p:cNvPicPr>
          <p:nvPr/>
        </p:nvPicPr>
        <p:blipFill>
          <a:blip r:embed="rId6"/>
          <a:stretch>
            <a:fillRect/>
          </a:stretch>
        </p:blipFill>
        <p:spPr>
          <a:xfrm>
            <a:off x="2171236" y="6544606"/>
            <a:ext cx="9902229" cy="204838"/>
          </a:xfrm>
          <a:prstGeom prst="rect">
            <a:avLst/>
          </a:prstGeom>
        </p:spPr>
      </p:pic>
      <p:sp>
        <p:nvSpPr>
          <p:cNvPr id="5" name="TextBox 4">
            <a:extLst>
              <a:ext uri="{FF2B5EF4-FFF2-40B4-BE49-F238E27FC236}">
                <a16:creationId xmlns:a16="http://schemas.microsoft.com/office/drawing/2014/main" id="{DD773F63-4B9F-13BC-E110-EB8B0BE601EE}"/>
              </a:ext>
            </a:extLst>
          </p:cNvPr>
          <p:cNvSpPr txBox="1"/>
          <p:nvPr/>
        </p:nvSpPr>
        <p:spPr>
          <a:xfrm>
            <a:off x="2632228" y="493949"/>
            <a:ext cx="6133512" cy="584775"/>
          </a:xfrm>
          <a:prstGeom prst="rect">
            <a:avLst/>
          </a:prstGeom>
          <a:noFill/>
        </p:spPr>
        <p:txBody>
          <a:bodyPr wrap="square">
            <a:spAutoFit/>
          </a:bodyPr>
          <a:lstStyle/>
          <a:p>
            <a:pPr algn="ctr"/>
            <a:r>
              <a:rPr lang="en-US" sz="3200" b="1" dirty="0">
                <a:solidFill>
                  <a:schemeClr val="bg1"/>
                </a:solidFill>
              </a:rPr>
              <a:t>Project Tracking</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Shape 499"/>
        <p:cNvGrpSpPr/>
        <p:nvPr/>
      </p:nvGrpSpPr>
      <p:grpSpPr>
        <a:xfrm>
          <a:off x="0" y="0"/>
          <a:ext cx="0" cy="0"/>
          <a:chOff x="0" y="0"/>
          <a:chExt cx="0" cy="0"/>
        </a:xfrm>
      </p:grpSpPr>
      <p:pic>
        <p:nvPicPr>
          <p:cNvPr id="500" name="Google Shape;500;p40"/>
          <p:cNvPicPr preferRelativeResize="0"/>
          <p:nvPr/>
        </p:nvPicPr>
        <p:blipFill rotWithShape="1">
          <a:blip r:embed="rId3">
            <a:alphaModFix/>
          </a:blip>
          <a:srcRect/>
          <a:stretch/>
        </p:blipFill>
        <p:spPr>
          <a:xfrm>
            <a:off x="10945754" y="169771"/>
            <a:ext cx="1170046" cy="1049235"/>
          </a:xfrm>
          <a:prstGeom prst="rect">
            <a:avLst/>
          </a:prstGeom>
          <a:noFill/>
          <a:ln>
            <a:noFill/>
          </a:ln>
        </p:spPr>
      </p:pic>
      <p:sp>
        <p:nvSpPr>
          <p:cNvPr id="502" name="Google Shape;502;p40"/>
          <p:cNvSpPr/>
          <p:nvPr/>
        </p:nvSpPr>
        <p:spPr>
          <a:xfrm>
            <a:off x="411422" y="1800322"/>
            <a:ext cx="9533101" cy="3785611"/>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400" dirty="0">
                <a:solidFill>
                  <a:srgbClr val="0070C0"/>
                </a:solidFill>
                <a:latin typeface="Source Sans Pro"/>
                <a:ea typeface="Source Sans Pro"/>
                <a:cs typeface="Source Sans Pro"/>
                <a:sym typeface="Source Sans Pro"/>
              </a:rPr>
              <a:t>In order to succeed in delivering your project, you will need to get an understanding of how to track your project and what items need to be monitored.</a:t>
            </a:r>
            <a:endParaRPr sz="1800" dirty="0">
              <a:solidFill>
                <a:srgbClr val="0070C0"/>
              </a:solidFill>
            </a:endParaRPr>
          </a:p>
          <a:p>
            <a:pPr marL="0" marR="0" lvl="0" indent="0" algn="l" rtl="0">
              <a:spcBef>
                <a:spcPts val="0"/>
              </a:spcBef>
              <a:spcAft>
                <a:spcPts val="0"/>
              </a:spcAft>
              <a:buNone/>
            </a:pPr>
            <a:endParaRPr sz="2400" dirty="0">
              <a:solidFill>
                <a:srgbClr val="002060"/>
              </a:solidFill>
              <a:latin typeface="Source Sans Pro"/>
              <a:ea typeface="Source Sans Pro"/>
              <a:cs typeface="Source Sans Pro"/>
              <a:sym typeface="Source Sans Pro"/>
            </a:endParaRPr>
          </a:p>
          <a:p>
            <a:pPr marL="285750" marR="0" lvl="0" indent="-285750" algn="l" rtl="0">
              <a:spcBef>
                <a:spcPts val="0"/>
              </a:spcBef>
              <a:spcAft>
                <a:spcPts val="0"/>
              </a:spcAft>
              <a:buClr>
                <a:srgbClr val="7030A0"/>
              </a:buClr>
              <a:buSzPts val="1800"/>
              <a:buFont typeface="Arial"/>
              <a:buChar char="•"/>
            </a:pPr>
            <a:r>
              <a:rPr lang="en-US" sz="2400" dirty="0">
                <a:solidFill>
                  <a:srgbClr val="002060"/>
                </a:solidFill>
                <a:latin typeface="Century Gothic"/>
                <a:ea typeface="Century Gothic"/>
                <a:cs typeface="Century Gothic"/>
                <a:sym typeface="Century Gothic"/>
              </a:rPr>
              <a:t>Track time and cost</a:t>
            </a:r>
            <a:endParaRPr sz="1800" dirty="0">
              <a:solidFill>
                <a:srgbClr val="002060"/>
              </a:solidFill>
            </a:endParaRPr>
          </a:p>
          <a:p>
            <a:pPr marL="285750" marR="0" lvl="0" indent="-285750" algn="l" rtl="0">
              <a:spcBef>
                <a:spcPts val="0"/>
              </a:spcBef>
              <a:spcAft>
                <a:spcPts val="0"/>
              </a:spcAft>
              <a:buClr>
                <a:srgbClr val="7030A0"/>
              </a:buClr>
              <a:buSzPts val="1800"/>
              <a:buFont typeface="Arial"/>
              <a:buChar char="•"/>
            </a:pPr>
            <a:r>
              <a:rPr lang="en-US" sz="2400" dirty="0">
                <a:solidFill>
                  <a:srgbClr val="002060"/>
                </a:solidFill>
                <a:latin typeface="Century Gothic"/>
                <a:ea typeface="Century Gothic"/>
                <a:cs typeface="Century Gothic"/>
                <a:sym typeface="Century Gothic"/>
              </a:rPr>
              <a:t>Track human resources</a:t>
            </a:r>
            <a:endParaRPr sz="1800" dirty="0">
              <a:solidFill>
                <a:srgbClr val="002060"/>
              </a:solidFill>
            </a:endParaRPr>
          </a:p>
          <a:p>
            <a:pPr marL="285750" marR="0" lvl="0" indent="-285750" algn="l" rtl="0">
              <a:spcBef>
                <a:spcPts val="0"/>
              </a:spcBef>
              <a:spcAft>
                <a:spcPts val="0"/>
              </a:spcAft>
              <a:buClr>
                <a:srgbClr val="7030A0"/>
              </a:buClr>
              <a:buSzPts val="1800"/>
              <a:buFont typeface="Arial"/>
              <a:buChar char="•"/>
            </a:pPr>
            <a:r>
              <a:rPr lang="en-US" sz="2400" dirty="0">
                <a:solidFill>
                  <a:srgbClr val="002060"/>
                </a:solidFill>
                <a:latin typeface="Century Gothic"/>
                <a:ea typeface="Century Gothic"/>
                <a:cs typeface="Century Gothic"/>
                <a:sym typeface="Century Gothic"/>
              </a:rPr>
              <a:t>Track team progress and efficiency</a:t>
            </a:r>
            <a:endParaRPr sz="1800" dirty="0">
              <a:solidFill>
                <a:srgbClr val="002060"/>
              </a:solidFill>
            </a:endParaRPr>
          </a:p>
          <a:p>
            <a:pPr marL="285750" marR="0" lvl="0" indent="-285750" algn="l" rtl="0">
              <a:spcBef>
                <a:spcPts val="0"/>
              </a:spcBef>
              <a:spcAft>
                <a:spcPts val="0"/>
              </a:spcAft>
              <a:buClr>
                <a:srgbClr val="7030A0"/>
              </a:buClr>
              <a:buSzPts val="1800"/>
              <a:buFont typeface="Arial"/>
              <a:buChar char="•"/>
            </a:pPr>
            <a:r>
              <a:rPr lang="en-US" sz="2400" dirty="0">
                <a:solidFill>
                  <a:srgbClr val="002060"/>
                </a:solidFill>
                <a:latin typeface="Century Gothic"/>
                <a:ea typeface="Century Gothic"/>
                <a:cs typeface="Century Gothic"/>
                <a:sym typeface="Century Gothic"/>
              </a:rPr>
              <a:t>Track risks, changes, issues</a:t>
            </a:r>
            <a:endParaRPr sz="1800" dirty="0">
              <a:solidFill>
                <a:srgbClr val="002060"/>
              </a:solidFill>
            </a:endParaRPr>
          </a:p>
          <a:p>
            <a:pPr marL="285750" marR="0" lvl="0" indent="-285750" algn="l" rtl="0">
              <a:spcBef>
                <a:spcPts val="0"/>
              </a:spcBef>
              <a:spcAft>
                <a:spcPts val="0"/>
              </a:spcAft>
              <a:buClr>
                <a:srgbClr val="7030A0"/>
              </a:buClr>
              <a:buSzPts val="1800"/>
              <a:buFont typeface="Arial"/>
              <a:buChar char="•"/>
            </a:pPr>
            <a:r>
              <a:rPr lang="en-US" sz="2400" dirty="0">
                <a:solidFill>
                  <a:srgbClr val="002060"/>
                </a:solidFill>
                <a:latin typeface="Century Gothic"/>
                <a:ea typeface="Century Gothic"/>
                <a:cs typeface="Century Gothic"/>
                <a:sym typeface="Century Gothic"/>
              </a:rPr>
              <a:t>Track project health</a:t>
            </a:r>
            <a:endParaRPr sz="1800" dirty="0">
              <a:solidFill>
                <a:srgbClr val="002060"/>
              </a:solidFill>
            </a:endParaRPr>
          </a:p>
          <a:p>
            <a:pPr marL="0" marR="0" lvl="0" indent="0" algn="l" rtl="0">
              <a:spcBef>
                <a:spcPts val="0"/>
              </a:spcBef>
              <a:spcAft>
                <a:spcPts val="0"/>
              </a:spcAft>
              <a:buNone/>
            </a:pPr>
            <a:endParaRPr sz="2400" dirty="0">
              <a:solidFill>
                <a:srgbClr val="002060"/>
              </a:solidFill>
              <a:latin typeface="Century Gothic"/>
              <a:ea typeface="Century Gothic"/>
              <a:cs typeface="Century Gothic"/>
              <a:sym typeface="Century Gothic"/>
            </a:endParaRPr>
          </a:p>
        </p:txBody>
      </p:sp>
      <p:pic>
        <p:nvPicPr>
          <p:cNvPr id="503" name="Google Shape;503;p40" descr="Project Tracker: How can Gantt Chart do for your company | Gantt Schema"/>
          <p:cNvPicPr preferRelativeResize="0"/>
          <p:nvPr/>
        </p:nvPicPr>
        <p:blipFill rotWithShape="1">
          <a:blip r:embed="rId4">
            <a:alphaModFix/>
          </a:blip>
          <a:srcRect/>
          <a:stretch/>
        </p:blipFill>
        <p:spPr>
          <a:xfrm>
            <a:off x="9228405" y="4121834"/>
            <a:ext cx="2845059" cy="2097810"/>
          </a:xfrm>
          <a:prstGeom prst="rect">
            <a:avLst/>
          </a:prstGeom>
          <a:noFill/>
          <a:ln>
            <a:noFill/>
          </a:ln>
        </p:spPr>
      </p:pic>
      <p:pic>
        <p:nvPicPr>
          <p:cNvPr id="2" name="Picture 1">
            <a:extLst>
              <a:ext uri="{FF2B5EF4-FFF2-40B4-BE49-F238E27FC236}">
                <a16:creationId xmlns:a16="http://schemas.microsoft.com/office/drawing/2014/main" id="{7CA53DA0-9158-8633-5EFC-9E6E12B2DC99}"/>
              </a:ext>
            </a:extLst>
          </p:cNvPr>
          <p:cNvPicPr>
            <a:picLocks noChangeAspect="1"/>
          </p:cNvPicPr>
          <p:nvPr/>
        </p:nvPicPr>
        <p:blipFill>
          <a:blip r:embed="rId5"/>
          <a:stretch>
            <a:fillRect/>
          </a:stretch>
        </p:blipFill>
        <p:spPr>
          <a:xfrm>
            <a:off x="26671" y="0"/>
            <a:ext cx="9533101" cy="1610200"/>
          </a:xfrm>
          <a:prstGeom prst="rect">
            <a:avLst/>
          </a:prstGeom>
        </p:spPr>
      </p:pic>
      <p:pic>
        <p:nvPicPr>
          <p:cNvPr id="3" name="Picture 2">
            <a:extLst>
              <a:ext uri="{FF2B5EF4-FFF2-40B4-BE49-F238E27FC236}">
                <a16:creationId xmlns:a16="http://schemas.microsoft.com/office/drawing/2014/main" id="{B33365A8-6EAA-F97F-C88C-8C4D80BEE7B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4" name="Picture 3">
            <a:extLst>
              <a:ext uri="{FF2B5EF4-FFF2-40B4-BE49-F238E27FC236}">
                <a16:creationId xmlns:a16="http://schemas.microsoft.com/office/drawing/2014/main" id="{1D6D1B68-AA18-46E5-AF0E-722FFFB1AF5F}"/>
              </a:ext>
            </a:extLst>
          </p:cNvPr>
          <p:cNvPicPr>
            <a:picLocks noChangeAspect="1"/>
          </p:cNvPicPr>
          <p:nvPr/>
        </p:nvPicPr>
        <p:blipFill>
          <a:blip r:embed="rId7"/>
          <a:stretch>
            <a:fillRect/>
          </a:stretch>
        </p:blipFill>
        <p:spPr>
          <a:xfrm>
            <a:off x="2171236" y="6544606"/>
            <a:ext cx="9902229" cy="204838"/>
          </a:xfrm>
          <a:prstGeom prst="rect">
            <a:avLst/>
          </a:prstGeom>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Shape 508"/>
        <p:cNvGrpSpPr/>
        <p:nvPr/>
      </p:nvGrpSpPr>
      <p:grpSpPr>
        <a:xfrm>
          <a:off x="0" y="0"/>
          <a:ext cx="0" cy="0"/>
          <a:chOff x="0" y="0"/>
          <a:chExt cx="0" cy="0"/>
        </a:xfrm>
      </p:grpSpPr>
      <p:sp>
        <p:nvSpPr>
          <p:cNvPr id="509" name="Google Shape;509;p41"/>
          <p:cNvSpPr txBox="1">
            <a:spLocks noGrp="1"/>
          </p:cNvSpPr>
          <p:nvPr>
            <p:ph type="body" idx="1"/>
          </p:nvPr>
        </p:nvSpPr>
        <p:spPr>
          <a:xfrm>
            <a:off x="609600" y="4249271"/>
            <a:ext cx="10972800" cy="1861073"/>
          </a:xfrm>
          <a:prstGeom prst="rect">
            <a:avLst/>
          </a:prstGeom>
          <a:noFill/>
          <a:ln>
            <a:noFill/>
          </a:ln>
        </p:spPr>
        <p:txBody>
          <a:bodyPr spcFirstLastPara="1" wrap="square" lIns="91425" tIns="45700" rIns="91425" bIns="45700" anchor="t" anchorCtr="0">
            <a:normAutofit/>
          </a:bodyPr>
          <a:lstStyle/>
          <a:p>
            <a:pPr marL="228600" lvl="0" indent="-228600" algn="l" rtl="0">
              <a:lnSpc>
                <a:spcPct val="120000"/>
              </a:lnSpc>
              <a:spcBef>
                <a:spcPts val="0"/>
              </a:spcBef>
              <a:spcAft>
                <a:spcPts val="0"/>
              </a:spcAft>
              <a:buSzPts val="2000"/>
              <a:buChar char="•"/>
            </a:pPr>
            <a:r>
              <a:rPr lang="en-US" dirty="0">
                <a:solidFill>
                  <a:srgbClr val="002060"/>
                </a:solidFill>
              </a:rPr>
              <a:t>A main concern of project tracking is </a:t>
            </a:r>
            <a:r>
              <a:rPr lang="en-US" dirty="0">
                <a:solidFill>
                  <a:srgbClr val="002060"/>
                </a:solidFill>
                <a:highlight>
                  <a:srgbClr val="C0C0C0"/>
                </a:highlight>
              </a:rPr>
              <a:t>visibility.</a:t>
            </a:r>
            <a:r>
              <a:rPr lang="en-US" dirty="0">
                <a:solidFill>
                  <a:srgbClr val="002060"/>
                </a:solidFill>
              </a:rPr>
              <a:t>  Often, the team isn’t aware of how far along they are due to long phases</a:t>
            </a:r>
            <a:endParaRPr dirty="0">
              <a:solidFill>
                <a:srgbClr val="002060"/>
              </a:solidFill>
            </a:endParaRPr>
          </a:p>
          <a:p>
            <a:pPr marL="228600" lvl="0" indent="-228600" algn="l" rtl="0">
              <a:lnSpc>
                <a:spcPct val="120000"/>
              </a:lnSpc>
              <a:spcBef>
                <a:spcPts val="1000"/>
              </a:spcBef>
              <a:spcAft>
                <a:spcPts val="0"/>
              </a:spcAft>
              <a:buSzPts val="2000"/>
              <a:buChar char="•"/>
            </a:pPr>
            <a:r>
              <a:rPr lang="en-US" i="1" dirty="0">
                <a:solidFill>
                  <a:srgbClr val="002060"/>
                </a:solidFill>
              </a:rPr>
              <a:t>Project Visibility</a:t>
            </a:r>
            <a:r>
              <a:rPr lang="en-US" dirty="0">
                <a:solidFill>
                  <a:srgbClr val="002060"/>
                </a:solidFill>
              </a:rPr>
              <a:t> is often only achieved when phases are started or completed</a:t>
            </a:r>
            <a:endParaRPr dirty="0">
              <a:solidFill>
                <a:srgbClr val="002060"/>
              </a:solidFill>
            </a:endParaRPr>
          </a:p>
        </p:txBody>
      </p:sp>
      <p:grpSp>
        <p:nvGrpSpPr>
          <p:cNvPr id="511" name="Google Shape;511;p41"/>
          <p:cNvGrpSpPr/>
          <p:nvPr/>
        </p:nvGrpSpPr>
        <p:grpSpPr>
          <a:xfrm>
            <a:off x="1935784" y="1647092"/>
            <a:ext cx="8318678" cy="2150357"/>
            <a:chOff x="5768068" y="3834040"/>
            <a:chExt cx="5745163" cy="1485110"/>
          </a:xfrm>
        </p:grpSpPr>
        <p:pic>
          <p:nvPicPr>
            <p:cNvPr id="512" name="Google Shape;512;p41" descr="C:\Users\sam\Dropbox\Books\Project Team Leadership and Communication\curriculum\images\TrackingVisibility3.png"/>
            <p:cNvPicPr preferRelativeResize="0"/>
            <p:nvPr/>
          </p:nvPicPr>
          <p:blipFill rotWithShape="1">
            <a:blip r:embed="rId3">
              <a:alphaModFix/>
            </a:blip>
            <a:srcRect/>
            <a:stretch/>
          </p:blipFill>
          <p:spPr>
            <a:xfrm>
              <a:off x="5768068" y="4893582"/>
              <a:ext cx="5745163" cy="425568"/>
            </a:xfrm>
            <a:prstGeom prst="rect">
              <a:avLst/>
            </a:prstGeom>
            <a:noFill/>
            <a:ln>
              <a:noFill/>
            </a:ln>
          </p:spPr>
        </p:pic>
        <p:pic>
          <p:nvPicPr>
            <p:cNvPr id="513" name="Google Shape;513;p41" descr="C:\Users\sam\Dropbox\Books\Project Team Leadership and Communication\curriculum\images\TrackingVisibility1.png"/>
            <p:cNvPicPr preferRelativeResize="0"/>
            <p:nvPr/>
          </p:nvPicPr>
          <p:blipFill rotWithShape="1">
            <a:blip r:embed="rId4">
              <a:alphaModFix/>
            </a:blip>
            <a:srcRect/>
            <a:stretch/>
          </p:blipFill>
          <p:spPr>
            <a:xfrm>
              <a:off x="5768068" y="3834040"/>
              <a:ext cx="5745163" cy="425568"/>
            </a:xfrm>
            <a:prstGeom prst="rect">
              <a:avLst/>
            </a:prstGeom>
            <a:noFill/>
            <a:ln>
              <a:noFill/>
            </a:ln>
          </p:spPr>
        </p:pic>
        <p:pic>
          <p:nvPicPr>
            <p:cNvPr id="514" name="Google Shape;514;p41" descr="C:\Users\sam\Dropbox\Books\Project Team Leadership and Communication\curriculum\images\TrackingVisibility2.png"/>
            <p:cNvPicPr preferRelativeResize="0"/>
            <p:nvPr/>
          </p:nvPicPr>
          <p:blipFill rotWithShape="1">
            <a:blip r:embed="rId5">
              <a:alphaModFix/>
            </a:blip>
            <a:srcRect/>
            <a:stretch/>
          </p:blipFill>
          <p:spPr>
            <a:xfrm>
              <a:off x="5768068" y="4363811"/>
              <a:ext cx="5745163" cy="425568"/>
            </a:xfrm>
            <a:prstGeom prst="rect">
              <a:avLst/>
            </a:prstGeom>
            <a:noFill/>
            <a:ln>
              <a:noFill/>
            </a:ln>
          </p:spPr>
        </p:pic>
      </p:grpSp>
      <p:sp>
        <p:nvSpPr>
          <p:cNvPr id="515" name="Google Shape;515;p41"/>
          <p:cNvSpPr txBox="1"/>
          <p:nvPr/>
        </p:nvSpPr>
        <p:spPr>
          <a:xfrm>
            <a:off x="118534" y="6355623"/>
            <a:ext cx="11997266" cy="430887"/>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US" sz="1100">
                <a:solidFill>
                  <a:schemeClr val="dk1"/>
                </a:solidFill>
                <a:latin typeface="Century Gothic"/>
                <a:ea typeface="Century Gothic"/>
                <a:cs typeface="Century Gothic"/>
                <a:sym typeface="Century Gothic"/>
              </a:rPr>
              <a:t>Diagram: Malachowsky, Samuel. Project Team Leadership and Communication. Lintwood Press. 2018. p. 94.</a:t>
            </a:r>
            <a:endParaRPr/>
          </a:p>
          <a:p>
            <a:pPr marL="0" marR="0" lvl="0" indent="0" algn="r" rtl="0">
              <a:spcBef>
                <a:spcPts val="0"/>
              </a:spcBef>
              <a:spcAft>
                <a:spcPts val="0"/>
              </a:spcAft>
              <a:buNone/>
            </a:pPr>
            <a:r>
              <a:rPr lang="en-US" sz="1100">
                <a:solidFill>
                  <a:schemeClr val="dk1"/>
                </a:solidFill>
                <a:latin typeface="Century Gothic"/>
                <a:ea typeface="Century Gothic"/>
                <a:cs typeface="Century Gothic"/>
                <a:sym typeface="Century Gothic"/>
              </a:rPr>
              <a:t>  McConnell, Steve. Rapid Development: Taming Wild Software Schedules. Redmond, WA: Microsoft Press. p. 57. 1996.</a:t>
            </a:r>
            <a:endParaRPr/>
          </a:p>
        </p:txBody>
      </p:sp>
      <p:pic>
        <p:nvPicPr>
          <p:cNvPr id="2" name="Picture 1">
            <a:extLst>
              <a:ext uri="{FF2B5EF4-FFF2-40B4-BE49-F238E27FC236}">
                <a16:creationId xmlns:a16="http://schemas.microsoft.com/office/drawing/2014/main" id="{5F5EFB65-BE6F-5087-923F-803162CB034C}"/>
              </a:ext>
            </a:extLst>
          </p:cNvPr>
          <p:cNvPicPr>
            <a:picLocks noChangeAspect="1"/>
          </p:cNvPicPr>
          <p:nvPr/>
        </p:nvPicPr>
        <p:blipFill>
          <a:blip r:embed="rId6"/>
          <a:stretch>
            <a:fillRect/>
          </a:stretch>
        </p:blipFill>
        <p:spPr>
          <a:xfrm>
            <a:off x="76200" y="-29369"/>
            <a:ext cx="9533101" cy="1610200"/>
          </a:xfrm>
          <a:prstGeom prst="rect">
            <a:avLst/>
          </a:prstGeom>
        </p:spPr>
      </p:pic>
      <p:pic>
        <p:nvPicPr>
          <p:cNvPr id="3" name="Picture 2">
            <a:extLst>
              <a:ext uri="{FF2B5EF4-FFF2-40B4-BE49-F238E27FC236}">
                <a16:creationId xmlns:a16="http://schemas.microsoft.com/office/drawing/2014/main" id="{B973A876-CDA8-0693-DEEB-C922943FC693}"/>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4" name="Picture 3">
            <a:extLst>
              <a:ext uri="{FF2B5EF4-FFF2-40B4-BE49-F238E27FC236}">
                <a16:creationId xmlns:a16="http://schemas.microsoft.com/office/drawing/2014/main" id="{193CC9E4-6670-1F02-2777-3781827F3B7F}"/>
              </a:ext>
            </a:extLst>
          </p:cNvPr>
          <p:cNvPicPr>
            <a:picLocks noChangeAspect="1"/>
          </p:cNvPicPr>
          <p:nvPr/>
        </p:nvPicPr>
        <p:blipFill>
          <a:blip r:embed="rId8"/>
          <a:stretch>
            <a:fillRect/>
          </a:stretch>
        </p:blipFill>
        <p:spPr>
          <a:xfrm>
            <a:off x="2171237" y="6746437"/>
            <a:ext cx="9902229" cy="204838"/>
          </a:xfrm>
          <a:prstGeom prst="rect">
            <a:avLst/>
          </a:prstGeom>
        </p:spPr>
      </p:pic>
      <p:sp>
        <p:nvSpPr>
          <p:cNvPr id="5" name="TextBox 4">
            <a:extLst>
              <a:ext uri="{FF2B5EF4-FFF2-40B4-BE49-F238E27FC236}">
                <a16:creationId xmlns:a16="http://schemas.microsoft.com/office/drawing/2014/main" id="{7F66494A-BAC4-A39D-54FF-104DD33D6ADE}"/>
              </a:ext>
            </a:extLst>
          </p:cNvPr>
          <p:cNvSpPr txBox="1"/>
          <p:nvPr/>
        </p:nvSpPr>
        <p:spPr>
          <a:xfrm>
            <a:off x="2632228" y="493949"/>
            <a:ext cx="6133512" cy="584775"/>
          </a:xfrm>
          <a:prstGeom prst="rect">
            <a:avLst/>
          </a:prstGeom>
          <a:noFill/>
        </p:spPr>
        <p:txBody>
          <a:bodyPr wrap="square">
            <a:spAutoFit/>
          </a:bodyPr>
          <a:lstStyle/>
          <a:p>
            <a:pPr algn="ctr"/>
            <a:r>
              <a:rPr lang="en-US" sz="3200" b="1" dirty="0">
                <a:solidFill>
                  <a:schemeClr val="bg1"/>
                </a:solidFill>
              </a:rPr>
              <a:t>Tracking Progress</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Shape 522"/>
        <p:cNvGrpSpPr/>
        <p:nvPr/>
      </p:nvGrpSpPr>
      <p:grpSpPr>
        <a:xfrm>
          <a:off x="0" y="0"/>
          <a:ext cx="0" cy="0"/>
          <a:chOff x="0" y="0"/>
          <a:chExt cx="0" cy="0"/>
        </a:xfrm>
      </p:grpSpPr>
      <p:sp>
        <p:nvSpPr>
          <p:cNvPr id="523" name="Google Shape;523;p42"/>
          <p:cNvSpPr txBox="1">
            <a:spLocks noGrp="1"/>
          </p:cNvSpPr>
          <p:nvPr>
            <p:ph type="body" idx="1"/>
          </p:nvPr>
        </p:nvSpPr>
        <p:spPr>
          <a:xfrm>
            <a:off x="118534" y="1600206"/>
            <a:ext cx="6701814" cy="4525963"/>
          </a:xfrm>
          <a:prstGeom prst="rect">
            <a:avLst/>
          </a:prstGeom>
          <a:noFill/>
          <a:ln>
            <a:noFill/>
          </a:ln>
        </p:spPr>
        <p:txBody>
          <a:bodyPr spcFirstLastPara="1" wrap="square" lIns="91425" tIns="45700" rIns="91425" bIns="45700" anchor="t" anchorCtr="0">
            <a:normAutofit/>
          </a:bodyPr>
          <a:lstStyle/>
          <a:p>
            <a:pPr marL="228600" lvl="0" indent="-228600" algn="l" rtl="0">
              <a:lnSpc>
                <a:spcPct val="120000"/>
              </a:lnSpc>
              <a:spcBef>
                <a:spcPts val="0"/>
              </a:spcBef>
              <a:spcAft>
                <a:spcPts val="0"/>
              </a:spcAft>
              <a:buSzPts val="2000"/>
              <a:buChar char="•"/>
            </a:pPr>
            <a:r>
              <a:rPr lang="en-US" dirty="0">
                <a:solidFill>
                  <a:srgbClr val="002060"/>
                </a:solidFill>
              </a:rPr>
              <a:t>Tasks or groups of tasks are often tracked with little </a:t>
            </a:r>
            <a:r>
              <a:rPr lang="en-US" i="1" dirty="0">
                <a:solidFill>
                  <a:srgbClr val="002060"/>
                </a:solidFill>
              </a:rPr>
              <a:t>granularity</a:t>
            </a:r>
            <a:r>
              <a:rPr lang="en-US" dirty="0">
                <a:solidFill>
                  <a:srgbClr val="002060"/>
                </a:solidFill>
              </a:rPr>
              <a:t> (large chunks instead of small) and simple not-started / started / complete progress reporting</a:t>
            </a:r>
            <a:br>
              <a:rPr lang="en-US" dirty="0">
                <a:solidFill>
                  <a:srgbClr val="002060"/>
                </a:solidFill>
              </a:rPr>
            </a:br>
            <a:endParaRPr dirty="0">
              <a:solidFill>
                <a:srgbClr val="002060"/>
              </a:solidFill>
            </a:endParaRPr>
          </a:p>
          <a:p>
            <a:pPr marL="228600" lvl="0" indent="-228600" algn="l" rtl="0">
              <a:lnSpc>
                <a:spcPct val="120000"/>
              </a:lnSpc>
              <a:spcBef>
                <a:spcPts val="1000"/>
              </a:spcBef>
              <a:spcAft>
                <a:spcPts val="0"/>
              </a:spcAft>
              <a:buSzPts val="2000"/>
              <a:buChar char="•"/>
            </a:pPr>
            <a:r>
              <a:rPr lang="en-US" dirty="0">
                <a:solidFill>
                  <a:srgbClr val="002060"/>
                </a:solidFill>
              </a:rPr>
              <a:t>By giving each task </a:t>
            </a:r>
            <a:r>
              <a:rPr lang="en-US" b="1" dirty="0">
                <a:solidFill>
                  <a:srgbClr val="002060"/>
                </a:solidFill>
              </a:rPr>
              <a:t>a relative weight </a:t>
            </a:r>
            <a:r>
              <a:rPr lang="en-US" dirty="0">
                <a:solidFill>
                  <a:srgbClr val="002060"/>
                </a:solidFill>
              </a:rPr>
              <a:t>and assigning </a:t>
            </a:r>
            <a:r>
              <a:rPr lang="en-US" i="1" dirty="0">
                <a:solidFill>
                  <a:srgbClr val="002060"/>
                </a:solidFill>
              </a:rPr>
              <a:t>earned value</a:t>
            </a:r>
            <a:r>
              <a:rPr lang="en-US" dirty="0">
                <a:solidFill>
                  <a:srgbClr val="002060"/>
                </a:solidFill>
              </a:rPr>
              <a:t> to sub-tasks, the percentage of progress can be calculated (example: </a:t>
            </a:r>
            <a:r>
              <a:rPr lang="en-US" b="1" dirty="0">
                <a:solidFill>
                  <a:srgbClr val="002060"/>
                </a:solidFill>
              </a:rPr>
              <a:t>660/2100=31% </a:t>
            </a:r>
            <a:r>
              <a:rPr lang="en-US" dirty="0">
                <a:solidFill>
                  <a:srgbClr val="002060"/>
                </a:solidFill>
              </a:rPr>
              <a:t>complete)</a:t>
            </a:r>
            <a:endParaRPr dirty="0">
              <a:solidFill>
                <a:srgbClr val="002060"/>
              </a:solidFill>
            </a:endParaRPr>
          </a:p>
          <a:p>
            <a:pPr marL="228600" lvl="0" indent="-228600" algn="l" rtl="0">
              <a:lnSpc>
                <a:spcPct val="120000"/>
              </a:lnSpc>
              <a:spcBef>
                <a:spcPts val="1000"/>
              </a:spcBef>
              <a:spcAft>
                <a:spcPts val="0"/>
              </a:spcAft>
              <a:buSzPts val="2000"/>
              <a:buChar char="•"/>
            </a:pPr>
            <a:r>
              <a:rPr lang="en-US" dirty="0">
                <a:solidFill>
                  <a:srgbClr val="002060"/>
                </a:solidFill>
              </a:rPr>
              <a:t>Calculated </a:t>
            </a:r>
            <a:r>
              <a:rPr lang="en-US" i="1" dirty="0">
                <a:solidFill>
                  <a:srgbClr val="002060"/>
                </a:solidFill>
              </a:rPr>
              <a:t>earned value</a:t>
            </a:r>
            <a:r>
              <a:rPr lang="en-US" dirty="0">
                <a:solidFill>
                  <a:srgbClr val="002060"/>
                </a:solidFill>
              </a:rPr>
              <a:t> can be compared to the </a:t>
            </a:r>
            <a:r>
              <a:rPr lang="en-US" u="sng" dirty="0">
                <a:solidFill>
                  <a:srgbClr val="002060"/>
                </a:solidFill>
              </a:rPr>
              <a:t>time or resources expended</a:t>
            </a:r>
            <a:endParaRPr dirty="0">
              <a:solidFill>
                <a:srgbClr val="002060"/>
              </a:solidFill>
            </a:endParaRPr>
          </a:p>
        </p:txBody>
      </p:sp>
      <p:pic>
        <p:nvPicPr>
          <p:cNvPr id="525" name="Google Shape;525;p42" descr="C:\Users\sam\Dropbox\Books\Project Team Leadership and Communication\curriculum\images\EarnedValue1.png"/>
          <p:cNvPicPr preferRelativeResize="0"/>
          <p:nvPr/>
        </p:nvPicPr>
        <p:blipFill rotWithShape="1">
          <a:blip r:embed="rId3">
            <a:alphaModFix/>
          </a:blip>
          <a:srcRect/>
          <a:stretch/>
        </p:blipFill>
        <p:spPr>
          <a:xfrm>
            <a:off x="7183542" y="1957892"/>
            <a:ext cx="4179157" cy="1613853"/>
          </a:xfrm>
          <a:prstGeom prst="rect">
            <a:avLst/>
          </a:prstGeom>
          <a:noFill/>
          <a:ln>
            <a:noFill/>
          </a:ln>
        </p:spPr>
      </p:pic>
      <p:pic>
        <p:nvPicPr>
          <p:cNvPr id="526" name="Google Shape;526;p42" descr="C:\Users\sam\Dropbox\Books\Project Team Leadership and Communication\curriculum\images\EarnedValue2.png"/>
          <p:cNvPicPr preferRelativeResize="0"/>
          <p:nvPr/>
        </p:nvPicPr>
        <p:blipFill rotWithShape="1">
          <a:blip r:embed="rId4">
            <a:alphaModFix/>
          </a:blip>
          <a:srcRect/>
          <a:stretch/>
        </p:blipFill>
        <p:spPr>
          <a:xfrm>
            <a:off x="7183542" y="4111999"/>
            <a:ext cx="4176146" cy="1610842"/>
          </a:xfrm>
          <a:prstGeom prst="rect">
            <a:avLst/>
          </a:prstGeom>
          <a:noFill/>
          <a:ln>
            <a:noFill/>
          </a:ln>
        </p:spPr>
      </p:pic>
      <p:sp>
        <p:nvSpPr>
          <p:cNvPr id="527" name="Google Shape;527;p42"/>
          <p:cNvSpPr txBox="1"/>
          <p:nvPr/>
        </p:nvSpPr>
        <p:spPr>
          <a:xfrm>
            <a:off x="118534" y="6541886"/>
            <a:ext cx="11997266" cy="261610"/>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US" sz="1100">
                <a:solidFill>
                  <a:schemeClr val="dk1"/>
                </a:solidFill>
                <a:latin typeface="Century Gothic"/>
                <a:ea typeface="Century Gothic"/>
                <a:cs typeface="Century Gothic"/>
                <a:sym typeface="Century Gothic"/>
              </a:rPr>
              <a:t>Diagrams: Malachowsky, Samuel. Project Team Leadership and Communication. Lintwood Press. 2018. p. 95.</a:t>
            </a:r>
            <a:endParaRPr/>
          </a:p>
        </p:txBody>
      </p:sp>
      <p:pic>
        <p:nvPicPr>
          <p:cNvPr id="2" name="Picture 1">
            <a:extLst>
              <a:ext uri="{FF2B5EF4-FFF2-40B4-BE49-F238E27FC236}">
                <a16:creationId xmlns:a16="http://schemas.microsoft.com/office/drawing/2014/main" id="{85ECB3DD-27FA-D9B5-F0DA-943F06C96A39}"/>
              </a:ext>
            </a:extLst>
          </p:cNvPr>
          <p:cNvPicPr>
            <a:picLocks noChangeAspect="1"/>
          </p:cNvPicPr>
          <p:nvPr/>
        </p:nvPicPr>
        <p:blipFill>
          <a:blip r:embed="rId5"/>
          <a:stretch>
            <a:fillRect/>
          </a:stretch>
        </p:blipFill>
        <p:spPr>
          <a:xfrm>
            <a:off x="26671" y="-11354"/>
            <a:ext cx="9533101" cy="1610200"/>
          </a:xfrm>
          <a:prstGeom prst="rect">
            <a:avLst/>
          </a:prstGeom>
        </p:spPr>
      </p:pic>
      <p:pic>
        <p:nvPicPr>
          <p:cNvPr id="3" name="Picture 2">
            <a:extLst>
              <a:ext uri="{FF2B5EF4-FFF2-40B4-BE49-F238E27FC236}">
                <a16:creationId xmlns:a16="http://schemas.microsoft.com/office/drawing/2014/main" id="{2B723A7F-2661-E734-CDE1-08DDB22BC42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4" name="Picture 3">
            <a:extLst>
              <a:ext uri="{FF2B5EF4-FFF2-40B4-BE49-F238E27FC236}">
                <a16:creationId xmlns:a16="http://schemas.microsoft.com/office/drawing/2014/main" id="{E4585880-E6CD-F9FB-16EE-B62ABA093499}"/>
              </a:ext>
            </a:extLst>
          </p:cNvPr>
          <p:cNvPicPr>
            <a:picLocks noChangeAspect="1"/>
          </p:cNvPicPr>
          <p:nvPr/>
        </p:nvPicPr>
        <p:blipFill>
          <a:blip r:embed="rId7"/>
          <a:stretch>
            <a:fillRect/>
          </a:stretch>
        </p:blipFill>
        <p:spPr>
          <a:xfrm>
            <a:off x="2171237" y="6787640"/>
            <a:ext cx="9902229" cy="204838"/>
          </a:xfrm>
          <a:prstGeom prst="rect">
            <a:avLst/>
          </a:prstGeom>
        </p:spPr>
      </p:pic>
      <p:sp>
        <p:nvSpPr>
          <p:cNvPr id="5" name="TextBox 4">
            <a:extLst>
              <a:ext uri="{FF2B5EF4-FFF2-40B4-BE49-F238E27FC236}">
                <a16:creationId xmlns:a16="http://schemas.microsoft.com/office/drawing/2014/main" id="{FB904398-E3B4-A1CA-EB7B-419812BAC3E4}"/>
              </a:ext>
            </a:extLst>
          </p:cNvPr>
          <p:cNvSpPr txBox="1"/>
          <p:nvPr/>
        </p:nvSpPr>
        <p:spPr>
          <a:xfrm>
            <a:off x="2632228" y="493949"/>
            <a:ext cx="6133512" cy="584775"/>
          </a:xfrm>
          <a:prstGeom prst="rect">
            <a:avLst/>
          </a:prstGeom>
          <a:noFill/>
        </p:spPr>
        <p:txBody>
          <a:bodyPr wrap="square">
            <a:spAutoFit/>
          </a:bodyPr>
          <a:lstStyle/>
          <a:p>
            <a:pPr algn="ctr"/>
            <a:r>
              <a:rPr lang="en-US" sz="3200" b="1" dirty="0">
                <a:solidFill>
                  <a:schemeClr val="bg1"/>
                </a:solidFill>
              </a:rPr>
              <a:t>Tracking Earned Value</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Shape 534"/>
        <p:cNvGrpSpPr/>
        <p:nvPr/>
      </p:nvGrpSpPr>
      <p:grpSpPr>
        <a:xfrm>
          <a:off x="0" y="0"/>
          <a:ext cx="0" cy="0"/>
          <a:chOff x="0" y="0"/>
          <a:chExt cx="0" cy="0"/>
        </a:xfrm>
      </p:grpSpPr>
      <p:pic>
        <p:nvPicPr>
          <p:cNvPr id="536" name="Google Shape;536;p43" descr="C:\Users\sam\Dropbox\Books\Project Team Leadership and Communication\curriculum\images\MilestoneChart.png"/>
          <p:cNvPicPr preferRelativeResize="0"/>
          <p:nvPr/>
        </p:nvPicPr>
        <p:blipFill rotWithShape="1">
          <a:blip r:embed="rId3">
            <a:alphaModFix/>
          </a:blip>
          <a:srcRect/>
          <a:stretch/>
        </p:blipFill>
        <p:spPr>
          <a:xfrm>
            <a:off x="387048" y="1703908"/>
            <a:ext cx="5348576" cy="1547132"/>
          </a:xfrm>
          <a:prstGeom prst="rect">
            <a:avLst/>
          </a:prstGeom>
          <a:noFill/>
          <a:ln>
            <a:noFill/>
          </a:ln>
        </p:spPr>
      </p:pic>
      <p:pic>
        <p:nvPicPr>
          <p:cNvPr id="537" name="Google Shape;537;p43" descr="C:\Users\sam\Dropbox\Books\Project Team Leadership and Communication\curriculum\images\TrackingGanttChart.png"/>
          <p:cNvPicPr preferRelativeResize="0"/>
          <p:nvPr/>
        </p:nvPicPr>
        <p:blipFill rotWithShape="1">
          <a:blip r:embed="rId4">
            <a:alphaModFix/>
          </a:blip>
          <a:srcRect/>
          <a:stretch/>
        </p:blipFill>
        <p:spPr>
          <a:xfrm>
            <a:off x="6096000" y="2338185"/>
            <a:ext cx="4904201" cy="1787282"/>
          </a:xfrm>
          <a:prstGeom prst="rect">
            <a:avLst/>
          </a:prstGeom>
          <a:noFill/>
          <a:ln>
            <a:noFill/>
          </a:ln>
        </p:spPr>
      </p:pic>
      <p:pic>
        <p:nvPicPr>
          <p:cNvPr id="538" name="Google Shape;538;p43" descr="C:\Users\sam\Dropbox\Books\Project Team Leadership and Communication\curriculum\images\SchedulingDashboard.png"/>
          <p:cNvPicPr preferRelativeResize="0"/>
          <p:nvPr/>
        </p:nvPicPr>
        <p:blipFill rotWithShape="1">
          <a:blip r:embed="rId5">
            <a:alphaModFix/>
          </a:blip>
          <a:srcRect/>
          <a:stretch/>
        </p:blipFill>
        <p:spPr>
          <a:xfrm>
            <a:off x="239506" y="3422082"/>
            <a:ext cx="5583276" cy="2449709"/>
          </a:xfrm>
          <a:prstGeom prst="rect">
            <a:avLst/>
          </a:prstGeom>
          <a:noFill/>
          <a:ln>
            <a:noFill/>
          </a:ln>
        </p:spPr>
      </p:pic>
      <p:sp>
        <p:nvSpPr>
          <p:cNvPr id="539" name="Google Shape;539;p43"/>
          <p:cNvSpPr txBox="1"/>
          <p:nvPr/>
        </p:nvSpPr>
        <p:spPr>
          <a:xfrm>
            <a:off x="6096000" y="1322522"/>
            <a:ext cx="5066328" cy="101566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i="1" dirty="0">
                <a:solidFill>
                  <a:srgbClr val="002060"/>
                </a:solidFill>
                <a:highlight>
                  <a:srgbClr val="F5FAA4"/>
                </a:highlight>
                <a:latin typeface="Century Gothic"/>
                <a:ea typeface="Century Gothic"/>
                <a:cs typeface="Century Gothic"/>
                <a:sym typeface="Century Gothic"/>
              </a:rPr>
              <a:t>Milestone Charts </a:t>
            </a:r>
            <a:r>
              <a:rPr lang="en-US" sz="2000" dirty="0">
                <a:solidFill>
                  <a:srgbClr val="002060"/>
                </a:solidFill>
                <a:latin typeface="Century Gothic"/>
                <a:ea typeface="Century Gothic"/>
                <a:cs typeface="Century Gothic"/>
                <a:sym typeface="Century Gothic"/>
              </a:rPr>
              <a:t>list major points in time, or </a:t>
            </a:r>
            <a:r>
              <a:rPr lang="en-US" sz="2000" i="1" dirty="0">
                <a:solidFill>
                  <a:srgbClr val="002060"/>
                </a:solidFill>
                <a:latin typeface="Century Gothic"/>
                <a:ea typeface="Century Gothic"/>
                <a:cs typeface="Century Gothic"/>
                <a:sym typeface="Century Gothic"/>
              </a:rPr>
              <a:t>milestones,</a:t>
            </a:r>
            <a:r>
              <a:rPr lang="en-US" sz="2000" dirty="0">
                <a:solidFill>
                  <a:srgbClr val="002060"/>
                </a:solidFill>
                <a:latin typeface="Century Gothic"/>
                <a:ea typeface="Century Gothic"/>
                <a:cs typeface="Century Gothic"/>
                <a:sym typeface="Century Gothic"/>
              </a:rPr>
              <a:t> such as phases ending </a:t>
            </a:r>
            <a:endParaRPr dirty="0">
              <a:solidFill>
                <a:srgbClr val="002060"/>
              </a:solidFill>
            </a:endParaRPr>
          </a:p>
        </p:txBody>
      </p:sp>
      <p:sp>
        <p:nvSpPr>
          <p:cNvPr id="540" name="Google Shape;540;p43"/>
          <p:cNvSpPr txBox="1"/>
          <p:nvPr/>
        </p:nvSpPr>
        <p:spPr>
          <a:xfrm>
            <a:off x="-175851" y="6316604"/>
            <a:ext cx="11997266" cy="261610"/>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US" sz="1100">
                <a:solidFill>
                  <a:schemeClr val="dk1"/>
                </a:solidFill>
                <a:latin typeface="Century Gothic"/>
                <a:ea typeface="Century Gothic"/>
                <a:cs typeface="Century Gothic"/>
                <a:sym typeface="Century Gothic"/>
              </a:rPr>
              <a:t>Diagrams: Malachowsky, Samuel. Project Team Leadership and Communication. Lintwood Press. 2018. p. 92, 96.</a:t>
            </a:r>
            <a:endParaRPr/>
          </a:p>
        </p:txBody>
      </p:sp>
      <p:sp>
        <p:nvSpPr>
          <p:cNvPr id="541" name="Google Shape;541;p43"/>
          <p:cNvSpPr txBox="1"/>
          <p:nvPr/>
        </p:nvSpPr>
        <p:spPr>
          <a:xfrm>
            <a:off x="5999727" y="5328230"/>
            <a:ext cx="5420999"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dirty="0">
                <a:solidFill>
                  <a:srgbClr val="002060"/>
                </a:solidFill>
                <a:latin typeface="Century Gothic"/>
                <a:ea typeface="Century Gothic"/>
                <a:cs typeface="Century Gothic"/>
                <a:sym typeface="Century Gothic"/>
              </a:rPr>
              <a:t>Many software packages </a:t>
            </a:r>
            <a:r>
              <a:rPr lang="en-US" sz="1800" dirty="0">
                <a:solidFill>
                  <a:srgbClr val="002060"/>
                </a:solidFill>
                <a:latin typeface="Century Gothic"/>
                <a:ea typeface="Century Gothic"/>
                <a:cs typeface="Century Gothic"/>
                <a:sym typeface="Century Gothic"/>
              </a:rPr>
              <a:t>and online tools are specifically designed for managing projects</a:t>
            </a:r>
            <a:endParaRPr dirty="0">
              <a:solidFill>
                <a:srgbClr val="002060"/>
              </a:solidFill>
            </a:endParaRPr>
          </a:p>
        </p:txBody>
      </p:sp>
      <p:sp>
        <p:nvSpPr>
          <p:cNvPr id="542" name="Google Shape;542;p43"/>
          <p:cNvSpPr txBox="1"/>
          <p:nvPr/>
        </p:nvSpPr>
        <p:spPr>
          <a:xfrm>
            <a:off x="6258127" y="4243936"/>
            <a:ext cx="4904201" cy="101566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i="1" dirty="0">
                <a:solidFill>
                  <a:srgbClr val="002060"/>
                </a:solidFill>
                <a:highlight>
                  <a:srgbClr val="F5FAA4"/>
                </a:highlight>
                <a:latin typeface="Century Gothic"/>
                <a:ea typeface="Century Gothic"/>
                <a:cs typeface="Century Gothic"/>
                <a:sym typeface="Century Gothic"/>
              </a:rPr>
              <a:t>Gantt Charts</a:t>
            </a:r>
            <a:r>
              <a:rPr lang="en-US" sz="2000" dirty="0">
                <a:solidFill>
                  <a:srgbClr val="002060"/>
                </a:solidFill>
                <a:highlight>
                  <a:srgbClr val="F5FAA4"/>
                </a:highlight>
                <a:latin typeface="Century Gothic"/>
                <a:ea typeface="Century Gothic"/>
                <a:cs typeface="Century Gothic"/>
                <a:sym typeface="Century Gothic"/>
              </a:rPr>
              <a:t> </a:t>
            </a:r>
            <a:r>
              <a:rPr lang="en-US" sz="2000" dirty="0">
                <a:solidFill>
                  <a:srgbClr val="002060"/>
                </a:solidFill>
                <a:latin typeface="Century Gothic"/>
                <a:ea typeface="Century Gothic"/>
                <a:cs typeface="Century Gothic"/>
                <a:sym typeface="Century Gothic"/>
              </a:rPr>
              <a:t>provide an easy-to-understand visualization of the schedule and progress</a:t>
            </a:r>
            <a:endParaRPr sz="2000" i="1" dirty="0">
              <a:solidFill>
                <a:srgbClr val="002060"/>
              </a:solidFill>
              <a:latin typeface="Century Gothic"/>
              <a:ea typeface="Century Gothic"/>
              <a:cs typeface="Century Gothic"/>
              <a:sym typeface="Century Gothic"/>
            </a:endParaRPr>
          </a:p>
        </p:txBody>
      </p:sp>
      <p:pic>
        <p:nvPicPr>
          <p:cNvPr id="543" name="Google Shape;543;p43"/>
          <p:cNvPicPr preferRelativeResize="0"/>
          <p:nvPr/>
        </p:nvPicPr>
        <p:blipFill rotWithShape="1">
          <a:blip r:embed="rId6">
            <a:alphaModFix/>
          </a:blip>
          <a:srcRect/>
          <a:stretch/>
        </p:blipFill>
        <p:spPr>
          <a:xfrm>
            <a:off x="10945754" y="169771"/>
            <a:ext cx="1170046" cy="1049235"/>
          </a:xfrm>
          <a:prstGeom prst="rect">
            <a:avLst/>
          </a:prstGeom>
          <a:noFill/>
          <a:ln>
            <a:noFill/>
          </a:ln>
        </p:spPr>
      </p:pic>
      <p:pic>
        <p:nvPicPr>
          <p:cNvPr id="2" name="Picture 1">
            <a:extLst>
              <a:ext uri="{FF2B5EF4-FFF2-40B4-BE49-F238E27FC236}">
                <a16:creationId xmlns:a16="http://schemas.microsoft.com/office/drawing/2014/main" id="{2A812318-0702-E8CD-D29F-03B508A86192}"/>
              </a:ext>
            </a:extLst>
          </p:cNvPr>
          <p:cNvPicPr>
            <a:picLocks noChangeAspect="1"/>
          </p:cNvPicPr>
          <p:nvPr/>
        </p:nvPicPr>
        <p:blipFill>
          <a:blip r:embed="rId7"/>
          <a:stretch>
            <a:fillRect/>
          </a:stretch>
        </p:blipFill>
        <p:spPr>
          <a:xfrm>
            <a:off x="26671" y="8500"/>
            <a:ext cx="10919083" cy="1610200"/>
          </a:xfrm>
          <a:prstGeom prst="rect">
            <a:avLst/>
          </a:prstGeom>
        </p:spPr>
      </p:pic>
      <p:pic>
        <p:nvPicPr>
          <p:cNvPr id="3" name="Picture 2">
            <a:extLst>
              <a:ext uri="{FF2B5EF4-FFF2-40B4-BE49-F238E27FC236}">
                <a16:creationId xmlns:a16="http://schemas.microsoft.com/office/drawing/2014/main" id="{98E93548-906C-5E33-8ED4-060119829B7D}"/>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4" name="Picture 3">
            <a:extLst>
              <a:ext uri="{FF2B5EF4-FFF2-40B4-BE49-F238E27FC236}">
                <a16:creationId xmlns:a16="http://schemas.microsoft.com/office/drawing/2014/main" id="{DBEA2969-2B08-FF70-8726-F2C94B05DAE6}"/>
              </a:ext>
            </a:extLst>
          </p:cNvPr>
          <p:cNvPicPr>
            <a:picLocks noChangeAspect="1"/>
          </p:cNvPicPr>
          <p:nvPr/>
        </p:nvPicPr>
        <p:blipFill>
          <a:blip r:embed="rId9"/>
          <a:stretch>
            <a:fillRect/>
          </a:stretch>
        </p:blipFill>
        <p:spPr>
          <a:xfrm>
            <a:off x="2171236" y="6544606"/>
            <a:ext cx="9902229" cy="204838"/>
          </a:xfrm>
          <a:prstGeom prst="rect">
            <a:avLst/>
          </a:prstGeom>
        </p:spPr>
      </p:pic>
      <p:sp>
        <p:nvSpPr>
          <p:cNvPr id="5" name="TextBox 4">
            <a:extLst>
              <a:ext uri="{FF2B5EF4-FFF2-40B4-BE49-F238E27FC236}">
                <a16:creationId xmlns:a16="http://schemas.microsoft.com/office/drawing/2014/main" id="{6ACEDE16-B178-97E5-4089-6CAF5287FC38}"/>
              </a:ext>
            </a:extLst>
          </p:cNvPr>
          <p:cNvSpPr txBox="1"/>
          <p:nvPr/>
        </p:nvSpPr>
        <p:spPr>
          <a:xfrm>
            <a:off x="2632228" y="339100"/>
            <a:ext cx="8096952" cy="1077218"/>
          </a:xfrm>
          <a:prstGeom prst="rect">
            <a:avLst/>
          </a:prstGeom>
          <a:noFill/>
        </p:spPr>
        <p:txBody>
          <a:bodyPr wrap="square">
            <a:spAutoFit/>
          </a:bodyPr>
          <a:lstStyle/>
          <a:p>
            <a:pPr algn="ctr"/>
            <a:r>
              <a:rPr lang="en-US" sz="3200" b="1" dirty="0">
                <a:solidFill>
                  <a:schemeClr val="bg1"/>
                </a:solidFill>
              </a:rPr>
              <a:t>Scheduling/Tracking Tools and Visualizations</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Shape 549"/>
        <p:cNvGrpSpPr/>
        <p:nvPr/>
      </p:nvGrpSpPr>
      <p:grpSpPr>
        <a:xfrm>
          <a:off x="0" y="0"/>
          <a:ext cx="0" cy="0"/>
          <a:chOff x="0" y="0"/>
          <a:chExt cx="0" cy="0"/>
        </a:xfrm>
      </p:grpSpPr>
      <p:sp>
        <p:nvSpPr>
          <p:cNvPr id="550" name="Google Shape;550;p44"/>
          <p:cNvSpPr txBox="1">
            <a:spLocks noGrp="1"/>
          </p:cNvSpPr>
          <p:nvPr>
            <p:ph type="body" idx="1"/>
          </p:nvPr>
        </p:nvSpPr>
        <p:spPr>
          <a:xfrm>
            <a:off x="918061" y="1417484"/>
            <a:ext cx="9603275" cy="5054518"/>
          </a:xfrm>
          <a:prstGeom prst="rect">
            <a:avLst/>
          </a:prstGeom>
          <a:noFill/>
          <a:ln>
            <a:noFill/>
          </a:ln>
        </p:spPr>
        <p:txBody>
          <a:bodyPr spcFirstLastPara="1" wrap="square" lIns="91425" tIns="45700" rIns="91425" bIns="45700" anchor="t" anchorCtr="0">
            <a:normAutofit fontScale="55000" lnSpcReduction="20000"/>
          </a:bodyPr>
          <a:lstStyle/>
          <a:p>
            <a:pPr marL="228600" lvl="0" indent="-228600" algn="l" rtl="0">
              <a:lnSpc>
                <a:spcPct val="120000"/>
              </a:lnSpc>
              <a:spcBef>
                <a:spcPts val="0"/>
              </a:spcBef>
              <a:spcAft>
                <a:spcPts val="0"/>
              </a:spcAft>
              <a:buSzPct val="100000"/>
              <a:buChar char="•"/>
            </a:pPr>
            <a:r>
              <a:rPr lang="en-US"/>
              <a:t>Examine the following project status information:</a:t>
            </a:r>
            <a:endParaRPr/>
          </a:p>
          <a:p>
            <a:pPr marL="228600" lvl="0" indent="-158750" algn="l" rtl="0">
              <a:lnSpc>
                <a:spcPct val="120000"/>
              </a:lnSpc>
              <a:spcBef>
                <a:spcPts val="1000"/>
              </a:spcBef>
              <a:spcAft>
                <a:spcPts val="0"/>
              </a:spcAft>
              <a:buSzPct val="100000"/>
              <a:buNone/>
            </a:pPr>
            <a:endParaRPr/>
          </a:p>
          <a:p>
            <a:pPr marL="228600" lvl="0" indent="-158750" algn="l" rtl="0">
              <a:lnSpc>
                <a:spcPct val="120000"/>
              </a:lnSpc>
              <a:spcBef>
                <a:spcPts val="1000"/>
              </a:spcBef>
              <a:spcAft>
                <a:spcPts val="0"/>
              </a:spcAft>
              <a:buSzPct val="100000"/>
              <a:buNone/>
            </a:pPr>
            <a:endParaRPr/>
          </a:p>
          <a:p>
            <a:pPr marL="228600" lvl="0" indent="-158750" algn="l" rtl="0">
              <a:lnSpc>
                <a:spcPct val="120000"/>
              </a:lnSpc>
              <a:spcBef>
                <a:spcPts val="1000"/>
              </a:spcBef>
              <a:spcAft>
                <a:spcPts val="0"/>
              </a:spcAft>
              <a:buSzPct val="100000"/>
              <a:buNone/>
            </a:pPr>
            <a:endParaRPr/>
          </a:p>
          <a:p>
            <a:pPr marL="228600" lvl="0" indent="-158750" algn="l" rtl="0">
              <a:lnSpc>
                <a:spcPct val="120000"/>
              </a:lnSpc>
              <a:spcBef>
                <a:spcPts val="1000"/>
              </a:spcBef>
              <a:spcAft>
                <a:spcPts val="0"/>
              </a:spcAft>
              <a:buSzPct val="100000"/>
              <a:buNone/>
            </a:pPr>
            <a:endParaRPr/>
          </a:p>
          <a:p>
            <a:pPr marL="228600" lvl="0" indent="-158750" algn="l" rtl="0">
              <a:lnSpc>
                <a:spcPct val="120000"/>
              </a:lnSpc>
              <a:spcBef>
                <a:spcPts val="1000"/>
              </a:spcBef>
              <a:spcAft>
                <a:spcPts val="0"/>
              </a:spcAft>
              <a:buSzPct val="100000"/>
              <a:buNone/>
            </a:pPr>
            <a:endParaRPr/>
          </a:p>
          <a:p>
            <a:pPr marL="228600" lvl="0" indent="-158750" algn="l" rtl="0">
              <a:lnSpc>
                <a:spcPct val="120000"/>
              </a:lnSpc>
              <a:spcBef>
                <a:spcPts val="1000"/>
              </a:spcBef>
              <a:spcAft>
                <a:spcPts val="0"/>
              </a:spcAft>
              <a:buSzPct val="100000"/>
              <a:buNone/>
            </a:pPr>
            <a:endParaRPr/>
          </a:p>
          <a:p>
            <a:pPr marL="0" lvl="0" indent="0" algn="l" rtl="0">
              <a:lnSpc>
                <a:spcPct val="120000"/>
              </a:lnSpc>
              <a:spcBef>
                <a:spcPts val="1000"/>
              </a:spcBef>
              <a:spcAft>
                <a:spcPts val="0"/>
              </a:spcAft>
              <a:buSzPct val="100000"/>
              <a:buNone/>
            </a:pPr>
            <a:endParaRPr/>
          </a:p>
          <a:p>
            <a:pPr marL="0" lvl="0" indent="0" algn="l" rtl="0">
              <a:lnSpc>
                <a:spcPct val="120000"/>
              </a:lnSpc>
              <a:spcBef>
                <a:spcPts val="1000"/>
              </a:spcBef>
              <a:spcAft>
                <a:spcPts val="0"/>
              </a:spcAft>
              <a:buSzPct val="100000"/>
              <a:buNone/>
            </a:pPr>
            <a:endParaRPr/>
          </a:p>
          <a:p>
            <a:pPr marL="0" lvl="0" indent="0" algn="l" rtl="0">
              <a:lnSpc>
                <a:spcPct val="120000"/>
              </a:lnSpc>
              <a:spcBef>
                <a:spcPts val="1000"/>
              </a:spcBef>
              <a:spcAft>
                <a:spcPts val="0"/>
              </a:spcAft>
              <a:buSzPct val="100000"/>
              <a:buNone/>
            </a:pPr>
            <a:endParaRPr/>
          </a:p>
          <a:p>
            <a:pPr marL="0" lvl="0" indent="0" algn="l" rtl="0">
              <a:lnSpc>
                <a:spcPct val="120000"/>
              </a:lnSpc>
              <a:spcBef>
                <a:spcPts val="1000"/>
              </a:spcBef>
              <a:spcAft>
                <a:spcPts val="0"/>
              </a:spcAft>
              <a:buSzPct val="100000"/>
              <a:buNone/>
            </a:pPr>
            <a:endParaRPr/>
          </a:p>
          <a:p>
            <a:pPr marL="0" lvl="0" indent="0" algn="l" rtl="0">
              <a:lnSpc>
                <a:spcPct val="120000"/>
              </a:lnSpc>
              <a:spcBef>
                <a:spcPts val="1000"/>
              </a:spcBef>
              <a:spcAft>
                <a:spcPts val="0"/>
              </a:spcAft>
              <a:buSzPct val="100000"/>
              <a:buNone/>
            </a:pPr>
            <a:endParaRPr/>
          </a:p>
          <a:p>
            <a:pPr marL="0" lvl="0" indent="0" algn="l" rtl="0">
              <a:lnSpc>
                <a:spcPct val="120000"/>
              </a:lnSpc>
              <a:spcBef>
                <a:spcPts val="1000"/>
              </a:spcBef>
              <a:spcAft>
                <a:spcPts val="0"/>
              </a:spcAft>
              <a:buSzPct val="100000"/>
              <a:buNone/>
            </a:pPr>
            <a:endParaRPr/>
          </a:p>
          <a:p>
            <a:pPr marL="228600" lvl="0" indent="-158750" algn="l" rtl="0">
              <a:lnSpc>
                <a:spcPct val="120000"/>
              </a:lnSpc>
              <a:spcBef>
                <a:spcPts val="1000"/>
              </a:spcBef>
              <a:spcAft>
                <a:spcPts val="0"/>
              </a:spcAft>
              <a:buSzPct val="100000"/>
              <a:buNone/>
            </a:pPr>
            <a:endParaRPr/>
          </a:p>
          <a:p>
            <a:pPr marL="228600" lvl="0" indent="-228600" algn="l" rtl="0">
              <a:lnSpc>
                <a:spcPct val="120000"/>
              </a:lnSpc>
              <a:spcBef>
                <a:spcPts val="1000"/>
              </a:spcBef>
              <a:spcAft>
                <a:spcPts val="0"/>
              </a:spcAft>
              <a:buSzPct val="100000"/>
              <a:buChar char="•"/>
            </a:pPr>
            <a:r>
              <a:rPr lang="en-US"/>
              <a:t>Calculate the percentage complete, or </a:t>
            </a:r>
            <a:r>
              <a:rPr lang="en-US" i="1"/>
              <a:t>earned value</a:t>
            </a:r>
            <a:endParaRPr/>
          </a:p>
          <a:p>
            <a:pPr marL="228600" lvl="0" indent="-228600" algn="l" rtl="0">
              <a:lnSpc>
                <a:spcPct val="120000"/>
              </a:lnSpc>
              <a:spcBef>
                <a:spcPts val="1000"/>
              </a:spcBef>
              <a:spcAft>
                <a:spcPts val="0"/>
              </a:spcAft>
              <a:buSzPct val="100000"/>
              <a:buChar char="•"/>
            </a:pPr>
            <a:r>
              <a:rPr lang="en-US"/>
              <a:t>Using a whiteboard or application, create a basic </a:t>
            </a:r>
            <a:r>
              <a:rPr lang="en-US" i="1"/>
              <a:t>Gantt chart.</a:t>
            </a:r>
            <a:r>
              <a:rPr lang="en-US"/>
              <a:t>  Estimate the total time elapsed for the project</a:t>
            </a:r>
            <a:endParaRPr/>
          </a:p>
        </p:txBody>
      </p:sp>
      <p:graphicFrame>
        <p:nvGraphicFramePr>
          <p:cNvPr id="552" name="Google Shape;552;p44"/>
          <p:cNvGraphicFramePr/>
          <p:nvPr/>
        </p:nvGraphicFramePr>
        <p:xfrm>
          <a:off x="1130270" y="1746026"/>
          <a:ext cx="8079050" cy="3566230"/>
        </p:xfrm>
        <a:graphic>
          <a:graphicData uri="http://schemas.openxmlformats.org/drawingml/2006/table">
            <a:tbl>
              <a:tblPr firstRow="1" bandRow="1">
                <a:noFill/>
                <a:tableStyleId>{B85D58E3-3DAA-4378-AD83-1760589500C0}</a:tableStyleId>
              </a:tblPr>
              <a:tblGrid>
                <a:gridCol w="376125">
                  <a:extLst>
                    <a:ext uri="{9D8B030D-6E8A-4147-A177-3AD203B41FA5}">
                      <a16:colId xmlns:a16="http://schemas.microsoft.com/office/drawing/2014/main" val="20000"/>
                    </a:ext>
                  </a:extLst>
                </a:gridCol>
                <a:gridCol w="3309850">
                  <a:extLst>
                    <a:ext uri="{9D8B030D-6E8A-4147-A177-3AD203B41FA5}">
                      <a16:colId xmlns:a16="http://schemas.microsoft.com/office/drawing/2014/main" val="20001"/>
                    </a:ext>
                  </a:extLst>
                </a:gridCol>
                <a:gridCol w="1218625">
                  <a:extLst>
                    <a:ext uri="{9D8B030D-6E8A-4147-A177-3AD203B41FA5}">
                      <a16:colId xmlns:a16="http://schemas.microsoft.com/office/drawing/2014/main" val="20002"/>
                    </a:ext>
                  </a:extLst>
                </a:gridCol>
                <a:gridCol w="1323950">
                  <a:extLst>
                    <a:ext uri="{9D8B030D-6E8A-4147-A177-3AD203B41FA5}">
                      <a16:colId xmlns:a16="http://schemas.microsoft.com/office/drawing/2014/main" val="20003"/>
                    </a:ext>
                  </a:extLst>
                </a:gridCol>
                <a:gridCol w="849025">
                  <a:extLst>
                    <a:ext uri="{9D8B030D-6E8A-4147-A177-3AD203B41FA5}">
                      <a16:colId xmlns:a16="http://schemas.microsoft.com/office/drawing/2014/main" val="20004"/>
                    </a:ext>
                  </a:extLst>
                </a:gridCol>
                <a:gridCol w="1001475">
                  <a:extLst>
                    <a:ext uri="{9D8B030D-6E8A-4147-A177-3AD203B41FA5}">
                      <a16:colId xmlns:a16="http://schemas.microsoft.com/office/drawing/2014/main" val="20005"/>
                    </a:ext>
                  </a:extLst>
                </a:gridCol>
              </a:tblGrid>
              <a:tr h="505550">
                <a:tc>
                  <a:txBody>
                    <a:bodyPr/>
                    <a:lstStyle/>
                    <a:p>
                      <a:pPr marL="0" marR="0" lvl="0" indent="0" algn="l" rtl="0">
                        <a:spcBef>
                          <a:spcPts val="0"/>
                        </a:spcBef>
                        <a:spcAft>
                          <a:spcPts val="0"/>
                        </a:spcAft>
                        <a:buNone/>
                      </a:pPr>
                      <a:r>
                        <a:rPr lang="en-US" sz="1600" u="none" strike="noStrike" cap="none">
                          <a:solidFill>
                            <a:schemeClr val="dk1"/>
                          </a:solidFill>
                        </a:rPr>
                        <a:t>ID</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spcBef>
                          <a:spcPts val="0"/>
                        </a:spcBef>
                        <a:spcAft>
                          <a:spcPts val="0"/>
                        </a:spcAft>
                        <a:buNone/>
                      </a:pPr>
                      <a:r>
                        <a:rPr lang="en-US" sz="1600">
                          <a:solidFill>
                            <a:schemeClr val="dk1"/>
                          </a:solidFill>
                        </a:rPr>
                        <a:t>Task</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spcBef>
                          <a:spcPts val="0"/>
                        </a:spcBef>
                        <a:spcAft>
                          <a:spcPts val="0"/>
                        </a:spcAft>
                        <a:buNone/>
                      </a:pPr>
                      <a:r>
                        <a:rPr lang="en-US" sz="1600">
                          <a:solidFill>
                            <a:schemeClr val="dk1"/>
                          </a:solidFill>
                        </a:rPr>
                        <a:t>Units of Work</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spcBef>
                          <a:spcPts val="0"/>
                        </a:spcBef>
                        <a:spcAft>
                          <a:spcPts val="0"/>
                        </a:spcAft>
                        <a:buNone/>
                      </a:pPr>
                      <a:r>
                        <a:rPr lang="en-US" sz="1600">
                          <a:solidFill>
                            <a:schemeClr val="dk1"/>
                          </a:solidFill>
                        </a:rPr>
                        <a:t>Units Complete</a:t>
                      </a:r>
                      <a:endParaRPr sz="1600">
                        <a:solidFill>
                          <a:schemeClr val="dk1"/>
                        </a:solidFil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spcBef>
                          <a:spcPts val="0"/>
                        </a:spcBef>
                        <a:spcAft>
                          <a:spcPts val="0"/>
                        </a:spcAft>
                        <a:buNone/>
                      </a:pPr>
                      <a:r>
                        <a:rPr lang="en-US" sz="1600">
                          <a:solidFill>
                            <a:schemeClr val="dk1"/>
                          </a:solidFill>
                        </a:rPr>
                        <a:t>Days</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spcBef>
                          <a:spcPts val="0"/>
                        </a:spcBef>
                        <a:spcAft>
                          <a:spcPts val="0"/>
                        </a:spcAft>
                        <a:buNone/>
                      </a:pPr>
                      <a:r>
                        <a:rPr lang="en-US" sz="1600">
                          <a:solidFill>
                            <a:schemeClr val="dk1"/>
                          </a:solidFill>
                        </a:rPr>
                        <a:t>Start Date</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0"/>
                  </a:ext>
                </a:extLst>
              </a:tr>
              <a:tr h="292675">
                <a:tc>
                  <a:txBody>
                    <a:bodyPr/>
                    <a:lstStyle/>
                    <a:p>
                      <a:pPr marL="0" marR="0" lvl="0" indent="0" algn="ctr" rtl="0">
                        <a:spcBef>
                          <a:spcPts val="0"/>
                        </a:spcBef>
                        <a:spcAft>
                          <a:spcPts val="0"/>
                        </a:spcAft>
                        <a:buNone/>
                      </a:pPr>
                      <a:r>
                        <a:rPr lang="en-US" sz="1600">
                          <a:solidFill>
                            <a:schemeClr val="dk1"/>
                          </a:solidFill>
                        </a:rPr>
                        <a:t>1</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spcBef>
                          <a:spcPts val="0"/>
                        </a:spcBef>
                        <a:spcAft>
                          <a:spcPts val="0"/>
                        </a:spcAft>
                        <a:buNone/>
                      </a:pPr>
                      <a:r>
                        <a:rPr lang="en-US" sz="1600">
                          <a:solidFill>
                            <a:schemeClr val="dk1"/>
                          </a:solidFill>
                        </a:rPr>
                        <a:t>Plow/cultivate soil </a:t>
                      </a:r>
                      <a:endParaRPr sz="1600">
                        <a:solidFill>
                          <a:schemeClr val="dk1"/>
                        </a:solidFil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a:solidFill>
                            <a:schemeClr val="dk1"/>
                          </a:solidFill>
                        </a:rPr>
                        <a:t>15</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a:solidFill>
                            <a:schemeClr val="dk1"/>
                          </a:solidFill>
                        </a:rPr>
                        <a:t>15</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a:solidFill>
                            <a:schemeClr val="dk1"/>
                          </a:solidFill>
                        </a:rPr>
                        <a:t>5</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a:solidFill>
                            <a:schemeClr val="dk1"/>
                          </a:solidFill>
                        </a:rPr>
                        <a:t>April 30</a:t>
                      </a:r>
                      <a:endParaRPr sz="1600">
                        <a:solidFill>
                          <a:schemeClr val="dk1"/>
                        </a:solidFil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292675">
                <a:tc>
                  <a:txBody>
                    <a:bodyPr/>
                    <a:lstStyle/>
                    <a:p>
                      <a:pPr marL="0" marR="0" lvl="0" indent="0" algn="ctr" rtl="0">
                        <a:spcBef>
                          <a:spcPts val="0"/>
                        </a:spcBef>
                        <a:spcAft>
                          <a:spcPts val="0"/>
                        </a:spcAft>
                        <a:buNone/>
                      </a:pPr>
                      <a:r>
                        <a:rPr lang="en-US" sz="1600">
                          <a:solidFill>
                            <a:schemeClr val="dk1"/>
                          </a:solidFill>
                        </a:rPr>
                        <a:t>2</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spcBef>
                          <a:spcPts val="0"/>
                        </a:spcBef>
                        <a:spcAft>
                          <a:spcPts val="0"/>
                        </a:spcAft>
                        <a:buNone/>
                      </a:pPr>
                      <a:r>
                        <a:rPr lang="en-US" sz="1600">
                          <a:solidFill>
                            <a:schemeClr val="dk1"/>
                          </a:solidFill>
                        </a:rPr>
                        <a:t>Plant seeds</a:t>
                      </a:r>
                      <a:endParaRPr sz="1600">
                        <a:solidFill>
                          <a:schemeClr val="dk1"/>
                        </a:solidFil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a:solidFill>
                            <a:schemeClr val="dk1"/>
                          </a:solidFill>
                        </a:rPr>
                        <a:t>25</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a:solidFill>
                            <a:schemeClr val="dk1"/>
                          </a:solidFill>
                        </a:rPr>
                        <a:t>25</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a:solidFill>
                            <a:schemeClr val="dk1"/>
                          </a:solidFill>
                        </a:rPr>
                        <a:t>8</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a:solidFill>
                            <a:schemeClr val="dk1"/>
                          </a:solidFill>
                        </a:rPr>
                        <a:t>May 6</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505550">
                <a:tc>
                  <a:txBody>
                    <a:bodyPr/>
                    <a:lstStyle/>
                    <a:p>
                      <a:pPr marL="0" marR="0" lvl="0" indent="0" algn="ctr" rtl="0">
                        <a:spcBef>
                          <a:spcPts val="0"/>
                        </a:spcBef>
                        <a:spcAft>
                          <a:spcPts val="0"/>
                        </a:spcAft>
                        <a:buNone/>
                      </a:pPr>
                      <a:r>
                        <a:rPr lang="en-US" sz="1600">
                          <a:solidFill>
                            <a:schemeClr val="dk1"/>
                          </a:solidFill>
                        </a:rPr>
                        <a:t>3</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spcBef>
                          <a:spcPts val="0"/>
                        </a:spcBef>
                        <a:spcAft>
                          <a:spcPts val="0"/>
                        </a:spcAft>
                        <a:buNone/>
                      </a:pPr>
                      <a:r>
                        <a:rPr lang="en-US" sz="1600">
                          <a:solidFill>
                            <a:schemeClr val="dk1"/>
                          </a:solidFill>
                        </a:rPr>
                        <a:t>Water, weed, and fertilize  growing crops</a:t>
                      </a:r>
                      <a:endParaRPr sz="1600">
                        <a:solidFill>
                          <a:schemeClr val="dk1"/>
                        </a:solidFil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a:solidFill>
                            <a:schemeClr val="dk1"/>
                          </a:solidFill>
                        </a:rPr>
                        <a:t>15</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a:solidFill>
                            <a:schemeClr val="dk1"/>
                          </a:solidFill>
                        </a:rPr>
                        <a:t>5</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a:solidFill>
                            <a:schemeClr val="dk1"/>
                          </a:solidFill>
                        </a:rPr>
                        <a:t>90</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a:solidFill>
                            <a:schemeClr val="dk1"/>
                          </a:solidFill>
                        </a:rPr>
                        <a:t>May 15</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292675">
                <a:tc>
                  <a:txBody>
                    <a:bodyPr/>
                    <a:lstStyle/>
                    <a:p>
                      <a:pPr marL="0" marR="0" lvl="0" indent="0" algn="ctr" rtl="0">
                        <a:spcBef>
                          <a:spcPts val="0"/>
                        </a:spcBef>
                        <a:spcAft>
                          <a:spcPts val="0"/>
                        </a:spcAft>
                        <a:buNone/>
                      </a:pPr>
                      <a:r>
                        <a:rPr lang="en-US" sz="1600">
                          <a:solidFill>
                            <a:schemeClr val="dk1"/>
                          </a:solidFill>
                        </a:rPr>
                        <a:t>4</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spcBef>
                          <a:spcPts val="0"/>
                        </a:spcBef>
                        <a:spcAft>
                          <a:spcPts val="0"/>
                        </a:spcAft>
                        <a:buNone/>
                      </a:pPr>
                      <a:r>
                        <a:rPr lang="en-US" sz="1600">
                          <a:solidFill>
                            <a:schemeClr val="dk1"/>
                          </a:solidFill>
                        </a:rPr>
                        <a:t>Initial harvest</a:t>
                      </a:r>
                      <a:endParaRPr sz="1600">
                        <a:solidFill>
                          <a:schemeClr val="dk1"/>
                        </a:solidFil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a:solidFill>
                            <a:schemeClr val="dk1"/>
                          </a:solidFill>
                        </a:rPr>
                        <a:t>25</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a:solidFill>
                            <a:schemeClr val="dk1"/>
                          </a:solidFill>
                        </a:rPr>
                        <a:t>0</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a:solidFill>
                            <a:schemeClr val="dk1"/>
                          </a:solidFill>
                        </a:rPr>
                        <a:t>7</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a:solidFill>
                            <a:schemeClr val="dk1"/>
                          </a:solidFill>
                        </a:rPr>
                        <a:t>August 20</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r h="505550">
                <a:tc>
                  <a:txBody>
                    <a:bodyPr/>
                    <a:lstStyle/>
                    <a:p>
                      <a:pPr marL="0" marR="0" lvl="0" indent="0" algn="ctr" rtl="0">
                        <a:spcBef>
                          <a:spcPts val="0"/>
                        </a:spcBef>
                        <a:spcAft>
                          <a:spcPts val="0"/>
                        </a:spcAft>
                        <a:buNone/>
                      </a:pPr>
                      <a:r>
                        <a:rPr lang="en-US" sz="1600">
                          <a:solidFill>
                            <a:schemeClr val="dk1"/>
                          </a:solidFill>
                        </a:rPr>
                        <a:t>5</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600"/>
                        <a:buFont typeface="Century Gothic"/>
                        <a:buNone/>
                      </a:pPr>
                      <a:r>
                        <a:rPr lang="en-US" sz="1600">
                          <a:solidFill>
                            <a:schemeClr val="dk1"/>
                          </a:solidFill>
                        </a:rPr>
                        <a:t>Water, weed, and fertilize  growing crops</a:t>
                      </a:r>
                      <a:endParaRPr sz="1600">
                        <a:solidFill>
                          <a:schemeClr val="dk1"/>
                        </a:solidFil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a:solidFill>
                            <a:schemeClr val="dk1"/>
                          </a:solidFill>
                        </a:rPr>
                        <a:t>5</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a:solidFill>
                            <a:schemeClr val="dk1"/>
                          </a:solidFill>
                        </a:rPr>
                        <a:t>0</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a:solidFill>
                            <a:schemeClr val="dk1"/>
                          </a:solidFill>
                        </a:rPr>
                        <a:t>21</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a:solidFill>
                            <a:schemeClr val="dk1"/>
                          </a:solidFill>
                        </a:rPr>
                        <a:t>August 27</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5"/>
                  </a:ext>
                </a:extLst>
              </a:tr>
              <a:tr h="505550">
                <a:tc>
                  <a:txBody>
                    <a:bodyPr/>
                    <a:lstStyle/>
                    <a:p>
                      <a:pPr marL="0" marR="0" lvl="0" indent="0" algn="ctr" rtl="0">
                        <a:spcBef>
                          <a:spcPts val="0"/>
                        </a:spcBef>
                        <a:spcAft>
                          <a:spcPts val="0"/>
                        </a:spcAft>
                        <a:buNone/>
                      </a:pPr>
                      <a:r>
                        <a:rPr lang="en-US" sz="1600">
                          <a:solidFill>
                            <a:schemeClr val="dk1"/>
                          </a:solidFill>
                        </a:rPr>
                        <a:t>6</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spcBef>
                          <a:spcPts val="0"/>
                        </a:spcBef>
                        <a:spcAft>
                          <a:spcPts val="0"/>
                        </a:spcAft>
                        <a:buNone/>
                      </a:pPr>
                      <a:r>
                        <a:rPr lang="en-US" sz="1600">
                          <a:solidFill>
                            <a:schemeClr val="dk1"/>
                          </a:solidFill>
                        </a:rPr>
                        <a:t>Second harvest</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a:solidFill>
                            <a:schemeClr val="dk1"/>
                          </a:solidFill>
                        </a:rPr>
                        <a:t>15</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a:solidFill>
                            <a:schemeClr val="dk1"/>
                          </a:solidFill>
                        </a:rPr>
                        <a:t>0</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a:solidFill>
                            <a:schemeClr val="dk1"/>
                          </a:solidFill>
                        </a:rPr>
                        <a:t>5</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None/>
                      </a:pPr>
                      <a:r>
                        <a:rPr lang="en-US" sz="1600">
                          <a:solidFill>
                            <a:schemeClr val="dk1"/>
                          </a:solidFill>
                        </a:rPr>
                        <a:t>September 20</a:t>
                      </a:r>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6"/>
                  </a:ext>
                </a:extLst>
              </a:tr>
            </a:tbl>
          </a:graphicData>
        </a:graphic>
      </p:graphicFrame>
      <p:pic>
        <p:nvPicPr>
          <p:cNvPr id="2" name="Picture 1">
            <a:extLst>
              <a:ext uri="{FF2B5EF4-FFF2-40B4-BE49-F238E27FC236}">
                <a16:creationId xmlns:a16="http://schemas.microsoft.com/office/drawing/2014/main" id="{91215F12-A3E0-916A-4152-3DF318858A40}"/>
              </a:ext>
            </a:extLst>
          </p:cNvPr>
          <p:cNvPicPr>
            <a:picLocks noChangeAspect="1"/>
          </p:cNvPicPr>
          <p:nvPr/>
        </p:nvPicPr>
        <p:blipFill>
          <a:blip r:embed="rId3"/>
          <a:stretch>
            <a:fillRect/>
          </a:stretch>
        </p:blipFill>
        <p:spPr>
          <a:xfrm>
            <a:off x="9379" y="21544"/>
            <a:ext cx="10460211" cy="1405415"/>
          </a:xfrm>
          <a:prstGeom prst="rect">
            <a:avLst/>
          </a:prstGeom>
        </p:spPr>
      </p:pic>
      <p:pic>
        <p:nvPicPr>
          <p:cNvPr id="3" name="Picture 2">
            <a:extLst>
              <a:ext uri="{FF2B5EF4-FFF2-40B4-BE49-F238E27FC236}">
                <a16:creationId xmlns:a16="http://schemas.microsoft.com/office/drawing/2014/main" id="{9E0BC86B-FA78-65A6-D885-CE9EC30F3B9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4" name="Picture 3">
            <a:extLst>
              <a:ext uri="{FF2B5EF4-FFF2-40B4-BE49-F238E27FC236}">
                <a16:creationId xmlns:a16="http://schemas.microsoft.com/office/drawing/2014/main" id="{48A1F5C3-D5BE-01FA-D47F-574F134AD4F5}"/>
              </a:ext>
            </a:extLst>
          </p:cNvPr>
          <p:cNvPicPr>
            <a:picLocks noChangeAspect="1"/>
          </p:cNvPicPr>
          <p:nvPr/>
        </p:nvPicPr>
        <p:blipFill>
          <a:blip r:embed="rId5"/>
          <a:stretch>
            <a:fillRect/>
          </a:stretch>
        </p:blipFill>
        <p:spPr>
          <a:xfrm>
            <a:off x="2171236" y="6544606"/>
            <a:ext cx="9902229" cy="204838"/>
          </a:xfrm>
          <a:prstGeom prst="rect">
            <a:avLst/>
          </a:prstGeom>
        </p:spPr>
      </p:pic>
      <p:sp>
        <p:nvSpPr>
          <p:cNvPr id="5" name="TextBox 4">
            <a:extLst>
              <a:ext uri="{FF2B5EF4-FFF2-40B4-BE49-F238E27FC236}">
                <a16:creationId xmlns:a16="http://schemas.microsoft.com/office/drawing/2014/main" id="{39E864FE-30DA-565E-6149-6F868021CF26}"/>
              </a:ext>
            </a:extLst>
          </p:cNvPr>
          <p:cNvSpPr txBox="1"/>
          <p:nvPr/>
        </p:nvSpPr>
        <p:spPr>
          <a:xfrm>
            <a:off x="2632227" y="493949"/>
            <a:ext cx="7749729" cy="584775"/>
          </a:xfrm>
          <a:prstGeom prst="rect">
            <a:avLst/>
          </a:prstGeom>
          <a:noFill/>
        </p:spPr>
        <p:txBody>
          <a:bodyPr wrap="square">
            <a:spAutoFit/>
          </a:bodyPr>
          <a:lstStyle/>
          <a:p>
            <a:pPr algn="ctr"/>
            <a:r>
              <a:rPr lang="en-US" sz="3200" b="1" dirty="0">
                <a:solidFill>
                  <a:schemeClr val="bg1"/>
                </a:solidFill>
              </a:rPr>
              <a:t>Activity – Tracking Project Progress</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Shape 559"/>
        <p:cNvGrpSpPr/>
        <p:nvPr/>
      </p:nvGrpSpPr>
      <p:grpSpPr>
        <a:xfrm>
          <a:off x="0" y="0"/>
          <a:ext cx="0" cy="0"/>
          <a:chOff x="0" y="0"/>
          <a:chExt cx="0" cy="0"/>
        </a:xfrm>
      </p:grpSpPr>
      <p:pic>
        <p:nvPicPr>
          <p:cNvPr id="2" name="Picture 1">
            <a:extLst>
              <a:ext uri="{FF2B5EF4-FFF2-40B4-BE49-F238E27FC236}">
                <a16:creationId xmlns:a16="http://schemas.microsoft.com/office/drawing/2014/main" id="{B5021007-3F9C-D43B-4DA7-9E08B2AB426A}"/>
              </a:ext>
            </a:extLst>
          </p:cNvPr>
          <p:cNvPicPr>
            <a:picLocks noChangeAspect="1"/>
          </p:cNvPicPr>
          <p:nvPr/>
        </p:nvPicPr>
        <p:blipFill>
          <a:blip r:embed="rId3"/>
          <a:stretch>
            <a:fillRect/>
          </a:stretch>
        </p:blipFill>
        <p:spPr>
          <a:xfrm>
            <a:off x="26671" y="-1"/>
            <a:ext cx="9533101" cy="2433711"/>
          </a:xfrm>
          <a:prstGeom prst="rect">
            <a:avLst/>
          </a:prstGeom>
        </p:spPr>
      </p:pic>
      <p:pic>
        <p:nvPicPr>
          <p:cNvPr id="3" name="Picture 2">
            <a:extLst>
              <a:ext uri="{FF2B5EF4-FFF2-40B4-BE49-F238E27FC236}">
                <a16:creationId xmlns:a16="http://schemas.microsoft.com/office/drawing/2014/main" id="{D27B3AD8-9832-A148-0E75-64B2C34BDA3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4" name="Picture 3">
            <a:extLst>
              <a:ext uri="{FF2B5EF4-FFF2-40B4-BE49-F238E27FC236}">
                <a16:creationId xmlns:a16="http://schemas.microsoft.com/office/drawing/2014/main" id="{F8689FB7-F563-B10D-9926-5369600D3CBC}"/>
              </a:ext>
            </a:extLst>
          </p:cNvPr>
          <p:cNvPicPr>
            <a:picLocks noChangeAspect="1"/>
          </p:cNvPicPr>
          <p:nvPr/>
        </p:nvPicPr>
        <p:blipFill>
          <a:blip r:embed="rId5"/>
          <a:stretch>
            <a:fillRect/>
          </a:stretch>
        </p:blipFill>
        <p:spPr>
          <a:xfrm>
            <a:off x="2171236" y="6544606"/>
            <a:ext cx="9902229" cy="204838"/>
          </a:xfrm>
          <a:prstGeom prst="rect">
            <a:avLst/>
          </a:prstGeom>
        </p:spPr>
      </p:pic>
      <p:sp>
        <p:nvSpPr>
          <p:cNvPr id="5" name="TextBox 4">
            <a:extLst>
              <a:ext uri="{FF2B5EF4-FFF2-40B4-BE49-F238E27FC236}">
                <a16:creationId xmlns:a16="http://schemas.microsoft.com/office/drawing/2014/main" id="{4F5935C6-4C43-84FC-A07E-1923415DB682}"/>
              </a:ext>
            </a:extLst>
          </p:cNvPr>
          <p:cNvSpPr txBox="1"/>
          <p:nvPr/>
        </p:nvSpPr>
        <p:spPr>
          <a:xfrm>
            <a:off x="2632228" y="493949"/>
            <a:ext cx="6133512" cy="1077218"/>
          </a:xfrm>
          <a:prstGeom prst="rect">
            <a:avLst/>
          </a:prstGeom>
          <a:noFill/>
        </p:spPr>
        <p:txBody>
          <a:bodyPr wrap="square">
            <a:spAutoFit/>
          </a:bodyPr>
          <a:lstStyle/>
          <a:p>
            <a:pPr algn="ctr"/>
            <a:br>
              <a:rPr lang="en-US" sz="3200" b="1" dirty="0">
                <a:solidFill>
                  <a:schemeClr val="bg1"/>
                </a:solidFill>
              </a:rPr>
            </a:br>
            <a:r>
              <a:rPr lang="en-US" sz="3200" b="1" dirty="0">
                <a:solidFill>
                  <a:schemeClr val="bg1"/>
                </a:solidFill>
              </a:rPr>
              <a:t>5.7 Prioritizing Stakeholders</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Shape 567"/>
        <p:cNvGrpSpPr/>
        <p:nvPr/>
      </p:nvGrpSpPr>
      <p:grpSpPr>
        <a:xfrm>
          <a:off x="0" y="0"/>
          <a:ext cx="0" cy="0"/>
          <a:chOff x="0" y="0"/>
          <a:chExt cx="0" cy="0"/>
        </a:xfrm>
      </p:grpSpPr>
      <p:sp>
        <p:nvSpPr>
          <p:cNvPr id="568" name="Google Shape;568;p46"/>
          <p:cNvSpPr txBox="1">
            <a:spLocks noGrp="1"/>
          </p:cNvSpPr>
          <p:nvPr>
            <p:ph type="body" idx="1"/>
          </p:nvPr>
        </p:nvSpPr>
        <p:spPr>
          <a:xfrm>
            <a:off x="445507" y="2094691"/>
            <a:ext cx="10972800" cy="3670293"/>
          </a:xfrm>
          <a:prstGeom prst="rect">
            <a:avLst/>
          </a:prstGeom>
          <a:noFill/>
          <a:ln>
            <a:noFill/>
          </a:ln>
        </p:spPr>
        <p:txBody>
          <a:bodyPr spcFirstLastPara="1" wrap="square" lIns="91425" tIns="45700" rIns="91425" bIns="45700" anchor="t" anchorCtr="0">
            <a:normAutofit/>
          </a:bodyPr>
          <a:lstStyle/>
          <a:p>
            <a:pPr marL="228600" lvl="0" indent="-228600" algn="l" rtl="0">
              <a:lnSpc>
                <a:spcPct val="120000"/>
              </a:lnSpc>
              <a:spcBef>
                <a:spcPts val="0"/>
              </a:spcBef>
              <a:spcAft>
                <a:spcPts val="0"/>
              </a:spcAft>
              <a:buSzPts val="2000"/>
              <a:buChar char="•"/>
            </a:pPr>
            <a:r>
              <a:rPr lang="en-US" dirty="0">
                <a:solidFill>
                  <a:srgbClr val="002060"/>
                </a:solidFill>
              </a:rPr>
              <a:t>Stakeholders are people who can </a:t>
            </a:r>
            <a:r>
              <a:rPr lang="en-US" b="1" dirty="0">
                <a:solidFill>
                  <a:srgbClr val="002060"/>
                </a:solidFill>
              </a:rPr>
              <a:t>affect or are affected by the execution or outcome of a project.</a:t>
            </a:r>
            <a:r>
              <a:rPr lang="en-US" dirty="0">
                <a:solidFill>
                  <a:srgbClr val="002060"/>
                </a:solidFill>
              </a:rPr>
              <a:t>  Everyone should be involved in identifying them</a:t>
            </a:r>
            <a:endParaRPr dirty="0">
              <a:solidFill>
                <a:srgbClr val="002060"/>
              </a:solidFill>
            </a:endParaRPr>
          </a:p>
          <a:p>
            <a:pPr marL="685800" lvl="1" indent="-228600" algn="l" rtl="0">
              <a:lnSpc>
                <a:spcPct val="120000"/>
              </a:lnSpc>
              <a:spcBef>
                <a:spcPts val="500"/>
              </a:spcBef>
              <a:spcAft>
                <a:spcPts val="0"/>
              </a:spcAft>
              <a:buSzPts val="1800"/>
              <a:buChar char="•"/>
            </a:pPr>
            <a:r>
              <a:rPr lang="en-US" dirty="0">
                <a:solidFill>
                  <a:srgbClr val="002060"/>
                </a:solidFill>
              </a:rPr>
              <a:t>Stakeholders can be groups</a:t>
            </a:r>
            <a:endParaRPr dirty="0">
              <a:solidFill>
                <a:srgbClr val="002060"/>
              </a:solidFill>
            </a:endParaRPr>
          </a:p>
          <a:p>
            <a:pPr marL="228600" lvl="0" indent="-228600" algn="l" rtl="0">
              <a:lnSpc>
                <a:spcPct val="120000"/>
              </a:lnSpc>
              <a:spcBef>
                <a:spcPts val="1000"/>
              </a:spcBef>
              <a:spcAft>
                <a:spcPts val="0"/>
              </a:spcAft>
              <a:buSzPts val="2000"/>
              <a:buChar char="•"/>
            </a:pPr>
            <a:r>
              <a:rPr lang="en-US" dirty="0">
                <a:solidFill>
                  <a:srgbClr val="002060"/>
                </a:solidFill>
              </a:rPr>
              <a:t>Once identified, they should be analyzed</a:t>
            </a:r>
            <a:endParaRPr dirty="0">
              <a:solidFill>
                <a:srgbClr val="002060"/>
              </a:solidFill>
            </a:endParaRPr>
          </a:p>
          <a:p>
            <a:pPr marL="685800" lvl="1" indent="-228600" algn="l" rtl="0">
              <a:lnSpc>
                <a:spcPct val="120000"/>
              </a:lnSpc>
              <a:spcBef>
                <a:spcPts val="500"/>
              </a:spcBef>
              <a:spcAft>
                <a:spcPts val="0"/>
              </a:spcAft>
              <a:buSzPts val="1800"/>
              <a:buChar char="•"/>
            </a:pPr>
            <a:r>
              <a:rPr lang="en-US" dirty="0">
                <a:solidFill>
                  <a:srgbClr val="002060"/>
                </a:solidFill>
              </a:rPr>
              <a:t>High or low power, or ability to affect the project</a:t>
            </a:r>
            <a:endParaRPr dirty="0">
              <a:solidFill>
                <a:srgbClr val="002060"/>
              </a:solidFill>
            </a:endParaRPr>
          </a:p>
          <a:p>
            <a:pPr marL="685800" lvl="1" indent="-228600" algn="l" rtl="0">
              <a:lnSpc>
                <a:spcPct val="120000"/>
              </a:lnSpc>
              <a:spcBef>
                <a:spcPts val="500"/>
              </a:spcBef>
              <a:spcAft>
                <a:spcPts val="0"/>
              </a:spcAft>
              <a:buSzPts val="1800"/>
              <a:buChar char="•"/>
            </a:pPr>
            <a:r>
              <a:rPr lang="en-US" dirty="0">
                <a:solidFill>
                  <a:srgbClr val="002060"/>
                </a:solidFill>
              </a:rPr>
              <a:t>High or low interest, or how they’re affected by</a:t>
            </a:r>
            <a:br>
              <a:rPr lang="en-US" dirty="0">
                <a:solidFill>
                  <a:srgbClr val="002060"/>
                </a:solidFill>
              </a:rPr>
            </a:br>
            <a:r>
              <a:rPr lang="en-US" dirty="0">
                <a:solidFill>
                  <a:srgbClr val="002060"/>
                </a:solidFill>
              </a:rPr>
              <a:t>the projects positive or negative outcome</a:t>
            </a:r>
            <a:endParaRPr dirty="0">
              <a:solidFill>
                <a:srgbClr val="002060"/>
              </a:solidFill>
            </a:endParaRPr>
          </a:p>
          <a:p>
            <a:pPr marL="228600" lvl="0" indent="-101600" algn="l" rtl="0">
              <a:lnSpc>
                <a:spcPct val="120000"/>
              </a:lnSpc>
              <a:spcBef>
                <a:spcPts val="1000"/>
              </a:spcBef>
              <a:spcAft>
                <a:spcPts val="0"/>
              </a:spcAft>
              <a:buSzPts val="2000"/>
              <a:buNone/>
            </a:pPr>
            <a:endParaRPr dirty="0">
              <a:solidFill>
                <a:srgbClr val="002060"/>
              </a:solidFill>
            </a:endParaRPr>
          </a:p>
        </p:txBody>
      </p:sp>
      <p:sp>
        <p:nvSpPr>
          <p:cNvPr id="570" name="Google Shape;570;p46"/>
          <p:cNvSpPr txBox="1"/>
          <p:nvPr/>
        </p:nvSpPr>
        <p:spPr>
          <a:xfrm>
            <a:off x="4310743" y="6151511"/>
            <a:ext cx="7805057" cy="600164"/>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US" sz="1100">
                <a:solidFill>
                  <a:schemeClr val="dk1"/>
                </a:solidFill>
                <a:latin typeface="Century Gothic"/>
                <a:ea typeface="Century Gothic"/>
                <a:cs typeface="Century Gothic"/>
                <a:sym typeface="Century Gothic"/>
              </a:rPr>
              <a:t>Diagram: Malachowsky, Samuel. Project Team Leadership and Communication. Lintwood Press. 2018. p. 104.</a:t>
            </a:r>
            <a:endParaRPr/>
          </a:p>
          <a:p>
            <a:pPr marL="0" marR="0" lvl="0" indent="0" algn="r" rtl="0">
              <a:spcBef>
                <a:spcPts val="0"/>
              </a:spcBef>
              <a:spcAft>
                <a:spcPts val="0"/>
              </a:spcAft>
              <a:buNone/>
            </a:pPr>
            <a:r>
              <a:rPr lang="en-US" sz="1100">
                <a:solidFill>
                  <a:schemeClr val="dk1"/>
                </a:solidFill>
                <a:latin typeface="Century Gothic"/>
                <a:ea typeface="Century Gothic"/>
                <a:cs typeface="Century Gothic"/>
                <a:sym typeface="Century Gothic"/>
              </a:rPr>
              <a:t>Project Management Institute. A Guide to the Project Management Body of Knowledge – Fifth Edition. Project Management Institute Inc. p. 395-397. 2013.</a:t>
            </a:r>
            <a:endParaRPr/>
          </a:p>
        </p:txBody>
      </p:sp>
      <p:pic>
        <p:nvPicPr>
          <p:cNvPr id="571" name="Google Shape;571;p46" descr="C:\Users\sam\Dropbox\Books\Project Team Leadership and Communication\curriculum\images\PowerInterest.png"/>
          <p:cNvPicPr preferRelativeResize="0"/>
          <p:nvPr/>
        </p:nvPicPr>
        <p:blipFill rotWithShape="1">
          <a:blip r:embed="rId3">
            <a:alphaModFix/>
          </a:blip>
          <a:srcRect/>
          <a:stretch/>
        </p:blipFill>
        <p:spPr>
          <a:xfrm>
            <a:off x="7038974" y="2781300"/>
            <a:ext cx="4564944" cy="2043112"/>
          </a:xfrm>
          <a:prstGeom prst="rect">
            <a:avLst/>
          </a:prstGeom>
          <a:noFill/>
          <a:ln>
            <a:noFill/>
          </a:ln>
        </p:spPr>
      </p:pic>
      <p:pic>
        <p:nvPicPr>
          <p:cNvPr id="2" name="Picture 1">
            <a:extLst>
              <a:ext uri="{FF2B5EF4-FFF2-40B4-BE49-F238E27FC236}">
                <a16:creationId xmlns:a16="http://schemas.microsoft.com/office/drawing/2014/main" id="{8CABBD8E-AE68-342C-027D-FA5F0593E26A}"/>
              </a:ext>
            </a:extLst>
          </p:cNvPr>
          <p:cNvPicPr>
            <a:picLocks noChangeAspect="1"/>
          </p:cNvPicPr>
          <p:nvPr/>
        </p:nvPicPr>
        <p:blipFill>
          <a:blip r:embed="rId4"/>
          <a:stretch>
            <a:fillRect/>
          </a:stretch>
        </p:blipFill>
        <p:spPr>
          <a:xfrm>
            <a:off x="26671" y="-23811"/>
            <a:ext cx="9533101" cy="1610200"/>
          </a:xfrm>
          <a:prstGeom prst="rect">
            <a:avLst/>
          </a:prstGeom>
        </p:spPr>
      </p:pic>
      <p:pic>
        <p:nvPicPr>
          <p:cNvPr id="3" name="Picture 2">
            <a:extLst>
              <a:ext uri="{FF2B5EF4-FFF2-40B4-BE49-F238E27FC236}">
                <a16:creationId xmlns:a16="http://schemas.microsoft.com/office/drawing/2014/main" id="{CF7F6084-507C-B0E3-C790-EF32C495C91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4" name="Picture 3">
            <a:extLst>
              <a:ext uri="{FF2B5EF4-FFF2-40B4-BE49-F238E27FC236}">
                <a16:creationId xmlns:a16="http://schemas.microsoft.com/office/drawing/2014/main" id="{7F0053A3-AFB9-11B4-E5C9-DB918AEDD5F6}"/>
              </a:ext>
            </a:extLst>
          </p:cNvPr>
          <p:cNvPicPr>
            <a:picLocks noChangeAspect="1"/>
          </p:cNvPicPr>
          <p:nvPr/>
        </p:nvPicPr>
        <p:blipFill>
          <a:blip r:embed="rId6"/>
          <a:stretch>
            <a:fillRect/>
          </a:stretch>
        </p:blipFill>
        <p:spPr>
          <a:xfrm>
            <a:off x="2213571" y="6649256"/>
            <a:ext cx="9902229" cy="204838"/>
          </a:xfrm>
          <a:prstGeom prst="rect">
            <a:avLst/>
          </a:prstGeom>
        </p:spPr>
      </p:pic>
      <p:sp>
        <p:nvSpPr>
          <p:cNvPr id="5" name="TextBox 4">
            <a:extLst>
              <a:ext uri="{FF2B5EF4-FFF2-40B4-BE49-F238E27FC236}">
                <a16:creationId xmlns:a16="http://schemas.microsoft.com/office/drawing/2014/main" id="{F323B72A-D484-9763-7ADC-7975EE9B2374}"/>
              </a:ext>
            </a:extLst>
          </p:cNvPr>
          <p:cNvSpPr txBox="1"/>
          <p:nvPr/>
        </p:nvSpPr>
        <p:spPr>
          <a:xfrm>
            <a:off x="2632228" y="493949"/>
            <a:ext cx="6133512" cy="584775"/>
          </a:xfrm>
          <a:prstGeom prst="rect">
            <a:avLst/>
          </a:prstGeom>
          <a:noFill/>
        </p:spPr>
        <p:txBody>
          <a:bodyPr wrap="square">
            <a:spAutoFit/>
          </a:bodyPr>
          <a:lstStyle/>
          <a:p>
            <a:pPr algn="ctr"/>
            <a:r>
              <a:rPr lang="en-US" sz="3200" b="1" dirty="0">
                <a:solidFill>
                  <a:schemeClr val="bg1"/>
                </a:solidFill>
              </a:rPr>
              <a:t>Prioritizing Stakeholders</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Shape 578"/>
        <p:cNvGrpSpPr/>
        <p:nvPr/>
      </p:nvGrpSpPr>
      <p:grpSpPr>
        <a:xfrm>
          <a:off x="0" y="0"/>
          <a:ext cx="0" cy="0"/>
          <a:chOff x="0" y="0"/>
          <a:chExt cx="0" cy="0"/>
        </a:xfrm>
      </p:grpSpPr>
      <p:sp>
        <p:nvSpPr>
          <p:cNvPr id="579" name="Google Shape;579;p47"/>
          <p:cNvSpPr txBox="1">
            <a:spLocks noGrp="1"/>
          </p:cNvSpPr>
          <p:nvPr>
            <p:ph type="body" idx="1"/>
          </p:nvPr>
        </p:nvSpPr>
        <p:spPr>
          <a:xfrm>
            <a:off x="609600" y="1600206"/>
            <a:ext cx="10972800" cy="3670293"/>
          </a:xfrm>
          <a:prstGeom prst="rect">
            <a:avLst/>
          </a:prstGeom>
          <a:noFill/>
          <a:ln>
            <a:noFill/>
          </a:ln>
        </p:spPr>
        <p:txBody>
          <a:bodyPr spcFirstLastPara="1" wrap="square" lIns="91425" tIns="45700" rIns="91425" bIns="45700" anchor="t" anchorCtr="0">
            <a:normAutofit/>
          </a:bodyPr>
          <a:lstStyle/>
          <a:p>
            <a:pPr marL="228600" lvl="0" indent="-228600" rtl="0">
              <a:lnSpc>
                <a:spcPct val="120000"/>
              </a:lnSpc>
              <a:spcBef>
                <a:spcPts val="0"/>
              </a:spcBef>
              <a:spcAft>
                <a:spcPts val="0"/>
              </a:spcAft>
              <a:buSzPts val="2000"/>
              <a:buChar char="•"/>
            </a:pPr>
            <a:r>
              <a:rPr lang="en-US" sz="2400" dirty="0">
                <a:solidFill>
                  <a:srgbClr val="002060"/>
                </a:solidFill>
              </a:rPr>
              <a:t>All information should be recorded/tracked  in a </a:t>
            </a:r>
            <a:r>
              <a:rPr lang="en-US" sz="2400" i="1" dirty="0">
                <a:solidFill>
                  <a:srgbClr val="002060"/>
                </a:solidFill>
              </a:rPr>
              <a:t>stakeholder register</a:t>
            </a:r>
            <a:endParaRPr sz="2400" dirty="0">
              <a:solidFill>
                <a:srgbClr val="002060"/>
              </a:solidFill>
            </a:endParaRPr>
          </a:p>
          <a:p>
            <a:pPr marL="228600" lvl="0" indent="-101600" algn="l" rtl="0">
              <a:lnSpc>
                <a:spcPct val="120000"/>
              </a:lnSpc>
              <a:spcBef>
                <a:spcPts val="1000"/>
              </a:spcBef>
              <a:spcAft>
                <a:spcPts val="0"/>
              </a:spcAft>
              <a:buSzPts val="2000"/>
              <a:buNone/>
            </a:pPr>
            <a:endParaRPr dirty="0"/>
          </a:p>
        </p:txBody>
      </p:sp>
      <p:graphicFrame>
        <p:nvGraphicFramePr>
          <p:cNvPr id="581" name="Google Shape;581;p47"/>
          <p:cNvGraphicFramePr/>
          <p:nvPr>
            <p:extLst>
              <p:ext uri="{D42A27DB-BD31-4B8C-83A1-F6EECF244321}">
                <p14:modId xmlns:p14="http://schemas.microsoft.com/office/powerpoint/2010/main" val="2866868304"/>
              </p:ext>
            </p:extLst>
          </p:nvPr>
        </p:nvGraphicFramePr>
        <p:xfrm>
          <a:off x="636946" y="2505154"/>
          <a:ext cx="10693375" cy="2524564"/>
        </p:xfrm>
        <a:graphic>
          <a:graphicData uri="http://schemas.openxmlformats.org/drawingml/2006/table">
            <a:tbl>
              <a:tblPr firstRow="1" bandRow="1">
                <a:noFill/>
                <a:tableStyleId>{8A21AA74-DD7E-41AE-9A4B-5EA36E5B59F7}</a:tableStyleId>
              </a:tblPr>
              <a:tblGrid>
                <a:gridCol w="482600">
                  <a:extLst>
                    <a:ext uri="{9D8B030D-6E8A-4147-A177-3AD203B41FA5}">
                      <a16:colId xmlns:a16="http://schemas.microsoft.com/office/drawing/2014/main" val="20000"/>
                    </a:ext>
                  </a:extLst>
                </a:gridCol>
                <a:gridCol w="1955800">
                  <a:extLst>
                    <a:ext uri="{9D8B030D-6E8A-4147-A177-3AD203B41FA5}">
                      <a16:colId xmlns:a16="http://schemas.microsoft.com/office/drawing/2014/main" val="20001"/>
                    </a:ext>
                  </a:extLst>
                </a:gridCol>
                <a:gridCol w="1270000">
                  <a:extLst>
                    <a:ext uri="{9D8B030D-6E8A-4147-A177-3AD203B41FA5}">
                      <a16:colId xmlns:a16="http://schemas.microsoft.com/office/drawing/2014/main" val="20002"/>
                    </a:ext>
                  </a:extLst>
                </a:gridCol>
                <a:gridCol w="2332550">
                  <a:extLst>
                    <a:ext uri="{9D8B030D-6E8A-4147-A177-3AD203B41FA5}">
                      <a16:colId xmlns:a16="http://schemas.microsoft.com/office/drawing/2014/main" val="20003"/>
                    </a:ext>
                  </a:extLst>
                </a:gridCol>
                <a:gridCol w="1063050">
                  <a:extLst>
                    <a:ext uri="{9D8B030D-6E8A-4147-A177-3AD203B41FA5}">
                      <a16:colId xmlns:a16="http://schemas.microsoft.com/office/drawing/2014/main" val="20004"/>
                    </a:ext>
                  </a:extLst>
                </a:gridCol>
                <a:gridCol w="880525">
                  <a:extLst>
                    <a:ext uri="{9D8B030D-6E8A-4147-A177-3AD203B41FA5}">
                      <a16:colId xmlns:a16="http://schemas.microsoft.com/office/drawing/2014/main" val="20005"/>
                    </a:ext>
                  </a:extLst>
                </a:gridCol>
                <a:gridCol w="1023250">
                  <a:extLst>
                    <a:ext uri="{9D8B030D-6E8A-4147-A177-3AD203B41FA5}">
                      <a16:colId xmlns:a16="http://schemas.microsoft.com/office/drawing/2014/main" val="20006"/>
                    </a:ext>
                  </a:extLst>
                </a:gridCol>
                <a:gridCol w="1685600">
                  <a:extLst>
                    <a:ext uri="{9D8B030D-6E8A-4147-A177-3AD203B41FA5}">
                      <a16:colId xmlns:a16="http://schemas.microsoft.com/office/drawing/2014/main" val="20007"/>
                    </a:ext>
                  </a:extLst>
                </a:gridCol>
              </a:tblGrid>
              <a:tr h="480875">
                <a:tc>
                  <a:txBody>
                    <a:bodyPr/>
                    <a:lstStyle/>
                    <a:p>
                      <a:pPr marL="0" marR="0" lvl="0" indent="0" algn="l" rtl="0">
                        <a:spcBef>
                          <a:spcPts val="0"/>
                        </a:spcBef>
                        <a:spcAft>
                          <a:spcPts val="0"/>
                        </a:spcAft>
                        <a:buNone/>
                      </a:pPr>
                      <a:r>
                        <a:rPr lang="en-US" sz="1800"/>
                        <a:t>ID</a:t>
                      </a:r>
                      <a:endParaRPr/>
                    </a:p>
                  </a:txBody>
                  <a:tcPr marL="91450" marR="91450" marT="45725" marB="45725">
                    <a:solidFill>
                      <a:srgbClr val="F2F2F2"/>
                    </a:solidFill>
                  </a:tcPr>
                </a:tc>
                <a:tc>
                  <a:txBody>
                    <a:bodyPr/>
                    <a:lstStyle/>
                    <a:p>
                      <a:pPr marL="0" marR="0" lvl="0" indent="0" algn="l" rtl="0">
                        <a:spcBef>
                          <a:spcPts val="0"/>
                        </a:spcBef>
                        <a:spcAft>
                          <a:spcPts val="0"/>
                        </a:spcAft>
                        <a:buNone/>
                      </a:pPr>
                      <a:r>
                        <a:rPr lang="en-US" sz="1800"/>
                        <a:t>Name</a:t>
                      </a:r>
                      <a:endParaRPr/>
                    </a:p>
                  </a:txBody>
                  <a:tcPr marL="91450" marR="91450" marT="45725" marB="45725">
                    <a:solidFill>
                      <a:srgbClr val="F2F2F2"/>
                    </a:solidFill>
                  </a:tcPr>
                </a:tc>
                <a:tc>
                  <a:txBody>
                    <a:bodyPr/>
                    <a:lstStyle/>
                    <a:p>
                      <a:pPr marL="0" marR="0" lvl="0" indent="0" algn="l" rtl="0">
                        <a:spcBef>
                          <a:spcPts val="0"/>
                        </a:spcBef>
                        <a:spcAft>
                          <a:spcPts val="0"/>
                        </a:spcAft>
                        <a:buNone/>
                      </a:pPr>
                      <a:r>
                        <a:rPr lang="en-US" sz="1800"/>
                        <a:t>Title</a:t>
                      </a:r>
                      <a:endParaRPr/>
                    </a:p>
                  </a:txBody>
                  <a:tcPr marL="91450" marR="91450" marT="45725" marB="45725">
                    <a:solidFill>
                      <a:srgbClr val="F2F2F2"/>
                    </a:solidFill>
                  </a:tcPr>
                </a:tc>
                <a:tc>
                  <a:txBody>
                    <a:bodyPr/>
                    <a:lstStyle/>
                    <a:p>
                      <a:pPr marL="0" marR="0" lvl="0" indent="0" algn="l" rtl="0">
                        <a:spcBef>
                          <a:spcPts val="0"/>
                        </a:spcBef>
                        <a:spcAft>
                          <a:spcPts val="0"/>
                        </a:spcAft>
                        <a:buNone/>
                      </a:pPr>
                      <a:r>
                        <a:rPr lang="en-US" sz="1800"/>
                        <a:t>Info</a:t>
                      </a:r>
                      <a:endParaRPr/>
                    </a:p>
                  </a:txBody>
                  <a:tcPr marL="91450" marR="91450" marT="45725" marB="45725">
                    <a:solidFill>
                      <a:srgbClr val="F2F2F2"/>
                    </a:solidFill>
                  </a:tcPr>
                </a:tc>
                <a:tc>
                  <a:txBody>
                    <a:bodyPr/>
                    <a:lstStyle/>
                    <a:p>
                      <a:pPr marL="0" marR="0" lvl="0" indent="0" algn="l" rtl="0">
                        <a:spcBef>
                          <a:spcPts val="0"/>
                        </a:spcBef>
                        <a:spcAft>
                          <a:spcPts val="0"/>
                        </a:spcAft>
                        <a:buNone/>
                      </a:pPr>
                      <a:r>
                        <a:rPr lang="en-US" sz="1800"/>
                        <a:t>Notes</a:t>
                      </a:r>
                      <a:endParaRPr/>
                    </a:p>
                  </a:txBody>
                  <a:tcPr marL="91450" marR="91450" marT="45725" marB="45725">
                    <a:solidFill>
                      <a:srgbClr val="F2F2F2"/>
                    </a:solidFill>
                  </a:tcPr>
                </a:tc>
                <a:tc>
                  <a:txBody>
                    <a:bodyPr/>
                    <a:lstStyle/>
                    <a:p>
                      <a:pPr marL="0" marR="0" lvl="0" indent="0" algn="l" rtl="0">
                        <a:spcBef>
                          <a:spcPts val="0"/>
                        </a:spcBef>
                        <a:spcAft>
                          <a:spcPts val="0"/>
                        </a:spcAft>
                        <a:buNone/>
                      </a:pPr>
                      <a:r>
                        <a:rPr lang="en-US" sz="1800" b="1">
                          <a:solidFill>
                            <a:srgbClr val="FF0000"/>
                          </a:solidFill>
                        </a:rPr>
                        <a:t>Power</a:t>
                      </a:r>
                      <a:endParaRPr/>
                    </a:p>
                  </a:txBody>
                  <a:tcPr marL="91450" marR="91450" marT="45725" marB="45725">
                    <a:solidFill>
                      <a:srgbClr val="F2F2F2"/>
                    </a:solidFill>
                  </a:tcPr>
                </a:tc>
                <a:tc>
                  <a:txBody>
                    <a:bodyPr/>
                    <a:lstStyle/>
                    <a:p>
                      <a:pPr marL="0" marR="0" lvl="0" indent="0" algn="l" rtl="0">
                        <a:spcBef>
                          <a:spcPts val="0"/>
                        </a:spcBef>
                        <a:spcAft>
                          <a:spcPts val="0"/>
                        </a:spcAft>
                        <a:buNone/>
                      </a:pPr>
                      <a:r>
                        <a:rPr lang="en-US" sz="1800" b="1">
                          <a:solidFill>
                            <a:srgbClr val="FF0000"/>
                          </a:solidFill>
                        </a:rPr>
                        <a:t>Interest</a:t>
                      </a:r>
                      <a:endParaRPr/>
                    </a:p>
                  </a:txBody>
                  <a:tcPr marL="91450" marR="91450" marT="45725" marB="45725">
                    <a:solidFill>
                      <a:srgbClr val="F2F2F2"/>
                    </a:solidFill>
                  </a:tcPr>
                </a:tc>
                <a:tc>
                  <a:txBody>
                    <a:bodyPr/>
                    <a:lstStyle/>
                    <a:p>
                      <a:pPr marL="0" marR="0" lvl="0" indent="0" algn="l" rtl="0">
                        <a:spcBef>
                          <a:spcPts val="0"/>
                        </a:spcBef>
                        <a:spcAft>
                          <a:spcPts val="0"/>
                        </a:spcAft>
                        <a:buNone/>
                      </a:pPr>
                      <a:r>
                        <a:rPr lang="en-US" sz="1800"/>
                        <a:t>Strategy</a:t>
                      </a:r>
                      <a:endParaRPr/>
                    </a:p>
                  </a:txBody>
                  <a:tcPr marL="91450" marR="91450" marT="45725" marB="45725">
                    <a:solidFill>
                      <a:srgbClr val="F2F2F2"/>
                    </a:solidFill>
                  </a:tcPr>
                </a:tc>
                <a:extLst>
                  <a:ext uri="{0D108BD9-81ED-4DB2-BD59-A6C34878D82A}">
                    <a16:rowId xmlns:a16="http://schemas.microsoft.com/office/drawing/2014/main" val="10000"/>
                  </a:ext>
                </a:extLst>
              </a:tr>
              <a:tr h="1202168">
                <a:tc>
                  <a:txBody>
                    <a:bodyPr/>
                    <a:lstStyle/>
                    <a:p>
                      <a:pPr marL="0" marR="0" lvl="0" indent="0" algn="l" rtl="0">
                        <a:spcBef>
                          <a:spcPts val="0"/>
                        </a:spcBef>
                        <a:spcAft>
                          <a:spcPts val="0"/>
                        </a:spcAft>
                        <a:buNone/>
                      </a:pPr>
                      <a:r>
                        <a:rPr lang="en-US" sz="1800"/>
                        <a:t>1</a:t>
                      </a:r>
                      <a:endParaRPr/>
                    </a:p>
                  </a:txBody>
                  <a:tcPr marL="91450" marR="91450" marT="45725" marB="45725"/>
                </a:tc>
                <a:tc>
                  <a:txBody>
                    <a:bodyPr/>
                    <a:lstStyle/>
                    <a:p>
                      <a:pPr marL="0" marR="0" lvl="0" indent="0" algn="l" rtl="0">
                        <a:spcBef>
                          <a:spcPts val="0"/>
                        </a:spcBef>
                        <a:spcAft>
                          <a:spcPts val="0"/>
                        </a:spcAft>
                        <a:buNone/>
                      </a:pPr>
                      <a:r>
                        <a:rPr lang="en-US" sz="1800"/>
                        <a:t>Casey Johnson</a:t>
                      </a:r>
                      <a:endParaRPr sz="1800"/>
                    </a:p>
                  </a:txBody>
                  <a:tcPr marL="91450" marR="91450" marT="45725" marB="45725"/>
                </a:tc>
                <a:tc>
                  <a:txBody>
                    <a:bodyPr/>
                    <a:lstStyle/>
                    <a:p>
                      <a:pPr marL="0" marR="0" lvl="0" indent="0" algn="l" rtl="0">
                        <a:spcBef>
                          <a:spcPts val="0"/>
                        </a:spcBef>
                        <a:spcAft>
                          <a:spcPts val="0"/>
                        </a:spcAft>
                        <a:buNone/>
                      </a:pPr>
                      <a:r>
                        <a:rPr lang="en-US" sz="1800"/>
                        <a:t>Sales Lead</a:t>
                      </a:r>
                      <a:endParaRPr/>
                    </a:p>
                  </a:txBody>
                  <a:tcPr marL="91450" marR="91450" marT="45725" marB="45725"/>
                </a:tc>
                <a:tc>
                  <a:txBody>
                    <a:bodyPr/>
                    <a:lstStyle/>
                    <a:p>
                      <a:pPr marL="0" marR="0" lvl="0" indent="0" algn="l" rtl="0">
                        <a:spcBef>
                          <a:spcPts val="0"/>
                        </a:spcBef>
                        <a:spcAft>
                          <a:spcPts val="0"/>
                        </a:spcAft>
                        <a:buNone/>
                      </a:pPr>
                      <a:r>
                        <a:rPr lang="en-US" sz="1800"/>
                        <a:t>cjohnson@co.com</a:t>
                      </a:r>
                      <a:endParaRPr/>
                    </a:p>
                  </a:txBody>
                  <a:tcPr marL="91450" marR="91450" marT="45725" marB="45725"/>
                </a:tc>
                <a:tc>
                  <a:txBody>
                    <a:bodyPr/>
                    <a:lstStyle/>
                    <a:p>
                      <a:pPr marL="0" marR="0" lvl="0" indent="0" algn="l" rtl="0">
                        <a:spcBef>
                          <a:spcPts val="0"/>
                        </a:spcBef>
                        <a:spcAft>
                          <a:spcPts val="0"/>
                        </a:spcAft>
                        <a:buNone/>
                      </a:pPr>
                      <a:r>
                        <a:rPr lang="en-US" sz="1800"/>
                        <a:t>Initiated the contract</a:t>
                      </a:r>
                      <a:endParaRPr/>
                    </a:p>
                  </a:txBody>
                  <a:tcPr marL="91450" marR="91450" marT="45725" marB="45725"/>
                </a:tc>
                <a:tc>
                  <a:txBody>
                    <a:bodyPr/>
                    <a:lstStyle/>
                    <a:p>
                      <a:pPr marL="0" marR="0" lvl="0" indent="0" algn="l" rtl="0">
                        <a:spcBef>
                          <a:spcPts val="0"/>
                        </a:spcBef>
                        <a:spcAft>
                          <a:spcPts val="0"/>
                        </a:spcAft>
                        <a:buNone/>
                      </a:pPr>
                      <a:r>
                        <a:rPr lang="en-US" sz="1800"/>
                        <a:t>Low</a:t>
                      </a:r>
                      <a:endParaRPr/>
                    </a:p>
                  </a:txBody>
                  <a:tcPr marL="91450" marR="91450" marT="45725" marB="45725"/>
                </a:tc>
                <a:tc>
                  <a:txBody>
                    <a:bodyPr/>
                    <a:lstStyle/>
                    <a:p>
                      <a:pPr marL="0" marR="0" lvl="0" indent="0" algn="l" rtl="0">
                        <a:spcBef>
                          <a:spcPts val="0"/>
                        </a:spcBef>
                        <a:spcAft>
                          <a:spcPts val="0"/>
                        </a:spcAft>
                        <a:buNone/>
                      </a:pPr>
                      <a:r>
                        <a:rPr lang="en-US" sz="1800"/>
                        <a:t>High</a:t>
                      </a:r>
                      <a:endParaRPr/>
                    </a:p>
                  </a:txBody>
                  <a:tcPr marL="91450" marR="91450" marT="45725" marB="45725"/>
                </a:tc>
                <a:tc>
                  <a:txBody>
                    <a:bodyPr/>
                    <a:lstStyle/>
                    <a:p>
                      <a:pPr marL="0" marR="0" lvl="0" indent="0" algn="l" rtl="0">
                        <a:spcBef>
                          <a:spcPts val="0"/>
                        </a:spcBef>
                        <a:spcAft>
                          <a:spcPts val="0"/>
                        </a:spcAft>
                        <a:buNone/>
                      </a:pPr>
                      <a:r>
                        <a:rPr lang="en-US" sz="1800">
                          <a:highlight>
                            <a:srgbClr val="F5FAA4"/>
                          </a:highlight>
                        </a:rPr>
                        <a:t>Keep Informed</a:t>
                      </a:r>
                      <a:endParaRPr/>
                    </a:p>
                  </a:txBody>
                  <a:tcPr marL="91450" marR="91450" marT="45725" marB="45725"/>
                </a:tc>
                <a:extLst>
                  <a:ext uri="{0D108BD9-81ED-4DB2-BD59-A6C34878D82A}">
                    <a16:rowId xmlns:a16="http://schemas.microsoft.com/office/drawing/2014/main" val="10001"/>
                  </a:ext>
                </a:extLst>
              </a:tr>
              <a:tr h="841521">
                <a:tc>
                  <a:txBody>
                    <a:bodyPr/>
                    <a:lstStyle/>
                    <a:p>
                      <a:pPr marL="0" marR="0" lvl="0" indent="0" algn="l" rtl="0">
                        <a:spcBef>
                          <a:spcPts val="0"/>
                        </a:spcBef>
                        <a:spcAft>
                          <a:spcPts val="0"/>
                        </a:spcAft>
                        <a:buNone/>
                      </a:pPr>
                      <a:r>
                        <a:rPr lang="en-US" sz="1800"/>
                        <a:t>2</a:t>
                      </a:r>
                      <a:endParaRPr/>
                    </a:p>
                  </a:txBody>
                  <a:tcPr marL="91450" marR="91450" marT="45725" marB="45725"/>
                </a:tc>
                <a:tc>
                  <a:txBody>
                    <a:bodyPr/>
                    <a:lstStyle/>
                    <a:p>
                      <a:pPr marL="0" marR="0" lvl="0" indent="0" algn="l" rtl="0">
                        <a:spcBef>
                          <a:spcPts val="0"/>
                        </a:spcBef>
                        <a:spcAft>
                          <a:spcPts val="0"/>
                        </a:spcAft>
                        <a:buNone/>
                      </a:pPr>
                      <a:r>
                        <a:rPr lang="en-US" sz="1800" dirty="0"/>
                        <a:t>Jordan Baker</a:t>
                      </a:r>
                      <a:endParaRPr dirty="0"/>
                    </a:p>
                  </a:txBody>
                  <a:tcPr marL="91450" marR="91450" marT="45725" marB="45725"/>
                </a:tc>
                <a:tc>
                  <a:txBody>
                    <a:bodyPr/>
                    <a:lstStyle/>
                    <a:p>
                      <a:pPr marL="0" marR="0" lvl="0" indent="0" algn="l" rtl="0">
                        <a:spcBef>
                          <a:spcPts val="0"/>
                        </a:spcBef>
                        <a:spcAft>
                          <a:spcPts val="0"/>
                        </a:spcAft>
                        <a:buNone/>
                      </a:pPr>
                      <a:r>
                        <a:rPr lang="en-US" sz="1800"/>
                        <a:t>Team Specialist</a:t>
                      </a:r>
                      <a:endParaRPr/>
                    </a:p>
                  </a:txBody>
                  <a:tcPr marL="91450" marR="91450" marT="45725" marB="45725"/>
                </a:tc>
                <a:tc>
                  <a:txBody>
                    <a:bodyPr/>
                    <a:lstStyle/>
                    <a:p>
                      <a:pPr marL="0" marR="0" lvl="0" indent="0" algn="l" rtl="0">
                        <a:spcBef>
                          <a:spcPts val="0"/>
                        </a:spcBef>
                        <a:spcAft>
                          <a:spcPts val="0"/>
                        </a:spcAft>
                        <a:buNone/>
                      </a:pPr>
                      <a:r>
                        <a:rPr lang="en-US" sz="1800"/>
                        <a:t>555-1532</a:t>
                      </a:r>
                      <a:endParaRPr/>
                    </a:p>
                  </a:txBody>
                  <a:tcPr marL="91450" marR="91450" marT="45725" marB="45725"/>
                </a:tc>
                <a:tc>
                  <a:txBody>
                    <a:bodyPr/>
                    <a:lstStyle/>
                    <a:p>
                      <a:pPr marL="0" marR="0" lvl="0" indent="0" algn="l" rtl="0">
                        <a:spcBef>
                          <a:spcPts val="0"/>
                        </a:spcBef>
                        <a:spcAft>
                          <a:spcPts val="0"/>
                        </a:spcAft>
                        <a:buNone/>
                      </a:pPr>
                      <a:endParaRPr sz="1800"/>
                    </a:p>
                  </a:txBody>
                  <a:tcPr marL="91450" marR="91450" marT="45725" marB="45725"/>
                </a:tc>
                <a:tc>
                  <a:txBody>
                    <a:bodyPr/>
                    <a:lstStyle/>
                    <a:p>
                      <a:pPr marL="0" marR="0" lvl="0" indent="0" algn="l" rtl="0">
                        <a:spcBef>
                          <a:spcPts val="0"/>
                        </a:spcBef>
                        <a:spcAft>
                          <a:spcPts val="0"/>
                        </a:spcAft>
                        <a:buNone/>
                      </a:pPr>
                      <a:r>
                        <a:rPr lang="en-US" sz="1800"/>
                        <a:t>High</a:t>
                      </a:r>
                      <a:endParaRPr/>
                    </a:p>
                  </a:txBody>
                  <a:tcPr marL="91450" marR="91450" marT="45725" marB="45725"/>
                </a:tc>
                <a:tc>
                  <a:txBody>
                    <a:bodyPr/>
                    <a:lstStyle/>
                    <a:p>
                      <a:pPr marL="0" marR="0" lvl="0" indent="0" algn="l" rtl="0">
                        <a:spcBef>
                          <a:spcPts val="0"/>
                        </a:spcBef>
                        <a:spcAft>
                          <a:spcPts val="0"/>
                        </a:spcAft>
                        <a:buNone/>
                      </a:pPr>
                      <a:r>
                        <a:rPr lang="en-US" sz="1800"/>
                        <a:t>High</a:t>
                      </a:r>
                      <a:endParaRPr/>
                    </a:p>
                  </a:txBody>
                  <a:tcPr marL="91450" marR="91450" marT="45725" marB="45725"/>
                </a:tc>
                <a:tc>
                  <a:txBody>
                    <a:bodyPr/>
                    <a:lstStyle/>
                    <a:p>
                      <a:pPr marL="0" marR="0" lvl="0" indent="0" algn="l" rtl="0">
                        <a:spcBef>
                          <a:spcPts val="0"/>
                        </a:spcBef>
                        <a:spcAft>
                          <a:spcPts val="0"/>
                        </a:spcAft>
                        <a:buNone/>
                      </a:pPr>
                      <a:r>
                        <a:rPr lang="en-US" sz="1800" dirty="0">
                          <a:highlight>
                            <a:srgbClr val="F5FAA4"/>
                          </a:highlight>
                        </a:rPr>
                        <a:t>Manage Closely</a:t>
                      </a:r>
                      <a:endParaRPr dirty="0"/>
                    </a:p>
                  </a:txBody>
                  <a:tcPr marL="91450" marR="91450" marT="45725" marB="45725"/>
                </a:tc>
                <a:extLst>
                  <a:ext uri="{0D108BD9-81ED-4DB2-BD59-A6C34878D82A}">
                    <a16:rowId xmlns:a16="http://schemas.microsoft.com/office/drawing/2014/main" val="10002"/>
                  </a:ext>
                </a:extLst>
              </a:tr>
            </a:tbl>
          </a:graphicData>
        </a:graphic>
      </p:graphicFrame>
      <p:sp>
        <p:nvSpPr>
          <p:cNvPr id="582" name="Google Shape;582;p47"/>
          <p:cNvSpPr txBox="1"/>
          <p:nvPr/>
        </p:nvSpPr>
        <p:spPr>
          <a:xfrm>
            <a:off x="4044175" y="6204486"/>
            <a:ext cx="7979229" cy="600164"/>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US" sz="1100">
                <a:solidFill>
                  <a:schemeClr val="dk1"/>
                </a:solidFill>
                <a:latin typeface="Century Gothic"/>
                <a:ea typeface="Century Gothic"/>
                <a:cs typeface="Century Gothic"/>
                <a:sym typeface="Century Gothic"/>
              </a:rPr>
              <a:t>Diagram: Malachowsky, Samuel. Project Team Leadership and Communication. Lintwood Press. 2018. p. 104.</a:t>
            </a:r>
            <a:endParaRPr/>
          </a:p>
          <a:p>
            <a:pPr marL="0" marR="0" lvl="0" indent="0" algn="r" rtl="0">
              <a:spcBef>
                <a:spcPts val="0"/>
              </a:spcBef>
              <a:spcAft>
                <a:spcPts val="0"/>
              </a:spcAft>
              <a:buNone/>
            </a:pPr>
            <a:r>
              <a:rPr lang="en-US" sz="1100">
                <a:solidFill>
                  <a:schemeClr val="dk1"/>
                </a:solidFill>
                <a:latin typeface="Century Gothic"/>
                <a:ea typeface="Century Gothic"/>
                <a:cs typeface="Century Gothic"/>
                <a:sym typeface="Century Gothic"/>
              </a:rPr>
              <a:t>Project Management Institute. A Guide to the Project Management Body of Knowledge – Fifth Edition. Project Management Institute Inc. p. 395-397. 2013.</a:t>
            </a:r>
            <a:endParaRPr/>
          </a:p>
        </p:txBody>
      </p:sp>
      <p:pic>
        <p:nvPicPr>
          <p:cNvPr id="2" name="Picture 1">
            <a:extLst>
              <a:ext uri="{FF2B5EF4-FFF2-40B4-BE49-F238E27FC236}">
                <a16:creationId xmlns:a16="http://schemas.microsoft.com/office/drawing/2014/main" id="{DBA0C228-0687-21B0-41BB-86FAF01C9B87}"/>
              </a:ext>
            </a:extLst>
          </p:cNvPr>
          <p:cNvPicPr>
            <a:picLocks noChangeAspect="1"/>
          </p:cNvPicPr>
          <p:nvPr/>
        </p:nvPicPr>
        <p:blipFill>
          <a:blip r:embed="rId3"/>
          <a:stretch>
            <a:fillRect/>
          </a:stretch>
        </p:blipFill>
        <p:spPr>
          <a:xfrm>
            <a:off x="39274" y="-39033"/>
            <a:ext cx="9533101" cy="1610200"/>
          </a:xfrm>
          <a:prstGeom prst="rect">
            <a:avLst/>
          </a:prstGeom>
        </p:spPr>
      </p:pic>
      <p:pic>
        <p:nvPicPr>
          <p:cNvPr id="3" name="Picture 2">
            <a:extLst>
              <a:ext uri="{FF2B5EF4-FFF2-40B4-BE49-F238E27FC236}">
                <a16:creationId xmlns:a16="http://schemas.microsoft.com/office/drawing/2014/main" id="{6D23FBEA-E413-B4A7-1C16-2EA9F2A1F1E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4" name="Picture 3">
            <a:extLst>
              <a:ext uri="{FF2B5EF4-FFF2-40B4-BE49-F238E27FC236}">
                <a16:creationId xmlns:a16="http://schemas.microsoft.com/office/drawing/2014/main" id="{12F459C9-32F7-F9D7-13E3-E5EE5552B2F5}"/>
              </a:ext>
            </a:extLst>
          </p:cNvPr>
          <p:cNvPicPr>
            <a:picLocks noChangeAspect="1"/>
          </p:cNvPicPr>
          <p:nvPr/>
        </p:nvPicPr>
        <p:blipFill>
          <a:blip r:embed="rId5"/>
          <a:stretch>
            <a:fillRect/>
          </a:stretch>
        </p:blipFill>
        <p:spPr>
          <a:xfrm>
            <a:off x="2121175" y="6702231"/>
            <a:ext cx="9902229" cy="204838"/>
          </a:xfrm>
          <a:prstGeom prst="rect">
            <a:avLst/>
          </a:prstGeom>
        </p:spPr>
      </p:pic>
      <p:sp>
        <p:nvSpPr>
          <p:cNvPr id="5" name="TextBox 4">
            <a:extLst>
              <a:ext uri="{FF2B5EF4-FFF2-40B4-BE49-F238E27FC236}">
                <a16:creationId xmlns:a16="http://schemas.microsoft.com/office/drawing/2014/main" id="{2C9947EC-2229-C301-9133-20AFDB171424}"/>
              </a:ext>
            </a:extLst>
          </p:cNvPr>
          <p:cNvSpPr txBox="1"/>
          <p:nvPr/>
        </p:nvSpPr>
        <p:spPr>
          <a:xfrm>
            <a:off x="2632228" y="493949"/>
            <a:ext cx="6133512" cy="584775"/>
          </a:xfrm>
          <a:prstGeom prst="rect">
            <a:avLst/>
          </a:prstGeom>
          <a:noFill/>
        </p:spPr>
        <p:txBody>
          <a:bodyPr wrap="square">
            <a:spAutoFit/>
          </a:bodyPr>
          <a:lstStyle/>
          <a:p>
            <a:pPr algn="ctr"/>
            <a:r>
              <a:rPr lang="en-US" sz="3200" b="1" dirty="0">
                <a:solidFill>
                  <a:schemeClr val="bg1"/>
                </a:solidFill>
              </a:rPr>
              <a:t>Prioritizing Stakeholders</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Shape 589"/>
        <p:cNvGrpSpPr/>
        <p:nvPr/>
      </p:nvGrpSpPr>
      <p:grpSpPr>
        <a:xfrm>
          <a:off x="0" y="0"/>
          <a:ext cx="0" cy="0"/>
          <a:chOff x="0" y="0"/>
          <a:chExt cx="0" cy="0"/>
        </a:xfrm>
      </p:grpSpPr>
      <p:sp>
        <p:nvSpPr>
          <p:cNvPr id="590" name="Google Shape;590;p48"/>
          <p:cNvSpPr txBox="1">
            <a:spLocks noGrp="1"/>
          </p:cNvSpPr>
          <p:nvPr>
            <p:ph type="body" idx="1"/>
          </p:nvPr>
        </p:nvSpPr>
        <p:spPr>
          <a:xfrm>
            <a:off x="724785" y="1862210"/>
            <a:ext cx="9603275" cy="3294576"/>
          </a:xfrm>
          <a:prstGeom prst="rect">
            <a:avLst/>
          </a:prstGeom>
          <a:noFill/>
          <a:ln>
            <a:noFill/>
          </a:ln>
        </p:spPr>
        <p:txBody>
          <a:bodyPr spcFirstLastPara="1" wrap="square" lIns="91425" tIns="45700" rIns="91425" bIns="45700" anchor="t" anchorCtr="0">
            <a:normAutofit/>
          </a:bodyPr>
          <a:lstStyle/>
          <a:p>
            <a:pPr marL="0" lvl="0" indent="0" algn="just" rtl="0">
              <a:lnSpc>
                <a:spcPct val="120000"/>
              </a:lnSpc>
              <a:spcBef>
                <a:spcPts val="0"/>
              </a:spcBef>
              <a:spcAft>
                <a:spcPts val="0"/>
              </a:spcAft>
              <a:buSzPts val="1600"/>
              <a:buNone/>
            </a:pPr>
            <a:r>
              <a:rPr lang="en-US" sz="1800">
                <a:solidFill>
                  <a:srgbClr val="002060"/>
                </a:solidFill>
              </a:rPr>
              <a:t>Consider the stakeholders in a typical wedding.  Remember that stakeholders with a similar stake can be listed as groups.</a:t>
            </a:r>
            <a:endParaRPr sz="2400">
              <a:solidFill>
                <a:srgbClr val="002060"/>
              </a:solidFill>
            </a:endParaRPr>
          </a:p>
          <a:p>
            <a:pPr marL="228600" lvl="0" indent="-228600" algn="just" rtl="0">
              <a:lnSpc>
                <a:spcPct val="120000"/>
              </a:lnSpc>
              <a:spcBef>
                <a:spcPts val="1000"/>
              </a:spcBef>
              <a:spcAft>
                <a:spcPts val="0"/>
              </a:spcAft>
              <a:buSzPts val="1600"/>
              <a:buChar char="•"/>
            </a:pPr>
            <a:r>
              <a:rPr lang="en-US" sz="1800" b="1">
                <a:solidFill>
                  <a:srgbClr val="002060"/>
                </a:solidFill>
              </a:rPr>
              <a:t>list 15 stakeholders</a:t>
            </a:r>
            <a:r>
              <a:rPr lang="en-US" sz="1800">
                <a:solidFill>
                  <a:srgbClr val="002060"/>
                </a:solidFill>
              </a:rPr>
              <a:t>/stakeholder groups on a whiteboard.</a:t>
            </a:r>
            <a:endParaRPr sz="2400">
              <a:solidFill>
                <a:srgbClr val="002060"/>
              </a:solidFill>
            </a:endParaRPr>
          </a:p>
          <a:p>
            <a:pPr marL="228600" lvl="0" indent="-228600" algn="just" rtl="0">
              <a:lnSpc>
                <a:spcPct val="120000"/>
              </a:lnSpc>
              <a:spcBef>
                <a:spcPts val="1000"/>
              </a:spcBef>
              <a:spcAft>
                <a:spcPts val="0"/>
              </a:spcAft>
              <a:buSzPts val="1600"/>
              <a:buChar char="•"/>
            </a:pPr>
            <a:r>
              <a:rPr lang="en-US" sz="1800">
                <a:solidFill>
                  <a:srgbClr val="002060"/>
                </a:solidFill>
              </a:rPr>
              <a:t>For each, </a:t>
            </a:r>
            <a:r>
              <a:rPr lang="en-US" sz="1800" b="1">
                <a:solidFill>
                  <a:srgbClr val="002060"/>
                </a:solidFill>
              </a:rPr>
              <a:t>analyze their level of interest and power</a:t>
            </a:r>
            <a:r>
              <a:rPr lang="en-US" sz="1800">
                <a:solidFill>
                  <a:srgbClr val="002060"/>
                </a:solidFill>
              </a:rPr>
              <a:t> as it pertains to the wedding planning and execution.</a:t>
            </a:r>
            <a:endParaRPr sz="2400">
              <a:solidFill>
                <a:srgbClr val="002060"/>
              </a:solidFill>
            </a:endParaRPr>
          </a:p>
          <a:p>
            <a:pPr marL="228600" lvl="0" indent="-228600" algn="just" rtl="0">
              <a:lnSpc>
                <a:spcPct val="120000"/>
              </a:lnSpc>
              <a:spcBef>
                <a:spcPts val="1000"/>
              </a:spcBef>
              <a:spcAft>
                <a:spcPts val="0"/>
              </a:spcAft>
              <a:buSzPts val="1600"/>
              <a:buChar char="•"/>
            </a:pPr>
            <a:r>
              <a:rPr lang="en-US" sz="1800">
                <a:solidFill>
                  <a:srgbClr val="002060"/>
                </a:solidFill>
              </a:rPr>
              <a:t>Determine each stakeholder’s </a:t>
            </a:r>
            <a:r>
              <a:rPr lang="en-US" sz="1800" b="1">
                <a:solidFill>
                  <a:srgbClr val="002060"/>
                </a:solidFill>
              </a:rPr>
              <a:t>management strategy</a:t>
            </a:r>
            <a:r>
              <a:rPr lang="en-US" sz="1800">
                <a:solidFill>
                  <a:srgbClr val="002060"/>
                </a:solidFill>
              </a:rPr>
              <a:t> (monitor, keep informed, etc.)</a:t>
            </a:r>
            <a:endParaRPr sz="2400">
              <a:solidFill>
                <a:srgbClr val="002060"/>
              </a:solidFill>
            </a:endParaRPr>
          </a:p>
        </p:txBody>
      </p:sp>
      <p:pic>
        <p:nvPicPr>
          <p:cNvPr id="592" name="Google Shape;592;p48"/>
          <p:cNvPicPr preferRelativeResize="0"/>
          <p:nvPr/>
        </p:nvPicPr>
        <p:blipFill rotWithShape="1">
          <a:blip r:embed="rId3">
            <a:alphaModFix/>
          </a:blip>
          <a:srcRect/>
          <a:stretch/>
        </p:blipFill>
        <p:spPr>
          <a:xfrm>
            <a:off x="2171236" y="4394809"/>
            <a:ext cx="9097107" cy="1655734"/>
          </a:xfrm>
          <a:prstGeom prst="rect">
            <a:avLst/>
          </a:prstGeom>
          <a:noFill/>
          <a:ln w="9525" cap="flat" cmpd="sng">
            <a:solidFill>
              <a:schemeClr val="dk1"/>
            </a:solidFill>
            <a:prstDash val="dot"/>
            <a:miter lim="800000"/>
            <a:headEnd type="none" w="sm" len="sm"/>
            <a:tailEnd type="none" w="sm" len="sm"/>
          </a:ln>
        </p:spPr>
      </p:pic>
      <p:sp>
        <p:nvSpPr>
          <p:cNvPr id="593" name="Google Shape;593;p48"/>
          <p:cNvSpPr txBox="1"/>
          <p:nvPr/>
        </p:nvSpPr>
        <p:spPr>
          <a:xfrm>
            <a:off x="118534" y="6541887"/>
            <a:ext cx="11997266" cy="261610"/>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US" sz="1100">
                <a:solidFill>
                  <a:schemeClr val="dk1"/>
                </a:solidFill>
                <a:latin typeface="Century Gothic"/>
                <a:ea typeface="Century Gothic"/>
                <a:cs typeface="Century Gothic"/>
                <a:sym typeface="Century Gothic"/>
              </a:rPr>
              <a:t>Diagram: Malachowsky, Samuel. Project Team Leadership and Communication. Lintwood Press. 2018. p. 104.</a:t>
            </a:r>
            <a:endParaRPr/>
          </a:p>
        </p:txBody>
      </p:sp>
      <p:pic>
        <p:nvPicPr>
          <p:cNvPr id="2" name="Picture 1">
            <a:extLst>
              <a:ext uri="{FF2B5EF4-FFF2-40B4-BE49-F238E27FC236}">
                <a16:creationId xmlns:a16="http://schemas.microsoft.com/office/drawing/2014/main" id="{822BFB21-5200-615C-D209-F8B3FBDAAD4E}"/>
              </a:ext>
            </a:extLst>
          </p:cNvPr>
          <p:cNvPicPr>
            <a:picLocks noChangeAspect="1"/>
          </p:cNvPicPr>
          <p:nvPr/>
        </p:nvPicPr>
        <p:blipFill>
          <a:blip r:embed="rId4"/>
          <a:stretch>
            <a:fillRect/>
          </a:stretch>
        </p:blipFill>
        <p:spPr>
          <a:xfrm>
            <a:off x="33870" y="0"/>
            <a:ext cx="9533101" cy="1828800"/>
          </a:xfrm>
          <a:prstGeom prst="rect">
            <a:avLst/>
          </a:prstGeom>
        </p:spPr>
      </p:pic>
      <p:pic>
        <p:nvPicPr>
          <p:cNvPr id="3" name="Picture 2">
            <a:extLst>
              <a:ext uri="{FF2B5EF4-FFF2-40B4-BE49-F238E27FC236}">
                <a16:creationId xmlns:a16="http://schemas.microsoft.com/office/drawing/2014/main" id="{022B9FAB-5F9D-C035-679D-33FCF01D1E8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4" name="Picture 3">
            <a:extLst>
              <a:ext uri="{FF2B5EF4-FFF2-40B4-BE49-F238E27FC236}">
                <a16:creationId xmlns:a16="http://schemas.microsoft.com/office/drawing/2014/main" id="{E3FCCB96-3BC7-7533-E4D3-7F96AA725E02}"/>
              </a:ext>
            </a:extLst>
          </p:cNvPr>
          <p:cNvPicPr>
            <a:picLocks noChangeAspect="1"/>
          </p:cNvPicPr>
          <p:nvPr/>
        </p:nvPicPr>
        <p:blipFill>
          <a:blip r:embed="rId6"/>
          <a:stretch>
            <a:fillRect/>
          </a:stretch>
        </p:blipFill>
        <p:spPr>
          <a:xfrm>
            <a:off x="2171236" y="6544606"/>
            <a:ext cx="9902229" cy="204838"/>
          </a:xfrm>
          <a:prstGeom prst="rect">
            <a:avLst/>
          </a:prstGeom>
        </p:spPr>
      </p:pic>
      <p:sp>
        <p:nvSpPr>
          <p:cNvPr id="5" name="TextBox 4">
            <a:extLst>
              <a:ext uri="{FF2B5EF4-FFF2-40B4-BE49-F238E27FC236}">
                <a16:creationId xmlns:a16="http://schemas.microsoft.com/office/drawing/2014/main" id="{F9396491-05A0-C437-D233-B772B8888A46}"/>
              </a:ext>
            </a:extLst>
          </p:cNvPr>
          <p:cNvSpPr txBox="1"/>
          <p:nvPr/>
        </p:nvSpPr>
        <p:spPr>
          <a:xfrm>
            <a:off x="2632227" y="493949"/>
            <a:ext cx="6934743" cy="1077218"/>
          </a:xfrm>
          <a:prstGeom prst="rect">
            <a:avLst/>
          </a:prstGeom>
          <a:noFill/>
        </p:spPr>
        <p:txBody>
          <a:bodyPr wrap="square">
            <a:spAutoFit/>
          </a:bodyPr>
          <a:lstStyle/>
          <a:p>
            <a:pPr algn="ctr"/>
            <a:r>
              <a:rPr lang="en-US" sz="3200" b="1" dirty="0">
                <a:solidFill>
                  <a:schemeClr val="bg1"/>
                </a:solidFill>
              </a:rPr>
              <a:t>Activity – Finding and Analyzing Stakeholders</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showMasterSp="0">
  <p:cSld>
    <p:spTree>
      <p:nvGrpSpPr>
        <p:cNvPr id="1" name="Shape 600"/>
        <p:cNvGrpSpPr/>
        <p:nvPr/>
      </p:nvGrpSpPr>
      <p:grpSpPr>
        <a:xfrm>
          <a:off x="0" y="0"/>
          <a:ext cx="0" cy="0"/>
          <a:chOff x="0" y="0"/>
          <a:chExt cx="0" cy="0"/>
        </a:xfrm>
      </p:grpSpPr>
      <p:pic>
        <p:nvPicPr>
          <p:cNvPr id="2" name="Picture 1">
            <a:extLst>
              <a:ext uri="{FF2B5EF4-FFF2-40B4-BE49-F238E27FC236}">
                <a16:creationId xmlns:a16="http://schemas.microsoft.com/office/drawing/2014/main" id="{32409787-1E79-6E5F-A167-D3A6872718C8}"/>
              </a:ext>
            </a:extLst>
          </p:cNvPr>
          <p:cNvPicPr>
            <a:picLocks noChangeAspect="1"/>
          </p:cNvPicPr>
          <p:nvPr/>
        </p:nvPicPr>
        <p:blipFill>
          <a:blip r:embed="rId3"/>
          <a:stretch>
            <a:fillRect/>
          </a:stretch>
        </p:blipFill>
        <p:spPr>
          <a:xfrm>
            <a:off x="76200" y="-39034"/>
            <a:ext cx="9533101" cy="2430541"/>
          </a:xfrm>
          <a:prstGeom prst="rect">
            <a:avLst/>
          </a:prstGeom>
        </p:spPr>
      </p:pic>
      <p:pic>
        <p:nvPicPr>
          <p:cNvPr id="3" name="Picture 2">
            <a:extLst>
              <a:ext uri="{FF2B5EF4-FFF2-40B4-BE49-F238E27FC236}">
                <a16:creationId xmlns:a16="http://schemas.microsoft.com/office/drawing/2014/main" id="{B132D0FA-E28F-CAE7-77D9-E5B65A4E153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4" name="Picture 3">
            <a:extLst>
              <a:ext uri="{FF2B5EF4-FFF2-40B4-BE49-F238E27FC236}">
                <a16:creationId xmlns:a16="http://schemas.microsoft.com/office/drawing/2014/main" id="{91FD5962-D3A5-F7FB-5D75-6D90EE9E8619}"/>
              </a:ext>
            </a:extLst>
          </p:cNvPr>
          <p:cNvPicPr>
            <a:picLocks noChangeAspect="1"/>
          </p:cNvPicPr>
          <p:nvPr/>
        </p:nvPicPr>
        <p:blipFill>
          <a:blip r:embed="rId5"/>
          <a:stretch>
            <a:fillRect/>
          </a:stretch>
        </p:blipFill>
        <p:spPr>
          <a:xfrm>
            <a:off x="2171236" y="6544606"/>
            <a:ext cx="9902229" cy="204838"/>
          </a:xfrm>
          <a:prstGeom prst="rect">
            <a:avLst/>
          </a:prstGeom>
        </p:spPr>
      </p:pic>
      <p:sp>
        <p:nvSpPr>
          <p:cNvPr id="5" name="TextBox 4">
            <a:extLst>
              <a:ext uri="{FF2B5EF4-FFF2-40B4-BE49-F238E27FC236}">
                <a16:creationId xmlns:a16="http://schemas.microsoft.com/office/drawing/2014/main" id="{D42E0B07-0CFC-0682-1DD8-F374D82CD5C8}"/>
              </a:ext>
            </a:extLst>
          </p:cNvPr>
          <p:cNvSpPr txBox="1"/>
          <p:nvPr/>
        </p:nvSpPr>
        <p:spPr>
          <a:xfrm>
            <a:off x="2426545" y="423611"/>
            <a:ext cx="6977073" cy="1200329"/>
          </a:xfrm>
          <a:prstGeom prst="rect">
            <a:avLst/>
          </a:prstGeom>
          <a:noFill/>
        </p:spPr>
        <p:txBody>
          <a:bodyPr wrap="square">
            <a:spAutoFit/>
          </a:bodyPr>
          <a:lstStyle/>
          <a:p>
            <a:pPr algn="ctr"/>
            <a:br>
              <a:rPr lang="en-US" sz="3600" b="1" dirty="0">
                <a:solidFill>
                  <a:schemeClr val="bg1"/>
                </a:solidFill>
              </a:rPr>
            </a:br>
            <a:r>
              <a:rPr lang="en-US" sz="3600" b="1" dirty="0">
                <a:solidFill>
                  <a:schemeClr val="bg1"/>
                </a:solidFill>
              </a:rPr>
              <a:t>5.8 Summary and Conclusions</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showMasterSp="0">
  <p:cSld>
    <p:spTree>
      <p:nvGrpSpPr>
        <p:cNvPr id="1" name="Shape 608"/>
        <p:cNvGrpSpPr/>
        <p:nvPr/>
      </p:nvGrpSpPr>
      <p:grpSpPr>
        <a:xfrm>
          <a:off x="0" y="0"/>
          <a:ext cx="0" cy="0"/>
          <a:chOff x="0" y="0"/>
          <a:chExt cx="0" cy="0"/>
        </a:xfrm>
      </p:grpSpPr>
      <p:sp>
        <p:nvSpPr>
          <p:cNvPr id="609" name="Google Shape;609;p50"/>
          <p:cNvSpPr txBox="1">
            <a:spLocks noGrp="1"/>
          </p:cNvSpPr>
          <p:nvPr>
            <p:ph type="body" idx="1"/>
          </p:nvPr>
        </p:nvSpPr>
        <p:spPr>
          <a:xfrm>
            <a:off x="393895" y="1690254"/>
            <a:ext cx="11535508" cy="4429191"/>
          </a:xfrm>
          <a:prstGeom prst="rect">
            <a:avLst/>
          </a:prstGeom>
          <a:noFill/>
          <a:ln>
            <a:noFill/>
          </a:ln>
        </p:spPr>
        <p:txBody>
          <a:bodyPr spcFirstLastPara="1" wrap="square" lIns="91425" tIns="45700" rIns="91425" bIns="45700" anchor="t" anchorCtr="0">
            <a:normAutofit/>
          </a:bodyPr>
          <a:lstStyle/>
          <a:p>
            <a:pPr marL="228600" lvl="0" indent="-228600" algn="just" rtl="0">
              <a:lnSpc>
                <a:spcPct val="120000"/>
              </a:lnSpc>
              <a:spcBef>
                <a:spcPts val="0"/>
              </a:spcBef>
              <a:spcAft>
                <a:spcPts val="0"/>
              </a:spcAft>
              <a:buSzPct val="100000"/>
              <a:buChar char="•"/>
            </a:pPr>
            <a:r>
              <a:rPr lang="en-US" sz="1800" dirty="0">
                <a:solidFill>
                  <a:srgbClr val="002060"/>
                </a:solidFill>
              </a:rPr>
              <a:t>Project work requires planning, estimating, scheduling, and tracking.</a:t>
            </a:r>
            <a:endParaRPr sz="1200" dirty="0">
              <a:solidFill>
                <a:srgbClr val="002060"/>
              </a:solidFill>
            </a:endParaRPr>
          </a:p>
          <a:p>
            <a:pPr marL="228600" lvl="0" indent="-228600" algn="just" rtl="0">
              <a:lnSpc>
                <a:spcPct val="120000"/>
              </a:lnSpc>
              <a:spcBef>
                <a:spcPts val="1000"/>
              </a:spcBef>
              <a:spcAft>
                <a:spcPts val="0"/>
              </a:spcAft>
              <a:buSzPct val="100000"/>
              <a:buChar char="•"/>
            </a:pPr>
            <a:r>
              <a:rPr lang="en-US" sz="1800" dirty="0">
                <a:solidFill>
                  <a:srgbClr val="002060"/>
                </a:solidFill>
              </a:rPr>
              <a:t>Estimating judges how long project work will take:</a:t>
            </a:r>
            <a:endParaRPr sz="1200" dirty="0">
              <a:solidFill>
                <a:srgbClr val="002060"/>
              </a:solidFill>
            </a:endParaRPr>
          </a:p>
          <a:p>
            <a:pPr marL="685800" lvl="1" indent="-228600" algn="just" rtl="0">
              <a:lnSpc>
                <a:spcPct val="120000"/>
              </a:lnSpc>
              <a:spcBef>
                <a:spcPts val="500"/>
              </a:spcBef>
              <a:spcAft>
                <a:spcPts val="0"/>
              </a:spcAft>
              <a:buSzPct val="100000"/>
              <a:buChar char="•"/>
            </a:pPr>
            <a:r>
              <a:rPr lang="en-US" sz="1600" dirty="0">
                <a:solidFill>
                  <a:srgbClr val="002060"/>
                </a:solidFill>
              </a:rPr>
              <a:t>There are several techniques (top-down, bottom-up, analogy, etc.)</a:t>
            </a:r>
            <a:endParaRPr sz="1100" dirty="0">
              <a:solidFill>
                <a:srgbClr val="002060"/>
              </a:solidFill>
            </a:endParaRPr>
          </a:p>
          <a:p>
            <a:pPr marL="685800" lvl="1" indent="-228600" algn="just" rtl="0">
              <a:lnSpc>
                <a:spcPct val="120000"/>
              </a:lnSpc>
              <a:spcBef>
                <a:spcPts val="500"/>
              </a:spcBef>
              <a:spcAft>
                <a:spcPts val="0"/>
              </a:spcAft>
              <a:buSzPct val="100000"/>
              <a:buChar char="•"/>
            </a:pPr>
            <a:r>
              <a:rPr lang="en-US" sz="1600" dirty="0">
                <a:solidFill>
                  <a:srgbClr val="002060"/>
                </a:solidFill>
              </a:rPr>
              <a:t>Teams must provide clarity between and estimate and a commitment</a:t>
            </a:r>
            <a:endParaRPr sz="1100" dirty="0">
              <a:solidFill>
                <a:srgbClr val="002060"/>
              </a:solidFill>
            </a:endParaRPr>
          </a:p>
          <a:p>
            <a:pPr marL="685800" lvl="1" indent="-228600" algn="just" rtl="0">
              <a:lnSpc>
                <a:spcPct val="120000"/>
              </a:lnSpc>
              <a:spcBef>
                <a:spcPts val="500"/>
              </a:spcBef>
              <a:spcAft>
                <a:spcPts val="0"/>
              </a:spcAft>
              <a:buSzPct val="100000"/>
              <a:buChar char="•"/>
            </a:pPr>
            <a:r>
              <a:rPr lang="en-US" sz="1600" dirty="0">
                <a:solidFill>
                  <a:srgbClr val="002060"/>
                </a:solidFill>
              </a:rPr>
              <a:t>Early estimations should be imprecise (ranges, etc.) to remain accurate</a:t>
            </a:r>
            <a:endParaRPr sz="1100" dirty="0">
              <a:solidFill>
                <a:srgbClr val="002060"/>
              </a:solidFill>
            </a:endParaRPr>
          </a:p>
          <a:p>
            <a:pPr marL="228600" lvl="0" indent="-228600" algn="just" rtl="0">
              <a:lnSpc>
                <a:spcPct val="120000"/>
              </a:lnSpc>
              <a:spcBef>
                <a:spcPts val="1000"/>
              </a:spcBef>
              <a:spcAft>
                <a:spcPts val="0"/>
              </a:spcAft>
              <a:buSzPct val="100000"/>
              <a:buChar char="•"/>
            </a:pPr>
            <a:r>
              <a:rPr lang="en-US" sz="1800" dirty="0">
                <a:solidFill>
                  <a:srgbClr val="002060"/>
                </a:solidFill>
              </a:rPr>
              <a:t>In order to properly schedule tasks, they must first be sequenced</a:t>
            </a:r>
            <a:endParaRPr sz="1200" dirty="0">
              <a:solidFill>
                <a:srgbClr val="002060"/>
              </a:solidFill>
            </a:endParaRPr>
          </a:p>
          <a:p>
            <a:pPr marL="685800" lvl="1" indent="-228600" algn="just" rtl="0">
              <a:lnSpc>
                <a:spcPct val="120000"/>
              </a:lnSpc>
              <a:spcBef>
                <a:spcPts val="500"/>
              </a:spcBef>
              <a:spcAft>
                <a:spcPts val="0"/>
              </a:spcAft>
              <a:buSzPct val="100000"/>
              <a:buChar char="•"/>
            </a:pPr>
            <a:r>
              <a:rPr lang="en-US" sz="1600" dirty="0">
                <a:solidFill>
                  <a:srgbClr val="002060"/>
                </a:solidFill>
              </a:rPr>
              <a:t>Work Breakdown Structures assist in dividing work into smaller, estimate-able tasks</a:t>
            </a:r>
            <a:endParaRPr sz="1100" dirty="0">
              <a:solidFill>
                <a:srgbClr val="002060"/>
              </a:solidFill>
            </a:endParaRPr>
          </a:p>
          <a:p>
            <a:pPr marL="685800" lvl="1" indent="-228600" algn="just" rtl="0">
              <a:lnSpc>
                <a:spcPct val="120000"/>
              </a:lnSpc>
              <a:spcBef>
                <a:spcPts val="500"/>
              </a:spcBef>
              <a:spcAft>
                <a:spcPts val="0"/>
              </a:spcAft>
              <a:buSzPct val="100000"/>
              <a:buChar char="•"/>
            </a:pPr>
            <a:r>
              <a:rPr lang="en-US" sz="1600" dirty="0">
                <a:solidFill>
                  <a:srgbClr val="002060"/>
                </a:solidFill>
              </a:rPr>
              <a:t>Tasks have dependencies/</a:t>
            </a:r>
            <a:r>
              <a:rPr lang="en-US" sz="1600" i="1" dirty="0">
                <a:solidFill>
                  <a:srgbClr val="002060"/>
                </a:solidFill>
              </a:rPr>
              <a:t>precedence</a:t>
            </a:r>
            <a:r>
              <a:rPr lang="en-US" sz="1600" dirty="0">
                <a:solidFill>
                  <a:srgbClr val="002060"/>
                </a:solidFill>
              </a:rPr>
              <a:t> which must be accounted for in final schedule</a:t>
            </a:r>
            <a:endParaRPr sz="1100" dirty="0">
              <a:solidFill>
                <a:srgbClr val="002060"/>
              </a:solidFill>
            </a:endParaRPr>
          </a:p>
          <a:p>
            <a:pPr marL="685800" lvl="1" indent="-228600" algn="just" rtl="0">
              <a:lnSpc>
                <a:spcPct val="120000"/>
              </a:lnSpc>
              <a:spcBef>
                <a:spcPts val="500"/>
              </a:spcBef>
              <a:spcAft>
                <a:spcPts val="0"/>
              </a:spcAft>
              <a:buSzPct val="100000"/>
              <a:buChar char="•"/>
            </a:pPr>
            <a:r>
              <a:rPr lang="en-US" sz="1600" dirty="0">
                <a:solidFill>
                  <a:srgbClr val="002060"/>
                </a:solidFill>
              </a:rPr>
              <a:t>Use visualizations and tools such as milestone charts, Gantt charts, and </a:t>
            </a:r>
            <a:r>
              <a:rPr lang="en-US" sz="1600" i="1" dirty="0">
                <a:solidFill>
                  <a:srgbClr val="002060"/>
                </a:solidFill>
              </a:rPr>
              <a:t>precedence</a:t>
            </a:r>
            <a:r>
              <a:rPr lang="en-US" sz="1600" dirty="0">
                <a:solidFill>
                  <a:srgbClr val="002060"/>
                </a:solidFill>
              </a:rPr>
              <a:t> diagrams</a:t>
            </a:r>
            <a:endParaRPr sz="1100" dirty="0">
              <a:solidFill>
                <a:srgbClr val="002060"/>
              </a:solidFill>
            </a:endParaRPr>
          </a:p>
          <a:p>
            <a:pPr marL="228600" lvl="0" indent="-228600" algn="just" rtl="0">
              <a:lnSpc>
                <a:spcPct val="120000"/>
              </a:lnSpc>
              <a:spcBef>
                <a:spcPts val="1000"/>
              </a:spcBef>
              <a:spcAft>
                <a:spcPts val="0"/>
              </a:spcAft>
              <a:buSzPct val="100000"/>
              <a:buChar char="•"/>
            </a:pPr>
            <a:r>
              <a:rPr lang="en-US" sz="1800" dirty="0">
                <a:solidFill>
                  <a:srgbClr val="002060"/>
                </a:solidFill>
              </a:rPr>
              <a:t>Tracking after the project begins is what makes scheduling efforts ‘worth it’</a:t>
            </a:r>
            <a:endParaRPr sz="1200" dirty="0">
              <a:solidFill>
                <a:srgbClr val="002060"/>
              </a:solidFill>
            </a:endParaRPr>
          </a:p>
          <a:p>
            <a:pPr marL="228600" lvl="0" indent="-228600" algn="just" rtl="0">
              <a:lnSpc>
                <a:spcPct val="120000"/>
              </a:lnSpc>
              <a:spcBef>
                <a:spcPts val="1000"/>
              </a:spcBef>
              <a:spcAft>
                <a:spcPts val="0"/>
              </a:spcAft>
              <a:buSzPct val="100000"/>
              <a:buChar char="•"/>
            </a:pPr>
            <a:r>
              <a:rPr lang="en-US" sz="1800" dirty="0">
                <a:solidFill>
                  <a:srgbClr val="002060"/>
                </a:solidFill>
              </a:rPr>
              <a:t>Stakeholder prioritization starts with identification, then analyzes and formulates strategies</a:t>
            </a:r>
            <a:endParaRPr sz="1200" dirty="0">
              <a:solidFill>
                <a:srgbClr val="002060"/>
              </a:solidFill>
            </a:endParaRPr>
          </a:p>
        </p:txBody>
      </p:sp>
      <p:pic>
        <p:nvPicPr>
          <p:cNvPr id="2" name="Picture 1">
            <a:extLst>
              <a:ext uri="{FF2B5EF4-FFF2-40B4-BE49-F238E27FC236}">
                <a16:creationId xmlns:a16="http://schemas.microsoft.com/office/drawing/2014/main" id="{369DAA8D-B0E1-1CF0-C7C0-D4A0EC908DAF}"/>
              </a:ext>
            </a:extLst>
          </p:cNvPr>
          <p:cNvPicPr>
            <a:picLocks noChangeAspect="1"/>
          </p:cNvPicPr>
          <p:nvPr/>
        </p:nvPicPr>
        <p:blipFill>
          <a:blip r:embed="rId3"/>
          <a:stretch>
            <a:fillRect/>
          </a:stretch>
        </p:blipFill>
        <p:spPr>
          <a:xfrm>
            <a:off x="26671" y="20511"/>
            <a:ext cx="9533101" cy="1610200"/>
          </a:xfrm>
          <a:prstGeom prst="rect">
            <a:avLst/>
          </a:prstGeom>
        </p:spPr>
      </p:pic>
      <p:pic>
        <p:nvPicPr>
          <p:cNvPr id="3" name="Picture 2">
            <a:extLst>
              <a:ext uri="{FF2B5EF4-FFF2-40B4-BE49-F238E27FC236}">
                <a16:creationId xmlns:a16="http://schemas.microsoft.com/office/drawing/2014/main" id="{6BB80CF7-CB34-A2E4-574F-8A1BA2BDD82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6178987"/>
            <a:ext cx="863493" cy="774335"/>
          </a:xfrm>
          <a:prstGeom prst="rect">
            <a:avLst/>
          </a:prstGeom>
        </p:spPr>
      </p:pic>
      <p:pic>
        <p:nvPicPr>
          <p:cNvPr id="4" name="Picture 3">
            <a:extLst>
              <a:ext uri="{FF2B5EF4-FFF2-40B4-BE49-F238E27FC236}">
                <a16:creationId xmlns:a16="http://schemas.microsoft.com/office/drawing/2014/main" id="{44C5DB86-DEE1-9903-E02C-FCD7E65D3DEE}"/>
              </a:ext>
            </a:extLst>
          </p:cNvPr>
          <p:cNvPicPr>
            <a:picLocks noChangeAspect="1"/>
          </p:cNvPicPr>
          <p:nvPr/>
        </p:nvPicPr>
        <p:blipFill>
          <a:blip r:embed="rId5"/>
          <a:stretch>
            <a:fillRect/>
          </a:stretch>
        </p:blipFill>
        <p:spPr>
          <a:xfrm>
            <a:off x="2171236" y="6544606"/>
            <a:ext cx="9902229" cy="204838"/>
          </a:xfrm>
          <a:prstGeom prst="rect">
            <a:avLst/>
          </a:prstGeom>
        </p:spPr>
      </p:pic>
      <p:sp>
        <p:nvSpPr>
          <p:cNvPr id="5" name="TextBox 4">
            <a:extLst>
              <a:ext uri="{FF2B5EF4-FFF2-40B4-BE49-F238E27FC236}">
                <a16:creationId xmlns:a16="http://schemas.microsoft.com/office/drawing/2014/main" id="{FEDFFC00-5F81-FD18-2B26-E985BD15D314}"/>
              </a:ext>
            </a:extLst>
          </p:cNvPr>
          <p:cNvSpPr txBox="1"/>
          <p:nvPr/>
        </p:nvSpPr>
        <p:spPr>
          <a:xfrm>
            <a:off x="2632228" y="493949"/>
            <a:ext cx="6133512" cy="584775"/>
          </a:xfrm>
          <a:prstGeom prst="rect">
            <a:avLst/>
          </a:prstGeom>
          <a:noFill/>
        </p:spPr>
        <p:txBody>
          <a:bodyPr wrap="square">
            <a:spAutoFit/>
          </a:bodyPr>
          <a:lstStyle/>
          <a:p>
            <a:pPr algn="ctr"/>
            <a:r>
              <a:rPr lang="en-US" sz="3200" b="1" dirty="0">
                <a:solidFill>
                  <a:schemeClr val="bg1"/>
                </a:solidFill>
              </a:rPr>
              <a:t>Summary and Conclusions</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showMasterSp="0">
  <p:cSld>
    <p:spTree>
      <p:nvGrpSpPr>
        <p:cNvPr id="1" name="Shape 644"/>
        <p:cNvGrpSpPr/>
        <p:nvPr/>
      </p:nvGrpSpPr>
      <p:grpSpPr>
        <a:xfrm>
          <a:off x="0" y="0"/>
          <a:ext cx="0" cy="0"/>
          <a:chOff x="0" y="0"/>
          <a:chExt cx="0" cy="0"/>
        </a:xfrm>
      </p:grpSpPr>
      <p:sp>
        <p:nvSpPr>
          <p:cNvPr id="648" name="Google Shape;648;p61"/>
          <p:cNvSpPr/>
          <p:nvPr/>
        </p:nvSpPr>
        <p:spPr>
          <a:xfrm>
            <a:off x="996174" y="2363831"/>
            <a:ext cx="10122929" cy="1200329"/>
          </a:xfrm>
          <a:prstGeom prst="rect">
            <a:avLst/>
          </a:prstGeom>
          <a:noFill/>
          <a:ln>
            <a:noFill/>
          </a:ln>
        </p:spPr>
        <p:txBody>
          <a:bodyPr spcFirstLastPara="1" wrap="square" lIns="91425" tIns="45700" rIns="91425" bIns="45700" anchor="t" anchorCtr="0">
            <a:spAutoFit/>
          </a:bodyPr>
          <a:lstStyle/>
          <a:p>
            <a:pPr marL="380990" marR="0" lvl="0" indent="-380990" algn="l" defTabSz="914400" rtl="0" eaLnBrk="1" fontAlgn="auto" latinLnBrk="0" hangingPunct="1">
              <a:lnSpc>
                <a:spcPct val="100000"/>
              </a:lnSpc>
              <a:spcBef>
                <a:spcPts val="0"/>
              </a:spcBef>
              <a:spcAft>
                <a:spcPts val="0"/>
              </a:spcAft>
              <a:buClr>
                <a:srgbClr val="0F1111"/>
              </a:buClr>
              <a:buSzPts val="1800"/>
              <a:buFont typeface="Arial"/>
              <a:buChar char="•"/>
              <a:tabLst/>
              <a:defRPr/>
            </a:pPr>
            <a:r>
              <a:rPr kumimoji="0" lang="en-US" sz="1800" b="0" i="0" u="none" strike="noStrike" kern="0" cap="none" spc="0" normalizeH="0" baseline="0" noProof="0">
                <a:ln>
                  <a:noFill/>
                </a:ln>
                <a:solidFill>
                  <a:srgbClr val="0F1111"/>
                </a:solidFill>
                <a:effectLst/>
                <a:uLnTx/>
                <a:uFillTx/>
                <a:latin typeface="Arial"/>
                <a:ea typeface="Arial"/>
                <a:cs typeface="Arial"/>
                <a:sym typeface="Arial"/>
              </a:rPr>
              <a:t>Project Team Leadership and Communication by </a:t>
            </a:r>
            <a:r>
              <a:rPr kumimoji="0" lang="en-US" sz="1800" b="0" i="0" u="sng" strike="noStrike" kern="0" cap="none" spc="0" normalizeH="0" baseline="0" noProof="0">
                <a:ln>
                  <a:noFill/>
                </a:ln>
                <a:solidFill>
                  <a:srgbClr val="007185"/>
                </a:solidFill>
                <a:effectLst/>
                <a:uLnTx/>
                <a:uFillTx/>
                <a:latin typeface="Arial"/>
                <a:ea typeface="Arial"/>
                <a:cs typeface="Arial"/>
                <a:sym typeface="Arial"/>
                <a:hlinkClick r:id="rId3">
                  <a:extLst>
                    <a:ext uri="{A12FA001-AC4F-418D-AE19-62706E023703}">
                      <ahyp:hlinkClr xmlns:ahyp="http://schemas.microsoft.com/office/drawing/2018/hyperlinkcolor" val="tx"/>
                    </a:ext>
                  </a:extLst>
                </a:hlinkClick>
              </a:rPr>
              <a:t>Samuel Malachowsky</a:t>
            </a:r>
            <a:r>
              <a:rPr kumimoji="0" lang="en-US" sz="1800" b="0" i="0" u="none" strike="noStrike" kern="0" cap="none" spc="0" normalizeH="0" baseline="0" noProof="0">
                <a:ln>
                  <a:noFill/>
                </a:ln>
                <a:solidFill>
                  <a:srgbClr val="007185"/>
                </a:solidFill>
                <a:effectLst/>
                <a:uLnTx/>
                <a:uFillTx/>
                <a:latin typeface="Arial"/>
                <a:ea typeface="Arial"/>
                <a:cs typeface="Arial"/>
                <a:sym typeface="Arial"/>
              </a:rPr>
              <a:t>, 2018.</a:t>
            </a:r>
            <a:endParaRPr kumimoji="0" sz="1400" b="0" i="0" u="none" strike="noStrike" kern="0" cap="none" spc="0" normalizeH="0" baseline="0" noProof="0">
              <a:ln>
                <a:noFill/>
              </a:ln>
              <a:solidFill>
                <a:srgbClr val="000000"/>
              </a:solidFill>
              <a:effectLst/>
              <a:uLnTx/>
              <a:uFillTx/>
              <a:latin typeface="Arial"/>
              <a:cs typeface="Arial"/>
              <a:sym typeface="Arial"/>
            </a:endParaRPr>
          </a:p>
          <a:p>
            <a:pPr marL="380990" marR="0" lvl="0" indent="-266690" algn="l"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0" i="0" u="none" strike="noStrike" kern="0" cap="none" spc="0" normalizeH="0" baseline="0" noProof="0">
              <a:ln>
                <a:noFill/>
              </a:ln>
              <a:solidFill>
                <a:srgbClr val="007185"/>
              </a:solidFill>
              <a:effectLst/>
              <a:uLnTx/>
              <a:uFillTx/>
              <a:latin typeface="Arial"/>
              <a:ea typeface="Arial"/>
              <a:cs typeface="Arial"/>
              <a:sym typeface="Arial"/>
            </a:endParaRPr>
          </a:p>
          <a:p>
            <a:pPr marL="380990" marR="0" lvl="0" indent="-380990" algn="l"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en-US" sz="1800" b="0" i="0" u="none" strike="noStrike" kern="0" cap="none" spc="0" normalizeH="0" baseline="0" noProof="0">
                <a:ln>
                  <a:noFill/>
                </a:ln>
                <a:solidFill>
                  <a:srgbClr val="000000"/>
                </a:solidFill>
                <a:effectLst/>
                <a:uLnTx/>
                <a:uFillTx/>
                <a:latin typeface="Century Gothic"/>
                <a:ea typeface="Century Gothic"/>
                <a:cs typeface="Century Gothic"/>
                <a:sym typeface="Century Gothic"/>
              </a:rPr>
              <a:t>Leadership: Theory and Practice, 7th Edition.</a:t>
            </a:r>
            <a:endParaRPr kumimoji="0" sz="1400" b="0" i="0" u="none" strike="noStrike" kern="0" cap="none" spc="0" normalizeH="0" baseline="0" noProof="0">
              <a:ln>
                <a:noFill/>
              </a:ln>
              <a:solidFill>
                <a:srgbClr val="000000"/>
              </a:solidFill>
              <a:effectLst/>
              <a:uLnTx/>
              <a:uFillTx/>
              <a:latin typeface="Arial"/>
              <a:cs typeface="Arial"/>
              <a:sym typeface="Arial"/>
            </a:endParaRPr>
          </a:p>
          <a:p>
            <a:pPr marL="380990" marR="0" lvl="0" indent="-266690" algn="l" defTabSz="914400" rtl="0" eaLnBrk="1" fontAlgn="auto" latinLnBrk="0" hangingPunct="1">
              <a:lnSpc>
                <a:spcPct val="100000"/>
              </a:lnSpc>
              <a:spcBef>
                <a:spcPts val="0"/>
              </a:spcBef>
              <a:spcAft>
                <a:spcPts val="0"/>
              </a:spcAft>
              <a:buClr>
                <a:srgbClr val="000000"/>
              </a:buClr>
              <a:buSzPts val="1800"/>
              <a:buFont typeface="Arial"/>
              <a:buNone/>
              <a:tabLst/>
              <a:defRPr/>
            </a:pPr>
            <a:endParaRPr kumimoji="0" sz="1800" b="0" i="0" u="none" strike="noStrike" kern="0" cap="none" spc="0" normalizeH="0" baseline="0" noProof="0">
              <a:ln>
                <a:noFill/>
              </a:ln>
              <a:solidFill>
                <a:srgbClr val="0F1111"/>
              </a:solidFill>
              <a:effectLst/>
              <a:uLnTx/>
              <a:uFillTx/>
              <a:latin typeface="Arial"/>
              <a:ea typeface="Arial"/>
              <a:cs typeface="Arial"/>
              <a:sym typeface="Arial"/>
            </a:endParaRPr>
          </a:p>
        </p:txBody>
      </p:sp>
      <p:pic>
        <p:nvPicPr>
          <p:cNvPr id="649" name="Google Shape;649;p61" descr="Amazon.com: Project Team Leadership and Communication (9781732378902):  Malachowsky, Samuel A: Books"/>
          <p:cNvPicPr preferRelativeResize="0"/>
          <p:nvPr/>
        </p:nvPicPr>
        <p:blipFill rotWithShape="1">
          <a:blip r:embed="rId4">
            <a:alphaModFix/>
          </a:blip>
          <a:srcRect/>
          <a:stretch/>
        </p:blipFill>
        <p:spPr>
          <a:xfrm>
            <a:off x="9755645" y="1757495"/>
            <a:ext cx="1955800" cy="2413000"/>
          </a:xfrm>
          <a:prstGeom prst="rect">
            <a:avLst/>
          </a:prstGeom>
          <a:noFill/>
          <a:ln>
            <a:noFill/>
          </a:ln>
        </p:spPr>
      </p:pic>
      <p:pic>
        <p:nvPicPr>
          <p:cNvPr id="2" name="Picture 1">
            <a:extLst>
              <a:ext uri="{FF2B5EF4-FFF2-40B4-BE49-F238E27FC236}">
                <a16:creationId xmlns:a16="http://schemas.microsoft.com/office/drawing/2014/main" id="{0AA4B8C9-945E-F81C-713F-7AABAE5260E4}"/>
              </a:ext>
            </a:extLst>
          </p:cNvPr>
          <p:cNvPicPr>
            <a:picLocks noChangeAspect="1"/>
          </p:cNvPicPr>
          <p:nvPr/>
        </p:nvPicPr>
        <p:blipFill>
          <a:blip r:embed="rId5"/>
          <a:stretch>
            <a:fillRect/>
          </a:stretch>
        </p:blipFill>
        <p:spPr>
          <a:xfrm>
            <a:off x="0" y="-42041"/>
            <a:ext cx="9533101" cy="1610200"/>
          </a:xfrm>
          <a:prstGeom prst="rect">
            <a:avLst/>
          </a:prstGeom>
        </p:spPr>
      </p:pic>
      <p:sp>
        <p:nvSpPr>
          <p:cNvPr id="3" name="TextBox 2">
            <a:extLst>
              <a:ext uri="{FF2B5EF4-FFF2-40B4-BE49-F238E27FC236}">
                <a16:creationId xmlns:a16="http://schemas.microsoft.com/office/drawing/2014/main" id="{86EC38ED-015A-5B9F-D481-194D365AD552}"/>
              </a:ext>
            </a:extLst>
          </p:cNvPr>
          <p:cNvSpPr txBox="1"/>
          <p:nvPr/>
        </p:nvSpPr>
        <p:spPr>
          <a:xfrm>
            <a:off x="2383275" y="470672"/>
            <a:ext cx="6268278" cy="58477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Arial"/>
                <a:sym typeface="Arial"/>
              </a:rPr>
              <a:t>Resources:</a:t>
            </a:r>
          </a:p>
        </p:txBody>
      </p:sp>
      <p:pic>
        <p:nvPicPr>
          <p:cNvPr id="4" name="Picture 3">
            <a:extLst>
              <a:ext uri="{FF2B5EF4-FFF2-40B4-BE49-F238E27FC236}">
                <a16:creationId xmlns:a16="http://schemas.microsoft.com/office/drawing/2014/main" id="{93922E8A-95B6-50BD-0FEB-A47F923C1B6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0" y="5857117"/>
            <a:ext cx="1222425" cy="1096206"/>
          </a:xfrm>
          <a:prstGeom prst="rect">
            <a:avLst/>
          </a:prstGeom>
        </p:spPr>
      </p:pic>
      <p:pic>
        <p:nvPicPr>
          <p:cNvPr id="5" name="Picture 4">
            <a:extLst>
              <a:ext uri="{FF2B5EF4-FFF2-40B4-BE49-F238E27FC236}">
                <a16:creationId xmlns:a16="http://schemas.microsoft.com/office/drawing/2014/main" id="{9C25B64E-50E5-FE88-AA6A-096300BCD251}"/>
              </a:ext>
            </a:extLst>
          </p:cNvPr>
          <p:cNvPicPr>
            <a:picLocks noChangeAspect="1"/>
          </p:cNvPicPr>
          <p:nvPr/>
        </p:nvPicPr>
        <p:blipFill>
          <a:blip r:embed="rId7"/>
          <a:stretch>
            <a:fillRect/>
          </a:stretch>
        </p:blipFill>
        <p:spPr>
          <a:xfrm>
            <a:off x="2171236" y="6544606"/>
            <a:ext cx="9902229" cy="204838"/>
          </a:xfrm>
          <a:prstGeom prst="rect">
            <a:avLst/>
          </a:prstGeom>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4080" y="4974503"/>
            <a:ext cx="1991834" cy="1786171"/>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7" name="TextBox 6"/>
          <p:cNvSpPr txBox="1"/>
          <p:nvPr/>
        </p:nvSpPr>
        <p:spPr>
          <a:xfrm>
            <a:off x="2434717" y="572245"/>
            <a:ext cx="184731" cy="523220"/>
          </a:xfrm>
          <a:prstGeom prst="rect">
            <a:avLst/>
          </a:prstGeom>
          <a:noFill/>
        </p:spPr>
        <p:txBody>
          <a:bodyPr wrap="non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Tajawal Medium"/>
              <a:sym typeface="Arial"/>
            </a:endParaRPr>
          </a:p>
        </p:txBody>
      </p:sp>
      <p:pic>
        <p:nvPicPr>
          <p:cNvPr id="9" name="Picture 8">
            <a:extLst>
              <a:ext uri="{FF2B5EF4-FFF2-40B4-BE49-F238E27FC236}">
                <a16:creationId xmlns:a16="http://schemas.microsoft.com/office/drawing/2014/main" id="{15062572-FCFD-3E0E-207A-E74FD7DBBB3C}"/>
              </a:ext>
            </a:extLst>
          </p:cNvPr>
          <p:cNvPicPr>
            <a:picLocks noChangeAspect="1"/>
          </p:cNvPicPr>
          <p:nvPr/>
        </p:nvPicPr>
        <p:blipFill>
          <a:blip r:embed="rId5"/>
          <a:stretch>
            <a:fillRect/>
          </a:stretch>
        </p:blipFill>
        <p:spPr>
          <a:xfrm>
            <a:off x="-108036" y="0"/>
            <a:ext cx="9533101" cy="1610200"/>
          </a:xfrm>
          <a:prstGeom prst="rect">
            <a:avLst/>
          </a:prstGeom>
        </p:spPr>
      </p:pic>
      <p:sp>
        <p:nvSpPr>
          <p:cNvPr id="11" name="TextBox 10">
            <a:extLst>
              <a:ext uri="{FF2B5EF4-FFF2-40B4-BE49-F238E27FC236}">
                <a16:creationId xmlns:a16="http://schemas.microsoft.com/office/drawing/2014/main" id="{A07E01C4-6EA5-F47C-812A-B6D3B88FFFF6}"/>
              </a:ext>
            </a:extLst>
          </p:cNvPr>
          <p:cNvSpPr txBox="1"/>
          <p:nvPr/>
        </p:nvSpPr>
        <p:spPr>
          <a:xfrm>
            <a:off x="2325914" y="543490"/>
            <a:ext cx="188449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sym typeface="Arial"/>
              </a:rPr>
              <a:t>Thank You</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sym typeface="Arial"/>
            </a:endParaRPr>
          </a:p>
        </p:txBody>
      </p:sp>
      <p:pic>
        <p:nvPicPr>
          <p:cNvPr id="1026" name="Picture 2" descr="Thank You Phrase Animation. Stock Video - Video of symbol, note: 119793339">
            <a:extLst>
              <a:ext uri="{FF2B5EF4-FFF2-40B4-BE49-F238E27FC236}">
                <a16:creationId xmlns:a16="http://schemas.microsoft.com/office/drawing/2014/main" id="{6558B400-8C58-86E3-096C-217D28803ED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991333" y="1610201"/>
            <a:ext cx="6974634" cy="40207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2529399"/>
      </p:ext>
    </p:extLst>
  </p:cSld>
  <p:clrMapOvr>
    <a:masterClrMapping/>
  </p:clrMapOvr>
</p:sld>
</file>

<file path=ppt/theme/theme1.xml><?xml version="1.0" encoding="utf-8"?>
<a:theme xmlns:a="http://schemas.openxmlformats.org/drawingml/2006/main" name="Gallery">
  <a:themeElements>
    <a:clrScheme name="Gallery">
      <a:dk1>
        <a:srgbClr val="000000"/>
      </a:dk1>
      <a:lt1>
        <a:srgbClr val="FFFFFF"/>
      </a:lt1>
      <a:dk2>
        <a:srgbClr val="454545"/>
      </a:dk2>
      <a:lt2>
        <a:srgbClr val="DCDCE0"/>
      </a:lt2>
      <a:accent1>
        <a:srgbClr val="415588"/>
      </a:accent1>
      <a:accent2>
        <a:srgbClr val="4294B6"/>
      </a:accent2>
      <a:accent3>
        <a:srgbClr val="087D7C"/>
      </a:accent3>
      <a:accent4>
        <a:srgbClr val="2CB663"/>
      </a:accent4>
      <a:accent5>
        <a:srgbClr val="DF8822"/>
      </a:accent5>
      <a:accent6>
        <a:srgbClr val="BC410A"/>
      </a:accent6>
      <a:hlink>
        <a:srgbClr val="5977C4"/>
      </a:hlink>
      <a:folHlink>
        <a:srgbClr val="A1A9B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Gallery">
  <a:themeElements>
    <a:clrScheme name="Gallery">
      <a:dk1>
        <a:srgbClr val="000000"/>
      </a:dk1>
      <a:lt1>
        <a:srgbClr val="FFFFFF"/>
      </a:lt1>
      <a:dk2>
        <a:srgbClr val="454545"/>
      </a:dk2>
      <a:lt2>
        <a:srgbClr val="DCDCE0"/>
      </a:lt2>
      <a:accent1>
        <a:srgbClr val="415588"/>
      </a:accent1>
      <a:accent2>
        <a:srgbClr val="4294B6"/>
      </a:accent2>
      <a:accent3>
        <a:srgbClr val="087D7C"/>
      </a:accent3>
      <a:accent4>
        <a:srgbClr val="2CB663"/>
      </a:accent4>
      <a:accent5>
        <a:srgbClr val="DF8822"/>
      </a:accent5>
      <a:accent6>
        <a:srgbClr val="BC410A"/>
      </a:accent6>
      <a:hlink>
        <a:srgbClr val="5977C4"/>
      </a:hlink>
      <a:folHlink>
        <a:srgbClr val="A1A9B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112</TotalTime>
  <Words>3335</Words>
  <Application>Microsoft Office PowerPoint</Application>
  <PresentationFormat>Widescreen</PresentationFormat>
  <Paragraphs>387</Paragraphs>
  <Slides>52</Slides>
  <Notes>50</Notes>
  <HiddenSlides>0</HiddenSlides>
  <MMClips>0</MMClips>
  <ScaleCrop>false</ScaleCrop>
  <HeadingPairs>
    <vt:vector size="6" baseType="variant">
      <vt:variant>
        <vt:lpstr>Fonts Used</vt:lpstr>
      </vt:variant>
      <vt:variant>
        <vt:i4>12</vt:i4>
      </vt:variant>
      <vt:variant>
        <vt:lpstr>Theme</vt:lpstr>
      </vt:variant>
      <vt:variant>
        <vt:i4>3</vt:i4>
      </vt:variant>
      <vt:variant>
        <vt:lpstr>Slide Titles</vt:lpstr>
      </vt:variant>
      <vt:variant>
        <vt:i4>52</vt:i4>
      </vt:variant>
    </vt:vector>
  </HeadingPairs>
  <TitlesOfParts>
    <vt:vector size="67" baseType="lpstr">
      <vt:lpstr>Open Sans</vt:lpstr>
      <vt:lpstr>arial</vt:lpstr>
      <vt:lpstr>Calibri Light</vt:lpstr>
      <vt:lpstr>Lato</vt:lpstr>
      <vt:lpstr>Calibri</vt:lpstr>
      <vt:lpstr>Tajawal Medium</vt:lpstr>
      <vt:lpstr>Century Gothic</vt:lpstr>
      <vt:lpstr>Noto Sans Symbols</vt:lpstr>
      <vt:lpstr>Wingdings</vt:lpstr>
      <vt:lpstr>Arimo</vt:lpstr>
      <vt:lpstr>Source Sans Pro</vt:lpstr>
      <vt:lpstr>arial</vt:lpstr>
      <vt:lpstr>Gallery</vt:lpstr>
      <vt:lpstr>2_Office Theme</vt:lpstr>
      <vt:lpstr>1_Gallery</vt:lpstr>
      <vt:lpstr>PowerPoint Presentation</vt:lpstr>
      <vt:lpstr>PowerPoint Presentation</vt:lpstr>
      <vt:lpstr>PowerPoint Presentation</vt:lpstr>
      <vt:lpstr>PowerPoint Presentation</vt:lpstr>
      <vt:lpstr>PowerPoint Presentation</vt:lpstr>
      <vt:lpstr>PowerPoint Presentation</vt:lpstr>
      <vt:lpstr>When thinking about prioritization it is important to address these six aspects... </vt:lpstr>
      <vt:lpstr>Think about that (to Prioritize your project work):</vt:lpstr>
      <vt:lpstr>PowerPoint Presentation</vt:lpstr>
      <vt:lpstr>PowerPoint Presentation</vt:lpstr>
      <vt:lpstr>Three interdependent variables that are essential for priorities starting from initiative process: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Prioritization:  The Core of Project Leadership Putting ‘this’ before ‘that,’ and deciding what is more important.   Chapter 5</dc:title>
  <dc:creator>Abdul AlMohaimeed</dc:creator>
  <cp:lastModifiedBy>monaalshry</cp:lastModifiedBy>
  <cp:revision>15</cp:revision>
  <dcterms:created xsi:type="dcterms:W3CDTF">2020-10-15T07:04:09Z</dcterms:created>
  <dcterms:modified xsi:type="dcterms:W3CDTF">2023-03-01T17:32:22Z</dcterms:modified>
</cp:coreProperties>
</file>