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5F411-C937-8D19-A9AA-60D133E00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A2296-BF75-CB7B-0755-D232B77D8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15ABB-AA65-457D-A692-CC53DA67500D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859C9C-DE90-71E0-2A89-0CB7EE396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389964-5CF7-9D16-102B-F92AF14E5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6528E-59C9-4E12-BF26-8EDF5E2B0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26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E475EF-DE80-E197-148F-B825AD494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89E106-1766-4AD0-3006-F37FC5D471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75B0D-7E7F-7532-BCA0-A1D4FC3CA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315ABB-AA65-457D-A692-CC53DA67500D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06938-AE67-F3D1-990A-DEB8BBB99F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364DE-ED32-9164-7F12-70E24FA3EB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26528E-59C9-4E12-BF26-8EDF5E2B06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34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838B0-AE47-7C90-337A-B0A21F661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2ABFD-F0A7-3F58-EE3C-1297F8B6DE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62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96472-3AF2-E395-767C-0730EFFF0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435B9F-8BD1-4EA3-FF23-D34694279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641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8520B1-BA45-A0A0-A4EE-7D52752D3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9C8472-11F0-5B29-A992-33426B452D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12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959AB-6176-A3D8-C6EA-83DA662EA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285AF-9B56-E8A9-1AF8-810084B1AC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79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52A66C-C81D-0815-D05A-8D5CCCF75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64116-8B18-DDBB-A59C-BAB0FD4099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394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CA82C3-7C70-1070-0288-0B11A287A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1219D-D366-8A94-593A-F2357A14E2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1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94061-172B-0B53-72E5-CC23BF573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16177-87F0-5C00-CE23-0C1F6A18E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821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344504-2887-9707-57F7-B3F529A53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9FAA4A-79CD-3320-576C-D7C655D0F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687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642E41-B554-29E3-90D1-8C2ADFDFD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48E438-26DF-CC47-E930-7B6155B7EA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684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CD8284-F8B8-FFDF-268A-C8CEB8CE7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CA4B3-CCC5-F89E-D5EB-2F8B3F9AF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05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8E27E8-D48D-7AB4-AE26-51C14CCD5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DCAB37-FD56-FBD4-EEAB-AF98A58B0D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321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79ACD1-7B0F-86BA-5A5E-6CC7AC41A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75AC2-91E5-0D49-630E-F215FCF95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29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046CB0-FFDB-2CF3-CE57-F735AE704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0DDE06-2654-8AE5-BA2A-4A0FD6293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409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019D6-0F3A-47A4-FAA3-C6EF37EF1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56E62A-4561-88EB-F956-49A11425F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3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E0047-2A16-9644-DD91-05B9E3B6C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9A067-B81F-7F98-A5B2-565E99067A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800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3793E-84B4-DDEC-2EF5-3C25DE3E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74F5E6-EB63-60D8-7AE8-31CF2693B3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3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AC481-9F75-0C36-7189-F9D719434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80B294-73E8-7917-32B2-394A8BF1D2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387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F4168-DC6F-36FC-ED06-614497C83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43D455-EFB2-DB4B-5FFC-A552BF8AA1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33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D6FF4-9C1C-B5DE-D2D6-BE339C989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C55E3-240D-3B93-F468-7CC9F293F0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389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26ED5-A913-B847-9A28-46848FF74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E506C-0917-0D52-5A93-D7B4987DB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420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786648-1208-1F0B-3ACB-163622154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C9F2A-CBC7-C1AC-73D1-4CD79206AF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810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3C02B3-9D72-E407-CEDE-0E008A584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9CCFE-7843-E500-9892-3FF7213D61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5057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4FD38-363E-42D4-0CBA-4B524562D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71520-69B5-2D74-3C5D-009E7C4A4A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8450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6710A2-607A-E919-4619-4CF37312B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ED836-4EFB-E86A-E9ED-844C4D112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1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0D9729-6552-4A41-34C8-00378976B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0412A-91F4-5B06-6241-C92514673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914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6558A-E0B1-477E-A6CF-072A183E7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570AB-B52F-9E23-561E-FC65A6E55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65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48C31-722A-5A80-616A-ACBA940CD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0A0C4-1D1F-AA0D-3260-86D3B6B91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8955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01199B-12AB-9965-5DB3-2000D72F0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657731-F263-3692-9455-8D68F3B59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7489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CBDCB0-8DAF-A752-47D8-4F070C771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2EB4C-9CD1-F05B-2C88-B4BB124CB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740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C4FE7-D4E4-04A7-ED4F-B39D613B2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8A0190-0D77-0173-8986-5F21F6928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9804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FA4A48-A21C-24F6-B0FE-4D805554A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CB30B-053B-DA48-EF8A-D055000BFA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414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294549-C4E7-8170-EC04-ED8C3BE70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DB31D9-1679-C15F-CC44-C13208608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6169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3687D2-311E-4709-F96B-3DEBB150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F360E-3594-18D3-1ACC-6DEDDE5E3D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8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A938C-9D20-B9B0-AFF8-B8A055F22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1E5A4-82C8-D253-A05E-825D3B385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5201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65C62-65C0-930B-C3A0-30FF693AC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BBB3A-82B2-2E1F-43A4-1DD8983597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885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B855BE-3524-AD1A-E064-99F9485E6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7E740B-5427-9E5D-0C54-C74B51363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5812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19E514-A2BD-967E-404A-79B0DEFEC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19354-A0ED-7298-BD66-EEF06AAF2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6452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560828-DD1F-E197-B41A-9690EC5E5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7B4BEC-1CFC-FEE0-FE2D-81826F7E7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6170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51DEFA-F474-45D9-CE37-287B139BB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374DF3-C0A3-532C-8054-73EC3D8C2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8007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E2B53-34D2-0DDE-6D4E-98EC200B8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D38A1-A162-3681-FDF4-175B565D7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964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D6883A-FD2B-D096-B543-24C5D2E1F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0B9E5C-BD3C-9D7F-E321-6949A5980B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190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13050-A4DD-FAD5-C15A-D60077D0A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8B7DF-B0B4-53F7-0CFF-3F133132A7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1268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14D758-7BD5-486C-52C6-F030CF959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7C0DFF-7E42-8AE7-77E8-968261DD74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6228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76B9C-96C3-32B6-33D3-64555A9D8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FB4136-4621-68A2-521B-49BB34D38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767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1A2B6B-7071-B1A6-D61C-C40F9DE94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F0120C-36D6-8E42-EBD4-90F30CFD4A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166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325DCE-AF54-AB6B-32A5-FBAA220D0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1BA4F-56A7-EBA2-3B17-8894D3D321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4873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424CB6-6270-D5A6-2371-9B4AA0EAB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A0D65-E556-EC98-6E10-51F520D57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09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C6D57-27CF-0E00-0314-87DD0CC1F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BBA00-2558-5FEE-49C5-9F2F10277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197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5B974D-D955-9C7A-1CBE-9020AEDE1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45672-1936-212D-9323-E102F44BF3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869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40A92-FCEC-3949-6C7F-917631985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CB016F-3424-D417-7D6A-32162DBDF8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6142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E6B62F-B14F-90AC-2411-FBC0A67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36194-C6D3-58FA-FA0E-CC4A6DE8DE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862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C67589-4359-F2B3-F60D-EF33FDDB6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67BB7C-E049-EF8F-EF3C-FCE6236B7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799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97033-8B92-BAB1-08CB-21B23E0EB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E70490-9AE8-7D9C-A882-155240809D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6602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DDA818-71DB-318E-E168-8364231B9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6D8433-D299-3B4D-7002-9508A9CCE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15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2024-06-27T16:17:50Z</dcterms:created>
  <dcterms:modified xsi:type="dcterms:W3CDTF">2024-06-27T16:17:50Z</dcterms:modified>
</cp:coreProperties>
</file>