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15.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6"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Lst>
  <p:sldSz cy="6858000" cx="12192000"/>
  <p:notesSz cx="6858000" cy="9144000"/>
  <p:embeddedFontLst>
    <p:embeddedFont>
      <p:font typeface="Garamond"/>
      <p:regular r:id="rId22"/>
      <p:bold r:id="rId23"/>
      <p:italic r:id="rId24"/>
      <p:boldItalic r:id="rId25"/>
    </p:embeddedFont>
    <p:embeddedFont>
      <p:font typeface="Noto Sans"/>
      <p:regular r:id="rId26"/>
      <p:bold r:id="rId27"/>
      <p:italic r:id="rId28"/>
      <p:boldItalic r:id="rId29"/>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font" Target="fonts/Garamond-regular.fntdata"/><Relationship Id="rId21" Type="http://schemas.openxmlformats.org/officeDocument/2006/relationships/slide" Target="slides/slide17.xml"/><Relationship Id="rId24" Type="http://schemas.openxmlformats.org/officeDocument/2006/relationships/font" Target="fonts/Garamond-italic.fntdata"/><Relationship Id="rId23" Type="http://schemas.openxmlformats.org/officeDocument/2006/relationships/font" Target="fonts/Garamond-bold.fntdata"/><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font" Target="fonts/NotoSans-regular.fntdata"/><Relationship Id="rId25" Type="http://schemas.openxmlformats.org/officeDocument/2006/relationships/font" Target="fonts/Garamond-boldItalic.fntdata"/><Relationship Id="rId28" Type="http://schemas.openxmlformats.org/officeDocument/2006/relationships/font" Target="fonts/NotoSans-italic.fntdata"/><Relationship Id="rId27" Type="http://schemas.openxmlformats.org/officeDocument/2006/relationships/font" Target="fonts/NotoSans-bold.fntdata"/><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font" Target="fonts/NotoSans-boldItalic.fntdata"/><Relationship Id="rId7" Type="http://schemas.openxmlformats.org/officeDocument/2006/relationships/slide" Target="slides/slide3.xml"/><Relationship Id="rId8" Type="http://schemas.openxmlformats.org/officeDocument/2006/relationships/slide" Target="slides/slide4.xml"/><Relationship Id="rId11" Type="http://schemas.openxmlformats.org/officeDocument/2006/relationships/slide" Target="slides/slide7.xml"/><Relationship Id="rId10" Type="http://schemas.openxmlformats.org/officeDocument/2006/relationships/slide" Target="slides/slide6.xml"/><Relationship Id="rId13" Type="http://schemas.openxmlformats.org/officeDocument/2006/relationships/slide" Target="slides/slide9.xml"/><Relationship Id="rId12" Type="http://schemas.openxmlformats.org/officeDocument/2006/relationships/slide" Target="slides/slide8.xml"/><Relationship Id="rId15" Type="http://schemas.openxmlformats.org/officeDocument/2006/relationships/slide" Target="slides/slide11.xml"/><Relationship Id="rId14" Type="http://schemas.openxmlformats.org/officeDocument/2006/relationships/slide" Target="slides/slide10.xml"/><Relationship Id="rId17" Type="http://schemas.openxmlformats.org/officeDocument/2006/relationships/slide" Target="slides/slide13.xml"/><Relationship Id="rId16" Type="http://schemas.openxmlformats.org/officeDocument/2006/relationships/slide" Target="slides/slide12.xml"/><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indent="-228600" lvl="1" marL="914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2pPr>
            <a:lvl3pPr indent="-228600" lvl="2" marL="1371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3pPr>
            <a:lvl4pPr indent="-228600" lvl="3" marL="1828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4pPr>
            <a:lvl5pPr indent="-228600" lvl="4" marL="22860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5pPr>
            <a:lvl6pPr indent="-228600" lvl="5" marL="27432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6pPr>
            <a:lvl7pPr indent="-228600" lvl="6" marL="32004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7pPr>
            <a:lvl8pPr indent="-228600" lvl="7" marL="36576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8pPr>
            <a:lvl9pPr indent="-228600" lvl="8" marL="411480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lnSpc>
                <a:spcPct val="100000"/>
              </a:lnSpc>
              <a:spcBef>
                <a:spcPts val="0"/>
              </a:spcBef>
              <a:spcAft>
                <a:spcPts val="0"/>
              </a:spcAft>
              <a:buClr>
                <a:srgbClr val="000000"/>
              </a:buClr>
              <a:buSzPts val="1200"/>
              <a:buFont typeface="Arial"/>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8" name="Shape 98"/>
        <p:cNvGrpSpPr/>
        <p:nvPr/>
      </p:nvGrpSpPr>
      <p:grpSpPr>
        <a:xfrm>
          <a:off x="0" y="0"/>
          <a:ext cx="0" cy="0"/>
          <a:chOff x="0" y="0"/>
          <a:chExt cx="0" cy="0"/>
        </a:xfrm>
      </p:grpSpPr>
      <p:sp>
        <p:nvSpPr>
          <p:cNvPr id="99" name="Google Shape;99;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100" name="Google Shape;100;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01" name="Google Shape;101;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13" name="Shape 113"/>
        <p:cNvGrpSpPr/>
        <p:nvPr/>
      </p:nvGrpSpPr>
      <p:grpSpPr>
        <a:xfrm>
          <a:off x="0" y="0"/>
          <a:ext cx="0" cy="0"/>
          <a:chOff x="0" y="0"/>
          <a:chExt cx="0" cy="0"/>
        </a:xfrm>
      </p:grpSpPr>
      <p:sp>
        <p:nvSpPr>
          <p:cNvPr id="114" name="Google Shape;114;g291f66cd7b5_0_1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15" name="Google Shape;115;g291f66cd7b5_0_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5" name="Shape 125"/>
        <p:cNvGrpSpPr/>
        <p:nvPr/>
      </p:nvGrpSpPr>
      <p:grpSpPr>
        <a:xfrm>
          <a:off x="0" y="0"/>
          <a:ext cx="0" cy="0"/>
          <a:chOff x="0" y="0"/>
          <a:chExt cx="0" cy="0"/>
        </a:xfrm>
      </p:grpSpPr>
      <p:sp>
        <p:nvSpPr>
          <p:cNvPr id="126" name="Google Shape;126;g29f14d64b6a_0_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27" name="Google Shape;127;g29f14d64b6a_0_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7" name="Shape 137"/>
        <p:cNvGrpSpPr/>
        <p:nvPr/>
      </p:nvGrpSpPr>
      <p:grpSpPr>
        <a:xfrm>
          <a:off x="0" y="0"/>
          <a:ext cx="0" cy="0"/>
          <a:chOff x="0" y="0"/>
          <a:chExt cx="0" cy="0"/>
        </a:xfrm>
      </p:grpSpPr>
      <p:sp>
        <p:nvSpPr>
          <p:cNvPr id="138" name="Google Shape;138;g29f14d64b6a_0_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39" name="Google Shape;139;g29f14d64b6a_0_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9" name="Shape 149"/>
        <p:cNvGrpSpPr/>
        <p:nvPr/>
      </p:nvGrpSpPr>
      <p:grpSpPr>
        <a:xfrm>
          <a:off x="0" y="0"/>
          <a:ext cx="0" cy="0"/>
          <a:chOff x="0" y="0"/>
          <a:chExt cx="0" cy="0"/>
        </a:xfrm>
      </p:grpSpPr>
      <p:sp>
        <p:nvSpPr>
          <p:cNvPr id="150" name="Google Shape;150;g29f14d64b6a_0_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51" name="Google Shape;151;g29f14d64b6a_0_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2" name="Shape 162"/>
        <p:cNvGrpSpPr/>
        <p:nvPr/>
      </p:nvGrpSpPr>
      <p:grpSpPr>
        <a:xfrm>
          <a:off x="0" y="0"/>
          <a:ext cx="0" cy="0"/>
          <a:chOff x="0" y="0"/>
          <a:chExt cx="0" cy="0"/>
        </a:xfrm>
      </p:grpSpPr>
      <p:sp>
        <p:nvSpPr>
          <p:cNvPr id="163" name="Google Shape;163;g29f14d64b6a_0_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64" name="Google Shape;164;g29f14d64b6a_0_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29f14d64b6a_0_54: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76" name="Google Shape;176;g29f14d64b6a_0_5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6" name="Shape 186"/>
        <p:cNvGrpSpPr/>
        <p:nvPr/>
      </p:nvGrpSpPr>
      <p:grpSpPr>
        <a:xfrm>
          <a:off x="0" y="0"/>
          <a:ext cx="0" cy="0"/>
          <a:chOff x="0" y="0"/>
          <a:chExt cx="0" cy="0"/>
        </a:xfrm>
      </p:grpSpPr>
      <p:sp>
        <p:nvSpPr>
          <p:cNvPr id="187" name="Google Shape;187;g29f14d64b6a_0_65: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188" name="Google Shape;188;g29f14d64b6a_0_6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g29f14d64b6a_0_76: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00" name="Google Shape;200;g29f14d64b6a_0_7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0" name="Shape 210"/>
        <p:cNvGrpSpPr/>
        <p:nvPr/>
      </p:nvGrpSpPr>
      <p:grpSpPr>
        <a:xfrm>
          <a:off x="0" y="0"/>
          <a:ext cx="0" cy="0"/>
          <a:chOff x="0" y="0"/>
          <a:chExt cx="0" cy="0"/>
        </a:xfrm>
      </p:grpSpPr>
      <p:sp>
        <p:nvSpPr>
          <p:cNvPr id="211" name="Google Shape;211;g29f14d64b6a_0_87: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12" name="Google Shape;212;g29f14d64b6a_0_8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2" name="Shape 222"/>
        <p:cNvGrpSpPr/>
        <p:nvPr/>
      </p:nvGrpSpPr>
      <p:grpSpPr>
        <a:xfrm>
          <a:off x="0" y="0"/>
          <a:ext cx="0" cy="0"/>
          <a:chOff x="0" y="0"/>
          <a:chExt cx="0" cy="0"/>
        </a:xfrm>
      </p:grpSpPr>
      <p:sp>
        <p:nvSpPr>
          <p:cNvPr id="223" name="Google Shape;223;g29f14d64b6a_0_98: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24" name="Google Shape;224;g29f14d64b6a_0_9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4" name="Shape 234"/>
        <p:cNvGrpSpPr/>
        <p:nvPr/>
      </p:nvGrpSpPr>
      <p:grpSpPr>
        <a:xfrm>
          <a:off x="0" y="0"/>
          <a:ext cx="0" cy="0"/>
          <a:chOff x="0" y="0"/>
          <a:chExt cx="0" cy="0"/>
        </a:xfrm>
      </p:grpSpPr>
      <p:sp>
        <p:nvSpPr>
          <p:cNvPr id="235" name="Google Shape;235;g29dcfc2c867_0_1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36" name="Google Shape;236;g29dcfc2c867_0_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6" name="Shape 246"/>
        <p:cNvGrpSpPr/>
        <p:nvPr/>
      </p:nvGrpSpPr>
      <p:grpSpPr>
        <a:xfrm>
          <a:off x="0" y="0"/>
          <a:ext cx="0" cy="0"/>
          <a:chOff x="0" y="0"/>
          <a:chExt cx="0" cy="0"/>
        </a:xfrm>
      </p:grpSpPr>
      <p:sp>
        <p:nvSpPr>
          <p:cNvPr id="247" name="Google Shape;247;g29f14d64b6a_0_110: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48" name="Google Shape;248;g29f14d64b6a_0_1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8" name="Shape 258"/>
        <p:cNvGrpSpPr/>
        <p:nvPr/>
      </p:nvGrpSpPr>
      <p:grpSpPr>
        <a:xfrm>
          <a:off x="0" y="0"/>
          <a:ext cx="0" cy="0"/>
          <a:chOff x="0" y="0"/>
          <a:chExt cx="0" cy="0"/>
        </a:xfrm>
      </p:grpSpPr>
      <p:sp>
        <p:nvSpPr>
          <p:cNvPr id="259" name="Google Shape;259;g29f14d64b6a_0_121: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60" name="Google Shape;260;g29f14d64b6a_0_1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0" name="Shape 270"/>
        <p:cNvGrpSpPr/>
        <p:nvPr/>
      </p:nvGrpSpPr>
      <p:grpSpPr>
        <a:xfrm>
          <a:off x="0" y="0"/>
          <a:ext cx="0" cy="0"/>
          <a:chOff x="0" y="0"/>
          <a:chExt cx="0" cy="0"/>
        </a:xfrm>
      </p:grpSpPr>
      <p:sp>
        <p:nvSpPr>
          <p:cNvPr id="271" name="Google Shape;271;g29f14d64b6a_0_132: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72" name="Google Shape;272;g29f14d64b6a_0_1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2" name="Shape 282"/>
        <p:cNvGrpSpPr/>
        <p:nvPr/>
      </p:nvGrpSpPr>
      <p:grpSpPr>
        <a:xfrm>
          <a:off x="0" y="0"/>
          <a:ext cx="0" cy="0"/>
          <a:chOff x="0" y="0"/>
          <a:chExt cx="0" cy="0"/>
        </a:xfrm>
      </p:grpSpPr>
      <p:sp>
        <p:nvSpPr>
          <p:cNvPr id="283" name="Google Shape;283;g29f14d64b6a_0_1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84" name="Google Shape;284;g29f14d64b6a_0_1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5" name="Shape 295"/>
        <p:cNvGrpSpPr/>
        <p:nvPr/>
      </p:nvGrpSpPr>
      <p:grpSpPr>
        <a:xfrm>
          <a:off x="0" y="0"/>
          <a:ext cx="0" cy="0"/>
          <a:chOff x="0" y="0"/>
          <a:chExt cx="0" cy="0"/>
        </a:xfrm>
      </p:grpSpPr>
      <p:sp>
        <p:nvSpPr>
          <p:cNvPr id="296" name="Google Shape;296;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297" name="Google Shape;297;p43:notes"/>
          <p:cNvSpPr txBox="1"/>
          <p:nvPr>
            <p:ph idx="1" type="body"/>
          </p:nvPr>
        </p:nvSpPr>
        <p:spPr>
          <a:xfrm>
            <a:off x="685800" y="4400550"/>
            <a:ext cx="5486400" cy="3600600"/>
          </a:xfrm>
          <a:prstGeom prst="rect">
            <a:avLst/>
          </a:prstGeom>
          <a:noFill/>
          <a:ln>
            <a:noFill/>
          </a:ln>
        </p:spPr>
        <p:txBody>
          <a:bodyPr anchorCtr="0" anchor="t" bIns="45700" lIns="91425" spcFirstLastPara="1" rIns="91425" wrap="square" tIns="45700">
            <a:noAutofit/>
          </a:bodyPr>
          <a:lstStyle/>
          <a:p>
            <a:pPr indent="0" lvl="0" marL="0" rtl="0" algn="l">
              <a:lnSpc>
                <a:spcPct val="100000"/>
              </a:lnSpc>
              <a:spcBef>
                <a:spcPts val="0"/>
              </a:spcBef>
              <a:spcAft>
                <a:spcPts val="0"/>
              </a:spcAft>
              <a:buSzPts val="1400"/>
              <a:buNone/>
            </a:pPr>
            <a:r>
              <a:t/>
            </a:r>
            <a:endParaRPr/>
          </a:p>
        </p:txBody>
      </p:sp>
      <p:sp>
        <p:nvSpPr>
          <p:cNvPr id="298" name="Google Shape;298;p43:notes"/>
          <p:cNvSpPr txBox="1"/>
          <p:nvPr>
            <p:ph idx="12" type="sldNum"/>
          </p:nvPr>
        </p:nvSpPr>
        <p:spPr>
          <a:xfrm>
            <a:off x="3884613" y="8685213"/>
            <a:ext cx="2971800" cy="458700"/>
          </a:xfrm>
          <a:prstGeom prst="rect">
            <a:avLst/>
          </a:prstGeom>
          <a:noFill/>
          <a:ln>
            <a:noFill/>
          </a:ln>
        </p:spPr>
        <p:txBody>
          <a:bodyPr anchorCtr="0" anchor="b" bIns="45700" lIns="91425" spcFirstLastPara="1" rIns="91425" wrap="square" tIns="45700">
            <a:noAutofit/>
          </a:bodyPr>
          <a:lstStyle/>
          <a:p>
            <a:pPr indent="0" lvl="0" marL="0" rtl="0" algn="r">
              <a:lnSpc>
                <a:spcPct val="100000"/>
              </a:lnSpc>
              <a:spcBef>
                <a:spcPts val="0"/>
              </a:spcBef>
              <a:spcAft>
                <a:spcPts val="0"/>
              </a:spcAft>
              <a:buSzPts val="1400"/>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3_Title Slide">
  <p:cSld name="23_Title Slide">
    <p:spTree>
      <p:nvGrpSpPr>
        <p:cNvPr id="15" name="Shape 15"/>
        <p:cNvGrpSpPr/>
        <p:nvPr/>
      </p:nvGrpSpPr>
      <p:grpSpPr>
        <a:xfrm>
          <a:off x="0" y="0"/>
          <a:ext cx="0" cy="0"/>
          <a:chOff x="0" y="0"/>
          <a:chExt cx="0" cy="0"/>
        </a:xfrm>
      </p:grpSpPr>
      <p:sp>
        <p:nvSpPr>
          <p:cNvPr id="16" name="Google Shape;16;p2"/>
          <p:cNvSpPr/>
          <p:nvPr>
            <p:ph idx="2" type="pic"/>
          </p:nvPr>
        </p:nvSpPr>
        <p:spPr>
          <a:xfrm>
            <a:off x="1" y="0"/>
            <a:ext cx="9740898" cy="59626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1">
                                  <p:stCondLst>
                                    <p:cond delay="0"/>
                                  </p:stCondLst>
                                  <p:childTnLst>
                                    <p:set>
                                      <p:cBhvr>
                                        <p:cTn dur="1" fill="hold">
                                          <p:stCondLst>
                                            <p:cond delay="0"/>
                                          </p:stCondLst>
                                        </p:cTn>
                                        <p:tgtEl>
                                          <p:spTgt spid="16"/>
                                        </p:tgtEl>
                                        <p:attrNameLst>
                                          <p:attrName>style.visibility</p:attrName>
                                        </p:attrNameLst>
                                      </p:cBhvr>
                                      <p:to>
                                        <p:strVal val="visible"/>
                                      </p:to>
                                    </p:set>
                                    <p:anim calcmode="lin" valueType="num">
                                      <p:cBhvr additive="base">
                                        <p:cTn dur="500"/>
                                        <p:tgtEl>
                                          <p:spTgt spid="1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_Title Slide">
  <p:cSld name="3_Title Slide">
    <p:spTree>
      <p:nvGrpSpPr>
        <p:cNvPr id="17" name="Shape 17"/>
        <p:cNvGrpSpPr/>
        <p:nvPr/>
      </p:nvGrpSpPr>
      <p:grpSpPr>
        <a:xfrm>
          <a:off x="0" y="0"/>
          <a:ext cx="0" cy="0"/>
          <a:chOff x="0" y="0"/>
          <a:chExt cx="0" cy="0"/>
        </a:xfrm>
      </p:grpSpPr>
      <p:sp>
        <p:nvSpPr>
          <p:cNvPr id="18" name="Google Shape;18;p3"/>
          <p:cNvSpPr/>
          <p:nvPr>
            <p:ph idx="2" type="pic"/>
          </p:nvPr>
        </p:nvSpPr>
        <p:spPr>
          <a:xfrm>
            <a:off x="7088924" y="508820"/>
            <a:ext cx="3701847" cy="5184057"/>
          </a:xfrm>
          <a:prstGeom prst="rect">
            <a:avLst/>
          </a:prstGeom>
          <a:solidFill>
            <a:srgbClr val="D8D8D8">
              <a:alpha val="49019"/>
            </a:srgbClr>
          </a:solidFill>
          <a:ln cap="flat" cmpd="sng" w="127000">
            <a:solidFill>
              <a:schemeClr val="lt1"/>
            </a:solidFill>
            <a:prstDash val="solid"/>
            <a:miter lim="800000"/>
            <a:headEnd len="sm" w="sm" type="none"/>
            <a:tailEnd len="sm" w="sm" type="none"/>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750"/>
                                  </p:stCondLst>
                                  <p:childTnLst>
                                    <p:set>
                                      <p:cBhvr>
                                        <p:cTn dur="1" fill="hold">
                                          <p:stCondLst>
                                            <p:cond delay="0"/>
                                          </p:stCondLst>
                                        </p:cTn>
                                        <p:tgtEl>
                                          <p:spTgt spid="18"/>
                                        </p:tgtEl>
                                        <p:attrNameLst>
                                          <p:attrName>style.visibility</p:attrName>
                                        </p:attrNameLst>
                                      </p:cBhvr>
                                      <p:to>
                                        <p:strVal val="visible"/>
                                      </p:to>
                                    </p:set>
                                    <p:anim calcmode="lin" valueType="num">
                                      <p:cBhvr additive="base">
                                        <p:cTn dur="500"/>
                                        <p:tgtEl>
                                          <p:spTgt spid="18"/>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48_Title Slide">
  <p:cSld name="48_Title Slide">
    <p:spTree>
      <p:nvGrpSpPr>
        <p:cNvPr id="19" name="Shape 19"/>
        <p:cNvGrpSpPr/>
        <p:nvPr/>
      </p:nvGrpSpPr>
      <p:grpSpPr>
        <a:xfrm>
          <a:off x="0" y="0"/>
          <a:ext cx="0" cy="0"/>
          <a:chOff x="0" y="0"/>
          <a:chExt cx="0" cy="0"/>
        </a:xfrm>
      </p:grpSpPr>
      <p:sp>
        <p:nvSpPr>
          <p:cNvPr id="20" name="Google Shape;20;p4"/>
          <p:cNvSpPr/>
          <p:nvPr>
            <p:ph idx="2" type="pic"/>
          </p:nvPr>
        </p:nvSpPr>
        <p:spPr>
          <a:xfrm>
            <a:off x="3452649" y="-3"/>
            <a:ext cx="8739351" cy="68580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500"/>
                                  </p:stCondLst>
                                  <p:childTnLst>
                                    <p:set>
                                      <p:cBhvr>
                                        <p:cTn dur="1" fill="hold">
                                          <p:stCondLst>
                                            <p:cond delay="0"/>
                                          </p:stCondLst>
                                        </p:cTn>
                                        <p:tgtEl>
                                          <p:spTgt spid="20"/>
                                        </p:tgtEl>
                                        <p:attrNameLst>
                                          <p:attrName>style.visibility</p:attrName>
                                        </p:attrNameLst>
                                      </p:cBhvr>
                                      <p:to>
                                        <p:strVal val="visible"/>
                                      </p:to>
                                    </p:set>
                                    <p:anim calcmode="lin" valueType="num">
                                      <p:cBhvr additive="base">
                                        <p:cTn dur="500"/>
                                        <p:tgtEl>
                                          <p:spTgt spid="20"/>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8_Title Slide">
  <p:cSld name="8_Title Slide">
    <p:spTree>
      <p:nvGrpSpPr>
        <p:cNvPr id="21" name="Shape 21"/>
        <p:cNvGrpSpPr/>
        <p:nvPr/>
      </p:nvGrpSpPr>
      <p:grpSpPr>
        <a:xfrm>
          <a:off x="0" y="0"/>
          <a:ext cx="0" cy="0"/>
          <a:chOff x="0" y="0"/>
          <a:chExt cx="0" cy="0"/>
        </a:xfrm>
      </p:grpSpPr>
      <p:sp>
        <p:nvSpPr>
          <p:cNvPr id="22" name="Google Shape;22;p5"/>
          <p:cNvSpPr/>
          <p:nvPr>
            <p:ph idx="2" type="pic"/>
          </p:nvPr>
        </p:nvSpPr>
        <p:spPr>
          <a:xfrm>
            <a:off x="0" y="0"/>
            <a:ext cx="12192000" cy="6858000"/>
          </a:xfrm>
          <a:prstGeom prst="rect">
            <a:avLst/>
          </a:prstGeom>
          <a:noFill/>
          <a:ln>
            <a:noFill/>
          </a:ln>
        </p:spPr>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5_Title Slide">
  <p:cSld name="25_Title Slide">
    <p:spTree>
      <p:nvGrpSpPr>
        <p:cNvPr id="23" name="Shape 23"/>
        <p:cNvGrpSpPr/>
        <p:nvPr/>
      </p:nvGrpSpPr>
      <p:grpSpPr>
        <a:xfrm>
          <a:off x="0" y="0"/>
          <a:ext cx="0" cy="0"/>
          <a:chOff x="0" y="0"/>
          <a:chExt cx="0" cy="0"/>
        </a:xfrm>
      </p:grpSpPr>
      <p:sp>
        <p:nvSpPr>
          <p:cNvPr id="24" name="Google Shape;24;p6"/>
          <p:cNvSpPr/>
          <p:nvPr>
            <p:ph idx="2" type="pic"/>
          </p:nvPr>
        </p:nvSpPr>
        <p:spPr>
          <a:xfrm>
            <a:off x="6096000" y="933450"/>
            <a:ext cx="4962146" cy="249555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2">
                                  <p:stCondLst>
                                    <p:cond delay="250"/>
                                  </p:stCondLst>
                                  <p:childTnLst>
                                    <p:set>
                                      <p:cBhvr>
                                        <p:cTn dur="1" fill="hold">
                                          <p:stCondLst>
                                            <p:cond delay="0"/>
                                          </p:stCondLst>
                                        </p:cTn>
                                        <p:tgtEl>
                                          <p:spTgt spid="24"/>
                                        </p:tgtEl>
                                        <p:attrNameLst>
                                          <p:attrName>style.visibility</p:attrName>
                                        </p:attrNameLst>
                                      </p:cBhvr>
                                      <p:to>
                                        <p:strVal val="visible"/>
                                      </p:to>
                                    </p:set>
                                    <p:anim calcmode="lin" valueType="num">
                                      <p:cBhvr additive="base">
                                        <p:cTn dur="500"/>
                                        <p:tgtEl>
                                          <p:spTgt spid="24"/>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9_Title Slide">
  <p:cSld name="29_Title Slide">
    <p:spTree>
      <p:nvGrpSpPr>
        <p:cNvPr id="25" name="Shape 25"/>
        <p:cNvGrpSpPr/>
        <p:nvPr/>
      </p:nvGrpSpPr>
      <p:grpSpPr>
        <a:xfrm>
          <a:off x="0" y="0"/>
          <a:ext cx="0" cy="0"/>
          <a:chOff x="0" y="0"/>
          <a:chExt cx="0" cy="0"/>
        </a:xfrm>
      </p:grpSpPr>
      <p:sp>
        <p:nvSpPr>
          <p:cNvPr id="26" name="Google Shape;26;p7"/>
          <p:cNvSpPr/>
          <p:nvPr>
            <p:ph idx="2" type="pic"/>
          </p:nvPr>
        </p:nvSpPr>
        <p:spPr>
          <a:xfrm>
            <a:off x="1127760" y="1123950"/>
            <a:ext cx="9936480" cy="4610100"/>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4">
                                  <p:stCondLst>
                                    <p:cond delay="0"/>
                                  </p:stCondLst>
                                  <p:childTnLst>
                                    <p:set>
                                      <p:cBhvr>
                                        <p:cTn dur="1" fill="hold">
                                          <p:stCondLst>
                                            <p:cond delay="0"/>
                                          </p:stCondLst>
                                        </p:cTn>
                                        <p:tgtEl>
                                          <p:spTgt spid="26"/>
                                        </p:tgtEl>
                                        <p:attrNameLst>
                                          <p:attrName>style.visibility</p:attrName>
                                        </p:attrNameLst>
                                      </p:cBhvr>
                                      <p:to>
                                        <p:strVal val="visible"/>
                                      </p:to>
                                    </p:set>
                                    <p:anim calcmode="lin" valueType="num">
                                      <p:cBhvr additive="base">
                                        <p:cTn dur="500"/>
                                        <p:tgtEl>
                                          <p:spTgt spid="26"/>
                                        </p:tgtEl>
                                        <p:attrNameLst>
                                          <p:attrName>ppt_y</p:attrName>
                                        </p:attrNameLst>
                                      </p:cBhvr>
                                      <p:tavLst>
                                        <p:tav fmla="" tm="0">
                                          <p:val>
                                            <p:strVal val="#ppt_y+1"/>
                                          </p:val>
                                        </p:tav>
                                        <p:tav fmla="" tm="100000">
                                          <p:val>
                                            <p:strVal val="#ppt_y"/>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33_Title Slide">
  <p:cSld name="33_Title Slide">
    <p:spTree>
      <p:nvGrpSpPr>
        <p:cNvPr id="27" name="Shape 27"/>
        <p:cNvGrpSpPr/>
        <p:nvPr/>
      </p:nvGrpSpPr>
      <p:grpSpPr>
        <a:xfrm>
          <a:off x="0" y="0"/>
          <a:ext cx="0" cy="0"/>
          <a:chOff x="0" y="0"/>
          <a:chExt cx="0" cy="0"/>
        </a:xfrm>
      </p:grpSpPr>
      <p:sp>
        <p:nvSpPr>
          <p:cNvPr id="28" name="Google Shape;28;p8"/>
          <p:cNvSpPr/>
          <p:nvPr>
            <p:ph idx="2" type="pic"/>
          </p:nvPr>
        </p:nvSpPr>
        <p:spPr>
          <a:xfrm>
            <a:off x="0" y="1"/>
            <a:ext cx="6826172" cy="6857998"/>
          </a:xfrm>
          <a:prstGeom prst="rect">
            <a:avLst/>
          </a:prstGeom>
          <a:solidFill>
            <a:srgbClr val="D8D8D8">
              <a:alpha val="49019"/>
            </a:srgbClr>
          </a:solidFill>
          <a:ln>
            <a:noFill/>
          </a:ln>
        </p:spPr>
      </p:sp>
    </p:spTree>
  </p:cSld>
  <p:clrMapOvr>
    <a:masterClrMapping/>
  </p:clrMapOvr>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2" presetSubtype="8">
                                  <p:stCondLst>
                                    <p:cond delay="0"/>
                                  </p:stCondLst>
                                  <p:childTnLst>
                                    <p:set>
                                      <p:cBhvr>
                                        <p:cTn dur="1" fill="hold">
                                          <p:stCondLst>
                                            <p:cond delay="0"/>
                                          </p:stCondLst>
                                        </p:cTn>
                                        <p:tgtEl>
                                          <p:spTgt spid="28"/>
                                        </p:tgtEl>
                                        <p:attrNameLst>
                                          <p:attrName>style.visibility</p:attrName>
                                        </p:attrNameLst>
                                      </p:cBhvr>
                                      <p:to>
                                        <p:strVal val="visible"/>
                                      </p:to>
                                    </p:set>
                                    <p:anim calcmode="lin" valueType="num">
                                      <p:cBhvr additive="base">
                                        <p:cTn dur="500"/>
                                        <p:tgtEl>
                                          <p:spTgt spid="28"/>
                                        </p:tgtEl>
                                        <p:attrNameLst>
                                          <p:attrName>ppt_x</p:attrName>
                                        </p:attrNameLst>
                                      </p:cBhvr>
                                      <p:tavLst>
                                        <p:tav fmla="" tm="0">
                                          <p:val>
                                            <p:strVal val="#ppt_x-1"/>
                                          </p:val>
                                        </p:tav>
                                        <p:tav fmla="" tm="100000">
                                          <p:val>
                                            <p:strVal val="#ppt_x"/>
                                          </p:val>
                                        </p:tav>
                                      </p:tavLst>
                                    </p:anim>
                                  </p:childTnLst>
                                </p:cTn>
                              </p:par>
                            </p:childTnLst>
                          </p:cTn>
                        </p:par>
                      </p:childTnLst>
                    </p:cTn>
                  </p:par>
                </p:childTnLst>
              </p:cTn>
              <p:prevCondLst>
                <p:cond evt="onPrev">
                  <p:tgtEl>
                    <p:sldTgt/>
                  </p:tgtEl>
                </p:cond>
              </p:prevCondLst>
              <p:nextCondLst>
                <p:cond evt="onNext">
                  <p:tgtEl>
                    <p:sldTgt/>
                  </p:tgtEl>
                </p:cond>
              </p:nextCondLst>
            </p:seq>
          </p:childTnLst>
        </p:cTn>
      </p:par>
    </p:tnLst>
  </p:timing>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29" name="Shape 29"/>
        <p:cNvGrpSpPr/>
        <p:nvPr/>
      </p:nvGrpSpPr>
      <p:grpSpPr>
        <a:xfrm>
          <a:off x="0" y="0"/>
          <a:ext cx="0" cy="0"/>
          <a:chOff x="0" y="0"/>
          <a:chExt cx="0" cy="0"/>
        </a:xfrm>
      </p:grpSpPr>
      <p:sp>
        <p:nvSpPr>
          <p:cNvPr id="30" name="Google Shape;30;p9"/>
          <p:cNvSpPr txBox="1"/>
          <p:nvPr>
            <p:ph type="ctrTitle"/>
          </p:nvPr>
        </p:nvSpPr>
        <p:spPr>
          <a:xfrm>
            <a:off x="1524000" y="1122363"/>
            <a:ext cx="9144000" cy="2387600"/>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1" name="Google Shape;31;p9"/>
          <p:cNvSpPr txBox="1"/>
          <p:nvPr>
            <p:ph idx="1" type="subTitle"/>
          </p:nvPr>
        </p:nvSpPr>
        <p:spPr>
          <a:xfrm>
            <a:off x="1524000" y="3602038"/>
            <a:ext cx="9144000" cy="1655762"/>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p:txBody>
      </p:sp>
      <p:sp>
        <p:nvSpPr>
          <p:cNvPr id="32" name="Google Shape;32;p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3" name="Google Shape;33;p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4" name="Google Shape;34;p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35" name="Shape 35"/>
        <p:cNvGrpSpPr/>
        <p:nvPr/>
      </p:nvGrpSpPr>
      <p:grpSpPr>
        <a:xfrm>
          <a:off x="0" y="0"/>
          <a:ext cx="0" cy="0"/>
          <a:chOff x="0" y="0"/>
          <a:chExt cx="0" cy="0"/>
        </a:xfrm>
      </p:grpSpPr>
      <p:sp>
        <p:nvSpPr>
          <p:cNvPr id="36" name="Google Shape;36;p10"/>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7" name="Google Shape;37;p10"/>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38" name="Google Shape;38;p10"/>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39" name="Google Shape;39;p10"/>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0" name="Google Shape;40;p10"/>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41" name="Shape 41"/>
        <p:cNvGrpSpPr/>
        <p:nvPr/>
      </p:nvGrpSpPr>
      <p:grpSpPr>
        <a:xfrm>
          <a:off x="0" y="0"/>
          <a:ext cx="0" cy="0"/>
          <a:chOff x="0" y="0"/>
          <a:chExt cx="0" cy="0"/>
        </a:xfrm>
      </p:grpSpPr>
      <p:sp>
        <p:nvSpPr>
          <p:cNvPr id="42" name="Google Shape;42;p11"/>
          <p:cNvSpPr txBox="1"/>
          <p:nvPr>
            <p:ph type="title"/>
          </p:nvPr>
        </p:nvSpPr>
        <p:spPr>
          <a:xfrm>
            <a:off x="831850" y="1709738"/>
            <a:ext cx="10515600" cy="2852737"/>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3" name="Google Shape;43;p11"/>
          <p:cNvSpPr txBox="1"/>
          <p:nvPr>
            <p:ph idx="1" type="body"/>
          </p:nvPr>
        </p:nvSpPr>
        <p:spPr>
          <a:xfrm>
            <a:off x="831850" y="4589463"/>
            <a:ext cx="10515600" cy="150018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rgbClr val="888888"/>
              </a:buClr>
              <a:buSzPts val="2400"/>
              <a:buNone/>
              <a:defRPr sz="2400">
                <a:solidFill>
                  <a:srgbClr val="888888"/>
                </a:solidFill>
              </a:defRPr>
            </a:lvl1pPr>
            <a:lvl2pPr indent="-228600" lvl="1" marL="914400" algn="l">
              <a:lnSpc>
                <a:spcPct val="90000"/>
              </a:lnSpc>
              <a:spcBef>
                <a:spcPts val="500"/>
              </a:spcBef>
              <a:spcAft>
                <a:spcPts val="0"/>
              </a:spcAft>
              <a:buClr>
                <a:srgbClr val="888888"/>
              </a:buClr>
              <a:buSzPts val="2000"/>
              <a:buNone/>
              <a:defRPr sz="2000">
                <a:solidFill>
                  <a:srgbClr val="888888"/>
                </a:solidFill>
              </a:defRPr>
            </a:lvl2pPr>
            <a:lvl3pPr indent="-228600" lvl="2" marL="1371600" algn="l">
              <a:lnSpc>
                <a:spcPct val="90000"/>
              </a:lnSpc>
              <a:spcBef>
                <a:spcPts val="500"/>
              </a:spcBef>
              <a:spcAft>
                <a:spcPts val="0"/>
              </a:spcAft>
              <a:buClr>
                <a:srgbClr val="888888"/>
              </a:buClr>
              <a:buSzPts val="1800"/>
              <a:buNone/>
              <a:defRPr sz="1800">
                <a:solidFill>
                  <a:srgbClr val="888888"/>
                </a:solidFill>
              </a:defRPr>
            </a:lvl3pPr>
            <a:lvl4pPr indent="-228600" lvl="3" marL="1828800" algn="l">
              <a:lnSpc>
                <a:spcPct val="90000"/>
              </a:lnSpc>
              <a:spcBef>
                <a:spcPts val="500"/>
              </a:spcBef>
              <a:spcAft>
                <a:spcPts val="0"/>
              </a:spcAft>
              <a:buClr>
                <a:srgbClr val="888888"/>
              </a:buClr>
              <a:buSzPts val="1600"/>
              <a:buNone/>
              <a:defRPr sz="1600">
                <a:solidFill>
                  <a:srgbClr val="888888"/>
                </a:solidFill>
              </a:defRPr>
            </a:lvl4pPr>
            <a:lvl5pPr indent="-228600" lvl="4" marL="2286000" algn="l">
              <a:lnSpc>
                <a:spcPct val="90000"/>
              </a:lnSpc>
              <a:spcBef>
                <a:spcPts val="500"/>
              </a:spcBef>
              <a:spcAft>
                <a:spcPts val="0"/>
              </a:spcAft>
              <a:buClr>
                <a:srgbClr val="888888"/>
              </a:buClr>
              <a:buSzPts val="1600"/>
              <a:buNone/>
              <a:defRPr sz="1600">
                <a:solidFill>
                  <a:srgbClr val="888888"/>
                </a:solidFill>
              </a:defRPr>
            </a:lvl5pPr>
            <a:lvl6pPr indent="-228600" lvl="5" marL="2743200" algn="l">
              <a:lnSpc>
                <a:spcPct val="90000"/>
              </a:lnSpc>
              <a:spcBef>
                <a:spcPts val="500"/>
              </a:spcBef>
              <a:spcAft>
                <a:spcPts val="0"/>
              </a:spcAft>
              <a:buClr>
                <a:srgbClr val="888888"/>
              </a:buClr>
              <a:buSzPts val="1600"/>
              <a:buNone/>
              <a:defRPr sz="1600">
                <a:solidFill>
                  <a:srgbClr val="888888"/>
                </a:solidFill>
              </a:defRPr>
            </a:lvl6pPr>
            <a:lvl7pPr indent="-228600" lvl="6" marL="3200400" algn="l">
              <a:lnSpc>
                <a:spcPct val="90000"/>
              </a:lnSpc>
              <a:spcBef>
                <a:spcPts val="500"/>
              </a:spcBef>
              <a:spcAft>
                <a:spcPts val="0"/>
              </a:spcAft>
              <a:buClr>
                <a:srgbClr val="888888"/>
              </a:buClr>
              <a:buSzPts val="1600"/>
              <a:buNone/>
              <a:defRPr sz="1600">
                <a:solidFill>
                  <a:srgbClr val="888888"/>
                </a:solidFill>
              </a:defRPr>
            </a:lvl7pPr>
            <a:lvl8pPr indent="-228600" lvl="7" marL="3657600" algn="l">
              <a:lnSpc>
                <a:spcPct val="90000"/>
              </a:lnSpc>
              <a:spcBef>
                <a:spcPts val="500"/>
              </a:spcBef>
              <a:spcAft>
                <a:spcPts val="0"/>
              </a:spcAft>
              <a:buClr>
                <a:srgbClr val="888888"/>
              </a:buClr>
              <a:buSzPts val="1600"/>
              <a:buNone/>
              <a:defRPr sz="1600">
                <a:solidFill>
                  <a:srgbClr val="888888"/>
                </a:solidFill>
              </a:defRPr>
            </a:lvl8pPr>
            <a:lvl9pPr indent="-228600" lvl="8" marL="4114800" algn="l">
              <a:lnSpc>
                <a:spcPct val="90000"/>
              </a:lnSpc>
              <a:spcBef>
                <a:spcPts val="500"/>
              </a:spcBef>
              <a:spcAft>
                <a:spcPts val="0"/>
              </a:spcAft>
              <a:buClr>
                <a:srgbClr val="888888"/>
              </a:buClr>
              <a:buSzPts val="1600"/>
              <a:buNone/>
              <a:defRPr sz="1600">
                <a:solidFill>
                  <a:srgbClr val="888888"/>
                </a:solidFill>
              </a:defRPr>
            </a:lvl9pPr>
          </a:lstStyle>
          <a:p/>
        </p:txBody>
      </p:sp>
      <p:sp>
        <p:nvSpPr>
          <p:cNvPr id="44" name="Google Shape;44;p1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5" name="Google Shape;45;p1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6" name="Google Shape;46;p1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47" name="Shape 47"/>
        <p:cNvGrpSpPr/>
        <p:nvPr/>
      </p:nvGrpSpPr>
      <p:grpSpPr>
        <a:xfrm>
          <a:off x="0" y="0"/>
          <a:ext cx="0" cy="0"/>
          <a:chOff x="0" y="0"/>
          <a:chExt cx="0" cy="0"/>
        </a:xfrm>
      </p:grpSpPr>
      <p:sp>
        <p:nvSpPr>
          <p:cNvPr id="48" name="Google Shape;48;p12"/>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49" name="Google Shape;49;p12"/>
          <p:cNvSpPr txBox="1"/>
          <p:nvPr>
            <p:ph idx="1" type="body"/>
          </p:nvPr>
        </p:nvSpPr>
        <p:spPr>
          <a:xfrm>
            <a:off x="838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0" name="Google Shape;50;p12"/>
          <p:cNvSpPr txBox="1"/>
          <p:nvPr>
            <p:ph idx="2" type="body"/>
          </p:nvPr>
        </p:nvSpPr>
        <p:spPr>
          <a:xfrm>
            <a:off x="6172200" y="1825625"/>
            <a:ext cx="5181600" cy="435133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1" name="Google Shape;51;p12"/>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2" name="Google Shape;52;p12"/>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3" name="Google Shape;53;p12"/>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54" name="Shape 54"/>
        <p:cNvGrpSpPr/>
        <p:nvPr/>
      </p:nvGrpSpPr>
      <p:grpSpPr>
        <a:xfrm>
          <a:off x="0" y="0"/>
          <a:ext cx="0" cy="0"/>
          <a:chOff x="0" y="0"/>
          <a:chExt cx="0" cy="0"/>
        </a:xfrm>
      </p:grpSpPr>
      <p:sp>
        <p:nvSpPr>
          <p:cNvPr id="55" name="Google Shape;55;p13"/>
          <p:cNvSpPr txBox="1"/>
          <p:nvPr>
            <p:ph type="title"/>
          </p:nvPr>
        </p:nvSpPr>
        <p:spPr>
          <a:xfrm>
            <a:off x="839788"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56" name="Google Shape;56;p13"/>
          <p:cNvSpPr txBox="1"/>
          <p:nvPr>
            <p:ph idx="1" type="body"/>
          </p:nvPr>
        </p:nvSpPr>
        <p:spPr>
          <a:xfrm>
            <a:off x="839788" y="1681163"/>
            <a:ext cx="5157787"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7" name="Google Shape;57;p13"/>
          <p:cNvSpPr txBox="1"/>
          <p:nvPr>
            <p:ph idx="2" type="body"/>
          </p:nvPr>
        </p:nvSpPr>
        <p:spPr>
          <a:xfrm>
            <a:off x="839788" y="2505075"/>
            <a:ext cx="5157787"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58" name="Google Shape;58;p13"/>
          <p:cNvSpPr txBox="1"/>
          <p:nvPr>
            <p:ph idx="3" type="body"/>
          </p:nvPr>
        </p:nvSpPr>
        <p:spPr>
          <a:xfrm>
            <a:off x="6172200" y="1681163"/>
            <a:ext cx="5183188" cy="823912"/>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2400"/>
              <a:buNone/>
              <a:defRPr b="1" sz="2400"/>
            </a:lvl1pPr>
            <a:lvl2pPr indent="-228600" lvl="1" marL="914400" algn="l">
              <a:lnSpc>
                <a:spcPct val="90000"/>
              </a:lnSpc>
              <a:spcBef>
                <a:spcPts val="500"/>
              </a:spcBef>
              <a:spcAft>
                <a:spcPts val="0"/>
              </a:spcAft>
              <a:buClr>
                <a:schemeClr val="dk1"/>
              </a:buClr>
              <a:buSzPts val="2000"/>
              <a:buNone/>
              <a:defRPr b="1" sz="2000"/>
            </a:lvl2pPr>
            <a:lvl3pPr indent="-228600" lvl="2" marL="1371600" algn="l">
              <a:lnSpc>
                <a:spcPct val="90000"/>
              </a:lnSpc>
              <a:spcBef>
                <a:spcPts val="500"/>
              </a:spcBef>
              <a:spcAft>
                <a:spcPts val="0"/>
              </a:spcAft>
              <a:buClr>
                <a:schemeClr val="dk1"/>
              </a:buClr>
              <a:buSzPts val="1800"/>
              <a:buNone/>
              <a:defRPr b="1" sz="1800"/>
            </a:lvl3pPr>
            <a:lvl4pPr indent="-228600" lvl="3" marL="1828800" algn="l">
              <a:lnSpc>
                <a:spcPct val="90000"/>
              </a:lnSpc>
              <a:spcBef>
                <a:spcPts val="500"/>
              </a:spcBef>
              <a:spcAft>
                <a:spcPts val="0"/>
              </a:spcAft>
              <a:buClr>
                <a:schemeClr val="dk1"/>
              </a:buClr>
              <a:buSzPts val="1600"/>
              <a:buNone/>
              <a:defRPr b="1" sz="1600"/>
            </a:lvl4pPr>
            <a:lvl5pPr indent="-228600" lvl="4" marL="2286000" algn="l">
              <a:lnSpc>
                <a:spcPct val="90000"/>
              </a:lnSpc>
              <a:spcBef>
                <a:spcPts val="500"/>
              </a:spcBef>
              <a:spcAft>
                <a:spcPts val="0"/>
              </a:spcAft>
              <a:buClr>
                <a:schemeClr val="dk1"/>
              </a:buClr>
              <a:buSzPts val="1600"/>
              <a:buNone/>
              <a:defRPr b="1" sz="1600"/>
            </a:lvl5pPr>
            <a:lvl6pPr indent="-228600" lvl="5" marL="2743200" algn="l">
              <a:lnSpc>
                <a:spcPct val="90000"/>
              </a:lnSpc>
              <a:spcBef>
                <a:spcPts val="500"/>
              </a:spcBef>
              <a:spcAft>
                <a:spcPts val="0"/>
              </a:spcAft>
              <a:buClr>
                <a:schemeClr val="dk1"/>
              </a:buClr>
              <a:buSzPts val="1600"/>
              <a:buNone/>
              <a:defRPr b="1" sz="1600"/>
            </a:lvl6pPr>
            <a:lvl7pPr indent="-228600" lvl="6" marL="3200400" algn="l">
              <a:lnSpc>
                <a:spcPct val="90000"/>
              </a:lnSpc>
              <a:spcBef>
                <a:spcPts val="500"/>
              </a:spcBef>
              <a:spcAft>
                <a:spcPts val="0"/>
              </a:spcAft>
              <a:buClr>
                <a:schemeClr val="dk1"/>
              </a:buClr>
              <a:buSzPts val="1600"/>
              <a:buNone/>
              <a:defRPr b="1" sz="1600"/>
            </a:lvl7pPr>
            <a:lvl8pPr indent="-228600" lvl="7" marL="3657600" algn="l">
              <a:lnSpc>
                <a:spcPct val="90000"/>
              </a:lnSpc>
              <a:spcBef>
                <a:spcPts val="500"/>
              </a:spcBef>
              <a:spcAft>
                <a:spcPts val="0"/>
              </a:spcAft>
              <a:buClr>
                <a:schemeClr val="dk1"/>
              </a:buClr>
              <a:buSzPts val="1600"/>
              <a:buNone/>
              <a:defRPr b="1" sz="1600"/>
            </a:lvl8pPr>
            <a:lvl9pPr indent="-228600" lvl="8" marL="4114800" algn="l">
              <a:lnSpc>
                <a:spcPct val="90000"/>
              </a:lnSpc>
              <a:spcBef>
                <a:spcPts val="500"/>
              </a:spcBef>
              <a:spcAft>
                <a:spcPts val="0"/>
              </a:spcAft>
              <a:buClr>
                <a:schemeClr val="dk1"/>
              </a:buClr>
              <a:buSzPts val="1600"/>
              <a:buNone/>
              <a:defRPr b="1" sz="1600"/>
            </a:lvl9pPr>
          </a:lstStyle>
          <a:p/>
        </p:txBody>
      </p:sp>
      <p:sp>
        <p:nvSpPr>
          <p:cNvPr id="59" name="Google Shape;59;p13"/>
          <p:cNvSpPr txBox="1"/>
          <p:nvPr>
            <p:ph idx="4" type="body"/>
          </p:nvPr>
        </p:nvSpPr>
        <p:spPr>
          <a:xfrm>
            <a:off x="6172200" y="2505075"/>
            <a:ext cx="5183188" cy="3684588"/>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60" name="Google Shape;60;p13"/>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1" name="Google Shape;61;p13"/>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2" name="Google Shape;62;p13"/>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63" name="Shape 63"/>
        <p:cNvGrpSpPr/>
        <p:nvPr/>
      </p:nvGrpSpPr>
      <p:grpSpPr>
        <a:xfrm>
          <a:off x="0" y="0"/>
          <a:ext cx="0" cy="0"/>
          <a:chOff x="0" y="0"/>
          <a:chExt cx="0" cy="0"/>
        </a:xfrm>
      </p:grpSpPr>
      <p:sp>
        <p:nvSpPr>
          <p:cNvPr id="64" name="Google Shape;64;p14"/>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5" name="Google Shape;65;p14"/>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6" name="Google Shape;66;p14"/>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67" name="Google Shape;67;p14"/>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68" name="Shape 68"/>
        <p:cNvGrpSpPr/>
        <p:nvPr/>
      </p:nvGrpSpPr>
      <p:grpSpPr>
        <a:xfrm>
          <a:off x="0" y="0"/>
          <a:ext cx="0" cy="0"/>
          <a:chOff x="0" y="0"/>
          <a:chExt cx="0" cy="0"/>
        </a:xfrm>
      </p:grpSpPr>
      <p:sp>
        <p:nvSpPr>
          <p:cNvPr id="69" name="Google Shape;69;p15"/>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0" name="Google Shape;70;p15"/>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1" name="Google Shape;71;p15"/>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72" name="Shape 72"/>
        <p:cNvGrpSpPr/>
        <p:nvPr/>
      </p:nvGrpSpPr>
      <p:grpSpPr>
        <a:xfrm>
          <a:off x="0" y="0"/>
          <a:ext cx="0" cy="0"/>
          <a:chOff x="0" y="0"/>
          <a:chExt cx="0" cy="0"/>
        </a:xfrm>
      </p:grpSpPr>
      <p:sp>
        <p:nvSpPr>
          <p:cNvPr id="73" name="Google Shape;73;p16"/>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4" name="Google Shape;74;p16"/>
          <p:cNvSpPr txBox="1"/>
          <p:nvPr>
            <p:ph idx="1" type="body"/>
          </p:nvPr>
        </p:nvSpPr>
        <p:spPr>
          <a:xfrm>
            <a:off x="5183188" y="987425"/>
            <a:ext cx="6172200" cy="4873625"/>
          </a:xfrm>
          <a:prstGeom prst="rect">
            <a:avLst/>
          </a:prstGeom>
          <a:noFill/>
          <a:ln>
            <a:noFill/>
          </a:ln>
        </p:spPr>
        <p:txBody>
          <a:bodyPr anchorCtr="0" anchor="t" bIns="45700" lIns="91425" spcFirstLastPara="1" rIns="91425" wrap="square" tIns="45700">
            <a:normAutofit/>
          </a:bodyPr>
          <a:lstStyle>
            <a:lvl1pPr indent="-431800" lvl="0" marL="457200" algn="l">
              <a:lnSpc>
                <a:spcPct val="90000"/>
              </a:lnSpc>
              <a:spcBef>
                <a:spcPts val="1000"/>
              </a:spcBef>
              <a:spcAft>
                <a:spcPts val="0"/>
              </a:spcAft>
              <a:buClr>
                <a:schemeClr val="dk1"/>
              </a:buClr>
              <a:buSzPts val="3200"/>
              <a:buChar char="•"/>
              <a:defRPr sz="3200"/>
            </a:lvl1pPr>
            <a:lvl2pPr indent="-406400" lvl="1" marL="914400" algn="l">
              <a:lnSpc>
                <a:spcPct val="90000"/>
              </a:lnSpc>
              <a:spcBef>
                <a:spcPts val="500"/>
              </a:spcBef>
              <a:spcAft>
                <a:spcPts val="0"/>
              </a:spcAft>
              <a:buClr>
                <a:schemeClr val="dk1"/>
              </a:buClr>
              <a:buSzPts val="2800"/>
              <a:buChar char="•"/>
              <a:defRPr sz="2800"/>
            </a:lvl2pPr>
            <a:lvl3pPr indent="-381000" lvl="2" marL="1371600" algn="l">
              <a:lnSpc>
                <a:spcPct val="90000"/>
              </a:lnSpc>
              <a:spcBef>
                <a:spcPts val="500"/>
              </a:spcBef>
              <a:spcAft>
                <a:spcPts val="0"/>
              </a:spcAft>
              <a:buClr>
                <a:schemeClr val="dk1"/>
              </a:buClr>
              <a:buSzPts val="2400"/>
              <a:buChar char="•"/>
              <a:defRPr sz="2400"/>
            </a:lvl3pPr>
            <a:lvl4pPr indent="-355600" lvl="3" marL="1828800" algn="l">
              <a:lnSpc>
                <a:spcPct val="90000"/>
              </a:lnSpc>
              <a:spcBef>
                <a:spcPts val="500"/>
              </a:spcBef>
              <a:spcAft>
                <a:spcPts val="0"/>
              </a:spcAft>
              <a:buClr>
                <a:schemeClr val="dk1"/>
              </a:buClr>
              <a:buSzPts val="2000"/>
              <a:buChar char="•"/>
              <a:defRPr sz="2000"/>
            </a:lvl4pPr>
            <a:lvl5pPr indent="-355600" lvl="4" marL="2286000" algn="l">
              <a:lnSpc>
                <a:spcPct val="90000"/>
              </a:lnSpc>
              <a:spcBef>
                <a:spcPts val="500"/>
              </a:spcBef>
              <a:spcAft>
                <a:spcPts val="0"/>
              </a:spcAft>
              <a:buClr>
                <a:schemeClr val="dk1"/>
              </a:buClr>
              <a:buSzPts val="2000"/>
              <a:buChar char="•"/>
              <a:defRPr sz="2000"/>
            </a:lvl5pPr>
            <a:lvl6pPr indent="-355600" lvl="5" marL="2743200" algn="l">
              <a:lnSpc>
                <a:spcPct val="90000"/>
              </a:lnSpc>
              <a:spcBef>
                <a:spcPts val="500"/>
              </a:spcBef>
              <a:spcAft>
                <a:spcPts val="0"/>
              </a:spcAft>
              <a:buClr>
                <a:schemeClr val="dk1"/>
              </a:buClr>
              <a:buSzPts val="2000"/>
              <a:buChar char="•"/>
              <a:defRPr sz="2000"/>
            </a:lvl6pPr>
            <a:lvl7pPr indent="-355600" lvl="6" marL="3200400" algn="l">
              <a:lnSpc>
                <a:spcPct val="90000"/>
              </a:lnSpc>
              <a:spcBef>
                <a:spcPts val="500"/>
              </a:spcBef>
              <a:spcAft>
                <a:spcPts val="0"/>
              </a:spcAft>
              <a:buClr>
                <a:schemeClr val="dk1"/>
              </a:buClr>
              <a:buSzPts val="2000"/>
              <a:buChar char="•"/>
              <a:defRPr sz="2000"/>
            </a:lvl7pPr>
            <a:lvl8pPr indent="-355600" lvl="7" marL="3657600" algn="l">
              <a:lnSpc>
                <a:spcPct val="90000"/>
              </a:lnSpc>
              <a:spcBef>
                <a:spcPts val="500"/>
              </a:spcBef>
              <a:spcAft>
                <a:spcPts val="0"/>
              </a:spcAft>
              <a:buClr>
                <a:schemeClr val="dk1"/>
              </a:buClr>
              <a:buSzPts val="2000"/>
              <a:buChar char="•"/>
              <a:defRPr sz="2000"/>
            </a:lvl8pPr>
            <a:lvl9pPr indent="-355600" lvl="8" marL="4114800" algn="l">
              <a:lnSpc>
                <a:spcPct val="90000"/>
              </a:lnSpc>
              <a:spcBef>
                <a:spcPts val="500"/>
              </a:spcBef>
              <a:spcAft>
                <a:spcPts val="0"/>
              </a:spcAft>
              <a:buClr>
                <a:schemeClr val="dk1"/>
              </a:buClr>
              <a:buSzPts val="2000"/>
              <a:buChar char="•"/>
              <a:defRPr sz="2000"/>
            </a:lvl9pPr>
          </a:lstStyle>
          <a:p/>
        </p:txBody>
      </p:sp>
      <p:sp>
        <p:nvSpPr>
          <p:cNvPr id="75" name="Google Shape;75;p16"/>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76" name="Google Shape;76;p16"/>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7" name="Google Shape;77;p16"/>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78" name="Google Shape;78;p16"/>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79" name="Shape 79"/>
        <p:cNvGrpSpPr/>
        <p:nvPr/>
      </p:nvGrpSpPr>
      <p:grpSpPr>
        <a:xfrm>
          <a:off x="0" y="0"/>
          <a:ext cx="0" cy="0"/>
          <a:chOff x="0" y="0"/>
          <a:chExt cx="0" cy="0"/>
        </a:xfrm>
      </p:grpSpPr>
      <p:sp>
        <p:nvSpPr>
          <p:cNvPr id="80" name="Google Shape;80;p1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1" name="Google Shape;81;p17"/>
          <p:cNvSpPr/>
          <p:nvPr>
            <p:ph idx="2" type="pic"/>
          </p:nvPr>
        </p:nvSpPr>
        <p:spPr>
          <a:xfrm>
            <a:off x="5183188" y="987425"/>
            <a:ext cx="6172200" cy="4873625"/>
          </a:xfrm>
          <a:prstGeom prst="rect">
            <a:avLst/>
          </a:prstGeom>
          <a:noFill/>
          <a:ln>
            <a:noFill/>
          </a:ln>
        </p:spPr>
      </p:sp>
      <p:sp>
        <p:nvSpPr>
          <p:cNvPr id="82" name="Google Shape;82;p17"/>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1000"/>
              </a:spcBef>
              <a:spcAft>
                <a:spcPts val="0"/>
              </a:spcAft>
              <a:buClr>
                <a:schemeClr val="dk1"/>
              </a:buClr>
              <a:buSzPts val="1600"/>
              <a:buNone/>
              <a:defRPr sz="1600"/>
            </a:lvl1pPr>
            <a:lvl2pPr indent="-228600" lvl="1" marL="914400" algn="l">
              <a:lnSpc>
                <a:spcPct val="90000"/>
              </a:lnSpc>
              <a:spcBef>
                <a:spcPts val="500"/>
              </a:spcBef>
              <a:spcAft>
                <a:spcPts val="0"/>
              </a:spcAft>
              <a:buClr>
                <a:schemeClr val="dk1"/>
              </a:buClr>
              <a:buSzPts val="1400"/>
              <a:buNone/>
              <a:defRPr sz="1400"/>
            </a:lvl2pPr>
            <a:lvl3pPr indent="-228600" lvl="2" marL="1371600" algn="l">
              <a:lnSpc>
                <a:spcPct val="90000"/>
              </a:lnSpc>
              <a:spcBef>
                <a:spcPts val="500"/>
              </a:spcBef>
              <a:spcAft>
                <a:spcPts val="0"/>
              </a:spcAft>
              <a:buClr>
                <a:schemeClr val="dk1"/>
              </a:buClr>
              <a:buSzPts val="1200"/>
              <a:buNone/>
              <a:defRPr sz="1200"/>
            </a:lvl3pPr>
            <a:lvl4pPr indent="-228600" lvl="3" marL="1828800" algn="l">
              <a:lnSpc>
                <a:spcPct val="90000"/>
              </a:lnSpc>
              <a:spcBef>
                <a:spcPts val="500"/>
              </a:spcBef>
              <a:spcAft>
                <a:spcPts val="0"/>
              </a:spcAft>
              <a:buClr>
                <a:schemeClr val="dk1"/>
              </a:buClr>
              <a:buSzPts val="1000"/>
              <a:buNone/>
              <a:defRPr sz="1000"/>
            </a:lvl4pPr>
            <a:lvl5pPr indent="-228600" lvl="4" marL="2286000" algn="l">
              <a:lnSpc>
                <a:spcPct val="90000"/>
              </a:lnSpc>
              <a:spcBef>
                <a:spcPts val="500"/>
              </a:spcBef>
              <a:spcAft>
                <a:spcPts val="0"/>
              </a:spcAft>
              <a:buClr>
                <a:schemeClr val="dk1"/>
              </a:buClr>
              <a:buSzPts val="1000"/>
              <a:buNone/>
              <a:defRPr sz="1000"/>
            </a:lvl5pPr>
            <a:lvl6pPr indent="-228600" lvl="5" marL="2743200" algn="l">
              <a:lnSpc>
                <a:spcPct val="90000"/>
              </a:lnSpc>
              <a:spcBef>
                <a:spcPts val="500"/>
              </a:spcBef>
              <a:spcAft>
                <a:spcPts val="0"/>
              </a:spcAft>
              <a:buClr>
                <a:schemeClr val="dk1"/>
              </a:buClr>
              <a:buSzPts val="1000"/>
              <a:buNone/>
              <a:defRPr sz="1000"/>
            </a:lvl6pPr>
            <a:lvl7pPr indent="-228600" lvl="6" marL="3200400" algn="l">
              <a:lnSpc>
                <a:spcPct val="90000"/>
              </a:lnSpc>
              <a:spcBef>
                <a:spcPts val="500"/>
              </a:spcBef>
              <a:spcAft>
                <a:spcPts val="0"/>
              </a:spcAft>
              <a:buClr>
                <a:schemeClr val="dk1"/>
              </a:buClr>
              <a:buSzPts val="1000"/>
              <a:buNone/>
              <a:defRPr sz="1000"/>
            </a:lvl7pPr>
            <a:lvl8pPr indent="-228600" lvl="7" marL="3657600" algn="l">
              <a:lnSpc>
                <a:spcPct val="90000"/>
              </a:lnSpc>
              <a:spcBef>
                <a:spcPts val="500"/>
              </a:spcBef>
              <a:spcAft>
                <a:spcPts val="0"/>
              </a:spcAft>
              <a:buClr>
                <a:schemeClr val="dk1"/>
              </a:buClr>
              <a:buSzPts val="1000"/>
              <a:buNone/>
              <a:defRPr sz="1000"/>
            </a:lvl8pPr>
            <a:lvl9pPr indent="-228600" lvl="8" marL="4114800" algn="l">
              <a:lnSpc>
                <a:spcPct val="90000"/>
              </a:lnSpc>
              <a:spcBef>
                <a:spcPts val="500"/>
              </a:spcBef>
              <a:spcAft>
                <a:spcPts val="0"/>
              </a:spcAft>
              <a:buClr>
                <a:schemeClr val="dk1"/>
              </a:buClr>
              <a:buSzPts val="1000"/>
              <a:buNone/>
              <a:defRPr sz="1000"/>
            </a:lvl9pPr>
          </a:lstStyle>
          <a:p/>
        </p:txBody>
      </p:sp>
      <p:sp>
        <p:nvSpPr>
          <p:cNvPr id="83" name="Google Shape;83;p17"/>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4" name="Google Shape;84;p17"/>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5" name="Google Shape;85;p17"/>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86" name="Shape 86"/>
        <p:cNvGrpSpPr/>
        <p:nvPr/>
      </p:nvGrpSpPr>
      <p:grpSpPr>
        <a:xfrm>
          <a:off x="0" y="0"/>
          <a:ext cx="0" cy="0"/>
          <a:chOff x="0" y="0"/>
          <a:chExt cx="0" cy="0"/>
        </a:xfrm>
      </p:grpSpPr>
      <p:sp>
        <p:nvSpPr>
          <p:cNvPr id="87" name="Google Shape;87;p18"/>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88" name="Google Shape;88;p18"/>
          <p:cNvSpPr txBox="1"/>
          <p:nvPr>
            <p:ph idx="1" type="body"/>
          </p:nvPr>
        </p:nvSpPr>
        <p:spPr>
          <a:xfrm rot="5400000">
            <a:off x="3920331" y="-1256506"/>
            <a:ext cx="4351338" cy="105156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89" name="Google Shape;89;p18"/>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0" name="Google Shape;90;p18"/>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1" name="Google Shape;91;p18"/>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92" name="Shape 92"/>
        <p:cNvGrpSpPr/>
        <p:nvPr/>
      </p:nvGrpSpPr>
      <p:grpSpPr>
        <a:xfrm>
          <a:off x="0" y="0"/>
          <a:ext cx="0" cy="0"/>
          <a:chOff x="0" y="0"/>
          <a:chExt cx="0" cy="0"/>
        </a:xfrm>
      </p:grpSpPr>
      <p:sp>
        <p:nvSpPr>
          <p:cNvPr id="93" name="Google Shape;93;p19"/>
          <p:cNvSpPr txBox="1"/>
          <p:nvPr>
            <p:ph type="title"/>
          </p:nvPr>
        </p:nvSpPr>
        <p:spPr>
          <a:xfrm rot="5400000">
            <a:off x="7133431" y="1956594"/>
            <a:ext cx="5811838" cy="2628900"/>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4" name="Google Shape;94;p19"/>
          <p:cNvSpPr txBox="1"/>
          <p:nvPr>
            <p:ph idx="1" type="body"/>
          </p:nvPr>
        </p:nvSpPr>
        <p:spPr>
          <a:xfrm rot="5400000">
            <a:off x="1799431" y="-596106"/>
            <a:ext cx="5811838" cy="7734300"/>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1000"/>
              </a:spcBef>
              <a:spcAft>
                <a:spcPts val="0"/>
              </a:spcAft>
              <a:buClr>
                <a:schemeClr val="dk1"/>
              </a:buClr>
              <a:buSzPts val="1800"/>
              <a:buChar char="•"/>
              <a:defRPr/>
            </a:lvl1pPr>
            <a:lvl2pPr indent="-342900" lvl="1" marL="914400" algn="l">
              <a:lnSpc>
                <a:spcPct val="90000"/>
              </a:lnSpc>
              <a:spcBef>
                <a:spcPts val="500"/>
              </a:spcBef>
              <a:spcAft>
                <a:spcPts val="0"/>
              </a:spcAft>
              <a:buClr>
                <a:schemeClr val="dk1"/>
              </a:buClr>
              <a:buSzPts val="1800"/>
              <a:buChar char="•"/>
              <a:defRPr/>
            </a:lvl2pPr>
            <a:lvl3pPr indent="-342900" lvl="2" marL="1371600" algn="l">
              <a:lnSpc>
                <a:spcPct val="90000"/>
              </a:lnSpc>
              <a:spcBef>
                <a:spcPts val="500"/>
              </a:spcBef>
              <a:spcAft>
                <a:spcPts val="0"/>
              </a:spcAft>
              <a:buClr>
                <a:schemeClr val="dk1"/>
              </a:buClr>
              <a:buSzPts val="1800"/>
              <a:buChar char="•"/>
              <a:defRPr/>
            </a:lvl3pPr>
            <a:lvl4pPr indent="-342900" lvl="3" marL="1828800" algn="l">
              <a:lnSpc>
                <a:spcPct val="90000"/>
              </a:lnSpc>
              <a:spcBef>
                <a:spcPts val="500"/>
              </a:spcBef>
              <a:spcAft>
                <a:spcPts val="0"/>
              </a:spcAft>
              <a:buClr>
                <a:schemeClr val="dk1"/>
              </a:buClr>
              <a:buSzPts val="1800"/>
              <a:buChar char="•"/>
              <a:defRPr/>
            </a:lvl4pPr>
            <a:lvl5pPr indent="-342900" lvl="4" marL="2286000" algn="l">
              <a:lnSpc>
                <a:spcPct val="90000"/>
              </a:lnSpc>
              <a:spcBef>
                <a:spcPts val="500"/>
              </a:spcBef>
              <a:spcAft>
                <a:spcPts val="0"/>
              </a:spcAft>
              <a:buClr>
                <a:schemeClr val="dk1"/>
              </a:buClr>
              <a:buSzPts val="1800"/>
              <a:buChar char="•"/>
              <a:defRPr/>
            </a:lvl5pPr>
            <a:lvl6pPr indent="-342900" lvl="5" marL="2743200" algn="l">
              <a:lnSpc>
                <a:spcPct val="90000"/>
              </a:lnSpc>
              <a:spcBef>
                <a:spcPts val="500"/>
              </a:spcBef>
              <a:spcAft>
                <a:spcPts val="0"/>
              </a:spcAft>
              <a:buClr>
                <a:schemeClr val="dk1"/>
              </a:buClr>
              <a:buSzPts val="1800"/>
              <a:buChar char="•"/>
              <a:defRPr/>
            </a:lvl6pPr>
            <a:lvl7pPr indent="-342900" lvl="6" marL="3200400" algn="l">
              <a:lnSpc>
                <a:spcPct val="90000"/>
              </a:lnSpc>
              <a:spcBef>
                <a:spcPts val="500"/>
              </a:spcBef>
              <a:spcAft>
                <a:spcPts val="0"/>
              </a:spcAft>
              <a:buClr>
                <a:schemeClr val="dk1"/>
              </a:buClr>
              <a:buSzPts val="1800"/>
              <a:buChar char="•"/>
              <a:defRPr/>
            </a:lvl7pPr>
            <a:lvl8pPr indent="-342900" lvl="7" marL="3657600" algn="l">
              <a:lnSpc>
                <a:spcPct val="90000"/>
              </a:lnSpc>
              <a:spcBef>
                <a:spcPts val="500"/>
              </a:spcBef>
              <a:spcAft>
                <a:spcPts val="0"/>
              </a:spcAft>
              <a:buClr>
                <a:schemeClr val="dk1"/>
              </a:buClr>
              <a:buSzPts val="1800"/>
              <a:buChar char="•"/>
              <a:defRPr/>
            </a:lvl8pPr>
            <a:lvl9pPr indent="-342900" lvl="8" marL="4114800" algn="l">
              <a:lnSpc>
                <a:spcPct val="90000"/>
              </a:lnSpc>
              <a:spcBef>
                <a:spcPts val="500"/>
              </a:spcBef>
              <a:spcAft>
                <a:spcPts val="0"/>
              </a:spcAft>
              <a:buClr>
                <a:schemeClr val="dk1"/>
              </a:buClr>
              <a:buSzPts val="1800"/>
              <a:buChar char="•"/>
              <a:defRPr/>
            </a:lvl9pPr>
          </a:lstStyle>
          <a:p/>
        </p:txBody>
      </p:sp>
      <p:sp>
        <p:nvSpPr>
          <p:cNvPr id="95" name="Google Shape;95;p19"/>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6" name="Google Shape;96;p19"/>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p:txBody>
      </p:sp>
      <p:sp>
        <p:nvSpPr>
          <p:cNvPr id="97" name="Google Shape;97;p19"/>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slideLayout" Target="../slideLayouts/slideLayout18.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1">
            <a:alphaModFix/>
          </a:blip>
          <a:stretch>
            <a:fillRect/>
          </a:stretch>
        </a:blipFill>
      </p:bgPr>
    </p:bg>
    <p:spTree>
      <p:nvGrpSpPr>
        <p:cNvPr id="9" name="Shape 9"/>
        <p:cNvGrpSpPr/>
        <p:nvPr/>
      </p:nvGrpSpPr>
      <p:grpSpPr>
        <a:xfrm>
          <a:off x="0" y="0"/>
          <a:ext cx="0" cy="0"/>
          <a:chOff x="0" y="0"/>
          <a:chExt cx="0" cy="0"/>
        </a:xfrm>
      </p:grpSpPr>
      <p:sp>
        <p:nvSpPr>
          <p:cNvPr id="10" name="Google Shape;10;p1"/>
          <p:cNvSpPr txBox="1"/>
          <p:nvPr>
            <p:ph type="title"/>
          </p:nvPr>
        </p:nvSpPr>
        <p:spPr>
          <a:xfrm>
            <a:off x="838200" y="365125"/>
            <a:ext cx="10515600" cy="1325563"/>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4400"/>
              <a:buFont typeface="Calibri"/>
              <a:buNone/>
              <a:defRPr b="0" i="0" sz="4400" u="none" cap="none" strike="noStrike">
                <a:solidFill>
                  <a:schemeClr val="dk1"/>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rgbClr val="000000"/>
                </a:solidFill>
                <a:latin typeface="Arial"/>
                <a:ea typeface="Arial"/>
                <a:cs typeface="Arial"/>
                <a:sym typeface="Arial"/>
              </a:defRPr>
            </a:lvl9pPr>
          </a:lstStyle>
          <a:p/>
        </p:txBody>
      </p:sp>
      <p:sp>
        <p:nvSpPr>
          <p:cNvPr id="11" name="Google Shape;11;p1"/>
          <p:cNvSpPr txBox="1"/>
          <p:nvPr>
            <p:ph idx="1" type="body"/>
          </p:nvPr>
        </p:nvSpPr>
        <p:spPr>
          <a:xfrm>
            <a:off x="838200" y="1825625"/>
            <a:ext cx="10515600" cy="4351338"/>
          </a:xfrm>
          <a:prstGeom prst="rect">
            <a:avLst/>
          </a:prstGeom>
          <a:noFill/>
          <a:ln>
            <a:noFill/>
          </a:ln>
        </p:spPr>
        <p:txBody>
          <a:bodyPr anchorCtr="0" anchor="t" bIns="45700" lIns="91425" spcFirstLastPara="1" rIns="91425" wrap="square" tIns="45700">
            <a:normAutofit/>
          </a:bodyPr>
          <a:lstStyle>
            <a:lvl1pPr indent="-406400" lvl="0" marL="457200" marR="0" rtl="0" algn="l">
              <a:lnSpc>
                <a:spcPct val="90000"/>
              </a:lnSpc>
              <a:spcBef>
                <a:spcPts val="100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1pPr>
            <a:lvl2pPr indent="-381000" lvl="1" marL="914400" marR="0" rtl="0" algn="l">
              <a:lnSpc>
                <a:spcPct val="90000"/>
              </a:lnSpc>
              <a:spcBef>
                <a:spcPts val="50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2pPr>
            <a:lvl3pPr indent="-355600" lvl="2" marL="1371600" marR="0" rtl="0" algn="l">
              <a:lnSpc>
                <a:spcPct val="90000"/>
              </a:lnSpc>
              <a:spcBef>
                <a:spcPts val="5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3pPr>
            <a:lvl4pPr indent="-342900" lvl="3" marL="1828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4pPr>
            <a:lvl5pPr indent="-342900" lvl="4" marL="22860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5pPr>
            <a:lvl6pPr indent="-342900" lvl="5" marL="27432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6pPr>
            <a:lvl7pPr indent="-342900" lvl="6" marL="32004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7pPr>
            <a:lvl8pPr indent="-342900" lvl="7" marL="36576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8pPr>
            <a:lvl9pPr indent="-342900" lvl="8" marL="4114800" marR="0" rtl="0" algn="l">
              <a:lnSpc>
                <a:spcPct val="90000"/>
              </a:lnSpc>
              <a:spcBef>
                <a:spcPts val="500"/>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9pPr>
          </a:lstStyle>
          <a:p/>
        </p:txBody>
      </p:sp>
      <p:sp>
        <p:nvSpPr>
          <p:cNvPr id="12" name="Google Shape;12;p1"/>
          <p:cNvSpPr txBox="1"/>
          <p:nvPr>
            <p:ph idx="10" type="dt"/>
          </p:nvPr>
        </p:nvSpPr>
        <p:spPr>
          <a:xfrm>
            <a:off x="838200" y="6356350"/>
            <a:ext cx="2743200" cy="365125"/>
          </a:xfrm>
          <a:prstGeom prst="rect">
            <a:avLst/>
          </a:prstGeom>
          <a:noFill/>
          <a:ln>
            <a:noFill/>
          </a:ln>
        </p:spPr>
        <p:txBody>
          <a:bodyPr anchorCtr="0" anchor="ctr" bIns="45700" lIns="91425" spcFirstLastPara="1" rIns="91425" wrap="square" tIns="45700">
            <a:noAutofit/>
          </a:bodyPr>
          <a:lstStyle>
            <a:lvl1pPr lvl="0" marR="0" rtl="0" algn="l">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3" name="Google Shape;13;p1"/>
          <p:cNvSpPr txBox="1"/>
          <p:nvPr>
            <p:ph idx="11" type="ftr"/>
          </p:nvPr>
        </p:nvSpPr>
        <p:spPr>
          <a:xfrm>
            <a:off x="4038600" y="6356350"/>
            <a:ext cx="4114800" cy="365125"/>
          </a:xfrm>
          <a:prstGeom prst="rect">
            <a:avLst/>
          </a:prstGeom>
          <a:noFill/>
          <a:ln>
            <a:noFill/>
          </a:ln>
        </p:spPr>
        <p:txBody>
          <a:bodyPr anchorCtr="0" anchor="ctr" bIns="45700" lIns="91425" spcFirstLastPara="1" rIns="91425" wrap="square" tIns="45700">
            <a:noAutofit/>
          </a:bodyPr>
          <a:lstStyle>
            <a:lvl1pPr lvl="0" marR="0" rtl="0" algn="ctr">
              <a:lnSpc>
                <a:spcPct val="100000"/>
              </a:lnSpc>
              <a:spcBef>
                <a:spcPts val="0"/>
              </a:spcBef>
              <a:spcAft>
                <a:spcPts val="0"/>
              </a:spcAft>
              <a:buClr>
                <a:srgbClr val="000000"/>
              </a:buClr>
              <a:buSzPts val="1400"/>
              <a:buFont typeface="Arial"/>
              <a:buNone/>
              <a:defRPr b="0" i="0" sz="1200" u="none" cap="none" strike="noStrike">
                <a:solidFill>
                  <a:srgbClr val="888888"/>
                </a:solidFill>
                <a:latin typeface="Calibri"/>
                <a:ea typeface="Calibri"/>
                <a:cs typeface="Calibri"/>
                <a:sym typeface="Calibri"/>
              </a:defRPr>
            </a:lvl1pPr>
            <a:lvl2pPr lvl="1"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2pPr>
            <a:lvl3pPr lvl="2"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3pPr>
            <a:lvl4pPr lvl="3"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4pPr>
            <a:lvl5pPr lvl="4"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5pPr>
            <a:lvl6pPr lvl="5"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6pPr>
            <a:lvl7pPr lvl="6"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7pPr>
            <a:lvl8pPr lvl="7"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8pPr>
            <a:lvl9pPr lvl="8" marR="0" rtl="0" algn="l">
              <a:lnSpc>
                <a:spcPct val="100000"/>
              </a:lnSpc>
              <a:spcBef>
                <a:spcPts val="0"/>
              </a:spcBef>
              <a:spcAft>
                <a:spcPts val="0"/>
              </a:spcAft>
              <a:buClr>
                <a:srgbClr val="000000"/>
              </a:buClr>
              <a:buSzPts val="1400"/>
              <a:buFont typeface="Arial"/>
              <a:buNone/>
              <a:defRPr b="0" i="0" sz="1800" u="none" cap="none" strike="noStrike">
                <a:solidFill>
                  <a:schemeClr val="dk1"/>
                </a:solidFill>
                <a:latin typeface="Calibri"/>
                <a:ea typeface="Calibri"/>
                <a:cs typeface="Calibri"/>
                <a:sym typeface="Calibri"/>
              </a:defRPr>
            </a:lvl9pPr>
          </a:lstStyle>
          <a:p/>
        </p:txBody>
      </p:sp>
      <p:sp>
        <p:nvSpPr>
          <p:cNvPr id="14" name="Google Shape;14;p1"/>
          <p:cNvSpPr txBox="1"/>
          <p:nvPr>
            <p:ph idx="12" type="sldNum"/>
          </p:nvPr>
        </p:nvSpPr>
        <p:spPr>
          <a:xfrm>
            <a:off x="8610600" y="6356350"/>
            <a:ext cx="2743200" cy="365125"/>
          </a:xfrm>
          <a:prstGeom prst="rect">
            <a:avLst/>
          </a:prstGeom>
          <a:noFill/>
          <a:ln>
            <a:noFill/>
          </a:ln>
        </p:spPr>
        <p:txBody>
          <a:bodyPr anchorCtr="0" anchor="ctr" bIns="45700" lIns="91425" spcFirstLastPara="1" rIns="91425" wrap="square" tIns="45700">
            <a:noAutofit/>
          </a:bodyPr>
          <a:lstStyle>
            <a:lvl1pPr indent="0" lvl="0"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1pPr>
            <a:lvl2pPr indent="0" lvl="1"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2pPr>
            <a:lvl3pPr indent="0" lvl="2"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3pPr>
            <a:lvl4pPr indent="0" lvl="3"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4pPr>
            <a:lvl5pPr indent="0" lvl="4"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5pPr>
            <a:lvl6pPr indent="0" lvl="5"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6pPr>
            <a:lvl7pPr indent="0" lvl="6"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7pPr>
            <a:lvl8pPr indent="0" lvl="7"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8pPr>
            <a:lvl9pPr indent="0" lvl="8" marL="0" marR="0" rtl="0" algn="r">
              <a:lnSpc>
                <a:spcPct val="100000"/>
              </a:lnSpc>
              <a:spcBef>
                <a:spcPts val="0"/>
              </a:spcBef>
              <a:spcAft>
                <a:spcPts val="0"/>
              </a:spcAft>
              <a:buClr>
                <a:srgbClr val="000000"/>
              </a:buClr>
              <a:buSzPts val="1200"/>
              <a:buFont typeface="Arial"/>
              <a:buNone/>
              <a:defRPr b="0" i="0" sz="12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 id="2147483665"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9.jpg"/><Relationship Id="rId4" Type="http://schemas.openxmlformats.org/officeDocument/2006/relationships/image" Target="../media/image3.png"/><Relationship Id="rId5" Type="http://schemas.openxmlformats.org/officeDocument/2006/relationships/image" Target="../media/image5.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 Id="rId3" Type="http://schemas.openxmlformats.org/officeDocument/2006/relationships/hyperlink" Target="https://novoresume.com/career-blog/how-long-should-a-cover-letter-be" TargetMode="External"/><Relationship Id="rId4" Type="http://schemas.openxmlformats.org/officeDocument/2006/relationships/image" Target="../media/image2.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 Id="rId3" Type="http://schemas.openxmlformats.org/officeDocument/2006/relationships/image" Target="../media/image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 Id="rId3" Type="http://schemas.openxmlformats.org/officeDocument/2006/relationships/image" Target="../media/image2.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 Id="rId3" Type="http://schemas.openxmlformats.org/officeDocument/2006/relationships/image" Target="../media/image2.png"/><Relationship Id="rId4" Type="http://schemas.openxmlformats.org/officeDocument/2006/relationships/image" Target="../media/image1.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 Id="rId3" Type="http://schemas.openxmlformats.org/officeDocument/2006/relationships/image" Target="../media/image2.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 Id="rId3" Type="http://schemas.openxmlformats.org/officeDocument/2006/relationships/image" Target="../media/image2.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 Id="rId3" Type="http://schemas.openxmlformats.org/officeDocument/2006/relationships/image" Target="../media/image2.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 Id="rId3" Type="http://schemas.openxmlformats.org/officeDocument/2006/relationships/image" Target="../media/image2.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 Id="rId3" Type="http://schemas.openxmlformats.org/officeDocument/2006/relationships/image" Target="../media/image2.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 Id="rId3" Type="http://schemas.openxmlformats.org/officeDocument/2006/relationships/hyperlink" Target="https://hbr.org/2015/07/recruiting-for-cultural-fit" TargetMode="External"/><Relationship Id="rId4" Type="http://schemas.openxmlformats.org/officeDocument/2006/relationships/image" Target="../media/image2.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 Id="rId3" Type="http://schemas.openxmlformats.org/officeDocument/2006/relationships/image" Target="../media/image2.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 Id="rId3" Type="http://schemas.openxmlformats.org/officeDocument/2006/relationships/image" Target="../media/image2.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 Id="rId3" Type="http://schemas.openxmlformats.org/officeDocument/2006/relationships/image" Target="../media/image2.pn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 Id="rId3" Type="http://schemas.openxmlformats.org/officeDocument/2006/relationships/image" Target="../media/image2.png"/></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 Id="rId3" Type="http://schemas.openxmlformats.org/officeDocument/2006/relationships/image" Target="../media/image2.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7.xml"/><Relationship Id="rId3" Type="http://schemas.openxmlformats.org/officeDocument/2006/relationships/image" Target="../media/image10.png"/><Relationship Id="rId4" Type="http://schemas.openxmlformats.org/officeDocument/2006/relationships/image" Target="../media/image3.png"/><Relationship Id="rId5" Type="http://schemas.openxmlformats.org/officeDocument/2006/relationships/image" Target="../media/image2.png"/><Relationship Id="rId6"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02" name="Shape 102"/>
        <p:cNvGrpSpPr/>
        <p:nvPr/>
      </p:nvGrpSpPr>
      <p:grpSpPr>
        <a:xfrm>
          <a:off x="0" y="0"/>
          <a:ext cx="0" cy="0"/>
          <a:chOff x="0" y="0"/>
          <a:chExt cx="0" cy="0"/>
        </a:xfrm>
      </p:grpSpPr>
      <p:sp>
        <p:nvSpPr>
          <p:cNvPr id="103" name="Google Shape;103;p20"/>
          <p:cNvSpPr/>
          <p:nvPr/>
        </p:nvSpPr>
        <p:spPr>
          <a:xfrm flipH="1" rot="10800000">
            <a:off x="-1" y="-43544"/>
            <a:ext cx="12191999" cy="5816453"/>
          </a:xfrm>
          <a:prstGeom prst="round1Rect">
            <a:avLst>
              <a:gd fmla="val 32222" name="adj"/>
            </a:avLst>
          </a:pr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pic>
        <p:nvPicPr>
          <p:cNvPr id="104" name="Google Shape;104;p20"/>
          <p:cNvPicPr preferRelativeResize="0"/>
          <p:nvPr>
            <p:ph idx="2" type="pic"/>
          </p:nvPr>
        </p:nvPicPr>
        <p:blipFill rotWithShape="1">
          <a:blip r:embed="rId3">
            <a:alphaModFix/>
          </a:blip>
          <a:srcRect b="0" l="4175" r="4175" t="0"/>
          <a:stretch/>
        </p:blipFill>
        <p:spPr>
          <a:xfrm>
            <a:off x="0" y="-43542"/>
            <a:ext cx="8659664" cy="5300798"/>
          </a:xfrm>
          <a:prstGeom prst="rect">
            <a:avLst/>
          </a:prstGeom>
          <a:solidFill>
            <a:srgbClr val="D8D8D8">
              <a:alpha val="49019"/>
            </a:srgbClr>
          </a:solidFill>
          <a:ln>
            <a:noFill/>
          </a:ln>
        </p:spPr>
      </p:pic>
      <p:sp>
        <p:nvSpPr>
          <p:cNvPr id="105" name="Google Shape;105;p20"/>
          <p:cNvSpPr txBox="1"/>
          <p:nvPr/>
        </p:nvSpPr>
        <p:spPr>
          <a:xfrm>
            <a:off x="6783773" y="2767210"/>
            <a:ext cx="4326300" cy="6309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chemeClr val="dk1"/>
              </a:buClr>
              <a:buSzPts val="4400"/>
              <a:buFont typeface="Arial"/>
              <a:buNone/>
            </a:pPr>
            <a:r>
              <a:rPr b="1" lang="en-US" sz="3500">
                <a:solidFill>
                  <a:srgbClr val="00B0F0"/>
                </a:solidFill>
                <a:latin typeface="Times New Roman"/>
                <a:ea typeface="Times New Roman"/>
                <a:cs typeface="Times New Roman"/>
                <a:sym typeface="Times New Roman"/>
              </a:rPr>
              <a:t>Cover Letter Writing</a:t>
            </a:r>
            <a:endParaRPr b="0" i="0" sz="1300" u="none" cap="none" strike="noStrike">
              <a:solidFill>
                <a:srgbClr val="000000"/>
              </a:solidFill>
              <a:latin typeface="Arial"/>
              <a:ea typeface="Arial"/>
              <a:cs typeface="Arial"/>
              <a:sym typeface="Arial"/>
            </a:endParaRPr>
          </a:p>
        </p:txBody>
      </p:sp>
      <p:sp>
        <p:nvSpPr>
          <p:cNvPr id="106" name="Google Shape;106;p20"/>
          <p:cNvSpPr/>
          <p:nvPr/>
        </p:nvSpPr>
        <p:spPr>
          <a:xfrm>
            <a:off x="6384738" y="4232260"/>
            <a:ext cx="3516600" cy="529200"/>
          </a:xfrm>
          <a:prstGeom prst="roundRect">
            <a:avLst>
              <a:gd fmla="val 16667" name="adj"/>
            </a:avLst>
          </a:prstGeom>
          <a:solidFill>
            <a:schemeClr val="lt1"/>
          </a:solidFill>
          <a:ln cap="flat" cmpd="sng" w="12700">
            <a:solidFill>
              <a:srgbClr val="8E5A6D"/>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2800"/>
              <a:buFont typeface="Arial"/>
              <a:buNone/>
            </a:pPr>
            <a:r>
              <a:rPr b="1" i="0" lang="en-US" sz="2800" u="none" cap="none" strike="noStrike">
                <a:solidFill>
                  <a:schemeClr val="dk1"/>
                </a:solidFill>
                <a:latin typeface="Times New Roman"/>
                <a:ea typeface="Times New Roman"/>
                <a:cs typeface="Times New Roman"/>
                <a:sym typeface="Times New Roman"/>
              </a:rPr>
              <a:t>Lecture </a:t>
            </a:r>
            <a:r>
              <a:rPr b="1" lang="en-US" sz="2800">
                <a:solidFill>
                  <a:schemeClr val="dk1"/>
                </a:solidFill>
                <a:latin typeface="Times New Roman"/>
                <a:ea typeface="Times New Roman"/>
                <a:cs typeface="Times New Roman"/>
                <a:sym typeface="Times New Roman"/>
              </a:rPr>
              <a:t>6</a:t>
            </a:r>
            <a:endParaRPr b="0" i="0" sz="1400" u="none" cap="none" strike="noStrike">
              <a:solidFill>
                <a:srgbClr val="000000"/>
              </a:solidFill>
              <a:latin typeface="Arial"/>
              <a:ea typeface="Arial"/>
              <a:cs typeface="Arial"/>
              <a:sym typeface="Arial"/>
            </a:endParaRPr>
          </a:p>
        </p:txBody>
      </p:sp>
      <p:sp>
        <p:nvSpPr>
          <p:cNvPr id="107" name="Google Shape;107;p20"/>
          <p:cNvSpPr txBox="1"/>
          <p:nvPr/>
        </p:nvSpPr>
        <p:spPr>
          <a:xfrm>
            <a:off x="6370225" y="4802550"/>
            <a:ext cx="2820000" cy="3078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400"/>
              <a:buFont typeface="Arial"/>
              <a:buNone/>
            </a:pPr>
            <a:r>
              <a:t/>
            </a:r>
            <a:endParaRPr b="0" i="0" sz="1400" u="none" cap="none" strike="noStrike">
              <a:solidFill>
                <a:srgbClr val="000000"/>
              </a:solidFill>
              <a:latin typeface="Arial"/>
              <a:ea typeface="Arial"/>
              <a:cs typeface="Arial"/>
              <a:sym typeface="Arial"/>
            </a:endParaRPr>
          </a:p>
        </p:txBody>
      </p:sp>
      <p:sp>
        <p:nvSpPr>
          <p:cNvPr id="108" name="Google Shape;108;p20"/>
          <p:cNvSpPr txBox="1"/>
          <p:nvPr/>
        </p:nvSpPr>
        <p:spPr>
          <a:xfrm>
            <a:off x="459185" y="6187539"/>
            <a:ext cx="4886463" cy="52322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800"/>
              <a:buFont typeface="Arial"/>
              <a:buNone/>
            </a:pPr>
            <a:r>
              <a:rPr b="1" i="0" lang="en-US" sz="2800" u="none" cap="none" strike="noStrike">
                <a:solidFill>
                  <a:srgbClr val="00B0F0"/>
                </a:solidFill>
                <a:latin typeface="Times New Roman"/>
                <a:ea typeface="Times New Roman"/>
                <a:cs typeface="Times New Roman"/>
                <a:sym typeface="Times New Roman"/>
              </a:rPr>
              <a:t>Ahmed Soliman</a:t>
            </a:r>
            <a:endParaRPr b="0" i="0" sz="1400" u="none" cap="none" strike="noStrike">
              <a:solidFill>
                <a:srgbClr val="000000"/>
              </a:solidFill>
              <a:latin typeface="Arial"/>
              <a:ea typeface="Arial"/>
              <a:cs typeface="Arial"/>
              <a:sym typeface="Arial"/>
            </a:endParaRPr>
          </a:p>
        </p:txBody>
      </p:sp>
      <p:sp>
        <p:nvSpPr>
          <p:cNvPr id="109" name="Google Shape;109;p20"/>
          <p:cNvSpPr txBox="1"/>
          <p:nvPr/>
        </p:nvSpPr>
        <p:spPr>
          <a:xfrm>
            <a:off x="459185" y="5830966"/>
            <a:ext cx="4886463" cy="461665"/>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2400"/>
              <a:buFont typeface="Arial"/>
              <a:buNone/>
            </a:pPr>
            <a:r>
              <a:rPr b="0" i="0" lang="en-US" sz="2400" u="none" cap="none" strike="noStrike">
                <a:solidFill>
                  <a:srgbClr val="00B0F0"/>
                </a:solidFill>
                <a:latin typeface="Times New Roman"/>
                <a:ea typeface="Times New Roman"/>
                <a:cs typeface="Times New Roman"/>
                <a:sym typeface="Times New Roman"/>
              </a:rPr>
              <a:t>Prepared by</a:t>
            </a:r>
            <a:endParaRPr b="0" i="0" sz="1400" u="none" cap="none" strike="noStrike">
              <a:solidFill>
                <a:srgbClr val="000000"/>
              </a:solidFill>
              <a:latin typeface="Arial"/>
              <a:ea typeface="Arial"/>
              <a:cs typeface="Arial"/>
              <a:sym typeface="Arial"/>
            </a:endParaRPr>
          </a:p>
        </p:txBody>
      </p:sp>
      <p:pic>
        <p:nvPicPr>
          <p:cNvPr id="110" name="Google Shape;110;p20"/>
          <p:cNvPicPr preferRelativeResize="0"/>
          <p:nvPr/>
        </p:nvPicPr>
        <p:blipFill rotWithShape="1">
          <a:blip r:embed="rId4">
            <a:alphaModFix/>
          </a:blip>
          <a:srcRect b="0" l="0" r="0" t="0"/>
          <a:stretch/>
        </p:blipFill>
        <p:spPr>
          <a:xfrm>
            <a:off x="313679" y="372325"/>
            <a:ext cx="2457656" cy="670874"/>
          </a:xfrm>
          <a:prstGeom prst="rect">
            <a:avLst/>
          </a:prstGeom>
          <a:noFill/>
          <a:ln>
            <a:noFill/>
          </a:ln>
        </p:spPr>
      </p:pic>
      <p:pic>
        <p:nvPicPr>
          <p:cNvPr id="111" name="Google Shape;111;p20"/>
          <p:cNvPicPr preferRelativeResize="0"/>
          <p:nvPr/>
        </p:nvPicPr>
        <p:blipFill rotWithShape="1">
          <a:blip r:embed="rId5">
            <a:alphaModFix/>
          </a:blip>
          <a:srcRect b="0" l="0" r="0" t="0"/>
          <a:stretch/>
        </p:blipFill>
        <p:spPr>
          <a:xfrm>
            <a:off x="9264625" y="248508"/>
            <a:ext cx="2470340" cy="1166001"/>
          </a:xfrm>
          <a:prstGeom prst="rect">
            <a:avLst/>
          </a:prstGeom>
          <a:noFill/>
          <a:ln>
            <a:noFill/>
          </a:ln>
        </p:spPr>
      </p:pic>
      <p:sp>
        <p:nvSpPr>
          <p:cNvPr id="112" name="Google Shape;112;p20"/>
          <p:cNvSpPr txBox="1"/>
          <p:nvPr/>
        </p:nvSpPr>
        <p:spPr>
          <a:xfrm>
            <a:off x="9264625" y="6292631"/>
            <a:ext cx="2616200" cy="40011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1"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16" name="Shape 116"/>
        <p:cNvGrpSpPr/>
        <p:nvPr/>
      </p:nvGrpSpPr>
      <p:grpSpPr>
        <a:xfrm>
          <a:off x="0" y="0"/>
          <a:ext cx="0" cy="0"/>
          <a:chOff x="0" y="0"/>
          <a:chExt cx="0" cy="0"/>
        </a:xfrm>
      </p:grpSpPr>
      <p:sp>
        <p:nvSpPr>
          <p:cNvPr id="117" name="Google Shape;117;p2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18" name="Google Shape;118;p21"/>
          <p:cNvSpPr txBox="1"/>
          <p:nvPr/>
        </p:nvSpPr>
        <p:spPr>
          <a:xfrm>
            <a:off x="2346900" y="1246400"/>
            <a:ext cx="8404800" cy="1077300"/>
          </a:xfrm>
          <a:prstGeom prst="rect">
            <a:avLst/>
          </a:prstGeom>
          <a:noFill/>
          <a:ln>
            <a:noFill/>
          </a:ln>
        </p:spPr>
        <p:txBody>
          <a:bodyPr anchorCtr="0" anchor="t" bIns="45700" lIns="91425" spcFirstLastPara="1" rIns="91425" wrap="square" tIns="45700">
            <a:spAutoFit/>
          </a:bodyPr>
          <a:lstStyle/>
          <a:p>
            <a:pPr indent="0" lvl="0" marL="0" rtl="0" algn="l">
              <a:spcBef>
                <a:spcPts val="0"/>
              </a:spcBef>
              <a:spcAft>
                <a:spcPts val="0"/>
              </a:spcAft>
              <a:buClr>
                <a:srgbClr val="313B47"/>
              </a:buClr>
              <a:buSzPts val="4400"/>
              <a:buFont typeface="Arial"/>
              <a:buNone/>
            </a:pPr>
            <a:r>
              <a:rPr b="1" lang="en-US" sz="3200">
                <a:solidFill>
                  <a:srgbClr val="FF0000"/>
                </a:solidFill>
              </a:rPr>
              <a:t>What is a Cover Letter? (and Why It’s Important)</a:t>
            </a:r>
            <a:endParaRPr sz="3200">
              <a:solidFill>
                <a:srgbClr val="FF0000"/>
              </a:solidFill>
              <a:latin typeface="Garamond"/>
              <a:ea typeface="Garamond"/>
              <a:cs typeface="Garamond"/>
              <a:sym typeface="Garamond"/>
            </a:endParaRPr>
          </a:p>
        </p:txBody>
      </p:sp>
      <p:sp>
        <p:nvSpPr>
          <p:cNvPr id="119" name="Google Shape;119;p2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20" name="Google Shape;120;p2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21" name="Google Shape;121;p2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22" name="Google Shape;122;p21"/>
          <p:cNvSpPr txBox="1"/>
          <p:nvPr/>
        </p:nvSpPr>
        <p:spPr>
          <a:xfrm>
            <a:off x="889000" y="2664825"/>
            <a:ext cx="9862800" cy="2872500"/>
          </a:xfrm>
          <a:prstGeom prst="rect">
            <a:avLst/>
          </a:prstGeom>
          <a:noFill/>
          <a:ln>
            <a:noFill/>
          </a:ln>
        </p:spPr>
        <p:txBody>
          <a:bodyPr anchorCtr="0" anchor="t" bIns="45700" lIns="91425" spcFirstLastPara="1" rIns="91425" wrap="square" tIns="45700">
            <a:spAutoFit/>
          </a:bodyPr>
          <a:lstStyle/>
          <a:p>
            <a:pPr indent="-311597" lvl="0" marL="285752" rtl="0" algn="l">
              <a:spcBef>
                <a:spcPts val="0"/>
              </a:spcBef>
              <a:spcAft>
                <a:spcPts val="0"/>
              </a:spcAft>
              <a:buClr>
                <a:srgbClr val="83992A"/>
              </a:buClr>
              <a:buSzPts val="2960"/>
              <a:buChar char="•"/>
            </a:pPr>
            <a:r>
              <a:rPr lang="en-US" sz="2600">
                <a:solidFill>
                  <a:srgbClr val="313B47"/>
                </a:solidFill>
              </a:rPr>
              <a:t>A cover letter is a one-page document that you submit as part of your job application (alongside your CV or Resume). </a:t>
            </a:r>
            <a:endParaRPr sz="2600">
              <a:solidFill>
                <a:srgbClr val="262626"/>
              </a:solidFill>
              <a:latin typeface="Garamond"/>
              <a:ea typeface="Garamond"/>
              <a:cs typeface="Garamond"/>
              <a:sym typeface="Garamond"/>
            </a:endParaRPr>
          </a:p>
          <a:p>
            <a:pPr indent="-311597" lvl="0" marL="285752" rtl="0" algn="l">
              <a:spcBef>
                <a:spcPts val="1045"/>
              </a:spcBef>
              <a:spcAft>
                <a:spcPts val="0"/>
              </a:spcAft>
              <a:buClr>
                <a:srgbClr val="83992A"/>
              </a:buClr>
              <a:buSzPts val="2960"/>
              <a:buChar char="•"/>
            </a:pPr>
            <a:r>
              <a:rPr lang="en-US" sz="2600">
                <a:solidFill>
                  <a:srgbClr val="313B47"/>
                </a:solidFill>
              </a:rPr>
              <a:t>Its purpose is to introduce you and briefly summarize your professional background. On average, your </a:t>
            </a:r>
            <a:r>
              <a:rPr lang="en-US" sz="2600" u="sng">
                <a:solidFill>
                  <a:srgbClr val="A8BF4D"/>
                </a:solidFill>
                <a:hlinkClick r:id="rId3">
                  <a:extLst>
                    <a:ext uri="{A12FA001-AC4F-418D-AE19-62706E023703}">
                      <ahyp:hlinkClr val="tx"/>
                    </a:ext>
                  </a:extLst>
                </a:hlinkClick>
              </a:rPr>
              <a:t>cover letter should be from 250 to 400 words long</a:t>
            </a:r>
            <a:r>
              <a:rPr lang="en-US" sz="2600">
                <a:solidFill>
                  <a:srgbClr val="313B47"/>
                </a:solidFill>
              </a:rPr>
              <a:t>.</a:t>
            </a:r>
            <a:endParaRPr sz="2600">
              <a:solidFill>
                <a:srgbClr val="262626"/>
              </a:solidFill>
              <a:latin typeface="Garamond"/>
              <a:ea typeface="Garamond"/>
              <a:cs typeface="Garamond"/>
              <a:sym typeface="Garamond"/>
            </a:endParaRPr>
          </a:p>
          <a:p>
            <a:pPr indent="0" lvl="0" marL="0" rtl="0" algn="l">
              <a:spcBef>
                <a:spcPts val="1045"/>
              </a:spcBef>
              <a:spcAft>
                <a:spcPts val="0"/>
              </a:spcAft>
              <a:buNone/>
            </a:pPr>
            <a:r>
              <a:t/>
            </a:r>
            <a:endParaRPr sz="2600">
              <a:solidFill>
                <a:srgbClr val="262626"/>
              </a:solidFill>
              <a:latin typeface="Garamond"/>
              <a:ea typeface="Garamond"/>
              <a:cs typeface="Garamond"/>
              <a:sym typeface="Garamond"/>
            </a:endParaRPr>
          </a:p>
        </p:txBody>
      </p:sp>
      <p:pic>
        <p:nvPicPr>
          <p:cNvPr id="123" name="Google Shape;123;p21"/>
          <p:cNvPicPr preferRelativeResize="0"/>
          <p:nvPr/>
        </p:nvPicPr>
        <p:blipFill rotWithShape="1">
          <a:blip r:embed="rId4">
            <a:alphaModFix/>
          </a:blip>
          <a:srcRect b="0" l="0" r="0" t="0"/>
          <a:stretch/>
        </p:blipFill>
        <p:spPr>
          <a:xfrm>
            <a:off x="9497088" y="87721"/>
            <a:ext cx="2383738" cy="1125123"/>
          </a:xfrm>
          <a:prstGeom prst="rect">
            <a:avLst/>
          </a:prstGeom>
          <a:noFill/>
          <a:ln>
            <a:noFill/>
          </a:ln>
        </p:spPr>
      </p:pic>
      <p:sp>
        <p:nvSpPr>
          <p:cNvPr id="124" name="Google Shape;124;p2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8" name="Shape 128"/>
        <p:cNvGrpSpPr/>
        <p:nvPr/>
      </p:nvGrpSpPr>
      <p:grpSpPr>
        <a:xfrm>
          <a:off x="0" y="0"/>
          <a:ext cx="0" cy="0"/>
          <a:chOff x="0" y="0"/>
          <a:chExt cx="0" cy="0"/>
        </a:xfrm>
      </p:grpSpPr>
      <p:sp>
        <p:nvSpPr>
          <p:cNvPr id="129" name="Google Shape;129;p2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0" name="Google Shape;130;p2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31" name="Google Shape;131;p2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32" name="Google Shape;132;p2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33" name="Google Shape;133;p2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34" name="Google Shape;134;p22"/>
          <p:cNvSpPr txBox="1"/>
          <p:nvPr/>
        </p:nvSpPr>
        <p:spPr>
          <a:xfrm>
            <a:off x="889000" y="2035000"/>
            <a:ext cx="9862800" cy="2738400"/>
          </a:xfrm>
          <a:prstGeom prst="rect">
            <a:avLst/>
          </a:prstGeom>
          <a:noFill/>
          <a:ln>
            <a:noFill/>
          </a:ln>
        </p:spPr>
        <p:txBody>
          <a:bodyPr anchorCtr="0" anchor="t" bIns="45700" lIns="91425" spcFirstLastPara="1" rIns="91425" wrap="square" tIns="45700">
            <a:spAutoFit/>
          </a:bodyPr>
          <a:lstStyle/>
          <a:p>
            <a:pPr indent="-311597" lvl="0" marL="285752" rtl="0" algn="l">
              <a:spcBef>
                <a:spcPts val="1045"/>
              </a:spcBef>
              <a:spcAft>
                <a:spcPts val="0"/>
              </a:spcAft>
              <a:buClr>
                <a:srgbClr val="83992A"/>
              </a:buClr>
              <a:buSzPts val="2960"/>
              <a:buChar char="•"/>
            </a:pPr>
            <a:r>
              <a:rPr lang="en-US" sz="2600">
                <a:solidFill>
                  <a:srgbClr val="313B47"/>
                </a:solidFill>
              </a:rPr>
              <a:t>A good cover letter can spark the HR manager’s interest and get them to read your resume. </a:t>
            </a:r>
            <a:endParaRPr sz="2600">
              <a:solidFill>
                <a:srgbClr val="262626"/>
              </a:solidFill>
              <a:latin typeface="Garamond"/>
              <a:ea typeface="Garamond"/>
              <a:cs typeface="Garamond"/>
              <a:sym typeface="Garamond"/>
            </a:endParaRPr>
          </a:p>
          <a:p>
            <a:pPr indent="-311597" lvl="0" marL="285752" rtl="0" algn="l">
              <a:spcBef>
                <a:spcPts val="1045"/>
              </a:spcBef>
              <a:spcAft>
                <a:spcPts val="0"/>
              </a:spcAft>
              <a:buClr>
                <a:srgbClr val="83992A"/>
              </a:buClr>
              <a:buSzPts val="2960"/>
              <a:buChar char="•"/>
            </a:pPr>
            <a:r>
              <a:rPr lang="en-US" sz="2600">
                <a:solidFill>
                  <a:srgbClr val="313B47"/>
                </a:solidFill>
              </a:rPr>
              <a:t>A bad cover letter, on the other hand, might mean that your application is going directly to the paper shredder. So, to make sure this doesn’t happen, it’s essential to know how to write a convincing cover letter.</a:t>
            </a:r>
            <a:endParaRPr sz="2600">
              <a:solidFill>
                <a:srgbClr val="262626"/>
              </a:solidFill>
              <a:latin typeface="Garamond"/>
              <a:ea typeface="Garamond"/>
              <a:cs typeface="Garamond"/>
              <a:sym typeface="Garamond"/>
            </a:endParaRPr>
          </a:p>
        </p:txBody>
      </p:sp>
      <p:pic>
        <p:nvPicPr>
          <p:cNvPr id="135" name="Google Shape;135;p22"/>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36" name="Google Shape;136;p2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0" name="Shape 140"/>
        <p:cNvGrpSpPr/>
        <p:nvPr/>
      </p:nvGrpSpPr>
      <p:grpSpPr>
        <a:xfrm>
          <a:off x="0" y="0"/>
          <a:ext cx="0" cy="0"/>
          <a:chOff x="0" y="0"/>
          <a:chExt cx="0" cy="0"/>
        </a:xfrm>
      </p:grpSpPr>
      <p:sp>
        <p:nvSpPr>
          <p:cNvPr id="141" name="Google Shape;141;p2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2" name="Google Shape;142;p23"/>
          <p:cNvSpPr txBox="1"/>
          <p:nvPr/>
        </p:nvSpPr>
        <p:spPr>
          <a:xfrm>
            <a:off x="2513150" y="1125275"/>
            <a:ext cx="6265200" cy="7695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Clr>
                <a:srgbClr val="2D2D2D"/>
              </a:buClr>
              <a:buSzPts val="4400"/>
              <a:buFont typeface="Noto Sans"/>
              <a:buNone/>
            </a:pPr>
            <a:r>
              <a:rPr b="1" lang="en-US" sz="4400">
                <a:solidFill>
                  <a:srgbClr val="FF0000"/>
                </a:solidFill>
                <a:latin typeface="Noto Sans"/>
                <a:ea typeface="Noto Sans"/>
                <a:cs typeface="Noto Sans"/>
                <a:sym typeface="Noto Sans"/>
              </a:rPr>
              <a:t>Cover letter forma</a:t>
            </a:r>
            <a:r>
              <a:rPr b="1" lang="en-US" sz="4400">
                <a:solidFill>
                  <a:srgbClr val="FF0000"/>
                </a:solidFill>
                <a:latin typeface="Noto Sans"/>
                <a:ea typeface="Noto Sans"/>
                <a:cs typeface="Noto Sans"/>
                <a:sym typeface="Noto Sans"/>
              </a:rPr>
              <a:t>t</a:t>
            </a:r>
            <a:endParaRPr sz="4400">
              <a:solidFill>
                <a:srgbClr val="FF0000"/>
              </a:solidFill>
              <a:latin typeface="Garamond"/>
              <a:ea typeface="Garamond"/>
              <a:cs typeface="Garamond"/>
              <a:sym typeface="Garamond"/>
            </a:endParaRPr>
          </a:p>
        </p:txBody>
      </p:sp>
      <p:sp>
        <p:nvSpPr>
          <p:cNvPr id="143" name="Google Shape;143;p2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44" name="Google Shape;144;p2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45" name="Google Shape;145;p2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46" name="Google Shape;146;p23"/>
          <p:cNvSpPr txBox="1"/>
          <p:nvPr/>
        </p:nvSpPr>
        <p:spPr>
          <a:xfrm>
            <a:off x="889000" y="2391850"/>
            <a:ext cx="9862800" cy="33345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lang="en-US" sz="2400">
                <a:solidFill>
                  <a:srgbClr val="2D2D2D"/>
                </a:solidFill>
                <a:latin typeface="Noto Sans"/>
                <a:ea typeface="Noto Sans"/>
                <a:cs typeface="Noto Sans"/>
                <a:sym typeface="Noto Sans"/>
              </a:rPr>
              <a:t>Header with date and contact information</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Salutation or greeting</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Opening paragraph</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Middle paragraph(s)</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Closing paragraph</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Letter ending and signature</a:t>
            </a:r>
            <a:endParaRPr/>
          </a:p>
        </p:txBody>
      </p:sp>
      <p:pic>
        <p:nvPicPr>
          <p:cNvPr id="147" name="Google Shape;147;p23"/>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48" name="Google Shape;148;p2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2" name="Shape 152"/>
        <p:cNvGrpSpPr/>
        <p:nvPr/>
      </p:nvGrpSpPr>
      <p:grpSpPr>
        <a:xfrm>
          <a:off x="0" y="0"/>
          <a:ext cx="0" cy="0"/>
          <a:chOff x="0" y="0"/>
          <a:chExt cx="0" cy="0"/>
        </a:xfrm>
      </p:grpSpPr>
      <p:sp>
        <p:nvSpPr>
          <p:cNvPr id="153" name="Google Shape;153;p2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4" name="Google Shape;154;p24"/>
          <p:cNvSpPr txBox="1"/>
          <p:nvPr/>
        </p:nvSpPr>
        <p:spPr>
          <a:xfrm>
            <a:off x="2102175" y="1212850"/>
            <a:ext cx="8579400" cy="1200600"/>
          </a:xfrm>
          <a:prstGeom prst="rect">
            <a:avLst/>
          </a:prstGeom>
          <a:noFill/>
          <a:ln>
            <a:noFill/>
          </a:ln>
        </p:spPr>
        <p:txBody>
          <a:bodyPr anchorCtr="0" anchor="t" bIns="45700" lIns="91425" spcFirstLastPara="1" rIns="91425" wrap="square" tIns="45700">
            <a:spAutoFit/>
          </a:bodyPr>
          <a:lstStyle/>
          <a:p>
            <a:pPr indent="0" lvl="0" marL="0" rtl="0" algn="ctr">
              <a:spcBef>
                <a:spcPts val="0"/>
              </a:spcBef>
              <a:spcAft>
                <a:spcPts val="0"/>
              </a:spcAft>
              <a:buClr>
                <a:srgbClr val="313B47"/>
              </a:buClr>
              <a:buSzPts val="4400"/>
              <a:buFont typeface="Arial"/>
              <a:buNone/>
            </a:pPr>
            <a:r>
              <a:rPr b="1" lang="en-US" sz="3600">
                <a:solidFill>
                  <a:srgbClr val="FF0000"/>
                </a:solidFill>
              </a:rPr>
              <a:t>How to Write the Perfect Cover Letter (And Get Hired!)</a:t>
            </a:r>
            <a:endParaRPr sz="3600">
              <a:solidFill>
                <a:srgbClr val="FF0000"/>
              </a:solidFill>
              <a:latin typeface="Garamond"/>
              <a:ea typeface="Garamond"/>
              <a:cs typeface="Garamond"/>
              <a:sym typeface="Garamond"/>
            </a:endParaRPr>
          </a:p>
        </p:txBody>
      </p:sp>
      <p:sp>
        <p:nvSpPr>
          <p:cNvPr id="155" name="Google Shape;155;p2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56" name="Google Shape;156;p2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57" name="Google Shape;157;p2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58" name="Google Shape;158;p24"/>
          <p:cNvSpPr txBox="1"/>
          <p:nvPr/>
        </p:nvSpPr>
        <p:spPr>
          <a:xfrm>
            <a:off x="889000" y="2391850"/>
            <a:ext cx="9862800" cy="8865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b="1" lang="en-US" sz="2400">
                <a:solidFill>
                  <a:srgbClr val="313B47"/>
                </a:solidFill>
              </a:rPr>
              <a:t>1- Start the Cover Letter with a Header</a:t>
            </a:r>
            <a:endParaRPr b="1" sz="2400">
              <a:solidFill>
                <a:srgbClr val="313B47"/>
              </a:solidFill>
            </a:endParaRPr>
          </a:p>
          <a:p>
            <a:pPr indent="0" lvl="0" marL="285752" rtl="0" algn="l">
              <a:spcBef>
                <a:spcPts val="0"/>
              </a:spcBef>
              <a:spcAft>
                <a:spcPts val="0"/>
              </a:spcAft>
              <a:buNone/>
            </a:pPr>
            <a:r>
              <a:t/>
            </a:r>
            <a:endParaRPr b="1" sz="2400">
              <a:solidFill>
                <a:srgbClr val="313B47"/>
              </a:solidFill>
            </a:endParaRPr>
          </a:p>
        </p:txBody>
      </p:sp>
      <p:pic>
        <p:nvPicPr>
          <p:cNvPr id="159" name="Google Shape;159;p24"/>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60" name="Google Shape;160;p2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161" name="Google Shape;161;p24"/>
          <p:cNvPicPr preferRelativeResize="0"/>
          <p:nvPr/>
        </p:nvPicPr>
        <p:blipFill rotWithShape="1">
          <a:blip r:embed="rId4">
            <a:alphaModFix/>
          </a:blip>
          <a:srcRect b="0" l="0" r="0" t="0"/>
          <a:stretch/>
        </p:blipFill>
        <p:spPr>
          <a:xfrm>
            <a:off x="4638261" y="3113988"/>
            <a:ext cx="6559826" cy="2761881"/>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5" name="Shape 165"/>
        <p:cNvGrpSpPr/>
        <p:nvPr/>
      </p:nvGrpSpPr>
      <p:grpSpPr>
        <a:xfrm>
          <a:off x="0" y="0"/>
          <a:ext cx="0" cy="0"/>
          <a:chOff x="0" y="0"/>
          <a:chExt cx="0" cy="0"/>
        </a:xfrm>
      </p:grpSpPr>
      <p:sp>
        <p:nvSpPr>
          <p:cNvPr id="166" name="Google Shape;166;p2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7" name="Google Shape;167;p25"/>
          <p:cNvSpPr txBox="1"/>
          <p:nvPr/>
        </p:nvSpPr>
        <p:spPr>
          <a:xfrm>
            <a:off x="2569150" y="1212850"/>
            <a:ext cx="8672400" cy="4311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313B47"/>
              </a:buClr>
              <a:buSzPts val="2201"/>
              <a:buFont typeface="Arial"/>
              <a:buNone/>
            </a:pPr>
            <a:r>
              <a:rPr b="1" lang="en-US" sz="2201">
                <a:solidFill>
                  <a:srgbClr val="313B47"/>
                </a:solidFill>
              </a:rPr>
              <a:t>Here, you want to include all essential information, including:</a:t>
            </a:r>
            <a:endParaRPr b="1" sz="4400">
              <a:solidFill>
                <a:srgbClr val="262626"/>
              </a:solidFill>
              <a:latin typeface="Garamond"/>
              <a:ea typeface="Garamond"/>
              <a:cs typeface="Garamond"/>
              <a:sym typeface="Garamond"/>
            </a:endParaRPr>
          </a:p>
        </p:txBody>
      </p:sp>
      <p:sp>
        <p:nvSpPr>
          <p:cNvPr id="168" name="Google Shape;168;p2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69" name="Google Shape;169;p2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70" name="Google Shape;170;p2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71" name="Google Shape;171;p25"/>
          <p:cNvSpPr txBox="1"/>
          <p:nvPr/>
        </p:nvSpPr>
        <p:spPr>
          <a:xfrm>
            <a:off x="889000" y="2391850"/>
            <a:ext cx="9862800" cy="38427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lang="en-US" sz="2400">
                <a:solidFill>
                  <a:srgbClr val="313B47"/>
                </a:solidFill>
              </a:rPr>
              <a:t>Full Name</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Phone Number</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Email</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Date</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Name of the hiring manager / their professional title</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Name of the company you’re applying to</a:t>
            </a:r>
            <a:endParaRPr sz="2400">
              <a:solidFill>
                <a:srgbClr val="262626"/>
              </a:solidFill>
              <a:latin typeface="Garamond"/>
              <a:ea typeface="Garamond"/>
              <a:cs typeface="Garamond"/>
              <a:sym typeface="Garamond"/>
            </a:endParaRPr>
          </a:p>
          <a:p>
            <a:pPr indent="-110492" lvl="0" marL="285752" rtl="0" algn="l">
              <a:spcBef>
                <a:spcPts val="1081"/>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172" name="Google Shape;172;p2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73" name="Google Shape;173;p2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6"/>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79" name="Google Shape;179;p26"/>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80" name="Google Shape;180;p26"/>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81" name="Google Shape;181;p26"/>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82" name="Google Shape;182;p26"/>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83" name="Google Shape;183;p26"/>
          <p:cNvSpPr txBox="1"/>
          <p:nvPr/>
        </p:nvSpPr>
        <p:spPr>
          <a:xfrm>
            <a:off x="889000" y="2391850"/>
            <a:ext cx="9862800" cy="27156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b="1" lang="en-US" sz="2400">
                <a:solidFill>
                  <a:srgbClr val="2D2D2D"/>
                </a:solidFill>
                <a:latin typeface="Noto Sans"/>
                <a:ea typeface="Noto Sans"/>
                <a:cs typeface="Noto Sans"/>
                <a:sym typeface="Noto Sans"/>
              </a:rPr>
              <a:t>2. Include a greeting</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2D2D2D"/>
                </a:solidFill>
                <a:latin typeface="Noto Sans"/>
                <a:ea typeface="Noto Sans"/>
                <a:cs typeface="Noto Sans"/>
                <a:sym typeface="Noto Sans"/>
              </a:rPr>
              <a:t>Example greetings:</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i="1" lang="en-US" sz="2400">
                <a:solidFill>
                  <a:srgbClr val="2D2D2D"/>
                </a:solidFill>
                <a:latin typeface="Noto Sans"/>
                <a:ea typeface="Noto Sans"/>
                <a:cs typeface="Noto Sans"/>
                <a:sym typeface="Noto Sans"/>
              </a:rPr>
              <a:t>Dear Hiring Manager,</a:t>
            </a:r>
            <a:endParaRPr sz="2400">
              <a:solidFill>
                <a:srgbClr val="2D2D2D"/>
              </a:solidFill>
              <a:latin typeface="Noto Sans"/>
              <a:ea typeface="Noto Sans"/>
              <a:cs typeface="Noto Sans"/>
              <a:sym typeface="Noto Sans"/>
            </a:endParaRPr>
          </a:p>
          <a:p>
            <a:pPr indent="-285752" lvl="0" marL="285752" rtl="0" algn="l">
              <a:spcBef>
                <a:spcPts val="1081"/>
              </a:spcBef>
              <a:spcAft>
                <a:spcPts val="0"/>
              </a:spcAft>
              <a:buClr>
                <a:srgbClr val="83992A"/>
              </a:buClr>
              <a:buSzPts val="2760"/>
              <a:buChar char="•"/>
            </a:pPr>
            <a:r>
              <a:rPr i="1" lang="en-US" sz="2400">
                <a:solidFill>
                  <a:srgbClr val="2D2D2D"/>
                </a:solidFill>
                <a:latin typeface="Noto Sans"/>
                <a:ea typeface="Noto Sans"/>
                <a:cs typeface="Noto Sans"/>
                <a:sym typeface="Noto Sans"/>
              </a:rPr>
              <a:t>Dear Tyler Wallace,</a:t>
            </a:r>
            <a:endParaRPr sz="2400">
              <a:solidFill>
                <a:srgbClr val="2D2D2D"/>
              </a:solidFill>
              <a:latin typeface="Noto Sans"/>
              <a:ea typeface="Noto Sans"/>
              <a:cs typeface="Noto Sans"/>
              <a:sym typeface="Noto Sans"/>
            </a:endParaRPr>
          </a:p>
          <a:p>
            <a:pPr indent="-110492" lvl="0" marL="285752" rtl="0" algn="l">
              <a:spcBef>
                <a:spcPts val="1081"/>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184" name="Google Shape;184;p26"/>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85" name="Google Shape;185;p26"/>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9" name="Shape 189"/>
        <p:cNvGrpSpPr/>
        <p:nvPr/>
      </p:nvGrpSpPr>
      <p:grpSpPr>
        <a:xfrm>
          <a:off x="0" y="0"/>
          <a:ext cx="0" cy="0"/>
          <a:chOff x="0" y="0"/>
          <a:chExt cx="0" cy="0"/>
        </a:xfrm>
      </p:grpSpPr>
      <p:sp>
        <p:nvSpPr>
          <p:cNvPr id="190" name="Google Shape;190;p27"/>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1" name="Google Shape;191;p27"/>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192" name="Google Shape;192;p27"/>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193" name="Google Shape;193;p27"/>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194" name="Google Shape;194;p27"/>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195" name="Google Shape;195;p27"/>
          <p:cNvSpPr txBox="1"/>
          <p:nvPr/>
        </p:nvSpPr>
        <p:spPr>
          <a:xfrm>
            <a:off x="889000" y="2391850"/>
            <a:ext cx="9862800" cy="14502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b="1" lang="en-US" sz="2400">
                <a:solidFill>
                  <a:srgbClr val="313B47"/>
                </a:solidFill>
              </a:rPr>
              <a:t>3- Write an Attention-Grabbing Introduction</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So, it’s essential to catch their attention from the </a:t>
            </a:r>
            <a:r>
              <a:rPr b="1" lang="en-US" sz="2400">
                <a:solidFill>
                  <a:srgbClr val="313B47"/>
                </a:solidFill>
              </a:rPr>
              <a:t>very first paragraph</a:t>
            </a:r>
            <a:r>
              <a:rPr lang="en-US" sz="2400">
                <a:solidFill>
                  <a:srgbClr val="313B47"/>
                </a:solidFill>
              </a:rPr>
              <a:t>.</a:t>
            </a:r>
            <a:endParaRPr sz="2400">
              <a:solidFill>
                <a:srgbClr val="262626"/>
              </a:solidFill>
              <a:latin typeface="Garamond"/>
              <a:ea typeface="Garamond"/>
              <a:cs typeface="Garamond"/>
              <a:sym typeface="Garamond"/>
            </a:endParaRPr>
          </a:p>
        </p:txBody>
      </p:sp>
      <p:pic>
        <p:nvPicPr>
          <p:cNvPr id="196" name="Google Shape;196;p27"/>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197" name="Google Shape;197;p27"/>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28"/>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3" name="Google Shape;203;p28"/>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04" name="Google Shape;204;p28"/>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05" name="Google Shape;205;p28"/>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06" name="Google Shape;206;p28"/>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07" name="Google Shape;207;p28"/>
          <p:cNvSpPr txBox="1"/>
          <p:nvPr/>
        </p:nvSpPr>
        <p:spPr>
          <a:xfrm>
            <a:off x="889000" y="2136050"/>
            <a:ext cx="9862800" cy="39993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b="1" lang="en-US" sz="2400">
                <a:solidFill>
                  <a:srgbClr val="313B47"/>
                </a:solidFill>
              </a:rPr>
              <a:t>4- Explain why you’re the perfect person for the job</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This is where you show off your professional skills and convince the HR manager that you’re a better fit for the job than all the other applicants.</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lang="en-US" sz="2400">
                <a:solidFill>
                  <a:srgbClr val="313B47"/>
                </a:solidFill>
              </a:rPr>
              <a:t>But first things first - before you even write anything, you need to learn what the most important requirements for the role are. So, open up the job ad and identify which of the responsibilities are the most critical.</a:t>
            </a:r>
            <a:endParaRPr sz="2400">
              <a:solidFill>
                <a:srgbClr val="262626"/>
              </a:solidFill>
              <a:latin typeface="Garamond"/>
              <a:ea typeface="Garamond"/>
              <a:cs typeface="Garamond"/>
              <a:sym typeface="Garamond"/>
            </a:endParaRPr>
          </a:p>
          <a:p>
            <a:pPr indent="-110492" lvl="0" marL="285752" rtl="0" algn="l">
              <a:spcBef>
                <a:spcPts val="1081"/>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208" name="Google Shape;208;p28"/>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09" name="Google Shape;209;p28"/>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3" name="Shape 213"/>
        <p:cNvGrpSpPr/>
        <p:nvPr/>
      </p:nvGrpSpPr>
      <p:grpSpPr>
        <a:xfrm>
          <a:off x="0" y="0"/>
          <a:ext cx="0" cy="0"/>
          <a:chOff x="0" y="0"/>
          <a:chExt cx="0" cy="0"/>
        </a:xfrm>
      </p:grpSpPr>
      <p:sp>
        <p:nvSpPr>
          <p:cNvPr id="214" name="Google Shape;214;p29"/>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5" name="Google Shape;215;p29"/>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16" name="Google Shape;216;p29"/>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17" name="Google Shape;217;p29"/>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18" name="Google Shape;218;p29"/>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19" name="Google Shape;219;p29"/>
          <p:cNvSpPr txBox="1"/>
          <p:nvPr/>
        </p:nvSpPr>
        <p:spPr>
          <a:xfrm>
            <a:off x="889000" y="2202950"/>
            <a:ext cx="9862800" cy="2835600"/>
          </a:xfrm>
          <a:prstGeom prst="rect">
            <a:avLst/>
          </a:prstGeom>
          <a:noFill/>
          <a:ln>
            <a:noFill/>
          </a:ln>
        </p:spPr>
        <p:txBody>
          <a:bodyPr anchorCtr="0" anchor="t" bIns="45700" lIns="91425" spcFirstLastPara="1" rIns="91425" wrap="square" tIns="45700">
            <a:spAutoFit/>
          </a:bodyPr>
          <a:lstStyle/>
          <a:p>
            <a:pPr indent="-338330" lvl="0" marL="285752" rtl="0" algn="l">
              <a:spcBef>
                <a:spcPts val="0"/>
              </a:spcBef>
              <a:spcAft>
                <a:spcPts val="0"/>
              </a:spcAft>
              <a:buClr>
                <a:srgbClr val="83992A"/>
              </a:buClr>
              <a:buSzPts val="2760"/>
              <a:buChar char="•"/>
            </a:pPr>
            <a:r>
              <a:rPr b="1" lang="en-US" sz="2400">
                <a:solidFill>
                  <a:srgbClr val="313B47"/>
                </a:solidFill>
              </a:rPr>
              <a:t>5- Explain why you’re a good fit for the company</a:t>
            </a:r>
            <a:endParaRPr sz="2400">
              <a:solidFill>
                <a:srgbClr val="262626"/>
              </a:solidFill>
              <a:latin typeface="Garamond"/>
              <a:ea typeface="Garamond"/>
              <a:cs typeface="Garamond"/>
              <a:sym typeface="Garamond"/>
            </a:endParaRPr>
          </a:p>
          <a:p>
            <a:pPr indent="-338330" lvl="0" marL="285752" rtl="0" algn="l">
              <a:spcBef>
                <a:spcPts val="937"/>
              </a:spcBef>
              <a:spcAft>
                <a:spcPts val="0"/>
              </a:spcAft>
              <a:buClr>
                <a:srgbClr val="83992A"/>
              </a:buClr>
              <a:buSzPts val="2760"/>
              <a:buChar char="•"/>
            </a:pPr>
            <a:r>
              <a:rPr lang="en-US" sz="2400">
                <a:solidFill>
                  <a:srgbClr val="313B47"/>
                </a:solidFill>
              </a:rPr>
              <a:t>Once you’ve written the last paragraph, you might be thinking - I’m a shoo-in for the job! What else do I need to write? I’ll just wrap up the cover letter and hit that sweet </a:t>
            </a:r>
            <a:r>
              <a:rPr b="1" lang="en-US" sz="2400">
                <a:solidFill>
                  <a:srgbClr val="313B47"/>
                </a:solidFill>
              </a:rPr>
              <a:t>SEND</a:t>
            </a:r>
            <a:r>
              <a:rPr lang="en-US" sz="2400">
                <a:solidFill>
                  <a:srgbClr val="313B47"/>
                </a:solidFill>
              </a:rPr>
              <a:t> button.</a:t>
            </a:r>
            <a:endParaRPr sz="2400">
              <a:solidFill>
                <a:srgbClr val="262626"/>
              </a:solidFill>
              <a:latin typeface="Garamond"/>
              <a:ea typeface="Garamond"/>
              <a:cs typeface="Garamond"/>
              <a:sym typeface="Garamond"/>
            </a:endParaRPr>
          </a:p>
          <a:p>
            <a:pPr indent="-338330" lvl="0" marL="285752" rtl="0" algn="l">
              <a:spcBef>
                <a:spcPts val="937"/>
              </a:spcBef>
              <a:spcAft>
                <a:spcPts val="0"/>
              </a:spcAft>
              <a:buClr>
                <a:srgbClr val="83992A"/>
              </a:buClr>
              <a:buSzPts val="2760"/>
              <a:buChar char="•"/>
            </a:pPr>
            <a:r>
              <a:rPr lang="en-US" sz="2400">
                <a:solidFill>
                  <a:srgbClr val="313B47"/>
                </a:solidFill>
              </a:rPr>
              <a:t>Well, no. You’re not quite there yet.</a:t>
            </a:r>
            <a:endParaRPr sz="2400">
              <a:solidFill>
                <a:srgbClr val="262626"/>
              </a:solidFill>
              <a:latin typeface="Garamond"/>
              <a:ea typeface="Garamond"/>
              <a:cs typeface="Garamond"/>
              <a:sym typeface="Garamond"/>
            </a:endParaRPr>
          </a:p>
          <a:p>
            <a:pPr indent="-163070" lvl="0" marL="285752" rtl="0" algn="l">
              <a:spcBef>
                <a:spcPts val="937"/>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220" name="Google Shape;220;p29"/>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21" name="Google Shape;221;p29"/>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5" name="Shape 225"/>
        <p:cNvGrpSpPr/>
        <p:nvPr/>
      </p:nvGrpSpPr>
      <p:grpSpPr>
        <a:xfrm>
          <a:off x="0" y="0"/>
          <a:ext cx="0" cy="0"/>
          <a:chOff x="0" y="0"/>
          <a:chExt cx="0" cy="0"/>
        </a:xfrm>
      </p:grpSpPr>
      <p:sp>
        <p:nvSpPr>
          <p:cNvPr id="226" name="Google Shape;226;p30"/>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7" name="Google Shape;227;p30"/>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28" name="Google Shape;228;p30"/>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29" name="Google Shape;229;p30"/>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30" name="Google Shape;230;p30"/>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31" name="Google Shape;231;p30"/>
          <p:cNvSpPr txBox="1"/>
          <p:nvPr/>
        </p:nvSpPr>
        <p:spPr>
          <a:xfrm>
            <a:off x="889000" y="2101500"/>
            <a:ext cx="9862800" cy="3943800"/>
          </a:xfrm>
          <a:prstGeom prst="rect">
            <a:avLst/>
          </a:prstGeom>
          <a:noFill/>
          <a:ln>
            <a:noFill/>
          </a:ln>
        </p:spPr>
        <p:txBody>
          <a:bodyPr anchorCtr="0" anchor="t" bIns="45700" lIns="91425" spcFirstLastPara="1" rIns="91425" wrap="square" tIns="45700">
            <a:spAutoFit/>
          </a:bodyPr>
          <a:lstStyle/>
          <a:p>
            <a:pPr indent="-338330" lvl="0" marL="285752" rtl="0" algn="l">
              <a:spcBef>
                <a:spcPts val="937"/>
              </a:spcBef>
              <a:spcAft>
                <a:spcPts val="0"/>
              </a:spcAft>
              <a:buClr>
                <a:srgbClr val="83992A"/>
              </a:buClr>
              <a:buSzPts val="2760"/>
              <a:buChar char="•"/>
            </a:pPr>
            <a:r>
              <a:rPr lang="en-US" sz="2400">
                <a:solidFill>
                  <a:srgbClr val="313B47"/>
                </a:solidFill>
              </a:rPr>
              <a:t>The HR manager doesn’t only look at whether you’ll be good at the job or not. They’re looking for someone that’s also a good fit for the company culture.</a:t>
            </a:r>
            <a:endParaRPr sz="2400">
              <a:solidFill>
                <a:srgbClr val="262626"/>
              </a:solidFill>
              <a:latin typeface="Garamond"/>
              <a:ea typeface="Garamond"/>
              <a:cs typeface="Garamond"/>
              <a:sym typeface="Garamond"/>
            </a:endParaRPr>
          </a:p>
          <a:p>
            <a:pPr indent="-338330" lvl="0" marL="285752" rtl="0" algn="l">
              <a:spcBef>
                <a:spcPts val="937"/>
              </a:spcBef>
              <a:spcAft>
                <a:spcPts val="0"/>
              </a:spcAft>
              <a:buClr>
                <a:srgbClr val="83992A"/>
              </a:buClr>
              <a:buSzPts val="2760"/>
              <a:buChar char="•"/>
            </a:pPr>
            <a:r>
              <a:rPr lang="en-US" sz="2400">
                <a:solidFill>
                  <a:srgbClr val="313B47"/>
                </a:solidFill>
              </a:rPr>
              <a:t>After all, employees that don’t fit in are bound to quit, sooner or later. This ends up costing the company a ton of money, up to </a:t>
            </a:r>
            <a:r>
              <a:rPr lang="en-US" sz="2400" u="sng">
                <a:solidFill>
                  <a:srgbClr val="A8BF4D"/>
                </a:solidFill>
                <a:hlinkClick r:id="rId3">
                  <a:extLst>
                    <a:ext uri="{A12FA001-AC4F-418D-AE19-62706E023703}">
                      <ahyp:hlinkClr val="tx"/>
                    </a:ext>
                  </a:extLst>
                </a:hlinkClick>
              </a:rPr>
              <a:t>50% of the employee’s annual salary</a:t>
            </a:r>
            <a:r>
              <a:rPr lang="en-US" sz="2400">
                <a:solidFill>
                  <a:srgbClr val="313B47"/>
                </a:solidFill>
              </a:rPr>
              <a:t>. </a:t>
            </a:r>
            <a:endParaRPr sz="2400">
              <a:solidFill>
                <a:srgbClr val="262626"/>
              </a:solidFill>
              <a:latin typeface="Garamond"/>
              <a:ea typeface="Garamond"/>
              <a:cs typeface="Garamond"/>
              <a:sym typeface="Garamond"/>
            </a:endParaRPr>
          </a:p>
          <a:p>
            <a:pPr indent="-338330" lvl="0" marL="285752" rtl="0" algn="l">
              <a:spcBef>
                <a:spcPts val="937"/>
              </a:spcBef>
              <a:spcAft>
                <a:spcPts val="0"/>
              </a:spcAft>
              <a:buClr>
                <a:srgbClr val="83992A"/>
              </a:buClr>
              <a:buSzPts val="2760"/>
              <a:buChar char="•"/>
            </a:pPr>
            <a:r>
              <a:rPr lang="en-US" sz="2400">
                <a:solidFill>
                  <a:srgbClr val="313B47"/>
                </a:solidFill>
              </a:rPr>
              <a:t>Meaning, you also need to convince the HR manager that you’re really passionate about working with them.</a:t>
            </a:r>
            <a:endParaRPr sz="2400">
              <a:solidFill>
                <a:srgbClr val="262626"/>
              </a:solidFill>
              <a:latin typeface="Garamond"/>
              <a:ea typeface="Garamond"/>
              <a:cs typeface="Garamond"/>
              <a:sym typeface="Garamond"/>
            </a:endParaRPr>
          </a:p>
          <a:p>
            <a:pPr indent="-163070" lvl="0" marL="285752" rtl="0" algn="l">
              <a:spcBef>
                <a:spcPts val="937"/>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232" name="Google Shape;232;p30"/>
          <p:cNvPicPr preferRelativeResize="0"/>
          <p:nvPr/>
        </p:nvPicPr>
        <p:blipFill rotWithShape="1">
          <a:blip r:embed="rId4">
            <a:alphaModFix/>
          </a:blip>
          <a:srcRect b="0" l="0" r="0" t="0"/>
          <a:stretch/>
        </p:blipFill>
        <p:spPr>
          <a:xfrm>
            <a:off x="9497088" y="87721"/>
            <a:ext cx="2383738" cy="1125123"/>
          </a:xfrm>
          <a:prstGeom prst="rect">
            <a:avLst/>
          </a:prstGeom>
          <a:noFill/>
          <a:ln>
            <a:noFill/>
          </a:ln>
        </p:spPr>
      </p:pic>
      <p:sp>
        <p:nvSpPr>
          <p:cNvPr id="233" name="Google Shape;233;p30"/>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7" name="Shape 237"/>
        <p:cNvGrpSpPr/>
        <p:nvPr/>
      </p:nvGrpSpPr>
      <p:grpSpPr>
        <a:xfrm>
          <a:off x="0" y="0"/>
          <a:ext cx="0" cy="0"/>
          <a:chOff x="0" y="0"/>
          <a:chExt cx="0" cy="0"/>
        </a:xfrm>
      </p:grpSpPr>
      <p:sp>
        <p:nvSpPr>
          <p:cNvPr id="238" name="Google Shape;238;p31"/>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39" name="Google Shape;239;p31"/>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40" name="Google Shape;240;p31"/>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41" name="Google Shape;241;p31"/>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42" name="Google Shape;242;p31"/>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43" name="Google Shape;243;p31"/>
          <p:cNvSpPr txBox="1"/>
          <p:nvPr/>
        </p:nvSpPr>
        <p:spPr>
          <a:xfrm>
            <a:off x="889000" y="2101500"/>
            <a:ext cx="9862800" cy="4425000"/>
          </a:xfrm>
          <a:prstGeom prst="rect">
            <a:avLst/>
          </a:prstGeom>
          <a:noFill/>
          <a:ln>
            <a:noFill/>
          </a:ln>
        </p:spPr>
        <p:txBody>
          <a:bodyPr anchorCtr="0" anchor="t" bIns="45700" lIns="91425" spcFirstLastPara="1" rIns="91425" wrap="square" tIns="45700">
            <a:spAutoFit/>
          </a:bodyPr>
          <a:lstStyle/>
          <a:p>
            <a:pPr indent="-308259" lvl="0" marL="285752" rtl="0" algn="l">
              <a:spcBef>
                <a:spcPts val="0"/>
              </a:spcBef>
              <a:spcAft>
                <a:spcPts val="0"/>
              </a:spcAft>
              <a:buClr>
                <a:srgbClr val="83992A"/>
              </a:buClr>
              <a:buSzPts val="3295"/>
              <a:buChar char="•"/>
            </a:pPr>
            <a:r>
              <a:rPr b="1" lang="en-US" sz="2800">
                <a:solidFill>
                  <a:srgbClr val="313B47"/>
                </a:solidFill>
              </a:rPr>
              <a:t>6- Wrap up with a call to action</a:t>
            </a:r>
            <a:endParaRPr sz="1900">
              <a:solidFill>
                <a:srgbClr val="262626"/>
              </a:solidFill>
              <a:latin typeface="Garamond"/>
              <a:ea typeface="Garamond"/>
              <a:cs typeface="Garamond"/>
              <a:sym typeface="Garamond"/>
            </a:endParaRPr>
          </a:p>
          <a:p>
            <a:pPr indent="-293436" lvl="0" marL="285752" rtl="0" algn="l">
              <a:spcBef>
                <a:spcPts val="973"/>
              </a:spcBef>
              <a:spcAft>
                <a:spcPts val="0"/>
              </a:spcAft>
              <a:buClr>
                <a:srgbClr val="83992A"/>
              </a:buClr>
              <a:buSzPts val="2260"/>
              <a:buChar char="•"/>
            </a:pPr>
            <a:r>
              <a:rPr lang="en-US" sz="1900">
                <a:solidFill>
                  <a:srgbClr val="313B47"/>
                </a:solidFill>
              </a:rPr>
              <a:t>Finally, it’s time to finish up your cover letter and write the conclusion.</a:t>
            </a:r>
            <a:endParaRPr sz="1900">
              <a:solidFill>
                <a:srgbClr val="262626"/>
              </a:solidFill>
              <a:latin typeface="Garamond"/>
              <a:ea typeface="Garamond"/>
              <a:cs typeface="Garamond"/>
              <a:sym typeface="Garamond"/>
            </a:endParaRPr>
          </a:p>
          <a:p>
            <a:pPr indent="-293436" lvl="0" marL="285752" rtl="0" algn="l">
              <a:spcBef>
                <a:spcPts val="973"/>
              </a:spcBef>
              <a:spcAft>
                <a:spcPts val="0"/>
              </a:spcAft>
              <a:buClr>
                <a:srgbClr val="83992A"/>
              </a:buClr>
              <a:buSzPts val="2260"/>
              <a:buChar char="•"/>
            </a:pPr>
            <a:r>
              <a:rPr lang="en-US" sz="1900">
                <a:solidFill>
                  <a:srgbClr val="313B47"/>
                </a:solidFill>
              </a:rPr>
              <a:t>In the final paragraph, you want to:</a:t>
            </a:r>
            <a:endParaRPr sz="1900">
              <a:solidFill>
                <a:srgbClr val="262626"/>
              </a:solidFill>
              <a:latin typeface="Garamond"/>
              <a:ea typeface="Garamond"/>
              <a:cs typeface="Garamond"/>
              <a:sym typeface="Garamond"/>
            </a:endParaRPr>
          </a:p>
          <a:p>
            <a:pPr indent="-293436" lvl="0" marL="285752" rtl="0" algn="l">
              <a:spcBef>
                <a:spcPts val="973"/>
              </a:spcBef>
              <a:spcAft>
                <a:spcPts val="0"/>
              </a:spcAft>
              <a:buClr>
                <a:srgbClr val="83992A"/>
              </a:buClr>
              <a:buSzPts val="2260"/>
              <a:buChar char="•"/>
            </a:pPr>
            <a:r>
              <a:rPr b="1" lang="en-US" sz="1900">
                <a:solidFill>
                  <a:srgbClr val="313B47"/>
                </a:solidFill>
              </a:rPr>
              <a:t>Wrap up any points you couldn't in the previous paragraphs.</a:t>
            </a:r>
            <a:r>
              <a:rPr lang="en-US" sz="1900">
                <a:solidFill>
                  <a:srgbClr val="313B47"/>
                </a:solidFill>
              </a:rPr>
              <a:t> Do you have anything left to say? Any other information that could help the hiring manager make their decision? Mention it here.</a:t>
            </a:r>
            <a:endParaRPr sz="1900">
              <a:solidFill>
                <a:srgbClr val="262626"/>
              </a:solidFill>
              <a:latin typeface="Garamond"/>
              <a:ea typeface="Garamond"/>
              <a:cs typeface="Garamond"/>
              <a:sym typeface="Garamond"/>
            </a:endParaRPr>
          </a:p>
          <a:p>
            <a:pPr indent="-293436" lvl="0" marL="285752" rtl="0" algn="l">
              <a:spcBef>
                <a:spcPts val="973"/>
              </a:spcBef>
              <a:spcAft>
                <a:spcPts val="0"/>
              </a:spcAft>
              <a:buClr>
                <a:srgbClr val="83992A"/>
              </a:buClr>
              <a:buSzPts val="2260"/>
              <a:buChar char="•"/>
            </a:pPr>
            <a:r>
              <a:rPr b="1" lang="en-US" sz="1900">
                <a:solidFill>
                  <a:srgbClr val="313B47"/>
                </a:solidFill>
              </a:rPr>
              <a:t>Thank the hiring manager for their time.</a:t>
            </a:r>
            <a:r>
              <a:rPr lang="en-US" sz="1900">
                <a:solidFill>
                  <a:srgbClr val="313B47"/>
                </a:solidFill>
              </a:rPr>
              <a:t> It never hurts to be courteous, as long as you don’t come off as too needy.</a:t>
            </a:r>
            <a:endParaRPr sz="1900">
              <a:solidFill>
                <a:srgbClr val="262626"/>
              </a:solidFill>
              <a:latin typeface="Garamond"/>
              <a:ea typeface="Garamond"/>
              <a:cs typeface="Garamond"/>
              <a:sym typeface="Garamond"/>
            </a:endParaRPr>
          </a:p>
          <a:p>
            <a:pPr indent="-293436" lvl="0" marL="285752" rtl="0" algn="l">
              <a:spcBef>
                <a:spcPts val="973"/>
              </a:spcBef>
              <a:spcAft>
                <a:spcPts val="0"/>
              </a:spcAft>
              <a:buClr>
                <a:srgbClr val="83992A"/>
              </a:buClr>
              <a:buSzPts val="2260"/>
              <a:buChar char="•"/>
            </a:pPr>
            <a:r>
              <a:rPr b="1" lang="en-US" sz="1900">
                <a:solidFill>
                  <a:srgbClr val="313B47"/>
                </a:solidFill>
              </a:rPr>
              <a:t>Finish the cover letter with a call to action.</a:t>
            </a:r>
            <a:r>
              <a:rPr lang="en-US" sz="1900">
                <a:solidFill>
                  <a:srgbClr val="313B47"/>
                </a:solidFill>
              </a:rPr>
              <a:t> The very last sentence in your cover letter should be a call to action. You should ask the hiring manager to take some sort of action.</a:t>
            </a:r>
            <a:endParaRPr sz="1900">
              <a:solidFill>
                <a:srgbClr val="262626"/>
              </a:solidFill>
              <a:latin typeface="Garamond"/>
              <a:ea typeface="Garamond"/>
              <a:cs typeface="Garamond"/>
              <a:sym typeface="Garamond"/>
            </a:endParaRPr>
          </a:p>
        </p:txBody>
      </p:sp>
      <p:pic>
        <p:nvPicPr>
          <p:cNvPr id="244" name="Google Shape;244;p31"/>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45" name="Google Shape;245;p31"/>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9" name="Shape 249"/>
        <p:cNvGrpSpPr/>
        <p:nvPr/>
      </p:nvGrpSpPr>
      <p:grpSpPr>
        <a:xfrm>
          <a:off x="0" y="0"/>
          <a:ext cx="0" cy="0"/>
          <a:chOff x="0" y="0"/>
          <a:chExt cx="0" cy="0"/>
        </a:xfrm>
      </p:grpSpPr>
      <p:sp>
        <p:nvSpPr>
          <p:cNvPr id="250" name="Google Shape;250;p32"/>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1" name="Google Shape;251;p32"/>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52" name="Google Shape;252;p32"/>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53" name="Google Shape;253;p32"/>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54" name="Google Shape;254;p32"/>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55" name="Google Shape;255;p32"/>
          <p:cNvSpPr txBox="1"/>
          <p:nvPr/>
        </p:nvSpPr>
        <p:spPr>
          <a:xfrm>
            <a:off x="889000" y="2391850"/>
            <a:ext cx="9862800" cy="2697000"/>
          </a:xfrm>
          <a:prstGeom prst="rect">
            <a:avLst/>
          </a:prstGeom>
          <a:noFill/>
          <a:ln>
            <a:noFill/>
          </a:ln>
        </p:spPr>
        <p:txBody>
          <a:bodyPr anchorCtr="0" anchor="t" bIns="45700" lIns="91425" spcFirstLastPara="1" rIns="91425" wrap="square" tIns="45700">
            <a:spAutoFit/>
          </a:bodyPr>
          <a:lstStyle/>
          <a:p>
            <a:pPr indent="-285752" lvl="0" marL="285752" rtl="0" algn="l">
              <a:spcBef>
                <a:spcPts val="0"/>
              </a:spcBef>
              <a:spcAft>
                <a:spcPts val="0"/>
              </a:spcAft>
              <a:buClr>
                <a:srgbClr val="83992A"/>
              </a:buClr>
              <a:buSzPts val="2760"/>
              <a:buChar char="•"/>
            </a:pPr>
            <a:r>
              <a:rPr b="1" lang="en-US" sz="2400">
                <a:solidFill>
                  <a:srgbClr val="313B47"/>
                </a:solidFill>
              </a:rPr>
              <a:t>Good Example:</a:t>
            </a:r>
            <a:endParaRPr sz="2400">
              <a:solidFill>
                <a:srgbClr val="262626"/>
              </a:solidFill>
              <a:latin typeface="Garamond"/>
              <a:ea typeface="Garamond"/>
              <a:cs typeface="Garamond"/>
              <a:sym typeface="Garamond"/>
            </a:endParaRPr>
          </a:p>
          <a:p>
            <a:pPr indent="-285752" lvl="0" marL="285752" rtl="0" algn="l">
              <a:spcBef>
                <a:spcPts val="1081"/>
              </a:spcBef>
              <a:spcAft>
                <a:spcPts val="0"/>
              </a:spcAft>
              <a:buClr>
                <a:srgbClr val="83992A"/>
              </a:buClr>
              <a:buSzPts val="2760"/>
              <a:buChar char="•"/>
            </a:pPr>
            <a:r>
              <a:rPr i="1" lang="en-US" sz="2400">
                <a:solidFill>
                  <a:srgbClr val="313B47"/>
                </a:solidFill>
              </a:rPr>
              <a:t>So to wrap it all up, thanks for looking into my application. I hope I can help Company X make the most out of their Facebook marketing initiatives. I'd love to further discuss how my previous success at XYZ Inc. can help you achieve your Facebook marketing goals.</a:t>
            </a:r>
            <a:endParaRPr sz="2400">
              <a:solidFill>
                <a:srgbClr val="313B47"/>
              </a:solidFill>
            </a:endParaRPr>
          </a:p>
          <a:p>
            <a:pPr indent="-110492" lvl="0" marL="285752" rtl="0" algn="l">
              <a:spcBef>
                <a:spcPts val="1081"/>
              </a:spcBef>
              <a:spcAft>
                <a:spcPts val="0"/>
              </a:spcAft>
              <a:buClr>
                <a:schemeClr val="dk1"/>
              </a:buClr>
              <a:buSzPts val="2760"/>
              <a:buFont typeface="Arial"/>
              <a:buNone/>
            </a:pPr>
            <a:r>
              <a:t/>
            </a:r>
            <a:endParaRPr sz="2400">
              <a:solidFill>
                <a:srgbClr val="262626"/>
              </a:solidFill>
              <a:latin typeface="Garamond"/>
              <a:ea typeface="Garamond"/>
              <a:cs typeface="Garamond"/>
              <a:sym typeface="Garamond"/>
            </a:endParaRPr>
          </a:p>
        </p:txBody>
      </p:sp>
      <p:pic>
        <p:nvPicPr>
          <p:cNvPr id="256" name="Google Shape;256;p32"/>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57" name="Google Shape;257;p32"/>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1" name="Shape 261"/>
        <p:cNvGrpSpPr/>
        <p:nvPr/>
      </p:nvGrpSpPr>
      <p:grpSpPr>
        <a:xfrm>
          <a:off x="0" y="0"/>
          <a:ext cx="0" cy="0"/>
          <a:chOff x="0" y="0"/>
          <a:chExt cx="0" cy="0"/>
        </a:xfrm>
      </p:grpSpPr>
      <p:sp>
        <p:nvSpPr>
          <p:cNvPr id="262" name="Google Shape;262;p33"/>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3" name="Google Shape;263;p33"/>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64" name="Google Shape;264;p33"/>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65" name="Google Shape;265;p33"/>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66" name="Google Shape;266;p33"/>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67" name="Google Shape;267;p33"/>
          <p:cNvSpPr txBox="1"/>
          <p:nvPr/>
        </p:nvSpPr>
        <p:spPr>
          <a:xfrm>
            <a:off x="889000" y="2101500"/>
            <a:ext cx="9862800" cy="4239900"/>
          </a:xfrm>
          <a:prstGeom prst="rect">
            <a:avLst/>
          </a:prstGeom>
          <a:noFill/>
          <a:ln>
            <a:noFill/>
          </a:ln>
        </p:spPr>
        <p:txBody>
          <a:bodyPr anchorCtr="0" anchor="t" bIns="45700" lIns="91425" spcFirstLastPara="1" rIns="91425" wrap="square" tIns="45700">
            <a:spAutoFit/>
          </a:bodyPr>
          <a:lstStyle/>
          <a:p>
            <a:pPr indent="-298897" lvl="0" marL="285752" rtl="0" algn="l">
              <a:spcBef>
                <a:spcPts val="0"/>
              </a:spcBef>
              <a:spcAft>
                <a:spcPts val="0"/>
              </a:spcAft>
              <a:buClr>
                <a:srgbClr val="83992A"/>
              </a:buClr>
              <a:buSzPts val="2760"/>
              <a:buChar char="•"/>
            </a:pPr>
            <a:r>
              <a:rPr b="1" lang="en-US" sz="2400">
                <a:solidFill>
                  <a:srgbClr val="313B47"/>
                </a:solidFill>
              </a:rPr>
              <a:t>7- Use the right formal closing</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Once you’re done with the final paragraph, all you have to do is write down a formal “goodbye” and you’re good to go.</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Feel free to use one of the most popular conclusions to a cover letter:</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Best Regards,</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Kind Regards,</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Sincerely,</a:t>
            </a:r>
            <a:endParaRPr sz="2400">
              <a:solidFill>
                <a:srgbClr val="262626"/>
              </a:solidFill>
              <a:latin typeface="Garamond"/>
              <a:ea typeface="Garamond"/>
              <a:cs typeface="Garamond"/>
              <a:sym typeface="Garamond"/>
            </a:endParaRPr>
          </a:p>
          <a:p>
            <a:pPr indent="-298897" lvl="0" marL="285752" rtl="0" algn="l">
              <a:spcBef>
                <a:spcPts val="1045"/>
              </a:spcBef>
              <a:spcAft>
                <a:spcPts val="0"/>
              </a:spcAft>
              <a:buClr>
                <a:srgbClr val="83992A"/>
              </a:buClr>
              <a:buSzPts val="2760"/>
              <a:buChar char="•"/>
            </a:pPr>
            <a:r>
              <a:rPr lang="en-US" sz="2400">
                <a:solidFill>
                  <a:srgbClr val="313B47"/>
                </a:solidFill>
              </a:rPr>
              <a:t>Thank you,</a:t>
            </a:r>
            <a:endParaRPr sz="2400">
              <a:solidFill>
                <a:srgbClr val="262626"/>
              </a:solidFill>
              <a:latin typeface="Garamond"/>
              <a:ea typeface="Garamond"/>
              <a:cs typeface="Garamond"/>
              <a:sym typeface="Garamond"/>
            </a:endParaRPr>
          </a:p>
        </p:txBody>
      </p:sp>
      <p:pic>
        <p:nvPicPr>
          <p:cNvPr id="268" name="Google Shape;268;p33"/>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69" name="Google Shape;269;p33"/>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3" name="Shape 273"/>
        <p:cNvGrpSpPr/>
        <p:nvPr/>
      </p:nvGrpSpPr>
      <p:grpSpPr>
        <a:xfrm>
          <a:off x="0" y="0"/>
          <a:ext cx="0" cy="0"/>
          <a:chOff x="0" y="0"/>
          <a:chExt cx="0" cy="0"/>
        </a:xfrm>
      </p:grpSpPr>
      <p:sp>
        <p:nvSpPr>
          <p:cNvPr id="274" name="Google Shape;274;p34"/>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5" name="Google Shape;275;p34"/>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76" name="Google Shape;276;p34"/>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77" name="Google Shape;277;p34"/>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78" name="Google Shape;278;p34"/>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79" name="Google Shape;279;p34"/>
          <p:cNvSpPr txBox="1"/>
          <p:nvPr/>
        </p:nvSpPr>
        <p:spPr>
          <a:xfrm>
            <a:off x="889000" y="2391850"/>
            <a:ext cx="9862800" cy="547800"/>
          </a:xfrm>
          <a:prstGeom prst="rect">
            <a:avLst/>
          </a:prstGeom>
          <a:noFill/>
          <a:ln>
            <a:noFill/>
          </a:ln>
        </p:spPr>
        <p:txBody>
          <a:bodyPr anchorCtr="0" anchor="t" bIns="45700" lIns="91425" spcFirstLastPara="1" rIns="91425" wrap="square" tIns="45700">
            <a:spAutoFit/>
          </a:bodyPr>
          <a:lstStyle/>
          <a:p>
            <a:pPr indent="-298452" lvl="0" marL="285752" rtl="0" algn="l">
              <a:spcBef>
                <a:spcPts val="0"/>
              </a:spcBef>
              <a:spcAft>
                <a:spcPts val="0"/>
              </a:spcAft>
              <a:buClr>
                <a:srgbClr val="83992A"/>
              </a:buClr>
              <a:buSzPts val="2960"/>
              <a:buChar char="•"/>
            </a:pPr>
            <a:r>
              <a:rPr lang="en-US" sz="2600">
                <a:solidFill>
                  <a:srgbClr val="2D2D2D"/>
                </a:solidFill>
                <a:latin typeface="Noto Sans"/>
                <a:ea typeface="Noto Sans"/>
                <a:cs typeface="Noto Sans"/>
                <a:sym typeface="Noto Sans"/>
              </a:rPr>
              <a:t>8- End with your signature at the bottom.</a:t>
            </a:r>
            <a:endParaRPr sz="2600">
              <a:solidFill>
                <a:srgbClr val="262626"/>
              </a:solidFill>
              <a:latin typeface="Garamond"/>
              <a:ea typeface="Garamond"/>
              <a:cs typeface="Garamond"/>
              <a:sym typeface="Garamond"/>
            </a:endParaRPr>
          </a:p>
        </p:txBody>
      </p:sp>
      <p:pic>
        <p:nvPicPr>
          <p:cNvPr id="280" name="Google Shape;280;p34"/>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81" name="Google Shape;281;p34"/>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5" name="Shape 285"/>
        <p:cNvGrpSpPr/>
        <p:nvPr/>
      </p:nvGrpSpPr>
      <p:grpSpPr>
        <a:xfrm>
          <a:off x="0" y="0"/>
          <a:ext cx="0" cy="0"/>
          <a:chOff x="0" y="0"/>
          <a:chExt cx="0" cy="0"/>
        </a:xfrm>
      </p:grpSpPr>
      <p:sp>
        <p:nvSpPr>
          <p:cNvPr id="286" name="Google Shape;286;p35"/>
          <p:cNvSpPr/>
          <p:nvPr/>
        </p:nvSpPr>
        <p:spPr>
          <a:xfrm>
            <a:off x="617275" y="1231800"/>
            <a:ext cx="10812600" cy="5226000"/>
          </a:xfrm>
          <a:prstGeom prst="roundRect">
            <a:avLst>
              <a:gd fmla="val 6140" name="adj"/>
            </a:avLst>
          </a:prstGeom>
          <a:solidFill>
            <a:schemeClr val="lt1"/>
          </a:solidFill>
          <a:ln cap="flat" cmpd="sng" w="38100">
            <a:solidFill>
              <a:srgbClr val="00B0F0"/>
            </a:solidFill>
            <a:prstDash val="solid"/>
            <a:miter lim="800000"/>
            <a:headEnd len="sm" w="sm" type="none"/>
            <a:tailEnd len="sm" w="sm" type="none"/>
          </a:ln>
          <a:effectLst>
            <a:outerShdw blurRad="571500" sx="86000" rotWithShape="0" algn="ctr" sy="86000">
              <a:srgbClr val="000000">
                <a:alpha val="24310"/>
              </a:srgbClr>
            </a:outerShdw>
          </a:effectLst>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7" name="Google Shape;287;p35"/>
          <p:cNvSpPr txBox="1"/>
          <p:nvPr/>
        </p:nvSpPr>
        <p:spPr>
          <a:xfrm>
            <a:off x="2513150" y="1019075"/>
            <a:ext cx="4487700" cy="5694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1000"/>
              </a:spcAft>
              <a:buClr>
                <a:schemeClr val="dk1"/>
              </a:buClr>
              <a:buSzPts val="1100"/>
              <a:buFont typeface="Arial"/>
              <a:buNone/>
            </a:pPr>
            <a:r>
              <a:t/>
            </a:r>
            <a:endParaRPr b="0" i="0" sz="3100" u="none" cap="none" strike="noStrike">
              <a:solidFill>
                <a:schemeClr val="lt1"/>
              </a:solidFill>
              <a:latin typeface="Arial"/>
              <a:ea typeface="Arial"/>
              <a:cs typeface="Arial"/>
              <a:sym typeface="Arial"/>
            </a:endParaRPr>
          </a:p>
        </p:txBody>
      </p:sp>
      <p:sp>
        <p:nvSpPr>
          <p:cNvPr id="288" name="Google Shape;288;p35"/>
          <p:cNvSpPr/>
          <p:nvPr/>
        </p:nvSpPr>
        <p:spPr>
          <a:xfrm>
            <a:off x="942308" y="935396"/>
            <a:ext cx="1404600" cy="1166100"/>
          </a:xfrm>
          <a:prstGeom prst="rect">
            <a:avLst/>
          </a:prstGeom>
          <a:solidFill>
            <a:srgbClr val="00B0F0"/>
          </a:solidFill>
          <a:ln cap="flat" cmpd="sng" w="38100">
            <a:solidFill>
              <a:schemeClr val="lt1"/>
            </a:solidFill>
            <a:prstDash val="solid"/>
            <a:miter lim="800000"/>
            <a:headEnd len="sm" w="sm" type="none"/>
            <a:tailEnd len="sm" w="sm" type="none"/>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289" name="Google Shape;289;p35"/>
          <p:cNvSpPr txBox="1"/>
          <p:nvPr/>
        </p:nvSpPr>
        <p:spPr>
          <a:xfrm>
            <a:off x="1153149" y="975974"/>
            <a:ext cx="1034700" cy="523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800"/>
              <a:buFont typeface="Arial"/>
              <a:buNone/>
            </a:pPr>
            <a:r>
              <a:t/>
            </a:r>
            <a:endParaRPr b="0" i="0" sz="2800" u="none" cap="none" strike="noStrike">
              <a:solidFill>
                <a:schemeClr val="lt1"/>
              </a:solidFill>
              <a:latin typeface="Times New Roman"/>
              <a:ea typeface="Times New Roman"/>
              <a:cs typeface="Times New Roman"/>
              <a:sym typeface="Times New Roman"/>
            </a:endParaRPr>
          </a:p>
        </p:txBody>
      </p:sp>
      <p:sp>
        <p:nvSpPr>
          <p:cNvPr id="290" name="Google Shape;290;p35"/>
          <p:cNvSpPr txBox="1"/>
          <p:nvPr/>
        </p:nvSpPr>
        <p:spPr>
          <a:xfrm>
            <a:off x="1214179" y="1231789"/>
            <a:ext cx="966300" cy="3387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1600"/>
              <a:buFont typeface="Arial"/>
              <a:buNone/>
            </a:pPr>
            <a:r>
              <a:t/>
            </a:r>
            <a:endParaRPr b="1" i="0" sz="1600" u="none" cap="none" strike="noStrike">
              <a:solidFill>
                <a:schemeClr val="lt1"/>
              </a:solidFill>
              <a:latin typeface="Times New Roman"/>
              <a:ea typeface="Times New Roman"/>
              <a:cs typeface="Times New Roman"/>
              <a:sym typeface="Times New Roman"/>
            </a:endParaRPr>
          </a:p>
        </p:txBody>
      </p:sp>
      <p:sp>
        <p:nvSpPr>
          <p:cNvPr id="291" name="Google Shape;291;p35"/>
          <p:cNvSpPr txBox="1"/>
          <p:nvPr/>
        </p:nvSpPr>
        <p:spPr>
          <a:xfrm>
            <a:off x="889000" y="2391850"/>
            <a:ext cx="9862800" cy="492600"/>
          </a:xfrm>
          <a:prstGeom prst="rect">
            <a:avLst/>
          </a:prstGeom>
          <a:noFill/>
          <a:ln>
            <a:noFill/>
          </a:ln>
        </p:spPr>
        <p:txBody>
          <a:bodyPr anchorCtr="0" anchor="t" bIns="45700" lIns="91425" spcFirstLastPara="1" rIns="91425" wrap="square" tIns="45700">
            <a:spAutoFit/>
          </a:bodyPr>
          <a:lstStyle/>
          <a:p>
            <a:pPr indent="0" lvl="0" marL="285752" rtl="0" algn="l">
              <a:spcBef>
                <a:spcPts val="0"/>
              </a:spcBef>
              <a:spcAft>
                <a:spcPts val="0"/>
              </a:spcAft>
              <a:buNone/>
            </a:pPr>
            <a:r>
              <a:t/>
            </a:r>
            <a:endParaRPr sz="2600">
              <a:solidFill>
                <a:srgbClr val="262626"/>
              </a:solidFill>
              <a:latin typeface="Garamond"/>
              <a:ea typeface="Garamond"/>
              <a:cs typeface="Garamond"/>
              <a:sym typeface="Garamond"/>
            </a:endParaRPr>
          </a:p>
        </p:txBody>
      </p:sp>
      <p:pic>
        <p:nvPicPr>
          <p:cNvPr id="292" name="Google Shape;292;p35"/>
          <p:cNvPicPr preferRelativeResize="0"/>
          <p:nvPr/>
        </p:nvPicPr>
        <p:blipFill rotWithShape="1">
          <a:blip r:embed="rId3">
            <a:alphaModFix/>
          </a:blip>
          <a:srcRect b="0" l="0" r="0" t="0"/>
          <a:stretch/>
        </p:blipFill>
        <p:spPr>
          <a:xfrm>
            <a:off x="9497088" y="87721"/>
            <a:ext cx="2383738" cy="1125123"/>
          </a:xfrm>
          <a:prstGeom prst="rect">
            <a:avLst/>
          </a:prstGeom>
          <a:noFill/>
          <a:ln>
            <a:noFill/>
          </a:ln>
        </p:spPr>
      </p:pic>
      <p:sp>
        <p:nvSpPr>
          <p:cNvPr id="293" name="Google Shape;293;p35"/>
          <p:cNvSpPr txBox="1"/>
          <p:nvPr/>
        </p:nvSpPr>
        <p:spPr>
          <a:xfrm>
            <a:off x="4787900" y="6400766"/>
            <a:ext cx="2616300" cy="400200"/>
          </a:xfrm>
          <a:prstGeom prst="rect">
            <a:avLst/>
          </a:prstGeom>
          <a:noFill/>
          <a:ln>
            <a:noFill/>
          </a:ln>
        </p:spPr>
        <p:txBody>
          <a:bodyPr anchorCtr="0" anchor="t" bIns="45700" lIns="91425" spcFirstLastPara="1" rIns="91425" wrap="square" tIns="45700">
            <a:spAutoFit/>
          </a:bodyPr>
          <a:lstStyle/>
          <a:p>
            <a:pPr indent="0" lvl="0" marL="0" marR="0" rtl="0" algn="ctr">
              <a:lnSpc>
                <a:spcPct val="100000"/>
              </a:lnSpc>
              <a:spcBef>
                <a:spcPts val="0"/>
              </a:spcBef>
              <a:spcAft>
                <a:spcPts val="0"/>
              </a:spcAft>
              <a:buClr>
                <a:srgbClr val="000000"/>
              </a:buClr>
              <a:buSzPts val="2000"/>
              <a:buFont typeface="Arial"/>
              <a:buNone/>
            </a:pPr>
            <a:r>
              <a:rPr b="0" i="0" lang="en-US" sz="2000" u="none" cap="none" strike="noStrike">
                <a:solidFill>
                  <a:schemeClr val="lt1"/>
                </a:solidFill>
                <a:latin typeface="Calibri"/>
                <a:ea typeface="Calibri"/>
                <a:cs typeface="Calibri"/>
                <a:sym typeface="Calibri"/>
              </a:rPr>
              <a:t>www.midocean.ae</a:t>
            </a:r>
            <a:endParaRPr b="0" i="0" sz="1400" u="none" cap="none" strike="noStrike">
              <a:solidFill>
                <a:srgbClr val="000000"/>
              </a:solidFill>
              <a:latin typeface="Arial"/>
              <a:ea typeface="Arial"/>
              <a:cs typeface="Arial"/>
              <a:sym typeface="Arial"/>
            </a:endParaRPr>
          </a:p>
        </p:txBody>
      </p:sp>
      <p:pic>
        <p:nvPicPr>
          <p:cNvPr id="294" name="Google Shape;294;p35"/>
          <p:cNvPicPr preferRelativeResize="0"/>
          <p:nvPr/>
        </p:nvPicPr>
        <p:blipFill rotWithShape="1">
          <a:blip r:embed="rId4">
            <a:alphaModFix/>
          </a:blip>
          <a:srcRect b="7037" l="29310" r="30511" t="15461"/>
          <a:stretch/>
        </p:blipFill>
        <p:spPr>
          <a:xfrm>
            <a:off x="114775" y="0"/>
            <a:ext cx="9382325" cy="6800976"/>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9" name="Shape 299"/>
        <p:cNvGrpSpPr/>
        <p:nvPr/>
      </p:nvGrpSpPr>
      <p:grpSpPr>
        <a:xfrm>
          <a:off x="0" y="0"/>
          <a:ext cx="0" cy="0"/>
          <a:chOff x="0" y="0"/>
          <a:chExt cx="0" cy="0"/>
        </a:xfrm>
      </p:grpSpPr>
      <p:pic>
        <p:nvPicPr>
          <p:cNvPr id="300" name="Google Shape;300;p36"/>
          <p:cNvPicPr preferRelativeResize="0"/>
          <p:nvPr/>
        </p:nvPicPr>
        <p:blipFill rotWithShape="1">
          <a:blip r:embed="rId3">
            <a:alphaModFix/>
          </a:blip>
          <a:srcRect b="0" l="0" r="0" t="0"/>
          <a:stretch/>
        </p:blipFill>
        <p:spPr>
          <a:xfrm>
            <a:off x="9576180" y="6168740"/>
            <a:ext cx="2279266" cy="384052"/>
          </a:xfrm>
          <a:prstGeom prst="rect">
            <a:avLst/>
          </a:prstGeom>
          <a:noFill/>
          <a:ln>
            <a:noFill/>
          </a:ln>
        </p:spPr>
      </p:pic>
      <p:pic>
        <p:nvPicPr>
          <p:cNvPr id="301" name="Google Shape;301;p36"/>
          <p:cNvPicPr preferRelativeResize="0"/>
          <p:nvPr/>
        </p:nvPicPr>
        <p:blipFill rotWithShape="1">
          <a:blip r:embed="rId4">
            <a:alphaModFix/>
          </a:blip>
          <a:srcRect b="0" l="0" r="0" t="0"/>
          <a:stretch/>
        </p:blipFill>
        <p:spPr>
          <a:xfrm>
            <a:off x="367466" y="485415"/>
            <a:ext cx="2758842" cy="753090"/>
          </a:xfrm>
          <a:prstGeom prst="rect">
            <a:avLst/>
          </a:prstGeom>
          <a:noFill/>
          <a:ln>
            <a:noFill/>
          </a:ln>
        </p:spPr>
      </p:pic>
      <p:pic>
        <p:nvPicPr>
          <p:cNvPr id="302" name="Google Shape;302;p36"/>
          <p:cNvPicPr preferRelativeResize="0"/>
          <p:nvPr/>
        </p:nvPicPr>
        <p:blipFill rotWithShape="1">
          <a:blip r:embed="rId5">
            <a:alphaModFix/>
          </a:blip>
          <a:srcRect b="0" l="0" r="0" t="0"/>
          <a:stretch/>
        </p:blipFill>
        <p:spPr>
          <a:xfrm>
            <a:off x="9497088" y="87721"/>
            <a:ext cx="2383738" cy="1125123"/>
          </a:xfrm>
          <a:prstGeom prst="rect">
            <a:avLst/>
          </a:prstGeom>
          <a:noFill/>
          <a:ln>
            <a:noFill/>
          </a:ln>
        </p:spPr>
      </p:pic>
      <p:sp>
        <p:nvSpPr>
          <p:cNvPr id="303" name="Google Shape;303;p36"/>
          <p:cNvSpPr txBox="1"/>
          <p:nvPr/>
        </p:nvSpPr>
        <p:spPr>
          <a:xfrm>
            <a:off x="534381" y="5945200"/>
            <a:ext cx="4524600" cy="708000"/>
          </a:xfrm>
          <a:prstGeom prst="rect">
            <a:avLst/>
          </a:prstGeom>
          <a:noFill/>
          <a:ln>
            <a:noFill/>
          </a:ln>
        </p:spPr>
        <p:txBody>
          <a:bodyPr anchorCtr="0" anchor="t" bIns="45700" lIns="91425" spcFirstLastPara="1" rIns="91425" wrap="square" tIns="45700">
            <a:spAutoFit/>
          </a:bodyPr>
          <a:lstStyle/>
          <a:p>
            <a:pPr indent="0" lvl="0" marL="0" marR="0" rtl="0" algn="l">
              <a:lnSpc>
                <a:spcPct val="100000"/>
              </a:lnSpc>
              <a:spcBef>
                <a:spcPts val="0"/>
              </a:spcBef>
              <a:spcAft>
                <a:spcPts val="0"/>
              </a:spcAft>
              <a:buClr>
                <a:srgbClr val="000000"/>
              </a:buClr>
              <a:buSzPts val="4000"/>
              <a:buFont typeface="Arial"/>
              <a:buNone/>
            </a:pPr>
            <a:r>
              <a:rPr b="1" i="0" lang="en-US" sz="4000" u="none" cap="none" strike="noStrike">
                <a:solidFill>
                  <a:schemeClr val="lt1"/>
                </a:solidFill>
                <a:latin typeface="Times New Roman"/>
                <a:ea typeface="Times New Roman"/>
                <a:cs typeface="Times New Roman"/>
                <a:sym typeface="Times New Roman"/>
              </a:rPr>
              <a:t>Thank You</a:t>
            </a:r>
            <a:endParaRPr b="0" i="0" sz="1400" u="none" cap="none" strike="noStrike">
              <a:solidFill>
                <a:srgbClr val="000000"/>
              </a:solidFill>
              <a:latin typeface="Arial"/>
              <a:ea typeface="Arial"/>
              <a:cs typeface="Arial"/>
              <a:sym typeface="Arial"/>
            </a:endParaRPr>
          </a:p>
        </p:txBody>
      </p:sp>
      <p:sp>
        <p:nvSpPr>
          <p:cNvPr id="304" name="Google Shape;304;p36"/>
          <p:cNvSpPr/>
          <p:nvPr/>
        </p:nvSpPr>
        <p:spPr>
          <a:xfrm>
            <a:off x="1340017" y="1410088"/>
            <a:ext cx="9652637" cy="4308315"/>
          </a:xfrm>
          <a:custGeom>
            <a:rect b="b" l="l" r="r" t="t"/>
            <a:pathLst>
              <a:path extrusionOk="0" h="4595536" w="10296146">
                <a:moveTo>
                  <a:pt x="0" y="190500"/>
                </a:moveTo>
                <a:lnTo>
                  <a:pt x="9886571" y="0"/>
                </a:lnTo>
                <a:lnTo>
                  <a:pt x="10296146" y="4328836"/>
                </a:lnTo>
                <a:lnTo>
                  <a:pt x="438150" y="4595536"/>
                </a:lnTo>
                <a:lnTo>
                  <a:pt x="0" y="190500"/>
                </a:lnTo>
                <a:close/>
              </a:path>
            </a:pathLst>
          </a:custGeom>
          <a:solidFill>
            <a:schemeClr val="lt1"/>
          </a:solid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
        <p:nvSpPr>
          <p:cNvPr id="305" name="Google Shape;305;p36"/>
          <p:cNvSpPr/>
          <p:nvPr/>
        </p:nvSpPr>
        <p:spPr>
          <a:xfrm>
            <a:off x="1468709" y="1526062"/>
            <a:ext cx="9473700" cy="4142400"/>
          </a:xfrm>
          <a:prstGeom prst="rect">
            <a:avLst/>
          </a:prstGeom>
          <a:blipFill rotWithShape="1">
            <a:blip r:embed="rId6">
              <a:alphaModFix/>
            </a:blip>
            <a:tile algn="ctr" flip="none" tx="0" sx="99000" ty="-381000" sy="98002"/>
          </a:blipFill>
          <a:ln>
            <a:noFill/>
          </a:ln>
        </p:spPr>
        <p:txBody>
          <a:bodyPr anchorCtr="0" anchor="ctr" bIns="45700" lIns="91425" spcFirstLastPara="1" rIns="91425" wrap="square" tIns="45700">
            <a:noAutofit/>
          </a:bodyPr>
          <a:lstStyle/>
          <a:p>
            <a:pPr indent="0" lvl="0" marL="0" marR="0" rtl="0" algn="ctr">
              <a:lnSpc>
                <a:spcPct val="100000"/>
              </a:lnSpc>
              <a:spcBef>
                <a:spcPts val="0"/>
              </a:spcBef>
              <a:spcAft>
                <a:spcPts val="0"/>
              </a:spcAft>
              <a:buClr>
                <a:srgbClr val="000000"/>
              </a:buClr>
              <a:buSzPts val="1800"/>
              <a:buFont typeface="Arial"/>
              <a:buNone/>
            </a:pPr>
            <a:r>
              <a:t/>
            </a:r>
            <a:endParaRPr b="0" i="0" sz="1800" u="none" cap="none" strike="noStrike">
              <a:solidFill>
                <a:schemeClr val="lt1"/>
              </a:solidFill>
              <a:latin typeface="Calibri"/>
              <a:ea typeface="Calibri"/>
              <a:cs typeface="Calibri"/>
              <a:sym typeface="Calibri"/>
            </a:endParaRPr>
          </a:p>
        </p:txBody>
      </p:sp>
    </p:spTree>
  </p:cSld>
  <p:clrMapOvr>
    <a:masterClrMapping/>
  </p:clrMapOvr>
</p:sld>
</file>

<file path=ppt/theme/theme1.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