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03" r:id="rId2"/>
    <p:sldId id="598" r:id="rId3"/>
    <p:sldId id="537" r:id="rId4"/>
    <p:sldId id="568" r:id="rId5"/>
    <p:sldId id="567" r:id="rId6"/>
    <p:sldId id="566" r:id="rId7"/>
    <p:sldId id="565" r:id="rId8"/>
    <p:sldId id="564" r:id="rId9"/>
    <p:sldId id="563" r:id="rId10"/>
    <p:sldId id="589" r:id="rId11"/>
    <p:sldId id="588" r:id="rId12"/>
    <p:sldId id="587" r:id="rId13"/>
    <p:sldId id="586" r:id="rId14"/>
    <p:sldId id="585" r:id="rId15"/>
    <p:sldId id="584" r:id="rId16"/>
    <p:sldId id="562" r:id="rId17"/>
    <p:sldId id="583" r:id="rId18"/>
    <p:sldId id="582" r:id="rId19"/>
    <p:sldId id="581" r:id="rId20"/>
    <p:sldId id="580" r:id="rId21"/>
    <p:sldId id="579" r:id="rId22"/>
    <p:sldId id="578" r:id="rId23"/>
    <p:sldId id="577" r:id="rId24"/>
    <p:sldId id="576" r:id="rId25"/>
    <p:sldId id="596" r:id="rId26"/>
    <p:sldId id="575" r:id="rId27"/>
    <p:sldId id="574" r:id="rId28"/>
    <p:sldId id="573" r:id="rId29"/>
    <p:sldId id="572" r:id="rId30"/>
    <p:sldId id="571" r:id="rId31"/>
    <p:sldId id="570" r:id="rId32"/>
    <p:sldId id="569" r:id="rId33"/>
    <p:sldId id="561" r:id="rId34"/>
    <p:sldId id="560" r:id="rId35"/>
    <p:sldId id="557" r:id="rId36"/>
    <p:sldId id="595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98"/>
            <p14:sldId id="537"/>
            <p14:sldId id="568"/>
            <p14:sldId id="567"/>
            <p14:sldId id="566"/>
            <p14:sldId id="565"/>
            <p14:sldId id="564"/>
            <p14:sldId id="563"/>
            <p14:sldId id="589"/>
            <p14:sldId id="588"/>
            <p14:sldId id="587"/>
            <p14:sldId id="586"/>
            <p14:sldId id="585"/>
            <p14:sldId id="584"/>
            <p14:sldId id="562"/>
            <p14:sldId id="583"/>
            <p14:sldId id="582"/>
            <p14:sldId id="581"/>
            <p14:sldId id="580"/>
            <p14:sldId id="579"/>
            <p14:sldId id="578"/>
            <p14:sldId id="577"/>
            <p14:sldId id="576"/>
            <p14:sldId id="596"/>
            <p14:sldId id="575"/>
            <p14:sldId id="574"/>
            <p14:sldId id="573"/>
            <p14:sldId id="572"/>
            <p14:sldId id="571"/>
            <p14:sldId id="570"/>
            <p14:sldId id="569"/>
            <p14:sldId id="561"/>
            <p14:sldId id="560"/>
            <p14:sldId id="557"/>
            <p14:sldId id="59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000000"/>
    <a:srgbClr val="669BBC"/>
    <a:srgbClr val="2D3956"/>
    <a:srgbClr val="8E5A6D"/>
    <a:srgbClr val="FAC748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>
        <p:scale>
          <a:sx n="90" d="100"/>
          <a:sy n="90" d="100"/>
        </p:scale>
        <p:origin x="427" y="-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93488-EFF2-3B55-8F77-9CE7B10E3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7CDBDC-76E6-DD5C-F773-47B8226B2C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CADB2-B85C-586B-37FC-9FC068C465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61A07D-B29F-B3B8-66C1-91A90120CE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42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764120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D92E2-5BD9-DAD0-AE7A-0303BE323074}"/>
              </a:ext>
            </a:extLst>
          </p:cNvPr>
          <p:cNvSpPr txBox="1"/>
          <p:nvPr/>
        </p:nvSpPr>
        <p:spPr>
          <a:xfrm>
            <a:off x="3178037" y="2925805"/>
            <a:ext cx="843086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468BB-082E-4562-1103-74CEC1DC7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1A57906F-9369-9361-6B3A-63A48CEAC0F8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3F08819-0E77-BD63-F56E-879BFDDCEFB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14A2793-A327-A4B1-A271-FDE88D17384E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B21C2C-AC52-E280-28BA-DB929426967E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3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8F5C91C-405D-9B24-9829-66EC34BBF61C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15B808-09D1-4938-FDED-0D8DD6317983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E3742A-F14C-2454-EDC8-11E38E83B01C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4B22C31-1773-5AAB-E0CE-70CF8A46E4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F8F3A42F-7A75-D446-9C13-CD4A0DEFBD1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28C7738-27C2-D7CE-E505-F36CAA8AE4A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AD3673-F4AF-4DEA-C61A-9550A1D1032F}"/>
              </a:ext>
            </a:extLst>
          </p:cNvPr>
          <p:cNvSpPr txBox="1"/>
          <p:nvPr/>
        </p:nvSpPr>
        <p:spPr>
          <a:xfrm>
            <a:off x="725558" y="2925805"/>
            <a:ext cx="1146644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its interpretation</a:t>
            </a:r>
          </a:p>
        </p:txBody>
      </p:sp>
    </p:spTree>
    <p:extLst>
      <p:ext uri="{BB962C8B-B14F-4D97-AF65-F5344CB8AC3E}">
        <p14:creationId xmlns:p14="http://schemas.microsoft.com/office/powerpoint/2010/main" val="748281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18662" y="149087"/>
            <a:ext cx="11698356" cy="62516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Basics of Analysis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2" name="Oval 3">
            <a:extLst>
              <a:ext uri="{FF2B5EF4-FFF2-40B4-BE49-F238E27FC236}">
                <a16:creationId xmlns:a16="http://schemas.microsoft.com/office/drawing/2014/main" id="{A7F42966-E5D6-3C77-7481-A239CBEF5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8350" y="1835150"/>
            <a:ext cx="2903538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Application of analytical tools</a:t>
            </a:r>
          </a:p>
        </p:txBody>
      </p:sp>
      <p:sp>
        <p:nvSpPr>
          <p:cNvPr id="3" name="Oval 5">
            <a:extLst>
              <a:ext uri="{FF2B5EF4-FFF2-40B4-BE49-F238E27FC236}">
                <a16:creationId xmlns:a16="http://schemas.microsoft.com/office/drawing/2014/main" id="{8A7F7DDA-5062-4AB4-139A-E17361906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>
                <a:latin typeface="Arial" panose="020B0604020202020204" pitchFamily="34" charset="0"/>
              </a:rPr>
              <a:t>Reduces uncertainty</a:t>
            </a:r>
          </a:p>
        </p:txBody>
      </p:sp>
      <p:sp>
        <p:nvSpPr>
          <p:cNvPr id="4" name="Oval 4">
            <a:extLst>
              <a:ext uri="{FF2B5EF4-FFF2-40B4-BE49-F238E27FC236}">
                <a16:creationId xmlns:a16="http://schemas.microsoft.com/office/drawing/2014/main" id="{80A24075-DEE5-A805-0C87-4CCE1C6C1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42188" y="3987800"/>
            <a:ext cx="2959100" cy="1435100"/>
          </a:xfrm>
          <a:prstGeom prst="ellipse">
            <a:avLst/>
          </a:prstGeom>
          <a:solidFill>
            <a:srgbClr val="B1C79B"/>
          </a:solidFill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 anchor="ctr"/>
          <a:lstStyle/>
          <a:p>
            <a:pPr algn="ctr"/>
            <a:r>
              <a:rPr lang="en-US" altLang="en-US" b="1" dirty="0">
                <a:latin typeface="Arial" panose="020B0604020202020204" pitchFamily="34" charset="0"/>
              </a:rPr>
              <a:t>Involves transforming data</a:t>
            </a:r>
          </a:p>
        </p:txBody>
      </p:sp>
    </p:spTree>
    <p:extLst>
      <p:ext uri="{BB962C8B-B14F-4D97-AF65-F5344CB8AC3E}">
        <p14:creationId xmlns:p14="http://schemas.microsoft.com/office/powerpoint/2010/main" val="350899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 autoUpdateAnimBg="0"/>
      <p:bldP spid="3" grpId="0" animBg="1" autoUpdateAnimBg="0"/>
      <p:bldP spid="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75592" y="438150"/>
            <a:ext cx="11840816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CE1EB2-F382-7737-0F78-B56D9EEF4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" y="1276350"/>
            <a:ext cx="11777869" cy="512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563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438150"/>
            <a:ext cx="11847443" cy="607198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2"/>
            <a:ext cx="2070237" cy="68250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DFEE22-8EF3-C968-F6D6-8DD0E2C929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5658" y="895351"/>
            <a:ext cx="9280684" cy="506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386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47651"/>
            <a:ext cx="11757991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EC3CBD-9E9A-6322-4D49-198733CC16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4821"/>
          <a:stretch/>
        </p:blipFill>
        <p:spPr>
          <a:xfrm>
            <a:off x="1238250" y="1387680"/>
            <a:ext cx="9742558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19075"/>
            <a:ext cx="11807687" cy="6281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512" y="219076"/>
            <a:ext cx="2070237" cy="8381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E832E1-7B46-C359-F968-D2EC98BD9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3565" y="988859"/>
            <a:ext cx="9144869" cy="4880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93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57124"/>
            <a:ext cx="11777869" cy="634364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8000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9BCB04-A2A8-4B51-9805-A47590311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577" y="1025961"/>
            <a:ext cx="10140845" cy="4825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69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247651"/>
            <a:ext cx="11757991" cy="62326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8381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CBB862-14B5-8B8E-E584-82BE1D839D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6885" y="1390650"/>
            <a:ext cx="8538229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203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18662" y="247651"/>
            <a:ext cx="11817626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DE6C7C-EB44-66B7-FEE9-63A326ADB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948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5" y="247651"/>
            <a:ext cx="11757991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4BEDFF-C4D8-3F33-785C-6D9450A6C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1674" y="1274070"/>
            <a:ext cx="9108652" cy="430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1318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38539" y="247652"/>
            <a:ext cx="11728173" cy="62426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8DD9B5-B60B-32AF-A13F-8E06BB102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870" y="895350"/>
            <a:ext cx="11380303" cy="559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18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4" y="129209"/>
            <a:ext cx="11857382" cy="627155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16E405-4294-BA70-0126-BB2E107D31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2700" y="975277"/>
            <a:ext cx="8266599" cy="490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515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29209" y="247651"/>
            <a:ext cx="11917017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7C1C46-7B97-B1FC-1B78-3EBE2607B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163" y="1047712"/>
            <a:ext cx="8945674" cy="47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0015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28600" y="237712"/>
            <a:ext cx="11837504" cy="622272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5F46E-A2D1-6870-F833-D044B0D8D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687" y="857571"/>
            <a:ext cx="11585713" cy="55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9608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5" y="168965"/>
            <a:ext cx="11857383" cy="623180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F1A7BD-0A18-6C01-A05E-CEEB5F270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3" y="1056766"/>
            <a:ext cx="11857382" cy="542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877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893DD-5E38-2B9D-71BB-2AAB823A9D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211" y="957169"/>
            <a:ext cx="8429577" cy="494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29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1949" y="247651"/>
            <a:ext cx="11844338" cy="621733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C137B-6C9D-BC31-E39A-9CBC464811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49" y="975277"/>
            <a:ext cx="11844338" cy="542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71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9148" y="168965"/>
            <a:ext cx="11877261" cy="634116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0A385-63BE-B09D-845D-82296F6C9D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86" y="907370"/>
            <a:ext cx="10104628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0279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3" y="57124"/>
            <a:ext cx="11827565" cy="645300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AD86C4-7377-6CEB-C52D-292BECCA48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895350"/>
            <a:ext cx="11748052" cy="561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20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39149" y="139148"/>
            <a:ext cx="11917016" cy="638092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AFCA1F-37CC-1721-A122-99E5289FF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22" y="903817"/>
            <a:ext cx="11844129" cy="55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871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98784" y="247651"/>
            <a:ext cx="11867320" cy="6232661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A6F13E-5224-B6BF-099E-9B909893DD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769"/>
          <a:stretch/>
        </p:blipFill>
        <p:spPr>
          <a:xfrm>
            <a:off x="989360" y="1181099"/>
            <a:ext cx="10213279" cy="466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2386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8" y="438150"/>
            <a:ext cx="11314250" cy="596261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DE6154-CD83-CE04-49A9-A11A850BED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61" y="1527591"/>
            <a:ext cx="10312877" cy="3802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134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38539" y="447674"/>
            <a:ext cx="11777869" cy="597217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8FA245-640E-1E1A-342A-4A2D5DA147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" y="925578"/>
            <a:ext cx="11777869" cy="5514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632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62CEA3-EF26-D891-09EF-408E1729BD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344"/>
          <a:stretch/>
        </p:blipFill>
        <p:spPr>
          <a:xfrm>
            <a:off x="1114425" y="1165418"/>
            <a:ext cx="9060549" cy="433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31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88843" y="149087"/>
            <a:ext cx="11827565" cy="636104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130F0-F08D-4DC6-7399-C06490FC6C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626" y="961696"/>
            <a:ext cx="11459817" cy="543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5225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0" y="57124"/>
            <a:ext cx="12192000" cy="643892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454B0E-A305-8CEA-B335-CCA20D2C89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78" y="895350"/>
            <a:ext cx="1177787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8268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9453" y="149087"/>
            <a:ext cx="11943522" cy="625167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10B4CB-C841-87E3-8830-C242075E0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" y="895350"/>
            <a:ext cx="10355305" cy="50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306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8" y="57124"/>
            <a:ext cx="12042912" cy="648282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AEBCA0-EDFE-C55E-3EDE-D13885FDC1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88" y="895350"/>
            <a:ext cx="11893824" cy="550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133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49087" y="57123"/>
            <a:ext cx="11926955" cy="644306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7614EB-4A4F-8EAF-F83F-36B3A74311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7" y="895349"/>
            <a:ext cx="10634660" cy="497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34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6" y="247651"/>
            <a:ext cx="11807687" cy="615311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F37DFF-1AB7-BF69-DB39-0AFD970B6C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5021"/>
          <a:stretch/>
        </p:blipFill>
        <p:spPr>
          <a:xfrm>
            <a:off x="1514510" y="1448592"/>
            <a:ext cx="9162978" cy="4418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67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08722" y="247651"/>
            <a:ext cx="11797748" cy="625253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6476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0B23CF-4E3D-7E1E-3FB6-7F0C1FFF8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706" y="1190625"/>
            <a:ext cx="8764587" cy="460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3287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68965" y="129209"/>
            <a:ext cx="11917017" cy="6361043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53B71E-535E-5022-E4D8-7E6B496AC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965" y="1113182"/>
            <a:ext cx="11559209" cy="528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292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28662" y="4381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39426-A56F-09AC-9097-38AA784674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721" y="238124"/>
            <a:ext cx="11847443" cy="6181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471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59027" y="247651"/>
            <a:ext cx="11873945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CA9508-4A34-508F-22A5-095FBD361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7" y="1123122"/>
            <a:ext cx="11897138" cy="537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759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A458EA-8134-A8D0-CE78-C5FB368456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34ABA95-F52C-5462-0997-59A36D3141B7}"/>
              </a:ext>
            </a:extLst>
          </p:cNvPr>
          <p:cNvSpPr/>
          <p:nvPr/>
        </p:nvSpPr>
        <p:spPr>
          <a:xfrm>
            <a:off x="438149" y="238125"/>
            <a:ext cx="11315701" cy="595312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kern="0" dirty="0">
                <a:solidFill>
                  <a:srgbClr val="FF0000"/>
                </a:solidFill>
                <a:latin typeface="Arial"/>
                <a:cs typeface="Arial"/>
                <a:sym typeface="Arial"/>
              </a:rPr>
              <a:t> </a:t>
            </a:r>
            <a:r>
              <a:rPr lang="en-US" sz="6000" b="1" kern="0" dirty="0">
                <a:solidFill>
                  <a:srgbClr val="852F4A"/>
                </a:solidFill>
                <a:latin typeface="Arial"/>
                <a:cs typeface="Arial"/>
                <a:sym typeface="Arial"/>
              </a:rPr>
              <a:t>Thank you</a:t>
            </a:r>
            <a:endParaRPr kumimoji="0" lang="en-US" sz="6000" b="1" i="0" u="none" strike="noStrike" kern="0" cap="none" spc="0" normalizeH="0" baseline="0" noProof="0" dirty="0">
              <a:ln>
                <a:noFill/>
              </a:ln>
              <a:solidFill>
                <a:srgbClr val="852F4A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srgbClr val="852F4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1AB097C2-5431-2E5F-CC0E-80C4FEE18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24900" y="114300"/>
            <a:ext cx="2638424" cy="981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CE30D08-8AA9-D121-5EFF-E2BF507A60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15133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48B957F-25E1-452A-98B0-B18D6F8F23CF}"/>
</file>

<file path=customXml/itemProps2.xml><?xml version="1.0" encoding="utf-8"?>
<ds:datastoreItem xmlns:ds="http://schemas.openxmlformats.org/officeDocument/2006/customXml" ds:itemID="{D8D1B5EB-5986-4CA3-B314-646DF1444CAC}"/>
</file>

<file path=customXml/itemProps3.xml><?xml version="1.0" encoding="utf-8"?>
<ds:datastoreItem xmlns:ds="http://schemas.openxmlformats.org/officeDocument/2006/customXml" ds:itemID="{DEF45694-C269-433B-8B8D-C34F74804689}"/>
</file>

<file path=docProps/app.xml><?xml version="1.0" encoding="utf-8"?>
<Properties xmlns="http://schemas.openxmlformats.org/officeDocument/2006/extended-properties" xmlns:vt="http://schemas.openxmlformats.org/officeDocument/2006/docPropsVTypes">
  <TotalTime>1335</TotalTime>
  <Words>232</Words>
  <Application>Microsoft Office PowerPoint</Application>
  <PresentationFormat>Widescreen</PresentationFormat>
  <Paragraphs>77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81</cp:revision>
  <dcterms:created xsi:type="dcterms:W3CDTF">2023-04-29T09:08:23Z</dcterms:created>
  <dcterms:modified xsi:type="dcterms:W3CDTF">2024-02-15T22:16:19Z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