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ink/ink56.xml" ContentType="application/inkml+xml"/>
  <Override PartName="/ppt/ink/ink57.xml" ContentType="application/inkml+xml"/>
  <Override PartName="/ppt/ink/ink58.xml" ContentType="application/inkml+xml"/>
  <Override PartName="/ppt/ink/ink59.xml" ContentType="application/inkml+xml"/>
  <Override PartName="/ppt/ink/ink60.xml" ContentType="application/inkml+xml"/>
  <Override PartName="/ppt/ink/ink61.xml" ContentType="application/inkml+xml"/>
  <Override PartName="/ppt/ink/ink62.xml" ContentType="application/inkml+xml"/>
  <Override PartName="/ppt/ink/ink63.xml" ContentType="application/inkml+xml"/>
  <Override PartName="/ppt/ink/ink64.xml" ContentType="application/inkml+xml"/>
  <Override PartName="/ppt/ink/ink65.xml" ContentType="application/inkml+xml"/>
  <Override PartName="/ppt/ink/ink66.xml" ContentType="application/inkml+xml"/>
  <Override PartName="/ppt/ink/ink67.xml" ContentType="application/inkml+xml"/>
  <Override PartName="/ppt/ink/ink68.xml" ContentType="application/inkml+xml"/>
  <Override PartName="/ppt/ink/ink69.xml" ContentType="application/inkml+xml"/>
  <Override PartName="/ppt/ink/ink70.xml" ContentType="application/inkml+xml"/>
  <Override PartName="/ppt/ink/ink71.xml" ContentType="application/inkml+xml"/>
  <Override PartName="/ppt/ink/ink72.xml" ContentType="application/inkml+xml"/>
  <Override PartName="/ppt/ink/ink73.xml" ContentType="application/inkml+xml"/>
  <Override PartName="/ppt/ink/ink74.xml" ContentType="application/inkml+xml"/>
  <Override PartName="/ppt/ink/ink75.xml" ContentType="application/inkml+xml"/>
  <Override PartName="/ppt/ink/ink76.xml" ContentType="application/inkml+xml"/>
  <Override PartName="/ppt/ink/ink77.xml" ContentType="application/inkml+xml"/>
  <Override PartName="/ppt/ink/ink78.xml" ContentType="application/inkml+xml"/>
  <Override PartName="/ppt/ink/ink79.xml" ContentType="application/inkml+xml"/>
  <Override PartName="/ppt/ink/ink80.xml" ContentType="application/inkml+xml"/>
  <Override PartName="/ppt/ink/ink81.xml" ContentType="application/inkml+xml"/>
  <Override PartName="/ppt/ink/ink82.xml" ContentType="application/inkml+xml"/>
  <Override PartName="/ppt/ink/ink83.xml" ContentType="application/inkml+xml"/>
  <Override PartName="/ppt/ink/ink84.xml" ContentType="application/inkml+xml"/>
  <Override PartName="/ppt/ink/ink85.xml" ContentType="application/inkml+xml"/>
  <Override PartName="/ppt/ink/ink86.xml" ContentType="application/inkml+xml"/>
  <Override PartName="/ppt/ink/ink87.xml" ContentType="application/inkml+xml"/>
  <Override PartName="/ppt/ink/ink88.xml" ContentType="application/inkml+xml"/>
  <Override PartName="/ppt/ink/ink89.xml" ContentType="application/inkml+xml"/>
  <Override PartName="/ppt/ink/ink90.xml" ContentType="application/inkml+xml"/>
  <Override PartName="/ppt/ink/ink91.xml" ContentType="application/inkml+xml"/>
  <Override PartName="/ppt/ink/ink92.xml" ContentType="application/inkml+xml"/>
  <Override PartName="/ppt/ink/ink93.xml" ContentType="application/inkml+xml"/>
  <Override PartName="/ppt/ink/ink94.xml" ContentType="application/inkml+xml"/>
  <Override PartName="/ppt/ink/ink95.xml" ContentType="application/inkml+xml"/>
  <Override PartName="/ppt/ink/ink96.xml" ContentType="application/inkml+xml"/>
  <Override PartName="/ppt/ink/ink97.xml" ContentType="application/inkml+xml"/>
  <Override PartName="/ppt/ink/ink98.xml" ContentType="application/inkml+xml"/>
  <Override PartName="/ppt/ink/ink99.xml" ContentType="application/inkml+xml"/>
  <Override PartName="/ppt/ink/ink100.xml" ContentType="application/inkml+xml"/>
  <Override PartName="/ppt/ink/ink101.xml" ContentType="application/inkml+xml"/>
  <Override PartName="/ppt/ink/ink102.xml" ContentType="application/inkml+xml"/>
  <Override PartName="/ppt/ink/ink103.xml" ContentType="application/inkml+xml"/>
  <Override PartName="/ppt/ink/ink104.xml" ContentType="application/inkml+xml"/>
  <Override PartName="/ppt/ink/ink105.xml" ContentType="application/inkml+xml"/>
  <Override PartName="/ppt/ink/ink106.xml" ContentType="application/inkml+xml"/>
  <Override PartName="/ppt/ink/ink107.xml" ContentType="application/inkml+xml"/>
  <Override PartName="/ppt/ink/ink108.xml" ContentType="application/inkml+xml"/>
  <Override PartName="/ppt/ink/ink109.xml" ContentType="application/inkml+xml"/>
  <Override PartName="/ppt/ink/ink110.xml" ContentType="application/inkml+xml"/>
  <Override PartName="/ppt/ink/ink111.xml" ContentType="application/inkml+xml"/>
  <Override PartName="/ppt/ink/ink112.xml" ContentType="application/inkml+xml"/>
  <Override PartName="/ppt/ink/ink113.xml" ContentType="application/inkml+xml"/>
  <Override PartName="/ppt/ink/ink114.xml" ContentType="application/inkml+xml"/>
  <Override PartName="/ppt/ink/ink115.xml" ContentType="application/inkml+xml"/>
  <Override PartName="/ppt/ink/ink116.xml" ContentType="application/inkml+xml"/>
  <Override PartName="/ppt/ink/ink117.xml" ContentType="application/inkml+xml"/>
  <Override PartName="/ppt/ink/ink118.xml" ContentType="application/inkml+xml"/>
  <Override PartName="/ppt/ink/ink119.xml" ContentType="application/inkml+xml"/>
  <Override PartName="/ppt/ink/ink120.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03" r:id="rId4"/>
    <p:sldId id="259" r:id="rId5"/>
    <p:sldId id="261" r:id="rId6"/>
    <p:sldId id="262" r:id="rId7"/>
    <p:sldId id="265" r:id="rId8"/>
    <p:sldId id="266" r:id="rId9"/>
    <p:sldId id="267" r:id="rId10"/>
    <p:sldId id="304" r:id="rId11"/>
    <p:sldId id="268" r:id="rId12"/>
    <p:sldId id="269" r:id="rId13"/>
    <p:sldId id="271" r:id="rId14"/>
    <p:sldId id="272" r:id="rId15"/>
    <p:sldId id="306" r:id="rId16"/>
    <p:sldId id="307" r:id="rId17"/>
    <p:sldId id="308" r:id="rId18"/>
    <p:sldId id="309" r:id="rId19"/>
    <p:sldId id="310" r:id="rId20"/>
    <p:sldId id="311" r:id="rId21"/>
    <p:sldId id="273" r:id="rId22"/>
    <p:sldId id="274" r:id="rId23"/>
    <p:sldId id="275" r:id="rId24"/>
    <p:sldId id="276" r:id="rId25"/>
    <p:sldId id="312" r:id="rId26"/>
    <p:sldId id="279" r:id="rId27"/>
    <p:sldId id="281" r:id="rId28"/>
    <p:sldId id="283" r:id="rId29"/>
    <p:sldId id="284" r:id="rId30"/>
    <p:sldId id="286" r:id="rId31"/>
    <p:sldId id="287" r:id="rId32"/>
    <p:sldId id="289" r:id="rId33"/>
    <p:sldId id="290" r:id="rId34"/>
    <p:sldId id="293" r:id="rId35"/>
    <p:sldId id="295" r:id="rId36"/>
    <p:sldId id="297" r:id="rId37"/>
    <p:sldId id="298" r:id="rId38"/>
    <p:sldId id="300" r:id="rId39"/>
    <p:sldId id="313" r:id="rId40"/>
    <p:sldId id="301" r:id="rId41"/>
    <p:sldId id="302" r:id="rId42"/>
    <p:sldId id="315"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73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02T17:53:22.315"/>
    </inkml:context>
    <inkml:brush xml:id="br0">
      <inkml:brushProperty name="width" value="0.05292" units="cm"/>
      <inkml:brushProperty name="height" value="0.05292" units="cm"/>
      <inkml:brushProperty name="color" value="#FF0000"/>
    </inkml:brush>
  </inkml:definitions>
  <inkml:trace contextRef="#ctx0" brushRef="#br0">20313 5523 120 0,'0'0'112'0,"0"0"2"0,0 0-4 0,0 0-10 15,0 0-2-15,0 0-4 0,0 0-8 0,0 0-2 16,0 0-6-16,0 0-4 0,0 0 2 0,0 0-9 16,0 0 2-16,0 0-4 0,0 0-1 0,0 0 0 15,0 0-1-15,0 0-2 0,55-28-3 0,-29 20-7 16,-26 8-2-16,42-10 0 0,-16 3-6 0,-26 7-3 15,53-10-16-15,-26 7-3 0,-27 3 2 0,80-11-1 16,-35 1 0-16,0 8-2 0,4-8-4 0,-4 7 1 16,2 0-2-16,-15 1-5 0,15-2-2 0,-4-4-1 0,-12 6 2 15,-31 2-4-15,79-7 4 0,-35 4 1 16,5 3 6-16,-4-4 0 0,4 4-1 0,0-3-1 16,3 3 1-16,5-1-2 0,-2 2-2 0,1 1 1 15,4-4-2-15,-1 7-1 0,-2-3-3 0,1 1 5 16,0 0-1-16,-8-4 0 0,5 2 6 0,-5-4 1 15,-1 3-3-15,-17 2 1 0,-32-2 3 0,64-2 10 16,-32 4-8-16,-32-2-2 0,58 5 7 0,-58-5-4 16,44-2 5-16,-44 2-3 0,37 1-5 0,-37-1-1 15,0 0-1-15,47-5-2 0,-47 5-3 0,0 0 2 16,0 0 1-16,37-4-2 0,-37 4-3 0,0 0 1 16,0 0 1-16,0 0 1 0,0 0 0 0,0 0-5 15,0 0 3-15,0 0 5 0,0 0-3 0,0 0 3 16,0 0-9-16,0 0 0 0,0 0-2 0,0 0 0 0,0 0-2 15,0 0-3-15,0 0-2 0,0 0 0 0,0 0 3 16,0 0-7-16,0 0 1 0,-130-5-7 16,130 5 1-16,-56-2 6 0,23-1-6 0,33 3 3 15,-65 4-3-15,15-3 0 0,3 4-1 0,15-2-1 16,-20-1 1-16,7 0 2 0,-1 2-1 0,16-3 0 0,30-1 5 16,-63 7-6-16,18-2 2 0,14-2 3 0,31-3-1 15,-75 0 2-15,44 0-2 0,-13 2 7 0,44-2-4 16,-63-2 2-16,17-2-2 0,1-2-1 15,13 6 0-15,-17-2 2 0,2 1 1 0,47 1 0 16,-61-4-2-16,15 0 3 0,16 4 1 0,30 0-2 0,-57-12 1 16,32 11 2-16,25 1-1 0,-38-7 0 0,38 7 2 15,-42-6 2-15,42 6 0 0,-43-12-3 16,43 12 3-16,-42-14-1 0,42 14-1 0,-30-7-5 16,30 7 7-16,-32-5-5 0,32 5 5 0,0 0-4 15,-45-9-1-15,45 9-2 0,0 0-8 0,-40-7 3 0,40 7-3 16,-31-4 1-16,31 4 4 0,0 0 2 0,-43-2-4 15,43 2 6-15,0 0-2 0,-31-9 3 0,31 9-3 16,0 0 1-16,0 0 2 0,0 0-1 0,-34-4 2 16,34 4-4-16,0 0 2 0,0 0-2 15,0 0 5-15,0 0-4 0,0 0 5 0,0 0-5 0,0 0 5 16,0 0-2-16,0 0-3 0,0 0 0 0,0 0-1 16,0 0 4-16,0 0 1 0,0 0 0 0,0 0 2 15,0 0-1-15,0 0 0 0,121 21 1 16,-75-14-4-16,3 5 4 0,-2-3 0 0,-3-5-1 0,-11 4-2 15,15-5 2-15,-1 7 0 0,-1-10 2 0,3 8-1 16,-3-2 1-16,-15-3-1 0,21 2 0 0,-3-2 0 16,-18 0-1-16,18 3 3 0,-18-3-5 0,24-1 2 15,-7 0-3-15,-16 0 3 0,23 5-1 0,-23-6-1 16,12 1 0-16,4-2 1 0,-4 0 1 16,-44 0 1-16,61 1-2 0,-13 2 3 0,-19 1 0 0,-29-4-3 15,48 4 2-15,-48-4 0 0,35-2-3 0,-35 2 7 16,0 0-8-16,0 0 3 0,37 2 2 15,-37-2-1-15,0 0 1 0,0 0-2 0,0 0 1 16,0 0 2-16,0 0-3 0,0 0 5 0,0 0 2 16,0 0 0-16,0 0 0 0,0 0-3 0,0 0 0 0,0 0 1 15,-152 7-3-15,104-9 5 0,-3-2-4 0,-1 6 2 16,-4-5-5-16,1 1 3 0,0-5-1 0,0 4 1 16,2 1-7-16,6 2-6 0,-1 1 5 0,15 0 2 15,33-1 2-15,-59-2-1 0,59 2-1 16,-55 0 2-16,25 0 4 0,30 0 1 0,0 0-2 0,-51-3-2 15,51 3 5-15,-32-2-1 0,32 2-4 0,0 0 1 16,-46 1-1-16,46-1 4 0,0 0-3 0,0 0-4 16,-47 4-3-16,47-4 7 0,0 0-6 0,0 0-1 15,-35 5-2-15,35-5-1 0,0 0-1 16,0 0 2-16,-33 9-1 0,33-9 0 0,0 0-1 0,0 0 2 16,-34 7 5-16,34-7-3 0,0 0 3 0,0 0 0 15,-49 3 1-15,49-3-2 0,-44 2 2 0,44-2 1 16,-50-1-4-16,50 1 8 0,-53 4 3 0,53-4-3 15,-53-1 1-15,53 1-1 0,-55 0 0 16,29 1-1-16,26-1 0 0,-53 4-2 0,53-4 3 0,-47 3 0 16,47-3-3-16,-37 2 5 0,37-2-2 0,-37 4 1 15,37-4 0-15,0 0 3 0,-36 1-3 0,36-1 5 16,0 0-3-16,0 0-1 0,0 0 1 0,0 0-6 16,0 0 4-16,0 0 2 0,0 0-3 0,0 0 5 15,0 0-6-15,0 0-2 0,0 0-2 0,0 0 0 16,0 0-7-16,0 0-2 0,0 0-5 0,0 0-9 15,0 0-15-15,-37 3-5 0,37-3-19 0,0 0-26 16,0 0-17-16,0 0-34 0,0 0-37 0,0 0-98 16,0 0-298-16,0 0 132 0</inkml:trace>
  <inkml:trace contextRef="#ctx0" brushRef="#br0" timeOffset="2979.3">18157 5355 94 0,'0'0'85'0,"69"3"-5"0,-69-3-5 15,47 3-7-15,-47-3 2 0,31 0-16 0,-31 0-4 0,0 0 1 16,49-1-11-16,-49 1-4 0,0 0 9 0,47-1-14 16,-47 1-5-16,0 0-9 0,45 0 3 0,-45 0-2 15,0 0 0-15,35-1 2 0,-35 1-3 0,0 0 1 16,0 0 0-16,0 0-4 0,0 0-6 16,39 3-13-16,-39-3 12 0,0 0 0 0,0 0 1 15,0 0-6-15,0 0 7 0,0 0-1 0,0 0-1 0,34 5 1 16,-34-5 0-16,0 0-1 0,0 0-8 15,0 0-1-15,0 0 3 0,0 0-2 0,0 0 6 0,31 9 0 16,-31-9-12-16,0 0 22 0,0 0-5 0,0 0 15 16,0 0-2-16,0 0 1 0,0 0 5 15,0 0 5-15,0 0 7 0,0 0 2 0,0 0-16 0,0 0 7 16,0 0 2-16,0 0-11 0,0 0 9 0,0 0-4 16,0 0-5-16,0 0-7 0,0 0-2 0,0 0-4 15,0 0-4-15,0 0 4 0,0 0-2 16,-125 9-2-16,99-6 1 0,26-3-8 0,-55 5 9 15,25-4 2-15,-15 3-2 0,45-4-4 0,-61 3 0 0,14-1-2 16,14 0 3-16,-11 3-7 0,12-4 7 0,-16 4 4 16,48-5 3-16,-65 2-14 0,18-2 3 0,19 2 5 15,28-2-1-15,-65 2 0 0,31-2 5 16,-10 0-8-16,44 0 3 0,-64-4-4 0,18 1 4 16,16 0-3-16,30 3 3 0,-80-7-8 0,35 4-2 0,13 2 10 15,32 1-3-15,-82-8-3 0,36 3-1 16,14 3 3-16,-13-5 7 0,1 4-1 0,44 3 9 15,-56-8-11-15,27 8 5 0,29 0-9 0,-57-6 6 16,27 1 6-16,30 5-3 0,-57-3-11 0,28-1 3 16,29 4 5-16,-59-4-4 0,25 2-7 0,-12 2 2 0,0 5-1 15,1-5 7-15,-1 1-5 0,13 0 6 0,-15 3 5 16,16-2-1-16,-16 1 3 0,0-1-6 0,16 3-5 16,0-1 4-16,-14 9-5 0,-2-10-1 0,3 0-2 15,12 0 1-15,-15 4-4 0,-1-7-1 16,4 0 5-16,-4 3-1 0,49-3 8 0,-65-5-1 0,21 3 1 15,14-1 0-15,30 3-2 0,-58-4-2 0,26-2-2 16,32 6 1-16,-62-9-5 0,16 4 1 0,1-3 4 16,15 4 1-16,-2-3 1 0,32 7 0 0,-64-4-6 15,34 1 5-15,-1-2-1 0,31 5 1 0,-62-5-3 16,30 4-3-16,32 1 4 0,-62-2-2 0,34 2-2 16,28 0 3-16,-64 0 7 0,32 3-3 15,32-3 2-15,-77-3-6 0,44 3 0 0,-15 3 1 0,3-3-5 16,0-3 11-16,0 1 2 0,13 0-2 15,-17 2-1-15,3 0 2 0,-3 2 3 0,2-5 0 16,2 0 8-16,12 2-2 0,-17-2 5 0,50 3-6 0,-80-1 3 16,50 0-2-16,-4-1 2 0,-9 6-4 0,43-4 1 15,-64-2-4-15,35 5 3 0,29-3-11 0,-63 4 6 16,33 0-4-16,30-4-1 0,-62 3 0 0,30 2 3 16,-13 0 0-16,16-3 1 0,29-2-3 0,-63 8 0 15,14-6-5-15,20 1 6 0,29-3-5 16,-61 4-1-16,32 1-1 0,29-5 5 0,-61 8-1 0,32-6-2 15,29-2-2-15,-59 5 3 0,30-5-1 0,29 0-2 16,-57-6-3-16,26 3 2 0,31 3 3 0,-63 1-2 16,34-1-4-16,29 0 5 0,-63 0-5 0,32-4 1 15,31 4 8-15,-63-3-6 0,36 3 7 16,27 0-6-16,-63-4-2 0,63 4 1 0,-46 2 1 16,46-2-5-16,-48 2-1 0,48-2 3 0,-46 3-2 0,46-3 2 15,-38 1 0-15,38-1 2 0,-33 3-7 0,33-3 3 16,0 0-5-16,-48 3 0 0,48-3 5 0,0 0-9 15,-38 5 5-15,38-5-7 0,-31 5-7 0,31-5-6 16,0 0 5-16,-54 4 3 0,54-4-1 0,-34 3 4 16,34-3 11-16,-40 0 9 0,40 0-1 0,-43 2-4 15,43-2 0-15,-45 7 3 0,45-7 0 0,-38 1 7 16,38-1-1-16,-37 4-1 0,37-4-1 0,0 0 5 16,-38 7 2-16,38-7 0 0,0 0 2 0,0 0-3 15,0 0-2-15,-33 5 1 0,33-5-5 0,0 0 0 16,0 0 0-16,0 0 0 0,0 0-2 0,0 0 5 15,0 0-9-15,0 0 3 0,0 0-1 0,0 0 4 16,0 0-9-16,0 0 5 0,0 0-6 0,0 0 7 16,114-5 1-16,-114 5-2 0,47 0 5 0,-47 0-2 15,54-2-1-15,-26-3-1 0,-28 5-1 16,56-6 0-16,-23 3 6 0,-33 3-7 0,63-6 3 0,-17 2 0 16,-2-3-7-16,-12 4 2 0,-32 3 0 15,65-6-6-15,-18 3 3 0,-15 3 0 0,-32 0-1 0,65 0 3 16,-18-3-2-16,-2 1-3 0,-45 2 3 15,63 0-3-15,-14-3 0 0,-4 6 9 0,0-6-1 0,6 4-7 16,-1-6 8-16,-2 0-1 0,-2 6 2 0,-12-2-6 16,16 1 4-16,-6 4 1 0,-44-4 1 0,61 1-5 15,-30-1 2-15,15 2-1 0,-46-2 3 0,58 3-2 16,-33 1 1-16,-25-4 3 0,56 3-2 0,-27-1 3 16,-29-2-3-16,62-1 1 0,-32 2-3 0,-30-1-2 15,75 4 4-15,-41-3 1 0,13 1-2 0,-2-2-2 16,-16 3 7-16,23-3-3 0,-1-5-1 0,3 9 3 15,4-3 3-15,0-1 3 0,-3 3-6 0,-6 0 5 16,5-1-2-16,-8 2 2 0,0-2 1 0,-17 2 0 16,-29-4-5-16,61 8 2 0,-28-2-4 0,-3-2 0 15,-30-4 6-15,63 7-3 0,-32-2-4 0,-31-5 1 16,57 8 0-16,-29-4 5 0,-28-4-7 0,54 7 7 16,-54-7-6-16,37-3-4 0,-37 3 5 0,45 5-5 15,-45-5 1-15,37 9 6 0,-37-9-4 16,29 7 4-16,-29-7 1 0,0 0-4 0,0 0 3 0,33 7-3 15,-33-7 1-15,0 0-2 0,0 0 5 0,0 0 0 16,0 0 8-16,0 0 0 0,0 0-6 0,0 0 5 16,0 0 0-16,0 0 2 0,0 0-4 0,0 0-2 15,0 0 2-15,0 0-7 0,0 0-1 0,0 0-6 16,0 0-10-16,0 0 2 0,0 0-4 0,0 0 2 16,0 0-8-16,-116 2-3 0,116-2 0 0,-62-4-3 15,17 4 4-15,-2 0-5 0,4-1 0 0,43 1 9 16,-85-5-1-16,39 0 2 0,-1 3 5 0,-2 0-5 15,17 2 8-15,-18-4 1 0,2 2 3 0,2 0 3 16,2 2 0-16,-1 1-1 0,0-3 4 0,45 2-1 16,-77-6-7-16,44 6 12 0,33 0-2 0,-81 1-5 15,34-2 6-15,2 1-1 0,12 0 1 0,-10 5-1 16,-2-6 0-16,45 1 5 0,-60 3 1 0,28 1-3 16,1 0-5-16,31-4 6 0,-61 6 0 0,30 0-4 15,31-6 3-15,-59 5 0 0,29-2-1 0,-1 3-7 16,31-6 3-16,-60 10-2 0,30-7 4 0,30-3-4 15,-60 9-1-15,33-2 4 0,27-7-2 0,-59 8 2 16,28-7-7-16,-3 3 5 0,34-4 3 0,-58 9 1 16,28-3 6-16,30-6 4 0,-60 5 3 0,33-4-5 15,27-1-2-15,-55 3-3 0,55-3 1 0,-44 1 1 16,44-1 0-16,-39-1 0 0,39 1 7 0,0 0-3 16,-42-2-4-16,42 2 2 0,0 0-3 0,0 0-1 15,0 0 3-15,-36-2-2 0,36 2-1 0,0 0 0 16,0 0 0-16,0 0-2 0,0 0 4 0,0 0-3 15,0 0-1-15,0 0-6 0,0 0 1 0,0 0 6 16,0 0-1-16,0 0-3 0,0 0 0 0,0 0 1 16,0 0 2-16,0 0-7 0,0 0 3 0,0 0-1 15,0 0 0-15,0 0 2 0,0 0 1 0,0 0-5 16,0 0 7-16,123-25-2 0,-76 20-1 0,-12 5 4 16,18-5 0-16,-1 3-2 0,6-3 0 0,3 4-1 15,8-3 0-15,-1 6-1 0,6-4-1 0,-4 1 2 16,7 0 2-16,-10-2-4 0,9 3 4 0,-8-3-1 15,-3-6-2-15,2 7 1 0,-4 3-5 0,2-2 6 16,-3-2 0-16,0 3-3 0,0 2-2 0,-7-1 6 16,3 1-1-16,-2-3 2 0,-4 0-7 0,-8 1-2 15,2 1 5-15,-14 0-1 0,-32-1-3 0,65 0 3 16,-31 2 3-16,-34-2-3 0,55 3 4 0,-27-1 1 16,-28-2-3-16,0 0 1 0,44 1 0 0,-44-1-1 15,0 0-2-15,32 6 0 0,-32-6-2 0,0 0 5 16,0 0-3-16,0 0 5 0,0 0 0 0,0 0 5 15,0 0-5-15,0 0 1 0,0 0-3 0,0 0 2 16,0 0 1-16,0 0-2 0,0 0 3 0,0 0 0 16,40-1-5-16,-40 1 1 0,0 0-5 0,0 0 8 15,0 0-3-15,0 0-3 0,0 0 4 0,0 0 0 16,0 0 2-16,0 0-6 0,0 0 2 0,0 0 1 16,0 0 1-16,0 0-3 0,0 0 3 0,0 0-2 15,0 0-5-15,0 0 10 0,0 0-12 0,0 0 7 16,0 0-1-16,0 0 2 0,0 0 1 15,0 0 0-15,0 0 0 0,0 0-1 0,0 0 4 0,0 0 0 16,0 0 2-16,0 0 1 0,0 0-1 0,0 0 1 16,0 0-3-16,0 0 3 0,0 0-4 0,0 0 2 15,0 0 0-15,0 0 0 0,0 0-1 0,0 0-3 16,0 0 2-16,0 0-1 0,0 0-3 0,0 0 2 16,0 0 1-16,0 0 5 0,0 0-6 0,0 0-4 15,0 0 0-15,0 0-12 0,0 0-4 0,0 0-19 16,0 0-15-16,0 0-8 0,0 0-15 0,0 0-15 15,0 0-10-15,21 16-24 0,-21-16-13 0,0 0-146 16,0 0-305-16,0 0 136 0</inkml:trace>
  <inkml:trace contextRef="#ctx0" brushRef="#br0" timeOffset="39217.17">14061 13017 82 0,'0'0'129'0,"-9"-3"-21"16,9 3 6-16,0 0-12 0,0 0-6 0,0 0 0 16,0 0-1-16,0 0-3 0,0 0-6 0,0 0 2 15,0 0 1-15,0 0 2 0,0 0-11 0,11 19-9 16,-3-16-10-16,-4 2-4 0,7 2-3 0,1-2-7 0,5-1-2 15,12 2-3-15,4-5-5 0,15 6-4 16,11-3-8-16,-4-6 1 0,4-1-8 0,4 1-4 0,5 0-3 16,1 3-6-16,4-9 4 0,-4 4 5 15,1-1-9-15,-4 1 3 0,-4-2-1 0,-4-2 2 16,1-1 1-16,-1 3-4 0,-6-3 11 0,-5 3 0 0,-16 5 3 16,0 0 2-16,-2-2 0 0,3 1 2 15,-13 0-4-15,-1 4-1 0,-3-4-4 0,-4 2-2 16,-5 0 4-16,-6 0-7 0,12 0 3 0,-12 0-5 0,8 2 4 15,-8-2 0-15,0 0 0 0,0 0-6 0,0 0 6 16,0 0-4-16,-20 10 2 0,3-3-2 0,-2-4-1 16,-14 3 1-16,-19 4-2 0,4-5 2 0,-1-5-2 15,1 5 1-15,0-3 1 0,0-2 3 0,-1-2-3 16,-1-2 1-16,-6 3 0 0,3-2 3 0,-5-1-6 16,-3 4 0-16,2-3 0 0,-1-1 7 0,0 1-4 15,-10-4 7-15,6 2-4 0,-1 0 7 0,2 0 5 16,4 9-2-16,-3-4 9 0,7-1-4 0,3 1 0 15,1 2 0-15,2 3 0 0,6 2 0 0,12-4-1 16,2 0-1-16,2 1-3 0,10 1-1 0,-8-1-2 16,8-2-5-16,7 0 0 0,3-3-3 0,7 1-1 15,0 0 0-15,-12 2-4 0,12-2 7 0,-2 5-9 16,2-5 1-16,0 0-2 0,23 17 5 0,2-12-5 16,8 3 0-16,16-3-3 0,3 4 3 0,0-9-2 15,4 2-3-15,5 1-3 0,0-2 3 0,4 0-6 16,2-4 0-16,2 3-1 0,-6-1 0 0,9 2 0 15,-2-2 1-15,-1 6-1 0,-2-4 1 0,0-4 3 16,-3 3 5-16,-3-3-1 0,-6-3 1 0,-3 11 0 0,-6-2 2 16,-19 2 3-16,0-2-1 0,0 0 2 0,-11-1 0 15,4 2 0-15,-7 1-1 0,3-3-5 0,-2 3 3 16,0 0-1-16,-4-2 1 0,-1 0 3 16,1 0-2-16,0 0-2 0,-4-1 1 0,2 1-1 0,-1 0-2 15,-7-3 0-15,8 6 0 0,-5-3 0 16,-3-3 0-16,0 0-2 0,0 0 1 0,0 0-4 0,0 0 3 15,0 0-1-15,-23 11-1 0,4-9-4 16,-29 4 3-16,15-1 0 0,-16-4 1 0,-1 2-2 0,-4-3 5 16,-5 0 0-16,3-2 15 0,-2 1-2 15,-4 1-2-15,4 1 1 0,2 2-5 0,4 0 3 0,1-1 5 16,17-3-6-16,-11-1 3 0,19 0 0 0,-2 1-1 16,3 0 0-16,7 1-4 0,-1-1-7 0,5 1-10 15,3-2-12-15,1 2-17 0,6-3-26 0,4 3-42 16,-7-9-36-16,12-2-39 0,6-1-215 0,5-9-430 15,27-10 191-15</inkml:trace>
  <inkml:trace contextRef="#ctx0" brushRef="#br0" timeOffset="39916.68">16866 10693 129 0,'0'0'133'16,"0"0"-1"-16,30-36-10 0,-30 36-5 0,20-21-1 15,-20 21 0-15,16-25-13 0,-16 25 1 0,17-19-8 16,-17 19 0-16,0 0-12 0,23-28 5 0,-23 28-10 15,15-18-3-15,-15 18-4 0,0 0-6 0,14-24-3 16,-14 24-7-16,0 0 2 0,0 0-4 0,0 0 1 16,0 0-1-16,0 0-2 0,0 0-5 0,0 0 2 15,6-29-10-15,-6 29-4 0,0 0-4 0,0 0-1 16,0 0-6-16,0 0 0 0,0 0-4 0,0 0-1 16,0 0 0-16,0 0-1 0,-2 84-1 0,0-57-5 15,0 15 0-15,7 1-4 0,-1-14 0 0,1-3-4 0,-3 1-1 16,4 12-2-16,-1-15-1 0,2-1 2 0,-3 0 0 15,3 2 0-15,-3-2 0 0,-2-8-3 0,0 2 3 16,2-1-8-16,-2 0-5 0,-2-5-7 16,1 4-9-16,-2-3-4 0,-1-2-7 0,1-3-3 15,-2 3-12-15,0-2-14 0,1-3-13 0,-3 3-11 16,5-8-16-16,-7 11-19 0,1-4-41 0,-1-4-115 16,1 0-305-16,-4-3 135 0</inkml:trace>
  <inkml:trace contextRef="#ctx0" brushRef="#br0" timeOffset="40400.11">16640 10693 2223 0,'0'0'-72'0,"0"0"78"16,-12-50-11-16,12 50 3 0,0 0 1 0,0 0-8 15,0 0-6-15,0 0-2 0,-10-26 2 0,10 26-6 16,0 0 5-16,-2 2 9 0,2-2 0 0,0 0 3 15,0 0 12-15,-2 35 4 0,0-17 3 0,2-3 6 16,1 9 4-16,0-3-3 0,1 3 5 0,-6 0 1 16,5-1 0-16,-2 1-6 0,0 0 0 0,-1 2-2 15,3-9-2-15,-3 6-1 0,2-5-4 0,-4-3-3 16,0 0 3-16,0-1-4 0,-2-1-3 0,0-4 0 16,2-2-4-16,-1 0 3 0,-3-4-2 0,-7 1 3 15,0-1-3-15,0-3-1 0,-3-3-2 0,-8-4-1 0,-1 3 4 16,8-1-1-16,-5-2-1 0,7 2 0 15,1 0 2-15,2 0-3 0,-2-2 0 0,3 2 3 16,4 2-1-16,-1 3-2 0,1-2 1 0,9 2-2 16,-13 1 3-16,3 3-5 0,-1 3 2 0,-1 3 0 0,-1 1 0 15,3 2-2-15,-4 6 0 0,-1 2 2 0,6-6 0 16,-3 9-2-16,1-2-4 0,0 0 0 16,1-1 5-16,5-4-1 0,-1-1-1 0,0 0 0 15,-3-3 3-15,0 1 2 0,0-4-4 0,1-3 3 0,2 0 0 16,-1 0 0-16,0-2-2 0,-7-1 1 0,7 0-1 15,-8 0 0-15,1-1 1 0,-2-3 1 0,-1-1-8 16,7-1-18-16,-6 1-9 0,3 0-21 16,-2-1-19-16,5 0-21 0,4-1-16 0,-3 0-23 0,1-1-169 15,-4-1-328-15,2 0 145 0</inkml:trace>
  <inkml:trace contextRef="#ctx0" brushRef="#br0" timeOffset="41182.98">15653 11175 7 0,'-14'-10'212'0,"-4"-4"-17"0,5-1-12 16,1 2-17-16,-2 0-14 0,-1-5-9 0,6 4-8 15,1 0-5-15,2 0-12 0,2 0-10 0,1-1-7 16,2-3-2-16,0 2-4 0,4 0-5 0,2 0-8 16,0 0-4-16,2 2-4 0,7-7-8 0,-4 6-9 15,6-3-1-15,-3 5-5 0,6-3-8 0,-5 7-5 16,8-3-1-16,3 1-5 0,-8 4-3 0,8 0-8 15,-7 4 5-15,0 4-7 0,2 1-3 16,-1 0-3-16,-1 5 2 0,7 3-3 0,-3 2-3 0,-7-2 0 16,1 2-1-16,6 7-6 0,-4-1 3 0,-6-5-8 15,1 8 1-15,-1-1-1 0,-4-3-4 0,-3-2-3 16,-2 2-3-16,-1-1 5 0,-2 0-3 0,-2-2-1 16,2-2 4-16,-5 0-4 0,-4 0 0 0,0-1 2 15,-3 0 0-15,-1-2 3 0,-1-1-4 0,-5-3 4 16,3-2 2-16,-3-2 0 0,-1-1-1 0,1 0 2 15,-1-3 1-15,4 1-1 0,-1-2 2 0,3-1 1 16,-1-2-2-16,4 2 1 0,-1-3 3 0,7 3-1 0,0-1 2 16,1-4-5-16,2 3 2 0,0-3-3 0,2 3 0 15,0 7-4-15,4-18 1 0,0 9-3 0,3 2 4 16,-1 2-5-16,7-1 6 0,-6 3-1 16,-2 0-2-16,-5 3 3 0,11 0-1 0,-11 0-2 0,14 3 4 15,-10 2 1-15,1 1-3 0,0 4 3 0,-3 2-2 16,0 2-7-16,-4 0 7 0,0 1 4 0,-6 0-7 15,0 7-1-15,-1-8 8 0,-3 1-3 16,-1-3 1-16,-2-1 1 0,1 0-1 0,-2 1 0 0,0-4 0 16,-9 0 6-16,7-3-4 0,-10 2 1 0,0-5 6 15,1 0 0-15,-2 0 0 0,-4 1 2 0,2-5 2 16,-1 1 0-16,0 1 9 0,-2 3-1 0,3-3 1 16,-14 0 3-16,14 0-5 0,-1 0 5 0,2 1 4 15,1-1-3-15,1-1 3 0,7-2 1 0,3 0-8 16,-7 1 0-16,5 1 0 0,6-3-8 0,-2-2 4 15,2 2-2-15,1 0 2 0,2-3-4 0,1 2 0 16,2-1-2-16,1 1 0 0,0-2-5 0,1-6 4 16,3 3-7-16,1-2 3 0,2-1-2 0,-1 1 3 15,3-2-1-15,-1 1-2 0,2 4-3 0,2-8 5 16,3 5-3-16,1-2 3 0,1 2-2 0,1 2 5 16,3 0-4-16,0 2 1 0,2 2-5 0,0 0 7 15,-1 2-2-15,2 3-4 0,-1 2 2 0,2 2 2 16,-4 4 2-16,1 3 0 0,-1 0-4 0,1 10-2 15,-8 2 6-15,0 5-6 0,-8 14 5 0,1-12-3 16,-11 12-3-16,-6-4 4 0,0-11-2 0,-7 8 3 16,4-12-4-16,-13 11 3 0,10-16-9 0,-13 8 5 15,9-8-4-15,1-3-6 0,-4-2-11 0,3-2-10 16,-3-2-11-16,4-4-17 0,-1-2-19 0,9-4-31 16,-7-10-29-16,4-2-28 0,11 0-46 0,-2 0-125 15,3-12-365-15,4-3 162 0</inkml:trace>
  <inkml:trace contextRef="#ctx0" brushRef="#br0" timeOffset="41534.17">14860 10822 29 0,'0'0'229'0,"-4"-15"-18"0,4 10-19 16,0 5-17-16,-2-9-12 0,2 9-19 0,-1-8-7 0,1 8-18 15,0 0-11-15,0 0-10 0,0 0-8 0,0 0-1 16,0 0-4-16,0 0 1 0,8 20-3 15,-8-3-6-15,-1 10 0 0,-5 0-7 0,2 14-7 16,-10-3-7-16,4-11-5 0,-6 13-7 0,-7-5-4 0,9-11-5 16,-1 0 0-16,-1-2-6 0,-2-2-1 0,2 0-2 15,-4-4-4-15,6-5 0 0,-8 2-1 16,4-6-6-16,1-1 1 0,-9-3-3 0,6-3-1 16,4 0 2-16,-2-4 4 0,0-1 0 0,3-3-2 0,0-4 4 15,1 0 4-15,-5-5 0 0,2-1-1 0,2-2 10 16,9 6-8-16,-5 0 1 0,-1 3 3 0,4 1 2 15,-3 1-6-15,-5 4-3 0,-2 1-3 0,-9 3-3 16,-7 6-2-16,-8 11-3 0,-13 3-5 0,6 4-12 16,-5 6-9-16,-2 2-14 0,6 2-18 0,8-1-25 15,2 0-24-15,3 2-28 0,17-12-22 0,4-2-30 16,3 1-36-16,-3 4-169 0,9-14-411 0,3-4 182 16</inkml:trace>
  <inkml:trace contextRef="#ctx0" brushRef="#br0" timeOffset="42714.83">13619 10302 67 0,'0'0'157'0,"0"0"-29"16,0 0-7-16,0 0-17 0,0 0 11 15,0 0-11-15,0 0-2 0,0 0-4 0,0 0-4 0,0 0-2 16,0 0-4-16,-6 91 2 0,6-91-4 0,6 56-7 16,-4-27 0-16,6 15-5 0,-5-15-9 15,11 14-6-15,-3-1-2 0,1 4-5 0,3-4-9 0,-2-2 3 16,5 1-11-16,-3 3-2 0,2-7-14 0,-11-12 0 16,5-1-11-16,-1-2-14 0,-6-7-16 0,2 2-12 15,-3-3-17-15,-1-4-21 0,0 0-13 0,-2-5-40 16,0-5-46-16,-6 8-87 0,6-8-280 0,-23-1 124 15</inkml:trace>
  <inkml:trace contextRef="#ctx0" brushRef="#br0" timeOffset="43647.09">13382 10386 169 0,'0'0'176'0,"0"0"-20"16,0 0-14-16,0 0-11 0,0 0-2 0,0 0-8 15,0 0 4-15,0 0 2 0,0 0-1 0,-40 85-5 0,26-44-2 16,3-2-6-16,0 2-9 0,0 1-7 16,2 0-2-16,1 3-15 0,4-2-11 0,0-2-7 15,-1-1-8-15,3-10-8 0,0-3-10 0,-2 1-5 16,2-3-5-16,-1-6-5 0,0-1-8 0,-3-4-3 0,1-2 0 15,-3-1-3-15,3-5-3 0,-6-1-11 0,0-3-6 16,-8-1-2-16,2-4-9 0,-10-2-3 0,0-5-5 16,-2-4 4-16,3-3-6 0,7 0-6 0,-4-3 8 15,3-1 4-15,-1-1 3 0,-1-14 7 0,8 12 3 16,1 0 11-16,2-1 8 0,6 9 7 0,-2 0 9 16,1-1-1-16,2 2 8 0,-4 3 3 0,4 4 2 15,2 2 3-15,-3 1-4 0,5 5-3 0,-6-7-3 16,6 7-4-16,-9-2-3 0,9 2 3 0,0 0-5 15,-14 4 0-15,6 2-1 0,3 2-2 0,-1 0-4 16,0 5 6-16,6 0-4 0,-2 1-2 0,6 1-3 16,0 3-3-16,6-3-10 0,4 6-8 0,6-3 0 15,1 0-5-15,3-4-2 0,2-1 4 0,2-2-4 16,1-4 2-16,-2 0 0 0,0-1 4 0,-7-3 1 16,-4 3 5-16,0-2 0 0,-7-1 0 0,1-1 3 15,-5 0 4-15,2 2-4 0,-7-4 7 0,5 6 2 16,-5 1-4-16,0-7 7 0,-9 15 2 0,-3-5-2 15,-3 1 2-15,-8 5-5 0,0 0 7 0,-6-4 0 16,2 0 0-16,-2 1-2 0,0-2 5 0,-1 0-5 16,1-5 1-16,3 1 0 0,-5 2 3 0,4-6 1 0,-3 3 2 15,1 0 6-15,0-3 2 0,-3 2 2 16,1-2 7-16,2-1-7 0,1 1 1 0,4-2-4 0,5 2 1 16,-5-4 0-16,6 2-1 0,3-1-3 15,-2-1 1-15,1 1-3 0,3-2-1 0,-2-2-2 0,-1 0 1 16,3 3-2-16,3-4 1 0,-1-3-9 0,3 4 3 15,0-3-6-15,-3-3 0 0,9 4-5 0,-2-3-2 16,4 2 5-16,-2-2-4 0,4-5-4 16,2 0 3-16,0 0-6 0,5 3 1 0,7-9 1 0,-2 8-1 15,0 2 1-15,1 0 4 0,1 3-4 0,-3 0 5 16,1 2-3-16,-6 2 3 0,-1 2-3 16,-7 1 2-16,16 5 1 0,-13-2 0 0,3 3 0 0,-4 2 4 15,-2 5-4-15,0 0 2 0,-2 3 2 0,-4-1 3 16,-3-1-4-16,-3 0 1 0,-5 8 1 0,-2-4 1 15,-3-4-3-15,6-4 4 0,-8 4-4 0,-2-6 7 16,8 0 2-16,-1-4 3 0,-7 4 3 0,1-3 4 16,-2-1 0-16,10-7 5 0,-3 3 1 0,1-2 5 15,2-2 4-15,-1 0 1 0,2 0 3 0,0-4 5 16,1 1 3-16,1-2 3 0,-6-5-1 0,-2-6-1 16,11 7 4-16,1 0-1 0,1-3 4 0,-5-5-4 15,4-4-3-15,-1 2-1 0,4 1-4 0,-1 5 0 16,2-7-4-16,-1 1-6 0,6-1-6 0,-2 1-8 15,1 6-7-15,2 0-13 0,-2 0-12 0,1 3-20 16,1-2-15-16,-4 2-22 0,4 6-20 0,0 8-25 16,4-11-19-16,-4 11-32 0,0 0-14 0,3-8-19 15,-3 8-34-15,8 0-155 0,-8 0-423 0,0 0 188 16</inkml:trace>
  <inkml:trace contextRef="#ctx0" brushRef="#br0" timeOffset="43805.06">12099 10706 21 0,'12'-8'215'16,"-12"8"-16"-16,33-29-20 0,-10 15-18 0,1 1-19 16,-24 13-17-16,49-31-8 0,-13 8-20 0,-11 12-4 0,0-3-9 15,-25 14-7-15,30-15-6 0,-30 15-12 16,0 0-15-16,0 0-26 0,26-12-26 0,-26 12-29 0,0 0-29 16,0 0-34-16,0 0-149 0,0 0-269 15,0 0 119-15</inkml:trace>
  <inkml:trace contextRef="#ctx0" brushRef="#br0" timeOffset="44046.61">11710 11143 157 0,'-30'45'216'0,"-2"0"-22"0,3-2-22 16,3 4-14-16,-2-9-19 0,4 6-11 0,0-9-11 0,8-8-12 16,-5-6-8-16,3 0-15 0,-1 0-16 0,-1-3-13 15,6-6-20-15,-2-3-28 0,3-3-22 0,-4 0-32 16,3-3-28-16,-2-4-21 0,3-2-150 0,-1 0-266 16,2-8 117-16</inkml:trace>
  <inkml:trace contextRef="#ctx0" brushRef="#br0" timeOffset="44363.43">11328 11173 177 0,'-21'12'169'0,"12"-3"-13"0,-1 3-17 16,-2-1-5-16,-4 9-20 0,6-7 6 0,-4-1-6 16,-1-3-6-16,-1 1-5 0,-5 1-2 0,3-5-10 15,-1 0-5-15,1-4-5 0,-1-1-12 0,-8-2-7 16,1-1-2-16,8-4-2 0,-1 0-7 0,-7-1-4 15,2-3-6-15,5-3 0 0,3 2-1 0,-1-7-2 16,-1-1 0-16,2-1 1 0,1 6 1 0,7 3 16 16,0 5 3-16,-4-3-2 0,4 5 1 0,2 2-4 0,-4 1-8 15,0 2-1-15,-5 4 0 0,-3 2-3 0,2 4-3 16,-5 8-4-16,5 0-5 0,0 1-1 16,5 4-3-16,11-1-7 0,-1 2-2 0,4-1-8 0,11-1-8 15,0 0-15-15,-1-10-13 0,8 4-13 0,2-2-15 16,3-6-23-16,1-1-26 0,1-5-16 0,1-3-15 15,1-5-22-15,-3-4-15 0,-10 3-175 16,0-3-377-16,-4-1 167 0</inkml:trace>
  <inkml:trace contextRef="#ctx0" brushRef="#br0" timeOffset="44545.85">10867 11763 106 0,'53'-2'142'16,"2"-3"-32"-16,-6 0-13 0,-2 2-16 0,-2-6-18 15,5 2-17-15,-7-3-24 0,-12 1-7 0,0 1-24 16,-4-1-4-16,-1-4-27 0,-4 1-64 0,-10 5-111 16,2-5 49-16</inkml:trace>
  <inkml:trace contextRef="#ctx0" brushRef="#br0" timeOffset="44829.75">10024 10861 2 0,'-4'-6'271'0,"4"6"-47"0,7-16-43 16,10 8-34-16,25-8-32 0,9-2-23 0,4 2-24 16,8 7-20-16,1-6-6 0,4 2-14 0,2 4-5 15,-1-2-14-15,-3 1-21 0,2 0-24 0,-3 1-26 16,-10 3-38-16,-9 0-74 0,5-3-188 0,-2 6 84 15</inkml:trace>
  <inkml:trace contextRef="#ctx0" brushRef="#br0" timeOffset="47467.97">19375 13430 76 0,'0'0'100'0,"0"0"-6"0,0 0-12 0,5-5 2 16,-5 5 2-16,0 0-22 0,0 0-2 0,0 0 4 15,7-4-19-15,-7 4 0 0,0 0-4 0,0 0-4 16,9-3-9-16,-9 3 0 0,0 0 1 0,8-2-1 16,-8 2-3-16,0 0-2 0,0 0-3 0,10-2 2 15,-10 2-5-15,9-3 6 0,-9 3 1 0,9-2-5 16,-1 1-4-16,2 0 2 0,-10 1 6 0,12-2 3 16,-4 1-5-16,2 1 3 0,0-2-6 0,2-1 1 15,3 1 1-15,-6 1-1 0,1-4-1 0,-2 5 6 16,1-2-2-16,-2 0-5 0,3 2 4 0,0-3-5 0,1 3 4 15,3-3-6-15,0 3-6 0,0 0 6 16,0-1-1-16,3 1 1 0,-1 0-5 0,2-1 3 16,1 2 0-16,-1-2 0 0,10 2-5 0,-2 2 1 15,-7-4 0-15,7 1-1 0,-7 2-2 0,1-4 2 16,-2 2-1-16,2 2 4 0,5-2-4 0,-6 0-2 0,0 0-3 16,1 0-1-16,5 3 1 0,1-1 0 15,-7-2-4-15,0 2 6 0,-1-2 0 0,2 1-3 16,-2 1 1-16,2-2 2 0,-2 2 0 0,10-1 3 15,-10 1-6-15,2-1 6 0,-2 0-9 0,8 2 8 16,-8-3-1-16,1 2 2 0,-3 0-2 0,3 1-4 16,1-1-2-16,-1 3 5 0,-2-2-4 0,0 0 2 15,9 2 6-15,-7 1-2 0,6-1-7 0,-5-2 5 16,-1 1 0-16,0-1 2 0,7 2 2 0,1-1 0 16,3 3-1-16,-3-2-1 0,1 0 2 0,0 1-2 0,-2-3 1 15,2 2 0-15,-3 3-3 0,4 1 5 0,-1-4-2 16,-2 1 3-16,3 1-4 0,0-1 2 0,-1 2 0 15,2-3 5-15,-2 0-2 0,2 2 3 0,-4-2 1 16,6 5 1-16,-2-5-2 0,0 2 2 0,1-2 5 16,13 5-3-16,-16-4 1 0,4-1-2 0,0 0-1 15,14 3-2-15,-1 1-1 0,0-2 0 0,-13-1-2 16,12 5-1-16,6-5-4 0,-19 3 2 0,13 0-6 16,0 1 6-16,-13-3-3 0,14 4-4 0,2-2 4 15,-2 1-1-15,3-3-3 0,-16-2 2 0,13 3-2 16,0 5 4-16,-13-8 2 0,-2-3-6 0,1 4 3 15,1 1 0-15,14 4 2 0,-20-5 2 16,4-1-2-16,-1 2 0 0,1-5 2 0,-2 1-2 0,-1 3 1 16,2 1 1-16,-1 1 0 0,3-3-1 0,-3 1 0 15,-3 0-1-15,0 0-5 0,-9-2 2 0,0 1 0 16,-1-2 4-16,2 0 0 0,-1-1 0 0,0 3 0 16,-2-1 2-16,-2-4 4 0,-2 0-3 0,0 0 3 15,5 0 3-15,-15 0 0 0,10 0 2 0,-10 0 1 16,8-1 0-16,-8 1 3 0,9 1 2 0,-9-1 4 15,0 0-4-15,0 0 0 0,0 0-1 0,9 0-3 16,-9 0 1-16,0 0-5 0,0 0-2 0,0 0 0 16,0 0-1-16,0 0-2 0,0 0-5 0,0 0 9 15,0 0-9-15,0 0 2 0,0 0-3 0,0 0 0 16,0 0-2-16,7-3 1 0,-7 3-2 0,0 0-1 16,0 0-1-16,0 0-2 0,0 0-8 0,-3-12-8 15,3 12-10-15,0 0-14 0,0 0-17 0,0 0-21 16,0 0-22-16,0 0-32 0,0 0-32 15,2-14-47-15,-2 14-148 0,0 0-388 0,0 0 173 0</inkml:trace>
  <inkml:trace contextRef="#ctx0" brushRef="#br0" timeOffset="49574.37">24530 13234 46 0,'0'0'125'16,"0"0"-6"-16,0 0-21 0,0 0-8 0,8-5-6 15,-8 5-3-15,11-2 1 0,-2 2 0 0,7 1-7 16,-1-2 3-16,-2 1 7 0,5 2-7 0,-1-2-10 15,0 3-1-15,3-2-6 0,6 0-2 0,-9-1 2 16,12 3 5-16,-11-1-4 0,9-1-5 0,-3 2-5 16,-5 0-2-16,9-3-3 0,-8 1-4 0,7-1-3 15,-8-1-1-15,8 4 0 0,-8-1-4 0,9 1-3 16,-1-1 2-16,1-1-3 0,-8 1 2 0,10 0-4 16,2 1-2-16,0-3 3 0,20 0-2 0,-6 2 1 15,4 1-2-15,-18-1 1 0,22 2-3 0,-2-3 1 0,-1 5 3 16,-2-4-9-16,1-2 2 0,3 2-4 15,-1-1-3-15,3 5-3 0,-1-4 0 0,-2 0-2 16,3 1 1-16,1 0-5 0,-2-1-3 0,-3 2 2 16,4 1-3-16,-4 2 1 0,3-4-3 0,1 2 1 15,0 0-3-15,-3 1 3 0,4 0-2 0,-1 2-16 16,5-2 3-16,-4 1 5 0,-4 1-3 0,0 0 2 16,0-2 5-16,-6 2-3 0,6-4-7 0,-7 1 3 15,-12 2 3-15,17-2 4 0,0 5-4 0,-19-5 3 16,14 2-5-16,-14-1 5 0,3 0-5 0,0-1 3 15,9 4-1-15,-19-1 1 0,-6-6-1 0,-2 1 0 0,-1-1 5 16,2 0 1-16,-9-1-1 0,4 1 0 16,-3 1 3-16,1-1 3 0,2 0-8 0,-3-2 9 15,0 3-4-15,-3-2 2 0,-6-1 3 0,10 3 2 16,-10-3 2-16,9 0 2 0,-9 0 1 0,0 0-4 16,0 0 8-16,6 3-4 0,-6-3 1 0,0 0-4 0,0 0 7 15,0 0 2-15,0 0-5 0,0 0 3 16,0 0-4-16,0 0 0 0,0 0-1 0,0 0-5 15,0 0 0-15,0 0 0 0,0 0 2 0,0 0-2 16,0 0-1-16,0 0 3 0,0 0-2 0,0 0 0 0,0 0-2 16,0 0-7-16,-10-20 5 0,10 20-3 15,-7-4 6-15,7 4 1 0,-7-6-8 0,7 6 0 0,-9-7 5 16,7 3-4-16,2 4-4 0,-9-5-10 16,4 3-9-16,5 2-18 0,-12-5-19 0,12 5-40 15,-10-4-2-15,10 4-24 0,-5-6-36 0,-2 4-149 0,7 2-340 16,-9-8 151-16</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02T17:53:55.883"/>
    </inkml:context>
    <inkml:brush xml:id="br0">
      <inkml:brushProperty name="width" value="0.05292" units="cm"/>
      <inkml:brushProperty name="height" value="0.05292" units="cm"/>
      <inkml:brushProperty name="color" value="#FF0000"/>
    </inkml:brush>
  </inkml:definitions>
  <inkml:trace contextRef="#ctx0" brushRef="#br0">14171 12792 23 0,'0'0'89'0,"0"0"5"16,5 5-12-16,-5-5 2 0,0 0-10 0,8 4 0 16,-8-4-12-16,6 3 3 0,-6-3-13 0,8 5 5 15,-8-5-4-15,4 4 6 0,-4-4-7 0,7 5-3 16,-7-5 0-16,6 1-6 0,-6-1 4 0,0 0-1 15,0 0 1-15,3 6-7 0,-3-6-7 0,0 0-2 16,0 0-4-16,0 0 2 0,0 0-13 0,0 0 3 16,0 8-8-16,0-8-7 0,0 0 4 0,0 0-19 0,0 0-3 15,0 0-9-15,0 0-4 0,0 0-3 0,0 0-8 16,0 0 5-16,0 0 5 0,0 0-14 16,0 0-1-16,0 0 1 0,0 0-6 0,0 0 7 15,0 0-16-15,0 0-13 0,0 0-76 0,0 0-157 0,0 0 69 16</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02T17:55:21.222"/>
    </inkml:context>
    <inkml:brush xml:id="br0">
      <inkml:brushProperty name="width" value="0.05292" units="cm"/>
      <inkml:brushProperty name="height" value="0.05292" units="cm"/>
      <inkml:brushProperty name="color" value="#FF0000"/>
    </inkml:brush>
  </inkml:definitions>
  <inkml:trace contextRef="#ctx0" brushRef="#br0">20092 13901 167 0,'0'0'166'0,"0"0"-11"16,0 0-14-16,0 0-5 0,0 0-4 0,0 0-7 16,0 0-6-16,2-7-2 0,-2 7-5 15,0 0-3-15,0 0-1 0,0 0-6 0,0 0-1 0,13 1-3 16,-13-1-4-16,18 1-4 0,-3 1-2 0,1 3-9 16,1-4-2-16,1 3-8 0,9-3-6 15,1 2-5-15,1-6-3 0,-2 5 0 0,2-2-6 16,2 0-3-16,13-6-1 0,-14 3-6 0,3 1 3 0,14-2-9 15,-2-2 19-15,3-4-7 0,-3 1-2 0,1 2-4 16,5-6-3-16,-3 5-8 0,1-1-1 0,-6-3 0 16,6 3-3-16,-1-2-4 0,-14 5-3 0,17-1-2 15,-4-3 2-15,2 0 4 0,-2 3-5 0,-1-3-4 16,2 2 2-16,-1-1-3 0,0 2 3 0,5 6 2 16,5 0-3-16,4-9-2 0,0 10 5 0,-1-3-8 15,-2 6-1-15,3-6 3 0,-7-1 1 0,4 3-3 0,-1-1 2 16,1 1-5-16,-2 2 4 0,-2-3-2 15,-4 2-1-15,1-3 0 0,-4 1-1 0,-3 0-4 16,4-1 6-16,-2 3-4 0,2-3-5 0,-15 2 6 16,15-2-2-16,-2 0-6 0,-12-1-1 0,12 1 2 0,-15 1-6 15,1-1 2-15,-2 1 7 0,-2 5-7 16,-2-4 3-16,2 2 0 0,-11-2 0 0,3 2 0 16,-5 1-2-16,-2 2 4 0,4-3 4 0,0 1-7 15,-3 0 1-15,2-2-2 0,-1 3 2 0,1-3 0 0,-3 4 1 16,5 2-3-16,-3-6 0 0,1 3 0 0,0-2 0 15,0 2-3-15,-1 0 6 0,0-2-1 16,0 0-3-16,-3-1-1 0,-1-1 4 0,0 2-1 16,2 1 2-16,-2-2-1 0,-2 0-1 0,7 2 2 0,-2-4-6 15,0 0 2-15,2-1 2 0,4 3-3 0,-2 0 4 16,-2-2-1-16,4 2 6 0,-3 2 1 0,1-2-2 16,-3 1 0-16,3 1 1 0,-2-2 2 0,-2 2-2 15,0 3-1-15,1-3 2 0,3 2-6 0,-1 0 5 16,8 0 3-16,-7 3-5 0,0-2-1 0,0-2 2 15,7 2 0-15,-9-1 3 0,9 0 0 0,3 2-3 16,1 1 0-16,-2-2 1 0,-2-4 1 0,4 2-2 16,-2 0 1-16,2 0-2 0,1 2 1 0,1-2 0 15,2-3-3-15,-4 5 6 0,-1-2-5 0,-1 0 1 16,0 0-2-16,2-3 3 0,-3 2-3 0,-5-1 1 16,10 3-1-16,-5-6 3 0,1 2 0 0,2 0 2 15,2 0-3-15,-4 1 2 0,2-2-3 0,4 0 2 16,16 5-2-16,-21-7 1 0,0 4 0 0,17 1 4 15,-17-2-2-15,4 2-2 0,-2 0 2 0,0 0 4 16,-2 1-8-16,4 0 0 0,-5-4 2 0,-8 3 0 16,6 0 2-16,1 3 1 0,1-5 2 0,-2 1-3 15,2-1 0-15,-7 0 0 0,6 0-3 0,3 0 2 16,-10-1-2-16,5-1 1 0,2 0 7 0,0 0-8 16,-1 2-6-16,-5-1 5 0,-2 0-4 0,0-2 1 15,9 3-2-15,-12-4 3 0,4 3 1 0,1 1-4 0,5-3 5 16,-6-1-2-16,2 2-1 0,6-1 7 15,-2-2-4-15,4 2 0 0,-11-1-3 0,11-1 3 16,-1 5-1-16,1-3 0 0,-2 0-1 0,0 2 3 16,2-2-2-16,-2-2 3 0,-9 4-4 0,9-3 2 0,-9-1 1 15,1 4 1-15,-3 0-3 0,3-1 2 16,-4 2 0-16,1 0 1 0,-5-1 3 0,-2 1-2 16,5-3-2-16,-1 1 6 0,-4 1-1 0,2-2 4 15,-11 3 2-15,14-2 3 0,-8-1-2 0,1 1-3 16,2 0 1-16,0 0-1 0,1-1 0 0,-2 0 3 0,3 1-6 15,-4-3 2-15,1 1 2 0,-2 1 3 0,2 0-6 16,-8 3-1-16,9-2-6 0,-9 2 0 16,0 0-11-16,10-3-9 0,-10 3-11 0,0 0-18 15,0 0-20-15,0 0-39 0,0 0-39 0,0 0-57 0,0 0-239 16,0 0-481-16,-34-9 213 0</inkml:trace>
  <inkml:trace contextRef="#ctx0" brushRef="#br0" timeOffset="1598.06">22845 13758 61 0,'0'0'78'15,"0"0"-7"-15,0 0-3 16,8-2-10-16,-8 2 5 0,0 0-3 0,0 0-10 0,9-1 12 0,-9 1-6 16,0 0-1-16,0 0 3 0,0 0 4 0,0 0-6 15,0 0-5-15,7-3 7 0,-7 3-1 0,0 0 3 16,0 0-7-16,0 0 4 0,0 0 6 0,8-2-3 16,-8 2 5-16,0 0-7 0,0 0 2 0,0 0-1 15,0 0 1-15,11 0 3 0,-11 0 2 0,0 0-3 16,0 0-1-16,0 0-3 0,0 0 1 0,10 3-3 15,-10-3-2-15,0 0 1 0,0 0 0 0,7 6-2 16,-7-6-2-16,0 0-1 0,5 3 2 0,-5-3-5 16,3 10 2-16,-3-10-1 0,3 9 6 0,3 0-9 15,-3-3-1-15,3 5-2 0,-1-4-4 0,4 7 0 16,-5-1-1-16,6 0-3 0,4 5 0 0,-3-3-7 0,2 7 1 16,-5-7 17-16,5 5-2 0,-5-4-2 0,5 6 1 15,-6-7-5-15,6 6 1 0,0-2-5 0,0 5 4 16,-2-1-6-16,2 0 6 0,-2 0-9 15,3 1 0-15,-3 0 0 0,1 3-1 0,2-3-7 0,0 4 2 16,3 9 0-16,-4-10 0 0,1 11 0 0,-2-9-9 16,5 8-1-16,-4-11-2 0,-1 17 0 0,-3-15 3 15,4 12-3-15,-3-13 1 0,2 17 13 16,-3 0 24-16,-1-1 2 0,3-2 7 0,-2-2-2 16,0 2-13-16,0-14-22 0,3 12 11 0,-6-10 2 15,10 14-4-15,1-6 8 0,-5 4 18 0,3-1-14 0,2 1-5 16,1-2 2-16,5 2-6 0,-1 0-1 0,-10 0-7 15,4 2 0-15,3-6-7 0,-5-10 1 16,-2 0-3-16,10 7 6 0,-6-10-5 0,0-1 1 0,-1-2-9 16,1-2 1-16,-8-2 8 0,1-3 8 0,2-2-17 15,-3 2 3-15,3-3-7 0,-4-5 6 0,-3-2-6 16,0 0 5-16,-4-4-4 0,4 10-4 0,-4-10 6 16,4 3-9-16,-4-3 2 0,0 0-3 0,0 0-9 15,0 0-7-15,5 4-2 0,-5-4-6 0,0 0-16 16,0 0-7-16,0 0-16 0,0 0-13 0,0 0 0 15,0 0-22-15,1-22-26 0,-1 13-21 0,1-2-21 16,-1-4-20-16,2 0-22 0,1 1-19 0,2 0-14 16,1-1-28-16,-1 6-145 0,4-3-450 15,-1-2 199-15</inkml:trace>
  <inkml:trace contextRef="#ctx0" brushRef="#br0" timeOffset="3505.21">26271 14304 56 0,'0'0'102'0,"8"0"-2"16,-8 0-7-16,0 0-7 0,0 0-1 0,0 0 0 15,0 0-17-15,9-3 3 0,-9 3-5 0,0 0-8 16,0 0-5-16,0 0-4 0,0 0-5 0,0 0 0 16,0 0-5-16,0 0 2 0,0 0-9 0,0 0 10 15,0 0-8-15,-25-2 2 0,25 2 0 0,-18 2 2 16,7-2-6-16,-1 0 9 0,-6 3-5 0,3-2 2 15,-5-1-1-15,4 2 0 0,-5-1-4 0,-6-1 1 16,1 3 0-16,1 0-1 0,-2-1-9 0,2 1 4 16,-1-1-9-16,-1 0 5 0,-1 1 11 0,1-3-9 15,0 0-2-15,-2 1 5 0,2 0 3 0,0-1 5 16,-5 2-1-16,3 2 5 0,-5-5-4 0,1 1 3 16,-12 0-3-16,0 0-1 0,12-4 3 0,-14 3-2 15,1-2 0-15,1-2-1 0,-2 3-2 0,-2 0 0 16,0-1 3-16,1-1-8 0,1 3 9 0,-5-3-2 15,0 0-7-15,0 3-3 0,3-2 4 16,4-2-5-16,-4 1 8 0,16 4 0 0,-19-3-3 0,4 2-1 16,2 0 2-16,13-1-8 0,-21-2 1 0,3 3 2 15,2 1 0-15,16-3-4 0,-17 1 2 0,2 2-4 16,-1-2 0-16,-1 2-4 0,5 0 2 0,-7-1 3 16,4-1-3-16,3 2 4 0,-4-2-1 0,1 2-3 15,2-3 5-15,-4 3 1 0,-3-2-1 0,2-2 1 16,5 3-2-16,-2-3 0 0,3 1-3 0,0 0 2 15,0 6 0-15,-4 0-4 0,-2-3-4 0,3 1-1 16,-7 3-1-16,0-1 0 0,-6-3 1 0,0-4-9 16,1 5 2-16,-4-1-5 0,1 4 11 0,-1-4-7 15,4-1 3-15,3 2 2 0,-3 1 1 0,-4-2-5 16,9-2 2-16,-3 4-3 0,-2-4 3 0,2 1-3 16,3-1-4-16,0 0 3 0,4 0-3 0,-4-2 2 15,-2-2-1-15,1 3-2 0,4-4 4 16,-2 2-2-16,-5-2-1 0,2-1-1 0,0-1 0 0,0 5 1 15,2-5 1-15,-5 0 2 0,-4-5-6 0,7 4 0 16,-1 2 6-16,1-1 1 0,1 0-6 0,0-1 3 16,2 3-2-16,3-2 4 0,1-2 1 0,-1 4-3 15,3 0 2-15,-2 0-1 0,-1 1 6 0,18 2-3 16,1-1 1-16,-18 4-1 0,1-2 6 0,5 0-2 16,-1 0 2-16,0 2-3 0,13 1 3 0,-13 0 2 15,12 1 1-15,-14 5 3 0,2-1-2 0,16-2 8 0,-17 8-2 16,1-1 4-16,16-4-1 0,-15 4-9 15,14-3 2-15,2 3-3 0,-16 2 0 0,13-5 1 16,-9 11-4-16,12-11 7 0,1 2-2 0,-1 0 1 16,0 1 11-16,1 0-17 0,4-1 9 0,-2-1-4 15,1 2-2-15,6-3-1 0,2 1 0 0,0-1-2 16,2 0 0-16,4-2-2 0,2 0-1 0,-2 2-2 16,2 0-6-16,-1-2 4 0,3-1-8 0,0 1 10 15,1 0-1-15,0-2-5 0,-2 2-2 0,7-5 5 16,-9 8 2-16,5-5-3 0,4-3-1 0,-4 3 0 15,4-3-2-15,-3 7 0 0,3-7 4 0,0 0 0 16,-5 8-9-16,5-8-2 0,0 0-2 0,-5 4-11 16,5-4-9-16,0 0-19 0,0 0-10 0,0 0-22 15,-5 4-19-15,5-4-29 0,0 0-29 0,0 0-39 16,0 0-42-16,0 0-51 0,0 0-162 0,0 0-487 16,0 0 215-16</inkml:trace>
  <inkml:trace contextRef="#ctx0" brushRef="#br0" timeOffset="5432.54">22842 12930 66 0,'0'0'83'0,"0"0"-7"0,0 0-6 0,0 0-7 16,0 0-11-16,0 0-4 0,0 0-7 0,0 0 0 16,0 0-8-16,0 0-2 0,0 0 1 0,0 0-13 15,0 0 4-15,0 0-3 0,0 0 3 0,0 0-4 16,0 0 6-16,0 0-10 0,0 0-1 0,0 0-1 15,0 0 3-15,0 0 0 0,0 0 6 0,0 0-3 16,0 0 8-16,0 0 3 0,0 0-3 0,0 0 5 16,0 0 2-16,0 0-2 0,0 0-6 0,0 0 7 15,0 0-1-15,0 0-3 0,-8-9 2 0,8 9 0 16,0 0-7-16,0 0 9 0,-6-5 6 0,6 5-10 16,0 0 3-16,0 0-4 0,-4-7 1 0,4 7 5 15,0 0-1-15,0 0-1 0,-3-8-18 0,3 8 22 16,-4-4-11-16,4 4 4 0,0 0-4 0,-4-6 3 15,4 6 0-15,0 0-8 0,-4-10 3 16,4 10-7-16,-5-5 4 0,5 5-1 0,0 0-1 0,-2-9-1 16,2 9-1-16,0 0-1 0,-1-8-1 0,1 8 1 15,0 0-2-15,-5-5-2 0,5 5-1 0,0 0-3 16,0 0 3-16,0 0-2 0,0 0-1 0,0 0 1 16,0 0-4-16,0 0 6 0,-3-7 3 0,3 7 4 15,0 0-4-15,0 0-2 0,0 0 4 0,0 0-2 16,0 0-7-16,0 0 4 0,0 0 4 0,0 0-2 15,0 0-3-15,0 0 6 0,0 0-5 0,0 0-2 16,0 0 2-16,0 0-7 0,0 0 6 0,0 0-2 0,0 0 4 16,0 0 0-16,0 0-6 0,0 0 1 0,0 0 2 15,0 0-1-15,0 0 4 0,0 0-6 0,0 0 4 16,0 0 1-16,0 0 0 0,0 0-1 16,0 0-1-16,0 0-1 0,0 0-2 0,0 0 2 0,0 0-9 15,0 0-7-15,0 0-17 0,0 0-36 0,0 0-26 16,0 0-32-16,0 0-25 0,0 0-172 15,-19 12-341-15,11-9 152 0</inkml:trace>
  <inkml:trace contextRef="#ctx0" brushRef="#br0" timeOffset="5877.73">22170 12871 48 0,'2'-9'157'0,"2"2"-11"16,-2 2 4-16,-2 5-4 0,4-12-11 0,-4 12-3 15,2-8 2-15,-2 8-3 0,0 0-10 0,1-6-10 0,-1 6-9 16,0 0-13-16,0 0-7 0,0 0-8 16,0 0-8-16,0 0-10 0,0 0-2 0,0 0-3 0,-3 33-3 15,0-16-1-15,0 10-4 0,0 2-6 0,-2 12 6 16,2-15-11-16,2 5 2 0,-1 12-9 0,1-14 0 15,-3-1 0-15,3-1-2 0,0-1-7 0,0 2 2 16,-1-1 11-16,-2-4-1 0,2-6-4 0,-2-1-5 16,0-1-6-16,0 0-10 0,-1 0-20 0,-2-3-15 15,-3 0-35-15,2-1-38 0,1-6-29 0,-5 1-46 16,-2-2-151-16,0-2-358 0,-13-2 159 0</inkml:trace>
  <inkml:trace contextRef="#ctx0" brushRef="#br0" timeOffset="6177.42">22048 12896 167 0,'0'0'215'16,"0"0"-22"-16,8 6-23 0,-8-6-14 0,-2 14-16 15,-3-1-9-15,2 0-15 0,-4 1-3 16,1 1-5-16,1 8 6 0,-5-2-6 0,7-4 0 0,-1 1-2 15,0-3-7-15,1 9-3 0,-3-2-4 0,2 4-11 16,-3-1-3-16,4 2-9 0,-1-2 0 0,-4-2-10 16,6 2-4-16,-9 0-3 0,2-3-8 0,-2 1-7 15,3-6-4-15,1-2-1 0,-3 0-4 0,-3-3 0 16,1 3-4-16,-9 0-3 0,6-6-5 0,-1 3-12 16,1-4-13-16,-2-1-15 0,0 0-21 0,-1-2-23 15,2 1-17-15,-2-5-33 0,1 2-25 0,2-5-16 16,4 1-24-16,0-1-172 0,-3-1-384 0,0-6 169 15</inkml:trace>
  <inkml:trace contextRef="#ctx0" brushRef="#br0" timeOffset="6378.33">21721 13106 202 0,'13'9'204'0,"-5"2"-12"0,2 2-17 0,-3 0-17 15,2 2-9-15,2 6-14 0,-3-5-9 0,3 7-12 16,-5-8-6-16,0 2-9 0,2 0-10 0,-3-1-7 16,1-3-9-16,-1-1-25 0,-3 3-20 0,0-4-32 15,2-1-28-15,-2 0-36 0,0-4-41 0,-2-6-55 0,1 10-104 16,-1-10-290-16,0 0 128 0</inkml:trace>
  <inkml:trace contextRef="#ctx0" brushRef="#br0" timeOffset="6569.1">21643 12930 2658 0,'2'-8'-7'0,"3"-6"25"16,-1 2-4-16,-2 2-17 0,2 3 4 0,-2 2-3 16,-2 5-7-16,4-7-13 0,-4 7-4 0,0 0-9 15,2-8-7-15,-2 8-20 0,0 0-13 0,0 0-7 16,0 0-18-16,0 0-18 0,1-7-17 0,-1 7-7 15,0 0-37-15,0 0-97 0,0 0-298 0,0 0 132 16</inkml:trace>
  <inkml:trace contextRef="#ctx0" brushRef="#br0" timeOffset="7292.07">21105 13268 168 0,'11'-2'186'0,"4"-1"-16"15,3-2-19-15,0 1-10 0,8 0-6 0,-1-6-1 0,-1 0-3 16,2 0 1-16,-5-2-4 0,3-3-4 16,-3 1-8-16,-2-1-7 0,0-2-9 0,-4 5-7 15,4-7-9-15,-4 7-7 0,-4-3-10 0,5-3-10 16,-6 5-8-16,-1-2-2 0,0 1-12 0,-4 7-2 0,-1-3-5 15,-3 2-2-15,-1 8-4 0,-3-9-8 0,-5 3 2 16,-1 4-3-16,-4 1 1 0,-3 4-4 0,-2 4 0 16,-26 6-3-16,17 0 1 0,-9 11-1 0,-4-3 0 15,18-1-3-15,-12 9 6 0,13-10-3 0,4 2-3 16,-14 9 1-16,10-11-1 0,2-3 1 0,2 0-2 16,5-2-3-16,1-2 1 0,4 1 1 0,-2-3 0 15,-1-1 0-15,4-2 1 0,0 0-1 0,2-2-3 16,-4 0 3-16,4 0-1 0,4-5-1 0,-11 4 1 15,7-3 1-15,4-1 0 0,0 0-1 16,-12 2 3-16,12-2 0 0,-9-5-1 0,9 5 0 0,-7-5 8 16,2 1 0-16,5 4 1 0,-11-3-1 0,6 1 0 15,-5-1 2-15,-1 3 1 0,-3 3-4 0,-3 0-2 16,-5 8 1-16,-2 4-1 0,-2 1-2 0,0-1 6 16,-1 2 0-16,-10 8 2 0,13-10 2 0,-2 1 3 15,2-4 4-15,2 0-1 0,5-5 2 0,0-2 1 16,0 3 0-16,2-6 0 0,-1 1-3 0,1-1-2 15,-4-2-3-15,4-2-1 0,-1-1-4 0,2 1 3 16,-1-3-3-16,2 0 1 0,-2-3-5 0,1 1 1 16,4-1-4-16,3 0 0 0,1 1-3 0,-1-7 4 15,2 3-8-15,-4-4-1 0,6-3-3 0,2-5-5 16,4-1 6-16,3 8-3 0,6-11-4 0,1 2 2 16,4 1-1-16,10-10-1 0,-8 12 3 0,3 1-2 15,3 1 5-15,-3 6 1 0,1 2 5 0,-6 5 1 16,-3 3-2-16,3 1 3 0,-7 3-3 0,0 3 5 15,-3 5 2-15,-1 3-1 0,-1 5 1 0,-2 6 1 0,-6 7-4 16,-1-2 3-16,-6 15-3 0,0-16 3 16,-1 2-3-16,-2-1 3 0,-8 9-2 0,7-12 0 15,1 0-2-15,-1-4-1 0,2-8-1 0,1 2 0 16,-3-1-8-16,2-2-9 0,-3-1-11 0,1 0-16 16,1-1-17-16,-2-4-23 0,-1 2-27 0,-1-1-31 15,-1-4-44-15,5-2-39 0,-6 2-155 0,3-2-412 16,0-5 183-16</inkml:trace>
  <inkml:trace contextRef="#ctx0" brushRef="#br0" timeOffset="7726.08">20164 13022 47 0,'10'-28'211'0,"-1"5"-11"0,-3 1-11 0,-2 7-7 16,-1 0-7-16,0 5-11 0,1 1-6 0,-2 5-12 15,-2 4-14-15,0-9-11 0,0 9-12 0,0 0-8 16,0 0-9-16,0 0-4 0,0 0-10 0,-1 43-3 0,-3-1-6 16,5 2-7-16,-4 3-6 0,-3 6-7 0,6 3-1 15,-4 1-6-15,2 0-8 0,3 1-2 16,0-6-3-16,-1-4-3 0,7-6 0 0,-6-1-2 16,-2-17 3-16,1-1 2 0,-2-5 5 0,1-2-2 0,-2 0-3 15,-3-4 0-15,1 0-5 0,-3-2 1 0,-2 0-4 16,-5-3 7-16,-2-2-14 0,2-1-8 0,-4-4-12 15,-9 0-10-15,-2-7-14 0,4 0-17 0,-1-3-16 16,0 1-22-16,4-1-12 0,8 3-14 0,0-3-22 16,2 0-17-16,3 1-30 0,5 1-178 0,0 1-388 15,0 0 173-15</inkml:trace>
  <inkml:trace contextRef="#ctx0" brushRef="#br0" timeOffset="9758.53">20755 14807 50 0,'0'0'135'0,"0"0"-12"0,0 0-1 0,0 0-7 16,0 0-19-16,0 0-16 0,0 0-8 0,0 0-2 15,0 0 5-15,0 0-20 0,0 0-5 0,0 0-8 16,0 0 0-16,0 0-4 0,0 0-1 0,0 0-4 16,0 0-2-16,0 0 6 0,0 0-4 0,0 0-5 15,0 0 4-15,0 0-5 0,0 0 0 0,0 0-1 16,0 0 0-16,0 0 1 0,0 0 0 0,0 0 3 16,0 0-6-16,0 0 6 0,0 0 3 0,0 0-2 15,0 0-2-15,0 0 1 0,0 0-3 0,0 0-5 16,0 0 1-16,0 0-3 0,0 0 3 0,0 0-2 15,-11-23 2-15,11 23 0 0,-4-9-2 0,3 3 6 16,-1 0 0-16,2 6 4 0,0 0 1 0,-2-9 3 16,2 9 1-16,0 0 0 0,0 0 0 0,-4-7-1 15,4 7-5-15,0 0 0 0,0 0-10 0,0 0 0 16,0 0 5-16,0 0 4 0,0 0 2 0,0 0 5 16,0 0 2-16,0 28 2 0,2-16 4 0,-1 5-4 15,4 6-2-15,1 3-3 0,0-1-2 0,0 1-4 16,0-2-2-16,-2-7-1 0,1 7-6 0,1-2 0 15,0-5-4-15,-1-5 1 0,-2 5-2 0,3-3-3 16,-2-2 1-16,0 3-2 0,-2-10-2 0,2 1-7 16,-4-6-10-16,4 6-6 0,-4-6-9 0,0 0-13 15,2 9-22-15,-2-9-22 0,0 0-37 0,0 0-35 16,0 0-38-16,0 0-192 0,0 0-414 0,0 0 184 16</inkml:trace>
  <inkml:trace contextRef="#ctx0" brushRef="#br0" timeOffset="9969.41">20690 14410 45 0,'0'0'265'15,"0"0"-29"-15,-2-9-28 0,2 9-20 0,0 0-18 16,0 0-18-16,0 0-11 0,-2-8-17 0,2 8-15 0,0 0-16 15,0 0-26-15,0 0-32 0,0 0-27 0,0 0-34 16,0 0-51-16,0 0-40 0,0 0-18 16,7 24-113-16,-6-11-269 0,-4 0 120 0</inkml:trace>
  <inkml:trace contextRef="#ctx0" brushRef="#br0" timeOffset="10307.15">20269 15011 154 0,'0'0'184'0,"15"14"-14"0,3-8-14 0,-1-3-5 15,11 5-5-15,1 0-8 0,2-4-5 0,0 4-3 16,-1-1-10-16,-2-1-4 0,2 2-10 0,-3 2-4 0,-3 0-8 15,1-1-7-15,-3 5-2 0,-5-6-9 0,-4 6-11 16,4 6-4-16,-5-6-9 0,-3 0-1 16,-3-1-10-16,-3 1-2 0,-3 0-5 0,-2-1-3 15,-3-1-7-15,-4 0 1 0,-2 1-1 0,-9 1-4 16,3-7-8-16,-7 3-1 0,-3 0-4 0,-1-5 1 0,0-1-1 16,-17-1 3-16,20 4-6 0,-2-3-3 15,-5-1-12-15,3-3-21 0,-3 1-22 0,0-2-35 16,2 1-35-16,11-4-34 0,1-1-51 0,-7 2-124 15,6-3-361-15,4-5 159 0</inkml:trace>
  <inkml:trace contextRef="#ctx0" brushRef="#br0" timeOffset="10515.46">20233 14814 84 0,'3'-6'266'0,"-2"0"-30"0,4-2-23 0,-5 8-21 16,4-8-18-16,-4 8-16 0,2-7-18 0,-2 7-15 15,0 0-19-15,0 0-11 0,4-8-30 0,-4 8-30 16,0 0-33-16,0 0-48 0,0 0-28 0,0 0-55 16,0 0-145-16,0 0-296 0,0 0 130 0</inkml:trace>
  <inkml:trace contextRef="#ctx0" brushRef="#br0" timeOffset="10989.19">19941 15369 146 0,'-9'3'221'0,"-2"1"-27"0,1-3-20 0,-5 1-14 16,4 2-14-16,-3-7-14 0,-2 3-10 0,0 0-7 16,-1-4-11-16,-3-3-8 0,3 1-4 0,0 2-7 0,1-1-11 15,2-4 4-15,1 1-12 0,5 3-5 16,0-2-8-16,2-5-6 0,3 7-11 0,0-8-3 15,3 13-5-15,5-12 1 0,2-1-7 0,5 4-1 16,0 1-1-16,1 0-3 0,4 6 4 0,-1-2-1 16,0 5 1-16,0 2 10 0,0-1-5 0,0 8 0 0,-2 2-1 15,-1 0 3-15,-3 2 1 0,-1-2-2 16,2 10 1-16,-5-6 1 0,2 6-1 0,-5 0-1 16,-3 0 0-16,0-4 2 0,-2-1 1 0,-1-2 27 15,-3 1-11-15,0 0 3 0,-3 0-4 0,1-4-5 16,-4-1-10-16,-2-1-12 0,0-2-10 0,-3-1-15 15,-8 0-15-15,7-2-19 0,-1-3-17 0,-1-2-14 0,0-1-25 16,-6-2-20-16,-2 0-25 0,11-2-27 16,2-4-22-16,-3 0-21 0,1 0-120 0,-6-3-359 15,9-2 159-15</inkml:trace>
  <inkml:trace contextRef="#ctx0" brushRef="#br0" timeOffset="11289.42">19535 15212 195 0,'0'0'268'0,"0"-14"-20"0,0 14-21 0,0 0-17 16,0 0-20-16,0 0-16 0,0 0-10 0,0 0-5 16,0 0-8-16,0 0-12 0,0 0-9 0,-20 47-3 15,7-27-9-15,1 0-5 0,-2 3-12 0,4-9-7 16,1 1-2-16,-2-1-9 0,-1 1-9 0,1-6-10 16,-2 2-4-16,3-3-9 0,2-2-9 0,-4-2 0 15,2-1-4-15,1-1-5 0,-1 1-5 0,-3-7-8 16,-1 0-1-16,0 0 0 0,2-2-6 0,-2-2 4 15,0-2 2-15,0 0 2 0,2 1-1 0,-3 3 7 16,3-2 8-16,-1 2-3 0,-5 5 7 0,-10 2-10 16,-2 6 4-16,-18 6-4 0,1 6-6 0,6 0 2 15,1 3-3-15,7 6-11 0,2 2-14 0,12-9-7 16,-5 1-13-16,3-4-15 0,3 1-27 0,5-5-30 16,-4 5-31-16,6-9-41 0,2-3-50 15,4 0-47-15,-3-1-213 0,8-6-517 0,-9 2 229 0</inkml:trace>
  <inkml:trace contextRef="#ctx0" brushRef="#br0" timeOffset="11772.08">18410 15449 212 0,'-6'-12'215'0,"4"4"-24"0,0-6-21 0,4 1-18 16,3-3-14-16,1 7-10 0,1-2-11 15,0 3-2-15,4 0-10 0,3-1-9 0,-6 2-8 0,1 3-8 16,2 3-11-16,-11 1-6 0,27-1-4 0,-13 2-10 16,1 3-1-16,-7 0-9 0,1 3-8 0,-2 3-6 15,2 2 0-15,-4-3-10 0,-3-1 3 16,-2-8-1-16,-5 24 5 0,-5-11-8 0,-6 8 2 15,-1-1 13-15,-3 0-8 0,-3-5 4 0,-4 1-1 0,1-4 10 16,-1 0-3-16,-2-1 8 0,5 1 2 16,-4-1 2-16,4 2 0 0,0-1 5 0,-3 2-3 0,1-3 2 15,5 3 2-15,-3-1 0 0,4 3-2 16,-2 5 7-16,2 1-2 0,2 1 3 0,0 14-6 16,-1 2 3-16,9-11-6 0,-5 16-6 0,6-21-3 0,1 6 2 15,-3-4-3-15,2 0 6 0,0 0-8 0,-1-2 6 16,-1-1 6-16,1-1 1 0,-6-3 5 15,8-4-2-15,-4-4 6 0,3 0-4 0,-3 1-1 16,-4-4 8-16,2-2-6 0,-3 0-9 0,0-2-11 0,6-3-11 16,-5-1-8-16,0-3-21 0,1-3-22 0,3-3-20 15,0 0-28-15,4-7-27 0,6-7-25 0,-2-4-27 16,10-19-38-16,7 0-51 0,13 0-47 0,-2 1-176 16,8-6-506-16,1-3 223 0</inkml:trace>
  <inkml:trace contextRef="#ctx0" brushRef="#br0" timeOffset="11954.77">18528 15177 73 0,'3'-11'312'16,"-3"11"-32"-16,-2-18-25 0,2 18-27 0,-6-16-25 16,4 8-15-16,-4-4-19 0,1 5-16 0,-5-3-13 15,3 4-14-15,2-3-12 0,-3 2-18 0,1 2-21 16,-5-2-25-16,3 3-29 0,-5 1-38 0,3 0-42 15,11 3-55-15,-18-5-51 0,5 6-190 0,-1 1-384 0,14-2 169 16</inkml:trace>
  <inkml:trace contextRef="#ctx0" brushRef="#br0" timeOffset="12271.64">17797 15163 156 0,'1'-4'277'0,"2"-3"-25"0,-3 7-23 15,0 0-16-15,0 0-13 0,0 0-13 0,0 0-9 16,0 0-13-16,7 31-11 0,-9-6-10 16,-3 17-13-16,1-16-6 0,5 1-22 0,-3 3-19 15,-4-4-16-15,1 1-21 0,3-4-25 0,2 0-29 16,-6-7-30-16,5-1-40 0,-4-3-39 0,8-3-47 0,-3 0-35 16,1-1-159-16,-1-8-385 0,0 0 170 15</inkml:trace>
  <inkml:trace contextRef="#ctx0" brushRef="#br0" timeOffset="12772.26">17028 15279 78 0,'-4'-17'246'0,"2"3"-11"16,-1 4-15-16,2 5-14 0,1 5-7 0,-2-12-7 15,2 12-5-15,0 0-5 0,0 0-9 0,0 0-9 16,-6 37-8-16,3-9-11 0,-1 23-10 0,-1 5-15 15,-1 3-14-15,2 4-14 0,-1 1-6 0,3-1-14 0,-4 0-14 16,5-7 22-16,-5 2-17 0,5-6-27 16,-1-9-21-16,-5-14-16 0,1-1-30 0,4-1-29 15,-3-10-23-15,1-2-39 0,1-1-39 0,1-4-37 16,-1-2-50-16,-2 0-143 0,-3-2-423 0,8-6 188 0</inkml:trace>
  <inkml:trace contextRef="#ctx0" brushRef="#br0" timeOffset="13220.08">16821 15690 130 0,'-14'10'275'0,"4"2"-35"0,0 3-21 0,-1 5-19 16,0 3-21-16,3 4-14 0,-1 12-9 0,3-12-13 15,-2 15-3-15,3-18-11 0,-4 18-2 0,5-16-3 16,-2 2-9-16,0-2-7 0,2 14-2 0,-1-18-8 15,0 4-11-15,-1 0-3 0,-2-3-4 0,2-7-13 16,-1-2-5-16,0 0-4 0,-5-1-1 0,5-2-5 16,-4-1-3-16,-2-2-2 0,1-2-11 0,4-3 0 15,-8 0-1-15,1-3-14 0,1-2-3 0,-3-1-9 16,4-4-7-16,0-1-7 0,-1-2-3 0,-5-6 1 16,3-5-3-16,2-4-3 0,-8-11 5 0,2-7 6 15,9 16 9-15,-9-10-6 0,6 10 5 0,-12-7-3 16,8 10 10-16,-9-9-2 0,8 11 13 0,-4-1-9 15,-10-4 7-15,10 11-3 0,0 1 1 0,-18-7-9 16,16 12 6-16,-3-1 0 0,-3 2-5 0,2 4 5 16,-3 4 0-16,4-1-6 0,10 7 2 0,-1-2 0 15,-6 6 2-15,10-1-2 0,1 5 0 0,2 0-2 16,-4 6-5-16,5 3 4 0,8 4-3 0,1 0-8 16,4 3 4-16,14 11-8 0,-4-15-6 0,20 12-14 15,-4-1-9-15,6-9-6 0,-11-11-8 0,14 5-10 16,-11-8-12-16,4-6-13 0,13 4-13 0,-16-8-11 15,4-3-23-15,-1-3-24 0,1-1-21 0,12-11-23 16,-19 2-31-16,0 0-152 0,-4-11-413 0,8-10 183 16</inkml:trace>
  <inkml:trace contextRef="#ctx0" brushRef="#br0" timeOffset="13429.81">16574 15349 95 0,'0'0'390'0,"0"0"-12"0,4-15-38 15,-4 15-31-15,2-7-30 0,-2 7-27 0,0 0-23 16,0 0-26-16,-6-19-17 0,6 19-30 0,-8-9-17 16,8 9-25-16,-6-6-27 0,6 6-26 0,-11-10-26 0,11 10-39 15,-12-7-38-15,2 2-39 0,-1 4-38 0,-4-4-54 16,4 2-51-16,-4 4-211 0,-4-1-472 0,-9 0 209 15</inkml:trace>
  <inkml:trace contextRef="#ctx0" brushRef="#br0" timeOffset="13653.11">15389 15446 29 0,'0'0'246'0,"-7"-3"-27"0,7 3-30 16,0 0-21-16,23-21-17 0,20 3-7 0,1-3-23 15,5 4-15-15,5-2-17 0,-2-3-24 0,2-3-24 16,-1 4-21-16,0-1-28 0,-5 6-29 0,3-2-31 16,2 0-32-16,-5 7-130 0,-17 4-248 0,18 2 110 15</inkml:trace>
  <inkml:trace contextRef="#ctx0" brushRef="#br0" timeOffset="18815.16">16945 16835 11 0,'12'-1'136'0,"2"-1"-10"15,5 1-3-15,8-3-14 0,-9 2-10 0,10 0-11 16,1-1-7-16,1-3-12 0,-2 0-3 0,2 6-7 16,0-4-13-16,-2-1 4 0,2 4-1 0,-3 1-6 15,2-1 9-15,-4 1-2 0,2-2-4 0,-8 0-1 16,0 0-4-16,11-2 3 0,-3 1-5 15,-2-2-8-15,3 2 1 0,1-2 0 0,1-1-3 0,1-1-9 16,16-1-1-16,-17-2-1 0,14 1-3 16,-14-1 3-16,1 1-3 0,-1 1 6 0,14-5-6 0,-16 8 5 15,2 1-2-15,-5-1 4 0,2-2 1 16,-2 3-4-16,1 0-22 0,-8 3-2 0,9-4-1 0,-2 5 5 16,-5-2-1-16,10-4-2 0,0 3 3 0,-4 1 4 15,5-2 5-15,-3 3-1 0,4-1 9 0,-1 2-5 16,-2-3 4-16,18-1-4 0,-17 2 3 0,3-2-2 15,17 1 1-15,-21 3 2 0,2 0 2 16,2-1-3-16,19-3 1 0,-21 4 0 0,14 0-2 0,-13 0-4 16,-2-3 3-16,1 3-11 0,15-4 11 0,-14 2-4 15,1-2 0-15,14 0-2 0,-15-1-2 0,0-2 0 16,14-2 5-16,-14 3-7 0,14 1 3 0,-18-3 0 16,16 1-1-16,-12 3 5 0,-1-2-6 0,1 2 7 15,15-9-3-15,-3 2 7 0,-14 4 0 16,16-1 1-16,-17 3 5 0,2-4-4 0,-4-1 2 0,5 5-2 15,-2-2-1-15,0 0 2 0,-2-3-3 16,-1 2 1-16,20-6-1 0,-18 6 0 0,0-3-5 16,1 3 2-16,1-3-2 0,12-4 1 0,-12 4-3 15,12-3-5-15,-15 1 2 0,13-4-2 0,-13 9 5 16,0-6-3-16,2 4-6 0,-2-4 4 0,14-3-2 16,3 2 1-16,3-2 7 0,-18 8-2 0,12-11-1 15,-11 10-1-15,14-6 3 0,-16 7-1 0,17-4 3 16,-15 3-4-16,13-7 2 0,-15 5-6 0,0 3 3 15,14-4-4-15,-14 6 4 0,-1 1-3 0,1-7-1 16,-2 5 1-16,3 1 4 0,0-2-2 0,-2 4-3 16,-4-7 3-16,-7 5 0 0,8 2-4 0,-6 0-1 15,9-6 5-15,-1-2-1 0,1 2-5 0,1 2 6 16,-4-5-1-16,5 3-1 0,-6-1-1 0,-1-2 4 16,0 2-3-16,1 0 3 0,-6 4 0 0,4-6-1 15,1-2 3-15,-2 2-1 0,-7 3 10 0,0 0-7 16,0-1 1-16,0 0 3 0,3-6-5 0,-6 4 1 15,-3 2 0-15,4-10 2 0,-5 9 1 0,0-2 0 16,-3-1 3-16,6-6-5 0,-2 0-1 16,-1 7 1-16,1-9-2 0,-1 9 0 0,-3-1 1 0,2-1 4 15,1-12-8-15,-2 13 3 0,1-1-1 16,1 4 0-16,1-4-1 0,-3 3 3 0,1-1-2 0,-3 0-2 16,1-3-3-16,-1 2 8 0,-2 3-1 0,2-1 2 15,-3-1-2-15,0 15-4 0,-4-28 0 0,2 13 4 16,-2 1-2-16,0-1 0 0,1 0 1 0,-1 0-1 15,0 2-2-15,-1-2 4 0,0 1-4 16,-1-1 2-16,0 0-3 0,2 1 5 0,0 0 2 0,1 0-2 16,-3-3 0-16,2 4-4 0,-2-3 4 0,1 0-3 15,0 3 1-15,-1-4 0 0,2 5-2 0,0-5 3 16,-2 2 2-16,0 1-4 0,-2-3 0 0,2 2-1 16,-1 1 1-16,2-1 1 0,0 1-1 15,-5-1 0-15,4-2-6 0,-2 3 3 0,0-2-1 16,0-7 2-16,2 0 1 0,-3 8-1 0,-3-9-3 15,0 2 0-15,-10-14 0 0,6 11-1 0,4 0 1 16,-1-3 4-16,3 4-1 0,-4-1 1 0,-1 0 0 0,4 2 2 16,-2-1 0-16,-2 0 5 0,-1 4 1 15,3-1 1-15,-5 1 1 0,6 6-1 0,-7-3 0 16,1 0 1-16,3 5-2 0,0 2 2 0,-4-5-4 16,-3 2 2-16,2 0-4 0,6 5 1 0,-1-2 0 15,0 3-3-15,0-1 0 0,-2 0-2 0,1 3 2 16,0-1-1-16,1 0 1 0,-2 1-1 0,0 0-4 15,3-2 0-15,-2 1 3 0,-1 3-1 0,-2 0 0 16,-6-2-3-16,5 2 1 0,3 3-2 0,-11-2-1 16,2 2 1-16,7 0-2 0,-8 1 0 0,8 1 3 15,-7 0-3-15,-4 3-3 0,3-1 1 0,-4-2 2 16,0 1-4-16,1 2-2 0,-1-3 3 0,-1 3-3 16,-14-1-3-16,-1 1 2 0,14-3-1 0,1 4 5 15,-15 3-5-15,16-2 2 0,-15 3 1 0,0-6 2 16,14 3 0-16,0-4 0 0,-17 6 2 15,4-5-1-15,-4-2 1 0,19 2-2 0,-18-2 3 0,16-1 1 16,3-1 2-16,-4 0-2 0,2-1-2 0,-2-2 1 16,1 3-2-16,-14-9 2 0,14 8 5 0,-18-6-4 15,2 0 2-15,16 2 0 0,-13-4 0 16,14 5 2-16,-17-7-4 0,16 6-1 0,-16-4 3 0,4 2 0 16,14 1 0-16,-2 1 0 0,-14-3-2 0,1 0 9 15,14 4-7-15,-1-3-2 0,-12 3 2 16,13-1 9-16,-1 2-6 0,-14-3 0 0,13 3-3 0,-16-5 2 15,23 4 0-15,-18 1 4 0,-4-1-3 0,15 2 0 16,0 1-2-16,1-1-2 0,-14-4 0 0,16 5 8 16,-3-2-5-16,-15 0-2 0,17 3 1 0,-14-7-3 15,15 7 1-15,-14-7-3 0,14 6 6 0,-2-2-4 16,-15 0-1-16,15 3 0 0,-1-4 1 0,1 1-6 16,-18-6-1-16,3 3-4 0,1-1 1 0,-2 0 1 15,0 0 5-15,4-4-1 0,15 3 5 0,-14-3-3 16,12 3 3-16,-16-5 1 0,15 6 1 15,-12-7 4-15,-1-3-4 0,13 9-1 0,-15-5 4 16,4-1-1-16,13 5-2 0,-13-1 2 0,13 3-6 16,-2-1-2-16,-1 0 4 0,3-1-3 0,-22-3 5 0,6 2-8 15,13 3 3-15,-21-6 1 0,7 4 1 16,-1 1-1-16,4 3 0 0,-3-4-1 0,15 4 3 16,-17-5-1-16,3 7 2 0,0-2-2 0,13 5 2 15,-16 2 3-15,4 1-2 0,12 0 1 0,-12 2 1 16,12-1-2-16,1 3 6 0,-12 3-4 0,-4-1 0 15,2 3-2-15,1-2 6 0,-2-2-5 0,3 4 4 16,14-2-5-16,-15 5 4 0,15-7-3 0,-1 2 0 16,-10 4-1-16,12-1 0 0,0-1 1 0,-15 5-2 15,1 2 0-15,14-7 2 0,-12 4-4 0,-1 2 3 16,12-4 3-16,1 1-11 0,-12 7 5 0,3-1 0 16,-2 4 0-16,4 1 6 0,11-6-10 0,-10 9 3 15,-3 0-5-15,5 5 2 0,-3-2-4 0,1 2 4 16,9-13-3-16,-6 15 0 0,-1 0-6 0,5 4 4 15,2-7-5-15,-2 4 1 0,1 1 2 0,3 4-5 16,-1-4 5-16,3 1 3 0,-1 0-2 0,1-1 2 16,4 4 3-16,0-1-1 0,6 2-2 0,-1 0 4 15,-1 1 1-15,3-1 5 0,5-1-2 16,1 3 7-16,3 0-4 0,-2 2-1 0,2 2 6 16,1-8 3-16,7 3-8 0,-5 4 8 0,3-5-4 0,-4-1 4 15,7-13-4-15,6 16 4 0,0-2 5 16,1-2-8-16,2 4 0 0,2-8 0 0,-2 4 0 0,-3-15-3 15,3 11 2-15,2 4-1 0,-4-15 4 16,10 12-6-16,-7-12 5 0,4 10 2 0,1 5-4 16,0-4 3-16,-1 0-2 0,7-5 0 0,1 4-1 0,-12-14 3 15,11 10 1-15,5 1 3 0,-6-2 4 0,8 2-2 16,-10-13 1-16,10 8 2 0,-3 1-1 0,3 2-4 16,3-6 0-16,-13-9 1 0,17 11-2 0,-3-4 1 15,-14-10-6-15,17 4 3 0,-12-5-3 16,12 2-5-16,1 1 4 0,-13-5 1 0,14 0-2 15,-11-1 4-15,15 3-5 0,0-1 4 0,-17-6-7 16,15 4 3-16,4-2-1 0,-6 3-1 0,2-1 1 16,-14-4-1-16,-1 2-1 0,17-2 1 15,-1 5-1-15,-15-5-1 0,16 7 1 0,-5-2-3 0,1-6 2 16,3 1-1-16,-14-3 1 0,-3 3 1 0,19 0-7 16,-2 0 2-16,0-9-1 0,1 6 2 0,-1-6-1 15,5 5 1-15,-4-8-3 0,3 3 3 0,4-2 4 16,-7-1-3-16,4-1 0 0,-2 4 8 0,7 1-5 15,-8 9 0-15,-1-7-5 0,-15 1 8 0,15 3-2 16,-3-1 3-16,-1 2 0 0,-13-2 3 0,15 4 0 16,-2-1-1-16,-11-2-4 0,-2 2 5 0,18 2-5 15,-2 1 8-15,1-2-3 0,1 1 1 0,-2-5-3 16,3 1 1-16,-17-1-5 0,21-1 1 0,-4-2-2 16,0-1 7-16,1-2-5 0,4 3 3 0,-5-8-2 15,4 6 2-15,-5-1-1 0,-3 0-2 0,4 0 2 16,-3 3-1-16,-15-4-3 0,13-3 2 0,-13 4-6 15,14-4 6-15,-16 3-4 0,14-7 1 0,-16 3 0 16,1-2 1-16,-1-3 1 0,1-1 0 16,13-4-2-16,-2-1 4 0,3-3-4 0,-4-2 4 0,2 1-3 15,0-5 7-15,1 5-9 0,-3-3 5 16,2 6-3-16,-2-1-1 0,2 2 0 0,-15 9 0 16,2 0-3-16,2-1 4 0,-1 5-2 0,-1-2 1 0,1 4-2 15,0-3 0-15,-3-1 1 0,2 3-4 16,2 2 2-16,-3 0 5 0,2-1-2 0,1-1-1 15,-3 0 0-15,4 3 2 0,3-2-7 0,12 0 1 0,-14 0-1 16,-3 0-5-16,17 1-3 0,-20-1-2 16,-1 1-1-16,3-3-3 0,1 1-2 0,-11 1 3 15,11 2-3-15,-1-1-4 0,-4-2 2 0,-6 2 2 16,1 0 0-16,-3-1-2 0,3 1 3 0,-2 1-2 16,-1-3 2-16,-1 3 5 0,5-2-6 0,6 1 4 0,-12-5-2 15,1 4 5-15,-2-3-2 0,3 1-4 0,0-3 5 16,-2 3-4-16,0-3 4 0,0-2-4 0,0 3 7 15,6-6 0-15,-4-2 2 0,-4 8 0 16,-2 0 0-16,-3 1 12 0,1 2-5 0,-1 0 2 16,-2-1 9-16,-5 7-1 0,8-8 9 15,-8 8 7-15,5-5 2 0,-5 5 0 0,0 0-2 0,0 0-4 16,0 0 2-16,0 0-1 0,2-12-3 16,-2 12-2-16,0 0-1 0,0 0 2 0,0 0-5 0,-17-6 1 15,17 6-2-15,-17 0 4 0,17 0-1 0,-25-1-1 16,25 1-2-16,-29 3 5 0,12-1-6 0,-9 1 3 15,8-4 2-15,2 1 0 0,-12 1 4 0,-2 3 0 16,2 0 2-16,1-4 1 0,1 6 2 0,-4-1 1 16,1-3-3-16,-19 5-3 0,18 0 5 0,0-2-1 15,-17 6 3-15,16-2-3 0,-14-4-2 0,0 5 4 16,13-7-1-16,0 5-7 0,-12 2 2 0,14-2-1 16,-1-2 0-16,0-1-3 0,-14 6-9 0,1-2 3 15,13-5-7-15,-3-2 5 0,-17-4-3 0,2 8 6 16,19-4 6-16,-17 0-2 0,15 0 0 0,-1-2 2 15,-15 6 5-15,-1-2 5 0,1-2-1 0,16 0 3 16,-16 1-2-16,3 2 5 0,12-2-1 0,-16 2-1 16,2-1 9-16,16 3-13 0,-16 4 3 0,14-7 2 15,1 4-7-15,-16 1 0 0,15-4 7 16,-12 5-7-16,1-1-2 0,16-3-2 0,-2-2 1 16,3 6-4-16,-2-1-2 0,0-1 2 0,1 4 1 0,-1-1 0 15,1-2-4-15,1 2 1 0,0 3-3 0,5-1 2 16,-1-4-4-16,7 1 1 0,-1-1-1 15,2 1-1-15,-2 0-8 0,-3 2 3 0,3-3-3 0,4-1 2 16,1-1-1-16,-1 1-3 0,1-2-1 16,-2 2-1-16,2-1 3 0,-1-1 1 0,-1-1-4 15,-1-1 6-15,1 0-5 0,-2 1 2 0,1 0 0 16,-3 0 3-16,0-2 0 0,0-1-1 0,2 1-5 16,-1-1 4-16,0 1 1 0,0 1-4 0,-2-4 4 0,3 3 6 15,-2-1-5-15,-8-2 4 0,-1 2-5 0,0-1 3 16,1 2-3-16,6-1 3 0,-6-2-5 15,1 1 2-15,-1-2-3 0,2 3 0 0,-4-1 1 16,2-2-1-16,5 1-1 0,-9 2-2 0,0-2 2 16,1 4-1-16,0-3 0 0,-2-1 0 0,-1 2 2 15,2-1-3-15,1-1 5 0,2 2 2 16,-3-2 0-16,3 4-1 0,2-3 0 0,5-1 3 0,1 0-3 16,2 2 1-16,-1-6-5 0,-1 5-4 0,-7 0 2 15,6-4-2-15,-9 3-2 0,3 0 1 0,-1-2-1 16,-3-1 4-16,0 4-2 0,1-2-1 0,10 2 1 15,-9-2 2-15,9 1-1 0,0 1 1 0,-1-2 7 16,1-2-2-16,3 3-1 0,-1-1 1 0,6 0-2 16,-4-3 8-16,15 4-4 0,-12-3-1 0,12 3-3 15,-12-2 1-15,12 2-2 0,0 0 4 0,-11 0-6 16,11 0 9-16,0 0-10 0,0 0 1 0,0 0 0 16,0 0 1-16,0 0 2 0,0 0 0 0,0 0-1 15,0 0 0-15,32-12 2 0,-16 8 0 0,1 3 2 16,9-4-2-16,1 2 0 0,2 0 3 0,0 3 0 15,1-3 3-15,2 2 0 0,-2-1 1 0,16 1-4 16,-1-3 1-16,-18 2 1 0,18 0 3 0,-17 2-4 16,22-3 0-16,-6-4 2 0,4 2 3 15,-3 3 1-15,-12 1 0 0,18-3-2 0,1-3 5 16,0 6 0-16,1-6 3 0,2 2-2 0,5 1 4 16,-3 3-1-16,1-3 5 0,2-6-5 0,-1 4 0 15,-4-1-2-15,1-2 0 0,-2 1-3 0,4-1 2 0,0-3-2 16,-1-2 0-16,-4-1-5 0,3-2 2 0,-1 3 2 15,-6-1-4-15,5-2 0 0,-3 0 0 16,1 3-7-16,-1-1 7 0,1-9-3 0,-2 7 3 16,0-4-5-16,-2 3 2 0,1 1 3 0,4-2-3 15,-3 2 0-15,0-5-1 0,0 7-3 0,-3 0 0 16,2 0-7-16,-1 0 1 0,-2-4-8 0,4 9 4 16,-5-4-1-16,-2 1-2 0,-13 6-5 0,1 2 9 15,-3-4-3-15,-2 1 0 0,3 1 1 0,-2 2-2 16,-10 3 1-16,9-2 2 0,-10 1 1 0,2-1 2 15,0 3 3-15,-1-3 0 0,2 2-1 0,-2 4 4 16,1-2-1-16,-1 0 2 0,1-2-3 0,0 2 4 16,-3-1 0-16,3 1 4 0,-4-1-3 0,2 0 0 15,-1 3 0-15,0-2 1 0,-15 0-1 16,14 1 2-16,-14-1 0 0,0 0 2 0,10 3 0 0,-10-3 4 16,0 0-2-16,0 0 0 0,0 0 0 15,0 0 2-15,0 0 0 0,0 0-1 0,-43 12-3 16,25-7 1-16,-9 2 0 0,-4-2-2 0,0 1 0 0,2 1-3 15,-2 0 4-15,-13 1-1 0,-1 1-1 0,16-1 1 16,-19 2-1-16,1 5 2 0,-5-10 2 0,0 3 0 16,4 4-3-16,-3-3 4 0,-2 1 0 0,1-3-1 15,3 2 1-15,0 2 2 0,-3-2 0 0,4 0 2 16,-1-1 4-16,-2 1 0 0,3-6 1 0,-3-1 6 16,18 1 1-16,-16 2 7 0,15-6-7 0,-22 5 3 15,26-5-4-15,-17 4 6 0,20-5-1 16,-5 2 0-16,4-4-4 0,1 1 0 0,1 4 5 0,8-3-6 15,-8 2 2-15,1 0 0 0,7-3-3 0,1 1-2 16,-10 2-1-16,1 0 2 0,7 2 0 0,0-2-7 16,1 3 2-16,1 0 6 0,-2-3-5 15,1 1-1-15,0 2-4 0,1-2 0 0,3 3-4 16,0-3 1-16,-1 1-1 0,15-2 0 0,-19 6-4 16,8-3 4-16,3 0-1 0,-2 1-4 0,1 1 5 15,-4 0-4-15,3 1-1 0,-4 0-3 0,-2-1 2 16,3 1-1-16,3-4-3 0,-4 2-1 0,-1 3 3 15,-2-3-1-15,17-4-2 0,-24 10 2 0,6-5 1 16,4-2 3-16,-1 2-2 0,-3-1 1 0,-1-1 1 16,3-2-1-16,3 3 2 0,13-4-2 0,-15 0 1 15,15 0 8-15,0 0-13 0,0 0 5 0,0 0-8 16,0 0 6-16,0 0-1 0,0 0 0 0,0 0-2 16,0 0 3-16,0 0-3 0,64-8-1 0,-33 5 0 15,-4 2-4-15,4-2-5 0,2-1 1 0,-2-1-3 16,15 0-2-16,-15 3-2 0,0-1 9 0,18-1-8 15,0-5 6-15,0 5 0 0,-4 0-1 0,4-4 4 16,-1 5-2-16,5-2 3 0,-2 1 0 0,-2-1 0 16,3-2 5-16,11 7-2 0,-4-6-3 0,4-2 0 15,2 3-6-15,4-5-4 0,-6 5-1 0,3-2-6 16,-4 2 3-16,-3 0-5 0,0 2-5 0,-6 0 3 16,-3 0 1-16,-3 0 3 0,-17 0 1 15,1 5 8-15,1-10-4 0,1 8 4 0,-4-3 1 0,-8 1 3 16,4 1 1-16,-5 2 0 0,-2-5 3 15,-1-1-2-15,2 5 9 0,-1-5-7 0,-1 5 2 0,-4-3-1 16,1-1 3-16,-4 1-4 0,-10 3 8 0,14-1-2 16,-14 1 5-16,8-4-1 0,-8 4 10 0,0 0-11 15,0 0 5-15,0 0-1 0,0 0-3 0,0 0 1 16,0 0 0-16,0 0-3 0,-48 3 4 0,31 1-2 16,-2 0 5-16,-8 2-4 0,2 0 3 0,-1 0 0 15,0-2-1-15,-21 9 0 0,20-6-1 16,-1 3 8-16,-16 4-5 0,-1-6-1 0,3 6 5 15,11-9-6-15,1 7 6 0,-15-1 1 0,-2 0 1 0,1-2-1 16,2 1 7-16,-1-2-1 0,0 1 8 0,0-5-6 16,14 0 1-16,-2 3 3 0,-14-5-1 15,0 3-1-15,15-3 4 0,0-2-1 0,0 0 6 0,-12-2-4 16,15 3-1-16,11 0-2 0,-1-2 2 16,0 0-5-16,3 0 0 0,2 2 0 0,-4-1-7 15,2-3 1-15,-2 3 4 0,1 2-10 0,1-1 1 16,-1 0 0-16,-2-1-3 0,1 1 3 0,2 1-3 15,-1-1 0-15,3 0-1 0,0 0-2 0,5 1 3 16,9-2-2-16,-12 1 2 0,12-1-2 0,0 0-1 16,-13 2 0-16,13-2-1 0,0 0-4 0,0 0 2 15,0 0-1-15,0 0 2 0,0 0-3 0,-7 5 3 16,7-5-6-16,0 0 5 0,0 0-4 0,0 0 4 16,0 0 4-16,0 0-9 0,0 0 1 0,0 0 3 15,0 0-5-15,0 0 7 0,0 0-4 0,0 0 5 16,0 0-5-16,0 0 1 0,0 0 0 0,0 0 2 15,0 0 0-15,0 0-1 0,0 0-3 0,0 0 4 16,0 0-1-16,0 0-2 0,0 0 1 0,0 0 1 16,0 0 1-16,0 0 2 0,0 0-3 0,0 0-1 15,0 0-2-15,0 0 2 0,0 0-2 0,0 0-1 16,0 0 0-16,0 0 4 0,0 0-3 0,24 9 4 16,-8-9-3-16,1-2 4 0,11 4-1 0,2-2 1 15,1 0 0-15,16-2-5 0,-14 0-1 16,13-3 5-16,6 5-3 0,-6-5 5 0,2 1-4 0,-17 2 1 15,16-2-2-15,-19 3 0 0,23-3 1 16,-6 0 0-16,0 0 0 0,0-2-2 0,-14 3-3 0,17-2 1 16,-2-4 3-16,-19 1-6 0,1 6 4 0,-3-9-3 15,0 3-2-15,1-2 2 0,-2 3 6 0,-7 1-13 16,-3 4-2-16,0-2-1 0,-5 4 0 0,-9 0 7 16,10-2-8-16,-10 2 4 0,0 0-6 0,0 0-4 15,0 0-15-15,10-10-12 0,-10 10-16 0,0 0-26 16,0 0-22-16,0 0-20 0,-19-25-31 15,19 25-31-15,-13-9-103 0,4-1-327 0,9 10 146 16</inkml:trace>
  <inkml:trace contextRef="#ctx0" brushRef="#br0" timeOffset="26973.99">19923 15956 75 0,'0'0'112'0,"0"0"-9"16,0 0 0-16,0 0-11 0,0 0-5 0,0 0-4 15,18-11-3-15,-9 11-7 0,2-2 0 0,4-1-6 16,1 0-1-16,0 0-3 0,11 1-2 0,-2-4-23 15,4 5 6-15,3-4-15 0,14-1-3 0,0 3-6 16,-15-5-3-16,17 0 12 0,2-3-20 0,-18 6-2 16,16-4 5-16,-1-2-7 0,-1-3-3 15,-1 2 2-15,0 2 2 0,-16 0 1 0,1 1 1 0,2 2 0 16,-2-3 3-16,-3 2-7 0,-4 2 5 0,3-2 8 16,-9 4-5-16,-1 1 9 0,-2 0-20 0,-5 2 4 15,0-2-5-15,0 1 4 0,-9 2 6 0,11-1-4 16,-11 1 5-16,6-2 7 0,-6 2 12 0,0 0-10 15,0 0-1-15,0 0-2 0,0 0 6 0,0 0-10 16,0 0 2-16,-37 10-4 0,18-5 3 0,-8 2-2 16,-6-2 1-16,2 2-1 0,0 0 2 0,-15-2 1 15,14 1-4-15,-14-2-1 0,-3 1-1 0,20 0 2 16,-20-2 1-16,4 2-1 0,-3-1 3 0,15-1-4 16,-11 3 6-16,-4-3-7 0,19-2 2 0,-4 0 4 15,3 1-3-15,0-1 0 0,0 3 1 0,0-4-6 16,4 0 3-16,-1 3-1 0,1-1-1 0,8-2-2 15,-8 0 2-15,9 0 3 0,0 0-8 0,0 2-2 16,1-1 3-16,1 0-3 0,7 0 0 0,1-1-2 16,7 0-4-16,-11-1-7 0,11 1-6 0,0 0-6 15,0 0 6-15,0 0-5 0,0 0 2 0,0 0 7 16,0 0 3-16,29 1-2 0,-11-1 3 0,10-1-1 16,2-2 2-16,15 0 1 0,2-4-2 0,0 3-3 15,4-2 2-15,4 3-2 0,-4-4-3 16,-6 5 5-16,5-12-1 0,2 9-1 0,-2-5-1 0,-1 3-6 15,-2-1 4-15,-2 1 1 0,-12 2 4 16,14 0-3-16,-17 2 9 0,-4-2-6 0,-8 3 13 0,-2 0-8 16,0 3 8-16,-6-1-4 0,0 0 1 0,-4 2 4 15,-6-2 11-15,10 1 4 0,-10-1 0 0,0 0 5 16,0 0-3-16,0 0 3 0,-24 11 0 0,-2-6-3 16,-17 7 2-16,-4 0-4 0,-2 0-1 0,-2-2 0 15,-8-2-2-15,0 3-3 0,-5-2 2 16,1 3-2-16,6-2-1 0,-3-3 0 0,6 1 0 0,4-1 1 15,-1-4 0-15,7 4-2 0,13-3 0 0,-15 1 3 16,15-2-1-16,2 2-2 0,4 0-1 0,-3 2-5 16,9-3 3-16,0-1-4 0,3 3 1 15,-2-2 0-15,6-2 1 0,0-3-7 0,6 2 2 0,6-1-14 16,-7 4 2-16,7-4 0 0,0 0-2 0,0 0 2 16,0 0 0-16,0 0 1 0,18 12-5 0,0-11-7 15,-2 2 2-15,4-2 2 0,10-1-6 16,-1-1-2-16,17-4 7 0,-14 2-5 0,0 3 7 15,0-3-2-15,-1 1 2 0,0-1 2 0,0 2 4 0,-6-2-9 16,5 3 8-16,-3-2 1 0,-9-1 8 0,1 3-8 16,-3 0 7-16,11-4-1 0,-15 4 4 0,-2 0-4 15,-10 0 12-15,15-2-5 0,-15 2 4 16,11-1 5-16,-11 1 5 0,0 0 7 0,0 0 3 0,0 0-5 16,0 0-6-16,0 0 0 0,0 0-5 0,0 0-7 15,0 0 1-15,-31-1-6 0,14 4-1 0,-1-1-6 16,-2-2-2-16,0 2-4 0,-6 2-2 0,1-7-9 15,5 4 2-15,2-1-23 0,0-1-4 16,0-2-28-16,3 1-19 0,-4-3-27 0,1 3-80 16,-1-3-224-16,4 1 100 0</inkml:trace>
  <inkml:trace contextRef="#ctx0" brushRef="#br0" timeOffset="-71871.79">18983 2864 112 0,'0'0'116'0,"0"0"-4"0,0 0-6 0,0 0 2 16,0 0-6-16,0 0-10 0,0 0 1 0,0 0-11 15,0 0-6-15,0 0-3 0,0 0-6 0,0 0-2 16,0 0-14-16,0 0 1 0,0 0 1 0,0 0-11 15,0 0 5-15,0 0-13 0,0 0 9 0,0 0 0 16,0 0 0-16,0 0 16 0,0 0 0 0,0 0-2 16,0 0-4-16,0 0-5 0,0 0-5 0,0 0 8 15,37 73-2-15,-37-73 0 0,13 28 2 0,-13-28 3 16,14 31-4-16,-14-31 2 0,16 31-2 0,-16-31-5 16,12 28-1-16,-12-28-2 0,0 0-1 0,13 26-4 15,-13-26-2-15,0 0-1 0,12 22 6 0,-12-22-4 16,0 0-2-16,0 0 1 0,0 0-9 0,0 0-2 15,14 24-3-15,-14-24-2 0,0 0 1 0,0 0-7 16,0 0-5-16,0 0-3 0,16 28-15 0,-16-28-18 16,0 0-14-16,0 0-21 0,0 0-24 15,21 24-24-15,-21-24-28 0,0 0-24 0,21 13-31 16,-21-13-150-16,0 0-372 0,0 0 165 0</inkml:trace>
  <inkml:trace contextRef="#ctx0" brushRef="#br0" timeOffset="-71430.75">19783 2985 134 0,'0'0'141'0,"0"0"-11"16,0 0-1-16,0 0-7 0,0 0-19 0,0 0-5 16,0 0-14-16,0 0-1 0,-25-45-15 0,25 45-10 15,0 0 2-15,-43 3-6 0,43-3-8 0,0 0-5 16,-67 17-1-16,67-17-8 0,-31 14-1 0,31-14-3 16,-28 15-6-16,28-15 2 0,-20 20-3 15,20-20-2-15,0 0 3 0,-14 32-10 0,14-32 5 16,0 0 5-16,0 0-10 0,11 41 5 0,-11-41-6 15,25 24-7-15,-25-24 4 0,43 18 5 0,-15-12 1 0,-28-6-2 16,62 6 4-16,-31-5 2 0,-31-1 9 0,60-5 3 16,-32-2 2-16,-1-5-1 0,-27 12 8 0,46-25 3 15,-29 16 1-15,4-12 5 0,-1 2 9 0,-4 0-5 16,-16 19-1-16,24-31 5 0,-24 31-6 0,11-26-5 16,-11 26-4-16,5-29-5 0,-5 29-8 15,0 0-5-15,0 0-28 0,-19-44-23 0,19 44-32 16,-26-19-33-16,26 19-33 0,-34-11-24 0,34 11-190 15,-51 2-367-15,51-2 163 0</inkml:trace>
  <inkml:trace contextRef="#ctx0" brushRef="#br0" timeOffset="-70631.44">18261 3146 102 0,'0'0'126'0,"0"0"0"0,0 0 1 15,0 0-3-15,0 0-2 0,44-14-14 0,-44 14-6 16,0 0-9-16,0 0-4 0,0 0-3 15,0 0-13-15,0 0-9 0,0 0 1 0,0 0-11 16,0 0-8-16,0 0 1 0,0 0-7 0,0 0-6 16,0 0 2-16,0 0 0 0,-134 9 0 0,107-6-1 15,27-3-5-15,-57 7-1 0,25-2-4 0,-1-2 0 16,-12 4 3-16,15-3-4 0,30-4 0 0,-61 8-1 0,31-3-8 16,30-5 1-16,-53 8 1 0,26-6 0 15,27-2-6-15,-44 7 3 0,44-7-3 0,-43 8 2 16,43-8-7-16,-33 3 2 0,33-3-1 0,-36 6 2 15,36-6-4-15,0 0-2 0,-43 0 0 0,43 0-15 16,0 0-13-16,0 0-18 0,-44 5-20 0,44-5-30 16,0 0-32-16,0 0-35 0,0 0-110 0,0 0-291 15,-38 0 130-15</inkml:trace>
  <inkml:trace contextRef="#ctx0" brushRef="#br0" timeOffset="-70363.93">17217 2980 87 0,'0'0'135'15,"-39"24"-17"-15,39-24-1 0,-17 20-5 16,17-20-14-16,0 0-3 0,-16 38-13 0,16-38-9 0,-1 32-6 16,1-32-4-16,0 0-7 0,13 48-3 15,3-24-2-15,0-5-19 0,-16-19-19 0,40 34-28 16,-16-19-35-16,4-5-25 0,1-1-111 0,-29-9-201 16,52 14 89-16</inkml:trace>
  <inkml:trace contextRef="#ctx0" brushRef="#br0" timeOffset="-69915.48">15150 2850 90 0,'15'23'114'0,"-3"2"-26"0,-12-25 5 16,24 48-5-16,-13-23-1 0,2-2-3 0,-4 3-11 16,2 0-4-16,-11-26-6 0,20 46-11 0,-20-46 4 15,11 32-8-15,-5-9 0 0,-6-23-12 0,8 30-13 16,-8-30-1-16,0 0-18 0,5 36-11 0,-5-36-40 15,0 0-28-15,0 0-94 0,0 0-181 0,0 0 80 16</inkml:trace>
  <inkml:trace contextRef="#ctx0" brushRef="#br0" timeOffset="-69415.55">15759 2931 78 0,'47'-12'118'0,"-4"-5"-7"15,-14 8-1-15,13-8-10 0,-11 5-9 0,-1 2-3 16,0-2 4-16,15-3-26 0,-21 4 1 0,-24 11-8 15,35-14-10-15,-35 14-1 0,0 0-9 0,30-9-4 16,-30 9 3-16,0 0-10 0,0 0 1 0,0 0-13 16,0 0-13-16,0 0 2 0,0 0-1 0,0 0-2 15,0 0-5-15,-124 11 4 0,93-2 0 0,0-1-3 16,-13 3 7-16,13-1-5 0,-13 2 0 0,15-4 0 16,-2 1 0-16,-13 3 4 0,19-5-5 0,25-7 6 15,-49 15-8-15,49-15 2 0,-25 11-3 0,25-11-4 16,0 0 12-16,0 0-4 0,-13 21 4 0,13-21-7 15,0 0 6-15,0 0 3 0,49 40-6 0,-49-40-9 16,52 24 12-16,-21-13 1 0,-1-2-3 0,16 5-9 16,-19-3 8-16,-1-2-4 0,2 3 5 0,0 0-7 15,14 7 13-15,-21-8-11 0,-21-11 5 0,26 18-4 16,-26-18 13-16,21 21-24 0,-21-21 14 0,13 23 4 16,-13-23-1-16,0 0 9 0,0 34-7 0,0-34 1 15,0 0 10-15,-31 34-2 0,31-34 0 0,-38 20-3 16,16-9 6-16,22-11-6 0,-40 12 1 0,15-5-18 15,25-7-13-15,-38 10-20 0,38-10-44 0,-37 7-26 16,37-7-80-16,-35 7-205 0,35-7 91 0</inkml:trace>
  <inkml:trace contextRef="#ctx0" brushRef="#br0" timeOffset="-68066.43">20684 2922 115 0,'79'1'96'0,"-47"-4"12"15,-32 3-12-15,63 0-5 0,-17-3-15 16,-46 3-7-16,47 0-7 0,-47 0 2 0,58 0-9 15,-58 0-6-15,45-6-7 0,-45 6-5 0,33-6 4 16,-33 6-5-16,33-10-4 0,-33 10-7 0,0 0-13 16,31-10 10-16,-31 10 3 0,0 0-11 0,0 0 4 15,0 0-4-15,0 0-10 0,0 0-5 0,0 0-11 16,0 0-7-16,0 0 10 0,0 0-12 0,0 0 3 16,0 0 0-16,0 0 0 0,-85-25 0 0,85 25-9 15,-76-3-4-15,31 0 2 0,14 1 1 0,31 2-12 16,-81-4 7-16,50 6 2 0,31-2 6 0,-63-1 2 15,32 1-4-15,31 0 1 0,-45-3 5 0,45 3 2 16,0 0 2-16,-38-1 17 0,38 1 9 0,0 0-4 16,0 0 4-16,0 0-1 0,0 0 12 0,0 0-7 15,0 0 1-15,0 0-10 0,0 0-4 0,0 0-11 16,0 0 12-16,0 0 6 0,101-44-12 0,-75 41 1 16,-26 3 4-16,45-8 2 0,-17 4 5 0,-28 4-4 15,46-5-1-15,-46 5-13 0,54-2 18 16,-54 2-2-16,45 0 4 0,-45 0-1 0,34-2-3 0,-34 2 8 15,0 0-2-15,0 0 7 0,45 1-1 0,-45-1 5 16,0 0 9-16,0 0-3 0,0 0 4 0,0 0-5 16,0 0 0-16,0 0 1 0,0 0-3 0,0 0 3 15,0 0-5-15,0 0 0 0,0 0-6 0,0 0 7 16,0 0-6-16,0 0-8 0,0 0-7 16,0 0 11-16,0 0-2 0,0 0 2 0,0 0-6 0,0 0 6 15,0 0-12-15,0 0-9 0,0 0 0 0,0 0 3 16,0 0-5-16,0 0 3 0,0 0 6 0,0 0-10 15,0 0 7-15,0 0-2 0,0 0 4 0,0 0-2 16,4 42-2-16,-4-42-2 0,0 0 10 0,17 19-8 16,-17-19-2-16,0 0 8 0,0 0-8 0,22 18 1 15,-22-18 5-15,0 0-11 0,0 0 8 16,0 0-5-16,0 0 1 0,0 0 2 0,0 0 7 16,0 0 7-16,0 0-14 0,0 0-6 0,0 0 8 0,0 0 3 15,0 0-1-15,-38 39-25 0,38-39-12 0,0 0-17 16,-28 11-24-16,28-11-77 0,0 0-171 15,0 0 76-15</inkml:trace>
  <inkml:trace contextRef="#ctx0" brushRef="#br0" timeOffset="-67134.86">22324 2612 110 0,'0'0'147'16,"0"0"-16"-16,0 0-18 0,0 0 4 0,0 0-9 15,0 0-12-15,0 0-6 0,0 0-11 0,0 0-9 16,0 0-10-16,113 4-2 0,-113-4-8 0,60 1-6 16,-33-1-2-16,-27 0-4 0,58 0 2 0,-58 0-6 15,45 0-4-15,-45 0-6 0,45 0-4 0,-45 0 3 16,36-3-8-16,-36 3 0 0,0 0-2 0,32-6 3 15,-32 6-2-15,0 0 11 0,0 0-18 0,0 0 2 16,0 0-5-16,0 0 1 0,0 0-10 0,0 0 5 16,0 0-2-16,0 0-6 0,-78-37 2 15,32 35-8-15,46 2 4 0,-82-8-3 0,38 11 1 0,-2 1 4 16,13-2-4-16,-10-1 8 0,43-1-5 0,-64 7-7 16,32-4 5-16,32-3-12 0,-58 8 15 0,27-2-5 15,5 1 3-15,26-7 5 0,-34 10-3 0,34-10-7 16,0 0 7-16,-33 12-2 0,33-12 2 15,0 0-4-15,-18 17 5 0,18-17 5 0,0 0-6 16,0 0 4-16,0 0-7 0,8 46 14 0,-8-46-8 16,0 0 3-16,31 40-2 0,-31-40 12 0,31 33-13 15,-14-15-1-15,3-1 8 0,-20-17-5 0,33 27 1 16,-22-14 1-16,-11-13-11 0,29 32 18 0,-29-32-6 16,26 32-2-16,-16-17 8 0,-10-15 11 0,20 36-10 15,-20-36-6-15,12 44 7 0,-12-44-1 0,4 34 2 16,-4-34-5-16,-2 32-2 0,2-32 2 0,-13 31 1 15,13-31 6-15,-22 26-7 0,2-11 3 0,20-15-12 16,-33 22 9-16,9-11 3 0,24-11-10 0,-45 13-15 16,18-9-13-16,27-4-21 0,-36 3-48 0,36-3-106 15,0 0-224-15,-50-2 100 0</inkml:trace>
  <inkml:trace contextRef="#ctx0" brushRef="#br0" timeOffset="-66818.52">23262 2619 108 0,'0'0'131'16,"0"0"-18"-16,0 0-7 0,0 0-14 0,0 0 2 16,0 0-4-16,0 0-2 0,-59 48 5 0,41-26-15 15,-9 12-15-15,7-10-4 0,-3 9-2 0,5-9-3 16,1-1-9-16,4 4-2 0,-14 7-5 0,13-14-3 16,0 3-3-16,-2-2-6 0,-2 5-4 0,3-5-9 15,15-21-13-15,-23 36-14 0,23-36-25 16,-14 28-31-16,14-28-157 0,-8 25-245 0,8-25 109 15</inkml:trace>
  <inkml:trace contextRef="#ctx0" brushRef="#br0" timeOffset="-66620.86">23462 3185 90 0,'0'0'171'0,"0"0"-20"16,0 0-6-16,0 0-22 0,11 42-9 0,-11-42-13 16,0 0-8-16,0 0-17 0,0 0 1 0,0 0-12 15,0 0-27-15,0 0-27 0,0 0-42 0,-31 33-67 16,31-33-90-16,-41-6-204 0,41 6 91 0</inkml:trace>
  <inkml:trace contextRef="#ctx0" brushRef="#br0" timeOffset="-66440.99">22986 2789 19 0,'0'0'192'16,"0"0"-25"-16,0 0-11 0,0 0-17 0,-28-32-22 15,28 32-24-15,0 0-29 0,0 0-22 0,0 0-38 16,-30-15-41-16,30 15-47 0,0 0-62 0,0 0-157 15,-43 5 69-15</inkml:trace>
  <inkml:trace contextRef="#ctx0" brushRef="#br0" timeOffset="-65802.14">23245 2365 87 0,'-50'-40'100'0,"-2"3"-8"15,0 8-11-15,2-8 8 0,-3 9-6 0,-4-2-6 16,-3 4-5-16,4 2-10 0,-10 6-5 0,-4-3-7 16,-1 6 0-16,-2 3-5 0,2 2-2 0,1 1-8 15,0 6 3-15,1 4-4 0,-2 3-6 0,-5-1 1 16,5 9 1-16,-6 0-8 0,2 5 4 0,-5 5-2 16,2 4-6-16,1 3 4 0,-1 5 1 0,8 3-7 15,7 4 13-15,6-6-12 0,9 10-3 0,6 0-4 16,9 0 2-16,6 2 1 0,9 2 3 0,3 2-10 15,9 8 15-15,6-5-6 0,2-1 4 0,8 0-3 16,2 3 5-16,0 5-4 0,16-1 6 16,-1 3-7-16,8-1-1 0,5 0-1 0,4-4 3 15,6 0-3-15,1-3 0 0,7-2 3 0,3-7 3 16,1-2 6-16,5-5 8 0,0-8-2 0,3-1 5 16,-5-7 7-16,7 0 3 0,0-5 1 0,-2-3 5 15,1-2 2-15,3-9-1 0,2 3 5 0,0 0-3 16,1-7-1-16,0-3-2 0,1-1-2 0,0-3-10 0,-4-8-2 15,2-2-1-15,2-2-3 0,-3-6-6 0,3 1-3 16,-1-7-6-16,-3-3 0 0,-4-5-4 16,-5-4-3-16,-9 3-3 0,-5-6-10 0,-15 5 9 0,-6-4-7 15,-5 2 4-15,-14 2-1 0,-8 0 1 0,-6-4-2 16,-9 6 3-16,-8-1-4 0,-13 2-2 16,-2-1-2-16,-9 2 2 0,-2 4-1 0,-1-2-5 15,-2 4-7-15,0 2-3 0,0 7-20 0,-5 1-9 16,7 3-28-16,-5-1-18 0,3 8-30 0,1 1-37 15,17 5-62-15,-20 1-110 0,4 5-357 0,47-1 157 16</inkml:trace>
  <inkml:trace contextRef="#ctx0" brushRef="#br0" timeOffset="-64503.5">24141 2389 49 0,'0'0'147'15,"0"0"-20"-15,0 0-12 0,0 0-10 0,0 0-15 16,0 0-7-16,70-17-6 0,-70 17-6 0,59 8-9 16,-14 1-13-16,-14 2 2 0,10 3 4 0,2 2-16 15,-13-7-5-15,11 11 2 0,-12-7-10 16,-7 2 1-16,-2 1 10 0,-20-16-17 0,23 23-6 16,-23-23-2-16,20 24-5 0,-20-24 0 0,0 0-3 0,5 29 0 15,-5-29 4-15,0 0 4 0,0 0-6 0,-37 31-4 16,37-31 4-16,-43 9-3 0,43-9-4 0,-50 8 4 15,23-6 1-15,27-2-2 0,0 0 3 0,-43 5-1 16,43-5 0-16,0 0-8 0,0 0-8 0,-19 15 10 16,19-15 0-16,0 0-2 0,0 0 4 0,12 46-1 15,-12-46 1-15,35 39 3 0,-15-18-7 0,10 8 0 16,4-3 1-16,-11-9-13 0,-4 5 10 0,3-3 4 16,-2 1 2-16,-3-2 5 0,-17-18-2 15,27 32 9-15,-27-32-10 0,14 25 3 0,-14-25 0 0,0 0-2 16,7 23-1-16,-7-23-9 0,0 0 7 0,0 0 6 15,0 0-7-15,0 0-1 0,0 0 3 16,0 0-1-16,0 0 2 0,-51 26 1 0,51-26 10 16,0 0-13-16,-45-8-4 0,45 8-28 0,0 0-21 15,0 0-23-15,0 0-35 0,-48-6-77 0,48 6-203 16,0 0 90-16</inkml:trace>
  <inkml:trace contextRef="#ctx0" brushRef="#br0" timeOffset="-64187.29">25133 2873 92 0,'0'0'134'16,"-34"-35"-8"-16,34 35-17 0,-32-13-7 0,32 13-9 15,0 0-15-15,-41-5-5 0,41 5 1 0,0 0-13 16,0 0-7-16,-48 14-9 0,48-14-9 15,0 0 5-15,-21 21-11 0,21-21 4 0,0 0-1 16,0 0-4-16,-2 42 5 0,2-42 0 0,0 0 1 0,0 0 8 16,33 37-2-16,-33-37 7 0,0 0 1 0,29 14 13 15,-29-14 2-15,0 0-6 0,0 0-3 16,0 0-8-16,0 0-5 0,0 0-6 0,50-42-4 16,-50 42-2-16,4-35-5 0,-4 35-19 0,-7-39-7 15,7 39-17-15,0 0-19 0,-20-45-28 0,20 45-26 16,-13-23-40-16,13 23-143 0,0 0-296 0,0 0 130 15</inkml:trace>
  <inkml:trace contextRef="#ctx0" brushRef="#br0" timeOffset="-63787.86">25432 2244 15 0,'0'0'111'0,"0"0"-7"0,0 0-21 16,0 0 0-16,0 0-12 0,0 0-12 0,0 0 11 15,0 0-19-15,0 0 2 0,0 0 7 0,0 0 2 16,0 0 0-16,-19 77 0 0,19-77 4 0,-13 38 3 16,13-38-7-16,-14 30 1 0,6-8 4 0,8-22 0 15,-12 41 0-15,3-14-6 0,9-27-4 0,-13 52-11 16,8-12-1-16,-1-13 1 0,-3 2-11 0,9-29-1 16,-12 57 0-16,8-30-3 0,-5 1-9 0,9-28 1 15,-12 53 1-15,6-31-3 0,6-22-2 0,-14 40-7 16,14-40 3-16,-9 26-9 0,9-26-3 15,0 0-16-15,-2 37-22 0,2-37-34 0,0 0-46 16,11 39-171-16,-11-39-308 0,27 29 137 0</inkml:trace>
  <inkml:trace contextRef="#ctx0" brushRef="#br0" timeOffset="-63595.63">25850 3230 160 0,'0'0'194'0,"0"0"-26"0,0 0-10 16,0 0-8-16,0 0-16 0,0 0-14 0,0 0-8 16,0 0-12-16,0 0-12 0,0 0-7 0,0 0-5 15,0 0-13-15,0 0-13 0,0 0 0 0,0 0-14 16,0 0-19-16,0 0-28 0,0 0-27 0,0 0-34 16,0 0-30-16,0 0-48 0,0 0-81 0,0 0-250 15,0 0 111-15</inkml:trace>
  <inkml:trace contextRef="#ctx0" brushRef="#br0" timeOffset="-63418.86">25058 2384 78 0,'0'0'85'15,"0"0"-18"-15,-67 10-32 0,67-10-22 0,0 0-36 16,-26 27-20-16,26-27-46 0,-11 25 20 0</inkml:trace>
  <inkml:trace contextRef="#ctx0" brushRef="#br0" timeOffset="-62387.39">24187 3413 67 0,'100'-15'155'0,"-52"11"-10"0,-3 1-9 16,0 1-9-16,3 1 0 0,0 4-8 0,-1-6-8 15,-1 6 0-15,-13-2-8 0,11-1-9 0,5 4-7 16,2-2-5-16,-2 6-6 0,3-2-10 15,0-5-7-15,-1 4-4 0,-1 1-11 0,1-3 1 16,-3 1-5-16,7 0-3 0,-4-1-3 0,0-2-3 0,-2 1 3 16,1-4-1-16,-4 5-8 0,1-6-5 0,-16-1-1 15,16 2-1-15,0-1-1 0,-16-4-4 0,12-3 1 16,2-3-2-16,-3 0-5 0,-17 7-1 16,2-8 2-16,0 2-3 0,0 0 3 0,-2-3-5 0,1-3-2 15,0 2 4-15,-2-1-3 0,-1-2-1 16,-4 0 4-16,0-1-9 0,0-1 2 0,-6-2 1 15,2-1 3-15,1 0-7 0,-16 24 7 0,20-46-8 16,-13 20 0-16,1 1 0 0,-8 25-6 0,8-55-2 16,-11 28 0-16,3 27-14 0,-4-56 2 0,-3 28 0 15,-1 1-9-15,-1-2 12 0,9 29-7 0,-16-56-9 16,4 30-5-16,-2-1 3 0,2 3 2 0,-4-2-7 16,2 3 2-16,-8-13-5 0,11 16-6 0,-6-4 2 15,0 4 2-15,-1-4 7 0,-3 1 6 0,1 0-6 16,-8-9 12-16,7 11-7 0,-2-1 2 0,-9-8-4 15,1-4 8-15,-4 7 0 0,1-4 13 0,0 2-2 16,0 1-5-16,-4 5 6 0,14 6 6 0,-1-2 2 16,-20-5 3-16,6-1-1 0,11 12-5 0,3-3 10 15,-15-3 0-15,1 2-1 0,12 2 8 16,-2 3 3-16,-2 2 2 0,1 1-32 0,-1-1 12 0,31 10 6 16,-83-10 1-16,53 6 5 0,-3-1 0 15,-11 0 5-15,-2 3-2 0,46 2 2 0,-61-5 3 0,28 2-4 16,-13 2 1-16,46 1 0 0,-76 0 4 0,42 1-7 15,-11-2 5-15,45 1-7 0,-73 4 6 0,39-2 3 16,5 0 4-16,-15 3-3 0,44-5-13 0,-59 8 3 16,15 4 4-16,13-7-7 0,1 2 6 15,-13 4 6-15,13-3-7 0,0 4 2 0,-1-3-2 16,-12 6 6-16,13-2 2 0,-8 8-3 0,11-9-2 16,0 5-13-16,0 0 16 0,-10 7-7 0,12-5 18 15,-6 14-18-15,12-14 2 0,-5 19-4 0,8-16 7 16,-1 16 2-16,6-13-5 0,-1 1 0 0,3 0-1 15,-1 0 2-15,10-26 3 0,-15 70-4 0,11-44 2 16,-3 1-3-16,7-27-4 0,-10 68 5 0,7-42 7 16,1 1-5-16,2-27 0 0,-2 56 1 0,0-28 1 15,2-28-2-15,4 56 3 0,-3-29-3 0,-1-27 8 16,10 55-2-16,6-14-5 0,-6-16 12 16,-1 0 2-16,12 13-1 0,-7-10-1 0,9 12 3 0,4-1 5 15,0-5 1-15,4-4 0 0,5 7-4 0,0-4 0 16,2-2-6-16,6 1 1 0,1 2-2 0,4-4-2 15,3 1-4-15,0-4 1 0,2 0-4 0,1-7 1 16,3 3-16-16,-3-3-12 0,6-3-5 0,-8-5-18 16,0 0-16-16,-4-6-30 0,1-3-102 15,-2-1-207-15,-2-8 92 0</inkml:trace>
  <inkml:trace contextRef="#ctx0" brushRef="#br0" timeOffset="-57009.54">24183 3439 88 0,'0'0'90'0,"0"0"-10"0,0 0-10 16,0 0-7-16,0 0 2 0,0 0-3 0,0 0-10 16,0 0-6-16,0 0-1 0,0 0-8 0,0 0-2 15,0 0-3-15,0 0-2 0,0 0-9 0,0 0 10 16,0 0-7-16,0 0-2 0,0 0 5 0,0 0 2 16,0 0-4-16,0 0-3 0,0 0-2 0,11-48-6 15,-11 48 1-15,0 0-1 0,0 0-1 0,52-7-3 16,-7 4-11-16,-45 3 9 0,61 3-7 0,-17 2 3 15,4-6-2-15,-21 6 0 0,21 0-6 16,-3 1 4-16,1-1-1 0,-15-4 5 0,-31-1-3 0,79 6 10 16,-31-2-9-16,-1-4 5 0,1 2 3 0,-1-1-18 15,0 1 23-15,2 1-3 0,-1-1 7 0,1 0-4 16,-18 0-5-16,-31-2 0 0,65-2 2 0,-35 2-10 16,-30 0 13-16,0 0 4 0,52-2 1 0,-52 2 6 15,0 0-7-15,31-3 7 0,-31 3-2 0,0 0 1 16,0 0-2-16,0 0-8 0,0 0 0 0,0 0-4 15,0 0-2-15,0 0-4 0,0 0-10 16,0 0-7-16,0 0 6 0,-90-70-12 0,49 54 5 16,-5 1-4-16,-2-5-4 0,1 6-1 0,2-3 6 0,-2 8 6 15,2-4-15-15,1-2 9 0,-2 5-4 16,15 7 2-16,-14-5-12 0,13 1 9 0,-20-3 1 0,23 5 6 16,29 5-8-16,-53-15 10 0,53 15-2 15,-27-9 17-15,27 9-14 0,0 0 16 0,0 0-11 16,-27-8 7-16,27 8 3 0,0 0 8 0,0 0-6 15,0 0-1-15,0 0 12 0,0 0-3 0,0 0-7 16,0 0 8-16,0 0-14 0,0 0 2 0,0 0 7 16,0 0-7-16,0 0 3 0,116-7 1 0,-68 10-5 15,-48-3 9-15,79 12-5 0,-33-5-2 0,-14 2-5 16,19-1 5-16,-6 0 2 0,-13-2-5 0,13 4 5 16,-13-5-4-16,-1 2 2 0,-31-7 5 0,63 13-8 15,-32-9 3-15,-31-4-5 0,41 7 4 0,-41-7 2 16,31 8 2-16,-31-8-1 0,0 0-2 0,0 0 2 15,0 0-1-15,0 0-4 0,0 0-1 0,0 0-1 16,0 0 2-16,0 0-4 0,0 0 5 0,0 0-1 16,0 0 1-16,0 0-2 0,0 0 0 0,-124-12 0 15,78 7-1-15,1 0 1 0,2-2 0 0,-5 4 0 16,16 2-7-16,-1-4-1 0,-16 1-12 0,18 0 0 16,31 4 3-16,-66-4-11 0,36 0 8 0,30 4-2 15,-63-4-1-15,37-1 4 0,26 5 2 16,-40-6 2-16,40 6-3 0,-34-3 6 0,34 3-5 0,0 0 6 15,-38-7 3-15,38 7-4 0,0 0 17 0,0 0-24 16,0 0 6-16,-31-6 10 0,31 6-4 16,0 0 10-16,0 0 6 0,0 0-11 0,0 0 0 15,0 0 0-15,0 0 0 0,0 0-2 0,0 0 1 16,0 0 1-16,122 17 2 0,-68-5 1 0,-2 0 3 0,0 0-2 16,3 3 1-16,-3-1 0 0,5-2 11 0,-3 1-23 15,0 1 19-15,-2-4-3 0,-1-1 6 0,-3 2-16 16,-2 1 7-16,-13-5-7 0,12 4 7 0,-17-3 0 15,2-2 4-15,-30-6 2 0,43 9 0 16,-43-9-9-16,26 7 13 0,-26-7-4 0,0 0-5 16,0 0 1-16,0 0 2 0,0 0-7 0,0 0 7 15,0 0-5-15,0 0 5 0,0 0-1 0,0 0 4 16,0 0-9-16,-129-15 6 0,72 5-1 0,-10 5-5 16,-1-6 3-16,-2 4 5 0,0-5-4 0,-1 2-1 15,1-3-3-15,1 6-2 0,0-4-7 0,3 3 9 0,-2 0 2 16,-7 3-9-16,6 1-2 0,9 4-4 15,2-7-7-15,3 2 4 0,6 2 1 0,19 1-1 16,30 2 4-16,-46-5 2 0,46 5 5 0,0 0 15 16,-32-7 1-16,32 7 4 0,0 0 5 0,0 0-3 15,0 0 0-15,0 0-14 0,0 0 0 0,0 0-14 16,0 0 3-16,0 0 4 0,0 0-5 0,89-22 2 16,-39 23-3-16,3 3-1 0,3 1 7 0,2 0 2 15,4 2-1-15,-2 0-2 0,2 2 2 0,-5-1-5 16,3 5 9-16,-2-4-8 0,-1 0 1 0,-6 1 2 15,-1-3 1-15,-4 1 3 0,2 1 4 0,-21-5-2 16,-27-4 1-16,44 11-10 0,-44-11 8 0,30 5 2 16,-30-5-2-16,0 0-6 0,0 0 6 0,0 0 6 15,0 0-8-15,0 0-1 0,0 0 0 0,0 0 6 16,0 0-2-16,0 0 5 0,0 0-6 0,-164-5-2 16,104 1-8-16,-10 2 19 0,2-3-8 0,-2-1 1 15,-1 2-1-15,3 0 3 0,1-4-6 0,1 2 4 16,5 1-10-16,1 3 8 0,1-2 1 0,11 0-4 15,16 0 6-15,32 4-8 0,-50-5 3 16,50 5-7-16,-30-6 6 0,30 6 0 0,0 0-2 0,0 0 1 16,0 0 1-16,0 0 3 0,0 0-9 15,0 0 5-15,0 0-3 0,98 28-5 0,-42-15-6 16,3 2-4-16,2-1-17 0,0 2 11 0,5-4-10 16,-3 2 9-16,-3 0 2 0,-3-4 1 0,1 1-5 15,-1-4 9-15,-3 0-9 0,-5-2 9 0,-2 2 7 0,-2-4-4 16,-17 1 7-16,-28-4-1 0,46 7 5 15,-46-7 8-15,26 6-6 0,-26-6-9 0,0 0 8 16,0 0 8-16,0 0 2 0,0 0 4 0,0 0-3 16,0 0 5-16,0 0 7 0,0 0-2 0,0 0 0 15,-122-8-8-15,66 4 2 0,-6 0 6 0,3 0-3 16,-4 0 6-16,-3-2-6 0,12-2 2 0,-7 2-2 16,5 2 12-16,3 0-17 0,2 0 4 0,6-1-7 15,11 4 2-15,34 1-3 0,-61-4 12 0,61 4-9 16,-36-7 5-16,36 7 7 0,0 0-2 0,0 0 12 15,-30-2-28-15,30 2 9 0,0 0-8 0,0 0 8 16,0 0 0-16,0 0 1 0,0 0 0 16,0 0-2-16,102 16-7 0,-54-11-6 0,4 1 3 15,-2-1-8-15,2 0 0 0,-4 1-2 0,-16-4 5 0,19 0-1 16,0 1-3-16,-7-1-2 0,-12 1 9 0,14-3-7 16,-46 0 10-16,61 0-3 0,-33 0 1 0,-28 0-5 15,0 0 9-15,53-1 0 0,-53 1 8 0,0 0-4 16,0 0 3-16,0 0-2 0,32-2 4 0,-32 2-11 15,0 0 5-15,0 0-5 0,0 0-1 0,0 0 9 16,0 0-8-16,0 0-1 0,-120-20 5 0,74 14-2 16,-8 3-4-16,-2-2 5 0,-2 1-2 0,6-1-4 15,-2 3 8-15,-1-1-6 0,7 1-5 0,13 0-12 16,-11 0 11-16,15 1 1 0,31 1 2 16,-55-4-2-16,55 4-3 0,0 0-1 0,-31 0 4 15,31 0 3-15,0 0-5 0,0 0 3 0,0 0 3 0,0 0 1 16,0 0 0-16,0 0 1 0,0 0-8 0,0 0-3 15,110 18 17-15,-64-10-18 0,-1 0 4 16,0 3-6-16,2-4 2 0,-15-4 9 0,0 4-11 0,13-3 6 16,2 2 2-16,-17-2 2 0,15 0-3 15,-45-4 2-15,60 6-1 0,-30-4 3 0,-30-2 1 16,49 7-4-16,-49-7 2 0,27 5-16 0,-27-5 17 16,0 0-3-16,0 0 0 0,0 0 1 0,0 0 18 15,0 0-26-15,0 0 13 0,0 0 0 0,0 0-2 0,0 0 2 16,0 0 4-16,-149-24-7 0,98 20 3 15,-4-3 3-15,4 0-9 0,-3 1 9 0,6-1 0 16,18 3-3-16,30 4 0 0,-59-5 1 0,59 5-4 16,-32-3-6-16,32 3 6 0,0 0 2 0,0 0 8 15,0 0 0-15,0 0 4 0,-31-4-13 0,31 4 5 16,0 0-3-16,0 0-2 0,0 0-2 0,0 0 4 16,0 0-6-16,0 0 0 0,0 0-6 0,116 21 12 15,-90-16 1-15,-26-5-11 0,60 10 0 0,-34-8 10 16,-26-2-2-16,46 7 8 0,-19-2-9 0,-27-5-1 15,53 9 0-15,-27-3-1 0,-26-6 4 0,42 11-3 16,-17-4 9-16,-25-7-16 0,34 7 11 0,-34-7-9 16,0 0 1-16,33 8 5 0,-33-8 6 0,0 0-3 15,0 0 7-15,0 0-4 0,0 0-1 16,0 0 6-16,0 0 2 0,0 0-3 0,0 0-6 0,0 0-1 16,0 0 3-16,0 0 4 0,0 0-5 0,0 0 11 15,0 0-10-15,0 0 1 0,0 0-2 0,0 0-6 16,0 0 13-16,0 0-8 0,-115-12-1 0,115 12-1 15,0 0-3-15,0 0 9 0,0 0-4 0,0 0-4 16,0 0 1-16,-35-2-1 0,35 2 0 0,0 0-1 16,0 0 2-16,0 0-1 0,0 0-3 0,0 0 7 15,0 0 2-15,0 0 6 0,0 0-13 0,0 0 3 16,0 0-8-16,0 0 8 0,0 0-5 0,0 0 1 16,0 0 3-16,0 0-1 0,0 0 3 0,0 0-1 15,0 0 3-15,0 0-6 0,0 0 1 0,0 0 1 16,0 0-4-16,0 0 6 0,0 0-6 15,0 0 5-15,0 0 3 0,0 0 3 0,0 0-4 0,0 0 5 16,0 0-11-16,0 0 15 0,0 0-2 16,0 0 1-16,0 0 1 0,0 0-4 0,0 0 4 0,0 0 4 15,0 0-12-15,0 0 10 0,0 0-12 16,0 0 12-16,0 0-3 0,0 0 0 0,0 0-7 16,0 0 2-16,0 0 7 0,0 0-4 0,0 0-1 15,0 0-1-15,0 0-5 0,0 0-3 0,0 0 9 16,0 0-1-16,0 0-1 0,0 0 4 0,0 0-7 0,0 0-2 15,0 0-1-15,0 0-1 0,0 0 5 0,0 0-4 16,0 0-4-16,-36-4 7 0,36 4-5 16,0 0-4-16,0 0-13 0,0 0-26 0,0 0-20 15,0 0-34-15,0 0-81 0,-44-4-194 0,44 4 86 16</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02T18:02:30.036"/>
    </inkml:context>
    <inkml:brush xml:id="br0">
      <inkml:brushProperty name="width" value="0.05292" units="cm"/>
      <inkml:brushProperty name="height" value="0.05292" units="cm"/>
      <inkml:brushProperty name="color" value="#FF0000"/>
    </inkml:brush>
  </inkml:definitions>
  <inkml:trace contextRef="#ctx0" brushRef="#br0">4663 11458 75 0,'0'0'80'16,"-15"-1"5"-16,15 1-3 0,-14 2-4 0,7-1 0 15,7-1-5-15,-11 1-5 0,5 1-17 0,6-2-3 16,-8 2 2-16,8-2-16 0,-9 3 3 0,9-3-10 15,0 0-4-15,-7 3-11 0,7-3 1 0,0 0-10 16,0 0-2-16,-5 4-1 0,5-4-7 0,0 0 7 16,0 0-8-16,0 0-3 0,0 0 1 0,0 0 3 15,0 0 8-15,-4 5-8 0,4-5 3 0,0 0 4 0,0 0 3 16,0 0-5-16,0 0 10 0,0 0 0 0,0 0 10 16,0 0 4-16,-6 3 5 0,6-3-1 15,0 0 5-15,0 0-1 0,0 0 9 0,0 0 3 16,0 0 1-16,0 0-4 0,0 0 7 0,0 0-2 15,0 0 5-15,0 0-17 0,0 0-1 0,0 0 1 16,0 0-3-16,0 0-2 0,0 0-4 0,0 0 0 16,0 0 7-16,0 0 4 0,0 0 1 0,19 4 2 15,-12-2 9-15,10 1 2 0,1-3 3 0,0-1 2 0,10-3 3 16,-3 2 0-16,5-6-5 0,-2 2-3 0,4 0 3 16,14-1-2-16,7-3-8 0,-1-2 1 15,2 2-5-15,-2-5-1 0,2 0-1 0,2-3 15 0,3 2-2 16,5 0 2-16,-1-2-9 0,7 3 0 0,-2-3-1 15,-3 2 2-15,-4-1 1 0,1 8 4 0,0-1-4 16,-5 2-2-16,-10 2-7 0,-15 0-2 0,18 4-4 16,-4-1 1-16,-16 2-3 0,1-2 1 0,0 3-8 15,1-2 0-15,-1 1 0 0,14 4-5 0,-18-6-1 16,2 6 1-16,-2-5 0 0,1 4 1 0,2 1-5 16,-1-3-1-16,-3 0 0 0,4 1 4 0,-1 1-3 15,0-3 1-15,-1 1-1 0,0 0-4 0,-8 1-2 16,6 0 3-16,-10 0-2 0,0-3 1 0,-6 1 0 15,1 1 0-15,-11 0-1 0,7 3 1 0,-7-3 4 16,8 1-2-16,-8-1 5 0,0 0-5 0,0 0 3 16,0 0-2-16,0 0 3 0,0 0-9 0,0 0-1 15,-38 8-8-15,12-3 0 0,-4-4 0 0,0 4-3 16,-20 1-1-16,3 1 1 0,0 0-4 0,-3 2-4 16,-5-1 0-16,-4 6-4 0,0-9 2 0,-1 5-1 15,-2-3 1-15,-8 3-1 0,5 0 2 0,0 2 3 16,-3 0 4-16,-1-2 2 0,5 1 3 0,1-1 0 15,4 1 3-15,0 1 2 0,4-6 2 0,3 1 0 16,6 3 0-16,-2 4 6 0,18-13-6 0,-14 4 2 16,14 0 1-16,0-3-3 0,0 3 0 0,0-4 1 15,1 2 0-15,9 1 3 0,-8-5-2 0,12 4-3 16,0-3 4-16,6 1 1 0,-5-1-2 0,6-1-1 16,-2-1-3-16,11 2-3 0,-12 0-4 0,12 0-3 15,-9 0-1-15,9 0-3 0,0 0-3 0,0 0 0 16,0 0 6-16,0 0-4 0,0 0 8 0,37-4 2 15,-5 3 3-15,15-2 1 0,1 0 3 0,9-2 5 16,5 0-1-16,0 4-2 0,8-2 5 0,0-5-2 16,-1 4 3-16,10-3-2 0,-3 2-2 0,6 0 1 15,-8 1 2-15,3-3 0 0,-9 3 3 0,1-1-2 16,-2-1-2-16,-3 4 1 0,-1-7 1 0,-3 4-1 16,-1 4 3-16,0-2-2 0,1-5 1 0,-5 8-4 15,-4-4 1-15,-1 0 2 0,-3 2-2 0,2 2-1 0,-3 6 1 16,-20-6-4-16,2 4 1 0,-1-1-4 0,-8 2 1 15,-1-2 0-15,-4-1-1 0,-1 2-2 16,-3-2 3-16,-5 0-4 0,-5-2 2 0,9 1 3 16,-9-1-2-16,7 3 0 0,-7-3 0 0,0 0 3 15,0 0-2-15,0 0-2 0,0 0 0 0,-37 3-4 0,11-3 2 16,-8 0-4-16,-17 2-1 0,-1-1 1 16,-1 1 1-16,-3 2-2 0,-2 1-4 0,1 1 3 15,-8-6-2-15,-1 1-4 0,-2 1 0 0,-1 4 1 16,-5-12 3-16,5 9 5 0,-3 2 1 0,1-5-1 0,-4 1 2 15,-1-2 2-15,0 4 7 0,-2-6 1 16,-2 3-4-16,3-2-2 0,0 0 7 0,2 1 1 0,2 1-2 16,4 6 0-16,7 0 1 0,2-5-2 15,3-1 2-15,9 4-3 0,1-4-1 0,14 0-3 16,-12 1-4-16,19 1 1 0,-3-2-2 0,3 0-2 0,-1 1 0 16,7 0-1-16,1-2 3 0,1 1 0 0,4-1 2 15,0 1-2-15,5 1 2 0,9-1-2 0,-9 0-4 16,9 0-8-16,0 0-5 0,0 0-1 15,0 0 2-15,0 0 4 0,0 0-1 0,43 8 7 0,-11-8 0 16,18 0 2-16,5 0 7 0,6 0-1 0,9 0 2 16,0 0 3-16,6-3 0 0,5 3-1 0,6-1 5 15,1 2-2-15,-1-3 2 0,4 3 2 16,-2-5 3-16,-1-4-3 0,-4 3 4 0,2 3-1 0,-5-1 3 16,1 3 0-16,-1 0-1 0,-4-3-1 0,-1-2 0 15,-6 2 2-15,1 4 0 0,-3-2-2 0,0 1-2 16,-11 1 0-16,-2-2 1 0,-4 5-2 0,-19-3 1 15,15 5-5-15,-18-3 1 0,-3 3-1 0,-9-4 1 16,0 1-3-16,-2 0 0 0,-2-1-2 16,-2 1 2-16,-2 0-5 0,-3-2-6 0,-6-1 3 15,10 4-1-15,-10-4-1 0,0 0-1 0,6 1 0 0,-6-1 1 16,0 0 0-16,0 0-5 0,0 0-4 0,-24 7 2 16,5-7-3-16,-26 2-1 0,-8 5-5 0,-3-11 7 15,-5 1-2-15,-1 6 1 0,-4-3 2 0,-5 0 1 16,-6-3 0-16,0 3 3 0,-4 0-2 0,-7 3-2 15,-1 0 0-15,1-1 2 0,-7-2 1 0,2-1 5 16,1 0 8-16,2 2 3 0,3-1 2 0,4 1 4 16,6 0 4-16,10 2 9 0,8-4-2 0,7 8-2 15,7-5-2-15,18 0-3 0,7-2 1 0,1 2-5 16,2-4-2-16,7 4-2 0,-1-3-4 0,3 0-7 16,8 1-9-16,-10 0-5 0,10 0-5 0,0 0 2 15,0 0 3-15,0 0 2 0,0 0 0 0,0 0 3 16,48 10 6-16,-15-7-3 0,25-3 2 0,2 5 4 15,12-3 0-15,3-1 3 0,10-5-1 16,2 0-2-16,5 2 2 0,-1-7-2 0,8-1 5 0,3 0 4 16,-2 2-5-16,-2 3 3 0,1-1-1 0,-4-2-2 15,-2 1 1-15,-5 6 2 0,-10-3-1 0,0 5 2 16,-8 0 1-16,-6 1-3 0,-10-2 1 0,-8 2 0 16,-17-3-1-16,2 2 1 0,-4-1-3 0,-8 3 2 15,-2-3-1-15,-3 0 2 0,0 3 0 0,-7-3 4 16,-7 0 6-16,9-2 10 0,-9 2 6 0,0 0 2 15,0 0 2-15,0 0-8 0,0 0-3 0,-28-4-5 16,-1 3-7-16,-19 5 0 0,-3-6-7 0,-5-1-1 16,-11 3-7-16,-6-5-1 0,-6 6-3 0,-3 1-4 15,-6 2-8-15,-6-5 0 0,-2 2 1 0,-1 0-4 16,-4-4 0-16,1 1 9 0,-4 2 0 0,5 4 7 16,0-8 7-16,5-3-3 0,6 5 6 0,9 1 7 15,8-6 8-15,7 10-3 0,8-3-1 0,6-3 0 16,5 2-4-16,17 0-1 0,2 2 1 0,-1-3 1 15,13 2-4-15,3-4 6 0,1 3-6 0,3-1-4 16,7 2-2-16,-10 2-7 0,10-2-9 0,0 0-3 16,0 0 0-16,0 0 5 0,0 0 4 0,45-9-2 0,8 7 1 15,4-6 1-15,12-1-5 0,4 3 2 16,13 0-1-16,4-3-2 0,8-1-4 0,15 0-5 16,-6 0 3-16,4 0 3 0,0 2-4 0,3 2 5 15,-2 2 4-15,-6-1-2 0,-5 0 2 0,-5 8 1 0,-5 0 0 16,-7-1 6-16,-7 4-4 0,-5-4 4 15,-9 3 0-15,-12-1 0 0,-1 4 1 0,-21-4-5 16,-1-1 9-16,-3 2-1 0,-9-1 1 0,-4-3-2 16,-1-1 1-16,-1 3 2 0,-4-3 2 0,-6 0 3 0,0 0 4 15,5 4 1-15,-5-4 0 0,0 0-2 0,0 0 1 16,-52-5 6-16,7 2-3 0,11 2-2 16,-20-2 0-16,-5-2-1 0,-5 2-4 0,-4-2 1 15,-3 2-1-15,-2 1-7 0,-8-2 1 0,-3 2-3 16,-4-2-3-16,-7 0 3 0,2-1-5 0,-4 0 4 0,5 4-3 15,-4-2 7-15,4 0 8 0,6 2 4 0,-3-2 8 16,8 2 6-16,6-1-3 0,6 4 2 0,3-2 0 16,9-2 0-16,7 1 0 0,4 3-1 15,17-3-6-15,10 2 0 0,2-1-1 0,6 0-1 16,1 1-4-16,0-3-4 0,10 2-9 0,-9 2-4 0,9-2-8 16,0 0 3-16,0 0-3 0,0 0 4 0,0 0 0 15,0 0 2-15,0 0-1 0,29 11 6 0,-11-8-4 16,13 0 4-16,12 9 0 0,3-5 1 0,3-5 0 15,6 1 0-15,8 1-1 0,2-2 3 0,6-2 4 16,4 2 3-16,-1-2 6 0,3 0-1 0,0 2 4 16,6 3 0-16,0-2-1 0,-1 1-2 0,2-1-3 15,-7-3 0-15,-3 3 1 0,-5-3-3 16,-4 2 0-16,-6 1 7 0,-8-1-10 0,-18 2 0 0,-1-1 1 16,-2 3 0-16,-6 0-2 0,3-2 2 0,-11-1-1 15,-6-1 0-15,0-1-3 0,0 2 5 0,-6-2 1 16,-4-1 5-16,7 3 1 0,-7-3 6 0,0 0-7 15,0 0-1-15,0 0-2 0,-30 0 0 0,0 0-5 16,-17 7-4-16,-4-5 1 0,-1-4-4 0,-5 2 1 16,-5 0 0-16,0 0 1 0,-7-2 1 0,3 0 0 15,1 5 3-15,-2-4 1 0,1 0 6 0,7 0-1 16,2 5-1-16,5 0 3 0,19-3 6 16,0-1-5-16,3 0-3 0,11 0 4 0,2 5-3 0,2-5 0 15,6 0-3-15,1 0-2 0,8 0-3 0,0 0-6 16,-11-3-4-16,11 3-3 0,0 0-3 0,0 0 1 15,-8-2-3-15,8 2-2 0,0 0 2 0,0 0 3 16,0 0 0-16,0 0 0 0,0 0 0 0,0 0 1 16,36 10 1-16,-19-8 3 0,3 0-1 0,-3 0 3 15,8-1 6-15,2-1-4 0,-9 3-1 0,1-3 2 16,-1 1 2-16,3-2-4 0,6 1 0 0,-11 1 4 16,2-2-1-16,0 1 0 0,1-3-1 0,0-1 4 15,-3 5 3-15,-2-1 1 0,0 0 0 0,-4 0-1 16,5-1 3-16,-7 1-3 0,2-3 1 0,0 4 0 15,3 0 2-15,2-4-3 0,-1 4 1 0,0-2 0 16,2 1-2-16,1-1 4 0,9-1-2 0,-11 1 1 16,2-2 2-16,0 3 0 0,2-3-2 0,-3 4 0 15,-1-1 2-15,-5 0 1 0,2 2-5 0,-12-2 1 16,11-2 0-16,-11 2-1 0,0 0 5 0,7 0 1 16,-7 0 4-16,0 0-9 0,0 0-1 0,0 0-4 15,-40-5 2-15,14 5-4 0,-6 0-2 0,-1-1 6 16,-12 1-8-16,14 1 1 0,-15-3 3 0,14 4 4 15,0-3-3-15,1 2 3 0,1-1-2 0,-2 4 3 16,1-6-2-16,-17 1 2 0,20 2-3 0,3 0 2 16,6-3 0-16,-7-2 2 0,9 4-1 0,3-1 7 15,6-1-7-15,-1 1-1 0,9 1-2 0,-11 0-4 16,11 0-6-16,0 0-4 0,0 0 1 0,0 0 0 0,0 0 3 16,0 0 5-16,47 0-3 0,-15-1 2 0,21-2 1 15,2 3 2-15,5 1-4 0,1-1-3 16,3 0-3-16,-1 3-5 0,5 3 2 0,-10-7-1 15,-1 6 2-15,-11-3-1 0,-2 3 0 0,-18-2 1 16,1 1 3-16,-8-3-3 0,-2 2 0 0,-1 2 0 16,-2-1-2-16,-3-2 2 0,-1-1 1 0,-4 0 0 15,-6-1 2-15,8 2 4 0,-8-2 11 0,6 3 5 16,-6-3 0-16,0 0 2 0,0 0-3 0,0 0 5 16,0 0 0-16,0 0 3 0,-34-8 3 0,20 4-3 0,0 2 6 15,-1-1 0-15,0 3 5 0,-2-1-1 16,0-1-1-16,0-2-4 0,-3 4 2 0,1-1-4 0,-6-3 3 15,-1 1-6-15,-2 3 0 0,1-3-3 16,-1 2-2-16,-4-1-1 0,-1 1 1 0,2 3-2 0,-16 1 3 16,15-3-1-16,1 3-3 0,-2 0 0 15,1 0 1-15,0-1-5 0,-15 1 1 0,1-1-1 0,16-1 2 16,2 2-3-16,2 1 1 0,-1-4 0 16,2 1-1-16,7-1 1 0,0 2 1 0,3 0-5 15,5-2 2-15,0 0 1 0,10 0-5 0,-7 1-4 0,7-1-4 16,0 0-2-16,-10-2-5 0,10 2-3 0,0 0 2 15,0 0 0-15,0 0 1 0,0 0 4 0,0 0-2 16,31-5-1-16,-13 4 7 0,8-7 2 0,4 3-4 16,-2 1 4-16,5-1-2 0,0 1-1 15,16 0-1-15,-18 0-1 0,2 4 5 0,-1-5 1 0,-2 2 2 16,0 2 0-16,-3-3 2 0,-1 2 0 0,-9 0 6 16,3 1-2-16,-2-2 4 0,-2 3-6 15,0-3 4-15,-2 4 0 0,0-3 1 0,-4 1 6 0,-3 2-2 16,-7-1-1-16,12 0 7 0,-12 0 0 0,8-1 1 15,-8 1 6-15,0 0 2 0,0 0 2 0,9 2 9 16,-9-2-6-16,0 0-1 0,0 0-3 0,0 0-4 16,0 0-5-16,0 0-4 0,-39 0 1 0,14 3-3 15,-1-2-2-15,0 2-1 0,-21 0 2 0,19 1-4 16,0-2 1-16,-4 2-1 0,3-3 0 0,1-1 3 16,0 3-4-16,-3 2 3 0,4-5-3 0,10 1 3 15,3 0-6-15,0 0 3 0,3-1-2 0,5 1-2 16,6-1-5-16,-11-1-5 0,11 1-5 0,0 0-2 15,-8 3-6-15,8-3-2 0,0 0 2 0,0 0 3 16,0 0 2-16,0 0 6 0,26-4-2 0,-11 4 2 16,11-2 1-16,0-3-1 0,1 5-1 0,0-3 3 15,-8 3-6-15,9-5 2 0,3 6 2 16,-2-6 0-16,-3 4 2 0,-8 0 4 0,2 0-4 16,-4 1 1-16,-1 1 4 0,-1-1 4 0,-3 0-3 0,-2 0 1 15,-9 0 5-15,10 0-3 0,-10 0 7 0,0 0 5 16,9 1 6-16,-9-1 0 0,0 0 0 0,0 0 1 15,0 0-1-15,-26 10-4 0,8-6 0 0,-1-1 2 16,-9 4-3-16,-1-1-1 0,1-2 4 0,-1-1-2 16,1 2 3-16,1 2 3 0,0-2-1 0,1-3-3 15,-4 4-1-15,-1-4 0 0,4 2-2 0,8-4-2 16,-10 2 0-16,2 3 0 0,0-3-3 0,-1 0 2 16,1 1 0-16,8-2-3 0,-7-3 4 0,0 6 0 15,7-1-4-15,0-3 3 0,-1 0-2 0,-7 7 1 16,1-7-4-16,0 2 4 0,8-4-1 0,-2 5-1 15,0-5 0-15,-8 2 1 0,9 1-1 0,-7 0-2 16,8 1 1-16,-1 3-2 0,-7-3 3 0,0-4-4 16,9 2 1-16,0 2-1 0,-3-1-1 0,4-2 3 15,-3 3 0-15,3-2 1 0,-1 0-1 0,-1-3 1 16,-2 4 0-16,4 0 6 0,1-2-4 0,1 1 9 16,5 0-5-16,-2 0-1 0,11 0 4 0,-12-2-4 15,12 2-1-15,-13 1 5 0,13-1-3 0,-15 0-1 16,15 0-3-16,-7-1 2 0,7 1-3 0,0 0 1 15,-10 0-3-15,10 0 2 0,0 0-2 0,0 0 1 16,-12 1 2-16,12-1 1 0,0 0-3 0,0 0-2 16,0 0-1-16,-11 0 6 0,11 0-5 0,0 0-2 15,0 0 0-15,-8 4 0 0,8-4-1 0,-12 0-1 16,6 2-2-16,6-2 3 0,-15 2 0 0,10-2 1 0,5 0 0 16,-17 0-2-16,11 2 0 0,-3-2 8 15,9 0-6-15,-16 0-3 0,8 1 3 0,8-1-2 16,-13 0 0-16,13 0 5 0,-11 1-2 0,11-1 0 15,-9 2-1-15,9-2 1 0,0 0-3 0,-10 0 0 0,10 0 3 16,0 0-2-16,-6 4-1 0,6-4 0 0,0 0-3 16,0 0 1-16,0 0-9 0,0 0 2 15,0 0-5-15,0 0-2 0,0 0-4 0,0 0 0 16,0 0-4-16,0 0 2 0,0 0 2 0,0 0 3 16,0 0-1-16,0 0 0 0,26-7 4 0,-12 4 3 15,13 1-1-15,1 0 2 0,-2-1 0 0,1-4 4 0,4 7 3 16,-1-2 0-16,3 2 0 0,-1-3 2 15,16-4 0-15,-15 6 0 0,-3-6 4 0,1 3 1 16,12-1-1-16,-10 4 2 0,-1 1 1 0,-1-3 0 0,3-2-2 16,-3 5 8-16,1 0-3 0,0-3 3 0,1 3 0 15,-1 0-3-15,-2 0 0 0,15 0 3 0,-15 0-4 16,1 3 3-16,14-2-1 0,-15-2-1 0,16 1 1 16,-15 2-1-16,0-4-1 0,2 0-3 15,12 6 2-15,-15-2-1 0,1-1 2 0,-1 0 0 0,1 2-4 16,-1 0 4-16,2-2 0 0,-7 0-4 0,1-1 0 15,-8 0 3-15,8 5 0 0,-8-5-3 0,-2-1 3 16,1 1-3-16,0 3 7 0,-2-3-1 16,-6 2 5-16,1-2-6 0,1 3 0 0,-2-3 0 0,1 3 4 15,-1-2 2-15,0-1 2 0,0 1-4 16,3-2 0-16,-3 2-1 0,0-1 4 0,1 0 0 0,4 0 1 16,-4 2-3-16,1-2 2 0,3 4-1 0,2-1-1 15,-2-5-3-15,2 7 0 0,-2-5 1 16,3 0 0-16,-1 2 1 0,-1 1-4 0,-1 0 0 0,2-2-2 15,0 2-1-15,0 0 1 0,2-1 2 0,-1 1 0 16,-2-1 0-16,1 0-1 0,1 0-3 0,-2 2-2 16,-5-2 6-16,11 2-3 0,-4-3 2 0,0 0-1 15,2 2-1-15,8-4 4 0,2 4-1 0,-2-5-2 16,0 4 6-16,0-1 0 0,3-2-6 0,-1 1-1 16,-2-5-1-16,1 1 3 0,0 3-2 0,-1-3 3 15,-8 5-2-15,7-6 1 0,-9-1-1 0,1 2 4 16,-2 4-2-16,1-6-3 0,-4 2 4 0,4-1-3 15,-3 3-1-15,1-1-1 0,-6 3 1 0,0-4-2 16,2 3 1-16,-1-2 0 0,4 3 0 0,-3 1-1 16,4-3 0-16,-4 0 0 0,3 1 2 0,-4-2-3 15,6 2 1-15,-1 2 2 0,1-2-1 0,-1-5-4 16,-4 8 6-16,3-4-1 0,-3 0-1 0,-2 2 0 16,5-1 2-16,-3 2 0 0,-1-3 0 0,-1 1-1 15,2-2 2-15,-2 1 0 0,-1 2 0 0,3 0 1 16,-2-2-1-16,-9 2-4 0,16-2-1 0,-6 2 4 15,-2 0-2-15,-8 0 1 0,12-1 0 0,-12 1 1 16,12-1 4-16,-12 1-4 0,15-3 1 0,-6 0-3 16,-3 3 3-16,-6 0-3 0,16-4-1 0,-5 2 0 15,-2 1 4-15,0-2-3 0,2-1-1 0,2 4-1 16,0-3 2-16,-3 1-6 0,1 0 5 0,-2 1-3 16,1 1-5-16,1-2 4 0,4 0 2 0,-5-1 0 15,3-1-4-15,2 4 4 0,-5-2-5 0,7 1 1 16,-3 0 2-16,4-1-1 0,-3 1 2 0,1-2-3 15,1 3 3-15,1 0-1 0,0 0 1 0,2-3 0 16,-2 1 3-16,2 0-6 0,-3 2 2 0,3-1 4 16,-1 1-2-16,1-1-3 0,-1 0 3 0,8 1 0 0,-2-2 3 15,-6 1 4-15,1 6-8 0,-1-5 1 16,-1 0-2-16,2 0 4 0,5 0-1 0,-5 0-1 16,-2 0-1-16,-2 0 0 0,1-2 1 0,1 2 2 15,-4-2 1-15,0 0-1 0,3 2 0 0,-1-3-4 16,-2 3 2-16,1-1-3 0,2 1 5 0,-3-3-5 15,2 0 2-15,-2 2-3 0,3 0 0 0,-3 1-6 16,2 1 3-16,0 3 0 0,2 0 2 0,9 1 1 16,2 2 4-16,1 1-2 0,0-4 2 0,1 4 3 15,1-1-3-15,-1 1-2 0,12 5 3 0,-13-5-6 0,3-1 4 16,-4 3 5-16,14 4 0 0,2 1 3 16,-13-8 2-16,19 8 2 0,-5-1 1 0,3-2 0 15,0 2-2-15,0-6-4 0,0 1 1 0,-4 2-5 16,-1-2 1-16,2-2-4 0,-2 3 0 0,0-1-1 15,-12-2-2-15,18-1-4 0,-6 1-2 0,4-3 0 0,-18 0 0 16,17 3 1-16,-15-4 2 0,1-1-2 0,-6 0-3 16,1 1 2-16,6-1-3 0,-9-3-4 0,4-1-1 15,-4 0-1-15,3-1 2 0,-3-1-7 16,-7-3 2-16,-1 0-3 0,0-2 0 0,1 1-2 16,0-1-1-16,3-5-3 0,-1 0 3 0,-1-3-1 15,-1 1 0-15,-5 5-4 0,4-6-2 0,-3 3 5 16,3-2-5-16,-4 2 0 0,-1 1 3 0,4-8-1 0,-5 7 0 15,3-5 4-15,-1-2 7 0,-3 7 0 16,3-9 2-16,-6 7 10 0,0 1-5 0,-1-1 4 0,1 0 5 16,-1-8 4-16,-3 9-1 0,0-1 2 0,0 1 2 15,-1 0 7-15,1 0 9 0,0 2-1 0,0 0 2 16,-2 1 7-16,1 4-5 0,1 0-2 0,-2 0-1 16,2 0-1-16,-3 8-2 0,2-9-2 0,-2 9-2 15,4-5-3-15,-4 5 2 0,4-7 1 0,-4 7-4 16,7-2-1-16,-7 2-1 0,10-2 2 0,-10 2-4 15,20 5 0-15,-10-1 1 0,3 3 2 0,2 0-1 16,-2-2-2-16,1 2 0 0,2-1 0 16,-1 3 1-16,0-2-1 0,1 1-6 0,8 5 4 0,-8-5 0 15,9 2-1-15,-9 0-4 0,3-2 1 0,-2-2 1 16,0 3-4-16,1-1 5 0,4 1-3 16,-5-2 1-16,7-1-1 0,-8 2 8 0,1-3-6 0,-2 1 1 15,-1-1-2-15,1-1 2 0,3 2-2 0,-2-1 2 16,0 1 0-16,-2-3 8 0,2 0-5 0,-2 0-4 15,1 0 5-15,0-2-2 0,-6 0-1 0,0 1 0 16,1-1-1-16,3-3 1 0,-5 2 3 0,2 1-3 16,1-3 2-16,-1 2 0 0,0-2 3 0,-1-2 0 15,-2 3 1-15,2-3 0 0,0 1-2 0,0-1 3 16,-1 0-2-16,-1-1 0 0,6-1 2 0,-5-1-1 16,2-2-1-16,2 1 1 0,-2-3 3 0,-1 2-1 15,-1 0-3-15,1-3 1 0,-2 5 2 0,-2-6-4 16,3 2 0-16,-3-4-2 0,2 2 3 0,-1 1-6 15,1-5-2-15,-2 2 0 0,1-7 0 0,-3 5-8 16,0-7-1-16,-4 6-9 0,-1-6-1 0,-6 0-2 16,4-1 3-16,-1 3 1 0,-3-4-1 0,-6 2 4 15,3-1 4-15,-1 0 2 0,-2 2-2 16,0 0 2-16,-3-2 0 0,-2 3 3 0,0 1-4 0,0-2 2 16,-4 3-2-16,-1-1 3 0,-6-10-2 0,7 12 3 15,1 5 2-15,-5-3-3 0,3 0 5 0,-15-6 1 16,12 8-1-16,-11-8 0 0,12 13 3 0,0 0 3 15,-6-1-4-15,2 1 3 0,0 2 1 0,30 8 0 16,-60-11 3-16,29 5-1 0,-13 1 1 0,12 3-1 16,32 2 0-16,-79 5-3 0,49 0 1 0,-16 0 0 15,1 2 0-15,14 0 2 0,-14 3 1 0,0 0-3 16,1-2 3-16,13 3-1 0,-14 6 0 0,16-5 3 0,-1 1-2 16,-11 5 2-16,11-8 6 0,-11 9-5 15,11-7 3-15,1 2-1 0,-1-3 1 0,4 1-1 16,-2 0 4-16,0-2 3 0,1 1 1 0,2 0 8 15,1-1-6-15,5-3-2 0,0-1-1 0,3-5 3 16,-3 1-6-16,3 3 0 0,-2-4-3 0,3 0-1 0,0-1 13 16,-1-5-6-16,2-1-9 0,-2 2 5 15,-2 0-5-15,4-4 2 0,-2-1-3 0,16 9 1 16,0 0-1-16,-41-34 3 0,24 16-1 0,17 18-3 16,-31-33 1-16,15 13-3 0,1-4 0 0,0 3-4 15,0-2-6-15,-5 0-6 0,4 0 0 0,-5 0 3 16,0 2 1-16,-2-1 8 0,2 4 5 0,-2-1-2 15,0 2 3-15,1 2-1 0,-4 1 0 0,3-3-2 16,23 17-5-16,-53-22-8 0,11 8 2 0,11 5 4 16,-2 3-2-16,1-2 8 0,-12-1-3 0,13 5 3 0,31 4 1 15,-78-8 1-15,33 4 2 0,0-1 1 0,12 5-3 16,-13-1 1-16,46 1-3 0,-77-3 1 0,45 3-1 16,-17 0-4-16,17 3 0 0,-20-4 2 15,5 0 1-15,0 0 2 0,47 1-3 0,-62-1 4 0,29 1-3 16,33 0 0-16,-78 0 0 0,47 0 1 0,-3-3 1 15,34 3-1-15,-76-9 0 0,45 4 0 0,-1 0 0 16,-13-1 2-16,14-2-2 0,1-2 1 16,0 2 5-16,-13-7 2 0,17 4 1 0,-1-1 4 15,27 12-1-15,-50-21 4 0,24 10-4 0,-1-3-4 16,3-2-3-16,-2 3 0 0,-2 3 1 0,0-7-3 0,-1 7 0 16,-2-1 6-16,3 1-3 0,2-2 0 15,26 12 3-15,-56-17 4 0,28 10-1 0,28 7 0 0,-56-10-2 16,25 5-2-16,-14 1-2 0,45 4-2 15,-76-1 0-15,43 6 3 0,-13 0-6 0,-2-5 4 0,16 0-4 16,-15 8 2-16,3 1-3 0,13-8 5 0,31-1-1 16,-59 13 1-16,28-4 2 0,-14 2 1 0,16-2-3 15,-1 2 0-15,2-2 2 0,0 3-4 0,-13 5 2 16,13-5-3-16,-3-3-2 0,1 2-2 0,-12 5-4 16,10-6 0-16,-13 7-1 0,2-4 3 0,13-5-1 15,1-2-1-15,29-6 3 0,-55 11-3 0,29-8 5 16,26-3 0-16,-39 6-1 0,39-6-3 0,-51 0-10 15,51 0-5-15,-54-6-7 0,26 1 0 0,-2-5 1 16,30 10 1-16,-45-22 5 0,23 5 6 0,-3-1 0 16,5 1 1-16,-4-1 7 0,-1-1 2 0,3 3 5 15,1-3 9-15,21 19 5 0,-33-28 8 0,33 28-2 16,-29-17-1-16,29 17-8 0,-25-17-2 0,25 17-1 16,-35-7-1-16,35 7-7 0,-45 0-5 0,45 0-5 15,-56 2-3-15,12 3 3 0,15-2-1 0,29-3 1 16,-60 6-3-16,31-3 7 0,29-3-1 0,-55 5 5 15,29 0 1-15,26-5 4 0,-45 8-1 0,45-8-3 16,-46 6-4-16,22-1-7 0,24-5-2 0,-54 4-2 16,25-2 8-16,29-2-2 0,-52 1 3 0,52-1-2 15,-43-2 2-15,43 2-2 0,-55-5 2 0,25 1 4 16,30 4 1-16,-61-1 3 0,29 2-2 0,32-1 5 16,-79 1 2-16,49 1-2 0,-2-1-3 0,-13 1 0 15,-4 1 1-15,5 0-4 0,12 2-6 0,-16-1-3 16,48-4 0-16,-64 0 2 0,30-1 4 0,-14-1-2 15,48 2 1-15,-61-3-1 0,13-3-5 0,16 0 1 16,-12-8 0-16,15 6-1 0,-2 1-2 0,-14-7-8 16,4-4-2-16,12 7-2 0,-18-12-4 0,-1 6 3 15,4 2 2-15,-1-4 5 0,2 7 6 0,-3-5 20 16,5 0-6-16,0 2 5 0,11 5 2 0,-14-2 5 16,-4 1-2-16,-1 4 5 0,19 2 3 0,-15 3-4 15,45 2 2-15,-76-4-2 0,45 6-1 0,-17-2-14 16,14-1-1-16,34 1-13 0,-79 5-3 0,31-6 0 15,4 6 2-15,-3-5-7 0,15 0 10 0,32 0 6 16,-65-2 5-16,32 0 5 0,33 2 10 0,-62-1 3 16,33 2 0-16,29-1-4 0,-54 6-9 0,25-1-5 15,29-5 2-15,-58 10-4 0,6 0 6 0,23-1-1 16,2-1 4-16,-2 3-4 0,-1 1 3 0,-13 1 2 16,16-3-4-16,-15 7 0 0,15-3 9 0,-1 0-5 15,0 0 5-15,4 3-5 0,-1 0-2 0,-16 3 0 16,18 0 0-16,-3-5-2 0,3-1-5 0,23-14 7 15,-37 29-2-15,14-12-2 0,2 5-2 0,-1-2-1 16,-1 1 4-16,-14 11-3 0,10 3 7 0,0 2-8 0,-2-3 3 16,3 2-1-16,3 3-1 0,-1-1-5 15,9-11-1-15,-3 10 2 0,6-11-3 0,3-2-2 16,-2 4 0-16,11-28-1 0,-11 49 4 0,6-21-6 16,4-2-3-16,0 0 2 0,-1-1 5 0,0-2-6 15,0 2-1-15,-4 2 2 0,5-11 5 0,0 8 0 0,1-6 1 16,-4 6-3-16,4-7 3 0,6 0-2 15,0-2 1-15,3 9-2 0,-1-7 4 0,4-3 4 16,3 5-2-16,4 3-1 0,-1-5 3 0,2 0-5 16,6-3 2-16,9 13 4 0,-10-17-2 0,2 5 7 0,13 6 0 15,-13-9-3-15,14 5-1 0,-11-3 4 0,-2-3 1 16,4-1 2-16,15 6 2 0,-3 0-2 16,1-2-1-16,-3 0 3 0,8-3 1 0,-3 4 3 15,-1 0-9-15,-3-4-2 0,3 4 3 0,2-2 4 0,7-1-3 16,0 2 2-16,-1-2-5 0,0 5 4 0,1-5-1 15,1 0 3-15,1 2-9 0,-5-1 3 0,3 2 1 16,1-8 0-16,-3 4 2 0,4 4 4 0,-1-1-1 16,1-11-2-16,2 5 0 0,0-4 3 15,1-3-5-15,0-1 0 0,-6 4 2 0,9-4-2 0,-4-2 2 16,0 2-5-16,-2 3 9 0,-3-7-7 16,1-4 0-16,-1 8 1 0,1 3 1 0,0-4-1 0,1 6 3 15,0-6 4-15,1-2-8 0,0 1 2 16,2 1 1-16,-3 0 0 0,3-4 1 0,-1 2-8 15,-1 1 6-15,5-1-1 0,-10-1 1 0,5-2-2 16,3-2 2-16,0-5-1 0,2 2 1 0,-1 0-1 16,1 0 0-16,3-4-4 0,-3 3 0 0,5-3-3 0,-5 8 4 15,-3-8-6-15,1 1-5 0,-3 0 12 0,-6 2-3 16,-1 2-1-16,-2 0 0 0,-17 2-1 16,13-3 4-16,-18 4-4 0,4 4 4 0,0 0-2 0,0-1 1 15,-5-1-3-15,2 0 4 0,-8 3 3 16,8-5-1-16,-2 1 4 0,-6 3 3 0,-1 1 5 15,7-2-4-15,-7 1 5 0,-3-2-1 0,0 4-1 0,0-3 6 16,1 1 2-16,-1-1 2 0,0 2-4 16,-5 0 4-16,0-1-5 0,-10 3 7 0,12-4 1 0,-12 4 2 15,11 0 9-15,-11 0-7 0,0 0 4 16,12-3 3-16,-12 3 1 0,0 0 0 0,0 0-1 16,0 0 6-16,0 0-6 0,11 0-1 0,-11 0-6 15,0 0 0-15,0 0-3 0,0 0 0 0,0 0-1 0,0 0-4 16,0 0-4-16,0 0-3 0,0 0-1 15,0 0-2-15,0 0-2 0,0 0-2 0,0 0 2 16,0 0-2-16,0 0-1 0,0 0-3 0,0 0 4 16,0 0-3-16,0 0-1 0,0 0 4 0,0 0-2 15,0 0-5-15,0 0-1 0,0 0 0 0,0 0 0 16,0 0 3-16,0 0-3 0,0 0-1 0,0 0 2 16,0 0-6-16,0 0-1 0,0 0-8 0,0 0-10 15,0 0-15-15,0 0-22 0,0 0-30 0,0 0-31 16,0 0-43-16,0 0-38 0,-26-15-66 0,12 11-136 15,1-3-437-15,-2-5 194 0</inkml:trace>
  <inkml:trace contextRef="#ctx0" brushRef="#br0" timeOffset="5977.07">2854 14850 12 0,'0'0'95'0,"-2"15"-8"0,2-15 5 0,0 7-4 16,0-7-3-16,1 10 3 0,-1-10-5 0,6 12-1 15,-2-7-5-15,-4-5-7 0,7 8-9 0,-3-6-3 16,-4-2-10-16,8 6 4 0,-4-3-3 0,-4-3-5 16,12 3-3-16,-3-2-3 0,1 2 2 0,4-5 4 15,2 1-8-15,2 0 0 0,8-4 2 0,0 2 0 16,0-3-2-16,19-2 3 0,-3-4 0 0,5 3-2 15,1-4 4-15,3 0-1 0,7-1 4 0,0-3 1 16,3-2 1-16,8 0-4 0,7-1-1 0,-3-2 0 16,2 6 4-16,0-5-2 0,0 6-7 0,-4-3 0 15,2 1 0-15,-1 2 1 0,1-3 3 16,2 10-7-16,1-10 3 0,-2 12 3 0,-5-2-6 0,5 2-2 16,-2-1-1-16,-1 1 2 0,-1-3-4 0,-4 2 2 15,1 0-2-15,-1-2-2 0,-2 3 1 0,-1-2-2 16,1 3 0-16,-1-2-3 0,1-2 2 0,-2-1-8 15,-2 3 2-15,-7-1-8 0,-3 1 4 0,0 1-1 16,-21 0-3-16,2 1-5 0,-1 0-1 0,-2 3 1 16,-4-3-4-16,-7 5 3 0,-5 0-1 15,-12 0 1-15,19-4 2 0,-19 4-3 0,13 0 3 0,-13 0-2 16,0 0 4-16,0 0 0 0,0 0-1 0,0 0 0 16,0 0-1-16,0 0-5 0,0 0 1 0,-80 9-6 15,32 1 2-15,-5-2-8 0,-12 1 3 0,-2 5-4 16,-6 0-3-16,-2-3-6 0,-5 2 1 15,-6 7-5-15,-3-3 4 0,-2 4 1 0,-3-10 1 16,2 9-1-16,-1-2 2 0,0-1 4 0,0 0-3 16,11 3 7-16,4-8 0 0,2 1 5 0,3-2-2 15,10 4 3-15,2-6 5 0,10-2 2 0,3 1-2 0,15-4 1 16,3 1 5-16,0-2-5 0,4 0 2 16,8-3-4-16,7 2 2 0,1 0-1 0,1-3-6 15,9 1-5-15,-10-1-5 0,10 1 2 0,0 0 0 16,0 0-1-16,0 0 3 0,36 5-2 0,-5-3 5 15,20 0 4-15,0 2 1 0,10-1-3 0,7 1 7 16,1-2-3-16,5 0 1 0,7-2 1 0,8 5 4 16,-1-5-7-16,0 0 0 0,1 0 1 0,9-3 1 15,-6 0 0-15,-6 0 3 0,2-8-5 0,-4 9-1 16,-2-1 1-16,-5-4 2 0,-2 2-2 0,-8-3-1 16,-3 3-1-16,-6 2 2 0,-7-3-1 0,-3-1-1 15,-21 5 0-15,5-3 3 0,-4 4 2 0,0 0 7 16,-3-4-4-16,-10 4-3 0,-15 1 3 0,19-2 5 15,-14 2 1-15,-5 0 7 0,0 0 4 0,0 0 1 16,0 0-3-16,0 0 3 0,18-4-4 0,-18 4 5 16,0 0-9-16,0 0 1 0,0 0-5 0,0 0 2 15,0 0-6-15,0 0-7 0,-49-5-13 0,35 5-4 16,-1-1-13-16,15 1-13 0,-20-2-15 0,20 2-23 16,-17-1-27-16,17 1-44 0,-11-6-49 0,11 6-139 15,0 0-370-15,-18-11 165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5.150"/>
    </inkml:context>
    <inkml:brush xml:id="br0">
      <inkml:brushProperty name="width" value="0.05" units="cm"/>
      <inkml:brushProperty name="height" value="0.05" units="cm"/>
    </inkml:brush>
  </inkml:definitions>
  <inkml:trace contextRef="#ctx0" brushRef="#br0">0 1 180 0 0,'0'0'10500'0'0,"17"9"-10354"0"0,-17-9-144 0 0,25 15 73 0 0,0 0 0 0 0,-2 2 1 0 0,26 23-1 0 0,37 35 201 0 0,-38-35-72 0 0,-2 1-1 0 0,-2 3 0 0 0,58 73 0 0 0,41 61 350 0 0,-140-174-527 0 0,1 1-4 0 0,11 16 3 0 0,-12-15 78 0 0,15 16-71 0 0,-14-17-8 0 0,24 18-2973 0 0,-23-18 1088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5.507"/>
    </inkml:context>
    <inkml:brush xml:id="br0">
      <inkml:brushProperty name="width" value="0.05" units="cm"/>
      <inkml:brushProperty name="height" value="0.05" units="cm"/>
    </inkml:brush>
  </inkml:definitions>
  <inkml:trace contextRef="#ctx0" brushRef="#br0">0 92 424 0 0,'0'0'3042'0'0,"10"8"-2481"0"0,28 25-30 0 0,-36-30-464 0 0,1-1 1 0 0,0 1 0 0 0,0-1-1 0 0,0 1 1 0 0,0-1 0 0 0,0 0 0 0 0,0 0-1 0 0,1-1 1 0 0,-1 1 0 0 0,1-1-1 0 0,6 2 1 0 0,4 2 87 0 0,36 16 492 0 0,1-3 0 0 0,1-2 0 0 0,0-2 0 0 0,1-2 0 0 0,99 8 1 0 0,-144-19-103 0 0,3-1-290 0 0,30-1 11 0 0,-31 1 266 0 0,-1-3-280 0 0,3-1-133 0 0,0 0 1 0 0,-1-2-1 0 0,1 1 1 0 0,-1-1 0 0 0,0-1-1 0 0,0 0 1 0 0,-1-1-1 0 0,11-9 1 0 0,6-12 244 0 0,-1-1 1 0 0,23-37-1 0 0,-45 62-233 0 0,-4 4-119 0 0,1-1 0 0 0,-1 0 0 0 0,1 0 0 0 0,-1 1 0 0 0,1-1 0 0 0,0 1 0 0 0,0-1-1 0 0,0 0 1 0 0,0 1 0 0 0,0 0 0 0 0,0-1 0 0 0,3-2 0 0 0,-2 2 8 0 0,1-3 10 0 0,-1-1-2126 0 0,7-19 1063 0 0,-7 19-944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6.311"/>
    </inkml:context>
    <inkml:brush xml:id="br0">
      <inkml:brushProperty name="width" value="0.05" units="cm"/>
      <inkml:brushProperty name="height" value="0.05" units="cm"/>
    </inkml:brush>
  </inkml:definitions>
  <inkml:trace contextRef="#ctx0" brushRef="#br0">4 67 20 0 0,'0'0'3925'0'0,"-1"-12"-3372"0"0,-1-32-35 0 0,2 33 3155 0 0,9 30-3436 0 0,157 290 945 0 0,-23-103-115 0 0,-142-204-1060 0 0,36 51 547 0 0,-34-47-490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6.712"/>
    </inkml:context>
    <inkml:brush xml:id="br0">
      <inkml:brushProperty name="width" value="0.05" units="cm"/>
      <inkml:brushProperty name="height" value="0.05" units="cm"/>
    </inkml:brush>
  </inkml:definitions>
  <inkml:trace contextRef="#ctx0" brushRef="#br0">1 1 448 0 0,'0'0'2932'0'0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7.038"/>
    </inkml:context>
    <inkml:brush xml:id="br0">
      <inkml:brushProperty name="width" value="0.05" units="cm"/>
      <inkml:brushProperty name="height" value="0.05" units="cm"/>
    </inkml:brush>
  </inkml:definitions>
  <inkml:trace contextRef="#ctx0" brushRef="#br0">1 186 684 0 0,'146'198'2968'0'0,"-103"-123"-1349"0"0,-39-69-1303 0 0,-2-1-30 0 0,9 16-24 0 0,-8-16 2016 0 0,-8-28-2179 0 0,-3-4-66 0 0,-12-69 153 0 0,17 87-145 0 0,2 6-25 0 0,0 0 1 0 0,0 0-1 0 0,0 0 1 0 0,1-1-1 0 0,-1 1 0 0 0,1 0 1 0 0,0-1-1 0 0,0 1 0 0 0,0 0 1 0 0,0 0-1 0 0,1-1 0 0 0,0-3 1 0 0,0-4 20 0 0,-1 1 1 0 0,1-1 1 0 0,1 1-1 0 0,-1 0 1 0 0,2 0-1 0 0,-1 0 1 0 0,1 0-1 0 0,1 0 1 0 0,0 1-1 0 0,0 0 0 0 0,6-10 1 0 0,-2 7-5 0 0,-2 1 41 0 0,0 0 1 0 0,1 0 0 0 0,1 1-1 0 0,0 0 1 0 0,0 0 0 0 0,1 1-1 0 0,0 0 1 0 0,0 1-1 0 0,1 0 1 0 0,0 0 0 0 0,1 1-1 0 0,0 1 1 0 0,22-11 0 0 0,42 0 482 0 0,-67 16-314 0 0,-6 2-222 0 0,0 0-1 0 0,0 0 1 0 0,0 0 0 0 0,0 0 0 0 0,0-1 0 0 0,0 1-1 0 0,0-1 1 0 0,0 1 0 0 0,0-1 0 0 0,0 0 0 0 0,0 1 0 0 0,0-1-1 0 0,0 0 1 0 0,3-1 0 0 0,-2 1-4 0 0,0 0 0 0 0,1 0 0 0 0,-1 0 0 0 0,0 1 0 0 0,0-1 0 0 0,0 1 0 0 0,0-1 0 0 0,0 1 1 0 0,0 0-1 0 0,0 0 0 0 0,0 1 0 0 0,0-1 0 0 0,0 1 0 0 0,2 1 0 0 0,1 0-1 0 0,8 3 64 0 0,-1 1 0 0 0,0 0-1 0 0,-1 1 1 0 0,0 0 0 0 0,0 1-1 0 0,-1 0 1 0 0,19 20-1 0 0,13 36 203 0 0,-36-52-253 0 0,0 0 1 0 0,11 29-1 0 0,-17-37-35 0 0,1 0-65 0 0,0 2-38 0 0,5 19-41 0 0,-5-19-44 0 0,-1 0-667 0 0,4 24 491 0 0,-4-23-64 0 0,2-3-580 0 0,10 18 410 0 0,-9-18-235 0 0,-3-4 574 0 0,1 0 0 0 0,0 0-1 0 0,-1 0 1 0 0,1 0 0 0 0,-1 0 0 0 0,1 0 0 0 0,-1 0 0 0 0,0 1 0 0 0,1-1 0 0 0,-1 0 0 0 0,0 1-1 0 0,2 2 1 0 0,-1-1-422 0 0,3 1-1683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7.367"/>
    </inkml:context>
    <inkml:brush xml:id="br0">
      <inkml:brushProperty name="width" value="0.05" units="cm"/>
      <inkml:brushProperty name="height" value="0.05" units="cm"/>
    </inkml:brush>
  </inkml:definitions>
  <inkml:trace contextRef="#ctx0" brushRef="#br0">0 1 632 0 0,'0'0'4170'0'0,"9"13"-3566"0"0,5 8-399 0 0,99 134 1643 0 0,194 185 1070 0 0,-294-325-2891 0 0,10 14-475 0 0,-20-24 6 0 0,-2-5 419 0 0,0 0-1 0 0,-1 1 1 0 0,1-1-1 0 0,-1 0 1 0 0,1 0 0 0 0,-1 1-1 0 0,1-1 1 0 0,-1 0-1 0 0,1 1 1 0 0,-1-1-1 0 0,1 1 1 0 0,-1-1 0 0 0,0 1-1 0 0,1-1 1 0 0,-1 1-1 0 0,1-1 1 0 0,-1 1-1 0 0,0-1 1 0 0,0 1-1 0 0,1-1 1 0 0,-1 1 0 0 0,0-1-1 0 0,0 1 1 0 0,0-1-1 0 0,1 1 1 0 0,-1 0-1 0 0,4 9-1160 0 0,2-7-2399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8.518"/>
    </inkml:context>
    <inkml:brush xml:id="br0">
      <inkml:brushProperty name="width" value="0.05" units="cm"/>
      <inkml:brushProperty name="height" value="0.05" units="cm"/>
    </inkml:brush>
  </inkml:definitions>
  <inkml:trace contextRef="#ctx0" brushRef="#br0">0 877 88 0 0,'84'-19'899'0'0,"181"-25"1490"0"0,-160 35-1103 0 0,-94 8-1032 0 0,-3 1-4 0 0,2-1-164 0 0,-5 1-21 0 0,-1-1 1 0 0,0 1 0 0 0,1 1 0 0 0,-1-1 0 0 0,0 0-1 0 0,0 1 1 0 0,1 0 0 0 0,5 2 0 0 0,49 11 875 0 0,1-2 1 0 0,118 6-1 0 0,-124-20-133 0 0,-48-3-682 0 0,18-12-14 0 0,-17 13-16 0 0,-2-30 58 0 0,-4 27-96 0 0,-6-4-4 0 0,-15-34-21 0 0,8 27-5 0 0,-3 3-13 0 0,-1 0 1 0 0,0 2-1 0 0,-34-22 1 0 0,33 26-10 0 0,0 1 1 0 0,-1 1-1 0 0,0 0 1 0 0,0 1-1 0 0,-1 2 1 0 0,0-1-1 0 0,1 2 0 0 0,-26-1 1 0 0,34 4-10 0 0,0 3 6 0 0,-34 16 2 0 0,35-14-2 0 0,7-5-2 0 0,0 1 0 0 0,0 0 0 0 0,-1 0 0 0 0,1 0 0 0 0,0 1-1 0 0,1-1 1 0 0,-1 0 0 0 0,0 1 0 0 0,0-1 0 0 0,1 1 0 0 0,-1-1 0 0 0,1 1 0 0 0,-1 0 0 0 0,1 0 0 0 0,-1 0 0 0 0,1 0 0 0 0,-2 4 0 0 0,-1 6 8 0 0,0 1 0 0 0,1-1 1 0 0,-4 27-1 0 0,11-21 0 0 0,-1-6-6 0 0,-2-8-1 0 0,0 0-1 0 0,0 0 1 0 0,1-1-1 0 0,-1 1 0 0 0,1 0 1 0 0,0 0-1 0 0,0-1 1 0 0,0 1-1 0 0,1-1 1 0 0,3 5-1 0 0,7 7-6 0 0,0 0 1 0 0,1-1-1 0 0,0-1 1 0 0,1 0-1 0 0,1-1 1 0 0,0 0-1 0 0,0-2 1 0 0,33 17-1 0 0,-12-11-74 0 0,0-1 0 0 0,1-1 0 0 0,51 10 0 0 0,-85-23 65 0 0,0 0 0 0 0,-1 0-1 0 0,1 0 1 0 0,0 0 0 0 0,0-1 0 0 0,-1 1-1 0 0,1-1 1 0 0,0 0 0 0 0,0 0-1 0 0,0-1 1 0 0,5 0 0 0 0,2-1-19 0 0,-8 2 13 0 0,0 0 10 0 0,0 0-1 0 0,0 0 1 0 0,0 0-1 0 0,0 0 1 0 0,-1 0-1 0 0,1-1 1 0 0,0 1-1 0 0,0-1 1 0 0,0 1 0 0 0,-1-1-1 0 0,1 0 1 0 0,4-3-1 0 0,12-5-79 0 0,-13 8 72 0 0,-4 1 13 0 0,-1 0 0 0 0,1-1 1 0 0,0 1-1 0 0,0-1 1 0 0,0 1-1 0 0,0-1 0 0 0,0 0 1 0 0,-1 0-1 0 0,1 0 0 0 0,0 0 1 0 0,-1 0-1 0 0,1 0 0 0 0,0 0 1 0 0,-1-1-1 0 0,0 1 0 0 0,1 0 1 0 0,-1-1-1 0 0,0 1 1 0 0,2-3-1 0 0,4-5-10 0 0,-2 5 8 0 0,-1 0-1 0 0,-1-1 1 0 0,1 0 0 0 0,-1 0-1 0 0,0 0 1 0 0,0 0 0 0 0,0 0-1 0 0,0-1 1 0 0,-1 0 0 0 0,3-9 0 0 0,28-147 87 0 0,-21 89 91 0 0,2 84-167 0 0,9 9-15 0 0,-1 0 0 0 0,-1 1 0 0 0,33 44 1 0 0,69 99-72 0 0,-120-159 1085 0 0,-11-23-925 0 0,-24-54-13 0 0,24 54 0 0 0,9 9-9 0 0,0 3-50 0 0,-1-1-1 0 0,0 1 0 0 0,1 0 0 0 0,0 0 0 0 0,1 0 0 0 0,0 0 0 0 0,-1 1 0 0 0,2-1-1 0 0,-1 0 1 0 0,1 1 0 0 0,0-1 0 0 0,0 1 0 0 0,6-8 0 0 0,6-5-42 0 0,2 0-1 0 0,0 1 1 0 0,1 1-1 0 0,1 0 1 0 0,0 2-1 0 0,40-23 1 0 0,-46 31 0 0 0,1 1 1 0 0,1 0-1 0 0,14-3 0 0 0,47-14-185 0 0,-69 18 194 0 0,-4 2 14 0 0,-1 1 0 0 0,1-1 0 0 0,-1 1 1 0 0,1 0-1 0 0,0 0 0 0 0,-1 0 0 0 0,1 1 0 0 0,0-1 1 0 0,0 0-1 0 0,0 1 0 0 0,5 0 0 0 0,84-9-332 0 0,12-1-204 0 0,-95 9 461 0 0,-2-1-92 0 0,27-6-293 0 0,-45-5 454 0 0,-31-41-11 0 0,41 53 29 0 0,0 0-1 0 0,1 0 1 0 0,-1 0 0 0 0,0 0 0 0 0,0-1 0 0 0,0 1 0 0 0,0 0 0 0 0,0 1-1 0 0,0-1 1 0 0,0 0 0 0 0,0 0 0 0 0,0 0 0 0 0,0 1 0 0 0,-1-1-1 0 0,1 0 1 0 0,-2 0 0 0 0,-9-4 9 0 0,0 0 0 0 0,0 1 0 0 0,-1 0 0 0 0,0 1-1 0 0,1 0 1 0 0,-1 1 0 0 0,0 0 0 0 0,-20 1 0 0 0,12 1 4 0 0,-2 0 51 0 0,0 1 1 0 0,-27 3 0 0 0,44-3-63 0 0,-11 1 54 0 0,14-2-50 0 0,1 0 0 0 0,-1 0 0 0 0,1 1 1 0 0,0-1-1 0 0,-1 1 0 0 0,1-1 0 0 0,-1 1 1 0 0,1 0-1 0 0,0 0 0 0 0,0 0 0 0 0,0 0 1 0 0,-1 0-1 0 0,-2 3 0 0 0,-8 4 45 0 0,4-2-22 0 0,-1 0 1 0 0,1 1-1 0 0,0 0 1 0 0,1 1-1 0 0,-1 0 0 0 0,2 1 1 0 0,-1-1-1 0 0,1 1 1 0 0,0 1-1 0 0,1-1 1 0 0,-10 22-1 0 0,15-30-20 0 0,0 1-1 0 0,1 0 1 0 0,-1 0-1 0 0,0 0 1 0 0,1 0-1 0 0,0 0 1 0 0,-1 0-1 0 0,1 0 1 0 0,0 0-1 0 0,0 0 1 0 0,0 0-1 0 0,0 0 1 0 0,0 0-1 0 0,0 0 1 0 0,2 3 0 0 0,-1 1 11 0 0,-1 1 45 0 0,5 4 3 0 0,15 36-2 0 0,-19-44-55 0 0,0 0-1 0 0,0 1 0 0 0,1-1 1 0 0,-1 0-1 0 0,1 0 1 0 0,0 0-1 0 0,0 0 1 0 0,0-1-1 0 0,0 1 0 0 0,0 0 1 0 0,1-1-1 0 0,-1 0 1 0 0,6 4-1 0 0,2 2 16 0 0,8 8 15 0 0,1-1-1 0 0,1-1 0 0 0,0 0 1 0 0,1-2-1 0 0,1 0 0 0 0,0-1 1 0 0,41 13-1 0 0,-48-18-23 0 0,1-2-1 0 0,-1 0 1 0 0,18 2 0 0 0,4 1 12 0 0,-26-5-25 0 0,0 0 1 0 0,0 0-1 0 0,0-1 0 0 0,0-1 0 0 0,13 0 1 0 0,7 0-8 0 0,-24 1 0 0 0,0-1-1 0 0,-1 0 1 0 0,1 0 0 0 0,0 0-1 0 0,12-3 1 0 0,23-4-62 0 0,-23 4 26 0 0,-1-1 0 0 0,0 0 0 0 0,0-1 0 0 0,0-1 0 0 0,-1-1 0 0 0,0 0 1 0 0,0-1-1 0 0,-1-1 0 0 0,0-1 0 0 0,0 0 0 0 0,-1-1 0 0 0,0-1 0 0 0,-1 0 0 0 0,-1-1 0 0 0,0 0 0 0 0,20-28 0 0 0,-20 23-35 0 0,-2-1-1 0 0,0-1 0 0 0,0 0 0 0 0,-2-1 0 0 0,-1 0 1 0 0,0 0-1 0 0,-2 0 0 0 0,5-29 0 0 0,-9 41 43 0 0,1-8-4 0 0,-1 0 0 0 0,0-1 0 0 0,-1 1 0 0 0,-1-1 0 0 0,0 1 0 0 0,-2 0 0 0 0,0-1 0 0 0,-4-16-1 0 0,5 26 34 0 0,-2-15-3 0 0,-2-1 1 0 0,0 1-1 0 0,-1 0 1 0 0,-2 0 0 0 0,-17-37-1 0 0,-13 0 114 0 0,34 55-46 0 0,3 3-49 0 0,0 0 0 0 0,0 0-1 0 0,0 0 1 0 0,0 0 0 0 0,-1 0-1 0 0,1 0 1 0 0,-1 0 0 0 0,1 1-1 0 0,-1-1 1 0 0,0 0 0 0 0,-2-1-1 0 0,0-1 204 0 0,1 21-208 0 0,-11 52 0 0 0,13-67-5 0 0,1 0 0 0 0,-1 1 0 0 0,1-1 0 0 0,0 0 0 0 0,-1 0 0 0 0,1 0 1 0 0,0 0-1 0 0,0 1 0 0 0,1-1 0 0 0,-1 0 0 0 0,1 3 0 0 0,12 40 30 0 0,35 76-1 0 0,-9-50 47 0 0,54 74-1 0 0,-39-63 83 0 0,-22-14 91 0 0,-29-63-83 0 0,0 43 82 0 0,-10-44-233 0 0,-22 13-56 0 0,22-13-62 0 0,-17-1 39 0 0,-1-1-3286 0 0,12-7 1084 0 0,-50-19 173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8.893"/>
    </inkml:context>
    <inkml:brush xml:id="br0">
      <inkml:brushProperty name="width" value="0.05" units="cm"/>
      <inkml:brushProperty name="height" value="0.05" units="cm"/>
    </inkml:brush>
  </inkml:definitions>
  <inkml:trace contextRef="#ctx0" brushRef="#br0">0 1 144 0 0,'0'0'2897'0'0,"10"12"-2364"0"0,14 23 139 0 0,-2 0 0 0 0,28 60-1 0 0,-22-32-43 0 0,18 40 804 0 0,82 132 0 0 0,-107-198-1100 0 0,-17-31-199 0 0,0-1-45 0 0,32 43-2383 0 0,-33-44 933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9.231"/>
    </inkml:context>
    <inkml:brush xml:id="br0">
      <inkml:brushProperty name="width" value="0.05" units="cm"/>
      <inkml:brushProperty name="height" value="0.05" units="cm"/>
    </inkml:brush>
  </inkml:definitions>
  <inkml:trace contextRef="#ctx0" brushRef="#br0">53 54 8793 0 0,'-22'-17'307'0'0,"18"14"79"0"0,0-2-88 0 0,-14-18-61 0 0,14 18 308 0 0,127 5-452 0 0,-80 5-56 0 0,-20-1-21 0 0,-1 0 0 0 0,-1 1 0 0 0,0 1 0 0 0,23 10 0 0 0,6 3-5 0 0,-3-2-539 0 0,69 37 1 0 0,-58-16-2882 0 0,-53-34 1016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06:22.675"/>
    </inkml:context>
    <inkml:brush xml:id="br0">
      <inkml:brushProperty name="width" value="0.05" units="cm"/>
      <inkml:brushProperty name="height" value="0.05" units="cm"/>
    </inkml:brush>
  </inkml:definitions>
  <inkml:trace contextRef="#ctx0" brushRef="#br0">0 0 516,'0'0'6781,"9"13"-6406,134 223 1399,51 132-320,-170-321-1371,23 52-468,-45-94 102,4 15 93,-2-11-1286,-3 1-3161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06:23.139"/>
    </inkml:context>
    <inkml:brush xml:id="br0">
      <inkml:brushProperty name="width" value="0.05" units="cm"/>
      <inkml:brushProperty name="height" value="0.05" units="cm"/>
    </inkml:brush>
  </inkml:definitions>
  <inkml:trace contextRef="#ctx0" brushRef="#br0">293 0 412,'0'0'4396,"0"18"-3920,0 55-23,0-68-394,-1 0-1,1 0 1,0 0 0,1 1-1,-1-1 1,1 0-1,0 0 1,0 0 0,1 0-1,-1-1 1,3 6 0,3 7 75,0 17 237,53 202 1467,-41-169-1350,-17-60-335,0 0-16,7 28 547,-12-26-539,-2 0-100,4-6-24,-1 0 0,1 0-1,0 0 1,0 0 0,0 1 0,0-1 0,0 0 0,0 0-1,1 1 1,0 3 0,-7-5 100,-118 45 576,110-41-609,0 1-1,0 0 1,-21 15 0,31-18-61,1 0 1,-1 0-1,1 0 1,0 1-1,0-1 1,1 1-1,-1 0 1,1 0 0,0 0-1,1 1 1,-1-1-1,-3 11 1,4-10 35,2-2-54,-1 0 0,0 0 0,1 0 0,0 0 0,0 0-1,0 1 1,0-1 0,1 0 0,1 7 0,0 1 7,0 2 13,0 0-1,1 0 1,0 0 0,1-1-1,0 1 1,2-1-1,8 17 1,-13-28-29,2 4 26,23 65 112,-25-66-138,-9 1-557,-25 18 271,32-22 251,-1-1 1,0 0-1,1 0 0,-1 1 1,0-1-1,1 0 1,-1-1-1,0 1 1,0 0-1,0 0 0,0-1 1,0 1-1,1-1 1,-1 0-1,0 1 1,0-1-1,0 0 0,-4 0 1,0-1-105,-1 3-401,-62 5-2374,48-7 2041,5 0-2058</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06:23.805"/>
    </inkml:context>
    <inkml:brush xml:id="br0">
      <inkml:brushProperty name="width" value="0.05" units="cm"/>
      <inkml:brushProperty name="height" value="0.05" units="cm"/>
    </inkml:brush>
  </inkml:definitions>
  <inkml:trace contextRef="#ctx0" brushRef="#br0">695 454 312,'-22'-16'741,"9"8"-141,0 0 0,1-1 0,0-1 0,0 0 1,-16-20-1,16 12 7,9 13 472,1-2-610,-6-29 699,16 24-850,5-6-175,0 1 0,1 1-1,1 0 1,0 2 0,1-1 0,29-18 0,-2 2 60,-21 15-59,1 0 1,0 1-1,1 2 0,50-21 1,-63 30-113,0-1 15,0 1-1,0 0 0,0 0 1,1 2-1,-1-1 1,1 1-1,-1 1 0,1 0 1,0 1-1,20 2 0,13 10 2,-27-3-9,-8 0-18,-1 1 1,0 0-1,0 0 0,-1 1 0,-1 0 1,0 1-1,0 0 0,5 14 0,-10-17-5,-1 1 0,0 0 0,0-1 0,-1 1 0,0 0 0,-3 18 0,3-21-16,0-2 6,-1 0 1,1 0-1,-1 0 1,0 0 0,0 0-1,0 0 1,-1 0-1,0 0 1,-3 8-1,-2 1 7,0 2 3,-1 0 1,0-1 0,-2 0-1,1 0 1,-2-1 0,0 0-1,0-1 1,-1 0 0,-1-1-1,0 0 1,-27 17 0,30-23-33,-1 0 0,0-1 0,0 0 0,-1-1 1,-15 4-1,20-6 7,-1 0-55,-62 3-382,62-10 296,-25-14-1,31 18 139,1 0 0,0 1 0,-1-1 0,1 0 0,0 0 0,0 0 0,0 1 0,0-2 0,0 1 0,0 0 0,0 0 0,0 0 0,0 0 0,0 0 0,0-1 0,1 1 0,-1 0 0,1-1 0,-1 1 0,1-1 0,-1 1 0,0-3 0,1 0-35,-2 2 24,1-1 0,0 1 1,0-1-1,0 0 0,0 1 0,0-1 0,0 0 0,1 0 0,-1 1 0,1-1 0,0-3 0,-1-3-28,-1 2-104,4-4 6,1-1 99,3-30-192,-5 40 226,-1 0 0,1 0 0,0 0-1,-1 0 1,1-1 0,0 1 0,0 0 0,1 1-1,-1-1 1,0 0 0,1 0 0,2-3 0,-1 2-17,0-3-73,1 25-287,-4-19 393,3 17-4,0-1-1,-2 0 1,1 26 0,-5-30 4,1 0 0,-2 0 0,0-1-1,0 1 1,-1-1 0,0 0 0,-1 0 0,0-1 0,-9 11 0,-2 3 41,-1-1 0,-29 28 0,29-34 38,-1-1 1,-1 0-1,0-2 1,-1 0-1,0-2 1,-1 0-1,0-1 1,-1-1-1,0-2 1,-43 11 0,39-14-4,0-2 0,0 0 0,0-2 0,0-1 1,0-2-1,0 0 0,0-2 0,1 0 0,-34-11 1,50 10-69,1 1 1,-1-1-1,1-1 1,0 0 0,0 0-1,1-1 1,0 0-1,0 0 1,-12-16 0,18 21-13,1 1 1,-1-1-1,1 1 1,0-1-1,0 0 1,0 0-1,0 1 1,0-1-1,0 0 1,0 0 0,1 0-1,-1 0 1,1 0-1,-1 0 1,1 0-1,0 0 1,0-3-1,-1-1-9,0 3 7,0-1 0,0 0 0,0 0-1,0 1 1,1-1 0,0 0 0,-1 0-1,1 0 1,1 0 0,-1 0 0,2-6-1,-1-1-7,4-11-33,-1 9 32,-2 6 8,0 0 0,1 0 0,0 0 0,0 0 0,0 1 0,1-1 0,0 1 0,1 0 1,8-10-1,-9 10 1,-3 4 5,1 0 0,-1 0 0,0 0-1,1 0 1,0 0 0,-1 1 0,1-1-1,0 0 1,0 1 0,0 0 0,0-1-1,0 1 1,4-2 0,19-11-10,-9 12-9,24 6 4,-30-3 4,-2 7 8,0-1 1,-4-3 1,1-1 0,-1 1 0,0 0 0,0 0 1,-1 0-1,1 0 0,-1 1 0,0-1 0,0 1 0,-1 0 0,1 0 0,-1 0 0,0 0 0,3 10 0,-2-2-16,0-5-3,-1 0 0,0 0 0,-1 0 0,0 0 0,0 1 0,-1-1 1,0 0-1,-2 14 0,3-10-23,-1-9 23,0 1 0,0 0 0,0-1 0,0 1 0,0 0 0,-1 0 0,0-1 0,0 1 0,0-1 1,0 1-1,0-1 0,-1 1 0,-1 3 0,-2 5-156,-1 0-1,0-1 1,-1 0 0,0 0 0,0 0-1,-1-1 1,-1 0 0,1 0 0,-2-1-1,1 0 1,-12 7 0,13-9-196,-24 8-2844,-24 5 1147</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24.192"/>
    </inkml:context>
    <inkml:brush xml:id="br0">
      <inkml:brushProperty name="width" value="0.05" units="cm"/>
      <inkml:brushProperty name="height" value="0.05" units="cm"/>
    </inkml:brush>
  </inkml:definitions>
  <inkml:trace contextRef="#ctx0" brushRef="#br0">948 0 336 0 0,'0'0'1279'0'0,"-8"21"-699"0"0,-43 116 509 0 0,-9 11 1844 0 0,57-139-2635 0 0,-1 0-1 0 0,0-1 0 0 0,0 0 1 0 0,-1 0-1 0 0,-10 13 1 0 0,10-15-310 0 0,1 0 302 0 0,-2-2-26 0 0,-5 2-102 0 0,-1-1 0 0 0,1 0 0 0 0,-22 6 0 0 0,26-10 34 0 0,-5-2-2 0 0,-36-1 0 0 0,36 2-11 0 0,-1-4-23 0 0,-164-61 1109 0 0,172 63-901 0 0,-8 3-210 0 0,-3 2-112 0 0,1 0 1 0 0,-1 1-1 0 0,1 1 0 0 0,0 0 1 0 0,0 1-1 0 0,1 0 1 0 0,0 1-1 0 0,0 1 0 0 0,-20 15 1 0 0,4 3-140 0 0,1 2 0 0 0,1 1 0 0 0,1 2 0 0 0,2 0 0 0 0,1 1 1 0 0,-30 54-1 0 0,45-67-982 0 0,1 0 1 0 0,1 1-1 0 0,-8 34 1 0 0,14-48-1740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06:24.551"/>
    </inkml:context>
    <inkml:brush xml:id="br0">
      <inkml:brushProperty name="width" value="0.05" units="cm"/>
      <inkml:brushProperty name="height" value="0.05" units="cm"/>
    </inkml:brush>
  </inkml:definitions>
  <inkml:trace contextRef="#ctx0" brushRef="#br0">73 67 820,'-23'-31'1041,"18"24"-62,1 3-88,-12-11-370,11 6 2802,2 26-2832,-5 32-95,2 1 0,3-1 0,5 90 0,13-9-408,57 239 0,-41-282-3387,-29-81 1040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06:25.321"/>
    </inkml:context>
    <inkml:brush xml:id="br0">
      <inkml:brushProperty name="width" value="0.05" units="cm"/>
      <inkml:brushProperty name="height" value="0.05" units="cm"/>
    </inkml:brush>
  </inkml:definitions>
  <inkml:trace contextRef="#ctx0" brushRef="#br0">2003 0 304,'0'0'3605,"-8"16"-3003,-2 3-390,3-9-61,1 1 0,1 0-1,0 0 1,1 1 0,-5 16 0,7-6 364,10 227 1203,0-180-1369,3 23 437,-1 114 0,-11-192-703,-1 0 1,-1-1-1,-6 20 1,4-14-20,4-17-61,1 0 0,-1 1-1,1-1 1,-1 0 0,0 0 0,1 0 0,-1 0 0,0 0 0,-1 0 0,1-1 0,0 1 0,0 0 0,-3 2 0,0 1-4,1 0-32,0-4 21,1 0 0,0 0 0,0 0 0,0 0 0,0 1 0,0-1 0,0 0 0,0 1 0,1-1 0,-1 1 0,0 0 0,-1 2 0,2-3-10,-4 3-133,-4-3-47,-36 3-318,32-9 251,-2-2 157,0 0 0,0 0 0,0-2 0,1 0 0,1 0 0,0-1 0,0-1 0,-21-22 0,10 1-44,1-1 1,2-1-1,1-1 1,-24-58-1,0 1 174,38 81 103,-1 0-1,-1 0 0,0 1 0,-13-14 1,20 23-105,0 0 0,-1-1 0,1 1 1,0 0-1,0 0 1,-1 0-1,1 0 0,-1 0 1,1 0-1,-1 0 0,1 0 1,-1 0-1,1 1 1,-1-1-1,0 1 0,1-1 1,-3 1-1,-1-1 32,-1-2 98,-7 4-16,-37 5-13,28 0-6,16-3-97,-3 1 16,1 0 1,0 1-1,0 0 1,0 0-1,1 1 1,-1 0-1,1 0 0,1 0 1,-1 1-1,1 0 1,0 1-1,-6 9 1,8-9-8,1-4-14,1 0 0,-1 0 1,1 1-1,0-1 0,0 1 1,1-1-1,0 1 0,-1 0 1,1 0-1,1-1 0,-1 1 1,1 0-1,0 0 0,1 8 1,-1-1 0,0-8-6,0 1 0,0-1 0,1 1 0,0-1 0,0 1 0,0-1 0,0 0 0,1 1 0,3 5 0,0 2-24,0-1 0,1 1 0,1-1 0,0-1 0,0 1 1,1-1-1,1 0 0,-1-1 0,2 0 0,-1 0 0,1-1 1,0-1-1,1 1 0,13 6 0,-14-8-9,-2-2 3,0 0 0,0 0 1,0 0-1,0-1 1,0-1-1,1 1 0,-1-1 1,10 1-1,122 3-276,-131-6 791,-24 12-442,-236 176 251,231-174-269,0 0 1,-2-1 0,1-1 0,-2-1 0,1-1 0,-2-1 0,1-1 0,-1-1 0,-30 4 0,50-10-28,1 0 0,-1 0 0,0-1 0,0 0 0,0 0 0,0 0 0,0 0 0,-6-2 0,1 1-1,0 0-4,-3-1-22,1 1 16,4 0 4,1 0 0,0 0 0,0 0 0,0-1 0,0 0 0,0 0 0,1-1 0,-1 1 0,0-1 0,1 0 0,0-1 0,0 1 0,-6-6 1,3 3-5,4 4 4,0 0-1,1-1 1,0 1-1,0-1 1,0 0-1,0 0 1,0 0 0,-4-7-1,2 3-1,-2-1 1,1 0 0,0-1 0,1 0 0,-1 0 0,2 0 0,-1-1 0,1 0 0,1 0 0,-3-13 0,3 11 3,-3-11-3,0 0 0,2-1-1,1 0 1,1 0 0,1 0-1,2-26 1,9-40 244,1 105-232,3 1-6,-9-10 0,0 0 0,0 0 0,-1 0-1,1 1 1,-1-1 0,0 1 0,-1 0 0,0 0 0,0 1 0,-1-1-1,3 11 1,-1 16-77,-1-1 0,-3 62 1,0-92 68,0-1 1,0 0 0,0 1 0,0-1 0,0 0 0,0 1-1,0-1 1,-1 0 0,0 0 0,1 1 0,-1-1 0,0 0-1,0 0 1,-2 4 0,-8 12-76,7-11 65,0 0-1,-1-1 0,1 0 1,-2 1-1,1-2 0,-1 1 1,1-1-1,-2 1 0,1-2 0,-12 8 1,3-4 11,1 0 0,-1-2 0,-1 0 0,-21 6 0,33-11 13,1 0-1,0 0 1,0 0-1,-1 0 0,1 0 1,-1-1-1,1 0 0,0 1 1,-1-2-1,1 1 0,-6-1 1,-24-3 64,20 4-47,7 0-7,1 0 0,-1 0 0,1 0 1,-1-1-1,1 0 0,0 0 0,-1 0 1,-7-4-1,-30-10 292,0-2 0,0-1 0,-44-28 1,-27-25 886,92 56-896,-3-3 318,-35-31 0,49 39-551,0 0 0,1-1 0,1 0 0,-1-1 0,2 0 0,0-1 0,0 0 0,1 0 0,1 0 0,0-1 0,1 0 0,-5-19 0,8 23-229,0-1 1,1 1-1,0-1 1,1 1-1,0-1 1,1 1-1,3-16 1,-3 17 38,0-12-562,4-5 248,3 0-768,-5 15 689,2-4-239,2-12-2972,5-19 843</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06:25.736"/>
    </inkml:context>
    <inkml:brush xml:id="br0">
      <inkml:brushProperty name="width" value="0.05" units="cm"/>
      <inkml:brushProperty name="height" value="0.05" units="cm"/>
    </inkml:brush>
  </inkml:definitions>
  <inkml:trace contextRef="#ctx0" brushRef="#br0">451 103 428,'0'0'1416,"80"-31"-840,-45 21 408,39-15-584,-38 15 212,17-5-320,-12 6-312,7 7-2604</inkml:trace>
  <inkml:trace contextRef="#ctx0" brushRef="#br0" timeOffset="1">50 504 256,'-4'15'905,"-5"29"263,-6 88 0,32 127 1937,-5-115-2039,-10-121-968,-6 12-182,2-25 25,-4 10-1050,-2 1-1,0-1 1,-13 21 0,17-36-685</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26.139"/>
    </inkml:context>
    <inkml:brush xml:id="br0">
      <inkml:brushProperty name="width" value="0.05" units="cm"/>
      <inkml:brushProperty name="height" value="0.05" units="cm"/>
    </inkml:brush>
  </inkml:definitions>
  <inkml:trace contextRef="#ctx0" brushRef="#br0">1167 0 668 0 0,'-21'26'251'0'0,"10"-13"-22"0"0,1 0 0 0 0,1 1 0 0 0,0 0 1 0 0,-13 28-1 0 0,-66 184 2146 0 0,65-157-1365 0 0,-3-1 0 0 0,-47 88-1 0 0,68-147-937 0 0,1-1 0 0 0,-2 0 0 0 0,1 0-1 0 0,-1 0 1 0 0,0-1 0 0 0,-1 0 0 0 0,0 0-1 0 0,0-1 1 0 0,0 1 0 0 0,-1-2-1 0 0,0 1 1 0 0,0-1 0 0 0,0 0 0 0 0,-1-1-1 0 0,1 0 1 0 0,-1 0 0 0 0,0-1 0 0 0,0 0-1 0 0,-16 3 1 0 0,7-7-13 0 0,-28-7-11 0 0,23 0-8 0 0,-12-12-16 0 0,2-1 1 0 0,1-1-1 0 0,-37-33 1 0 0,-93-95 268 0 0,97 87-57 0 0,46 47 14 0 0,0 1 0 0 0,-1 0 0 0 0,0 1 0 0 0,-1 1 0 0 0,0 1 0 0 0,-31-12 0 0 0,45 22 864 0 0,-1 8-964 0 0,1 0-106 0 0,5-3-26 0 0,-1-1 0 0 0,1 0 0 0 0,-1 0-1 0 0,1 0 1 0 0,-1 0 0 0 0,0 0 0 0 0,1 0 0 0 0,-1-1 0 0 0,0 1 0 0 0,0-1 0 0 0,-5 1 0 0 0,13 12 85 0 0,1 3-81 0 0,1 0 1 0 0,0 0-1 0 0,2-1 1 0 0,0 0-1 0 0,1 0 1 0 0,0-1-1 0 0,1-1 0 0 0,20 21 1 0 0,-7-13-176 0 0,1-1 0 0 0,1-1-1 0 0,0-1 1 0 0,2-2 0 0 0,0 0 0 0 0,1-2 0 0 0,1-2 0 0 0,0 0-1 0 0,1-2 1 0 0,55 13 0 0 0,-80-23 43 0 0,-1 0 1 0 0,1 0-1 0 0,-1-1 0 0 0,1 0 1 0 0,-1 0-1 0 0,1 0 0 0 0,0 0 1 0 0,8-2-1 0 0,0-1-114 0 0,-8 4 90 0 0,-1-1 1 0 0,1-1-1 0 0,-1 1 1 0 0,1-1-1 0 0,-1 0 0 0 0,1 0 1 0 0,-1 0-1 0 0,1-1 1 0 0,6-3-1 0 0,3-1-204 0 0,-2 3-117 0 0,-1 0-191 0 0,1-5-2553 0 0,16-12 729 0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26.479"/>
    </inkml:context>
    <inkml:brush xml:id="br0">
      <inkml:brushProperty name="width" value="0.05" units="cm"/>
      <inkml:brushProperty name="height" value="0.05" units="cm"/>
    </inkml:brush>
  </inkml:definitions>
  <inkml:trace contextRef="#ctx0" brushRef="#br0">1 336 644 0 0,'0'0'884'0'0,"66"-32"-84"0"0,-36 12-88 0 0,0 2-68 0 0,3-4-64 0 0,2-3-48 0 0,13-7-76 0 0,-15 11-79 0 0,0-3-65 0 0,-3 3-116 0 0,0 0-96 0 0,16-13-232 0 0,-24 19-136 0 0,18-11-1029 0 0,-14 2-2055 0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26.832"/>
    </inkml:context>
    <inkml:brush xml:id="br0">
      <inkml:brushProperty name="width" value="0.05" units="cm"/>
      <inkml:brushProperty name="height" value="0.05" units="cm"/>
    </inkml:brush>
  </inkml:definitions>
  <inkml:trace contextRef="#ctx0" brushRef="#br0">49 491 1044 0 0,'0'0'1235'0'0,"-8"-3"-142"0"0,-24-11-149 0 0,24 10 1854 0 0,32-8-2271 0 0,266-108 734 0 0,72 15-570 0 0,18-6-1761 0 0,-134 20-3425 0 0,-175 60 2231 0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43.752"/>
    </inkml:context>
    <inkml:brush xml:id="br0">
      <inkml:brushProperty name="width" value="0.05" units="cm"/>
      <inkml:brushProperty name="height" value="0.05" units="cm"/>
    </inkml:brush>
  </inkml:definitions>
  <inkml:trace contextRef="#ctx0" brushRef="#br0">690 2389 192 0 0,'133'-43'1207'0'0,"165"-34"521"0"0,58-19-624 0 0,113-40-168 0 0,-322 96-321 0 0,3 8 1 0 0,0 5-1 0 0,250-10 0 0 0,-392 37-463 0 0,33-2 29 0 0,-33 2 552 0 0,-37-1-760 0 0,-7-1 12 0 0,-147 2-118 0 0,-536 89-168 0 0,572-66 312 0 0,-434 93 434 0 0,374-71-76 0 0,79-24 44 0 0,122-20-333 0 0,-2 1-13 0 0,-23 7-15 0 0,23-7-27 0 0,3 0-46 0 0,-17 9-19 0 0,17-9-26 0 0,24 4-827 0 0,55 17 844 0 0,-72-22 45 0 0,0-1 1 0 0,0 1 0 0 0,0 0-1 0 0,1-1 1 0 0,-1 1-1 0 0,0-1 1 0 0,0 0 0 0 0,0 1-1 0 0,1-1 1 0 0,-1 0 0 0 0,0 0-1 0 0,3-1 1 0 0,311-36-178 0 0,-198 20 91 0 0,234-42-248 0 0,-273 48 156 0 0,-43 8 98 0 0,-7 1 17 0 0,-21 1-5 0 0,0 1-82 0 0,23-2 86 0 0,-23 1 10 0 0,-34 13-64 0 0,-6 5 113 0 0,9-5 0 0 0,-1-1 1 0 0,1 0-1 0 0,-2-2 1 0 0,-41 10-1 0 0,-86 17-14 0 0,11-1 256 0 0,-183 21 1 0 0,247-53-8 0 0,-10 1-1026 0 0,66 1 809 0 0,19-4-7 0 0,0 1 0 0 0,0-1-1 0 0,-1 0 1 0 0,1 0 0 0 0,0 0 0 0 0,-1-1-1 0 0,1 1 1 0 0,-1 0 0 0 0,1-1 0 0 0,-6 1-1 0 0,-68 10 73 0 0,10 0 26 0 0,-15 6 58 0 0,17-2-32 0 0,-7 3 6 0 0,64-16-74 0 0,-17 3-5 0 0,24-5-64 0 0,1 0 0 0 0,-1 0 0 0 0,0 0 0 0 0,0 0 1 0 0,0 0-1 0 0,0 0 0 0 0,1 0 0 0 0,-1 0 0 0 0,0 1 1 0 0,0-1-1 0 0,0 0 0 0 0,0 0 0 0 0,1 0 0 0 0,-1 0 0 0 0,0 0 1 0 0,0 0-1 0 0,0 1 0 0 0,0-1 0 0 0,0 0 0 0 0,1 0 1 0 0,-1 0-1 0 0,0 0 0 0 0,0 0 0 0 0,0 1 0 0 0,0-1 0 0 0,0 0 1 0 0,0 0-1 0 0,0 0 0 0 0,0 1 0 0 0,0-1 0 0 0,0 0 1 0 0,0 0-1 0 0,0 0 0 0 0,0 1 0 0 0,0-1 0 0 0,0 0 0 0 0,0 0 1 0 0,0 0-1 0 0,0 1 0 0 0,0-1 0 0 0,0 0 0 0 0,0 0 1 0 0,0 0-1 0 0,0 0 0 0 0,0 1 0 0 0,-1-1 0 0 0,94 3-36 0 0,-85-2 34 0 0,-1 0-1 0 0,1-1 1 0 0,-1 0-1 0 0,1 0 1 0 0,-1 0-1 0 0,14-4 1 0 0,24-5-84 0 0,118-15-92 0 0,-1-8 0 0 0,203-66 0 0 0,-314 83 182 0 0,58-8 0 0 0,14-4 50 0 0,47-12-46 0 0,213-20-1 0 0,-377 58-40 0 0,2 1-55 0 0,25 0 143 0 0,-25 0-6 0 0,-37 4-354 0 0,-228 28 139 0 0,79-17 117 0 0,-102 10 658 0 0,272-24-489 0 0,1 0-92 0 0,-10 3 6 0 0,10-1-70 0 0,14 0-232 0 0,109 17 262 0 0,56-11-35 0 0,-2 9 67 0 0,-54-11-5 0 0,30 0-24 0 0,-102-7-4 0 0,-12-4-28 0 0,-1 1 42 0 0,-24 2 152 0 0,1-1-108 0 0,83-29 178 0 0,-50 15-148 0 0,44-12-1 0 0,-24 13-11 0 0,0 2 41 0 0,84-21 123 0 0,181-70 312 0 0,-248 73-322 0 0,0-3 1 0 0,134-81-1 0 0,-71-8-29 0 0,-94 79-73 0 0,-24 16 15 0 0,-3-12 4 0 0,-17 32-112 0 0,49-77 273 0 0,-13 20-90 0 0,9-20 58 0 0,35-60-7 0 0,7-41-111 0 0,-65 130-47 0 0,25-79 1 0 0,-43 101-81 0 0,-6 5 10 0 0,2 1 4 0 0,-3 21-7 0 0,0-3-10 0 0,1-2-8 0 0,-1 6-1 0 0,0 1-1 0 0,0 0 1 0 0,0 0-1 0 0,0-1 1 0 0,-1 1-1 0 0,0 0 0 0 0,-2-9 1 0 0,-32-106 28 0 0,-6 23 7 0 0,31 76-16 0 0,0 1-1 0 0,-2 0 0 0 0,0 1 1 0 0,-22-26-1 0 0,25 33-11 0 0,-15-16 74 0 0,-1 1 0 0 0,-32-25-1 0 0,37 34-35 0 0,5 6-37 0 0,-1 1 1 0 0,0 1-1 0 0,-1 1 0 0 0,0 0 0 0 0,-1 1 0 0 0,-20-7 0 0 0,-108-34-137 0 0,98 34 14 0 0,27 9 67 0 0,-1 1-1 0 0,0 0 0 0 0,-28-1 1 0 0,-21-4-61 0 0,-201-7-126 0 0,182 22 181 0 0,21 1 24 0 0,-163 21-65 0 0,36-3 53 0 0,39 3-3 0 0,-72 4 6 0 0,70-8 72 0 0,106-17-39 0 0,39-5 1 0 0,0 1 0 0 0,0 0 1 0 0,0 0-1 0 0,-19 8 0 0 0,13-4 1 0 0,-346 90-27 0 0,272-66 82 0 0,-160 75 1 0 0,205-80-43 0 0,1 2 0 0 0,1 3 0 0 0,1 1 0 0 0,-81 74 1 0 0,53-35 6 0 0,4 3 1 0 0,3 3 0 0 0,3 3-1 0 0,4 2 1 0 0,3 3 0 0 0,-89 179 0 0 0,134-230-28 0 0,-18 68 1 0 0,13-35-12 0 0,-13 47 0 0 0,22-74 13 0 0,-14 110-13 0 0,19-101 25 0 0,5 26-3 0 0,4-23-17 0 0,14 54 0 0 0,-9-70-33 0 0,2-1 0 0 0,1-1 1 0 0,35 59-1 0 0,-10-21-41 0 0,-25-48 67 0 0,0 0 1 0 0,2-1-1 0 0,1-1 1 0 0,1-1-1 0 0,0 0 1 0 0,22 17-1 0 0,-11-14-7 0 0,1-2 0 0 0,0 0 0 0 0,2-2 0 0 0,0-2 0 0 0,1-1 0 0 0,0-1 0 0 0,1-2 0 0 0,1-1 0 0 0,1-2 0 0 0,69 11 0 0 0,-26-6-58 0 0,1-5 1 0 0,96 1-1 0 0,52-18-12 0 0,-214 7 95 0 0,0 0-1 0 0,0-1 1 0 0,0-1 0 0 0,0 0-1 0 0,17-5 1 0 0,25-5-9 0 0,144-26-95 0 0,-1-9-1 0 0,294-110 1 0 0,31-96 385 0 0,-461 220-185 0 0,-2-2 0 0 0,91-68-1 0 0,-109 63-10 0 0,-2-1-1 0 0,-2-1 0 0 0,-1-3 1 0 0,-3-1-1 0 0,50-86 1 0 0,-79 121-70 0 0,26-47 6 0 0,-29 52 6 0 0,-1-15-10 0 0,1 15-8 0 0,0 0 0 0 0,-1 0 1 0 0,0-1-1 0 0,0 1 0 0 0,-1-1 0 0 0,2-11 1 0 0,-1 8 17 0 0,1-16-3 0 0,-4 0 85 0 0,-7-53 62 0 0,6 71-129 0 0,2 6-37 0 0,0 0 0 0 0,0 0 0 0 0,-1 0 0 0 0,1 0 0 0 0,-1 0 0 0 0,1 0 0 0 0,-1 0 0 0 0,0 0 0 0 0,0 0 0 0 0,0 1 0 0 0,-2-4 0 0 0,0 0 1 0 0,0-1 12 0 0,2 4-52 0 0,-1 1 35 0 0,0-1-1 0 0,1 0 0 0 0,-1 0 1 0 0,1 0-1 0 0,0 0 0 0 0,-1 0 0 0 0,1 0 1 0 0,0 0-1 0 0,-1-4 0 0 0,-1 1-13 0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0.950"/>
    </inkml:context>
    <inkml:brush xml:id="br0">
      <inkml:brushProperty name="width" value="0.05" units="cm"/>
      <inkml:brushProperty name="height" value="0.05" units="cm"/>
    </inkml:brush>
  </inkml:definitions>
  <inkml:trace contextRef="#ctx0" brushRef="#br0">1142 112 468 0 0,'0'0'4570'0'0,"2"-11"-4353"0"0,4-31-24 0 0,-4 32 6445 0 0,-4 2-6578 0 0,-4-24-6 0 0,4 24 286 0 0,12 26-310 0 0,30 54-8 0 0,-30-54-6 0 0,-7-11-2 0 0,6 19 3 0 0,-7-19 8 0 0,-1 0-6 0 0,3 19-7 0 0,-3-19 41 0 0,-6 4-40 0 0,-12 34-1 0 0,8-30-3 0 0,-10 4 4 0 0,0-2 0 0 0,-2 0 0 0 0,-26 17 0 0 0,-8 4 14 0 0,45-29-26 0 0,3-3 0 0 0,0 0-1 0 0,0-1 1 0 0,-1 0-1 0 0,0 0 1 0 0,-14 7-1 0 0,7-1 1 0 0,7-5-3 0 0,0 0-1 0 0,-1-1 1 0 0,1 0 0 0 0,-1 0-1 0 0,0-1 1 0 0,-1 0 0 0 0,-11 3-1 0 0,14-5-3 0 0,-34-56-12 0 0,39 46 32 0 0,-5-23 12 0 0,5 23 36 0 0,1 2-24 0 0,-3-22 1 0 0,3 21 13 0 0,-14 24-44 0 0,-2 3-3 0 0,-5 5 14 0 0,0-1-1 0 0,-37 29 1 0 0,37-35-1 0 0,0 0 1 0 0,-1-2-1 0 0,-1-1 1 0 0,0-1-1 0 0,-1-1 1 0 0,-1-1-1 0 0,0-1 1 0 0,0-1 0 0 0,-1-2-1 0 0,-1 0 1 0 0,-54 7-1 0 0,58-14-46 0 0,0-1 0 0 0,-28-3 0 0 0,43 2 14 0 0,-20 0-142 0 0,5-4 61 0 0,-1-2-198 0 0,-51-18-927 0 0,69 23 651 0 0,2-4-136 0 0,-16-17-218 0 0,15 17-805 0 0,5-2-1133 0 0,-4-30 216 0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1.307"/>
    </inkml:context>
    <inkml:brush xml:id="br0">
      <inkml:brushProperty name="width" value="0.05" units="cm"/>
      <inkml:brushProperty name="height" value="0.05" units="cm"/>
    </inkml:brush>
  </inkml:definitions>
  <inkml:trace contextRef="#ctx0" brushRef="#br0">0 7 900 0 0,'0'0'5063'0'0,"13"0"-4442"0"0,28-2 102 0 0,5-1-971 0 0,-16 1-3265 0 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1.695"/>
    </inkml:context>
    <inkml:brush xml:id="br0">
      <inkml:brushProperty name="width" value="0.05" units="cm"/>
      <inkml:brushProperty name="height" value="0.05" units="cm"/>
    </inkml:brush>
  </inkml:definitions>
  <inkml:trace contextRef="#ctx0" brushRef="#br0">1 124 212 0 0,'0'0'6345'0'0,"19"-8"-5849"0"0,59-25-46 0 0,-72 30-382 0 0,0 0-1 0 0,-1 0 0 0 0,1 1 0 0 0,0 0 0 0 0,1 0 1 0 0,-1 1-1 0 0,0 0 0 0 0,11-1 0 0 0,1 0 32 0 0,178-29 407 0 0,-127 23-864 0 0,-30 4-1278 0 0,59-13-1 0 0,-92 16-288 0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2.639"/>
    </inkml:context>
    <inkml:brush xml:id="br0">
      <inkml:brushProperty name="width" value="0.05" units="cm"/>
      <inkml:brushProperty name="height" value="0.05" units="cm"/>
    </inkml:brush>
  </inkml:definitions>
  <inkml:trace contextRef="#ctx0" brushRef="#br0">509 20 140 0 0,'0'0'10205'0'0,"-17"-3"-10138"0"0,-1-2-28 0 0,11 2 59 0 0,-1 1 1 0 0,1 1-1 0 0,-1-1 1 0 0,1 1-1 0 0,-1 0 1 0 0,-10 1-1 0 0,-2-1-55 0 0,16 1-37 0 0,-1 0 1 0 0,0 0 0 0 0,1 1 0 0 0,-1-1 0 0 0,0 1 0 0 0,1 0-1 0 0,-1 0 1 0 0,1 1 0 0 0,-1-1 0 0 0,-5 4 0 0 0,-114 49 199 0 0,56-12-65 0 0,45-26-87 0 0,-70 52 161 0 0,89-64-189 0 0,1 1-9 0 0,0 1-17 0 0,1 0 0 0 0,0 0 1 0 0,0 1-1 0 0,0-1 0 0 0,1 0 0 0 0,0 1 0 0 0,0-1 1 0 0,0 0-1 0 0,1 11 0 0 0,8-10-28 0 0,8 6-4 0 0,2-1-1 0 0,-1-1 1 0 0,2-1-1 0 0,-1 0 1 0 0,23 7-1 0 0,56 9-143 0 0,-79-21 121 0 0,5-1 12 0 0,3-4-26 0 0,4 2 21 0 0,-22-2 1 0 0,-1 2-23 0 0,25 3 51 0 0,-24-4 280 0 0,-23 17-149 0 0,1-1-82 0 0,1 0 1 0 0,-1-1 0 0 0,0 0 0 0 0,-2-1 0 0 0,0 0 0 0 0,-19 13 0 0 0,0-2 168 0 0,0 1 0 0 0,2 2-1 0 0,1 2 1 0 0,1 1-1 0 0,-37 50 1 0 0,66-80-185 0 0,1 0 1 0 0,-1 0-1 0 0,1 0 1 0 0,-1 0 0 0 0,1 0-1 0 0,0 0 1 0 0,0 1-1 0 0,0-1 1 0 0,0 0-1 0 0,0 1 1 0 0,1-1-1 0 0,-1 0 1 0 0,1 1-1 0 0,-1 3 1 0 0,0 2 24 0 0,1-7-31 0 0,-1 1 1 0 0,1 0-1 0 0,-1 0 1 0 0,1 0 0 0 0,0 0-1 0 0,0 0 1 0 0,0 0 0 0 0,0-1-1 0 0,0 1 1 0 0,0 0 0 0 0,0 0-1 0 0,1 0 1 0 0,-1 0 0 0 0,1 0-1 0 0,-1 0 1 0 0,1-1 0 0 0,0 1-1 0 0,-1 0 1 0 0,2 1 0 0 0,0 2 17 0 0,8 10 45 0 0,2-2-90 0 0,2-1 1 0 0,0-1 0 0 0,0 0-1 0 0,1-1 1 0 0,0-1 0 0 0,1 0 0 0 0,0-1-1 0 0,0-1 1 0 0,1-1 0 0 0,0 0-1 0 0,30 6 1 0 0,7-1-363 0 0,1-3-1 0 0,0-2 1 0 0,0-2-1 0 0,0-3 1 0 0,85-9-1 0 0,-87 1-1221 0 0,0-2-1 0 0,-1-3 0 0 0,55-18 1 0 0,-64 13-959 0 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3.442"/>
    </inkml:context>
    <inkml:brush xml:id="br0">
      <inkml:brushProperty name="width" value="0.05" units="cm"/>
      <inkml:brushProperty name="height" value="0.05" units="cm"/>
    </inkml:brush>
  </inkml:definitions>
  <inkml:trace contextRef="#ctx0" brushRef="#br0">9 1 560 0 0,'0'0'4039'0'0,"-2"26"-3538"0"0,-4 86-26 0 0,6-77-214 0 0,1-1-1 0 0,2 0 1 0 0,1 0 0 0 0,2 0-1 0 0,1-1 1 0 0,2 0 0 0 0,16 39-1 0 0,-14-39-59 0 0,32 79 608 0 0,85 157 1 0 0,-126-264-1018 0 0,-2-4-118 0 0,0 0 313 0 0,0 0-1 0 0,0-1 1 0 0,0 1 0 0 0,0 0-1 0 0,0-1 1 0 0,0 1-1 0 0,0 0 1 0 0,0 0 0 0 0,0-1-1 0 0,1 1 1 0 0,-1 0 0 0 0,0-1-1 0 0,0 1 1 0 0,1 0-1 0 0,-1-1 1 0 0,1 1 0 0 0,-1-1-1 0 0,0 1 1 0 0,1 0-1 0 0,-1-1 1 0 0,1 1 0 0 0,-1-1-1 0 0,1 1 1 0 0,0 0 0 0 0,6 7-1195 0 0,-7 1-2554 0 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4.607"/>
    </inkml:context>
    <inkml:brush xml:id="br0">
      <inkml:brushProperty name="width" value="0.05" units="cm"/>
      <inkml:brushProperty name="height" value="0.05" units="cm"/>
    </inkml:brush>
  </inkml:definitions>
  <inkml:trace contextRef="#ctx0" brushRef="#br0">1891 1 16 0 0,'0'0'6670'0'0,"2"21"-6149"0"0,0 12-313 0 0,0-1 158 0 0,9 48 1 0 0,47 241 2153 0 0,-57-314-2360 0 0,-1 38 145 0 0,0-36 32 0 0,-1-2-241 0 0,-6 21 0 0 0,5-21 126 0 0,0-7-216 0 0,0 0-1 0 0,0 1 1 0 0,0-1-1 0 0,0 1 1 0 0,0-1-1 0 0,0 1 1 0 0,0 0-1 0 0,0-1 0 0 0,0 1 1 0 0,0 0-1 0 0,-3 3 1 0 0,0-1 2 0 0,-1-1 12 0 0,-6-4-52 0 0,-37-7-1 0 0,37 6-4 0 0,3-2-3 0 0,-6-5 4 0 0,1 0 0 0 0,0-1-1 0 0,1 0 1 0 0,0-1 0 0 0,0-1-1 0 0,1 0 1 0 0,1 0-1 0 0,-17-28 1 0 0,14 18 5 0 0,11 18 7 0 0,0-2 8 0 0,-2-1 13 0 0,-12-46-20 0 0,16 48 100 0 0,-3 23-38 0 0,-12 53 9 0 0,12-53 2 0 0,4-16-47 0 0,0 0 0 0 0,0-1 0 0 0,-1 1 0 0 0,1 0 0 0 0,0-1 0 0 0,0 1 0 0 0,-1-1 0 0 0,1 1 0 0 0,0 0 0 0 0,0-1 0 0 0,-1 1 0 0 0,1-1 0 0 0,-1 1 0 0 0,1-1 0 0 0,-1 1 0 0 0,1-1 0 0 0,-1 1 0 0 0,1-1 0 0 0,-1 1 0 0 0,1-1 0 0 0,-1 0 0 0 0,1 1 0 0 0,-1-1 0 0 0,0 0 0 0 0,1 1 0 0 0,-2-1 0 0 0,2 0 0 0 0,-1 0 0 0 0,0 1 0 0 0,1-1 1 0 0,-1 0-1 0 0,0 1 0 0 0,1-1 0 0 0,-1 0 1 0 0,1 1-1 0 0,-1-1 0 0 0,1 1 0 0 0,-1-1 1 0 0,1 1-1 0 0,-1-1 0 0 0,1 1 0 0 0,-1-1 1 0 0,1 1-1 0 0,0-1 0 0 0,-1 1 0 0 0,1-1 1 0 0,0 1-1 0 0,0 0 0 0 0,-1-1 0 0 0,1 1 1 0 0,0 0-1 0 0,0-1 0 0 0,0 2 0 0 0,-8 1 58 0 0,-23 9-6 0 0,23-9 2 0 0,-1-1-10 0 0,-26 4-13 0 0,27-4-15 0 0,-2-2-30 0 0,-26-1-29 0 0,27 0-30 0 0,-1-2-156 0 0,-2-2 34 0 0,-1 0 1 0 0,0-1-1 0 0,-16-12 1 0 0,25 15-25 0 0,4 2-9 0 0,0-1 211 0 0,0 1 0 0 0,0 0-1 0 0,0 0 1 0 0,0 0 0 0 0,-1-1 0 0 0,1 1 0 0 0,0 0 0 0 0,0 0 0 0 0,-1 0-1 0 0,1 0 1 0 0,-1-1 0 0 0,1 1 0 0 0,-1 0 0 0 0,1 0 0 0 0,-3-2 0 0 0,2 2-32 0 0,0-1 0 0 0,0 1 1 0 0,1-1-1 0 0,-1 1 1 0 0,0-1-1 0 0,0 0 0 0 0,1 0 1 0 0,-1 1-1 0 0,1-1 1 0 0,0 0-1 0 0,-1 0 1 0 0,1 0-1 0 0,0 1 0 0 0,0-1 1 0 0,0 0-1 0 0,1-3 1 0 0,-1-23-19 0 0,0 20 99 0 0,-9 23 36 0 0,1 4-46 0 0,3-8 11 0 0,-1 0 0 0 0,0 0-1 0 0,-15 20 1 0 0,-54 53 463 0 0,70-79-392 0 0,-1 0-8 0 0,-21 14-10 0 0,20-14-7 0 0,0-3 2 0 0,-74 9 42 0 0,72-11-148 0 0,0 0-18 0 0,-27-3-19 0 0,27 2-15 0 0,1-1-21 0 0,-76-29-396 0 0,78 28 441 0 0,1 0 0 0 0,-1 0 1 0 0,1-1-1 0 0,0 1 0 0 0,0-1 1 0 0,0 0-1 0 0,1-1 0 0 0,-1 1 0 0 0,1-1 1 0 0,-5-7-1 0 0,5 7 56 0 0,-8-10-92 0 0,1-1-1 0 0,1 0 1 0 0,0 0-1 0 0,1-1 1 0 0,1 0-1 0 0,-7-19 0 0 0,3 6 53 0 0,10 26 40 0 0,-1-1 0 0 0,0 1-1 0 0,0 0 1 0 0,0 1 0 0 0,-1-1-1 0 0,1 0 1 0 0,-1 1 0 0 0,0 0-1 0 0,-8-6 1 0 0,3 2 30 0 0,5 4 29 0 0,-5 0 11 0 0,-25-7 5 0 0,25 8 14 0 0,-4 2 5 0 0,4 0-88 0 0,-2 0 37 0 0,1-1-1 0 0,0 2 0 0 0,-1-1 1 0 0,1 1-1 0 0,0 1 0 0 0,0 0 1 0 0,0 1-1 0 0,-19 6 1 0 0,4 5 199 0 0,-39 28 1 0 0,60-39-190 0 0,2 4-5 0 0,-1-2-37 0 0,1-3-11 0 0,1 0 0 0 0,0 0-1 0 0,0 0 1 0 0,0 0 0 0 0,0 0 0 0 0,1 0 0 0 0,-1 0 0 0 0,0 0-1 0 0,1 0 1 0 0,0 1 0 0 0,-1 2 0 0 0,8 6 17 0 0,-2 0-25 0 0,-3-6-3 0 0,0-1 0 0 0,1 0 1 0 0,-1 0-1 0 0,1 0 1 0 0,0 0-1 0 0,0 0 0 0 0,0 0 1 0 0,0-1-1 0 0,1 0 1 0 0,-1 1-1 0 0,1-1 0 0 0,0-1 1 0 0,0 1-1 0 0,0 0 1 0 0,0-1-1 0 0,1 0 1 0 0,7 3-1 0 0,32 10-157 0 0,0-2 1 0 0,1-2-1 0 0,61 7 0 0 0,-2-9-262 0 0,-94-8 1460 0 0,-34-5-934 0 0,-4-1-67 0 0,12 1 1 0 0,1 2 0 0 0,-1 0 0 0 0,0 0 0 0 0,-25 2 0 0 0,0 0 55 0 0,31 0-9 0 0,-1 2-2 0 0,4-1-69 0 0,-2 0 10 0 0,0 1 0 0 0,0-1 0 0 0,1 1 0 0 0,-1 1 0 0 0,1-1 0 0 0,0 2 0 0 0,-1-1 0 0 0,-9 6 0 0 0,18-8-20 0 0,-4 1 5 0 0,0 1-1 0 0,1 0 1 0 0,-1 0 0 0 0,1 0 0 0 0,0 0 0 0 0,0 0-1 0 0,0 1 1 0 0,0-1 0 0 0,1 1 0 0 0,-1 0 0 0 0,1 0-1 0 0,0 0 1 0 0,0 0 0 0 0,1 0 0 0 0,-3 8 0 0 0,0 13 11 0 0,0 0 1 0 0,2 0 0 0 0,0 0-1 0 0,2 1 1 0 0,1-1 0 0 0,1 0-1 0 0,9 43 1 0 0,4 29 79 0 0,-13-94-87 0 0,-1 1 1 0 0,-1 0-1 0 0,1-1 0 0 0,0 1 1 0 0,-1 0-1 0 0,0-1 1 0 0,0 1-1 0 0,0 6 0 0 0,-1 0 12 0 0,1-1 50 0 0,-1 1 17 0 0,0-3-80 0 0,0 1 43 0 0,-1-1 0 0 0,1 1 0 0 0,-1 0 0 0 0,-1 0 0 0 0,1-1-1 0 0,-1 1 1 0 0,-1-1 0 0 0,1 0 0 0 0,-6 8 0 0 0,6-11-7 0 0,-1 1 0 0 0,1-1 0 0 0,-1 0 0 0 0,0 0 0 0 0,-1 0 0 0 0,1-1 1 0 0,-1 1-1 0 0,1-1 0 0 0,-1 0 0 0 0,0-1 0 0 0,0 1 0 0 0,-10 3 0 0 0,-4-1 75 0 0,-1 0-1 0 0,-33 2 1 0 0,-6 2-23 0 0,46-6-99 0 0,8-1-9 0 0,0-1 0 0 0,0 1 0 0 0,0-2 0 0 0,0 1 0 0 0,-1 0 1 0 0,1-1-1 0 0,0 0 0 0 0,-10-1 0 0 0,-45-1-423 0 0,21 2 327 0 0,-79 2-7389 0 0,108-2 4561 0 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5.074"/>
    </inkml:context>
    <inkml:brush xml:id="br0">
      <inkml:brushProperty name="width" value="0.05" units="cm"/>
      <inkml:brushProperty name="height" value="0.05" units="cm"/>
    </inkml:brush>
  </inkml:definitions>
  <inkml:trace contextRef="#ctx0" brushRef="#br0">58 103 256 0 0,'-5'-9'897'0'0,"-13"-26"-14"0"0,13 26-5 0 0,5 7-766 0 0,-1 0 1 0 0,1 0-1 0 0,0 0 1 0 0,-1 0-1 0 0,0 0 1 0 0,0 0-1 0 0,1 0 1 0 0,-1 0-1 0 0,0 1 1 0 0,0-1-1 0 0,-1 0 1 0 0,-1-2-1 0 0,0 0 143 0 0,0-2 2041 0 0,1 0-1614 0 0,-2-1 2356 0 0,2 9-1244 0 0,-1 22-812 0 0,2 43-1587 0 0,1-63 872 0 0,2 44-69 0 0,3-1 1 0 0,11 58 0 0 0,-7-57-62 0 0,49 207 528 0 0,-10-84-314 0 0,-13-59-201 0 0,-33-106-151 0 0,-2 3-24 0 0,0-3-740 0 0,3 39 1859 0 0,-2-27-4173 0 0,1-1-4353 0 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5.508"/>
    </inkml:context>
    <inkml:brush xml:id="br0">
      <inkml:brushProperty name="width" value="0.05" units="cm"/>
      <inkml:brushProperty name="height" value="0.05" units="cm"/>
    </inkml:brush>
  </inkml:definitions>
  <inkml:trace contextRef="#ctx0" brushRef="#br0">53 850 232 0 0,'0'0'2320'0'0,"-7"-5"-1634"0"0,-22-18-38 0 0,22 17 2527 0 0,6 4-3123 0 0,0 0 0 0 0,0 1 0 0 0,0-1 0 0 0,0 0 1 0 0,1-1-1 0 0,-1 1 0 0 0,1 0 0 0 0,-1 0 0 0 0,1 0 1 0 0,0 0-1 0 0,-1 0 0 0 0,1-5 0 0 0,0 4 50 0 0,-1-4 850 0 0,5-2-686 0 0,91-158 957 0 0,52-159-358 0 0,-59 119-122 0 0,-54 147-62 0 0,-31 55-408 0 0,45 10-213 0 0,-34-2-48 0 0,-10-3-8 0 0,0 1 0 0 0,0-1 0 0 0,1 1 0 0 0,-1 0 0 0 0,0 0 0 0 0,0 0 0 0 0,0 1 0 0 0,0-1 1 0 0,-1 1-1 0 0,1 0 0 0 0,6 4 0 0 0,4 3 4 0 0,152 72-341 0 0,-3-9-3372 0 0,-157-70 2012 0 0,0 0-1049 0 0,24 8 210 0 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7:05.614"/>
    </inkml:context>
    <inkml:brush xml:id="br0">
      <inkml:brushProperty name="width" value="0.05" units="cm"/>
      <inkml:brushProperty name="height" value="0.05" units="cm"/>
    </inkml:brush>
  </inkml:definitions>
  <inkml:trace contextRef="#ctx0" brushRef="#br0">43 54 168 0 0,'0'0'3593'0'0,"-6"-7"-3476"0"0,-18-22 23 0 0,18 21 398 0 0,2 3-360 0 0,1 1 3073 0 0,12 9-1402 0 0,31 26-1005 0 0,-4-1-964 0 0,31 33 0 0 0,95 130 553 0 0,-60-70-191 0 0,-64-77-148 0 0,143 161 552 0 0,-140-156-449 0 0,-37-47-94 0 0,0 1-59 0 0,12 18 0 0 0,-11-17 95 0 0,-2-2-104 0 0,27 48-1151 0 0,-28-46 713 0 0,5-4-2134 0 0,17 7 976 0 0,-17-7-1015 0 0</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7:06.262"/>
    </inkml:context>
    <inkml:brush xml:id="br0">
      <inkml:brushProperty name="width" value="0.05" units="cm"/>
      <inkml:brushProperty name="height" value="0.05" units="cm"/>
    </inkml:brush>
  </inkml:definitions>
  <inkml:trace contextRef="#ctx0" brushRef="#br0">1 374 420 0 0,'0'0'4028'0'0,"17"6"-3561"0"0,81 28 391 0 0,74 33 464 0 0,147 52-121 0 0,-174-72-579 0 0,297 54 0 0 0,-410-95-579 0 0,29 2 92 0 0,-25-5-104 0 0,115 6 298 0 0,-64-9-94 0 0,-79 0-154 0 0,18 0-56 0 0,-13 1 543 0 0,-1-1 0 0 0,1 0-1 0 0,0-1 1 0 0,18-3 0 0 0,-36-8-479 0 0,-12-39-23 0 0,13 38-6 0 0,-1 5-5 0 0,-93-135 184 0 0,63 91-92 0 0,-45-91 0 0 0,51 72-34 0 0,9-13 4 0 0,17 72-113 0 0,1-4 11 0 0,-1-11 0 0 0,-1-36 37 0 0,0 34-60 0 0,3 22-14 0 0,-1 1-1248 0 0,-7-20 884 0 0,6 19-99 0 0</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7:07.691"/>
    </inkml:context>
    <inkml:brush xml:id="br0">
      <inkml:brushProperty name="width" value="0.05" units="cm"/>
      <inkml:brushProperty name="height" value="0.05" units="cm"/>
    </inkml:brush>
  </inkml:definitions>
  <inkml:trace contextRef="#ctx0" brushRef="#br0">1 0 416 0 0,'0'0'6863'0'0,"16"10"-6489"0"0,-8-6-321 0 0,4 3 17 0 0,0 0 0 0 0,0 0-1 0 0,-1 1 1 0 0,0 1 0 0 0,0 0 0 0 0,-1 0 0 0 0,0 1-1 0 0,10 13 1 0 0,210 260 1360 0 0,-55-82-607 0 0,-170-195-858 0 0,-1-2-65 0 0,15 15-66 0 0,-15-14-79 0 0,12 13-2263 0 0,-10-14-1383 0 0</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7:08.620"/>
    </inkml:context>
    <inkml:brush xml:id="br0">
      <inkml:brushProperty name="width" value="0.05" units="cm"/>
      <inkml:brushProperty name="height" value="0.05" units="cm"/>
    </inkml:brush>
  </inkml:definitions>
  <inkml:trace contextRef="#ctx0" brushRef="#br0">1506 0 484 0 0,'0'0'4101'0'0,"-1"18"-3602"0"0,0 4-339 0 0,1 59 601 0 0,3-26-368 0 0,6 217 1586 0 0,-11-210-1341 0 0,-15 4-22 0 0,15-60-544 0 0,-42-12-149 0 0,31 3 61 0 0,1 2-38 0 0,1-5-19 0 0,-6-4 15 0 0,0 0 1 0 0,1-1 0 0 0,0-1-1 0 0,1-1 1 0 0,0 0-1 0 0,1 0 1 0 0,-16-20-1 0 0,27 28 10 0 0,0 0-133 0 0,-10-15 138 0 0,10 15 195 0 0,8 24-116 0 0,17 58 6 0 0,-16-58 267 0 0,-11-13-233 0 0,-13 17-6 0 0,13-17 18 0 0,-3-2-8 0 0,-102 55 219 0 0,50-32-153 0 0,20-12-3 0 0,-63 29 149 0 0,97-41-182 0 0,-3-2-71 0 0,-28 5-2 0 0,28-4 87 0 0,0-2-99 0 0,-27 1 5 0 0,28 0 6 0 0,-1-4-70 0 0,-24-8-1 0 0,25 8-16 0 0,2-1-8 0 0,-100-95-364 0 0,101 95 414 0 0,0 1 0 0 0,0-1 0 0 0,-1 1 0 0 0,1 0 0 0 0,0 1 0 0 0,-1-1 0 0 0,0 1 0 0 0,0 0 0 0 0,0 0 0 0 0,0 1 0 0 0,0 0 0 0 0,-11-1 0 0 0,11 1 9 0 0,1 0-1 0 0,0 0 0 0 0,0 0 0 0 0,0 1 0 0 0,0-1 0 0 0,0 1 1 0 0,-1 0-1 0 0,1 1 0 0 0,-9 1 0 0 0,1 0 3 0 0,0-2 3 0 0,0 1 1 0 0,1 1-1 0 0,-1 0 0 0 0,-24 7 1 0 0,9-1-3 0 0,20-7 0 0 0,0 1 1 0 0,0 0 0 0 0,0 1 0 0 0,0 0-1 0 0,0 0 1 0 0,-13 8 0 0 0,2-1 6 0 0,-13 12 9 0 0,31-22-19 0 0,0 1 0 0 0,0 0 0 0 0,0 0 0 0 0,0-1 0 0 0,0 1 0 0 0,0 0 0 0 0,0 0 0 0 0,0 0 0 0 0,0 0 0 0 0,0 0 0 0 0,1 0 0 0 0,-1 0 0 0 0,0 0 0 0 0,1 0 0 0 0,-1 0 0 0 0,1 1 0 0 0,-1-1 0 0 0,1 0 0 0 0,0 0 0 0 0,-1 0 0 0 0,1 1 0 0 0,0-1 0 0 0,0 2 0 0 0,0-2 0 0 0,0 0 0 0 0,0-1 0 0 0,0 1-1 0 0,0 0 1 0 0,0-1 0 0 0,0 1 0 0 0,-1 0 0 0 0,1-1 0 0 0,0 1 0 0 0,0 0 0 0 0,0-1 0 0 0,-1 1 0 0 0,1-1 0 0 0,0 1 0 0 0,-1 0 0 0 0,1-1 0 0 0,-1 1 0 0 0,1-1 0 0 0,0 1 0 0 0,-1-1 0 0 0,1 1 0 0 0,-1-1 0 0 0,0 0 0 0 0,1 1 0 0 0,-1-1 0 0 0,1 1 0 0 0,-1-1 0 0 0,0 1 0 0 0,1 7 3 0 0,3 25-13 0 0,3-16-13 0 0,15 18 14 0 0,-20-33 8 0 0,0 0 0 0 0,0 0-1 0 0,1 1 1 0 0,-1-1 0 0 0,0 0 0 0 0,1-1 0 0 0,0 1 0 0 0,-1 0-1 0 0,1 0 1 0 0,0-1 0 0 0,0 1 0 0 0,0-1 0 0 0,0 1 0 0 0,0-1-1 0 0,4 2 1 0 0,1 1-5 0 0,3 2-10 0 0,0 0 0 0 0,1 0 0 0 0,-1-1 0 0 0,1 0 0 0 0,0-1 0 0 0,0 0 0 0 0,1-1 0 0 0,-1 0 0 0 0,1 0 0 0 0,16 0 0 0 0,2 1 2 0 0,-22-4 54 0 0,-1 1 22 0 0,23 4 17 0 0,-22-4 786 0 0,-27 3-814 0 0,-58 10 4 0 0,75-14-52 0 0,1 0-1 0 0,0 0 1 0 0,-1 1 0 0 0,1-1 0 0 0,-1 0 0 0 0,1 0 0 0 0,-1 1 0 0 0,1-1 0 0 0,0 1-1 0 0,-1-1 1 0 0,1 1 0 0 0,0 0 0 0 0,-1-1 0 0 0,1 1 0 0 0,-2 2 0 0 0,-4 4 12 0 0,1 0 0 0 0,0 1 0 0 0,1 0 0 0 0,-1 0 0 0 0,1 0 1 0 0,1 1-1 0 0,0 0 0 0 0,0 0 0 0 0,1 0 0 0 0,0 0 0 0 0,0 0 1 0 0,1 1-1 0 0,0 0 0 0 0,-1 15 0 0 0,-1 55 46 0 0,4-73-39 0 0,0 3 2 0 0,-1 30 8 0 0,1-30 6 0 0,-2-3 17 0 0,-3 20 14 0 0,4-21 20 0 0,-3 0 21 0 0,-11 19 13 0 0,11-19 3 0 0,4-6-118 0 0,-1 0 0 0 0,0 0 0 0 0,0 0-1 0 0,0 0 1 0 0,1 0 0 0 0,-1 1 0 0 0,0-1 0 0 0,0 0-1 0 0,0 0 1 0 0,1 0 0 0 0,-1 1 0 0 0,0-1-1 0 0,1 0 1 0 0,-1 1 0 0 0,0-1 0 0 0,0 1-1 0 0,1-1 1 0 0,-1 1 0 0 0,1-1 0 0 0,-1 1-1 0 0,1-1 1 0 0,-1 1 0 0 0,0 1 0 0 0,-1-1 4 0 0,1 1 0 0 0,0-1 1 0 0,0 1-1 0 0,-1-1 0 0 0,1 0 1 0 0,-1 0-1 0 0,0 0 0 0 0,1 0 1 0 0,-1 0-1 0 0,0 0 0 0 0,1 0 1 0 0,-1 0-1 0 0,0-1 0 0 0,-2 2 1 0 0,-73 18 374 0 0,63-18-303 0 0,1 0 0 0 0,-1-1 0 0 0,0-1 0 0 0,0 0 0 0 0,-22-3 0 0 0,23 2-100 0 0,1 1 25 0 0,-17-3 388 0 0,15 2-2531 0 0,-2 0-4687 0 0</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7:09.875"/>
    </inkml:context>
    <inkml:brush xml:id="br0">
      <inkml:brushProperty name="width" value="0.05" units="cm"/>
      <inkml:brushProperty name="height" value="0.05" units="cm"/>
    </inkml:brush>
  </inkml:definitions>
  <inkml:trace contextRef="#ctx0" brushRef="#br0">2260 2203 596 0 0,'0'0'4302'0'0,"18"9"-3923"0"0,99 44 333 0 0,-82-41-416 0 0,1-2 1 0 0,0-1-1 0 0,0-2 0 0 0,1-1 0 0 0,51 1 1 0 0,-37-3-114 0 0,43 3 200 0 0,1-5 1 0 0,170-18-1 0 0,178-64 330 0 0,-412 73-653 0 0,260-72 604 0 0,-214 53-507 0 0,28-9 90 0 0,171-82 1 0 0,-169 59-187 0 0,-3-5 0 0 0,155-122 0 0 0,-209 143-50 0 0,-3-3 0 0 0,-1-1 0 0 0,63-85 0 0 0,-48 35-4 0 0,-42 63 14 0 0,0-6-19 0 0,-9 7 0 0 0,-2 10 10 0 0,0 0-1 0 0,-1 0 0 0 0,-2 0 0 0 0,0-1 1 0 0,-1 0-1 0 0,1-28 0 0 0,-3 23 6 0 0,-2 21-3 0 0,-1-3 2 0 0,-18-128 86 0 0,17 131-90 0 0,0-1-6 0 0,0-2-2 0 0,-4-20-4 0 0,0 19 2 0 0,0 1 1 0 0,-1 0 0 0 0,0 0 0 0 0,-13-12 0 0 0,4 5-19 0 0,0 0 1 0 0,-2 2-1 0 0,0 0 1 0 0,-1 1 0 0 0,0 1-1 0 0,-1 0 1 0 0,-34-15-1 0 0,-67-40-39 0 0,13 6 86 0 0,-4 5 0 0 0,-121-44 0 0 0,-226-40 32 0 0,426 132-48 0 0,-205-41 112 0 0,98 24 24 0 0,17 2 47 0 0,0 5-1 0 0,-1 6 1 0 0,-188 3 0 0 0,212 12-20 0 0,-245 16 261 0 0,208-4-326 0 0,-11 0 78 0 0,1 6 0 0 0,-155 42 1 0 0,139-31-83 0 0,115-24-73 0 0,-84 23 0 0 0,38-1-14 0 0,-55 19-42 0 0,-2 11-5 0 0,-152 65-75 0 0,237-93 56 0 0,1 3 1 0 0,-90 63 0 0 0,121-72 23 0 0,2 2 0 0 0,0 1 0 0 0,2 1 0 0 0,1 2 0 0 0,1 1 0 0 0,2 1 0 0 0,1 1 0 0 0,-31 56 0 0 0,42-62 0 0 0,1 1 0 0 0,1 0 1 0 0,2 0-1 0 0,1 1 0 0 0,1 0 0 0 0,2 0 0 0 0,0 1 1 0 0,3 0-1 0 0,0 0 0 0 0,2 0 0 0 0,1 1 1 0 0,6 39-1 0 0,2-20-65 0 0,1-1 0 0 0,2-1 1 0 0,3 0-1 0 0,2-1 0 0 0,2 0 0 0 0,2-1 1 0 0,33 57-1 0 0,-38-80 20 0 0,1 1 1 0 0,1-2 0 0 0,1 0-1 0 0,1-2 1 0 0,1 0-1 0 0,1-1 1 0 0,1 0-1 0 0,0-2 1 0 0,1-1-1 0 0,1-1 1 0 0,1-1-1 0 0,0-1 1 0 0,1-1 0 0 0,38 13-1 0 0,-18-13-4 0 0,0-2 0 0 0,0-2 0 0 0,1-2 1 0 0,-1-2-1 0 0,58-1 0 0 0,240-24-103 0 0,-331 19 170 0 0,523-55 139 0 0,206-37 238 0 0,-355 40-233 0 0,-311 43-752 0 0,114-33 1 0 0,-179 40 175 0 0,0-1 0 0 0,0 0 0 0 0,0-1-1 0 0,-1 0 1 0 0,18-12 0 0 0,-24 14-1096 0 0,0-1-984 0 0,13-15 192 0 0</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59.699"/>
    </inkml:context>
    <inkml:brush xml:id="br0">
      <inkml:brushProperty name="width" value="0.05" units="cm"/>
      <inkml:brushProperty name="height" value="0.05" units="cm"/>
    </inkml:brush>
  </inkml:definitions>
  <inkml:trace contextRef="#ctx0" brushRef="#br0">423 2150 44 0 0,'0'0'7382'0'0,"12"-2"-7297"0"0,38-4 6 0 0,-38 4 191 0 0,0 4-199 0 0,35 4 1 0 0,-36-5 86 0 0,0 0-82 0 0,89 2 180 0 0,-91-3-209 0 0,1 0-4 0 0,31 1-2 0 0,-30-1 12 0 0,0 1 1 0 0,16-1-38 0 0,15 0 102 0 0,70 9 1 0 0,-87-4-103 0 0,-19-4-4 0 0,3 0 10 0 0,30 5 4 0 0,-30-5-5 0 0,0 0-2 0 0,71 8 36 0 0,-74-8-46 0 0,2 0 10 0 0,23 3-6 0 0,-23-3-5 0 0,1 0-4 0 0,27 5 10 0 0,-27-4-6 0 0,-2-2-2 0 0,78 3 52 0 0,-76-2-50 0 0,2-1-7 0 0,51 4-2 0 0,-52-1 6 0 0,76 0 6 0 0,137-13 108 0 0,-185 7-104 0 0,-29 2 15 0 0,-2 0-21 0 0,22-3-6 0 0,-21 4 19 0 0,1-1-20 0 0,124-17 26 0 0,-125 17-33 0 0,2 0 0 0 0,240-26 119 0 0,-243 26-124 0 0,3 0 8 0 0,16-3 2 0 0,12-2 22 0 0,47-2-1 0 0,11 6 12 0 0,-86 1-31 0 0,0 0 4 0 0,30-1-6 0 0,21 4 6 0 0,-51-1-1 0 0,1-1 2 0 0,11 0-12 0 0,121 5 42 0 0,-89-2-45 0 0,33 3 20 0 0,-54-2-23 0 0,64 7 23 0 0,-30-6-36 0 0,30 0 65 0 0,-78-4-44 0 0,12 1-10 0 0,13-2-17 0 0,-10-4 19 0 0,62-2-18 0 0,-88 5 7 0 0,84-7-80 0 0,-81 7 66 0 0,88-7-170 0 0,5-3 31 0 0,-57 8 135 0 0,-37 2 28 0 0,-2 1-19 0 0,81-4-149 0 0,-79 4 128 0 0,-1 1 8 0 0,26 2 1 0 0,-26-3-1 0 0,-1 1 0 0 0,84 9-72 0 0,-82-8 80 0 0,81 8-29 0 0,-83-9 35 0 0,1 0 1 0 0,30 3 1 0 0,-29-3 1 0 0,0-1 5 0 0,30 2-4 0 0,-22-1 0 0 0,16 1-3 0 0,41 6-26 0 0,10-7 19 0 0,-75-2 13 0 0,1 1 4 0 0,79 2-5 0 0,-83-2 7 0 0,4 0 2 0 0,53-1 1 0 0,-26 4-4 0 0,-28-2 2 0 0,-1-1 6 0 0,28 0-4 0 0,-27 0 10 0 0,-1-1 1 0 0,49 0 52 0 0,-19-1-47 0 0,-29 2 12 0 0,-2 0-10 0 0,84 1 78 0 0,-90-1-91 0 0,0 1 0 0 0,1-1 0 0 0,-1 0 0 0 0,0 0-1 0 0,0 0 1 0 0,1 0 0 0 0,-1-1 0 0 0,0 1 0 0 0,0-1 0 0 0,1 1 0 0 0,-1-1 0 0 0,4-2 0 0 0,25-2 37 0 0,2 4-28 0 0,-24 1 9 0 0,-1-1-14 0 0,26-4-9 0 0,-25 4-10 0 0,-1 1 13 0 0,23-3-3 0 0,19-3-32 0 0,-42 5 45 0 0,2 0 9 0 0,75-8 8 0 0,-78 8-8 0 0,1 0 0 0 0,81-12 41 0 0,-79 12-63 0 0,30-4 12 0 0,-33 4 1 0 0,0 0 2 0 0,22-4-5 0 0,-22 4 3 0 0,0 0-9 0 0,25-3 6 0 0,-18 1 0 0 0,13-5-2 0 0,-21 6-2 0 0,20-1 5 0 0,7-5-2 0 0,1 2-13 0 0,-17 3 8 0 0,15-4-4 0 0,34-5 18 0 0,25 6 37 0 0,22 9-16 0 0,-17-4 588 0 0,-87-1-543 0 0,17-4-41 0 0,-20 3-35 0 0,1 1 27 0 0,0 0-16 0 0,23-10 0 0 0,-15 7-7 0 0,70-18 41 0 0,-18 0 42 0 0,-61 20-66 0 0,-4 3-24 0 0,1 0 0 0 0,-1 0-1 0 0,0-1 1 0 0,0 1 0 0 0,0-1 0 0 0,0 0 0 0 0,0 1 0 0 0,0-1 0 0 0,0 0 0 0 0,-1 0 0 0 0,4-2 0 0 0,0 0 3 0 0,2 0 14 0 0,-1-1-3 0 0,82-52 66 0 0,-83 52-63 0 0,-1-1-1 0 0,36-48 1 0 0,-36 48-22 0 0,0-2 4 0 0,41-69-2 0 0,-24 25-43 0 0,-1 0 0 0 0,21-92-1 0 0,-35 116 13 0 0,2-54 0 0 0,-4 37 11 0 0,-2 36 17 0 0,-1-31-18 0 0,-7-58-12 0 0,6 94 31 0 0,0 0 0 0 0,0 0-1 0 0,0 0 1 0 0,-1 0 0 0 0,1-1 0 0 0,-1 1 0 0 0,0 0-1 0 0,1 0 1 0 0,-1 0 0 0 0,-3-4 0 0 0,-6-20-20 0 0,-3-5-16 0 0,-33-55 1 0 0,14 43 91 0 0,-2 2 0 0 0,-2 2 0 0 0,-80-70 0 0 0,83 85-90 0 0,0 2 0 0 0,-2 1 0 0 0,-1 1-1 0 0,0 3 1 0 0,-42-16 0 0 0,-479-161-319 0 0,470 166 320 0 0,-155-41-39 0 0,99 35 71 0 0,46 16-18 0 0,57 13 15 0 0,-50-8-23 0 0,-143-21-20 0 0,16 0-96 0 0,129 19 79 0 0,-477-76-406 0 0,-158 13 152 0 0,134 71 278 0 0,388 17 40 0 0,164-6 17 0 0,-381 52 257 0 0,-111 84 347 0 0,455-113-454 0 0,2 1-10 0 0,1 3 0 0 0,2 3 0 0 0,1 2 0 0 0,-104 74 0 0 0,27 6-106 0 0,56-33-72 0 0,-27 22-22 0 0,64-60-36 0 0,-80 88 1 0 0,82-84 3 0 0,7 12 41 0 0,-73 137-155 0 0,100-169 165 0 0,6-3 8 0 0,-50 109-82 0 0,61-124 85 0 0,-2 1 9 0 0,5 36-31 0 0,1-21 14 0 0,2 0 0 0 0,1 0 0 0 0,1-1 1 0 0,22 42-1 0 0,-15-40 4 0 0,1-1 1 0 0,2 0 0 0 0,0-2 0 0 0,2 0-1 0 0,0-1 1 0 0,2-1 0 0 0,0-1 0 0 0,2-2 0 0 0,0 0-1 0 0,1-1 1 0 0,47 23 0 0 0,2-4 45 0 0,1-4 0 0 0,2-4-1 0 0,103 26 1 0 0,110 30 97 0 0,-195-65-16 0 0,169 16 0 0 0,-159-25-30 0 0,141 2 86 0 0,-241-13-157 0 0,267 9 168 0 0,-266-8-141 0 0,3-1-24 0 0,133-5 375 0 0,-135 4-380 0 0,0 3-242 0 0,23 7 240 0 0,-23-7-1 0 0,-1-1 4 0 0,40 10-1 0 0,45 10 8 0 0,-46-14 1 0 0,-35-7-12 0 0,-6-1-1 0 0,-1 1 0 0 0,1 0-1 0 0,-1 0 1 0 0,1 1 0 0 0,-1-1 0 0 0,0 1-1 0 0,1 0 1 0 0,7 3 0 0 0,8 1 0 0 0,10 3 4 0 0,0-2 0 0 0,0-1-1 0 0,0-1 1 0 0,33-1 0 0 0,57 5 11 0 0,113 7 31 0 0,-218-14-40 0 0,46-1 19 0 0,38-5-18 0 0,181-19 6 0 0,-154 9 61 0 0,-44 8-8 0 0,163-14 582 0 0,-237 20 242 0 0,102 0-646 0 0,-66 3-287 0 0,-35-2 0 0 0</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14.466"/>
    </inkml:context>
    <inkml:brush xml:id="br0">
      <inkml:brushProperty name="width" value="0.05" units="cm"/>
      <inkml:brushProperty name="height" value="0.05" units="cm"/>
    </inkml:brush>
  </inkml:definitions>
  <inkml:trace contextRef="#ctx0" brushRef="#br0">2302 1785 120 0 0,'0'0'8094'0'0,"21"-2"-8013"0"0,94-5 118 0 0,63-2 264 0 0,-90 5-244 0 0,-54 6-122 0 0,-1-4-4 0 0,60-4 67 0 0,120 17 173 0 0,-35-3-160 0 0,-59-1-3 0 0,112-16 82 0 0,-97 7-100 0 0,-85 0-93 0 0,56 5 0 0 0,-85 0-39 0 0,11-2-5 0 0,4-2 24 0 0,29 0 18 0 0,100 10 57 0 0,25-5-11 0 0,24 1 3 0 0,-196-3-95 0 0,13 2 6 0 0,56 2 0 0 0,-34 0 10 0 0,81 22 31 0 0,-26-8-46 0 0,4-1-16 0 0,92 17 0 0 0,-54-6 16 0 0,11-3 25 0 0,-71-12-9 0 0,0-1-19 0 0,52 11 19 0 0,29 2 39 0 0,13-3 18 0 0,-174-22-80 0 0,235 33 232 0 0,-153-28-168 0 0,26-5-10 0 0,-63-4-33 0 0,70-11 0 0 0,-90 9-22 0 0,87-13 19 0 0,158-44 1 0 0,-139 26-28 0 0,-5-1 10 0 0,426-69-45 0 0,-534 100 30 0 0,67-5-21 0 0,40 2-14 0 0,254-7-335 0 0,-384 15 374 0 0,0 1 1 0 0,0-1 0 0 0,0 0-1 0 0,-1 0 1 0 0,1-1 0 0 0,0 1 0 0 0,0-1-1 0 0,6-2 1 0 0,31-4-39 0 0,-15 5 38 0 0,-1-2 1 0 0,1-1 0 0 0,-1 0 0 0 0,47-19-1 0 0,-65 21 25 0 0,-1-2-1 0 0,31-31 1 0 0,22-45 28 0 0,-7 6 10 0 0,-36 52-55 0 0,3-1-5 0 0,-10 12 6 0 0,14-18 5 0 0,-6 7 7 0 0,-16 21-16 0 0,1 0 1 0 0,-1 0-1 0 0,0 0 0 0 0,0 0 1 0 0,0 0-1 0 0,0 0 1 0 0,0 0-1 0 0,0 0 0 0 0,-1-1 1 0 0,1 1-1 0 0,-1 0 0 0 0,1 0 1 0 0,-1-1-1 0 0,0-2 0 0 0,1-2 0 0 0,1 0 2 0 0,-4-2-6 0 0,2 0 3 0 0,0 6 1 0 0,0 0 0 0 0,0 0-1 0 0,-1 0 1 0 0,1 1-1 0 0,-1-1 1 0 0,1 0-1 0 0,-1 0 1 0 0,0 1 0 0 0,0-1-1 0 0,0 0 1 0 0,-1 1-1 0 0,1-1 1 0 0,-1 1-1 0 0,-2-5 1 0 0,-10-12 15 0 0,-1 0 0 0 0,-1 2 1 0 0,0-1-1 0 0,-1 2 0 0 0,-1 0 0 0 0,-37-25 0 0 0,-137-73 311 0 0,140 86-266 0 0,-118-52 151 0 0,101 49-147 0 0,21 11-20 0 0,-25-11 109 0 0,-148-42 0 0 0,-83 3 138 0 0,-8 9 131 0 0,14 5 125 0 0,133 42-250 0 0,57 11-184 0 0,0 4-1 0 0,-107 17 1 0 0,154-10-136 0 0,20-2-17 0 0,-54 0 0 0 0,39-1 3 0 0,44-3 26 0 0,0-1-1 0 0,0-1 1 0 0,0 1 0 0 0,-15-3 0 0 0,-40-3-43 0 0,-110-21-46 0 0,-393-114-196 0 0,229 66 163 0 0,41 13 33 0 0,84 15 60 0 0,84 21 13 0 0,-4-3 17 0 0,0 0-7 0 0,-409-76 67 0 0,330 67-13 0 0,-189-21 21 0 0,277 47-45 0 0,41 3-5 0 0,-173 5 1 0 0,-117 44 28 0 0,274-24 1 0 0,-163 50-1 0 0,-304 147-103 0 0,493-178-81 0 0,-93 29 0 0 0,30-27 69 0 0,-309 110-69 0 0,233-72 76 0 0,117-45 44 0 0,42-14 36 0 0,-100 45 1 0 0,129-53 27 0 0,-5-2-16 0 0,-12 9 15 0 0,-3 4-38 0 0,40-14 0 0 0,2 0-1 0 0,-1-2 2 0 0,3 1-3 0 0,1 0 4 0 0,-1-1 0 0 0,1 1 0 0 0,0 1 1 0 0,1-1-1 0 0,-1 0 0 0 0,1 0 0 0 0,0 1 0 0 0,1-1 1 0 0,-1 0-1 0 0,1 11 0 0 0,1-7 6 0 0,5 1 5 0 0,14 18-14 0 0,2-1 0 0 0,1-1 0 0 0,1 0 0 0 0,53 42 0 0 0,15-5 46 0 0,2-4-1 0 0,2-5 1 0 0,3-3-1 0 0,2-5 1 0 0,2-5-1 0 0,211 56 1 0 0,-193-67 7 0 0,1-5 1 0 0,1-6-1 0 0,0-4 1 0 0,128-4-1 0 0,51-5-5 0 0,5-8-22 0 0,186-12 61 0 0,-477 12-66 0 0,0 0 0 0 0,0 2 0 0 0,30 1 0 0 0,19 4 118 0 0,360 3 881 0 0,-210 0-792 0 0,-92-3-139 0 0,68-2 56 0 0,32 0-18 0 0,-51 2-54 0 0,29 5-4 0 0,-162-8-29 0 0,63 13-1 0 0,-50-6-18 0 0,-36-8-1 0 0,7 1-9 0 0,41 2 9 0 0,-31 1-6 0 0,50 6 27 0 0,-37-2-3 0 0,-38-8 36 0 0,0 0-47 0 0,6 2-538 0 0,27 4 1333 0 0,-27-5-4192 0 0,0-2-3564 0 0</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19.203"/>
    </inkml:context>
    <inkml:brush xml:id="br0">
      <inkml:brushProperty name="width" value="0.05" units="cm"/>
      <inkml:brushProperty name="height" value="0.05" units="cm"/>
    </inkml:brush>
  </inkml:definitions>
  <inkml:trace contextRef="#ctx0" brushRef="#br0">1 282 192 0 0,'0'0'584'0'0,"9"-4"-304"0"0,26-15-9 0 0,-26 15 430 0 0,-3 1-505 0 0,16-9-14 0 0,-17 9 660 0 0,1 0-737 0 0,17-9-11 0 0,-18 10 4674 0 0,3-1-4684 0 0,21-7-7 0 0,-22 8-8 0 0,1 1-15 0 0,127-6 242 0 0,-125 6-220 0 0,2 1 6 0 0,56 1 103 0 0,-7 0-11 0 0,277-3 660 0 0,-89-12-465 0 0,28 0-81 0 0,-247 16-246 0 0,0-2 0 0 0,52-7 0 0 0,-71 6-30 0 0,47-7 60 0 0,-24 5-27 0 0,51-1 0 0 0,95-5 180 0 0,-119 6-127 0 0,221-18 170 0 0,-211 17-242 0 0,91-9 13 0 0,16-3 80 0 0,56 2 27 0 0,-65 3-73 0 0,-41 5-31 0 0,-60 1-27 0 0,-6 0 0 0 0,158-9-20 0 0,-89 9-5 0 0,-79 1 7 0 0,70-9-34 0 0,-90 13 28 0 0,63-3 23 0 0,-321 26-685 0 0,-59 23 245 0 0,-102 15-40 0 0,310-51 432 0 0,-150 18-111 0 0,45-18-26 0 0,55-3 28 0 0,-202 9-144 0 0,102 3 20 0 0,191-16 250 0 0,-296 17-266 0 0,257-23 230 0 0,-62 5 13 0 0,19 5 15 0 0,-145 5 36 0 0,-27-4 60 0 0,250-6-44 0 0,7-3-22 0 0,16 0-4 0 0,-15-2 2 0 0,24 3 14 0 0,-4-1-2 0 0,-39 1 17 0 0,-2 0 7 0 0,-52-6 1 0 0,128 14-37 0 0,-7-2-3 0 0,10 5 1 0 0,1-2-1 0 0,1-1 0 0 0,50 7 1 0 0,223 5 19 0 0,-121-11-4 0 0,48 3 5 0 0,133 10 101 0 0,1023 78 585 0 0,-638-50-956 0 0,-385-3 67 0 0,-359-46 176 0 0,5-2 14 0 0,-5 2 11 0 0,-5-1 93 0 0,-122 14-57 0 0,0-5 1 0 0,-196-12-1 0 0,-136-11 107 0 0,352 13-138 0 0,-550 26 253 0 0,398-10-177 0 0,-4 7-62 0 0,-56 2 98 0 0,-100-4 535 0 0,416-20-683 0 0,-1-1 1 0 0,1 1-1 0 0,0 0 0 0 0,-1 0 0 0 0,1 1 1 0 0,-1-1-1 0 0,1 0 0 0 0,-1 0 0 0 0,1 1 1 0 0,-1-1-1 0 0,1 1 0 0 0,-1-1 0 0 0,1 1 1 0 0,0-1-1 0 0,0 1 0 0 0,-1 0 1 0 0,1 0-1 0 0,0 0 0 0 0,-2 1 0 0 0,3-1 7 0 0,0 0 0 0 0,0-1-1 0 0,0 1 1 0 0,0 0 0 0 0,0 0 0 0 0,0-1-1 0 0,0 1 1 0 0,0 0 0 0 0,1 0 0 0 0,-1-1-1 0 0,0 1 1 0 0,0 0 0 0 0,1-1-1 0 0,-1 1 1 0 0,0 0 0 0 0,1-1 0 0 0,-1 1-1 0 0,1 0 1 0 0,-1-1 0 0 0,1 1-1 0 0,-1-1 1 0 0,1 1 0 0 0,-1-1 0 0 0,1 1-1 0 0,1 0 1 0 0,4 4-13 0 0,0 0-1 0 0,1-1 0 0 0,0 0 1 0 0,0 0-1 0 0,14 6 1 0 0,11 0-13 0 0,1-2 1 0 0,1-1-1 0 0,56 4 1 0 0,111-4-95 0 0,-61-3 8 0 0,218 10-77 0 0,457-17 372 0 0,-412-10-17 0 0,16 20 23 0 0,-380-9-347 0 0,-38-3-401 0 0,-17-5 112 0 0,14 9 176 0 0,0 0 1 0 0,0 0 0 0 0,1 0-1 0 0,-1 0 1 0 0,0 0 0 0 0,1 0 0 0 0,-1 0-1 0 0,1-1 1 0 0,-1 1 0 0 0,1 0 0 0 0,0-1-1 0 0,-1 0 1 0 0,0-2 0 0 0,-2-1-1357 0 0,-2-5-808 0 0</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29.054"/>
    </inkml:context>
    <inkml:brush xml:id="br0">
      <inkml:brushProperty name="width" value="0.05" units="cm"/>
      <inkml:brushProperty name="height" value="0.05" units="cm"/>
    </inkml:brush>
  </inkml:definitions>
  <inkml:trace contextRef="#ctx0" brushRef="#br0">0 496 120 0 0,'20'16'2000'0'0,"30"-3"-795"0"0,0-2-1 0 0,1-2 0 0 0,70 3 1 0 0,-20-2-590 0 0,239 18 1385 0 0,-260-16-1480 0 0,132 38 0 0 0,-66-13-431 0 0,-36-12-37 0 0,213 44 242 0 0,40-16 224 0 0,-65-18 62 0 0,277 98-486 0 0,-360-61-177 0 0,-98-31-2 0 0,29 17-103 0 0,-93-35 124 0 0,1-3-1 0 0,61 15 0 0 0,-67-24 37 0 0,-1-3 0 0 0,2-1 0 0 0,-1-3 0 0 0,1-2 1 0 0,-1-1-1 0 0,70-10 0 0 0,-87 6 19 0 0,-1-2 0 0 0,0-1 0 0 0,0-1 0 0 0,44-18 0 0 0,-7-5-120 0 0,-1-3-1 0 0,-2-3 0 0 0,76-56 0 0 0,-135 88 113 0 0,0 0 0 0 0,-1 0 0 0 0,1-1 0 0 0,-1 0 0 0 0,0 0 0 0 0,0 0 0 0 0,-1 0 0 0 0,1-1 0 0 0,2-7 0 0 0,-3 8 4 0 0,-3 2 10 0 0,0 1 0 0 0,0 0 0 0 0,0 0 0 0 0,0 0 0 0 0,-1 0 0 0 0,1 0 0 0 0,-1 0 0 0 0,1 0-1 0 0,-1 0 1 0 0,0 0 0 0 0,0 0 0 0 0,0 0 0 0 0,0 0 0 0 0,-3-3 0 0 0,-2-6-2 0 0,2 4 6 0 0,0 0 0 0 0,-1 0-1 0 0,0 0 1 0 0,0 1 0 0 0,0 0 0 0 0,-1 0-1 0 0,0 1 1 0 0,0-1 0 0 0,-1 1 0 0 0,1 1 0 0 0,-1-1-1 0 0,0 1 1 0 0,0 0 0 0 0,-10-3 0 0 0,-18-8 9 0 0,-61-17 0 0 0,85 28-10 0 0,-132-37 42 0 0,0 7 0 0 0,-210-23 0 0 0,146 28 21 0 0,-45-2-36 0 0,-127-30-64 0 0,295 48 25 0 0,-74-17 68 0 0,157 30-64 0 0,7 6 147 0 0,24 8-99 0 0,38 14-3 0 0,38 4 96 0 0,2-5 0 0 0,118 14 0 0 0,231 7 136 0 0,67-23-64 0 0,-507-25-201 0 0,419-7 136 0 0,-302 2-122 0 0,91 2 19 0 0,-224 3-39 0 0,-1 0 1 0 0,0 1 0 0 0,1-1 0 0 0,-1 0-1 0 0,1 0 1 0 0,-1 0 0 0 0,0 0-1 0 0,1 0 1 0 0,-1 0 0 0 0,0 0 0 0 0,1 0-1 0 0,-1 0 1 0 0,1 0 0 0 0,-1 0-1 0 0,0 0 1 0 0,1 0 0 0 0,-1 0-1 0 0,0 0 1 0 0,1 0 0 0 0,-1 0 0 0 0,1-1-1 0 0,-1 1 1 0 0,0 0 0 0 0,1 0-1 0 0,-1 0 1 0 0,0-1 0 0 0,1 1 0 0 0,-1 0-1 0 0,0 0 1 0 0,0-1 0 0 0,1 1-1 0 0,-1 0 1 0 0,0-1 0 0 0,0 1-1 0 0,0 0 1 0 0,1-1 0 0 0,-1 1 0 0 0,0 0-1 0 0,0-1 1 0 0,0 1 0 0 0,0 0-1 0 0,0-1 1 0 0,1 1 0 0 0,-1 0 0 0 0,0-1-1 0 0,0 1 1 0 0,0-1 0 0 0,0 1-1 0 0,0 0 1 0 0,0-1 0 0 0,0 1-1 0 0,-1-1 1 0 0,1 1 0 0 0,0 0 0 0 0,0-1-1 0 0,0 1 1 0 0,0 0 0 0 0,0-1-1 0 0,-1 1 1 0 0,1 0 0 0 0,0-1 0 0 0,0 1-1 0 0,0 0 1 0 0,-1-1 0 0 0,1 1-1 0 0,0 0 1 0 0,-1 0 0 0 0,1-1-1 0 0,-1 1 1 0 0,-25-25-14 0 0,5 11 7 0 0,-1 2 0 0 0,0 0 0 0 0,0 1 1 0 0,-1 1-1 0 0,-34-9 0 0 0,-126-24-5 0 0,105 27-12 0 0,-322-39-321 0 0,347 50 282 0 0,-207 0-196 0 0,62 5 155 0 0,-296-46-16 0 0,162-11 120 0 0,250 43-24 0 0,-71-16 258 0 0,150 30-47 0 0,3-1-81 0 0,0 1-100 0 0,-1-1 1 0 0,1 1-1 0 0,0 0 0 0 0,0 0 1 0 0,0 0-1 0 0,-1-1 0 0 0,1 1 1 0 0,0 0-1 0 0,0 0 0 0 0,0 0 1 0 0,0-1-1 0 0,0 1 0 0 0,0 0 1 0 0,-1 0-1 0 0,1-1 0 0 0,0 1 1 0 0,0 0-1 0 0,0-1 0 0 0,0 1 1 0 0,0 0-1 0 0,0 0 0 0 0,0-1 1 0 0,0 1-1 0 0,0 0 0 0 0,0 0 1 0 0,0-1-1 0 0,0 1 0 0 0,0 0 1 0 0,1-1-1 0 0,-1 1 0 0 0,0 0 1 0 0,0 0-1 0 0,0-1 0 0 0,0 1 1 0 0,0 0-1 0 0,0 0 0 0 0,1 0 1 0 0,-1-1-1 0 0,0 1 0 0 0,0 0 1 0 0,0 0-1 0 0,1 0 0 0 0,-1-1 1 0 0,11-5 36 0 0,0 1 0 0 0,1 0 0 0 0,-1 1-1 0 0,1 0 1 0 0,0 1 0 0 0,0 0 0 0 0,1 1 0 0 0,15-2 0 0 0,108-1 134 0 0,-133 5-172 0 0,89 3 94 0 0,-1 4 0 0 0,101 21 0 0 0,176 54 8 0 0,-116-23-84 0 0,-120-32 21 0 0,223 18 1 0 0,-273-36 26 0 0,-81-9-62 0 0,7 1 17 0 0,-8-1-27 0 0,0 0-1 0 0,0 0 1 0 0,0-1-1 0 0,0 1 1 0 0,0 0-1 0 0,0 0 1 0 0,0 0-1 0 0,0 0 1 0 0,0 0-1 0 0,0 0 1 0 0,-1 0-1 0 0,1 0 1 0 0,0 0-1 0 0,0 0 1 0 0,0-1-1 0 0,0 1 1 0 0,0 0-1 0 0,0 0 1 0 0,0 0 0 0 0,0 0-1 0 0,0 0 1 0 0,0 0-1 0 0,0 0 1 0 0,0-1-1 0 0,0 1 1 0 0,0 0-1 0 0,0 0 1 0 0,0 0-1 0 0,0 0 1 0 0,0 0-1 0 0,0 0 1 0 0,0 0-1 0 0,1 0 1 0 0,-1-1-1 0 0,0 1 1 0 0,0 0 0 0 0,0 0-1 0 0,0 0 1 0 0,0 0-1 0 0,0 0 1 0 0,0 0-1 0 0,0 0 1 0 0,0 0-1 0 0,0 0 1 0 0,0 0-1 0 0,0 0 1 0 0,1 0-1 0 0,-1-1 1 0 0,0 1-1 0 0,0 0 1 0 0,0 0-1 0 0,0 0 1 0 0,0 0 0 0 0,0 0-1 0 0,0 0 1 0 0,0 0-1 0 0,1 0 1 0 0,-1 0-1 0 0,-19-11-6 0 0,-1 1 0 0 0,0 1 0 0 0,0 1-1 0 0,-1 0 1 0 0,0 2 0 0 0,0 0 0 0 0,-35-4 0 0 0,13 1 2 0 0,-569-94-114 0 0,33 7-280 0 0,415 64 240 0 0,-111-27-99 0 0,254 54 266 0 0,1-1 0 0 0,0 0 1 0 0,0-2-1 0 0,1-1 0 0 0,-20-11 1 0 0,36 18 17 0 0,1 1 0 0 0,0-1 0 0 0,-1 0 0 0 0,1 0 0 0 0,0 0 0 0 0,0-1 0 0 0,1 1 0 0 0,-1 0 0 0 0,0-1 0 0 0,1 1 0 0 0,-1-1 0 0 0,1 1 0 0 0,0-1 0 0 0,0 0 0 0 0,-1-5 0 0 0,2 7-18 0 0,1-1 0 0 0,-1 0 0 0 0,1 0 0 0 0,-1 1 0 0 0,1-1 0 0 0,0 0 0 0 0,0 1 0 0 0,0-1 0 0 0,0 1 0 0 0,0-1 0 0 0,0 1 0 0 0,0-1 0 0 0,1 1 0 0 0,-1 0 0 0 0,0-1 0 0 0,1 1 0 0 0,-1 0 0 0 0,1 0 0 0 0,0 0 0 0 0,-1 0 0 0 0,1 1 0 0 0,0-1 0 0 0,-1 0 0 0 0,1 1 0 0 0,0-1 0 0 0,3 0 0 0 0,56-10 59 0 0,-56 10-58 0 0,86-9 88 0 0,0 3-1 0 0,160 10 0 0 0,334 49 76 0 0,-362-26-104 0 0,-219-26-55 0 0,5 1-8 0 0,-7-1-23 0 0,-11 1-60 0 0,-509-12 220 0 0,277-1-96 0 0,-121-15 74 0 0,304 22-74 0 0,4 3 51 0 0,37 3-8987 0 0</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41.204"/>
    </inkml:context>
    <inkml:brush xml:id="br0">
      <inkml:brushProperty name="width" value="0.05" units="cm"/>
      <inkml:brushProperty name="height" value="0.05" units="cm"/>
    </inkml:brush>
  </inkml:definitions>
  <inkml:trace contextRef="#ctx0" brushRef="#br0">1 105 144 0 0,'0'0'535'0'0,"0"-26"3748"0"0,5 25-4157 0 0,0-1-1 0 0,1 1 1 0 0,-1 1 0 0 0,0-1 0 0 0,1 1-1 0 0,-1 0 1 0 0,0 0 0 0 0,1 0 0 0 0,-1 1-1 0 0,8 2 1 0 0,17-1 92 0 0,190 15 683 0 0,458-5 1539 0 0,-597-8-2105 0 0,0 2-1 0 0,135 31 0 0 0,151 61 20 0 0,-331-87-342 0 0,129 34 61 0 0,-348-87 127 0 0,-105-28-241 0 0,195 52 12 0 0,-389-65-156 0 0,429 76 157 0 0,-307-42 140 0 0,357 48-85 0 0,-57-7-90 0 0,59 8 26 0 0,6 2-31 0 0,7 3 75 0 0,1-1 1 0 0,-1 0-1 0 0,1-1 1 0 0,-1 0 0 0 0,1-1-1 0 0,15 1 1 0 0,90-1 172 0 0,-44-2-45 0 0,26 1 41 0 0,28 1 12 0 0,1 4 0 0 0,132 26 0 0 0,-8 33-22 0 0,-251-64-102 0 0,-8 0-46 0 0,-27 3-7 0 0,-1-2-1 0 0,1-1 0 0 0,0-1 0 0 0,-52-8 0 0 0,23 2-21 0 0,-334-59-32 0 0,194 26 94 0 0,72 9 62 0 0,-4 5 37 0 0,127 24-160 0 0,6 1-123 0 0,0 0 130 0 0,0 0 1 0 0,1 0-1 0 0,-1 0 0 0 0,0 0 1 0 0,0 0-1 0 0,1 0 0 0 0,-1 0 1 0 0,0 1-1 0 0,1-1 1 0 0,-1 0-1 0 0,0 1 0 0 0,1-1 1 0 0,-1 0-1 0 0,0 1 0 0 0,1-1 1 0 0,-1 1-1 0 0,1-1 1 0 0,-1 1-1 0 0,1-1 0 0 0,-1 1 1 0 0,1-1-1 0 0,-1 1 0 0 0,0 1 1 0 0,14 9-29 0 0,-3-5 28 0 0,14 8-19 0 0,1-1 0 0 0,0-2 0 0 0,1 0-1 0 0,41 11 1 0 0,-14-5-18 0 0,410 116-314 0 0,-414-122 312 0 0,-12-3-18 0 0,41 14-1 0 0,-76-21 118 0 0,-10-5-42 0 0,-39-12-8 0 0,-70-16 0 0 0,31 9 5 0 0,-101-29 49 0 0,-102-9 53 0 0,271 60-338 0 0,41 8 153 0 0,-12-4 86 0 0,382 122-173 0 0,-374-119 147 0 0,45 12-48 0 0,106 17-1 0 0,-86-21 66 0 0,-83-14 371 0 0,-5-5-335 0 0,-7-4-24 0 0,0 1-1 0 0,0 0 1 0 0,-1 1-1 0 0,0 0 1 0 0,0 0 0 0 0,-1 2-1 0 0,-21-8 1 0 0,-20-10 36 0 0,-1 2 11 0 0,-1 2 0 0 0,-114-24 0 0 0,4 3 69 0 0,149 38-426 0 0,30 14 225 0 0,34 16 9 0 0,10-4-34 0 0,1-3 0 0 0,0-2 0 0 0,84 16 0 0 0,-13-10-24 0 0,-96-25 344 0 0,-73-20-150 0 0,-1 1-1 0 0,0 3 1 0 0,-64-16-1 0 0,52 16-51 0 0,-69-10-8 0 0,62 19-1504 0 0,57 7 967 0 0,6 12-1917 0 0</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44.402"/>
    </inkml:context>
    <inkml:brush xml:id="br0">
      <inkml:brushProperty name="width" value="0.05" units="cm"/>
      <inkml:brushProperty name="height" value="0.05" units="cm"/>
    </inkml:brush>
  </inkml:definitions>
  <inkml:trace contextRef="#ctx0" brushRef="#br0">124 210 144 0 0,'0'0'3636'0'0,"-7"-7"-3536"0"0,-18-19-16 0 0,18 19 614 0 0,3 3-648 0 0,-13-14-22 0 0,12 14 1685 0 0,2-1-1613 0 0,-2-3 127 0 0,1-1-1 0 0,1 1 0 0 0,-1-1 0 0 0,-3-17 1 0 0,6 19 413 0 0,-1 1-512 0 0,-7-19 3 0 0,7 19 1151 0 0,-1 0-1116 0 0,-10-16 13 0 0,10 16 2378 0 0,20 21-2508 0 0,147 133 149 0 0,124 153 136 0 0,-166-170-251 0 0,-28-27-38 0 0,135 118 11 0 0,-224-218-62 0 0,0 2 2 0 0,19 16 6 0 0,-18-16 3 0 0,-2-3 2 0 0,12 11-4 0 0,-12-11 7 0 0,1 1-6 0 0,-4-3 51 0 0,0 0-10 0 0,1 1-1 0 0,-1-1 0 0 0,0 0 1 0 0,1 1-1 0 0,-1-1 1 0 0,1 0-1 0 0,-1 0 1 0 0,1 0-1 0 0,0 0 1 0 0,-1 0-1 0 0,1-1 1 0 0,3 2-1 0 0,0-15-7 0 0,-2 4-34 0 0,38-84 106 0 0,22-27-48 0 0,156-290 217 0 0,-143 263-122 0 0,-73 142-144 0 0,0-1-4 0 0,8-15 1 0 0,-8 15 25 0 0,1 1-28 0 0,10-15-3 0 0,-11 15 29 0 0</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46.116"/>
    </inkml:context>
    <inkml:brush xml:id="br0">
      <inkml:brushProperty name="width" value="0.05" units="cm"/>
      <inkml:brushProperty name="height" value="0.05" units="cm"/>
    </inkml:brush>
  </inkml:definitions>
  <inkml:trace contextRef="#ctx0" brushRef="#br0">7 161 484 0 0,'0'0'5625'0'0,"-1"-11"-5384"0"0,-3-34-30 0 0,3 33 2728 0 0,5 7-2849 0 0,13-17 0 0 0,-12 17 1465 0 0,-5 3-1549 0 0,1 0 0 0 0,-1 1-1 0 0,1-1 1 0 0,0 0 0 0 0,0 0-1 0 0,0 1 1 0 0,0-1 0 0 0,0 1 0 0 0,0-1-1 0 0,0 1 1 0 0,0-1 0 0 0,3-1 0 0 0,-2 1 5 0 0,1-3 933 0 0,1 0-934 0 0,9-15-7 0 0,-9 15 31 0 0,9 12-41 0 0,59 32 0 0 0,83 53-2 0 0,-137-81 4 0 0,-14-8-2 0 0,3 1 13 0 0,18 11-7 0 0,-18-12-14 0 0,-2 1 0 0 0,-3-3 10 0 0,-1 0 4 0 0,0-1-1 0 0,1 1 0 0 0,-1 0 1 0 0,1-1-1 0 0,-1 1 1 0 0,0 0-1 0 0,0 0 1 0 0,0 0-1 0 0,1 0 1 0 0,-1 0-1 0 0,0 0 1 0 0,0 0-1 0 0,0 0 1 0 0,0 1-1 0 0,-1-1 1 0 0,1 0-1 0 0,0 0 0 0 0,0 1 1 0 0,-1-1-1 0 0,1 1 1 0 0,-1-1-1 0 0,1 2 1 0 0,6 25 2 0 0,-6-21 10 0 0,-1-2-11 0 0,0-1 0 0 0,0 0 0 0 0,-1 0-1 0 0,0 1 1 0 0,0-1 0 0 0,0 0-1 0 0,0 0 1 0 0,-2 4 0 0 0,-1 3 1 0 0,1 0 10 0 0,1-3 4 0 0,-4 23 2 0 0,1-17 3 0 0,-22 37 23 0 0,21-45-35 0 0,3-1 15 0 0,2-3-20 0 0,0 0-1 0 0,0 0 1 0 0,0 0-1 0 0,0 0 0 0 0,0 0 1 0 0,-1 0-1 0 0,1-1 0 0 0,-1 1 1 0 0,1 0-1 0 0,-1-1 0 0 0,0 1 1 0 0,-1 1-1 0 0,2-3 1 0 0,-3 6 14 0 0,-2-2-2 0 0,-18 16 13 0 0,18-15-10 0 0,-2-1-10 0 0,-60 27-163 0 0,62-29-46 0 0,-3 0-109 0 0,-73 13-1484 0 0,74-14 777 0 0,-4-2-680 0 0,-33-4-1071 0 0,33 4 214 0 0</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47.707"/>
    </inkml:context>
    <inkml:brush xml:id="br0">
      <inkml:brushProperty name="width" value="0.05" units="cm"/>
      <inkml:brushProperty name="height" value="0.05" units="cm"/>
    </inkml:brush>
  </inkml:definitions>
  <inkml:trace contextRef="#ctx0" brushRef="#br0">2048 25 336 0 0,'0'0'8089'0'0,"-6"18"-7892"0"0,0 3-136 0 0,2-9 11 0 0,0 1-1 0 0,-1 0 0 0 0,-11 21 1 0 0,-6 7 310 0 0,-1-1 0 0 0,-51 65 1 0 0,71-101-325 0 0,-1 0-8 0 0,-2 2 37 0 0,-1-1 0 0 0,1-1 0 0 0,0 1 0 0 0,-1-1 0 0 0,0 0 0 0 0,0 0 0 0 0,0-1 0 0 0,-1 0 0 0 0,1 0 0 0 0,-1-1 0 0 0,0 0 0 0 0,-8 1 0 0 0,6-9-91 0 0,-30-18 7 0 0,26 14 1 0 0,-3-8-9 0 0,10 7 2 0 0,-7-16 16 0 0,12 21-8 0 0,0 1 0 0 0,0-1 0 0 0,0 0 1 0 0,1 0-1 0 0,0 0 0 0 0,0 0 0 0 0,0 0 0 0 0,1 0 0 0 0,0 0 0 0 0,0 0 1 0 0,2-10-1 0 0,-2 10-6 0 0,1-3 9 0 0,3 0 22 0 0,1-1-25 0 0,-2 1 9 0 0,1 1 0 0 0,0-1 1 0 0,0 1-1 0 0,1 1 0 0 0,0-1 0 0 0,0 0 0 0 0,1 1 1 0 0,0 0-1 0 0,0 1 0 0 0,1-1 0 0 0,0 1 0 0 0,0 1 1 0 0,0-1-1 0 0,1 1 0 0 0,0 0 0 0 0,9-4 0 0 0,53-18 30 0 0,-31 14-27 0 0,-32 10-14 0 0,2 3-5 0 0,2-2 2 0 0,34 0-15 0 0,-7 4 8 0 0,-29-2 17 0 0,-6 0-19 0 0,0 0 7 0 0,0 0 0 0 0,0 0 0 0 0,0 0-1 0 0,0 1 1 0 0,0-1 0 0 0,0 1 0 0 0,0 0 0 0 0,0 0 0 0 0,-1 0 0 0 0,5 2 0 0 0,9 4-25 0 0,9 4 17 0 0,-18-8 1 0 0,-2 1-17 0 0,17 12 19 0 0,-17-12 9 0 0,-2 1 3 0 0,9 14 0 0 0,-9-14 2 0 0,-3 4 3 0 0,-5 79 13 0 0,4-80-16 0 0,-1 1 3 0 0,-19 74 16 0 0,9-59-10 0 0,5-12-10 0 0,-2 3 1 0 0,0 0 1 0 0,0-1-1 0 0,-1 0 0 0 0,-1-1 1 0 0,-1 0-1 0 0,1 0 1 0 0,-17 12-1 0 0,18-18 6 0 0,-11 6 3 0 0,11-6 0 0 0,8-5-14 0 0,-1-1-1 0 0,0 1 0 0 0,0 0 1 0 0,1-1-1 0 0,-1 0 0 0 0,0 1 0 0 0,0-1 1 0 0,0 0-1 0 0,-1-1 0 0 0,1 1 1 0 0,0 0-1 0 0,-6-1 0 0 0,2 1 4 0 0,-19 3 5 0 0,-35 0-3 0 0,50-3 0 0 0,2-2-9 0 0,-27-1 7 0 0,-7-5 5 0 0,6-1-36 0 0,10 4 5 0 0,21 3 9 0 0,-2 0-19 0 0,-23-6 12 0 0,23 5 3 0 0,2-1-51 0 0,-18-11 42 0 0,18 10-14 0 0,-6-30-773 0 0,0 45 813 0 0,-2 2 5 0 0,-9 9 6 0 0,-2 0 1 0 0,0-2 0 0 0,-1 0 0 0 0,-1-2-1 0 0,0-1 1 0 0,-40 18 0 0 0,57-32-12 0 0,-10 6 21 0 0,0-2 1 0 0,-1-1 0 0 0,0 0-1 0 0,-36 4 1 0 0,22-9 16 0 0,26-1-1 0 0,-3-1 1 0 0,-86-11 70 0 0,91 10-83 0 0,-2-1 4 0 0,-25-10-6 0 0,25 9 2 0 0,4 0-4 0 0,-38-34 1 0 0,38 31-25 0 0,2 3-9 0 0,0-1 0 0 0,1 1 0 0 0,-1-1 0 0 0,1 0 0 0 0,0 0-1 0 0,0 0 1 0 0,0 0 0 0 0,1 0 0 0 0,0-1 0 0 0,0 1 0 0 0,-1-10 0 0 0,2 11 9 0 0,-1-7-28 0 0,0 0 1 0 0,0 0 0 0 0,1 1 0 0 0,1-1-1 0 0,0 0 1 0 0,0 0 0 0 0,5-16 0 0 0,-4 19 19 0 0,-2 1-7 0 0,1 0 1 0 0,1 1 0 0 0,-1-1 0 0 0,1 1 0 0 0,0-1-1 0 0,1 1 1 0 0,0 0 0 0 0,0 0 0 0 0,6-10-1 0 0,0 2-38 0 0,4-5-22 0 0,1 0-1 0 0,32-33 1 0 0,-35 40 24 0 0,-3 5 20 0 0,0 0-1 0 0,1 0 1 0 0,-1 1-1 0 0,1 0 1 0 0,11-5-1 0 0,-15 8 24 0 0,0 0-30 0 0,-2 3 34 0 0,-1 0 0 0 0,0 0 0 0 0,0 0 0 0 0,0-1 0 0 0,0 1 0 0 0,0 0 0 0 0,0-1 0 0 0,0 1 0 0 0,0-1 0 0 0,0 0-1 0 0,3-2 1 0 0,0 1-5 0 0,2 0-17 0 0,5 5-39 0 0,1 2 65 0 0,-9-3 2 0 0,0 0 1 0 0,1-1-1 0 0,-1 1 1 0 0,1-1-1 0 0,-1 0 1 0 0,1 0 0 0 0,0-1-1 0 0,7 1 1 0 0,-8 5 12 0 0,24 54 78 0 0,-26-54-59 0 0,-5 6 3 0 0,1 2-23 0 0,1-8-4 0 0,0 0 0 0 0,0 1 0 0 0,-1-1 0 0 0,0 0 0 0 0,0 0-1 0 0,-1 0 1 0 0,-4 8 0 0 0,-6 10 27 0 0,-1 1 1 0 0,-1-2-1 0 0,-1 0 0 0 0,-1 0 0 0 0,-25 23 0 0 0,0-3 104 0 0,-71 55 0 0 0,99-89-86 0 0,0 0 1 0 0,-1-1-1 0 0,0-1 0 0 0,0 0 0 0 0,-1-1 1 0 0,-30 7-1 0 0,26-7 32 0 0,4-2 61 0 0,0-2 1 0 0,0 0-1 0 0,-29 1 0 0 0,42-4-130 0 0,0 1-1 0 0,0 0 0 0 0,0-1 0 0 0,0 1 0 0 0,1-1 0 0 0,-1 0 0 0 0,0 0 0 0 0,0 0 0 0 0,1-1 0 0 0,-6-2 0 0 0,0 0 15 0 0,4 2-6 0 0,-1 0-1 0 0,0 0 0 0 0,1 0 1 0 0,-1-1-1 0 0,1 1 0 0 0,0-1 0 0 0,0 0 1 0 0,0-1-1 0 0,0 1 0 0 0,0-1 0 0 0,1 1 1 0 0,-1-1-1 0 0,-2-5 0 0 0,3 5-15 0 0,-2-3 10 0 0,0 1 1 0 0,1-1-1 0 0,-1 0 1 0 0,2 0-1 0 0,-1-1 1 0 0,-4-12-1 0 0,1 2 21 0 0,6 16-33 0 0,0 1 0 0 0,0-1 0 0 0,0 0 0 0 0,0 0 0 0 0,1 0-1 0 0,-1-1 1 0 0,1 1 0 0 0,-1 0 0 0 0,1 0 0 0 0,0 0-1 0 0,-1 0 1 0 0,1 0 0 0 0,1-3 0 0 0,-5-30 69 0 0,-31-76 238 0 0,32 106-257 0 0,2 5-54 0 0,1 0 1 0 0,-1 0-1 0 0,0 0 1 0 0,1 0-1 0 0,-1 0 1 0 0,1 0-1 0 0,-1 0 1 0 0,0-1-1 0 0,1 1 0 0 0,-1 0 1 0 0,1 0-1 0 0,-1 0 1 0 0,0-1-1 0 0,1 1 1 0 0,-1 0-1 0 0,1-1 1 0 0,-1 1-1 0 0,1 0 1 0 0,-1-1-1 0 0,1 1 0 0 0,-1-1 1 0 0,1 1-1 0 0,-1 0 1 0 0,1-1-1 0 0,0 0 1 0 0,-1 1-1 0 0,1-1 1 0 0,0 1-1 0 0,-1-2 1 0 0,1 1 0 0 0,-1 0 0 0 0,0 0 0 0 0,1 0 0 0 0,-1 0 0 0 0,0 1 0 0 0,0-1 0 0 0,1 0 0 0 0,-1 0 0 0 0,0 0 0 0 0,0 1 0 0 0,0-1 0 0 0,0 0 0 0 0,0 1 0 0 0,0-1 0 0 0,0 1 0 0 0,0-1 0 0 0,0 1 0 0 0,0 0 0 0 0,0-1 0 0 0,-1 1 0 0 0,1 0 0 0 0,0 0 0 0 0,0 0 0 0 0,0 0 0 0 0,0 0 0 0 0,-1 0 0 0 0,1 0 0 0 0,-2 0 0 0 0,-6-2 19 0 0,5 2-14 0 0,1-1 0 0 0,0 0 0 0 0,0 1 0 0 0,0 0 0 0 0,0 0 0 0 0,0 0 0 0 0,-1 0 0 0 0,1 0 0 0 0,0 1 0 0 0,0-1 1 0 0,0 1-1 0 0,0 0 0 0 0,0 0 0 0 0,0 0 0 0 0,-3 2 0 0 0,-32 12 24 0 0,2 3-1 0 0,0 1 1 0 0,1 1-1 0 0,1 2 1 0 0,1 2 0 0 0,-55 50-1 0 0,79-65-96 0 0,1 0 0 0 0,0 0 0 0 0,-11 19 0 0 0,7-10-125 0 0,9-14-73 0 0,0 1-85 0 0,-7 15-98 0 0,8-15-113 0 0</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48.296"/>
    </inkml:context>
    <inkml:brush xml:id="br0">
      <inkml:brushProperty name="width" value="0.05" units="cm"/>
      <inkml:brushProperty name="height" value="0.05" units="cm"/>
    </inkml:brush>
  </inkml:definitions>
  <inkml:trace contextRef="#ctx0" brushRef="#br0">1 334 476 0 0,'0'0'2410'0'0,"4"-9"-1754"0"0,16-28-65 0 0,-20 36-552 0 0,1 0 1 0 0,0-1-1 0 0,-1 1 0 0 0,1-1 1 0 0,0 1-1 0 0,0 0 1 0 0,-1 0-1 0 0,1-1 0 0 0,0 1 1 0 0,0 0-1 0 0,1 0 0 0 0,-1 0 1 0 0,0 0-1 0 0,0 0 0 0 0,0 0 1 0 0,1 0-1 0 0,-1 1 0 0 0,0-1 1 0 0,1 0-1 0 0,-1 1 0 0 0,2-1 1 0 0,2-1 103 0 0,-1-1 282 0 0,-2 1-380 0 0,0-1-1 0 0,-1 1 0 0 0,1 0 1 0 0,0 0-1 0 0,0 0 0 0 0,0 1 1 0 0,0-1-1 0 0,0 0 1 0 0,0 1-1 0 0,1-1 0 0 0,-1 1 1 0 0,4-2-1 0 0,0 0 45 0 0,26-19 291 0 0,-26 19-304 0 0,1 1-64 0 0,22-6-53 0 0,-22 6-67 0 0,1-1-55 0 0,64-16-1077 0 0,-65 17 997 0 0,0 0-185 0 0,23-5 258 0 0,-23 5 22 0 0,0 0-13 0 0,19-9 175 0 0,-19 8 43 0 0,-1-1 65 0 0,19-11 37 0 0,-19 12 36 0 0,0-1 36 0 0,18-11 29 0 0,-19 11 29 0 0,2 1 27 0 0,19-13 13 0 0,-20 13 14 0 0,0 0 10 0 0,56-26 1021 0 0,-55 27-1049 0 0,1-1-20 0 0,65-18 437 0 0,-67 20-533 0 0,4 0 12 0 0,73-10 214 0 0,-77 11-397 0 0,5-1-120 0 0,29-3-17 0 0,-30 3-50 0 0,-8 2-86 0 0,1 0 199 0 0,-1 0 0 0 0,1-1 0 0 0,-1 1 0 0 0,1-1 0 0 0,-1 0 0 0 0,1 1 0 0 0,0-1 0 0 0,-1 0 0 0 0,1-1 0 0 0,-1 1 0 0 0,4-1 1 0 0,0 0-63 0 0,3 2-283 0 0</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48.684"/>
    </inkml:context>
    <inkml:brush xml:id="br0">
      <inkml:brushProperty name="width" value="0.05" units="cm"/>
      <inkml:brushProperty name="height" value="0.05" units="cm"/>
    </inkml:brush>
  </inkml:definitions>
  <inkml:trace contextRef="#ctx0" brushRef="#br0">0 158 112 0 0,'0'0'688'0'0,"78"-19"-64"0"0,-43 9 416 0 0,40-5-628 0 0,-36 4-60 0 0,3-1-116 0 0,21 1-64 0 0,-4 1-96 0 0,8-6-64 0 0,-9 2-132 0 0,1 3-96 0 0,-21 0-96 0 0,22 2-204 0 0,-23 0-552 0 0</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49.861"/>
    </inkml:context>
    <inkml:brush xml:id="br0">
      <inkml:brushProperty name="width" value="0.05" units="cm"/>
      <inkml:brushProperty name="height" value="0.05" units="cm"/>
    </inkml:brush>
  </inkml:definitions>
  <inkml:trace contextRef="#ctx0" brushRef="#br0">1 105 460 0 0,'0'0'6311'0'0,"23"1"-6144"0"0,68 1 2 0 0,-69-2-6 0 0,-11 0-14 0 0,37-1 254 0 0,86 10 0 0 0,-126-8-299 0 0,2-2-45 0 0,-4 1-43 0 0,-1 0 0 0 0,1 0 0 0 0,0 0 1 0 0,-1 1-1 0 0,1 0 0 0 0,6 1 0 0 0,8 2 64 0 0,34 6 439 0 0,-53-11-224 0 0,-11-2-20 0 0,-67-16-55 0 0,-36-3-139 0 0,105 21-12 0 0,1 0-31 0 0,-7-3-37 0 0,9 3 24 0 0,14 3 106 0 0,91 19-128 0 0,98 3 39 0 0,-182-22-40 0 0,-6-1 9 0 0,0-2-1 0 0,32 0-4 0 0,-31 1 113 0 0,-4-1-76 0 0,25-3-6 0 0,-24 4 145 0 0,-27-10-164 0 0,-58-29-3 0 0,73 36-12 0 0,-1 0 0 0 0,0 0 0 0 0,0 1 0 0 0,0-1 0 0 0,0 1 0 0 0,0 1 0 0 0,0-1 0 0 0,-6-1 0 0 0,-21-3 6 0 0,-82-22 50 0 0,107 27-59 0 0,-1-1 4 0 0,-27-7 0 0 0,26 7 6 0 0,3 0-78 0 0,1-1-68 0 0,24 8 104 0 0,36 10 51 0 0,-49-14-30 0 0,24 5-1 0 0,9-4 10 0 0,-20-2 14 0 0,0 0 0 0 0,0-1 0 0 0,31-6 0 0 0,-47 7-16 0 0,6-2 142 0 0,-4-1-148 0 0,13-10-18 0 0,-13 10-15 0 0</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06.103"/>
    </inkml:context>
    <inkml:brush xml:id="br0">
      <inkml:brushProperty name="width" value="0.05" units="cm"/>
      <inkml:brushProperty name="height" value="0.05" units="cm"/>
    </inkml:brush>
  </inkml:definitions>
  <inkml:trace contextRef="#ctx0" brushRef="#br0">1197 2432 300 0 0,'0'0'403'0'0,"12"3"-11"0"0,199 35 2200 0 0,-117-26-2050 0 0,260 25 1031 0 0,-240-34-1014 0 0,-43-2-271 0 0,-1-2-32 0 0,-5 2-6 0 0,115-5 122 0 0,57-14 226 0 0,-2-6 232 0 0,270-41 1019 0 0,-407 49-1629 0 0,-49 9-105 0 0,0-1 1 0 0,52-18-1 0 0,12-1 61 0 0,-12-5 74 0 0,314-155 298 0 0,-398 178-531 0 0,-1-1 0 0 0,1-1-1 0 0,-2 0 1 0 0,1-1-1 0 0,20-22 1 0 0,14-14 16 0 0,-41 38-24 0 0,11-19 3 0 0,4-4-15 0 0,-1-1-9 0 0,0-2 9 0 0,29-49 12 0 0,-44 67-10 0 0,51-116-31 0 0,69-190-22 0 0,-108 267 48 0 0,-19 49 4 0 0,1 1-4 0 0,14-73-46 0 0,-15 74 37 0 0,-1-2 2 0 0,-3-86-60 0 0,2 84 66 0 0,0 1-1 0 0,-5-19-14 0 0,-1 0-1 0 0,-2 0 0 0 0,-16-36 0 0 0,23 59 11 0 0,-2-3-1 0 0,-8-22-3 0 0,9 22-4 0 0,0 2-8 0 0,-29-54-88 0 0,28 54 84 0 0,1 1-3 0 0,-10-19 0 0 0,10 19 7 0 0,-2-2-10 0 0,-15-22-139 0 0,-2 2 0 0 0,-1 0 1 0 0,-1 2-1 0 0,-34-28 0 0 0,-113-77-365 0 0,115 90 368 0 0,51 37 124 0 0,-2-1 3 0 0,-20-12-5 0 0,20 12 6 0 0,0 0 3 0 0,-155-88-363 0 0,156 89 344 0 0,-1-2 13 0 0,-22-11-1 0 0,-115-65-319 0 0,90 57 261 0 0,0 1 0 0 0,-2 3 0 0 0,-110-24 0 0 0,82 33 23 0 0,26 10 54 0 0,46 1 24 0 0,1 1 12 0 0,-6 1-1 0 0,-13 1-33 0 0,0 2 1 0 0,0 0-1 0 0,1 2 0 0 0,-30 11 1 0 0,-77 30-64 0 0,78-30 43 0 0,-144 67-68 0 0,178-73 106 0 0,24-12 9 0 0,-69 25-3 0 0,-52 20 8 0 0,-89 62-60 0 0,204-104 64 0 0,0-1-9 0 0,-16 8-5 0 0,17-8 1 0 0,-3-1 10 0 0,-24 4-2 0 0,24-4 8 0 0,-3-2-10 0 0,-53-8 1 0 0,-143-32-4 0 0,177 36-3 0 0,-47 0 1 0 0,71 4 5 0 0,-5 0-2 0 0,-37 1-12 0 0,-59 10 5 0 0,25 3 2 0 0,48-11 1 0 0,-6 4 39 0 0,-48 7 6 0 0,29 0-30 0 0,1 2-1 0 0,1 3 1 0 0,-88 40 0 0 0,61-28 17 0 0,1-5 88 0 0,77-23-64 0 0,-5 0 1 0 0,-90 9 130 0 0,-64 9 103 0 0,62 2-160 0 0,-122 42 1 0 0,210-59-105 0 0,-12 7-5 0 0,5 2-2 0 0,-74 42 100 0 0,90-53-100 0 0,-1 1-6 0 0,-72 64 44 0 0,74-64-39 0 0,0 1 3 0 0,-22 23 0 0 0,-39 51-1 0 0,63-74-25 0 0,-1 2-8 0 0,-15 18-5 0 0,15-19 8 0 0,3-4 13 0 0,0 0 0 0 0,1 0 0 0 0,-1 0-1 0 0,0 0 1 0 0,0-1 0 0 0,0 1 0 0 0,0 0 0 0 0,0-1 0 0 0,0 1-1 0 0,0 0 1 0 0,-1-1 0 0 0,-2 3 0 0 0,2-2-4 0 0,-1 4-12 0 0,1 0 4 0 0,-3 69-45 0 0,5-66 69 0 0,2 2-25 0 0,5 31 3 0 0,-5-32 6 0 0,0-2-5 0 0,23 119-39 0 0,-18-83 52 0 0,-4-28-4 0 0,0 1 0 0 0,0-1 0 0 0,9 21 0 0 0,3-4 14 0 0,38 60-1 0 0,18 11 19 0 0,-28-39-11 0 0,19 32 164 0 0,-55-85-162 0 0,0 0 1 0 0,1 0-1 0 0,10 11 1 0 0,20 29 76 0 0,3 11-6 0 0,1-7-12 0 0,6 0 60 0 0,-26-31-56 0 0,2-1 1 0 0,33 27-1 0 0,-47-43-73 0 0,114 77 113 0 0,-117-81-117 0 0,14 11 4 0 0,0-1 0 0 0,1-2 0 0 0,0 0 1 0 0,1-1-1 0 0,1-1 0 0 0,-1-1 0 0 0,45 9 1 0 0,-36-12-7 0 0,-1 2-3 0 0,6-4 7 0 0,59-1-1 0 0,-85-2-13 0 0,-1-1 1 0 0,136 4-1 0 0,-138-4 23 0 0,0 1-7 0 0,21 3 0 0 0,-21-3 170 0 0,39-3-120 0 0,-38 2 167 0 0</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08.167"/>
    </inkml:context>
    <inkml:brush xml:id="br0">
      <inkml:brushProperty name="width" value="0.05" units="cm"/>
      <inkml:brushProperty name="height" value="0.05" units="cm"/>
    </inkml:brush>
  </inkml:definitions>
  <inkml:trace contextRef="#ctx0" brushRef="#br0">1 26 348 0 0,'1'-1'6435'0'0,"19"0"-6339"0"0,456 43 1539 0 0,-368-36-1444 0 0,60 5 343 0 0,316 62-1 0 0,-445-61-490 0 0,-11-3 435 0 0,-47-22-289 0 0,10 9-206 0 0,0 1 1 0 0,0 0 0 0 0,0 0 0 0 0,-1 1-1 0 0,1 0 1 0 0,-17 0 0 0 0,-13-4-46 0 0,-88-13-203 0 0,30 6 18 0 0,-525-81-1079 0 0,486 81 1016 0 0,136 13 309 0 0,0 0-1 0 0,-1 0 1 0 0,1 0 0 0 0,0 0-1 0 0,-1 0 1 0 0,1 0-1 0 0,0 0 1 0 0,0 1 0 0 0,-1-1-1 0 0,1 0 1 0 0,0 0-1 0 0,0 0 1 0 0,-1 0 0 0 0,1 0-1 0 0,0 0 1 0 0,0 1-1 0 0,0-1 1 0 0,-1 0 0 0 0,1 0-1 0 0,0 0 1 0 0,0 0-1 0 0,0 1 1 0 0,-1-1 0 0 0,1 0-1 0 0,0 0 1 0 0,0 1-1 0 0,0-1 1 0 0,0 0 0 0 0,0 0-1 0 0,-1 1 1 0 0,1-1-1 0 0,0 0 1 0 0,0 0 0 0 0,0 1-1 0 0,0-1 1 0 0,0 0 0 0 0,0 0-1 0 0,0 1 1 0 0,0-1-1 0 0,0 0 1 0 0,0 1 0 0 0,0-1-1 0 0,0 0 1 0 0,0 0-1 0 0,0 1 1 0 0,1-1 0 0 0,-1 0-1 0 0,0 0 1 0 0,0 1-1 0 0,0-1 1 0 0,0 0 0 0 0,0 0-1 0 0,1 1 1 0 0,-1-1-1 0 0,0 0 1 0 0,0 0 0 0 0,0 0-1 0 0,0 0 1 0 0,1 1-1 0 0,-1-1 1 0 0,1 0 0 0 0,8 15 11 0 0,1-7 5 0 0,1-1 0 0 0,0 1 0 0 0,0-2 0 0 0,1 0 0 0 0,0 0 0 0 0,0-1 1 0 0,0 0-1 0 0,13 3 0 0 0,-5-1 1 0 0,105 32 139 0 0,1-6 0 0 0,181 25 0 0 0,-214-42-80 0 0,148 38 143 0 0,-85-17-66 0 0,-113-23 390 0 0,-112-29-470 0 0,-488-98 147 0 0,62 33-17 0 0,430 66 27 0 0,64 13-202 0 0,-6-1 1 0 0,5 2-30 0 0,5 3-8 0 0,89 38 50 0 0,163 49 0 0 0,-188-68-14 0 0,-36-12 21 0 0,26 9 253 0 0,95 20 1 0 0,-150-39-198 0 0,-2 0-75 0 0,0 0 0 0 0,1 1 0 0 0,-1-1 0 0 0,1 0 1 0 0,-1 0-1 0 0,0 0 0 0 0,1 0 0 0 0,-1 0 0 0 0,0 0 1 0 0,1 0-1 0 0,-1 1 0 0 0,1-1 0 0 0,-1 0 0 0 0,0-1 1 0 0,1 1-1 0 0,-1 0 0 0 0,0 0 0 0 0,1 0 0 0 0,-1 0 1 0 0,1 0-1 0 0,-1 0 0 0 0,0 0 0 0 0,1 0 0 0 0,-1-1 1 0 0,0 1-1 0 0,1 0 0 0 0,-1 0 0 0 0,0 0 0 0 0,0-1 1 0 0,1 1-1 0 0,-1 0 0 0 0,0-1 0 0 0,1 1 0 0 0,-1-1 0 0 0,-6-6-221 0 0,-1 0 0 0 0,1 0-1 0 0,-2 1 1 0 0,1-1 0 0 0,-1 2-1 0 0,1-1 1 0 0,-2 1 0 0 0,1 0-1 0 0,0 0 1 0 0,-1 1 0 0 0,-18-5-1 0 0,26 8-504 0 0,-5-1-732 0 0,1 0-2199 0 0</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22.816"/>
    </inkml:context>
    <inkml:brush xml:id="br0">
      <inkml:brushProperty name="width" value="0.05" units="cm"/>
      <inkml:brushProperty name="height" value="0.05" units="cm"/>
    </inkml:brush>
  </inkml:definitions>
  <inkml:trace contextRef="#ctx0" brushRef="#br0">39 1786 132 0 0,'0'0'5783'0'0,"7"6"-5689"0"0,23 17-12 0 0,-23-17 4 0 0,-1-3-12 0 0,16 10-7 0 0,-17-10 6 0 0,1 0 7 0 0,93 34 448 0 0,-93-36-411 0 0,4 2-6 0 0,150 25 661 0 0,-132-25-673 0 0,-21-2 2 0 0,4 0-6 0 0,182 21 443 0 0,-146-16-453 0 0,-39-5-43 0 0,-5-1-36 0 0,1-1 0 0 0,0 0 0 0 0,0 1 0 0 0,-1 0 1 0 0,1 0-1 0 0,0 0 0 0 0,0 0 0 0 0,-1 1 0 0 0,1 0 0 0 0,5 1 1 0 0,2 0 7 0 0,157 16 358 0 0,-68-11-227 0 0,-78-5-88 0 0,0 0 1 0 0,24 6 0 0 0,-26-4-38 0 0,25-1 58 0 0,-38-3-33 0 0,4 1-1 0 0,80 7 50 0 0,-83-7-72 0 0,3-2 2 0 0,3 2-14 0 0,43-3 46 0 0,-34 0-48 0 0,114-12 85 0 0,-117 13-78 0 0,-1-2-1 0 0,0 0 1 0 0,34-10 0 0 0,-40 9-18 0 0,-7 1 14 0 0,4 1-1 0 0,176-45 24 0 0,-120 31-88 0 0,-7 0 12 0 0,239-47-140 0 0,-173 41 100 0 0,9-9 24 0 0,-4 3-8 0 0,-53 17-22 0 0,-15 0 60 0 0,323-48-21 0 0,-146-5 475 0 0,-230 61-410 0 0,-3 1 28 0 0,3 0-3 0 0,28-13 110 0 0,59-34-1 0 0,-90 46-91 0 0,1-2 0 0 0,-1 1-48 0 0,30-20 86 0 0,-2-2 1 0 0,32-30-1 0 0,-58 51-89 0 0,36-42 27 0 0,-6-3-16 0 0,-34 45-13 0 0,0-2 1 0 0,16-26 6 0 0,15-29-5 0 0,-32 57 2 0 0,1-3 9 0 0,66-122 126 0 0,-67 125-126 0 0,0-2 0 0 0,11-19-2 0 0,-11 20-1 0 0,0-3 0 0 0,8-25-5 0 0,-10 32-12 0 0,0-1 1 0 0,0 1-1 0 0,0 0 0 0 0,0-1 0 0 0,-1 1 0 0 0,1-1 0 0 0,-1 1 0 0 0,0-1 0 0 0,0 1 0 0 0,0-1 1 0 0,0 1-1 0 0,0-1 0 0 0,-1-2 0 0 0,0-2-1 0 0,1 0-1 0 0,0-1 6 0 0,0-24-6 0 0,0 24 2 0 0,-4-1-10 0 0,-31-59-43 0 0,32 64 39 0 0,-1-4 1 0 0,-1-4 9 0 0,-8-8-15 0 0,-43-43-99 0 0,-18-8-48 0 0,69 67 129 0 0,-3-1-25 0 0,-165-101-323 0 0,-410-191-53 0 0,580 296 439 0 0,-63-30-5 0 0,-1 4 1 0 0,-1 2-1 0 0,-2 3 1 0 0,-98-17-1 0 0,-33 3 35 0 0,137 27-27 0 0,-10 5 60 0 0,-140 12 1 0 0,25 23 23 0 0,7 15 92 0 0,109-23-62 0 0,1 1 53 0 0,0 2 0 0 0,-88 48 0 0 0,133-61-131 0 0,-302 139 375 0 0,316-147-388 0 0,0 1 0 0 0,0 1 0 0 0,-20 13 0 0 0,21-12-10 0 0,-45 18 78 0 0,38-18-32 0 0,0 1 1 0 0,-24 15-1 0 0,-170 104 429 0 0,189-112-436 0 0,0 5-13 0 0,23-21-39 0 0,-54 49 91 0 0,0 6 28 0 0,51-51-97 0 0,-2 2 6 0 0,-115 144 326 0 0,59-70-195 0 0,59-76-127 0 0,-1 2-6 0 0,-35 54 119 0 0,35-54-106 0 0,0-1-6 0 0,-11 17-8 0 0,12-17 2 0 0,-1 1 2 0 0,-27 54 105 0 0,28-54-100 0 0,1 0-20 0 0,-8 17-4 0 0,7-17 35 0 0,1 1-32 0 0,-9 22 2 0 0,4-5 32 0 0,1 0 0 0 0,1 0-1 0 0,-3 32 1 0 0,7-47-19 0 0,2-1-17 0 0,14 71 11 0 0,-13-71-29 0 0,1-2 8 0 0,30 69 37 0 0,-21-52-29 0 0,-9-17 1 0 0,1-1-12 0 0,11 15 3 0 0,-12-15 4 0 0,2 0-7 0 0,7 7 5 0 0,-5-4-4 0 0,1 0 0 0 0,0 0 0 0 0,0-1 0 0 0,15 11 0 0 0,31 19 27 0 0,-1-1-26 0 0,-48-33 5 0 0,1 1-13 0 0,17 13 13 0 0,-18-13-1 0 0,2 0 0 0 0,21 14-5 0 0,-21-13-7 0 0,-1-2 3 0 0,18 10 6 0 0,-3-1 24 0 0,2 0 0 0 0,0-1 0 0 0,0-2 0 0 0,33 10 1 0 0,-48-17 1 0 0,25 6-6 0 0,-26-6-7 0 0,0-1-6 0 0,19 6 9 0 0,-19-5 38 0 0,0-1-37 0 0,21 6-15 0 0,-21-6 293 0 0,1 1-291 0 0,20 3 7 0 0,-21-3 300 0 0,1 0-620 0 0,121 24 100 0 0,-119-25 177 0 0,-2 0 3 0 0,69 9-43 0 0,-69-9 39 0 0,30-4-29 0 0,-27 4 50 0 0,-1-2-13 0 0,0 1-37 0 0,30-2 43 0 0,-30 2 0 0 0,0-1-10 0 0,32-3 13 0 0,-32 4 0 0 0,-1-2 12 0 0,65-14-59 0 0,-68 14 43 0 0,4 0-11 0 0,28-5 19 0 0,-28 5 16 0 0,-2 0-2 0 0,67-10-54 0 0,-69 11 39 0 0,4 0-12 0 0,230-24-123 0 0,-230 25 153 0 0,-2-2-6 0 0,21-4-9 0 0,-22 5 6 0 0,2 0-9 0 0,28 0 5 0 0,-28 1-2 0 0,0 0 1 0 0,1 2 2 0 0,-5-1 2 0 0,-1 0-1 0 0,1-1 0 0 0,-1 1 1 0 0,1-1-1 0 0,-1 0 1 0 0,0-1-1 0 0,9 0 0 0 0,40-4-15 0 0,-11 2 20 0 0,63 1-4 0 0,84-7-12 0 0,-100 0 4 0 0,-81 8 14 0 0,2 1 0 0 0,29-4-11 0 0,-29 3 7 0 0,-2 0 1 0 0,26-3-8 0 0,-25 3-3 0 0,-2 1 7 0 0,23-3-7 0 0,-23 3 11 0 0,3-1-6 0 0,29-1 4 0 0,-29 1 16 0 0,0 1-16 0 0,31 0 0 0 0,-31 0-5 0 0,-1 0 2 0 0,29-3 4 0 0,38-2-17 0 0,-43 1 19 0 0,-25 3-7 0 0,2 1 6 0 0,0 1-1 0 0,-6 0 1 0 0,0-1 0 0 0,0 1 1 0 0,1-1-1 0 0,-1-1 0 0 0,0 1 1 0 0,0 0-1 0 0,0-1 0 0 0,8-2 1 0 0,27-6 2 0 0,-29 7-8 0 0,-2 0-3 0 0,27-5 6 0 0,94-26 12 0 0,-123 31-16 0 0,3-2 8 0 0,20-10-5 0 0,138-72-192 0 0,-139 65 133 0 0,-9 0 9 0 0,37-33-98 0 0,-43 39 94 0 0,0-1 1 0 0,-1-1 0 0 0,16-29 0 0 0,8-10-31 0 0,66-86-5 0 0,-98 137 89 0 0,0-2-2 0 0,15-24-5 0 0,25-33-21 0 0,-41 60 34 0 0,1-2 1 0 0,31-48-26 0 0,-33 50 28 0 0,2-3-9 0 0,13-23 2 0 0,-13 23 3 0 0,-2 1-6 0 0,6-18 0 0 0,-5 18 20 0 0,-1 0 6 0 0,23-59-43 0 0,-22 58-4 0 0,-1 1-11 0 0,5-21 16 0 0,-5 21-8 0 0,-2-1-49 0 0,-1-76-197 0 0,1 81 265 0 0,0 0 0 0 0,0 1 0 0 0,0-1 0 0 0,0 0 0 0 0,0 1 0 0 0,0-1 0 0 0,-1 0 0 0 0,1 0 0 0 0,-1 1 0 0 0,1-1 0 0 0,-1 1 0 0 0,1-1 0 0 0,-1 0 0 0 0,0 1 0 0 0,0-1 0 0 0,0 1 0 0 0,-2-3 0 0 0,-10-14-99 0 0,-1-8-31 0 0,-2 1 0 0 0,-34-42 0 0 0,49 65 130 0 0,-14-16-82 0 0,-1 1-1 0 0,0 0 0 0 0,-1 1 0 0 0,-1 1 1 0 0,-31-20-1 0 0,9 11-88 0 0,-60-25 1 0 0,86 42 154 0 0,-34-13-59 0 0,-72-21 0 0 0,42 21-4 0 0,-98-12 0 0 0,26 5 8 0 0,103 21 65 0 0,1 6 6 0 0,-129-8-1 0 0,71 6-3 0 0,29 4 8 0 0,5-4 13 0 0,-206 13 35 0 0,267-10-40 0 0,-24 2 7 0 0,2-4-2 0 0,-60 0 36 0 0,-28 9 8 0 0,-70 18 76 0 0,87-7-20 0 0,-190 57 30 0 0,238-57-84 0 0,1 2 0 0 0,1 2-1 0 0,1 2 1 0 0,-49 33-1 0 0,58-34-16 0 0,-33 20 51 0 0,-13 5 96 0 0,-137 102-1 0 0,193-124-115 0 0,1 0-1 0 0,1 3 1 0 0,-31 38-1 0 0,3 13 45 0 0,55-75-80 0 0,0 1-1 0 0,-25 59 59 0 0,26-60-63 0 0,0 3-3 0 0,-5 26-1 0 0,5-27-8 0 0,1 0-2 0 0,-3 21 7 0 0,2-22 32 0 0,3 2-32 0 0,1 26-2 0 0,-2-26 21 0 0,2 1-13 0 0,4 29 2 0 0,-4-29-2 0 0,-1-5 9 0 0,33 136 643 0 0,-32-134-430 0 0,19 63-110 0 0,-19-64-259 0 0,20 24-11481 0 0</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32.987"/>
    </inkml:context>
    <inkml:brush xml:id="br0">
      <inkml:brushProperty name="width" value="0.05" units="cm"/>
      <inkml:brushProperty name="height" value="0.05" units="cm"/>
    </inkml:brush>
  </inkml:definitions>
  <inkml:trace contextRef="#ctx0" brushRef="#br0">546 1999 212 0 0,'0'0'4282'0'0,"12"-5"-4044"0"0,37-17 13 0 0,-37 16 1144 0 0,-11 4-1356 0 0,1 0 0 0 0,-1 0-1 0 0,1 1 1 0 0,0-1 0 0 0,0 0 0 0 0,-1 1 0 0 0,1-1-1 0 0,0 1 1 0 0,4-2 0 0 0,-2-1 811 0 0,3 1-717 0 0,19-10-7 0 0,-20 10 135 0 0,2 1-136 0 0,20-6 31 0 0,-1 2 0 0 0,1 1 1 0 0,1 0-1 0 0,44 1 0 0 0,-65 3-62 0 0,-5 0-83 0 0,0 1 1 0 0,0-1 0 0 0,0 0 0 0 0,0 1 0 0 0,0 0 0 0 0,0-1 0 0 0,-1 1 0 0 0,1 0 0 0 0,0 1 0 0 0,3-1 0 0 0,33 3 110 0 0,54-1 120 0 0,27 1 82 0 0,-19-2 9 0 0,50 4 5 0 0,-108-2-230 0 0,-2-5-10 0 0,166-5 252 0 0,-153 8-284 0 0,-4 2 0 0 0,108 3 245 0 0,-59 2-99 0 0,21-4 39 0 0,56 2 67 0 0,22-6 173 0 0,-130 2-309 0 0,-44-2-108 0 0,1-1 0 0 0,37-5 0 0 0,113-12 234 0 0,-3-8-12 0 0,88-23-78 0 0,93-35-94 0 0,-331 78-107 0 0,-1-2 0 0 0,0 0 0 0 0,-1 0 0 0 0,31-20 0 0 0,-28 14 2 0 0,12-6 0 0 0,0-2 0 0 0,-2-2 0 0 0,-1-1 0 0 0,45-44 0 0 0,-54 49-24 0 0,-1-8 1 0 0,39-70-70 0 0,-31 24 18 0 0,-27 65 51 0 0,-1-1 0 0 0,0 1 0 0 0,0-1-1 0 0,-1 1 1 0 0,-1-1 0 0 0,1 1 0 0 0,-2-1 0 0 0,1 1 0 0 0,-3-12 0 0 0,2 12 5 0 0,-5-25-22 0 0,-1 1 1 0 0,-1 0-1 0 0,-2 1 1 0 0,-18-41-1 0 0,19 54-11 0 0,0 1 0 0 0,-1 0 0 0 0,-22-28 0 0 0,19 27-6 0 0,6 8 22 0 0,-8-11-36 0 0,-1 1 0 0 0,-1 1 0 0 0,0 0 0 0 0,-37-33 0 0 0,-350-234-425 0 0,372 269 447 0 0,-49-19 0 0 0,10 6 28 0 0,-155-60 27 0 0,127 55 14 0 0,-153-47 188 0 0,143 49-141 0 0,-78-11 63 0 0,98 26-22 0 0,43 11-46 0 0,1 2 0 0 0,-82 0 1 0 0,42 3 6 0 0,55 2-51 0 0,0 1 1 0 0,-42 5-1 0 0,-8 1 39 0 0,64-7-49 0 0,1 2 0 0 0,-1 0 0 0 0,-30 6 0 0 0,-6 3 33 0 0,-138 25 126 0 0,48-2-8 0 0,36-4 155 0 0,-177 76 0 0 0,-86 71 180 0 0,317-146-450 0 0,2 1-1 0 0,0 3 1 0 0,3 2-1 0 0,0 2 1 0 0,3 2 0 0 0,1 2-1 0 0,2 1 1 0 0,-42 60-1 0 0,49-54-58 0 0,2 1-1 0 0,2 1 1 0 0,-35 81-1 0 0,59-115-7 0 0,-1 1 0 0 0,2 1 0 0 0,1-1 0 0 0,0 1 0 0 0,-1 19 0 0 0,0-3-7 0 0,-1-5 0 0 0,4 17 11 0 0,2 51 6 0 0,3-29-6 0 0,-4 15 24 0 0,8 12-32 0 0,-5-62-15 0 0,5 1 19 0 0,1-6 3 0 0,4 4-3 0 0,0-9 20 0 0,-8-11-13 0 0,2 0-4 0 0,-1-1 1 0 0,1 1-1 0 0,1-1 0 0 0,1 0 0 0 0,11 14 1 0 0,-1 0-8 0 0,-14-21-1 0 0,0 1 4 0 0,14 15-1 0 0,-13-16-2 0 0,0 0 0 0 0,13 14 7 0 0,-13-14 4 0 0,-2-1-6 0 0,40 33 14 0 0,-39-33-2 0 0,2 0-14 0 0,14 10 38 0 0,-15-11 15 0 0,1 0-375 0 0,1 0 190 0 0,3 1 135 0 0,1 2-6848 0 0,2-10 3358 0 0,50-16 267 0 0</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36.464"/>
    </inkml:context>
    <inkml:brush xml:id="br0">
      <inkml:brushProperty name="width" value="0.05" units="cm"/>
      <inkml:brushProperty name="height" value="0.05" units="cm"/>
    </inkml:brush>
  </inkml:definitions>
  <inkml:trace contextRef="#ctx0" brushRef="#br0">1802 1728 36 0 0,'0'0'5766'0'0,"14"1"-5633"0"0,42-1-4 0 0,-42 0 410 0 0,-5 1-402 0 0,25 0-12 0 0,-25 0 162 0 0,0-1-144 0 0,0 2-90 0 0,-6-1-17 0 0,0-1-1 0 0,0 1 0 0 0,1-1 1 0 0,-1 0-1 0 0,0 0 0 0 0,0 0 0 0 0,1 0 1 0 0,-1 0-1 0 0,0-1 0 0 0,0 0 1 0 0,6-1-1 0 0,74-21 425 0 0,-75 21-340 0 0,-7 2-110 0 0,0 0-1 0 0,0 0 1 0 0,0 0 0 0 0,1 0-1 0 0,-1 0 1 0 0,0-1 0 0 0,0 1-1 0 0,0 0 1 0 0,0-1 0 0 0,0 1-1 0 0,0-1 1 0 0,0 1 0 0 0,0-1-1 0 0,0 1 1 0 0,0-1-1 0 0,0 1 1 0 0,1-2 0 0 0,22-12 304 0 0,28-12-83 0 0,0-3 0 0 0,-2-1 0 0 0,-1-3 0 0 0,-2-2 0 0 0,44-42 0 0 0,-71 56-139 0 0,-1-1 1 0 0,-1-2 0 0 0,-1 1 0 0 0,-1-2 0 0 0,19-38-1 0 0,-25 44-23 0 0,-2-1 0 0 0,0 1 0 0 0,-1-1 0 0 0,7-35-1 0 0,-9 15 29 0 0,-4 33-62 0 0,-1-6-9 0 0,0 3-19 0 0,0-45 25 0 0,-13-97 0 0 0,12 135-41 0 0,-1 0 0 0 0,-1 0 1 0 0,-1 1-1 0 0,0-1 0 0 0,-1 1 0 0 0,-13-28 0 0 0,8 22-21 0 0,0-2-3 0 0,0 0-7 0 0,-1 1 1 0 0,-17-28 0 0 0,-6 0-32 0 0,-3 3 1 0 0,-1 1-1 0 0,-3 2 1 0 0,-1 1-1 0 0,-3 3 1 0 0,-87-64-1 0 0,109 89 58 0 0,-24-18 19 0 0,-79-44-1 0 0,102 66 1 0 0,-1 1 0 0 0,0 2 1 0 0,0 0-1 0 0,0 2 0 0 0,-1 1 0 0 0,-44-5 0 0 0,13 7 22 0 0,0 2 0 0 0,-67 8 0 0 0,47 6 31 0 0,1 3 0 0 0,0 3-1 0 0,2 4 1 0 0,0 3 0 0 0,-109 53 0 0 0,111-45-14 0 0,-239 119 127 0 0,265-126-143 0 0,2 2 1 0 0,0 2-1 0 0,3 2 0 0 0,-60 57 1 0 0,74-58 5 0 0,1 1 0 0 0,2 1 0 0 0,1 2 0 0 0,1 0 0 0 0,2 1 0 0 0,2 1 0 0 0,1 0 0 0 0,-16 57 0 0 0,10-16 136 0 0,4 1 1 0 0,4 1 0 0 0,-8 105 0 0 0,21-152-93 0 0,2 0 0 0 0,0 0 0 0 0,2 0 1 0 0,2-1-1 0 0,1 1 0 0 0,1-1 0 0 0,2 0 0 0 0,1 0 1 0 0,18 39-1 0 0,-16-47-43 0 0,1 0 1 0 0,1-1 0 0 0,1 0-1 0 0,1-1 1 0 0,1-1 0 0 0,1 0-1 0 0,1-1 1 0 0,1-1-1 0 0,1-1 1 0 0,0-1 0 0 0,43 28-1 0 0,-28-25-101 0 0,0-1-1 0 0,2-2 0 0 0,0-2 1 0 0,1-1-1 0 0,1-2 1 0 0,0-2-1 0 0,75 10 0 0 0,-56-15-390 0 0,-1-2 0 0 0,1-2 0 0 0,0-3 0 0 0,109-19 0 0 0,-132 15-48 0 0,-1-2 0 0 0,-1-2-1 0 0,48-19 1 0 0,-9-10-3923 0 0,-41 17 1927 0 0</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13.894"/>
    </inkml:context>
    <inkml:brush xml:id="br0">
      <inkml:brushProperty name="width" value="0.05" units="cm"/>
      <inkml:brushProperty name="height" value="0.05" units="cm"/>
    </inkml:brush>
  </inkml:definitions>
  <inkml:trace contextRef="#ctx0" brushRef="#br0">603 118 264 0 0,'0'0'1614'0'0,"5"-8"-1089"0"0,13-27-18 0 0,-13 27 1358 0 0,-3 2-1466 0 0,25-49 2235 0 0,-25 49 551 0 0,-18 16-3157 0 0,-16 11-4 0 0,2 2 0 0 0,-46 41-1 0 0,73-61-21 0 0,-109 108 301 0 0,-136 175 1 0 0,240-276-296 0 0,-71 102 231 0 0,69-96-161 0 0,0 0-1 0 0,2 1 1 0 0,-1 0-1 0 0,-9 33 1 0 0,16-43-13 0 0,2 1-2 0 0,0 24-5 0 0,0-24-12 0 0,3 2-6 0 0,0-2-28 0 0,-2-3-6 0 0,0 0 0 0 0,0 0 0 0 0,1-1 0 0 0,0 1 0 0 0,0 0 0 0 0,0-1 1 0 0,1 1-1 0 0,-1-1 0 0 0,1 0 0 0 0,0 0 0 0 0,0 0 0 0 0,0 0 0 0 0,1-1 0 0 0,4 4 0 0 0,53 37 102 0 0,-53-39-95 0 0,1 0 1 0 0,-1-1 0 0 0,0-1 0 0 0,1 1 0 0 0,0-1 0 0 0,0-1-1 0 0,0 0 1 0 0,0 0 0 0 0,0 0 0 0 0,11-1 0 0 0,2 0 14 0 0,0-2 0 0 0,27-3 0 0 0,-34 2-18 0 0,33-6 36 0 0,-14-4-16 0 0,20-9 33 0 0,-2-2 1 0 0,62-36 0 0 0,-108 55 7 0 0,-2 0 0 0 0,16-15 10 0 0,-15 14 37 0 0,-3-31-44 0 0,-2 29-65 0 0,-6-1-54 0 0,1-2 29 0 0,3 7 10 0 0,0-1 0 0 0,0 1 1 0 0,0 0-1 0 0,0 0 0 0 0,-1 0 1 0 0,1 0-1 0 0,-1 0 0 0 0,0 0 1 0 0,0 1-1 0 0,0-1 0 0 0,-5-2 1 0 0,-14-11-55 0 0,-2 1 1 0 0,1 1 0 0 0,-2 2 0 0 0,1 0-1 0 0,-2 1 1 0 0,-41-11 0 0 0,41 14-54 0 0,19 6-33 0 0,-1 1-225 0 0,-23-3 119 0 0,23 2-53 0 0,5 12-3629 0 0,-7 28 2421 0 0,7-28-979 0 0</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14.780"/>
    </inkml:context>
    <inkml:brush xml:id="br0">
      <inkml:brushProperty name="width" value="0.05" units="cm"/>
      <inkml:brushProperty name="height" value="0.05" units="cm"/>
    </inkml:brush>
  </inkml:definitions>
  <inkml:trace contextRef="#ctx0" brushRef="#br0">83 246 44 0 0,'0'0'8357'0'0,"-5"19"-8166"0"0,-18 85 168 0 0,0-37 112 0 0,20-61-333 0 0,3-5-128 0 0,0 0 0 0 0,0 1 1 0 0,0-1-1 0 0,0 0 1 0 0,0 0-1 0 0,0 0 1 0 0,-1 1-1 0 0,1-1 0 0 0,0 0 1 0 0,-1 0-1 0 0,1 0 1 0 0,-1 0-1 0 0,1 0 1 0 0,-1 0-1 0 0,0 0 1 0 0,-1 2-1 0 0,-11 21 435 0 0,6-2-346 0 0,5-17 1982 0 0,13-21-2041 0 0,0-3-29 0 0,34-46 32 0 0,-36 52-37 0 0,5-6-1 0 0,1 1 1 0 0,28-26-1 0 0,-2 7-27 0 0,-21 22-11 0 0,0 1-1 0 0,0 2 1 0 0,1 0 0 0 0,1 0 0 0 0,-1 2-1 0 0,25-7 1 0 0,-39 15 2 0 0,2 1-40 0 0,1-1 58 0 0,25 0-81 0 0,-25 5 64 0 0,28 9 4 0 0,-29-9-7 0 0,-8-3 9 0 0,-1 1 22 0 0,0 0 1 0 0,0-1-1 0 0,0 1 1 0 0,0 0-1 0 0,1-1 0 0 0,-1 1 1 0 0,0 0-1 0 0,1-1 1 0 0,-1 1-1 0 0,0 0 1 0 0,1-1-1 0 0,-1 1 1 0 0,1-1-1 0 0,-1 1 0 0 0,1-1 1 0 0,-1 1-1 0 0,1-1 1 0 0,-1 1-1 0 0,1-1 1 0 0,0 0-1 0 0,-1 1 0 0 0,1-1 1 0 0,0 0-1 0 0,-1 1 1 0 0,2-1-1 0 0,-1 0 0 0 0,-1 1 1 0 0,1-1-1 0 0,0 0 0 0 0,-1 0 0 0 0,1 1 1 0 0,0-1-1 0 0,-1 1 0 0 0,1-1 0 0 0,-1 0 1 0 0,1 1-1 0 0,-1-1 0 0 0,1 1 1 0 0,-1-1-1 0 0,1 1 0 0 0,-1 0 0 0 0,1-1 1 0 0,-1 1-1 0 0,0-1 0 0 0,1 1 0 0 0,-1 0 1 0 0,0-1-1 0 0,1 1 0 0 0,-1 0 0 0 0,0-1 1 0 0,0 1-1 0 0,0 1 0 0 0,0 0-1 0 0,1 0-1 0 0,-1 0 1 0 0,0 0 0 0 0,1 0-1 0 0,0 0 1 0 0,-1 0-1 0 0,1 0 1 0 0,0-1 0 0 0,0 1-1 0 0,0 0 1 0 0,2 3 0 0 0,0 0-5 0 0,-1 1-15 0 0,-1 2-8 0 0,1 23 9 0 0,-2-23-1 0 0,-1 2-18 0 0,-2 27 29 0 0,2-27 982 0 0,6-31-941 0 0,18-62-7 0 0,-20 73-15 0 0,0 0-1 0 0,0 0 1 0 0,1 1-1 0 0,0 0 1 0 0,0-1-1 0 0,1 1 0 0 0,11-14 1 0 0,-9 12-7 0 0,3-3 6 0 0,25-31-10 0 0,-27 36-2 0 0,10-4-15 0 0,-6 3 19 0 0,-4 3-6 0 0,0-1 0 0 0,0 2 0 0 0,1-1 0 0 0,0 1 1 0 0,0 1-1 0 0,0 0 0 0 0,1 0 0 0 0,0 1 0 0 0,0 0 0 0 0,0 0 0 0 0,0 1 0 0 0,20-3 0 0 0,-21 4 1 0 0,11-1 4 0 0,9 6-77 0 0,15 5 60 0 0,-34-6 7 0 0,-4 0-1 0 0,19 8-7 0 0,-8-1 70 0 0,-1 0 1 0 0,0 1-1 0 0,0 1 0 0 0,-1 0 1 0 0,-1 1-1 0 0,0 1 0 0 0,0 0 1 0 0,13 18-1 0 0,10 8 208 0 0,-32-35-150 0 0,16 14 106 0 0,-16-15 153 0 0,-1 1-274 0 0,13 13-7 0 0,-13-12 308 0 0</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15.121"/>
    </inkml:context>
    <inkml:brush xml:id="br0">
      <inkml:brushProperty name="width" value="0.05" units="cm"/>
      <inkml:brushProperty name="height" value="0.05" units="cm"/>
    </inkml:brush>
  </inkml:definitions>
  <inkml:trace contextRef="#ctx0" brushRef="#br0">0 30 1016 0 0,'0'0'6005'0'0,"8"-5"-5391"0"0,0-1-531 0 0,5-4 183 0 0,2 1-4070 0 0</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16.940"/>
    </inkml:context>
    <inkml:brush xml:id="br0">
      <inkml:brushProperty name="width" value="0.05" units="cm"/>
      <inkml:brushProperty name="height" value="0.05" units="cm"/>
    </inkml:brush>
  </inkml:definitions>
  <inkml:trace contextRef="#ctx0" brushRef="#br0">0 113 232 0 0,'0'0'3830'0'0,"15"0"-3596"0"0,102-1 658 0 0,-108 0-447 0 0,1 0-231 0 0,33-2-5 0 0,-32 2-4 0 0,-1 1 0 0 0,200-4 1098 0 0,-117-1-849 0 0,71-5 20 0 0,-111 8-290 0 0,77-10 71 0 0,213-25 12 0 0,-24 7-325 0 0,-229 27-23 0 0,-25 1 28 0 0,166 7 26 0 0,-30 2 148 0 0,-193-7-98 0 0,1 1-1 0 0,79 3 43 0 0,-79-4-50 0 0,-1 1-8 0 0,26 3-1 0 0,-25-3 7 0 0,0 0-5 0 0,26 4-6 0 0,11-1-4 0 0,-38-3 10 0 0,-2 0-102 0 0,10 4 626 0 0,-9 1-2192 0 0,-15-1-3684 0 0,-91 29 3706 0 0</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53.491"/>
    </inkml:context>
    <inkml:brush xml:id="br0">
      <inkml:brushProperty name="width" value="0.05" units="cm"/>
      <inkml:brushProperty name="height" value="0.05" units="cm"/>
    </inkml:brush>
  </inkml:definitions>
  <inkml:trace contextRef="#ctx0" brushRef="#br0">1 0 180 0 0,'0'0'7823'0'0,"11"12"-7618"0"0,9 6-114 0 0,-7-8 11 0 0,-1 2 1 0 0,-1-1 0 0 0,0 2-1 0 0,11 16 1 0 0,144 202 1367 0 0,-122-173-1040 0 0,-28-39-239 0 0,-2 0 1 0 0,20 34 0 0 0,31 51 272 0 0,-29-49-263 0 0,-33-49-139 0 0,2 0-15 0 0,16 20 0 0 0,-16-19 48 0 0,7 18-18 0 0,-9-20 754 0 0</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54.091"/>
    </inkml:context>
    <inkml:brush xml:id="br0">
      <inkml:brushProperty name="width" value="0.05" units="cm"/>
      <inkml:brushProperty name="height" value="0.05" units="cm"/>
    </inkml:brush>
  </inkml:definitions>
  <inkml:trace contextRef="#ctx0" brushRef="#br0">432 221 456 0 0,'0'0'1030'0'0,"1"-11"-545"0"0,2 1-284 0 0,-2 6-38 0 0,0 0 1 0 0,0 1-1 0 0,0-1 0 0 0,-1 0 0 0 0,0 0 1 0 0,1 1-1 0 0,-1-1 0 0 0,-1 0 0 0 0,1 0 1 0 0,0 1-1 0 0,-3-8 0 0 0,-3-29 195 0 0,4 30 313 0 0,-1 4-348 0 0,2 2-267 0 0,0 0 23 0 0,0 0-1 0 0,-1 0 1 0 0,0 0-1 0 0,1 1 1 0 0,-1-1-1 0 0,0 0 1 0 0,-1 1 0 0 0,1-1-1 0 0,-1 1 1 0 0,1 0-1 0 0,-1 0 1 0 0,0 0-1 0 0,0 0 1 0 0,-1 0-1 0 0,-3-2 1 0 0,0-1-10 0 0,5 4-44 0 0,-1 0 0 0 0,1 0 0 0 0,-1 1 0 0 0,1-1 0 0 0,-1 1 0 0 0,0-1 0 0 0,1 1 0 0 0,-1 0 0 0 0,0 0 0 0 0,0 0 0 0 0,0 1 0 0 0,0-1 0 0 0,-4 0 0 0 0,-84-5 521 0 0,88 6-528 0 0,0 0 1 0 0,-1 0 0 0 0,1 0-1 0 0,0 0 1 0 0,-1 1 0 0 0,1-1-1 0 0,0 1 1 0 0,0 0 0 0 0,0 0-1 0 0,-1 0 1 0 0,1 0 0 0 0,-5 4-1 0 0,-1-1 26 0 0,-1-1 1 0 0,0 0 0 0 0,1 0-1 0 0,-1 1 1 0 0,1 1-1 0 0,-14 7 1 0 0,4 0 58 0 0,13-8-74 0 0,1 0-1 0 0,-1 1 1 0 0,1 0-1 0 0,0 0 1 0 0,0 0-1 0 0,0 1 1 0 0,-6 9-1 0 0,-1 1 53 0 0,8-9-42 0 0,-1 0 1 0 0,1 0 0 0 0,0 0-1 0 0,1 1 1 0 0,0 0 0 0 0,0-1-1 0 0,1 1 1 0 0,0 0 0 0 0,0 0-1 0 0,-1 14 1 0 0,0 61 228 0 0,3-81-269 0 0,5 19 85 0 0,1-6-50 0 0,1-1 0 0 0,1 1 0 0 0,0-1 0 0 0,1 0 1 0 0,0-1-1 0 0,1 0 0 0 0,1 0 0 0 0,0-1 0 0 0,0-1 0 0 0,21 16 0 0 0,-25-22-23 0 0,5 4 7 0 0,-1-1-1 0 0,1 0 1 0 0,1 0 0 0 0,-1-2 0 0 0,1 1-1 0 0,0-2 1 0 0,1 0 0 0 0,-1 0 0 0 0,1-1-1 0 0,0-1 1 0 0,16 2 0 0 0,-19-3-6 0 0,-8-1-8 0 0,1 0 1 0 0,0-1 0 0 0,0 1 0 0 0,0-1 0 0 0,0 0-1 0 0,-1 0 1 0 0,1 0 0 0 0,0 0 0 0 0,0-1 0 0 0,0 0-1 0 0,4-1 1 0 0,4 1 8 0 0,-7 1-4 0 0,0-1 1 0 0,0 1-1 0 0,0-1 1 0 0,0-1-1 0 0,-1 1 0 0 0,1 0 1 0 0,8-5-1 0 0,11-6 48 0 0,-1 0-1 0 0,0-2 0 0 0,-1-1 0 0 0,-1 0 1 0 0,0-2-1 0 0,28-29 0 0 0,-44 42-37 0 0,-1-1 0 0 0,-1 0 0 0 0,1 0 0 0 0,-1-1 0 0 0,1 1 0 0 0,-1-1 0 0 0,3-10 0 0 0,7-13 80 0 0,1-2 58 0 0,-5-1 1 0 0,4-37 102 0 0,-13 62-133 0 0,-1-4-79 0 0,-6-29-20 0 0,6 29-27 0 0,-1 6-35 0 0,-1 0-293 0 0,0 0-1 0 0,0 0 1 0 0,0 0-1 0 0,0 0 1 0 0,-1 1-1 0 0,1-1 1 0 0,-1 1-1 0 0,-1 0 1 0 0,1 0-1 0 0,0 1 0 0 0,-1-1 1 0 0,0 1-1 0 0,0 0 1 0 0,-9-4-1 0 0,8 4-2226 0 0</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5:54.881"/>
    </inkml:context>
    <inkml:brush xml:id="br0">
      <inkml:brushProperty name="width" value="0.05" units="cm"/>
      <inkml:brushProperty name="height" value="0.05" units="cm"/>
    </inkml:brush>
  </inkml:definitions>
  <inkml:trace contextRef="#ctx0" brushRef="#br0">1 61 556,'0'0'3658,"1"-10"-3538,6-30-24,-6 30 4</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55.637"/>
    </inkml:context>
    <inkml:brush xml:id="br0">
      <inkml:brushProperty name="width" value="0.05" units="cm"/>
      <inkml:brushProperty name="height" value="0.05" units="cm"/>
    </inkml:brush>
  </inkml:definitions>
  <inkml:trace contextRef="#ctx0" brushRef="#br0">544 77 268 0 0,'0'0'1662'0'0,"-10"-9"-1134"0"0,-28-28-32 0 0,38 36-467 0 0,-1 0 0 0 0,0 0 0 0 0,0 0 0 0 0,0 1 0 0 0,0-1 0 0 0,0 0 0 0 0,0 0 0 0 0,0 1 0 0 0,0-1 0 0 0,0 0 0 0 0,0 1 0 0 0,0-1 0 0 0,-1 1 0 0 0,1-1 0 0 0,-2 1 0 0 0,-18-6 190 0 0,1 2 1 0 0,-1 0 0 0 0,0 1 0 0 0,0 1 0 0 0,0 1-1 0 0,0 1 1 0 0,0 1 0 0 0,0 1 0 0 0,1 0 0 0 0,-1 2-1 0 0,-22 6 1 0 0,12 1 15 0 0,1 1 0 0 0,-35 20 0 0 0,31-14-107 0 0,32-17-120 0 0,0 0-1 0 0,1 0 1 0 0,-1 0 0 0 0,0 0 0 0 0,0 0-1 0 0,1 0 1 0 0,-1 0 0 0 0,1 1 0 0 0,-1-1-1 0 0,1 1 1 0 0,0-1 0 0 0,-1 1 0 0 0,1-1-1 0 0,0 1 1 0 0,0 0 0 0 0,0-1 0 0 0,0 1-1 0 0,-1 4 1 0 0,0-1 17 0 0,0-3-18 0 0,1 0 1 0 0,-1 0-1 0 0,1 0 1 0 0,0 0-1 0 0,0 0 1 0 0,0 0-1 0 0,0 1 0 0 0,0-1 1 0 0,0 0-1 0 0,1 1 1 0 0,-1-1-1 0 0,1 0 1 0 0,-1 1-1 0 0,1-1 0 0 0,0 1 1 0 0,0 2-1 0 0,0 2 13 0 0,0-6-18 0 0,0 0 1 0 0,-1 0-1 0 0,1 0 0 0 0,0 1 1 0 0,0-1-1 0 0,0 0 0 0 0,0 0 1 0 0,0 0-1 0 0,0 0 0 0 0,0 0 0 0 0,1 0 1 0 0,-1 1-1 0 0,0-1 0 0 0,1 0 1 0 0,-1 0-1 0 0,1 1 0 0 0,8 21 8 0 0,2-1-1 0 0,0 0 1 0 0,1-1-1 0 0,27 37 1 0 0,-9-24-59 0 0,2 0 1 0 0,1-2 0 0 0,2-1 0 0 0,41 28-1 0 0,155 87 2 0 0,-172-111 162 0 0,-23-12-29 0 0,-31-19 27 0 0,10 4-62 0 0,-14-3 67 0 0,-14-4 638 0 0,-76-8-727 0 0,67 5-24 0 0,13 0-547 0 0,-25-5 202 0 0,26 5-107 0 0</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56.054"/>
    </inkml:context>
    <inkml:brush xml:id="br0">
      <inkml:brushProperty name="width" value="0.05" units="cm"/>
      <inkml:brushProperty name="height" value="0.05" units="cm"/>
    </inkml:brush>
  </inkml:definitions>
  <inkml:trace contextRef="#ctx0" brushRef="#br0">1 1 360 0 0,'0'0'5096'0'0,"4"15"-4787"0"0,13 43-27 0 0,-13-33-30 0 0,-5 40 401 0 0,2-1-1 0 0,11 76 1 0 0,19 85 491 0 0,-29-218-1083 0 0,-1 0-3 0 0,5 20-14 0 0,-5-20 60 0 0,3-30-4850 0 0,9-65 3827 0 0,-9 56-597 0 0,-4-14 117 0 0</inkml:trace>
</inkml:ink>
</file>

<file path=ppt/ink/ink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56.597"/>
    </inkml:context>
    <inkml:brush xml:id="br0">
      <inkml:brushProperty name="width" value="0.05" units="cm"/>
      <inkml:brushProperty name="height" value="0.05" units="cm"/>
    </inkml:brush>
  </inkml:definitions>
  <inkml:trace contextRef="#ctx0" brushRef="#br0">167 275 4 0 0,'-2'-11'410'0'0,"-18"-69"331"0"0,19 76-378 0 0,-4-43 287 0 0,4 37-322 0 0,3 2-26 0 0,17-65 830 0 0,-16 68-890 0 0,-2 4-211 0 0,1 0-1 0 0,0 0 1 0 0,0 1-1 0 0,0-1 0 0 0,-1 0 1 0 0,1 0-1 0 0,0-1 0 0 0,-1 1 1 0 0,1 0-1 0 0,-1 0 1 0 0,0-1-1 0 0,3-2 0 0 0,-3 3 20 0 0,3-2 366 0 0,5 0-227 0 0,26-7-14 0 0,-26 7-5 0 0,1 4-23 0 0,29 2-18 0 0,-29-2-9 0 0,-1 2-10 0 0,6 1-31 0 0,-1 1 0 0 0,1 1 0 0 0,-2 0 1 0 0,1 1-1 0 0,-1 1 0 0 0,0 0 0 0 0,0 0 1 0 0,-1 1-1 0 0,20 19 0 0 0,-17-12 5 0 0,-12-12-12 0 0,1 1 1 0 0,11 15 0 0 0,-12-16 229 0 0,-4 6-238 0 0,-6 29 5 0 0,6-29 18 0 0,-11-4-7 0 0,-118 52 196 0 0,99-47-208 0 0,-1 0 0 0 0,-41 7 1 0 0,43-12-25 0 0,-40 11 43 0 0,64-15-65 0 0,-1 0-5 0 0,-21 9-3 0 0,21-8 16 0 0,1-1-19 0 0,-17 9 8 0 0,17-9 47 0 0,1 4-44 0 0,-13 18 7 0 0,13-18 50 0 0,4 1-29 0 0,-3 21 16 0 0,3-21 91 0 0,3 3-65 0 0,6 29 16 0 0,-8-37-98 0 0,0 0 0 0 0,0 0 0 0 0,1-1 0 0 0,-1 1 0 0 0,1 0 0 0 0,-1 0 1 0 0,1-1-1 0 0,0 1 0 0 0,0 0 0 0 0,-1-1 0 0 0,1 1 0 0 0,0-1 0 0 0,1 1 0 0 0,-1-1 0 0 0,0 1 1 0 0,0-1-1 0 0,1 0 0 0 0,-1 1 0 0 0,0-1 0 0 0,3 1 0 0 0,0 1 30 0 0,3 5 35 0 0,0-1-1 0 0,0 0 1 0 0,1-1 0 0 0,0 1-1 0 0,0-2 1 0 0,1 1 0 0 0,-1-1-1 0 0,1 0 1 0 0,0-1 0 0 0,13 5-1 0 0,7 0 286 0 0,55 10 0 0 0,-45-11-136 0 0,-35-7-198 0 0,0 0 1 0 0,0 0 0 0 0,0 0 0 0 0,0 0-1 0 0,0-1 1 0 0,0 1 0 0 0,1-1 0 0 0,6-1-1 0 0,27 0 192 0 0,47 5 204 0 0,-78-4-280 0 0,2 0-11 0 0,28 1-7 0 0,-28-1 70 0 0,0-1-116 0 0,29-1-2 0 0,-29 2 268 0 0,-1 0-306 0 0,24 2-10 0 0,-24-2 10 0 0,14 31-5822 0 0,-18-25 2955 0 0</inkml:trace>
</inkml:ink>
</file>

<file path=ppt/ink/ink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59.827"/>
    </inkml:context>
    <inkml:brush xml:id="br0">
      <inkml:brushProperty name="width" value="0.05" units="cm"/>
      <inkml:brushProperty name="height" value="0.05" units="cm"/>
    </inkml:brush>
  </inkml:definitions>
  <inkml:trace contextRef="#ctx0" brushRef="#br0">0 0 296 0 0,'0'0'13378'0'0,"13"13"-13258"0"0,4 6-61 0 0,0 0 1 0 0,-2 2-1 0 0,0-1 0 0 0,-2 2 1 0 0,0 0-1 0 0,10 25 0 0 0,118 265 639 0 0,-58-134-360 0 0,-66-140-218 0 0,12 40 1 0 0,9 35 210 0 0,-36-107-293 0 0,1 0-10 0 0,16 59 126 0 0,-17-58-19 0 0</inkml:trace>
</inkml:ink>
</file>

<file path=ppt/ink/ink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00.535"/>
    </inkml:context>
    <inkml:brush xml:id="br0">
      <inkml:brushProperty name="width" value="0.05" units="cm"/>
      <inkml:brushProperty name="height" value="0.05" units="cm"/>
    </inkml:brush>
  </inkml:definitions>
  <inkml:trace contextRef="#ctx0" brushRef="#br0">83 546 164 0 0,'0'0'4992'0'0,"-2"-10"-4434"0"0,-8-30-39 0 0,8 31-47 0 0,-1 0-46 0 0,-50-166 1695 0 0,44 133-1695 0 0,8 35-246 0 0,1-3-19 0 0,-1-2-108 0 0,0 7-12 0 0,1 0 1 0 0,0-1-1 0 0,0 1 1 0 0,0-1-1 0 0,1 1 1 0 0,0 0-1 0 0,1-6 1 0 0,6-28 64 0 0,-8 37-98 0 0,0 0 1 0 0,0 0 0 0 0,0 0 0 0 0,0 0-1 0 0,1 1 1 0 0,-1-1 0 0 0,1 0 0 0 0,0 0-1 0 0,-1 1 1 0 0,1-1 0 0 0,0 0 0 0 0,0 1-1 0 0,0-1 1 0 0,0 0 0 0 0,0 1 0 0 0,0-1-1 0 0,2-1 1 0 0,11-13 98 0 0,-6 8-82 0 0,-1 1 0 0 0,1-1 0 0 0,1 1 0 0 0,-1 0 1 0 0,1 1-1 0 0,1 0 0 0 0,-1 0 0 0 0,1 1 0 0 0,0 0 1 0 0,0 1-1 0 0,0 0 0 0 0,0 1 0 0 0,20-4 0 0 0,-21 5-13 0 0,-2-1 8 0 0,2 1 0 0 0,-1 0 1 0 0,0 1-1 0 0,0-1 1 0 0,0 2-1 0 0,1-1 0 0 0,-1 1 1 0 0,0 1-1 0 0,15 1 1 0 0,-11 1-15 0 0,3-1 26 0 0,0 0-1 0 0,0 2 1 0 0,-1 0 0 0 0,1 1-1 0 0,-1 0 1 0 0,0 1-1 0 0,-1 0 1 0 0,1 1 0 0 0,-1 1-1 0 0,12 10 1 0 0,-15-9-19 0 0,0 2 1 0 0,0-1-1 0 0,-1 1 1 0 0,-1 1 0 0 0,0-1-1 0 0,0 1 1 0 0,-1 1-1 0 0,5 14 1 0 0,-10-22-6 0 0,-1 5 1 0 0,1 27-6 0 0,-2-34-2 0 0,0 1 0 0 0,1-1-1 0 0,-2 1 1 0 0,1-1 0 0 0,0 1-1 0 0,-1-1 1 0 0,1 1 0 0 0,-1-1-1 0 0,0 1 1 0 0,0-1 0 0 0,0 0-1 0 0,-1 0 1 0 0,-2 5 0 0 0,-1 4 0 0 0,2-5 0 0 0,-11 20 3 0 0,9-20-2 0 0,-19 29-4 0 0,-44 45 10 0 0,1 7 35 0 0,63-82-12 0 0,2-1-11 0 0,-1-1 32 0 0,2-3 2 0 0,0 0 0 0 0,0 1 0 0 0,0-1 0 0 0,0 0 0 0 0,1 1 0 0 0,-1 0 0 0 0,0-1 0 0 0,1 1 0 0 0,-1-1 0 0 0,1 1 0 0 0,-1 0 0 0 0,1 2 0 0 0,4 6 83 0 0,11 31 11 0 0,-11-31 162 0 0,2-7-143 0 0,69 13 447 0 0,-66-15-473 0 0,1-2-2 0 0,52-6 326 0 0,-20 1-382 0 0,-32 5 64 0 0,-1 0-84 0 0,177-22-2094 0 0,-177 22 1386 0 0,9-1-272 0 0,30-5-785 0 0,-12-10-3266 0 0,-9-2 2231 0 0</inkml:trace>
</inkml:ink>
</file>

<file path=ppt/ink/ink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01.123"/>
    </inkml:context>
    <inkml:brush xml:id="br0">
      <inkml:brushProperty name="width" value="0.05" units="cm"/>
      <inkml:brushProperty name="height" value="0.05" units="cm"/>
    </inkml:brush>
  </inkml:definitions>
  <inkml:trace contextRef="#ctx0" brushRef="#br0">487 51 512 0 0,'0'0'5809'0'0,"-8"-8"-5597"0"0,-22-26-26 0 0,30 33-181 0 0,-1 1 1 0 0,1-1 0 0 0,-1 1-1 0 0,1-1 1 0 0,-1 1 0 0 0,1-1 0 0 0,-1 1-1 0 0,1-1 1 0 0,-1 1 0 0 0,1-1-1 0 0,-1 1 1 0 0,0 0 0 0 0,1-1 0 0 0,-1 1-1 0 0,0 0 1 0 0,1-1 0 0 0,-1 1-1 0 0,0 0 1 0 0,1 0 0 0 0,-1 0 0 0 0,0 0-1 0 0,0 0 1 0 0,1 0 0 0 0,-1 0-1 0 0,0 0 1 0 0,1 0 0 0 0,-1 0 0 0 0,0 0-1 0 0,-1 0 1 0 0,-70 4 299 0 0,49-4-251 0 0,-4-1 27 0 0,-1 1 1 0 0,1 2-1 0 0,-1 1 1 0 0,1 1-1 0 0,-43 12 0 0 0,0 11 75 0 0,64-24-112 0 0,0 1-19 0 0,-19 12-14 0 0,19-11-1 0 0,3 0-8 0 0,-6 16-13 0 0,7-16 7 0 0,7 7 0 0 0,14 36-13 0 0,-8-32 4 0 0,49 30 48 0 0,109 56 473 0 0,-119-75-152 0 0,-2 2 0 0 0,-2 2 0 0 0,66 57 1 0 0,-108-84-247 0 0,-4-3-104 0 0,0 0 1 0 0,0-1-1 0 0,1 1 1 0 0,-1 0-1 0 0,0 0 1 0 0,0 0-1 0 0,0 0 1 0 0,1-1-1 0 0,-1 1 1 0 0,1 0-1 0 0,-1 0 1 0 0,0-1-1 0 0,1 1 1 0 0,-1 0-1 0 0,1-1 1 0 0,-1 1-1 0 0,1 0 1 0 0,0-1-1 0 0,-1 1 1 0 0,2 0-1 0 0,15 20 372 0 0,-6 2-310 0 0,-8-17 209 0 0,-14 2-252 0 0,-30 24-22 0 0,40-31-9 0 0,-1 1 1 0 0,1-1-1 0 0,-1 1 0 0 0,1-1 0 0 0,-1 0 1 0 0,0 0-1 0 0,0 0 0 0 0,1 0 0 0 0,-1 0 1 0 0,0 0-1 0 0,0 0 0 0 0,0 0 1 0 0,0-1-1 0 0,0 1 0 0 0,0-1 0 0 0,0 0 1 0 0,-1 0-1 0 0,1 1 0 0 0,-2-1 0 0 0,-3 0-24 0 0,0 1-115 0 0,-4 0-60 0 0,-87 2-887 0 0,89-3 560 0 0,-3-2-919 0 0,-38-5 70 0 0,38 5-874 0 0</inkml:trace>
</inkml:ink>
</file>

<file path=ppt/ink/ink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01.510"/>
    </inkml:context>
    <inkml:brush xml:id="br0">
      <inkml:brushProperty name="width" value="0.05" units="cm"/>
      <inkml:brushProperty name="height" value="0.05" units="cm"/>
    </inkml:brush>
  </inkml:definitions>
  <inkml:trace contextRef="#ctx0" brushRef="#br0">0 0 180 0 0,'0'0'6777'0'0,"8"18"-6379"0"0,3 4-263 0 0,-6-12-67 0 0,0 0 1 0 0,-1 0-1 0 0,0 1 1 0 0,0-1-1 0 0,-1 1 1 0 0,-1 0 0 0 0,3 20-1 0 0,22 159 1551 0 0,63 224 0 0 0,-65-349-1126 0 0,17 30 144 0 0,-40-91-274 0 0,1 1-333 0 0,2 1-219 0 0,2 3 253 0 0,-2 1-7986 0 0</inkml:trace>
</inkml:ink>
</file>

<file path=ppt/ink/ink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02.220"/>
    </inkml:context>
    <inkml:brush xml:id="br0">
      <inkml:brushProperty name="width" value="0.05" units="cm"/>
      <inkml:brushProperty name="height" value="0.05" units="cm"/>
    </inkml:brush>
  </inkml:definitions>
  <inkml:trace contextRef="#ctx0" brushRef="#br0">54 233 560 0 0,'-8'-37'1771'0'0,"-8"-68"0"0"0,16 95-52 0 0,1 2-1393 0 0,6-35 1164 0 0,-6 40-1465 0 0,1 1-1 0 0,-1 0 0 0 0,1 0 0 0 0,0 1 0 0 0,-1-1 0 0 0,1 0 1 0 0,0 0-1 0 0,0 1 0 0 0,0-1 0 0 0,3 0 0 0 0,-1-2 262 0 0,5 3-210 0 0,27-2-17 0 0,-28 2-6 0 0,3 2 1 0 0,2-1-33 0 0,39 6 145 0 0,88 25-7 0 0,-114-22-116 0 0,-1 1 0 0 0,26 14 0 0 0,-19-8-10 0 0,35 24 57 0 0,-52-30-68 0 0,-9-6 2 0 0,16 14 40 0 0,-35-7-48 0 0,-39 33-7 0 0,50-42-9 0 0,0 0 1 0 0,0 0-1 0 0,0 0 0 0 0,0 0 0 0 0,-1 0 1 0 0,1-1-1 0 0,0 1 0 0 0,-1-1 1 0 0,1 0-1 0 0,-1 1 0 0 0,1-1 0 0 0,-1 0 1 0 0,0 0-1 0 0,1-1 0 0 0,-1 1 0 0 0,-5 0 1 0 0,-4 0-1 0 0,-23 9-22 0 0,-1-3 1 0 0,0-1-1 0 0,-1-1 1 0 0,1-2-1 0 0,-69-4 0 0 0,95 0 5 0 0,-1 1 4 0 0,-136-13 206 0 0,161 28-107 0 0,5 7-52 0 0,-7-8 3 0 0,1-1-1 0 0,0 0 0 0 0,1 0 0 0 0,20 13 1 0 0,48 28 540 0 0,170 83 1 0 0,-231-127-501 0 0,268 123 1179 0 0,-188-84-171 0 0,-95-47-1021 0 0</inkml:trace>
</inkml:ink>
</file>

<file path=ppt/ink/ink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28.446"/>
    </inkml:context>
    <inkml:brush xml:id="br0">
      <inkml:brushProperty name="width" value="0.05" units="cm"/>
      <inkml:brushProperty name="height" value="0.05" units="cm"/>
    </inkml:brush>
  </inkml:definitions>
  <inkml:trace contextRef="#ctx0" brushRef="#br0">1995 125 400 0 0,'0'0'6476'0'0,"1"-11"-6193"0"0,5-30-13 0 0,-5 31 4125 0 0,-6 3-4383 0 0,-17-20 0 0 0,16 21 4 0 0,-29-1-16 0 0,28 6-2 0 0,-73-10 14 0 0,64 8-8 0 0,7 2 9 0 0,-1 2 50 0 0,-52 3 101 0 0,-36 3-30 0 0,90-7-98 0 0,5 0-32 0 0,-1-1 0 0 0,0 0 1 0 0,0 1-1 0 0,0 0 0 0 0,0 0 1 0 0,1 0-1 0 0,-1 0 0 0 0,0 1 1 0 0,0 0-1 0 0,-4 1 0 0 0,-3 0 4 0 0,0-2 11 0 0,7 0-15 0 0,1-1 1 0 0,-1 0-1 0 0,0 1 0 0 0,1 0 1 0 0,-1 0-1 0 0,1 0 0 0 0,-1 0 1 0 0,0 1-1 0 0,-4 0 1 0 0,-2 1 5 0 0,0-2 17 0 0,0 1-9 0 0,-208 17 122 0 0,167-14-124 0 0,-67 7 56 0 0,79-5-48 0 0,-201 22 86 0 0,233-27-100 0 0,-2 0-2 0 0,-31 5 1 0 0,4 0 2 0 0,-13 4-1 0 0,41-9-2 0 0,-1 2 7 0 0,-25 6-10 0 0,-33 6 18 0 0,-13-1 0 0 0,32-9-10 0 0,38-4-10 0 0,0-1 0 0 0,-2 2-6 0 0,-37-3-5 0 0,-57 0-9 0 0,5-11 21 0 0,92 11-10 0 0,-96 1 37 0 0,80-2 764 0 0,13 1-3100 0 0,-1 1-5179 0 0</inkml:trace>
</inkml:ink>
</file>

<file path=ppt/ink/ink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29.033"/>
    </inkml:context>
    <inkml:brush xml:id="br0">
      <inkml:brushProperty name="width" value="0.05" units="cm"/>
      <inkml:brushProperty name="height" value="0.05" units="cm"/>
    </inkml:brush>
  </inkml:definitions>
  <inkml:trace contextRef="#ctx0" brushRef="#br0">260 1 384 0 0,'0'0'8476'0'0,"-15"6"-8336"0"0,-45 21-6 0 0,46-20-10 0 0,8-2-2 0 0,-44 35 236 0 0,46-37-252 0 0,-2 2-11 0 0,-75 68 416 0 0,77-68-372 0 0,3-3-132 0 0,0 0 1 0 0,1 0-1 0 0,-1-1 0 0 0,0 1 1 0 0,0 0-1 0 0,0-1 0 0 0,0 1 1 0 0,0-1-1 0 0,0 1 1 0 0,0-1-1 0 0,-1 1 0 0 0,-1 1 1 0 0,1-2 5 0 0,-1 4 545 0 0,4 3-486 0 0,1 33 136 0 0,6-36-136 0 0,25 17-15 0 0,-24-16 10 0 0,0-3 1 0 0,51 17 159 0 0,0-4-1 0 0,93 14 0 0 0,-145-29-185 0 0,1 0 1 0 0,26 4 4 0 0,-26-4 81 0 0,-1-1-89 0 0,23 0 4 0 0,-23 0 204 0 0</inkml:trace>
</inkml:ink>
</file>

<file path=ppt/ink/ink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46.203"/>
    </inkml:context>
    <inkml:brush xml:id="br0">
      <inkml:brushProperty name="width" value="0.05" units="cm"/>
      <inkml:brushProperty name="height" value="0.05" units="cm"/>
    </inkml:brush>
  </inkml:definitions>
  <inkml:trace contextRef="#ctx0" brushRef="#br0">268 44 116 0 0,'0'0'490'0'0,"-11"-4"-54"0"0,-77-24 706 0 0,81 27-266 0 0,0-1-622 0 0,0-1-141 0 0,5 2-53 0 0,0 0 0 0 0,0 1 0 0 0,-1-1 0 0 0,1 0 0 0 0,0 1 0 0 0,0-1 0 0 0,-1 1 0 0 0,1 0 0 0 0,0 0 0 0 0,0 0 0 0 0,-1 0 0 0 0,1 0 0 0 0,0 0 0 0 0,-1 1 0 0 0,1-1 0 0 0,0 1 0 0 0,-3 0 0 0 0,-45 10-91 0 0,49-11 30 0 0,0 1 0 0 0,0-1 0 0 0,1 0 1 0 0,-1 0-1 0 0,0 1 0 0 0,1-1 0 0 0,-1 1 1 0 0,0-1-1 0 0,1 0 0 0 0,-1 1 0 0 0,1 0 1 0 0,-1-1-1 0 0,0 1 0 0 0,1-1 0 0 0,-1 1 1 0 0,1 0-1 0 0,0-1 0 0 0,-1 1 0 0 0,1 0 1 0 0,-1-1-1 0 0,1 1 0 0 0,0 0 0 0 0,-1 1 1 0 0,1-2-6 0 0,0 1 0 0 0,0 0 0 0 0,0-1 1 0 0,-1 1-1 0 0,1 0 0 0 0,0-1 1 0 0,-1 1-1 0 0,1-1 0 0 0,0 1 1 0 0,-1 0-1 0 0,1-1 0 0 0,-1 1 0 0 0,1-1 1 0 0,-1 1-1 0 0,1-1 0 0 0,-1 0 1 0 0,1 1-1 0 0,-1-1 0 0 0,1 1 0 0 0,-1-1 1 0 0,1 0-1 0 0,-1 0 0 0 0,0 1 1 0 0,1-1-1 0 0,-1 0 0 0 0,0 0 0 0 0,0 1 1 0 0,-2 4-15 0 0,-8 16-4 0 0,8-16-10 0 0,1 2-30 0 0,-5 20 58 0 0,5-20 638 0 0</inkml:trace>
</inkml:ink>
</file>

<file path=ppt/ink/ink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47.089"/>
    </inkml:context>
    <inkml:brush xml:id="br0">
      <inkml:brushProperty name="width" value="0.05" units="cm"/>
      <inkml:brushProperty name="height" value="0.05" units="cm"/>
    </inkml:brush>
  </inkml:definitions>
  <inkml:trace contextRef="#ctx0" brushRef="#br0">1 22 208 0 0,'0'0'3749'0'0,"19"-4"-3461"0"0,59-10-2 0 0,-58 11-22 0 0,12 7 117 0 0,9-4-38 0 0,123 17 464 0 0,105 19 108 0 0,-56-6-362 0 0,283 7 578 0 0,-488-37-1063 0 0,2 1 0 0 0,89 1 2351 0 0,-71-8-2306 0 0,-20 4-93 0 0,-1 0 477 0 0</inkml:trace>
</inkml:ink>
</file>

<file path=ppt/ink/ink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7:27.550"/>
    </inkml:context>
    <inkml:brush xml:id="br0">
      <inkml:brushProperty name="width" value="0.05" units="cm"/>
      <inkml:brushProperty name="height" value="0.05" units="cm"/>
    </inkml:brush>
  </inkml:definitions>
  <inkml:trace contextRef="#ctx0" brushRef="#br0">0 42 404,'0'0'2820,"7"-7"-2433,0-1-176,4-5-56,2 0 4355,-7 19-4455,0 0 0,1-1 1,0 0-1,0 0 0,14 7 0,-13-8-21,-1 1-1,1 0 1,-1 0-1,0 1 1,0 0-1,12 12 1,44 57 392,-3 2-1,57 96 1,-103-142-308,-12-26-97,0 0 1,0 0 0,1 0-1,0 0 1,-1 0 0,1-1-1,6 7 1,-7-3 17,3 14-430,11 40 1043,-5-28-7639</inkml:trace>
</inkml:ink>
</file>

<file path=ppt/ink/ink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7:28.079"/>
    </inkml:context>
    <inkml:brush xml:id="br0">
      <inkml:brushProperty name="width" value="0.05" units="cm"/>
      <inkml:brushProperty name="height" value="0.05" units="cm"/>
    </inkml:brush>
  </inkml:definitions>
  <inkml:trace contextRef="#ctx0" brushRef="#br0">680 1 616,'0'0'6025,"5"22"-5705,18 70-23,-20-80-222,1 0-1,0 0 1,1-1 0,1 1-1,-1-1 1,14 18 0,2 4 137,28 48 216,-17-29 18,39 84-1,-69-130-373,-1 0-9,5 20-10,-5-19 186,-8-1-193,-22 19-3,22-19-6,-5-6-4,-2 1-25,9 0-4,0 0-1,0-1 0,0 0 0,0 0 0,0-1 0,0 1 0,0-1 0,0 0 0,-9-4 1,-54-13 34,-49-33 82,111 48-91,0-1-1,-18-12 0,19 12 71,0 1-91,-15-15-49,15 30 58,-34 79 105,36-85-100,0-1 1,-1 0 0,0 1 0,0-1 0,0 0 0,0-1 0,-5 5-1,-2 2 44,9-9-52,1-1-1,0 1 0,-1-1 1,1 1-1,-1-1 0,1 1 1,-1-1-1,0 0 0,1 0 1,-1 0-1,0 0 0,0 0 0,0 0 1,-3 0-1,-1 1 30,0 2 108,-35 2 114,33-4-228,1 0 0,-1-1 0,1 0 0,-1 0 0,0 0 0,0-1-1,-8-1 1,-54-4 161,56 6-181,-41-6-3,-33-9-500,80 13 137,0-1-121,-21-5-165,22 5-273,1-1-3528,-25-14 1883</inkml:trace>
</inkml:ink>
</file>

<file path=ppt/ink/ink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7:28.446"/>
    </inkml:context>
    <inkml:brush xml:id="br0">
      <inkml:brushProperty name="width" value="0.05" units="cm"/>
      <inkml:brushProperty name="height" value="0.05" units="cm"/>
    </inkml:brush>
  </inkml:definitions>
  <inkml:trace contextRef="#ctx0" brushRef="#br0">0 33 372,'0'0'3815,"14"-5"-3201,40-14-51,-29 13-63,47 4 328,0 3-245,129 14-814,-193-14-122,2-1-122,33 0-162,-33 0-418</inkml:trace>
</inkml:ink>
</file>

<file path=ppt/ink/ink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7:28.817"/>
    </inkml:context>
    <inkml:brush xml:id="br0">
      <inkml:brushProperty name="width" value="0.05" units="cm"/>
      <inkml:brushProperty name="height" value="0.05" units="cm"/>
    </inkml:brush>
  </inkml:definitions>
  <inkml:trace contextRef="#ctx0" brushRef="#br0">0 0 224,'0'0'5501</inkml:trace>
</inkml:ink>
</file>

<file path=ppt/ink/ink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7:29.346"/>
    </inkml:context>
    <inkml:brush xml:id="br0">
      <inkml:brushProperty name="width" value="0.05" units="cm"/>
      <inkml:brushProperty name="height" value="0.05" units="cm"/>
    </inkml:brush>
  </inkml:definitions>
  <inkml:trace contextRef="#ctx0" brushRef="#br0">1245 16 52,'0'0'1405,"-9"4"-790,-29 12-50,29-11 421,-4 27 520,19-21-1179,0 2-214,-4-7-61,1 0 1,0-1 0,0 1 0,0-1 0,0 1 0,1-1 0,0 0 0,0 0-1,1 0 1,-1-1 0,1 0 0,9 6 0,15 7 164,2-1 1,0-2 0,0-1-1,2-2 1,-1-1-1,43 8 1,-64-17-146,0 0 0,0 0 1,0-1-1,0 0 0,1-1 0,-1 0 1,13-3-1,-15 2-104,3 1 101,-7-3 2,18-15 58,-23 12-97,3-25-11,-2 25-7,-8-2-8,0-1-8,5 6 2,0 1-1,-1-1 0,0 1 1,1-1-1,-1 1 1,0 0-1,-1 0 1,1 0-1,-1 1 0,-5-4 1,-14-11 8,0 2 1,-1 1-1,-1 1 0,0 1 1,-1 1-1,-47-14 0,-60-1 26,126 25-2,-3 1-16,0 0-13,-26-2-18,28 6 15,-25 12 4,25-13-6,5 2-2,-10 15 2,7-8-7,-10 21 4,-13 15 11,24-42-2,1-1 12,0 2-6,-13 21 2,12-21 21,-9 7 45,6-8 94,6-4-160,0-1-1,0 0 0,0 0 1,0 1-1,-1-2 1,1 1-1,0 0 0,-1 0 1,1-1-1,0 1 1,-1-1-1,-4 0 1,2 1 15,-2 1 66,-4-2-2,-1 2-58,8-1-9,-1-1 0,1 0-1,-1 1 1,1-1-1,-1-1 1,1 1 0,-1-1-1,1 0 1,-1 0-1,-4-2 1,-1 2-18,-6-2 34,0-1 1,0 0-1,0 0 1,-19-10-1,-23-24 73,53 34-69,1-1-22,3 3-29,0 0-1,-1 0 1,1 0 0,0 0 0,-1 0 0,1 0 0,-1 0 0,0 0 0,0 1 0,-3-3 0,-2 13 15,-21 30 2,21-29 0,3-5 0,-37 44 59,36-45-43,-2-2 8,-77 8 86,75-10-88,-3-2 1,-190-51 563,120 36-196,72 15-333,-1 4-15,3 0-51,-2-1-1,1 0 0,0 1-1,0 1 1,0-1 0,0 2-1,1-1 1,-1 1 0,1 0-1,-9 6 1,8-3-145,0 1 1,1 0-1,0 0 0,0 0 1,-9 14-1,13-15-419,-1 0 0,1 0 0,1 0 1,-1 1-1,-4 15 0,7-17-2190</inkml:trace>
</inkml:ink>
</file>

<file path=ppt/ink/ink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7:30.044"/>
    </inkml:context>
    <inkml:brush xml:id="br0">
      <inkml:brushProperty name="width" value="0.05" units="cm"/>
      <inkml:brushProperty name="height" value="0.05" units="cm"/>
    </inkml:brush>
  </inkml:definitions>
  <inkml:trace contextRef="#ctx0" brushRef="#br0">0 33 132,'0'0'8327,"14"-5"-13420,55-22 3195</inkml:trace>
</inkml:ink>
</file>

<file path=ppt/ink/ink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30.925"/>
    </inkml:context>
    <inkml:brush xml:id="br0">
      <inkml:brushProperty name="width" value="0.05" units="cm"/>
      <inkml:brushProperty name="height" value="0.05" units="cm"/>
    </inkml:brush>
  </inkml:definitions>
  <inkml:trace contextRef="#ctx0" brushRef="#br0">1 65 336 0 0,'0'0'4642'0'0,"0"-11"-4218"0"0,3-32-29 0 0,-2 33 1774 0 0,2 33-2043 0 0,49 354 458 0 0,-48-337-479 0 0,2 0-1 0 0,2 0 1 0 0,24 72-1 0 0,-30-110-98 0 0,-1 0-1 0 0,0 1 0 0 0,0-1 1 0 0,0 1-1 0 0,0-1 0 0 0,-1 1 1 0 0,1-1-1 0 0,-1 1 0 0 0,1-1 1 0 0,-1 1-1 0 0,0-1 1 0 0,0 1-1 0 0,0 3 0 0 0,3 33 38 0 0,-1-31-32 0 0,12 51-187 0 0,-13-53 0 0 0,1 2-53 0 0,0-1-114 0 0,2 11 548 0 0,-5-3-5272 0 0</inkml:trace>
</inkml:ink>
</file>

<file path=ppt/ink/ink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32.690"/>
    </inkml:context>
    <inkml:brush xml:id="br0">
      <inkml:brushProperty name="width" value="0.05" units="cm"/>
      <inkml:brushProperty name="height" value="0.05" units="cm"/>
    </inkml:brush>
  </inkml:definitions>
  <inkml:trace contextRef="#ctx0" brushRef="#br0">2466 0 292 0 0,'0'0'6825'0'0,"4"21"-6641"0"0,3 7-120 0 0,-3-9 3 0 0,0 1 1 0 0,-1-1 0 0 0,1 33 0 0 0,-2-21 124 0 0,-2-25-164 0 0,0 1-1 0 0,0-1 1 0 0,-1 1 0 0 0,0-1 0 0 0,0 1-1 0 0,-2 8 1 0 0,-16 140 536 0 0,-2-91-371 0 0,18-58-155 0 0,-3-4-13 0 0,-16 6 6 0 0,17-6 34 0 0,-8-4-40 0 0,-37-8 7 0 0,38 8-8 0 0,4-2-9 0 0,-51-37 71 0 0,54 37-64 0 0,1-3 4 0 0,-14-21-1 0 0,13 21 13 0 0,3-1-7 0 0,-6-23-9 0 0,6 23 8 0 0,1 2 6 0 0,-3-19 7 0 0,3 19 235 0 0,2-2-249 0 0,1-25 11 0 0,-2 25 42 0 0,-1 31-410 0 0,-4 67 322 0 0,4-67 0 0 0,-3-19 1 0 0,-13 13 3 0 0,13-12 6 0 0,-21 9 1 0 0,18-12 0 0 0,1 2 16 0 0,-32-1-31 0 0,30-3 0 0 0,-4-3-45 0 0,-35-11 42 0 0,35 11-1 0 0,6-2 0 0 0,-16-12 1 0 0,17 13-1 0 0,1 0-41 0 0,-12-12 15 0 0,12 12-2 0 0,-2 13-990 0 0,-19 26 989 0 0,19-26 5 0 0,2-4-66 0 0,-41 37-183 0 0,41-39 188 0 0,-4-2-326 0 0,1-2 359 0 0,4 1 3 0 0,1-1 0 0 0,-1 1-1 0 0,1 0 1 0 0,0 0 0 0 0,-1 0 0 0 0,1 1 0 0 0,-1-1 0 0 0,1 0-1 0 0,0 1 1 0 0,-1 0 0 0 0,-3 1 0 0 0,-2-9-15 0 0,2-1 39 0 0,4 5-14 0 0,0 1 0 0 0,0-1 0 0 0,-1 0 0 0 0,1 1 0 0 0,-1-1 0 0 0,1 1 0 0 0,-1 0 0 0 0,0 0 0 0 0,-6-3 0 0 0,8 5 53 0 0,0-1-1 0 0,0 1 1 0 0,0-1 0 0 0,0 1-1 0 0,0-1 1 0 0,0 1 0 0 0,0 0-1 0 0,-1 0 1 0 0,1 0 0 0 0,0-1-1 0 0,0 1 1 0 0,0 0 0 0 0,-1 0-1 0 0,1 1 1 0 0,0-1 0 0 0,0 0-1 0 0,-2 1 1 0 0,2-1 1 0 0,-1 0 1 0 0,1 1-1 0 0,0-1 1 0 0,0 0 0 0 0,0 0-1 0 0,0 0 1 0 0,-1 0-1 0 0,1 0 1 0 0,0 0-1 0 0,0 0 1 0 0,0 0-1 0 0,-1-1 1 0 0,1 1-1 0 0,0 0 1 0 0,0-1-1 0 0,0 1 1 0 0,-2-2 0 0 0,-5 8 21 0 0,-23 15 14 0 0,23-16 9 0 0,3-2 6 0 0,-19 8-4 0 0,18-9 100 0 0,-3 0-54 0 0,-25 5-11 0 0,26-5 76 0 0,-2-3-75 0 0,-31-2-17 0 0,31 3-2 0 0,2-2-3 0 0,-20-9 111 0 0,-45-23 0 0 0,68 30-111 0 0,-1 0-2 0 0,-5-8-6 0 0,0 0 0 0 0,1-1-1 0 0,0 0 1 0 0,-11-20-1 0 0,18 27 10 0 0,2-4-12 0 0,-1 0-31 0 0,1 5-3 0 0,0 0 1 0 0,0 1-1 0 0,1-1 0 0 0,-1 0 1 0 0,1 0-1 0 0,0 1 1 0 0,2-10-1 0 0,0-24 43 0 0,-1 28 20 0 0,1 3-7 0 0,21-60 296 0 0,-21 62-352 0 0,-2 18-150 0 0,1 0 129 0 0,0-1 0 0 0,1 1 0 0 0,5 22 0 0 0,0-4-3 0 0,18 132-49 0 0,0 17-26 0 0,-24-144 22 0 0,-2-28 49 0 0,1 0 0 0 0,-1 0 4 0 0,-5 26-8 0 0,6-32 14 0 0,0 0 1 0 0,-1 0 0 0 0,1 0-1 0 0,-1 0 1 0 0,1 0-1 0 0,-1-1 1 0 0,1 1 0 0 0,-1 0-1 0 0,0 0 1 0 0,0 0-1 0 0,0-1 1 0 0,0 1 0 0 0,0 0-1 0 0,-2 1 1 0 0,2-3 2 0 0,1 1-1 0 0,-1 0 1 0 0,1-1 0 0 0,-1 1 0 0 0,1 0 0 0 0,-1 0 0 0 0,1-1 0 0 0,0 1-1 0 0,-1 0 1 0 0,1 0 0 0 0,0 0 0 0 0,-1-1 0 0 0,1 1 0 0 0,0 0-1 0 0,0 0 1 0 0,0 0 0 0 0,0 0 0 0 0,0 0 0 0 0,0-1 0 0 0,0 3-1 0 0,-6 1 23 0 0,-4 2-6 0 0,0 0 0 0 0,-1-1 1 0 0,0 0-1 0 0,1-1 0 0 0,-2 0 1 0 0,1 0-1 0 0,0-2 0 0 0,-1 1 1 0 0,0-1-1 0 0,-16 0 0 0 0,-1-1 36 0 0,0-1-1 0 0,0-1 1 0 0,-31-6-1 0 0,43 4-29 0 0,1 0-1 0 0,0-1 1 0 0,0-1 0 0 0,0-1-1 0 0,0 0 1 0 0,1-1-1 0 0,0 0 1 0 0,0-1 0 0 0,1-1-1 0 0,0-1 1 0 0,-21-17-1 0 0,31 23-27 0 0,0 0 0 0 0,0-1 0 0 0,0 1 0 0 0,1-1 0 0 0,0 0-1 0 0,0 0 1 0 0,0 0 0 0 0,0-1 0 0 0,-2-6 0 0 0,3 6-1 0 0,-1 1 0 0 0,2-3-14 0 0,-3-26-12 0 0,3 25 0 0 0,0 2-9 0 0,-4-25 10 0 0,4 25 79 0 0,0 0-30 0 0,-6-24 3 0 0,-1 30-14 0 0,-34-5-94 0 0,31 13 37 0 0,-34 20-6 0 0,34-20-17 0 0,24 6-252 0 0,38 40 308 0 0,-29-33-2 0 0,-12-17 15 0 0,13 1-4 0 0,91 35 61 0 0,-108-35 17 0 0,3 19-17 0 0,-6-19-44 0 0,-1 1 107 0 0,-12 6-102 0 0,-27 30 12 0 0,36-40-25 0 0,0 1 0 0 0,0 0 0 0 0,-1-1 0 0 0,1 1 0 0 0,0-1 0 0 0,-1 1 0 0 0,1-1 0 0 0,-1 0 0 0 0,1 0 0 0 0,-1 1 0 0 0,0-1 0 0 0,1 0 0 0 0,-1-1 0 0 0,0 1 0 0 0,0 0 0 0 0,0 0 0 0 0,0-1 0 0 0,0 1 0 0 0,0-1 0 0 0,-3 1 0 0 0,-1 0 5 0 0,-7 3 13 0 0,-1 0-1 0 0,0 0 1 0 0,0-1 0 0 0,-22 2-1 0 0,26-4-14 0 0,-5 0 32 0 0,0-1 0 0 0,1 0 0 0 0,-1-1 0 0 0,1 0 0 0 0,-1-1 0 0 0,-15-5 0 0 0,17 4-42 0 0,-3 1 40 0 0,0-1 0 0 0,0-1 0 0 0,-20-8 1 0 0,22 8-30 0 0,-17-9 28 0 0,8-2 9 0 0,-35-25-13 0 0,45 30-24 0 0,-1 0 1 0 0,0 0-1 0 0,0 1 0 0 0,-1 1 0 0 0,0 1 1 0 0,0 0-1 0 0,-22-6 0 0 0,17 7 22 0 0,0 1-1 0 0,-1 1 0 0 0,1 1 1 0 0,-1 1-1 0 0,1 0 1 0 0,-32 3-1 0 0,43 0-17 0 0,-10 0 33 0 0,1 0 0 0 0,-1 2 0 0 0,-30 8 1 0 0,40-7-25 0 0,0 0 0 0 0,0 1 1 0 0,1 0-1 0 0,-12 8 1 0 0,16-9 103 0 0,11 9-101 0 0,24 41-10 0 0,-30-53-12 0 0,-1 0 1 0 0,1 0 0 0 0,0 1-1 0 0,-1-1 1 0 0,1 0 0 0 0,0 0-1 0 0,0 0 1 0 0,0 0 0 0 0,0 0-1 0 0,0 0 1 0 0,0 0 0 0 0,0 0-1 0 0,0 0 1 0 0,0 0 0 0 0,0-1-1 0 0,2 2 1 0 0,6 4 3 0 0,33 15 11 0 0,-18-11-40 0 0,0-2-1 0 0,1-1 0 0 0,35 7 1 0 0,27-10-321 0 0,-77-4 180 0 0,0-3-468 0 0,-1-1 510 0 0,-6 2 13 0 0,0 1 1 0 0,0 0-1 0 0,0-1 0 0 0,0 1 0 0 0,1 0 0 0 0,-1 1 0 0 0,0-1 0 0 0,1 0 0 0 0,5 1 0 0 0,-8 0 63 0 0,0-1 1 0 0,0 1-1 0 0,0 0 0 0 0,-1 0 0 0 0,1-1 0 0 0,0 1 0 0 0,0 0 0 0 0,-1-1 1 0 0,1 1-1 0 0,0-1 0 0 0,-1 1 0 0 0,1-1 0 0 0,0 1 0 0 0,-1-1 0 0 0,1 0 0 0 0,-1 1 1 0 0,1-1-1 0 0,-1 0 0 0 0,1 1 0 0 0,-1-1 0 0 0,1-1 0 0 0,11-11-2776 0 0</inkml:trace>
</inkml:ink>
</file>

<file path=ppt/ink/ink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7:33.061"/>
    </inkml:context>
    <inkml:brush xml:id="br0">
      <inkml:brushProperty name="width" value="0.05" units="cm"/>
      <inkml:brushProperty name="height" value="0.05" units="cm"/>
    </inkml:brush>
  </inkml:definitions>
  <inkml:trace contextRef="#ctx0" brushRef="#br0">1 72 644,'0'0'1584,"81"-37"-1156,-45 28 336,38-1-472,-37 8 68,38-5-316,-39 2-52,26 4-260,6 6-1836</inkml:trace>
</inkml:ink>
</file>

<file path=ppt/ink/ink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0.904"/>
    </inkml:context>
    <inkml:brush xml:id="br0">
      <inkml:brushProperty name="width" value="0.05" units="cm"/>
      <inkml:brushProperty name="height" value="0.05" units="cm"/>
    </inkml:brush>
  </inkml:definitions>
  <inkml:trace contextRef="#ctx0" brushRef="#br0">834 328 216 0 0,'0'0'680'0'0,"-7"-6"-383"0"0,6 4-354 0 0,-1-2 147 0 0,-1 1-1 0 0,0 0 1 0 0,0-1 0 0 0,0 1 0 0 0,0 0-1 0 0,-1 1 1 0 0,1-1 0 0 0,-1 0-1 0 0,1 1 1 0 0,-1 0 0 0 0,0 0 0 0 0,0 0-1 0 0,0 0 1 0 0,0 1 0 0 0,0 0-1 0 0,0 0 1 0 0,-1 0 0 0 0,1 0 0 0 0,-8 0-1 0 0,-33 7 43 0 0,34-5-22 0 0,3 3 2 0 0,-2 2-35 0 0,-1 1 0 0 0,1 0 0 0 0,-16 15 0 0 0,22-18 11 0 0,2 4 6 0 0,-2-1-51 0 0,3-5-14 0 0,0 0 0 0 0,0 0 1 0 0,0 1-1 0 0,0-1 0 0 0,0 1 0 0 0,1-1 1 0 0,-1 1-1 0 0,1 0 0 0 0,-1-1 0 0 0,1 4 0 0 0,5 7 97 0 0,17 39 6 0 0,-20-46-105 0 0,1 0 1 0 0,0 1 0 0 0,0-2-1 0 0,0 1 1 0 0,1 0 0 0 0,0-1-1 0 0,0 1 1 0 0,0-1 0 0 0,10 8-1 0 0,-2-1 44 0 0,73 69 474 0 0,-81-78-406 0 0,-3-1-122 0 0,0 1-1 0 0,0-1 1 0 0,1 0 0 0 0,-1 0-1 0 0,0 0 1 0 0,1 0-1 0 0,-1 0 1 0 0,1-1 0 0 0,0 1-1 0 0,2 2 1 0 0,0 0 108 0 0,-6 7-54 0 0,-7 30 18 0 0,1-22-17 0 0,-10 1-13 0 0,0-1 0 0 0,-2-1 0 0 0,-39 30-1 0 0,-78 44 151 0 0,101-72-156 0 0,-1-2 0 0 0,0-2-1 0 0,-2-2 1 0 0,1-1 0 0 0,-75 14-1 0 0,26-16 101 0 0,78-10-77 0 0,-1-2 21 0 0,-32-6 23 0 0,32 5 26 0 0,4-1 32 0 0,-16-9 8 0 0,16 9 6 0 0,2-3 2 0 0,0 1-163 0 0,0 1 12 0 0,1 0 0 0 0,0-1-1 0 0,1 1 1 0 0,-1-1 0 0 0,1 0-1 0 0,-1 1 1 0 0,1-1 0 0 0,1 0-1 0 0,-1 0 1 0 0,1 0 0 0 0,0-1-1 0 0,0 1 1 0 0,0 0-1 0 0,1-9 1 0 0,1-153 383 0 0,41-309 110 0 0,-20 370-340 0 0,-5 32-96 0 0,-15 67-84 0 0,0 1 6 0 0,6-20 9 0 0,-6 19 8 0 0,0 2-427 0 0,1 2-20 0 0,3-9 750 0 0,-3 2-6386 0 0</inkml:trace>
</inkml:ink>
</file>

<file path=ppt/ink/ink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1.649"/>
    </inkml:context>
    <inkml:brush xml:id="br0">
      <inkml:brushProperty name="width" value="0.05" units="cm"/>
      <inkml:brushProperty name="height" value="0.05" units="cm"/>
    </inkml:brush>
  </inkml:definitions>
  <inkml:trace contextRef="#ctx0" brushRef="#br0">1342 463 332 0 0,'21'-19'362'0'0,"1"1"0"0"0,1 2 1 0 0,0 0-1 0 0,1 1 0 0 0,1 1 0 0 0,0 1 0 0 0,0 1 0 0 0,2 2 1 0 0,37-10-1 0 0,-61 19 216 0 0,61 3 247 0 0,-62 5-676 0 0,9 21-18 0 0,-8-21-19 0 0,-8 8-4 0 0,0 1-78 0 0,2-5-13 0 0,-1 0 1 0 0,0 0 0 0 0,0-1 0 0 0,-1 1 0 0 0,-1-1 0 0 0,1-1-1 0 0,-10 13 1 0 0,-10 11 6 0 0,0-2-1 0 0,-3 0 0 0 0,0-2 1 0 0,-2-1-1 0 0,-1-2 0 0 0,-1 0 1 0 0,-61 36-1 0 0,78-54-13 0 0,-46 17 43 0 0,51-24-39 0 0,3 1 26 0 0,-4-3 13 0 0,-31-1 10 0 0,31 2 3 0 0,2-5 15 0 0,1 3-67 0 0,1 0 21 0 0,0-1 0 0 0,-1 1 0 0 0,1-1 0 0 0,0-1 0 0 0,1 0 0 0 0,-1 1 0 0 0,1-2 0 0 0,-1 1 0 0 0,1-1 0 0 0,-9-10 0 0 0,6 7 11 0 0,5 4-22 0 0,0 1-1 0 0,1-2 1 0 0,-1 1-1 0 0,1 0 1 0 0,-1 0 0 0 0,1-1-1 0 0,1 0 1 0 0,-1 0-1 0 0,1 0 1 0 0,-3-8 0 0 0,-1 2 9 0 0,-11-41 120 0 0,2-3 70 0 0,2-2 0 0 0,-7-88-1 0 0,6-25 387 0 0,5 44-2 0 0,9 118-306 0 0,3-19-211 0 0,-2 22-144 0 0,-1 15-302 0 0,-2 20 346 0 0,1-8 4 0 0,-1 0-1 0 0,-1 0 1 0 0,-1 0-1 0 0,0-1 0 0 0,-11 27 1 0 0,-123 300-238 0 0,66-198 105 0 0,48-108 131 0 0,16-33 7 0 0,-21 22-8 0 0,6-12 86 0 0,0-1-1 0 0,-1-1 0 0 0,-1-1 1 0 0,-1-2-1 0 0,0 0 0 0 0,-55 19 1 0 0,72-32-37 0 0,0 1 0 0 0,0-1 0 0 0,-1 0 0 0 0,1-1 0 0 0,0 0 0 0 0,0 0 0 0 0,-1-1 0 0 0,1 0 0 0 0,-14-4 1 0 0,15 3-30 0 0,2 1 3 0 0,1 1 1 0 0,-1-1-1 0 0,1 0 1 0 0,-1-1-1 0 0,1 1 1 0 0,0-1-1 0 0,-1 0 0 0 0,1 0 1 0 0,-6-5-1 0 0,-6-1 12 0 0,-2-1-5 0 0,0 0-1 0 0,0-1 1 0 0,1 0 0 0 0,0-2 0 0 0,1 0-1 0 0,1-1 1 0 0,0-1 0 0 0,0 0-1 0 0,2-1 1 0 0,-23-30 0 0 0,33 40-67 0 0,0 0 0 0 0,1 0 0 0 0,0-1 1 0 0,0 1-1 0 0,0-1 0 0 0,1 0 0 0 0,-1 1 0 0 0,1-1 1 0 0,1-1-1 0 0,-1 1 0 0 0,1 0 0 0 0,0 0 0 0 0,0-10 1 0 0,1 11-25 0 0,1 0 0 0 0,-1 0 0 0 0,1 0 0 0 0,0 1 0 0 0,0-1 0 0 0,1 0 0 0 0,0 0 0 0 0,-1 0 0 0 0,6-7 0 0 0,-2 1-77 0 0,-3 6 30 0 0,1 0 1 0 0,-1 0-1 0 0,1 0 1 0 0,0 1-1 0 0,0 0 0 0 0,1-1 1 0 0,0 1-1 0 0,-1 0 1 0 0,1 1-1 0 0,0-1 1 0 0,1 1-1 0 0,-1 0 0 0 0,7-4 1 0 0,2 0-745 0 0,1 1 0 0 0,0 1 0 0 0,18-6 1 0 0,25-5-1212 0 0</inkml:trace>
</inkml:ink>
</file>

<file path=ppt/ink/ink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2.018"/>
    </inkml:context>
    <inkml:brush xml:id="br0">
      <inkml:brushProperty name="width" value="0.05" units="cm"/>
      <inkml:brushProperty name="height" value="0.05" units="cm"/>
    </inkml:brush>
  </inkml:definitions>
  <inkml:trace contextRef="#ctx0" brushRef="#br0">1 8 336 0 0,'0'0'6333'0'0,"110"-8"-8022"0"0</inkml:trace>
</inkml:ink>
</file>

<file path=ppt/ink/ink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3.452"/>
    </inkml:context>
    <inkml:brush xml:id="br0">
      <inkml:brushProperty name="width" value="0.05" units="cm"/>
      <inkml:brushProperty name="height" value="0.05" units="cm"/>
    </inkml:brush>
  </inkml:definitions>
  <inkml:trace contextRef="#ctx0" brushRef="#br0">1281 266 116 0 0,'0'0'1069'0'0,"-10"3"-555"0"0,-29 11-10 0 0,29-10 885 0 0,-1-6-996 0 0,-33-5-28 0 0,33 5-36 0 0,1-2-31 0 0,-20-12 180 0 0,1-1 0 0 0,-51-40 0 0 0,76 54-234 0 0,0-4-145 0 0,0-2-56 0 0,0 0 0 0 0,1 0 1 0 0,0-1-1 0 0,1 1 0 0 0,-2-12 0 0 0,3 14-21 0 0,8-1 3 0 0,20-27-5 0 0,-26 33-19 0 0,0 0 0 0 0,1 1 0 0 0,-1-1 0 0 0,0 0-1 0 0,0 1 1 0 0,1 0 0 0 0,-1-1 0 0 0,1 1 0 0 0,-1 0 0 0 0,1-1 0 0 0,0 1 0 0 0,-1 0-1 0 0,1 0 1 0 0,0 1 0 0 0,0-1 0 0 0,-1 0 0 0 0,1 0 0 0 0,0 1 0 0 0,2-1 0 0 0,2 0 4 0 0,13-9 10 0 0,6 2-9 0 0,-11 5-1 0 0,16-3 3 0 0,-23 5 1 0 0,3 1 1 0 0,28-1-18 0 0,-28 1-6 0 0,0 3-1 0 0,31 8 6 0 0,-39-11 9 0 0,-1 0-1 0 0,1 0 1 0 0,-1 1-1 0 0,1-1 1 0 0,-1 0 0 0 0,0 1-1 0 0,1-1 1 0 0,-1 1-1 0 0,0 0 1 0 0,1-1 0 0 0,-1 1-1 0 0,0 0 1 0 0,0 0-1 0 0,0 0 1 0 0,0 0 0 0 0,0 0-1 0 0,0 0 1 0 0,0 0-1 0 0,0 0 1 0 0,2 2 0 0 0,-1 1-2 0 0,2-1-6 0 0,-1 3-5 0 0,8 20-7 0 0,-8-19-4 0 0,-7 5 3 0 0,-9 37 21 0 0,5-29 6 0 0,-18 15-2 0 0,-4-5-3 0 0,1-6 11 0 0,-59 36 0 0 0,65-48 34 0 0,0-2 0 0 0,-1 0 0 0 0,0-1 0 0 0,0-2 0 0 0,-1-1-1 0 0,0 0 1 0 0,0-2 0 0 0,-1-1 0 0 0,1-1 0 0 0,-1-1 0 0 0,0-1 0 0 0,-37-6-1 0 0,30 3 43 0 0,24 2 5 0 0,1 0 6 0 0,-24-4-2 0 0,24 4 244 0 0,26 16-623 0 0,-8-6 256 0 0,6 5-29 0 0,0-1 1 0 0,1 0-1 0 0,0-1 0 0 0,1-1 0 0 0,1-1 0 0 0,31 13 0 0 0,75 14-409 0 0,-119-37 406 0 0,2 1 85 0 0,26 2 14 0 0,-26-2 290 0 0,-25-13-286 0 0,-3-4-27 0 0,9 7-5 0 0,0 0 1 0 0,-1 1-1 0 0,0 0 1 0 0,0 1-1 0 0,-21-8 1 0 0,3 6 34 0 0,-1 2-1 0 0,0 0 1 0 0,-1 2 0 0 0,1 2 0 0 0,-1 1-1 0 0,-44 3 1 0 0,-18-6 261 0 0,-96-18 0 0 0,106 12-139 0 0,77 10-123 0 0,-3-1-5 0 0,-28-5-4 0 0,28 5-2 0 0,3 0 2 0 0,-57-19 109 0 0,58 19-101 0 0,0-1-24 0 0,-19-10 4 0 0,19 10 13 0 0,1-2-3 0 0,-16-13-17 0 0,15 13-2 0 0,3 0 5 0 0,-12-14-12 0 0,11 14 3 0 0,1 0 1 0 0,-9-15-1 0 0,9 15 4 0 0,1-2-22 0 0,-6-24 2 0 0,8 12 0 0 0,6-24-3 0 0,-6 41 5 0 0,0 1-1 0 0,0-1 1 0 0,0 1 0 0 0,1-1 0 0 0,-1 0 0 0 0,0 1-1 0 0,1 0 1 0 0,-1-1 0 0 0,1 1 0 0 0,0-1 0 0 0,-1 1-1 0 0,1-1 1 0 0,0 1 0 0 0,0 0 0 0 0,0 0-1 0 0,0-1 1 0 0,0 1 0 0 0,0 0 0 0 0,0 0 0 0 0,0 0-1 0 0,0 0 1 0 0,1 0 0 0 0,1-1 0 0 0,0 0-5 0 0,4-5-6 0 0,-1 1 0 0 0,1-1 0 0 0,1 1 0 0 0,-1 0 0 0 0,1 1 0 0 0,11-6 0 0 0,-15 9 7 0 0,2-2-20 0 0,-5 4 23 0 0,0 0 0 0 0,0 0 1 0 0,0 0-1 0 0,1 0 1 0 0,-1 0-1 0 0,0 0 1 0 0,0 0-1 0 0,0-1 1 0 0,0 1-1 0 0,0 0 0 0 0,0-1 1 0 0,0 1-1 0 0,0-1 1 0 0,0 1-1 0 0,0-1 1 0 0,0 1-1 0 0,0-1 1 0 0,-1 0-1 0 0,2 0 0 0 0,0 0 0 0 0,-1 0-1 0 0,0 0 1 0 0,0 0-1 0 0,1 0 1 0 0,-1 0-1 0 0,1 0 1 0 0,-1 1 0 0 0,1-1-1 0 0,-1 1 1 0 0,1-1-1 0 0,-1 1 1 0 0,1 0-1 0 0,0-1 1 0 0,-1 1-1 0 0,1 0 1 0 0,-1 0-1 0 0,1 0 1 0 0,0 0-1 0 0,-1 0 1 0 0,3 1-1 0 0,29 1-20 0 0,-25-2 2 0 0,1 5-35 0 0,28 13 49 0 0,-35-17 6 0 0,-1-1 0 0 0,1 1 0 0 0,-1 0 0 0 0,1-1 0 0 0,-1 1 0 0 0,1 0 0 0 0,-1 0 0 0 0,0 0 0 0 0,1 0 0 0 0,-1 0 0 0 0,0 0 0 0 0,0 1 0 0 0,0-1 1 0 0,0 0-1 0 0,0 1 0 0 0,0-1 0 0 0,0 0 0 0 0,0 1 0 0 0,-1-1 0 0 0,2 3 0 0 0,0 0-2 0 0,4 7-1 0 0,4 12-11 0 0,-9-20 14 0 0,0-1 0 0 0,0 1 0 0 0,0-1 0 0 0,0 1 0 0 0,0 0 0 0 0,0-1 0 0 0,-1 1 0 0 0,0 0 0 0 0,1-1 0 0 0,-1 1 0 0 0,0 0 0 0 0,0 0 0 0 0,-1 4 0 0 0,0 2-3 0 0,1 0-2 0 0,-4 3 17 0 0,1-5-7 0 0,0 4 7 0 0,-1-1-1 0 0,-1 1 1 0 0,0-1 0 0 0,0 0-1 0 0,-1-1 1 0 0,0 1 0 0 0,-9 9 0 0 0,-33 27 93 0 0,42-41-54 0 0,4-4-43 0 0,0 0 1 0 0,0 0 0 0 0,1 1 0 0 0,-1 0 0 0 0,0-1 0 0 0,0 1 0 0 0,1 0 0 0 0,-1-1 0 0 0,1 1 0 0 0,-2 4 0 0 0,-2-2 98 0 0,2 1-51 0 0,2-5-36 0 0,-1 1-1 0 0,1 1 0 0 0,-1-1 1 0 0,0 1-1 0 0,1-1 0 0 0,-1 1 1 0 0,1 0-1 0 0,-1 0 0 0 0,1 0 1 0 0,0-1-1 0 0,0 1 1 0 0,-2 4-1 0 0,8 44 171 0 0,0-44-130 0 0,7 6-20 0 0,0-1-1 0 0,1 0 1 0 0,1-1 0 0 0,-1-1 0 0 0,1 0-1 0 0,1 0 1 0 0,0-2 0 0 0,0 0-1 0 0,1 0 1 0 0,17 4 0 0 0,-30-10-35 0 0,0 1 0 0 0,0-1 0 0 0,0 0 1 0 0,1 0-1 0 0,-1-1 0 0 0,0 1 0 0 0,0-1 0 0 0,0 0 0 0 0,1 1 0 0 0,-1-1 1 0 0,6-1-1 0 0,37-1-21 0 0,-32 5-1 0 0,-8-2 1 0 0,-1 0 0 0 0,0 0 0 0 0,1-1 0 0 0,-1 0 0 0 0,1 0 0 0 0,-1 0 0 0 0,1-1 0 0 0,-1 1 0 0 0,7-3 0 0 0,-3 2-69 0 0,7-1-258 0 0,0 0-1 0 0,0-1 1 0 0,0-1 0 0 0,-1 0-1 0 0,1-2 1 0 0,-1 1 0 0 0,-1-2-1 0 0,1 0 1 0 0,-1-1 0 0 0,26-18 0 0 0,-2-4-2087 0 0,-7 2 185 0 0</inkml:trace>
</inkml:ink>
</file>

<file path=ppt/ink/ink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4.933"/>
    </inkml:context>
    <inkml:brush xml:id="br0">
      <inkml:brushProperty name="width" value="0.05" units="cm"/>
      <inkml:brushProperty name="height" value="0.05" units="cm"/>
    </inkml:brush>
  </inkml:definitions>
  <inkml:trace contextRef="#ctx0" brushRef="#br0">86 160 484 0 0,'106'7'868'0'0,"171"15"1071"0"0,-121-15-1130 0 0,-147-7-695 0 0,0-1 11 0 0,25-4 20 0 0,-26 4 315 0 0,-2-1-352 0 0,0-1-71 0 0,20-6 232 0 0,-40-3-287 0 0,-3-3 9 0 0,10 8 3 0 0,-1-1 0 0 0,0 2 0 0 0,0-1 0 0 0,-1 1 0 0 0,0 1 0 0 0,0-1 0 0 0,-11-4-1 0 0,-22-5-26 0 0,1 2 0 0 0,-2 1 0 0 0,-43-6 0 0 0,1 0 64 0 0,78 17-8 0 0,0-2 36 0 0,-8-1-175 0 0,9 2 368 0 0,11 4 1292 0 0,74 24-1334 0 0,-60-20 1651 0 0,-43-9-2016 0 0,-106-15 13 0 0,38 11-79 0 0,84 7 149 0 0,-3-2 13 0 0,-32-3 9 0 0,32 4 11 0 0,4 0 0 0 0,-22-2 0 0 0,22 2 9 0 0,-1 1-51 0 0,-7 2 98 0 0,32 4-10 0 0,47 9-3 0 0,-52-12 0 0 0,121 24 52 0 0,-7-9 156 0 0,-119-18-66 0 0,2 1-97 0 0,-9-1-48 0 0,18 1 22 0 0,-10-2-8 0 0,-15-2 7 0 0,-24-8-66 0 0,-2 0-90 0 0,-49-11-1 0 0,37 16-305 0 0,2 4-197 0 0,-20-1-1226 0 0,13 3-177 0 0,38 0 154 0 0</inkml:trace>
</inkml:ink>
</file>

<file path=ppt/ink/ink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5.398"/>
    </inkml:context>
    <inkml:brush xml:id="br0">
      <inkml:brushProperty name="width" value="0.05" units="cm"/>
      <inkml:brushProperty name="height" value="0.05" units="cm"/>
    </inkml:brush>
  </inkml:definitions>
  <inkml:trace contextRef="#ctx0" brushRef="#br0">1 0 64 0 0,'0'0'6935'0'0,"1"19"-6605"0"0,6 87 267 0 0,12 11 239 0 0,42 142 0 0 0,-53-221-908 0 0,-7-31-62 0 0,-4 1-3493 0 0,-9 25 1442 0 0,9-25 169 0 0</inkml:trace>
</inkml:ink>
</file>

<file path=ppt/ink/ink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6.558"/>
    </inkml:context>
    <inkml:brush xml:id="br0">
      <inkml:brushProperty name="width" value="0.05" units="cm"/>
      <inkml:brushProperty name="height" value="0.05" units="cm"/>
    </inkml:brush>
  </inkml:definitions>
  <inkml:trace contextRef="#ctx0" brushRef="#br0">1599 141 240 0 0,'0'0'7480'0'0,"4"17"-7309"0"0,21 74 117 0 0,2 33 107 0 0,-21-103-317 0 0,-5-18-71 0 0,0 1 0 0 0,0 0 0 0 0,-1 0 0 0 0,1 0 0 0 0,-1-1 0 0 0,0 1 0 0 0,0 7 0 0 0,0 7 38 0 0,0 1-8 0 0,-1-1 0 0 0,0 0 0 0 0,-1 0 0 0 0,-1 0-1 0 0,-1 0 1 0 0,-8 24 0 0 0,10-38-35 0 0,-2 5 6 0 0,0-1 1 0 0,0 1-1 0 0,-1-1 0 0 0,0 0 1 0 0,0 0-1 0 0,-1 0 0 0 0,0-1 1 0 0,0 0-1 0 0,-1 0 0 0 0,0 0 1 0 0,-13 9-1 0 0,15-13-7 0 0,-8 6-3 0 0,0-1 1 0 0,0 0 0 0 0,-1-1 0 0 0,0 0-1 0 0,-1-2 1 0 0,1 1 0 0 0,-21 3 0 0 0,-104 3-60 0 0,130-12 53 0 0,-3-2-4 0 0,3 0 14 0 0,-4 0-9 0 0,1 0-1 0 0,0-1 0 0 0,0 0 1 0 0,0-1-1 0 0,1-1 0 0 0,-20-9 0 0 0,23 9-5 0 0,0 0 0 0 0,1 0-1 0 0,-1-1 1 0 0,1 0-1 0 0,0-1 1 0 0,1 1 0 0 0,-1-1-1 0 0,1-1 1 0 0,1 1-1 0 0,-1-1 1 0 0,1 0 0 0 0,1 0-1 0 0,-1-1 1 0 0,2 1-1 0 0,-1-1 1 0 0,1 0 0 0 0,0 0-1 0 0,-3-17 1 0 0,5 19-30 0 0,3-2 3 0 0,2-29-7 0 0,-2 29 7 0 0,1 2-4 0 0,12-17 9 0 0,-12 17-2 0 0,3 3-3 0 0,16-13 7 0 0,-17 12-11 0 0,3 4-15 0 0,78-1-207 0 0,-76 3 192 0 0,-2 4-13 0 0,-6-5 81 0 0,3 2-23 0 0,-1-1 0 0 0,1 1 0 0 0,-1 0 0 0 0,0 0 0 0 0,0 1-1 0 0,0-1 1 0 0,0 1 0 0 0,0 0 0 0 0,0 0 0 0 0,-1 0 0 0 0,0 1-1 0 0,1-1 1 0 0,-1 1 0 0 0,0 0 0 0 0,-1 0 0 0 0,4 4 0 0 0,-4 0 2 0 0,5 21-121 0 0,-13-16 92 0 0,-18 37-12 0 0,23-47 63 0 0,0-1 0 0 0,0 0 1 0 0,0 1-1 0 0,0-1 0 0 0,0 0 0 0 0,0 1 1 0 0,-1-1-1 0 0,1 0 0 0 0,-1 0 0 0 0,0 0 1 0 0,0-1-1 0 0,1 1 0 0 0,-1 0 0 0 0,0-1 1 0 0,0 1-1 0 0,-1-1 0 0 0,-2 3 0 0 0,-4 1-8 0 0,-6 4-3 0 0,1 1-1 0 0,-1-2 0 0 0,-1 0 1 0 0,0-1-1 0 0,0 0 0 0 0,0-1 1 0 0,-1-1-1 0 0,1-1 0 0 0,-1 0 1 0 0,-28 2-1 0 0,37-5 60 0 0,-2-2 15 0 0,-31-2 4 0 0,30 2 17 0 0,3-1 3 0 0,-24-9 4 0 0,24 9-2 0 0,0-2 3 0 0,-54-28 255 0 0,58 29-214 0 0,0-2 2 0 0,2 2-120 0 0,-8-9 84 0 0,2 1 1 0 0,-1-2-1 0 0,2 1 1 0 0,-1-1-1 0 0,-10-27 0 0 0,9 1-6 0 0,-7-49-1 0 0,13 54-51 0 0,2 1-1 0 0,5-56 0 0 0,-3 72-31 0 0,8-195 27 0 0,-9 205 36 0 0,-1-1-26 0 0,-3-23-8 0 0,3 23 5 0 0,5 31-345 0 0,10 70 251 0 0,-13-86 46 0 0,1 0 1 0 0,-1 0 0 0 0,0 0-1 0 0,-1 0 1 0 0,1 0-1 0 0,-1 0 1 0 0,-1 0 0 0 0,-1 10-1 0 0,-1 2-7 0 0,0 22-81 0 0,-17 77 0 0 0,-17 28-38 0 0,29-118 131 0 0,-1 0-1 0 0,-1-1 1 0 0,-1 0 0 0 0,-2-1 0 0 0,0-1-1 0 0,-25 36 1 0 0,33-57 29 0 0,1 1 0 0 0,-1-1-1 0 0,0 0 1 0 0,0 0 0 0 0,0 0-1 0 0,0-1 1 0 0,-1 0 0 0 0,1 0-1 0 0,-1 0 1 0 0,-8 2 0 0 0,9-3-12 0 0,-6 3 39 0 0,0-1 1 0 0,-1-1 0 0 0,1 0 0 0 0,-1-1-1 0 0,0 0 1 0 0,-16 1 0 0 0,18-3-34 0 0,-33 4 157 0 0,7-5 11 0 0,3 2-43 0 0,25 0-10 0 0,-2-3 7 0 0,-73-16 288 0 0,77 16-310 0 0,0-3-9 0 0,-46-34 112 0 0,48 36-188 0 0,0-4 4 0 0,-24-58 53 0 0,27 59-74 0 0,2-3 0 0 0,5-28-12 0 0,-4 28-2 0 0,4-2-9 0 0,-2 4 4 0 0,0-1-9 0 0,1 0 0 0 0,0 0 0 0 0,0 0 0 0 0,0 1 1 0 0,1-1-1 0 0,1 1 0 0 0,-1 1 0 0 0,1-1 0 0 0,0 1 0 0 0,15-9 1 0 0,54-19-58 0 0,-34 26 14 0 0,-35 7 24 0 0,3 1 0 0 0,29 3 6 0 0,-29-2 0 0 0,-2 4-8 0 0,-3-3 28 0 0,0 1-2 0 0,0-1 0 0 0,0 1 0 0 0,0 0 0 0 0,-1 0 0 0 0,1 0 0 0 0,-1 1 0 0 0,1 0 0 0 0,-1-1 0 0 0,0 2 0 0 0,-1-1 0 0 0,1 0 0 0 0,-1 1 0 0 0,3 4 0 0 0,-2 1 0 0 0,-1-1 0 0 0,0 0 1 0 0,-1 1-1 0 0,0 0 0 0 0,1 13 1 0 0,-3-19 7 0 0,-1 1 0 0 0,1-1 1 0 0,-1 0-1 0 0,0 1 1 0 0,0-1-1 0 0,0 0 1 0 0,-1 1-1 0 0,1-1 1 0 0,-5 7-1 0 0,0 3 1 0 0,2-4 17 0 0,-1 0-1 0 0,0 0 1 0 0,0-1-1 0 0,-1 0 1 0 0,0 1-1 0 0,0-2 1 0 0,-1 1-1 0 0,0-1 0 0 0,-14 13 1 0 0,10-10 55 0 0,0-1 0 0 0,-1 0 0 0 0,0-1 0 0 0,-1 0 0 0 0,1-1-1 0 0,-2 0 1 0 0,-18 7 0 0 0,-130 33 386 0 0,153-47-518 0 0,2 0-44 0 0,-24 1-57 0 0,23-1-67 0 0,-1-1-903 0 0,-28 0 519 0 0,28 0-240 0 0</inkml:trace>
</inkml:ink>
</file>

<file path=ppt/ink/ink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6.927"/>
    </inkml:context>
    <inkml:brush xml:id="br0">
      <inkml:brushProperty name="width" value="0.05" units="cm"/>
      <inkml:brushProperty name="height" value="0.05" units="cm"/>
    </inkml:brush>
  </inkml:definitions>
  <inkml:trace contextRef="#ctx0" brushRef="#br0">0 133 11197 0 0,'5'-10'15'0'0,"44"-105"-76"0"0,-46 108 42 0 0</inkml:trace>
</inkml:ink>
</file>

<file path=ppt/ink/ink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7.501"/>
    </inkml:context>
    <inkml:brush xml:id="br0">
      <inkml:brushProperty name="width" value="0.05" units="cm"/>
      <inkml:brushProperty name="height" value="0.05" units="cm"/>
    </inkml:brush>
  </inkml:definitions>
  <inkml:trace contextRef="#ctx0" brushRef="#br0">1115 28 152 0 0,'0'0'2669'0'0,"-19"8"-2257"0"0,-283 108 1914 0 0,264-108-1917 0 0,29-7-325 0 0,1 0 181 0 0,-1-1 1 0 0,-25 3-1 0 0,25-2 477 0 0,0-2-529 0 0,-82-12 967 0 0,82 11-905 0 0,1 0-212 0 0,1-1-48 0 0,5 2-10 0 0,-1 0 0 0 0,1 0-1 0 0,0 0 1 0 0,-1 0-1 0 0,1 0 1 0 0,-1 1 0 0 0,1-1-1 0 0,-1 1 1 0 0,0 0-1 0 0,1 0 1 0 0,-1 0 0 0 0,1 0-1 0 0,-1 0 1 0 0,1 1 0 0 0,-3 0-1 0 0,-6-2-1 0 0,8 1-1 0 0,0 0-1 0 0,-1 0 0 0 0,1 0 0 0 0,0 0 0 0 0,-1 0 0 0 0,1 1 0 0 0,0 0 1 0 0,-1-1-1 0 0,1 1 0 0 0,0 1 0 0 0,0-1 0 0 0,-3 2 0 0 0,-4-1 3 0 0,7-1 0 0 0,-1 0 0 0 0,1 0-1 0 0,0 0 1 0 0,-1 1 0 0 0,1-1 0 0 0,0 1 0 0 0,0-1-1 0 0,0 1 1 0 0,0 0 0 0 0,-3 4 0 0 0,-6 1 1 0 0,0 1-4 0 0,0 0 0 0 0,0 1 0 0 0,1 0 1 0 0,1 1-1 0 0,-1 0 0 0 0,-13 17 1 0 0,-35 63-37 0 0,56-85 25 0 0,0 0 3 0 0,-11 15 14 0 0,10-15 419 0 0,3-5-418 0 0,1 0 1 0 0,-1 0-1 0 0,0 0 0 0 0,0 0 1 0 0,1 0-1 0 0,-1 0 1 0 0,0 0-1 0 0,0 0 0 0 0,1 1 1 0 0,-1-1-1 0 0,0 0 0 0 0,1 1 1 0 0,-1-1-1 0 0,0 0 1 0 0,1 1-1 0 0,-1-1 0 0 0,0 1 1 0 0,1-1-1 0 0,-1 1 0 0 0,1-1 1 0 0,-1 1-1 0 0,1-1 1 0 0,-1 2-1 0 0,0-1 24 0 0,0 0 1 0 0,0 0 0 0 0,1 0-1 0 0,-1-1 1 0 0,0 1-1 0 0,0 0 1 0 0,0-1-1 0 0,0 1 1 0 0,0-1-1 0 0,0 1 1 0 0,0-1 0 0 0,0 1-1 0 0,0-1 1 0 0,0 1-1 0 0,0-1 1 0 0,0 0-1 0 0,0 0 1 0 0,-1 0-1 0 0,1 0 1 0 0,0 1-1 0 0,0-1 1 0 0,0-1 0 0 0,0 1-1 0 0,0 0 1 0 0,-1 0-1 0 0,1 0 1 0 0,0-1-1 0 0,0 1 1 0 0,0 0-1 0 0,-2-2 1 0 0,-9 1 62 0 0,8 1-19 0 0,-1 0 0 0 0,1-1 0 0 0,0 0 0 0 0,-1 1 0 0 0,1-1 0 0 0,0-1 0 0 0,0 1 0 0 0,-7-4 0 0 0,3 0 141 0 0,-50-37 279 0 0,54 38-405 0 0,0-4-32 0 0,-28-67-375 0 0,28 65 113 0 0,1 0 1 0 0,0 0-1 0 0,1 0 0 0 0,0 0 0 0 0,1 0 1 0 0,0-1-1 0 0,1 1 0 0 0,0-15 0 0 0,12-18-521 0 0,-9 31-350 0 0,2-1 0 0 0,0 2 1 0 0,0-1-1 0 0,11-17 1 0 0,5 3-1451 0 0</inkml:trace>
</inkml:ink>
</file>

<file path=ppt/ink/ink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9.937"/>
    </inkml:context>
    <inkml:brush xml:id="br0">
      <inkml:brushProperty name="width" value="0.05" units="cm"/>
      <inkml:brushProperty name="height" value="0.05" units="cm"/>
    </inkml:brush>
  </inkml:definitions>
  <inkml:trace contextRef="#ctx0" brushRef="#br0">303 2429 92 0 0,'23'-5'461'0'0,"5"-3"-300"0"0,-16 3-68 0 0,1 2-1 0 0,0 0 1 0 0,0 0 0 0 0,1 1-1 0 0,-1 1 1 0 0,0 0 0 0 0,14 1-1 0 0,459 45 2851 0 0,-10 32-1545 0 0,-169-25-677 0 0,474 86 835 0 0,-629-110-1277 0 0,198 47 671 0 0,-327-69-872 0 0,50 8 170 0 0,-43-8-170 0 0,-22-5 4 0 0,1 0 1 0 0,16 3 40 0 0,26 5 1129 0 0,-44-8-1240 0 0,2 0-20 0 0,26 5 16 0 0,-26-5 0 0 0,-2 0-12 0 0,81 8 11 0 0,37-2-92 0 0,-79-5 14 0 0,0-2 0 0 0,69-10-1 0 0,33-9-102 0 0,-118 16 117 0 0,-1 0-8 0 0,48-11-1 0 0,-51 9 27 0 0,141-27-172 0 0,166-47-110 0 0,-112 14 153 0 0,-137 40 142 0 0,149-61 23 0 0,-66 29-15 0 0,220-83 71 0 0,-377 136-46 0 0,59-22 206 0 0,116-62-1 0 0,-163 76-175 0 0,-2-1 0 0 0,0-1 0 0 0,0-1 0 0 0,-1-1 0 0 0,-1 0 0 0 0,-1-2-1 0 0,0 0 1 0 0,-2 0 0 0 0,27-42 0 0 0,-18 19 22 0 0,-3-2 0 0 0,-1 0 0 0 0,23-79 0 0 0,-38 104-54 0 0,-2 7-16 0 0,0 0 1 0 0,0 0 0 0 0,-2 0-1 0 0,2-21 1 0 0,-3 2-47 0 0,1 23-24 0 0,-1-1 48 0 0,0-1 0 0 0,0 1 0 0 0,-1-1 0 0 0,0 1 1 0 0,-1-1-1 0 0,1 1 0 0 0,-2 0 0 0 0,1 0 0 0 0,-1 0 0 0 0,0 0 0 0 0,-9-14 0 0 0,-12-27-183 0 0,-16-12-57 0 0,-3 2 1 0 0,-73-76-1 0 0,103 119 232 0 0,-221-222-1079 0 0,133 149 512 0 0,-197-132 0 0 0,226 175 546 0 0,-2 3 0 0 0,-2 3 0 0 0,-2 3 0 0 0,-1 4 0 0 0,-109-30 0 0 0,97 36 68 0 0,-97-21 99 0 0,-323-68 686 0 0,306 60-369 0 0,38 9-77 0 0,-302-45 0 0 0,313 80-271 0 0,-1 7-1 0 0,1 7 0 0 0,0 7 0 0 0,-225 41 0 0 0,170-6-36 0 0,169-33-26 0 0,1 1 1 0 0,-79 37-1 0 0,38-8-2 0 0,-71 39-25 0 0,-277 185-273 0 0,300-181 219 0 0,4 5-1 0 0,-118 110 1 0 0,9-15 17 0 0,83-70 27 0 0,138-103 28 0 0,1 2 0 0 0,1 0 0 0 0,-1 0 0 0 0,2 1 0 0 0,0 1 0 0 0,-17 30-1 0 0,16-17-1 0 0,1 1-1 0 0,2 1 1 0 0,0-1 0 0 0,3 1-1 0 0,0 0 1 0 0,-2 60-1 0 0,5-65-8 0 0,5 9 3 0 0,-1-22 2 0 0,15 75 18 0 0,-11-69-18 0 0,1 0-1 0 0,1-1 0 0 0,1 0 0 0 0,0 0 0 0 0,15 21 0 0 0,-18-29 3 0 0,11 15-5 0 0,0-1-1 0 0,1-1 1 0 0,2 0-1 0 0,26 24 1 0 0,90 67 11 0 0,-82-71 25 0 0,62 61 0 0 0,-47-35-7 0 0,96 74-1 0 0,-116-102-21 0 0,55 31 29 0 0,-82-58-21 0 0,1 0 0 0 0,1-2-1 0 0,0-1 1 0 0,1 0-1 0 0,0-2 1 0 0,0 0 0 0 0,36 5-1 0 0,-13-2 0 0 0,11 3-2 0 0,102 12 0 0 0,127-16-2310 0 0,-281-9 1121 0 0,5-3-738 0 0,43-6 146 0 0</inkml:trace>
</inkml:ink>
</file>

<file path=ppt/ink/ink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3:39.421"/>
    </inkml:context>
    <inkml:brush xml:id="br0">
      <inkml:brushProperty name="width" value="0.05" units="cm"/>
      <inkml:brushProperty name="height" value="0.05" units="cm"/>
    </inkml:brush>
  </inkml:definitions>
  <inkml:trace contextRef="#ctx0" brushRef="#br0">1772 2675 608 0 0,'0'0'9432'0'0,"16"8"-9253"0"0,48 23-7 0 0,-62-29-158 0 0,0-1 0 0 0,0 1 0 0 0,0-1 0 0 0,1 0 0 0 0,-1 0 0 0 0,0 0 0 0 0,0 0 0 0 0,1 0 0 0 0,-1 0 0 0 0,0-1 0 0 0,1 1 0 0 0,-1-1 0 0 0,1 0 0 0 0,-1 0 0 0 0,1 1 0 0 0,-1-2 0 0 0,1 1 0 0 0,-1 0 1 0 0,3-1-1 0 0,3 0 34 0 0,0 1 97 0 0,3 0-16 0 0,57 0 117 0 0,-5 1-26 0 0,9-3-22 0 0,-9-1-30 0 0,135-8 271 0 0,-189 10-372 0 0,3 1-3 0 0,85-2 107 0 0,-89 2-123 0 0,2-1 1 0 0,30 0-15 0 0,-30 1-3 0 0,1 0 0 0 0,31 2-6 0 0,-32-1-4 0 0,0 0 3 0 0,174 18 205 0 0,-174-19-203 0 0,-1 1-4 0 0,29 0-9 0 0,-29-1 6 0 0,1 1-3 0 0,168 6 102 0 0,-89-6-85 0 0,-38-4-10 0 0,-43 2-23 0 0,4 1 5 0 0,45-1-8 0 0,-13 3 6 0 0,-26-2 4 0 0,25-1-1 0 0,73 1 24 0 0,-96 1-25 0 0,16 2 0 0 0,-18-1-11 0 0,20 4-2 0 0,-9-1 9 0 0,-4-3-2 0 0,3-1 7 0 0,31 1-4 0 0,2 1 5 0 0,-2 0 2 0 0,97 1 15 0 0,56 19 54 0 0,-130-8-39 0 0,39 1 48 0 0,29 2-38 0 0,-66-1-53 0 0,-66-13 4 0 0,0-1 0 0 0,29 3 1 0 0,-29-5-1 0 0,92 18-12 0 0,115 18 3 0 0,-133-26 35 0 0,64 6 134 0 0,-148-16-142 0 0,3 0 2 0 0,32 2 1 0 0,-32-2-3 0 0,-3 0 5 0 0,44 6-6 0 0,113 6 58 0 0,-104-6-64 0 0,38 2-3 0 0,-25-5 5 0 0,-18-1-8 0 0,54 4-33 0 0,-60-3 17 0 0,102 12 48 0 0,-56-6-32 0 0,4 5 4 0 0,21 2-5 0 0,-44-5 8 0 0,-61-9-20 0 0,43 9-1 0 0,12 10 27 0 0,24 4-22 0 0,-35-10 1 0 0,-35-8 9 0 0,57 8-28 0 0,-65-14 29 0 0,9 3 5 0 0,3 1 3 0 0,15-4-11 0 0,-40-2-3 0 0,139 8 10 0 0,-22 4-14 0 0,46 13 21 0 0,205 38 51 0 0,-324-55-60 0 0,59 3-9 0 0,-15 1-17 0 0,18 0 21 0 0,-77-7-26 0 0,61 18 0 0 0,-58-13 3 0 0,55 9 0 0 0,0-8 27 0 0,-48-6-13 0 0,-36-4 7 0 0,3 0-3 0 0,260 32 77 0 0,-124-8-56 0 0,61 13-12 0 0,-133-27-20 0 0,-35-8 18 0 0,119 22 2 0 0,10-6-36 0 0,52 13 64 0 0,51 7-30 0 0,-174-22 38 0 0,114 19-32 0 0,-74-9-32 0 0,-62-10 20 0 0,-25-11-8 0 0,65-3 1 0 0,-85-3 6 0 0,-22 0 10 0 0,3 0-4 0 0,56 1 12 0 0,0-5-8 0 0,68-2-13 0 0,-74 0 1 0 0,-47 4 0 0 0,71-5-8 0 0,-20 4 10 0 0,-43 3 0 0 0,27-5-3 0 0,196-35 54 0 0,-75 8 83 0 0,-114 22-111 0 0,75-16-6 0 0,-61 13 14 0 0,56-13-2 0 0,-54 18-28 0 0,-50 6 25 0 0,0-1 0 0 0,36-8 1 0 0,-45 6-18 0 0,71-11 16 0 0,26-1-25 0 0,-41 6-5 0 0,65-10-26 0 0,-47 6 15 0 0,53-6 49 0 0,-100 16-49 0 0,-6-4 7 0 0,147-31-28 0 0,-27 6 21 0 0,-61 4-39 0 0,-36 16 43 0 0,116-12-16 0 0,-22 2-9 0 0,-113 19 39 0 0,7-8 0 0 0,78-38 15 0 0,-85 31-1 0 0,-2-3 0 0 0,-1-1 0 0 0,40-35 0 0 0,-28 22 9 0 0,30-34 36 0 0,-49 44-34 0 0,26-20-4 0 0,-52 46-20 0 0,47-43 44 0 0,16-43 30 0 0,-64 86-75 0 0,10-16-8 0 0,-2-2 0 0 0,1 1 0 0 0,8-28-1 0 0,-16 40-4 0 0,-1-4 6 0 0,3-30 0 0 0,-2 30-10 0 0,-4 0 7 0 0,3-2 10 0 0,-1 8-2 0 0,0 0 0 0 0,0 0-1 0 0,0-1 1 0 0,-1 1 0 0 0,1 0 0 0 0,-1 0 0 0 0,0 0 0 0 0,0 0-1 0 0,-1 0 1 0 0,-2-6 0 0 0,-13-27-27 0 0,-1 1 0 0 0,-1 1 0 0 0,-36-49-1 0 0,-68-52-87 0 0,82 94 42 0 0,12 14-66 0 0,-53-37-1 0 0,-22-21-84 0 0,-142-132-157 0 0,-77-7 399 0 0,240 176-67 0 0,-2 3 1 0 0,-90-34 0 0 0,-55-15-47 0 0,-107-41-37 0 0,231 96 74 0 0,-7-4 0 0 0,-128-31-1 0 0,187 62 48 0 0,-384-77-120 0 0,286 66 59 0 0,-114-13-49 0 0,143 34 31 0 0,-201-4-92 0 0,120-1 15 0 0,15 7 28 0 0,-411-35-53 0 0,257 12 172 0 0,210 9 25 0 0,-134-33 0 0 0,-53-9-2 0 0,-231-26 10 0 0,280 33-62 0 0,-315-102 0 0 0,294 71 36 0 0,149 39 13 0 0,-113-26 4 0 0,134 45-7 0 0,-229-33 8 0 0,175 41-8 0 0,172 15 4 0 0,-266-14-10 0 0,-55 26-14 0 0,262-11 22 0 0,22-3 5 0 0,-178 2-5 0 0,23-6-9 0 0,-15 0-13 0 0,164 5 13 0 0,32-2 8 0 0,-1 2 1 0 0,0-1-1 0 0,0 2 0 0 0,-19 1 0 0 0,-177-6-28 0 0,-191 2-31 0 0,210 5 20 0 0,151-2 39 0 0,-189 8 12 0 0,100 5-4 0 0,-381 72 2 0 0,254-33 87 0 0,-372 125-1 0 0,435-104-56 0 0,-97 32 7 0 0,148-54 121 0 0,-211 105 0 0 0,303-131-140 0 0,17-8 3 0 0,-48 31 0 0 0,-415 261 287 0 0,469-290-300 0 0,0 2 1 0 0,1 1 0 0 0,1 1-1 0 0,-28 32 1 0 0,-31 44-9 0 0,32-32-7 0 0,51-63 0 0 0,-13 16-1 0 0,8-9-3 0 0,-28 45-9 0 0,9-13-15 0 0,1 2 0 0 0,3 1 1 0 0,2 2-1 0 0,-29 92 0 0 0,32-72 17 0 0,17-61 2 0 0,-2 3 0 0 0,2-4 8 0 0,-2 3-2 0 0,1 1 0 0 0,0 0-1 0 0,1 0 1 0 0,0 1 0 0 0,1-1-1 0 0,0 0 1 0 0,1 13 0 0 0,2-6-5 0 0,0-1 0 0 0,1-1 0 0 0,0 1 0 0 0,2 0-1 0 0,0-1 1 0 0,0 0 0 0 0,2 0 0 0 0,16 25 0 0 0,10 1-63 0 0,1-1 0 0 0,3-1 0 0 0,1-2 0 0 0,1-2-1 0 0,2-1 1 0 0,2-3 0 0 0,1-1 0 0 0,1-3 0 0 0,60 27 0 0 0,347 113-183 0 0,-368-139 244 0 0,19 6 2 0 0,-19-8 12 0 0,44 14 0 0 0,-88-27 9 0 0,0-3 0 0 0,60 9 0 0 0,-56-12 0 0 0,27 6 27 0 0,110 25 162 0 0,206 62 237 0 0,-77-22-216 0 0,-157-42-136 0 0,42 8-29 0 0,255 23 0 0 0,-422-64-74 0 0,62 4-17 0 0,-33-4-19 0 0,227-4-142 0 0,-95 3 88 0 0,-90-6 88 0 0,-77 4 13 0 0,33 0 2 0 0,5-1 7 0 0,-29 1-1 0 0,115-7 48 0 0,-53-1-17 0 0,-43 7-6 0 0,-43 1-6 0 0,5 0-7 0 0,57 0 10 0 0,19 1 3 0 0,65-3 122 0 0,-93-2-107 0 0,108-1 132 0 0,-75 2-93 0 0,-31-4-26 0 0,38-1-18 0 0,104-7-25 0 0,-198 14-16 0 0,103 1-82 0 0,-67-1 110 0 0,-34 1 1060 0 0,-31-6-1312 0 0,-66-20 210 0 0,66 19-7 0 0,-60 0-66 0 0,-36-6 59 0 0,100 11 33 0 0,-98-11-7 0 0,70 10 10 0 0,-25-4-2 0 0,-31 0-19 0 0,-85 0 25 0 0,128 4-8 0 0,-168-10-1 0 0,153 9 24 0 0,-305-26 168 0 0,198 17-180 0 0,27 3 18 0 0,69 4-3 0 0,-70-3 70 0 0,21-5-49 0 0,126 12 57 0 0,0 1-86 0 0,-26-3-6 0 0,25 2 180 0 0,30-2-245 0 0,-9 2 52 0 0,145-24 10 0 0,667-8 13 0 0,-778 34-20 0 0,580 23 30 0 0,-367-11-52 0 0,-194-9 12 0 0,272 21-24 0 0,-188-16-29 0 0,-50-1 16 0 0,-56-3 27 0 0,59-2-5 0 0,109-4-57 0 0,-158 2 32 0 0,-42 0 18 0 0,0 0-1 0 0,134 7-122 0 0,-136-7 130 0 0,2 1 2 0 0,128 12-88 0 0,-130-13 94 0 0,0 0 18 0 0,27 2-4 0 0,-27-2 905 0 0,-36-8-912 0 0,-13-6 4 0 0,10 3-4 0 0,-1 2 1 0 0,-45-9-1 0 0,-108-5-47 0 0,48 7 8 0 0,-139-13-18 0 0,189 21 42 0 0,-67 0-15 0 0,-183 15 0 0 0,169 0 31 0 0,-360-4-7 0 0,156-3 8 0 0,167-1-2 0 0,-143 4-11 0 0,287 1 12 0 0,-181 3-33 0 0,159-4 40 0 0,24-3 13 0 0,-39-3-3 0 0,88 2-20 0 0,1 1-8 0 0,-24 0-7 0 0,24 0-2 0 0,35-4-613 0 0,152-21 595 0 0,465-6-193 0 0,-534 29 196 0 0,140 8-14 0 0,-69 0 70 0 0,292-2 263 0 0,-97 3 8 0 0,-269-3-181 0 0,51 3 336 0 0,-126-5-386 0 0,-24-2 256 0 0</inkml:trace>
</inkml:ink>
</file>

<file path=ppt/ink/ink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3:49.731"/>
    </inkml:context>
    <inkml:brush xml:id="br0">
      <inkml:brushProperty name="width" value="0.05" units="cm"/>
      <inkml:brushProperty name="height" value="0.05" units="cm"/>
    </inkml:brush>
  </inkml:definitions>
  <inkml:trace contextRef="#ctx0" brushRef="#br0">235 61 448 0 0,'0'0'6573'0'0,"22"-3"-6420"0"0,403-24 520 0 0,-254 25-337 0 0,-162 1-281 0 0,0 1-6 0 0,28-4-8 0 0,-27 4 58 0 0,-3-1-25 0 0,3-1 655 0 0,-13-1-314 0 0,-27-3-224 0 0,-53-5-269 0 0,56 10 94 0 0,1 1 1 0 0,0 1-1 0 0,0 2 1 0 0,-47 9-1 0 0,31-4 2 0 0,-32 5 26 0 0,1 4 0 0 0,1 2 0 0 0,-105 43 0 0 0,157-53-33 0 0,9-5 1 0 0,1 0 0 0 0,-1 0 0 0 0,1 2-1 0 0,0-1 1 0 0,1 1 0 0 0,0 0-1 0 0,0 1 1 0 0,0 0 0 0 0,0 1-1 0 0,1-1 1 0 0,1 2 0 0 0,-8 8 0 0 0,11-11-3 0 0,0 0 0 0 0,0 0 0 0 0,0 0 0 0 0,1 0 1 0 0,0 1-1 0 0,1-1 0 0 0,-1 1 0 0 0,-1 9 0 0 0,-1-1 17 0 0,0 3 0 0 0,1 0-1 0 0,0 1 1 0 0,1-1-1 0 0,1 1 1 0 0,1-1-1 0 0,1 1 1 0 0,0 0-1 0 0,5 24 1 0 0,1-4 40 0 0,1-1 0 0 0,21 60 0 0 0,32 41 148 0 0,-13-35 34 0 0,-43-95-835 0 0,20 50 1777 0 0,-15-22-8271 0 0</inkml:trace>
</inkml:ink>
</file>

<file path=ppt/ink/ink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3:50.089"/>
    </inkml:context>
    <inkml:brush xml:id="br0">
      <inkml:brushProperty name="width" value="0.05" units="cm"/>
      <inkml:brushProperty name="height" value="0.05" units="cm"/>
    </inkml:brush>
  </inkml:definitions>
  <inkml:trace contextRef="#ctx0" brushRef="#br0">1 262 664 0 0,'0'0'748'0'0,"94"-76"-96"0"0,-58 63-92 0 0,2 4-80 0 0,1-5-64 0 0,3 1-120 0 0,18-9-68 0 0,-19 12-124 0 0,17-7-72 0 0,-2-4-172 0 0,-16 8-116 0 0,15-7-376 0 0,-15 6-684 0 0,-6-6 300 0 0</inkml:trace>
</inkml:ink>
</file>

<file path=ppt/ink/ink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3:51.032"/>
    </inkml:context>
    <inkml:brush xml:id="br0">
      <inkml:brushProperty name="width" value="0.05" units="cm"/>
      <inkml:brushProperty name="height" value="0.05" units="cm"/>
    </inkml:brush>
  </inkml:definitions>
  <inkml:trace contextRef="#ctx0" brushRef="#br0">150 998 24 0 0,'0'0'3888'0'0,"10"3"-3356"0"0,1 1-351 0 0,-6-2-60 0 0,-1-1 0 0 0,1 1 0 0 0,-1-1 0 0 0,1 0 0 0 0,-1 0 0 0 0,1-1 1 0 0,0 1-1 0 0,-1-1 0 0 0,8-1 0 0 0,4 3 10 0 0,46-3 477 0 0,9-5 40 0 0,-41 1-333 0 0,-1-1 0 0 0,42-13 1 0 0,-34 5-39 0 0,-29 11-221 0 0,-1 0 1 0 0,1 0-1 0 0,-1-1 0 0 0,0 0 0 0 0,12-9 0 0 0,-6 3 79 0 0,-2 0 0 0 0,20-22 1 0 0,-26 25-49 0 0,-4 1-7 0 0,2-18-10 0 0,-2 18 44 0 0,-11 0-62 0 0,-28-20-4 0 0,37 26-45 0 0,0-1 1 0 0,0 0-1 0 0,0 0 1 0 0,0 1-1 0 0,0-1 1 0 0,0 1-1 0 0,0-1 1 0 0,-1 1-1 0 0,1-1 1 0 0,0 1 0 0 0,0 0-1 0 0,-1-1 1 0 0,1 1-1 0 0,0 0 1 0 0,-2 0-1 0 0,-24-3 34 0 0,4 0 1 0 0,0 1 1 0 0,0 1-1 0 0,1 1 1 0 0,-1 1-1 0 0,-33 5 1 0 0,56-6-39 0 0,-53 9 131 0 0,0 3 0 0 0,1 2 0 0 0,-55 23 0 0 0,98-34-120 0 0,-1 0 25 0 0,-1 1 1 0 0,1 1-1 0 0,0 0 0 0 0,0 0 1 0 0,0 1-1 0 0,-15 11 1 0 0,19-11-13 0 0,1-1 0 0 0,0 1 0 0 0,1 1 0 0 0,0-1 0 0 0,-6 11 0 0 0,8-12 87 0 0,10 10-100 0 0,30 48-5 0 0,-34-58-5 0 0,0-1-1 0 0,1 1 1 0 0,-1-1 0 0 0,1 0-1 0 0,0 0 1 0 0,0 0-1 0 0,0-1 1 0 0,0 1-1 0 0,1-1 1 0 0,0-1-1 0 0,-1 1 1 0 0,1-1 0 0 0,0 0-1 0 0,9 2 1 0 0,3 2-5 0 0,27 6-20 0 0,1-1 1 0 0,0-3-1 0 0,0-2 1 0 0,0-1-1 0 0,1-3 1 0 0,60-4-1 0 0,-24 0-75 0 0,225-26-186 0 0,-246 18 187 0 0,0-3 1 0 0,-1-2-1 0 0,75-29 0 0 0,-114 35 80 0 0,6-2 19 0 0,0-1 1 0 0,46-29-1 0 0,-13 0 212 0 0,-57 37-123 0 0,0 0 12 0 0,10-16-6 0 0,-10 15 938 0 0,-14-3-1017 0 0,-29-24-21 0 0,29 24-20 0 0,45 13-248 0 0,-23-3 269 0 0,1-1 0 0 0,-1 0 1 0 0,26-3-1 0 0,-24 2 3 0 0,30-1-12 0 0,72-11 0 0 0,-38-4-4 0 0,-65 11 12 0 0,51-31 27 0 0,-44 19 12 0 0,-13 9-29 0 0,-1 3 36 0 0,-5-2-2 0 0,7-24 70 0 0,-15 22-78 0 0,-25-25 0 0 0,14 20-10 0 0,1 6-9 0 0,0 2 0 0 0,0-1-1 0 0,-1 2 1 0 0,0 0 0 0 0,0 1-1 0 0,0 1 1 0 0,0 1 0 0 0,0 0-1 0 0,-36 2 1 0 0,-11 8 33 0 0,-80 20 1 0 0,140-27-41 0 0,2 0-4 0 0,0-1-1 0 0,1 1 1 0 0,-1 0 0 0 0,0 0 0 0 0,0 0 0 0 0,1 0 0 0 0,-1 0 0 0 0,1 1 0 0 0,-1-1 0 0 0,-2 3-1 0 0,-13 9 24 0 0,-36 30 12 0 0,50-38-41 0 0,2 2 6 0 0,-6 20-6 0 0,8-26 4 0 0,0-1-1 0 0,0 1 1 0 0,-1-1 0 0 0,1 1 0 0 0,0 0 0 0 0,0-1-1 0 0,0 1 1 0 0,0-1 0 0 0,0 1 0 0 0,0 0-1 0 0,0-1 1 0 0,0 1 0 0 0,0-1 0 0 0,1 1 0 0 0,-1 0-1 0 0,0-1 1 0 0,0 1 0 0 0,1-1 0 0 0,-1 1 0 0 0,0-1-1 0 0,0 1 1 0 0,1-1 0 0 0,-1 1 0 0 0,1-1 0 0 0,-1 1-1 0 0,0-1 1 0 0,1 1 0 0 0,0 0 0 0 0,7 9-12 0 0,1 0 1 0 0,0 0-1 0 0,0-1 0 0 0,1 0 1 0 0,0 0-1 0 0,0-1 0 0 0,1 0 1 0 0,1-1-1 0 0,-1-1 1 0 0,1 1-1 0 0,15 4 0 0 0,27 7-112 0 0,1-3 0 0 0,1-2-1 0 0,0-3 1 0 0,0-2-1 0 0,61 1 1 0 0,-74-8 24 0 0,0-1-1 0 0,0-3 1 0 0,0-1 0 0 0,0-2 0 0 0,0-2 0 0 0,60-19 0 0 0,-78 19 59 0 0,0-2-1 0 0,-1-1 1 0 0,0 0 0 0 0,-1-2 0 0 0,0-1 0 0 0,-1 0 0 0 0,-1-2 0 0 0,0-1-1 0 0,-1 0 1 0 0,-1-1 0 0 0,21-25 0 0 0,-28 26 41 0 0,0-1 0 0 0,-2 0 0 0 0,0 0 0 0 0,-1-1 0 0 0,0 0 1 0 0,-2-1-1 0 0,0 0 0 0 0,-2 0 0 0 0,0 0 0 0 0,-1-1 0 0 0,3-39 0 0 0,-9 44 3 0 0,0 0-1 0 0,0 0 1 0 0,-2 0-1 0 0,0 1 1 0 0,-1 0 0 0 0,0-1-1 0 0,-1 2 1 0 0,-1-1-1 0 0,0 1 1 0 0,-1 0-1 0 0,-1 0 1 0 0,0 1-1 0 0,-1 0 1 0 0,0 1 0 0 0,-1 0-1 0 0,0 1 1 0 0,-19-15-1 0 0,1 4 8 0 0,0 1 0 0 0,-2 2 0 0 0,0 1-1 0 0,-1 1 1 0 0,-1 2 0 0 0,-53-17 0 0 0,69 26-5 0 0,6 2-3 0 0,0-1 1 0 0,-1 1-1 0 0,0 1 1 0 0,0 0-1 0 0,0 1 1 0 0,0 0-1 0 0,0 1 1 0 0,0 0-1 0 0,-25 2 1 0 0,-56 29-48 0 0,92-29 42 0 0,-1-1 0 0 0,1 1 0 0 0,0 0-1 0 0,-1 0 1 0 0,1 0 0 0 0,0 0 0 0 0,-1 0 0 0 0,1 0 0 0 0,0 0 0 0 0,0 1 0 0 0,0-1 0 0 0,0 0 0 0 0,0 1 0 0 0,0-1 0 0 0,0 0 0 0 0,1 1 0 0 0,-1-1 0 0 0,0 1 0 0 0,1-1 0 0 0,-1 3 0 0 0,0 0-9 0 0,-3 9-36 0 0,4 18-5 0 0,8-9 8 0 0,5-2 25 0 0,0 1 0 0 0,1-2 0 0 0,1 0 0 0 0,1-1 1 0 0,1 0-1 0 0,26 21 0 0 0,113 75-162 0 0,29 25-77 0 0,-150-111 208 0 0,-3 3 0 0 0,0 0-1 0 0,29 39 1 0 0,-38-33 14 0 0,-20-30 31 0 0,-2 39 13 0 0,-6-38 5 0 0,-17 23 7 0 0,8-20-2 0 0,-18 2 72 0 0,-1-1 1 0 0,0-1 0 0 0,-54 9-1 0 0,-17-5-980 0 0,-8-4-3621 0 0,69-8 2320 0 0</inkml:trace>
</inkml:ink>
</file>

<file path=ppt/ink/ink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3:51.528"/>
    </inkml:context>
    <inkml:brush xml:id="br0">
      <inkml:brushProperty name="width" value="0.05" units="cm"/>
      <inkml:brushProperty name="height" value="0.05" units="cm"/>
    </inkml:brush>
  </inkml:definitions>
  <inkml:trace contextRef="#ctx0" brushRef="#br0">0 203 124 0 0,'0'0'1326'0'0,"29"-2"-724"0"0,184-17 510 0 0,75 3 491 0 0,47-3-224 0 0,111-29 25 0 0,389-27 273 0 0,-747 76-1454 0 0,-55 0-169 0 0,-25 0-22 0 0,0-1-12 0 0,10 0 366 0 0,-11-1-1037 0 0,-14 0-3493 0 0,-97-15 2195 0 0,30 7 147 0 0</inkml:trace>
</inkml:ink>
</file>

<file path=ppt/ink/ink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3:52.113"/>
    </inkml:context>
    <inkml:brush xml:id="br0">
      <inkml:brushProperty name="width" value="0.05" units="cm"/>
      <inkml:brushProperty name="height" value="0.05" units="cm"/>
    </inkml:brush>
  </inkml:definitions>
  <inkml:trace contextRef="#ctx0" brushRef="#br0">0 237 676 0 0,'0'0'4028'0'0,"22"-1"-3438"0"0,352-35 1507 0 0,463-60 678 0 0,-506 54-1984 0 0,-153 17-410 0 0,98-9 762 0 0,-267 33-1008 0 0,0 1-49 0 0,24-1-39 0 0,-25 1-31 0 0,-34 8-2206 0 0,-3 1 2057 0 0,-2 2-64 0 0,-1-1 0 0 0,-1-2 1 0 0,-40 5-1 0 0,-663 56-3396 0 0,215-24 3121 0 0,446-41 681 0 0,69-3 487 0 0,-3-1-412 0 0,1 1 895 0 0,13-1-495 0 0,32-2-329 0 0,61-4-380 0 0,447-29 1156 0 0,-371 26-810 0 0,63-6 170 0 0,-95 4 14 0 0,-121 9-1078 0 0,67-7 1980 0 0,-39 6-8852 0 0</inkml:trace>
</inkml:ink>
</file>

<file path=ppt/ink/ink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15.200"/>
    </inkml:context>
    <inkml:brush xml:id="br0">
      <inkml:brushProperty name="width" value="0.05" units="cm"/>
      <inkml:brushProperty name="height" value="0.05" units="cm"/>
    </inkml:brush>
  </inkml:definitions>
  <inkml:trace contextRef="#ctx0" brushRef="#br0">1 332 228 0 0,'0'0'3168'0'0,"36"-7"-2545"0"0,38 10 237 0 0,148-15 1 0 0,-95 2-129 0 0,15-2-164 0 0,-74 5-343 0 0,0 2 0 0 0,94 7 0 0 0,131 13 715 0 0,-147-10-468 0 0,-96-5-127 0 0,71 8 1 0 0,-85-4-280 0 0,-11 0 719 0 0,-53 1-434 0 0,-336 43-647 0 0,-53 4-102 0 0,264-48 395 0 0,-238-23 0 0 0,284 14 171 0 0,106 5-153 0 0,-8 0-1 0 0,6 1-10 0 0,7 0 13 0 0,127 4 1 0 0,683 21 173 0 0,137 59 485 0 0,-611-43-312 0 0,114 30 287 0 0,-390-59-527 0 0,-36-8 54 0 0,0 1 1 0 0,42 14-1 0 0,-21-5 290 0 0,-47-15-409 0 0,-37 5 695 0 0,-93-11-814 0 0,1-6-1 0 0,-142-33 1 0 0,158 26-52 0 0,96 16 96 0 0,-594-83-486 0 0,508 78 447 0 0,-229-13-142 0 0,217 16 167 0 0,111 5 23 0 0,3 0 5 0 0,-1 0 1 0 0,0 0-1 0 0,0 1 1 0 0,0-1-1 0 0,0 0 1 0 0,0 0-1 0 0,0 0 0 0 0,0 0 1 0 0,0 0-1 0 0,0 1 1 0 0,0-1-1 0 0,0 0 1 0 0,0 0-1 0 0,0 0 1 0 0,0 0-1 0 0,0 1 0 0 0,0-1 1 0 0,0 0-1 0 0,0 0 1 0 0,0 0-1 0 0,0 0 1 0 0,0 1-1 0 0,0-1 1 0 0,0 0-1 0 0,0 0 0 0 0,0 0 1 0 0,0 0-1 0 0,0 0 1 0 0,0 1-1 0 0,0-1 1 0 0,0 0-1 0 0,0 0 1 0 0,0 0-1 0 0,-1 0 0 0 0,1 0 1 0 0,0 0-1 0 0,0 1 1 0 0,0-1-1 0 0,0 0 1 0 0,0 0-1 0 0,-1 0 1 0 0,80 17-16 0 0,107 9 1 0 0,-65-11-11 0 0,510 51-7 0 0,-167-21 20 0 0,242 5 199 0 0,-670-50-81 0 0,0 2-1 0 0,37 6 1 0 0,-164-24-62 0 0,-148-8-1 0 0,88 12 22 0 0,-431-51 114 0 0,222 27-112 0 0,-186-17 66 0 0,182 24 78 0 0,303 29-134 0 0,110 24-56 0 0,73 5-36 0 0,2-5 0 0 0,186 12 0 0 0,728 17-205 0 0,-307-24 272 0 0,-717-28-48 0 0,58 3 37 0 0,-59-6-25 0 0,-41-5-22 0 0,-221-22-45 0 0,62 11 93 0 0,-82-9 43 0 0,-19-2 9 0 0,-39-11 80 0 0,177 23-9 0 0,91 7-87 0 0,57 10-82 0 0,19 1-20 0 0,109 8-13 0 0,1060 54-669 0 0,-1054-59 617 0 0,-38 0-31 0 0,1-4 0 0 0,110-14-1 0 0,-204 15 109 0 0,0-1 0 0 0,0 0 0 0 0,0 0 0 0 0,0 0 1 0 0,0 0-1 0 0,0-1 0 0 0,0 1 0 0 0,0 0 0 0 0,0 0 0 0 0,0 0 0 0 0,0-1 0 0 0,0 1 0 0 0,0-1 0 0 0,0 1 0 0 0,0-1 0 0 0,-1 1 0 0 0,1-1 0 0 0,0 1 0 0 0,0-1 1 0 0,-1 0-1 0 0,1 1 0 0 0,0-1 0 0 0,0 0 0 0 0,-1 0 0 0 0,1 1 0 0 0,-1-1 0 0 0,1 0 0 0 0,-1 0 0 0 0,1 0 0 0 0,-1-1 0 0 0,0 0 0 0 0,0 1-1 0 0,-1-1 1 0 0,1 0 0 0 0,-1 1-1 0 0,0-1 1 0 0,0 1-1 0 0,0-1 1 0 0,1 1-1 0 0,-1-1 1 0 0,-1 1 0 0 0,1 0-1 0 0,0 0 1 0 0,0-1-1 0 0,0 1 1 0 0,-3-1 0 0 0,-56-39-214 0 0,-7 8 2 0 0,-1 2-1 0 0,-143-42 1 0 0,-152-14-296 0 0,281 69 374 0 0,-398-69-698 0 0,287 56 435 0 0,-393-68-1154 0 0,420 73 1166 0 0,-8 7 60 0 0,153 18 333 0 0,26 8 50 0 0,27 9-17 0 0,50 8-75 0 0,1-4-1 0 0,1-3 1 0 0,122 9-1 0 0,-151-20-5 0 0,622 57-309 0 0,-592-57 517 0 0,151-7 1 0 0,-214 1-103 0 0,-20 0-33 0 0,0 0 1 0 0,0 1 0 0 0,-1-1-1 0 0,1-1 1 0 0,0 1 0 0 0,0 0 0 0 0,0 0-1 0 0,0-1 1 0 0,0 1 0 0 0,0-1-1 0 0,-1 1 1 0 0,4-2 0 0 0,-4 1 124 0 0,-7-1-104 0 0,-67-19 83 0 0,72 21-149 0 0,10 1-322 0 0,620 55-596 0 0,-186-46 276 0 0,-92-4 164 0 0,266 40-469 0 0,-554-38 545 0 0,120 33 0 0 0,59 36 343 0 0,-103-31 16 0 0,110 45 221 0 0,-200-71 22 0 0,70 38 494 0 0,-69-30-289 0 0,-50-28-376 0 0,45 23 189 0 0,0-1 0 0 0,60 19 0 0 0,534 176 285 0 0,-305-86-360 0 0,333 117-401 0 0,-186-124 294 0 0,-231-63 145 0 0,-93-20-151 0 0,253 31-1 0 0,-151-57-162 0 0,-176-18 208 0 0,1-4 0 0 0,-2-3 0 0 0,1-4 0 0 0,86-27 0 0 0,-101 27 17 0 0,0 2-1 0 0,1 4 1 0 0,86 0-1 0 0,21-2 5 0 0,-126 2-25 0 0,0-3-1 0 0,-1-1 1 0 0,0-2-1 0 0,-1-3 1 0 0,61-30-1 0 0,-99 42 20 0 0,0 0 0 0 0,0-1-1 0 0,0 0 1 0 0,0-1 0 0 0,-1 0 0 0 0,0-1-1 0 0,15-16 1 0 0,-5 0 134 0 0,27-43 0 0 0,-12 15-104 0 0,-27 44-93 0 0,0 0 0 0 0,0 1 0 0 0,1 0 0 0 0,0 0 0 0 0,0 0 0 0 0,1 1 0 0 0,0 1 0 0 0,0-1 0 0 0,0 1 1 0 0,1 1-1 0 0,-1 0 0 0 0,1 0 0 0 0,0 1 0 0 0,0 0 0 0 0,0 1 0 0 0,1 0 0 0 0,-1 0 0 0 0,12 1 0 0 0,1-1-51 0 0,0 2 0 0 0,0 1 0 0 0,-1 1 0 0 0,1 1 0 0 0,-1 1 0 0 0,0 0 1 0 0,30 12-1 0 0,144 37-553 0 0,-25-9 201 0 0,-62-6 233 0 0,-51-16 231 0 0,119 27-1 0 0,-171-49 44 0 0,1 0-1 0 0,0-1 1 0 0,0 0-1 0 0,-1 0 1 0 0,1 0 0 0 0,0-1-1 0 0,-1 0 1 0 0,1 0-1 0 0,9-5 1 0 0,11-3 360 0 0,-24 9-407 0 0,-1 1 0 0 0,1-1-1 0 0,-1 0 1 0 0,1 0 0 0 0,-1 0 0 0 0,0 0 0 0 0,1-1 0 0 0,-1 1 0 0 0,0 0 0 0 0,0-1 0 0 0,0 0 0 0 0,0 1 0 0 0,0-1 0 0 0,0 0 0 0 0,3-4-1 0 0,-5 5-51 0 0,-17-17-164 0 0,7 12 43 0 0,1 1 1 0 0,-1 0-1 0 0,0 0 1 0 0,0 1 0 0 0,0 0-1 0 0,-1 1 1 0 0,1 0-1 0 0,-17-2 1 0 0,-14-4-311 0 0,-123-26-1157 0 0,33 10-1204 0 0,64 8 1186 0 0</inkml:trace>
</inkml:ink>
</file>

<file path=ppt/ink/ink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18.698"/>
    </inkml:context>
    <inkml:brush xml:id="br0">
      <inkml:brushProperty name="width" value="0.05" units="cm"/>
      <inkml:brushProperty name="height" value="0.05" units="cm"/>
    </inkml:brush>
  </inkml:definitions>
  <inkml:trace contextRef="#ctx0" brushRef="#br0">1 1 176 0 0,'20'6'395'0'0,"-15"-5"-11"0"0,41 22 2168 0 0,-10-11-2271 0 0,1 0-1 0 0,1-3 1 0 0,-1-1 0 0 0,69 5-1 0 0,153-9-564 0 0,-201-5 362 0 0,133-4 169 0 0,155 1 65 0 0,-285 10-257 0 0,119 27 0 0 0,5 2-198 0 0,-125-31-121 0 0,60-3 0 0 0,62 4-366 0 0,-73 6 327 0 0,112 14-212 0 0,302 46-19 0 0,-204-40 735 0 0,216 23 404 0 0,-259-10-569 0 0,-1 14 12 0 0,265 46-89 0 0,-342-70 195 0 0,10-15-86 0 0,-191-18-67 0 0,105 7 139 0 0,74 2 216 0 0,-52-6 111 0 0,125-4-14 0 0,-111-9-331 0 0,76-8 214 0 0,50-3-105 0 0,-34 18-30 0 0,-153 4-134 0 0,160-17 0 0 0,-140 3 31 0 0,1 6-1 0 0,0 4 1 0 0,181 22 0 0 0,-26 16 35 0 0,60 4 32 0 0,128-19-243 0 0,-322-19-231 0 0,166-19-1 0 0,10-20 55 0 0,-209 25 213 0 0,130-24 72 0 0,93-28 596 0 0,-151 31-616 0 0,-82 16 212 0 0,1 3-1 0 0,0 5 1 0 0,0 4-1 0 0,169 14 1 0 0,458 85 922 0 0,-418-59-865 0 0,-4 1 529 0 0,-300-36-798 0 0,21 5 181 0 0,1-2-1 0 0,27 1 1 0 0,-49-4-161 0 0</inkml:trace>
</inkml:ink>
</file>

<file path=ppt/ink/ink1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32.235"/>
    </inkml:context>
    <inkml:brush xml:id="br0">
      <inkml:brushProperty name="width" value="0.05" units="cm"/>
      <inkml:brushProperty name="height" value="0.05" units="cm"/>
    </inkml:brush>
  </inkml:definitions>
  <inkml:trace contextRef="#ctx0" brushRef="#br0">986 413 200 0 0,'227'28'2097'0'0,"85"7"120"0"0,-135-18-871 0 0,23 0-79 0 0,-185-16-1187 0 0,318-10 1734 0 0,-286 7-1403 0 0,-1 1 1 0 0,1 2-1 0 0,69 12 1 0 0,-71-13 272 0 0,-100-8-546 0 0,-83-1-1 0 0,55 5-85 0 0,-266-9 72 0 0,-128-11-60 0 0,-254-96 846 0 0,667 103-761 0 0,27 7 15 0 0,-48-6 0 0 0,82 16-146 0 0,122 17-4 0 0,-75-10-18 0 0,644 78-99 0 0,-472-67 113 0 0,198 12 31 0 0,-346-25-32 0 0,120 26 0 0 0,-96-14 80 0 0,-113-10 48 0 0,-23-1-131 0 0,-83-10 28 0 0,-150-23 0 0 0,275 26-34 0 0,-719-148 44 0 0,595 118-38 0 0,-190-48 74 0 0,-334-77 300 0 0,578 142-472 0 0,71 13 74 0 0,9 4-9 0 0,1-1 20 0 0,-1 0 1 0 0,1 0 0 0 0,-1-1 0 0 0,1 0-1 0 0,14-1 1 0 0,15 2-3 0 0,905 190-378 0 0,-774-151 272 0 0,-105-28 60 0 0,-18-3-26 0 0,63 22 1 0 0,-108-32 58 0 0,-142-34-94 0 0,-395-89 153 0 0,-57-11 946 0 0,579 131-927 0 0,-10 0 378 0 0,25 4-428 0 0,-1-1 1 0 0,0 1-1 0 0,0 0 1 0 0,0-1-1 0 0,1 1 1 0 0,-1 0-1 0 0,0-1 1 0 0,1 1-1 0 0,-1-1 1 0 0,0 1-1 0 0,1 0 1 0 0,-1-1-1 0 0,1 1 1 0 0,-1-1-1 0 0,1 1 1 0 0,-1-1-1 0 0,1 1 1 0 0,-1-1-1 0 0,1 0 1 0 0,0 1-1 0 0,-1-1 1 0 0,1 0-1 0 0,0 1 1 0 0,-1-1-1 0 0,1 0 1 0 0,0 0-1 0 0,0 1 1 0 0,122 69 75 0 0,-121-69-191 0 0,0-1 0 0 0,-1 1 0 0 0,1-1 0 0 0,0 1 0 0 0,-1-1 0 0 0,1 0 1 0 0,0 0-1 0 0,-1 0 0 0 0,1 0 0 0 0,0 0 0 0 0,-1 0 0 0 0,1 0 0 0 0,0 0 0 0 0,-1-1 1 0 0,1 1-1 0 0,-1-1 0 0 0,1 1 0 0 0,0-1 0 0 0,-1 0 0 0 0,1 0 0 0 0,-1 1 0 0 0,0-1 1 0 0,1 0-1 0 0,-1 0 0 0 0,3-2 0 0 0,39-38-1552 0 0,-26 24 831 0 0,43-32-3864 0 0,-29 24 2007 0 0</inkml:trace>
</inkml:ink>
</file>

<file path=ppt/ink/ink1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4.666"/>
    </inkml:context>
    <inkml:brush xml:id="br0">
      <inkml:brushProperty name="width" value="0.05" units="cm"/>
      <inkml:brushProperty name="height" value="0.05" units="cm"/>
    </inkml:brush>
  </inkml:definitions>
  <inkml:trace contextRef="#ctx0" brushRef="#br0">1 0 316 0 0,'0'0'10272'0'0,"9"15"-10228"0"0,5 10-23 0 0,40 58 115 0 0,-47-75-123 0 0,176 252 571 0 0,-161-230-510 0 0,-18-26-38 0 0,-1 2-4 0 0,11 16-5 0 0,-11-16 8 0 0,0-1 2 0 0,24 52 183 0 0,-24-51-166 0 0,0 1-32 0 0,7 20-4 0 0,-7-20 17 0 0,-1-1-19 0 0,8 19-6 0 0,7 3-50 0 0,-12-22 22 0 0,-1 0-58 0 0,-1-2-164 0 0,28 27-1993 0 0,-29-29 1798 0 0,0-1 1 0 0,0 0-1 0 0,0 0 0 0 0,-1 0 1 0 0,1 0-1 0 0,0 0 1 0 0,0 0-1 0 0,1 0 1 0 0,-1-1-1 0 0,0 1 1 0 0,4 0-1 0 0</inkml:trace>
</inkml:ink>
</file>

<file path=ppt/ink/ink1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5.130"/>
    </inkml:context>
    <inkml:brush xml:id="br0">
      <inkml:brushProperty name="width" value="0.05" units="cm"/>
      <inkml:brushProperty name="height" value="0.05" units="cm"/>
    </inkml:brush>
  </inkml:definitions>
  <inkml:trace contextRef="#ctx0" brushRef="#br0">655 216 192 0 0,'0'0'1154'0'0,"-3"-14"-617"0"0,-9-43-28 0 0,12 55-472 0 0,-1 0-1 0 0,1 0 0 0 0,0 0 0 0 0,0 0 1 0 0,-1 0-1 0 0,1 0 0 0 0,-1 0 1 0 0,0 1-1 0 0,1-1 0 0 0,-1 0 1 0 0,0 0-1 0 0,0 1 0 0 0,0-1 0 0 0,0 0 1 0 0,0 1-1 0 0,-1-1 0 0 0,1 1 1 0 0,0-1-1 0 0,-1 1 0 0 0,1 0 0 0 0,-3-2 1 0 0,-1 0 102 0 0,-1-5 31 0 0,-1 1 0 0 0,0 0-1 0 0,-1 1 1 0 0,0 0 0 0 0,0 0-1 0 0,0 0 1 0 0,-1 1 0 0 0,1 1-1 0 0,-1-1 1 0 0,-12-3 0 0 0,12 4-53 0 0,-13-6 289 0 0,18 8-346 0 0,-1 0-1 0 0,0 0 1 0 0,0 1 0 0 0,0 0 0 0 0,0 0-1 0 0,0 0 1 0 0,-7 0 0 0 0,10 0-35 0 0,-86-7 662 0 0,68 8-561 0 0,1 0 1 0 0,0 1-1 0 0,0 1 0 0 0,-25 6 1 0 0,36-6-112 0 0,-9 2 52 0 0,1 1 0 0 0,-1 1 0 0 0,1 1 0 0 0,0 0 1 0 0,1 1-1 0 0,0 0 0 0 0,0 1 0 0 0,-24 21 0 0 0,35-26-43 0 0,-1 1 0 0 0,1 1 0 0 0,-1-1 0 0 0,2 1-1 0 0,-1-1 1 0 0,0 1 0 0 0,1 0 0 0 0,0 0-1 0 0,1 1 1 0 0,-3 9 0 0 0,3-11-18 0 0,0 1 6 0 0,0 0-1 0 0,1 0 1 0 0,-1 0 0 0 0,1 0 0 0 0,1 0-1 0 0,-1 0 1 0 0,1 0 0 0 0,0 0 0 0 0,1 0-1 0 0,0 0 1 0 0,-1 0 0 0 0,4 10 0 0 0,-2-10-9 0 0,-2-2 1 0 0,0-1 0 0 0,1 1-1 0 0,0-1 1 0 0,-1 0 0 0 0,1 1 0 0 0,0-1 0 0 0,1 0 0 0 0,-1 0 0 0 0,1 0 0 0 0,-1 0 0 0 0,1 0-1 0 0,2 3 1 0 0,4 5 5 0 0,0 2-4 0 0,0 0 0 0 0,1-1 0 0 0,1 0 0 0 0,0 0 1 0 0,0-1-1 0 0,1-1 0 0 0,0 1 0 0 0,1-2 0 0 0,0 0 0 0 0,1 0 0 0 0,19 9 0 0 0,-6-5-3 0 0,2 0 1 0 0,0-2-1 0 0,0-1 0 0 0,42 9 1 0 0,-50-15 33 0 0,-1 0 1 0 0,1-1 0 0 0,0-1-1 0 0,0-1 1 0 0,0-1 0 0 0,0-1-1 0 0,38-5 1 0 0,-46 3 11 0 0,-1 0 0 0 0,0-1 0 0 0,1 0 0 0 0,-2-1 1 0 0,1 0-1 0 0,0 0 0 0 0,-1-1 0 0 0,15-12 0 0 0,-22 14-26 0 0,1 0-1 0 0,-1-1 1 0 0,0 1 0 0 0,-1-1 0 0 0,1 1-1 0 0,-1-1 1 0 0,0 0 0 0 0,0 0-1 0 0,0 0 1 0 0,-1 0 0 0 0,0 0 0 0 0,1-7-1 0 0,0 4 30 0 0,-1 5-36 0 0,0-1 0 0 0,-1 1 0 0 0,1-1 0 0 0,-1 0 0 0 0,0 1 0 0 0,1-1 0 0 0,-2 0 0 0 0,1 0 0 0 0,-1-3 0 0 0,0-3 13 0 0,-3-11 52 0 0,-5-2-50 0 0,0 1 0 0 0,-2-1 0 0 0,0 2 0 0 0,-2-1 0 0 0,-1 2 0 0 0,-26-32 0 0 0,27 38-261 0 0,-1 1 0 0 0,0 0 0 0 0,0 2 0 0 0,-2 0 0 0 0,-18-11 0 0 0,10 7-845 0 0,19 12-378 0 0,-3 0-941 0 0,-32-10 182 0 0</inkml:trace>
</inkml:ink>
</file>

<file path=ppt/ink/ink1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5.625"/>
    </inkml:context>
    <inkml:brush xml:id="br0">
      <inkml:brushProperty name="width" value="0.05" units="cm"/>
      <inkml:brushProperty name="height" value="0.05" units="cm"/>
    </inkml:brush>
  </inkml:definitions>
  <inkml:trace contextRef="#ctx0" brushRef="#br0">71 1 220 0 0,'-9'5'412'0'0,"-38"19"171"0"0,45-23-551 0 0,1 1-1 0 0,0 0 0 0 0,-1 1 0 0 0,1-1 1 0 0,0 0-1 0 0,0 0 0 0 0,1 0 0 0 0,-1 1 0 0 0,0-1 1 0 0,0 5-1 0 0,-1-1 155 0 0,13 6-123 0 0,-9-9-60 0 0,10 10 15 0 0,0 0 0 0 0,1-1 0 0 0,0 0 0 0 0,0-1 0 0 0,1-1 0 0 0,28 16 0 0 0,99 30 258 0 0,-105-44-33 0 0,-1 1 1 0 0,0 2-1 0 0,46 27 0 0 0,-60-24 69 0 0,-18-13-242 0 0,1-2 1046 0 0,-9 10-819 0 0,-15 38-4 0 0,20-50-277 0 0,-1 0 0 0 0,1 0 0 0 0,0 1 0 0 0,-1-1 0 0 0,1 0 0 0 0,-1 0 0 0 0,1 0 0 0 0,-1 0-1 0 0,1 0 1 0 0,-1-1 0 0 0,0 1 0 0 0,1 0 0 0 0,-1 0 0 0 0,0 0 0 0 0,0 0 0 0 0,0-1 0 0 0,-1 2 0 0 0,-35 21 518 0 0,-41 21 1 0 0,45-31-187 0 0,0-1 1 0 0,-69 13-1 0 0,95-23-324 0 0,-2-1-64 0 0,-25 2-98 0 0,26-2-104 0 0</inkml:trace>
</inkml:ink>
</file>

<file path=ppt/ink/ink1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6.027"/>
    </inkml:context>
    <inkml:brush xml:id="br0">
      <inkml:brushProperty name="width" value="0.05" units="cm"/>
      <inkml:brushProperty name="height" value="0.05" units="cm"/>
    </inkml:brush>
  </inkml:definitions>
  <inkml:trace contextRef="#ctx0" brushRef="#br0">152 1 204 0 0,'0'0'5791'0'0,"-11"14"-5227"0"0,4-5-463 0 0,-2 2 15 0 0,1 0 1 0 0,0 1 0 0 0,0 0 0 0 0,1 0-1 0 0,1 0 1 0 0,0 1 0 0 0,-6 19-1 0 0,-8 42 589 0 0,3 1 0 0 0,-11 115 0 0 0,25-149-702 0 0,2 0 0 0 0,1 0 0 0 0,2 0 0 0 0,2-1-1 0 0,2 1 1 0 0,14 54 0 0 0,-13-72-207 0 0,1-1 0 0 0,1 0-1 0 0,1 0 1 0 0,1-1 0 0 0,17 27-1 0 0,-19-36-292 0 0,1 1 0 0 0,0-1 0 0 0,1-1 0 0 0,0 0 0 0 0,1-1 0 0 0,0 0-1 0 0,0 0 1 0 0,1-2 0 0 0,16 9 0 0 0,20 9-1494 0 0</inkml:trace>
</inkml:ink>
</file>

<file path=ppt/ink/ink1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6.626"/>
    </inkml:context>
    <inkml:brush xml:id="br0">
      <inkml:brushProperty name="width" value="0.05" units="cm"/>
      <inkml:brushProperty name="height" value="0.05" units="cm"/>
    </inkml:brush>
  </inkml:definitions>
  <inkml:trace contextRef="#ctx0" brushRef="#br0">769 255 656 0 0,'0'0'2028'0'0,"4"-8"-1404"0"0,14-22-10 0 0,-14 22 1045 0 0,-1 0-1178 0 0,0 1-307 0 0,-2 4-34 0 0,0 1 0 0 0,1-1-1 0 0,-2 1 1 0 0,1-1 0 0 0,0 0 0 0 0,0 1 0 0 0,-1-1-1 0 0,1 0 1 0 0,-1-4 0 0 0,-6-4 168 0 0,-19-32-33 0 0,25 42-261 0 0,-1 0 1 0 0,1-1-1 0 0,-1 1 1 0 0,0 0 0 0 0,1 0-1 0 0,-1 0 1 0 0,0 0-1 0 0,0 0 1 0 0,0 0-1 0 0,1 1 1 0 0,-1-1-1 0 0,0 0 1 0 0,0 0-1 0 0,0 1 1 0 0,0-1 0 0 0,-2 0-1 0 0,-28-15 81 0 0,0 2 1 0 0,0 2-1 0 0,-1 0 0 0 0,-1 3 0 0 0,1 0 1 0 0,-2 2-1 0 0,1 2 0 0 0,-1 1 0 0 0,0 1 0 0 0,0 2 1 0 0,1 1-1 0 0,-1 2 0 0 0,0 2 0 0 0,0 0 1 0 0,1 3-1 0 0,0 0 0 0 0,0 2 0 0 0,-41 18 1 0 0,67-24-85 0 0,1-1 1 0 0,0 1-1 0 0,0 0 1 0 0,0 1 0 0 0,0-1-1 0 0,1 1 1 0 0,0 0-1 0 0,-1 1 1 0 0,1-1 0 0 0,1 1-1 0 0,-6 7 1 0 0,8-10-5 0 0,0-1-3 0 0,1 1 0 0 0,-1 0 0 0 0,0 0 0 0 0,1 0 1 0 0,0 0-1 0 0,-1 0 0 0 0,1 0 0 0 0,0 1 1 0 0,0-1-1 0 0,-1 5 0 0 0,0 0 3 0 0,-1-1 12 0 0,4 4-3 0 0,4 30-6 0 0,3-21 3 0 0,24 23 7 0 0,-22-32-18 0 0,1-1 0 0 0,0 0 0 0 0,0-1 0 0 0,1-1 0 0 0,0 1-1 0 0,0-2 1 0 0,18 7 0 0 0,-1-2-19 0 0,-1-1-1 0 0,33 6 1 0 0,-43-13 0 0 0,0 0 1 0 0,1-1 0 0 0,-1-1 0 0 0,28-3 0 0 0,-21 1-6 0 0,-3 1-1 0 0,-1-2 0 0 0,0-1 1 0 0,1-1-1 0 0,-1 0 0 0 0,-1-2 0 0 0,1 0 0 0 0,-1-1 0 0 0,23-12 1 0 0,-40 18 23 0 0,-1 0 0 0 0,1 0 0 0 0,0 0 0 0 0,-1-1 0 0 0,1 1 0 0 0,-1-1 0 0 0,1 1 1 0 0,-1-1-1 0 0,0 0 0 0 0,3-3 0 0 0,1 0 7 0 0,-1 1 28 0 0,-1-1 2 0 0,-4 4-31 0 0,1-1 1 0 0,0 0 1 0 0,0 0 0 0 0,0 0 0 0 0,0 1-1 0 0,0-1 1 0 0,1 0 0 0 0,-1 0 0 0 0,0 1-1 0 0,1-1 1 0 0,-1 1 0 0 0,4-3 194 0 0,-2-1-151 0 0,10-16-16 0 0,-9 16 130 0 0,4 24-143 0 0,49 108 25 0 0,46 78 7 0 0,15 33 20 0 0,-98-190-4 0 0,17 62-1 0 0,-35-103-55 0 0,0 0 0 0 0,-1 0-1 0 0,0 0 1 0 0,0 0-1 0 0,-1 0 1 0 0,0 1-1 0 0,0-1 1 0 0,-1 0 0 0 0,0 0-1 0 0,0 0 1 0 0,-3 10-1 0 0,2-10-17 0 0,2-6 6 0 0,0 1 0 0 0,-1-1 0 0 0,1 1 0 0 0,-1-1 0 0 0,1 0 0 0 0,-1 1 0 0 0,1-1 0 0 0,-1 0 0 0 0,0 0 0 0 0,1 1 0 0 0,-1-1 0 0 0,0 0 0 0 0,0 0 0 0 0,0 0 0 0 0,0 0 0 0 0,0 0 0 0 0,0 0 0 0 0,0 0 0 0 0,0 0 0 0 0,-1-1 0 0 0,1 1 0 0 0,0 0 0 0 0,0-1 0 0 0,-3 2 0 0 0,2-1 8 0 0,-11 4 26 0 0,5-1-25 0 0,5-3-7 0 0,0 0 0 0 0,0 0 0 0 0,0 0 0 0 0,0 0 0 0 0,0-1 0 0 0,0 1 0 0 0,-1-1 0 0 0,1 0 0 0 0,0 0 0 0 0,0 0 0 0 0,0 0 0 0 0,-4-1 0 0 0,-8 2 4 0 0,8-1-5 0 0,0 1-1 0 0,-1-2 0 0 0,1 1 1 0 0,0-1-1 0 0,0 0 0 0 0,-10-3 0 0 0,15 4-7 0 0,-19-3-66 0 0,1-2-1 0 0,-1 0 1 0 0,1-1 0 0 0,0-1 0 0 0,1-1 0 0 0,-1-1 0 0 0,-17-11-1 0 0,-20-27-1409 0 0,53 42 557 0 0,3-2-697 0 0,1-21-1036 0 0,-1 21 203 0 0</inkml:trace>
</inkml:ink>
</file>

<file path=ppt/ink/ink1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7.016"/>
    </inkml:context>
    <inkml:brush xml:id="br0">
      <inkml:brushProperty name="width" value="0.05" units="cm"/>
      <inkml:brushProperty name="height" value="0.05" units="cm"/>
    </inkml:brush>
  </inkml:definitions>
  <inkml:trace contextRef="#ctx0" brushRef="#br0">0 0 132 0 0,'0'0'7609'0'0,"11"4"-6964"0"0,25 14 350 0 0,-1 0 0 0 0,45 32-1 0 0,29 18-1459 0 0,-99-61-435 0 0,8 3 1216 0 0,-6-8-6128 0 0</inkml:trace>
</inkml:ink>
</file>

<file path=ppt/ink/ink1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7.495"/>
    </inkml:context>
    <inkml:brush xml:id="br0">
      <inkml:brushProperty name="width" value="0.05" units="cm"/>
      <inkml:brushProperty name="height" value="0.05" units="cm"/>
    </inkml:brush>
  </inkml:definitions>
  <inkml:trace contextRef="#ctx0" brushRef="#br0">138 243 140 0 0,'0'0'1877'0'0,"-5"-7"-1290"0"0,-15-22-44 0 0,15 22 1259 0 0,15-2-1448 0 0,0-1-240 0 0,-6 6-67 0 0,0 0 0 0 0,0 0 0 0 0,1 0 0 0 0,-1 1 0 0 0,1-1 0 0 0,0 1 0 0 0,0 0 0 0 0,0 0 0 0 0,1 1 0 0 0,-1 0 0 0 0,1 0 0 0 0,-1 0 0 0 0,1 0 0 0 0,0 1 0 0 0,8-1 0 0 0,310-37 1278 0 0,-219 29-686 0 0,-96 9 327 0 0,-25-8-896 0 0,-50-28-6 0 0,33 24-14 0 0,28 12-47 0 0,-33-8 48 0 0,-1 3 0 0 0,0 0 1 0 0,-76 1-1 0 0,75 8-26 0 0,-1 1 0 0 0,1 2 0 0 0,-52 14 1 0 0,83-16-14 0 0,0 0 0 0 0,0 0 0 0 0,1 1 0 0 0,-1 0 0 0 0,1 0 0 0 0,1 1 0 0 0,-1 0 0 0 0,-12 13 0 0 0,17-14 0 0 0,3 5 12 0 0,1 30 0 0 0,4-19-1 0 0,8 5-6 0 0,1 0 0 0 0,2-1 0 0 0,0-1 0 0 0,1-1 0 0 0,27 28-1 0 0,121 110 63 0 0,-31-33-32 0 0,88 123 29 0 0,-213-241-89 0 0,-8-9-6 0 0,0 0 1 0 0,0-1-1 0 0,0 1 1 0 0,0 0-1 0 0,0 0 1 0 0,-1 0-1 0 0,1 0 1 0 0,0 1-1 0 0,-1-1 1 0 0,1 0-1 0 0,0 0 1 0 0,-1 0-1 0 0,1 1 1 0 0,-1-1-1 0 0,0 0 1 0 0,1 3-1 0 0,-18-4-222 0 0,-68 0-510 0 0,73-5 254 0 0,-79-33-2193 0 0,84 36 576 0 0</inkml:trace>
</inkml:ink>
</file>

<file path=ppt/ink/ink1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8.055"/>
    </inkml:context>
    <inkml:brush xml:id="br0">
      <inkml:brushProperty name="width" value="0.05" units="cm"/>
      <inkml:brushProperty name="height" value="0.05" units="cm"/>
    </inkml:brush>
  </inkml:definitions>
  <inkml:trace contextRef="#ctx0" brushRef="#br0">658 158 64 0 0,'-24'-16'204'0'0,"3"2"94"0"0,-1 0 0 0 0,-39-17-1 0 0,13 13 241 0 0,0 3-1 0 0,-1 1 0 0 0,-1 2 0 0 0,0 3 0 0 0,-73-5 0 0 0,118 14-490 0 0,0-1-1 0 0,0 1 0 0 0,0 0 0 0 0,0 1 1 0 0,0-1-1 0 0,0 1 0 0 0,1 0 1 0 0,-10 3-1 0 0,1-1 30 0 0,10-3-49 0 0,0 0 0 0 0,1 1-1 0 0,-1-1 1 0 0,0 1 0 0 0,0-1-1 0 0,0 1 1 0 0,0 0 0 0 0,1 0 0 0 0,-1 0-1 0 0,0 0 1 0 0,1 1 0 0 0,-1-1-1 0 0,-2 3 1 0 0,-2 1 39 0 0,5-5-45 0 0,0 1 1 0 0,0 0-1 0 0,0 0 0 0 0,0 0 0 0 0,0 0 0 0 0,0 0 0 0 0,0 0 1 0 0,1 1-1 0 0,-1-1 0 0 0,0 1 0 0 0,1-1 0 0 0,-1 1 0 0 0,-1 2 1 0 0,-1 1 31 0 0,2-4-41 0 0,1 1 0 0 0,0-1 0 0 0,0 0 0 0 0,0 0 0 0 0,0 1 0 0 0,0-1 0 0 0,0 0 0 0 0,0 1 0 0 0,0-1 0 0 0,1 1 0 0 0,-1-1 0 0 0,0 1 0 0 0,1 0 0 0 0,0-1 0 0 0,-1 1 0 0 0,1-1 0 0 0,0 1 0 0 0,0 0 0 0 0,0 2 0 0 0,-1 0 25 0 0,-1 2 82 0 0,7 6-24 0 0,-1-2-80 0 0,1 0 0 0 0,0 0 0 0 0,0-1 0 0 0,1 0 1 0 0,1 0-1 0 0,-1 0 0 0 0,2 0 0 0 0,-1-1 0 0 0,1 0 0 0 0,0-1 0 0 0,1 0 1 0 0,-1 0-1 0 0,18 9 0 0 0,11 4-52 0 0,1-2 0 0 0,0-2 1 0 0,1-1-1 0 0,1-2 0 0 0,80 15 0 0 0,-87-23-16 0 0,-27-4 48 0 0,0 0-1 0 0,0-1 0 0 0,0 0 0 0 0,0 0 1 0 0,0 0-1 0 0,10-2 0 0 0,-8 1-2 0 0,28-3 343 0 0,-1-2 0 0 0,64-19 0 0 0,-93 23 586 0 0,1 10-816 0 0,1-1-68 0 0,-4-3-18 0 0,0 0 0 0 0,0 0 0 0 0,-1 0 0 0 0,0 0 0 0 0,0 0 0 0 0,0 1-1 0 0,0-1 1 0 0,-1 1 0 0 0,1 0 0 0 0,-1 0 0 0 0,-1 0 0 0 0,1 0 0 0 0,-1 0 0 0 0,2 8-1 0 0,22 95 243 0 0,43 217 871 0 0,-65-306-982 0 0,-2 0 0 0 0,0 0 0 0 0,-2 0 0 0 0,-4 36 0 0 0,4-50-126 0 0,0-1 0 0 0,0 1 0 0 0,0-1 0 0 0,-1 0 0 0 0,0 0 0 0 0,1 0 0 0 0,-1 0 0 0 0,-1 0 0 0 0,1 0 0 0 0,-1 0 0 0 0,1-1-1 0 0,-1 1 1 0 0,0-1 0 0 0,0 0 0 0 0,-1 0 0 0 0,1 0 0 0 0,-1 0 0 0 0,1-1 0 0 0,-1 1 0 0 0,0-1 0 0 0,0 0 0 0 0,0 0 0 0 0,0 0 0 0 0,0-1 0 0 0,0 1-1 0 0,-1-1 1 0 0,1 0 0 0 0,-8 1 0 0 0,-2-1-8 0 0,-1 0-1 0 0,1 0 1 0 0,-1-1 0 0 0,1-1-1 0 0,-1 0 1 0 0,1-1-1 0 0,-21-6 1 0 0,31 7-95 0 0,-6-4-88 0 0,-5-3-227 0 0,1 0-1 0 0,-25-20 1 0 0,36 24-288 0 0,1-4-266 0 0,-1 0 499 0 0,-2-23-3220 0 0</inkml:trace>
</inkml:ink>
</file>

<file path=ppt/ink/ink1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8.412"/>
    </inkml:context>
    <inkml:brush xml:id="br0">
      <inkml:brushProperty name="width" value="0.05" units="cm"/>
      <inkml:brushProperty name="height" value="0.05" units="cm"/>
    </inkml:brush>
  </inkml:definitions>
  <inkml:trace contextRef="#ctx0" brushRef="#br0">0 1 888 0 0,'0'0'7990'0'0,"8"5"-7714"0"0,31 22-10 0 0,-38-26-299 0 0,1 0 1 0 0,-1 0-1 0 0,0 1 1 0 0,1-1-1 0 0,-1 1 1 0 0,0 0 0 0 0,0-1-1 0 0,0 1 1 0 0,0 0-1 0 0,0-1 1 0 0,0 1-1 0 0,1 4 1 0 0,-1-4-65 0 0,2 4-452 0 0,3-1-275 0 0,15 14-593 0 0,-16-15-896 0 0</inkml:trace>
</inkml:ink>
</file>

<file path=ppt/ink/ink1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8.785"/>
    </inkml:context>
    <inkml:brush xml:id="br0">
      <inkml:brushProperty name="width" value="0.05" units="cm"/>
      <inkml:brushProperty name="height" value="0.05" units="cm"/>
    </inkml:brush>
  </inkml:definitions>
  <inkml:trace contextRef="#ctx0" brushRef="#br0">1 1 616 0 0,'16'2'581'0'0,"78"10"495"0"0,-32-4-129 0 0,-50-5-802 0 0,38 4 529 0 0,38 1 406 0 0,-80-7-733 0 0,1 0 0 0 0,25 2-7 0 0,-25-2 1359 0 0,0-2-1393 0 0,28-4-30 0 0,-28 4 1475 0 0,-1 4-1667 0 0,-3-1-63 0 0,-3 0-12 0 0,0-1 0 0 0,0 1 0 0 0,0-1 0 0 0,0 0-1 0 0,0 0 1 0 0,1 0 0 0 0,-1-1 0 0 0,0 1 0 0 0,1 0-1 0 0,-1-1 1 0 0,1 0 0 0 0,4 1 0 0 0,-5 8 57 0 0,12 50 151 0 0,10 102 0 0 0,-5 82 599 0 0,-13-154-417 0 0,-4-63-285 0 0,1 63 305 0 0,-19 30 177 0 0,14-111-449 0 0,-8 14-1551 0 0,8-17 1245 0 0,0 1-462 0 0,6 7-4619 0 0</inkml:trace>
</inkml:ink>
</file>

<file path=ppt/ink/ink1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9.140"/>
    </inkml:context>
    <inkml:brush xml:id="br0">
      <inkml:brushProperty name="width" value="0.05" units="cm"/>
      <inkml:brushProperty name="height" value="0.05" units="cm"/>
    </inkml:brush>
  </inkml:definitions>
  <inkml:trace contextRef="#ctx0" brushRef="#br0">1 13 476 0 0,'14'-1'745'0'0,"2"-1"-510"0"0,-7 1-55 0 0,0 0-1 0 0,0 1 1 0 0,-1 0 0 0 0,1 0 0 0 0,13 3-1 0 0,48 4 882 0 0,63 12 530 0 0,-125-18-1294 0 0,4-1-33 0 0,56-1 242 0 0,-66 1-548 0 0,80-5-135 0 0,-18-10-3333 0 0,-20-2 2086 0 0</inkml:trace>
</inkml:ink>
</file>

<file path=ppt/ink/ink1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9.573"/>
    </inkml:context>
    <inkml:brush xml:id="br0">
      <inkml:brushProperty name="width" value="0.05" units="cm"/>
      <inkml:brushProperty name="height" value="0.05" units="cm"/>
    </inkml:brush>
  </inkml:definitions>
  <inkml:trace contextRef="#ctx0" brushRef="#br0">245 56 224 0 0,'0'0'1772'0'0,"13"-2"-1268"0"0,42-6-34 0 0,-42 7-20 0 0,-3 2 14 0 0,32 6-28 0 0,-32-5-28 0 0,0 0-11 0 0,131 19 1896 0 0,-132-20-685 0 0,-2-2-1478 0 0,11 0-142 0 0,-11-1 168 0 0,-14-1 680 0 0,-90-24-826 0 0,-81-9 33 0 0,61 27-11 0 0,-29 11 19 0 0,137-1-23 0 0,5 4-24 0 0,-13 13-4 0 0,12-14 0 0 0,19 8 9 0 0,45 36-13 0 0,104 64 0 0 0,-92-66 12 0 0,82 70 1 0 0,-145-109 8 0 0,1 1 0 0 0,-2 0 0 0 0,1 0 0 0 0,12 18 1 0 0,-18-23-10 0 0,1 1 30 0 0,0 3 9 0 0,1-3-23 0 0,-3-2-13 0 0,0-1 1 0 0,0 1-1 0 0,0 0 0 0 0,1-1 0 0 0,-2 1 0 0 0,1 0 0 0 0,0 0 1 0 0,0 0-1 0 0,-1-1 0 0 0,1 1 0 0 0,-1 0 0 0 0,1 0 0 0 0,-1 0 1 0 0,0 0-1 0 0,0 0 0 0 0,0 0 0 0 0,0 3 0 0 0,-2 11 94 0 0,0 1 0 0 0,-1-1 0 0 0,-6 17 0 0 0,7-27-79 0 0,-1-1 0 0 0,0 1 0 0 0,0-1 0 0 0,0 0 1 0 0,-1 0-1 0 0,1 0 0 0 0,-1-1 0 0 0,0 1 0 0 0,-9 6 0 0 0,5-4 1 0 0,0 2-200 0 0,0-1 0 0 0,0-1-1 0 0,-1 1 1 0 0,-1-1-1 0 0,1-1 1 0 0,-1 0-1 0 0,0 0 1 0 0,0-1 0 0 0,-1 0-1 0 0,0-1 1 0 0,0 0-1 0 0,0-1 1 0 0,0 0-1 0 0,0-1 1 0 0,0 0 0 0 0,-23 0-1 0 0,-15-5-3170 0 0,37 0 2480 0 0,2 2-1542 0 0</inkml:trace>
</inkml:ink>
</file>

<file path=ppt/ink/ink1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35.635"/>
    </inkml:context>
    <inkml:brush xml:id="br0">
      <inkml:brushProperty name="width" value="0.05" units="cm"/>
      <inkml:brushProperty name="height" value="0.05" units="cm"/>
    </inkml:brush>
  </inkml:definitions>
  <inkml:trace contextRef="#ctx0" brushRef="#br0">972 1943 332 0 0,'0'0'5949'0'0,"2"12"-5720"0"0,8 37 4 0 0,33 116 2730 0 0,-38-150-2839 0 0,4 15-41 0 0,1-1-1 0 0,1 0 0 0 0,2-1 0 0 0,1-1 1 0 0,1 0-1 0 0,1 0 0 0 0,1-2 0 0 0,2 0 1 0 0,32 33-1 0 0,-41-46-5 0 0,2-1 1 0 0,-1 0-1 0 0,2-1 0 0 0,-1-1 1 0 0,1 0-1 0 0,1 0 0 0 0,-1-1 1 0 0,1-1-1 0 0,25 9 0 0 0,109 38 118 0 0,88 12-42 0 0,-9-4-75 0 0,-170-46-66 0 0,1-3 0 0 0,83 8 0 0 0,119-4 95 0 0,-249-17-98 0 0,211-10 360 0 0,-152 4-260 0 0,31-6 146 0 0,115-28-1 0 0,-15 1-120 0 0,217-34 30 0 0,91-6-275 0 0,-475 71 195 0 0,0-1-1 0 0,-1-2 1 0 0,0-1 0 0 0,-1-2 0 0 0,0-1 0 0 0,49-31-1 0 0,-31 18 50 0 0,58-24-1 0 0,2 14-50 0 0,-29 11-58 0 0,-67 22-19 0 0,-1 0 0 0 0,1-1-1 0 0,-1-1 1 0 0,-1 0 0 0 0,16-12-1 0 0,-23 15-7 0 0,0 0-1 0 0,0-1 0 0 0,0 1 0 0 0,-1-1 1 0 0,0 0-1 0 0,0 0 0 0 0,0-1 0 0 0,0 1 1 0 0,-1-1-1 0 0,0 1 0 0 0,0-1 1 0 0,-1 0-1 0 0,0 0 0 0 0,3-10 0 0 0,-2-7-26 0 0,-2 0-1 0 0,0-1 0 0 0,-3-32 1 0 0,2 56 30 0 0,-2-36-60 0 0,0 19 26 0 0,-5-8-72 0 0,-13-52-142 0 0,-7 3-12 0 0,24 68 186 0 0,-2-1 1 0 0,-14-21-9 0 0,14 21 7 0 0,1 2 2 0 0,-13-16-5 0 0,13 15 3 0 0,0 0 8 0 0,-236-276-433 0 0,180 214 454 0 0,-199-207-106 0 0,161 174 76 0 0,-40-46-3 0 0,74 75 17 0 0,-3 2 1 0 0,-4 3-1 0 0,-2 4 0 0 0,-3 2 1 0 0,-92-55-1 0 0,110 80 18 0 0,-233-141-126 0 0,219 137 164 0 0,-3 3 0 0 0,-81-28-1 0 0,71 44-10 0 0,25 9 16 0 0,28 5 2 0 0,6 1-6 0 0,0 2 1 0 0,-48-3 0 0 0,-1 3-4 0 0,7 0-2 0 0,-4 3 9 0 0,10 5 0 0 0,29 0 0 0 0,-29 3 10 0 0,-77 19 1 0 0,76-5 1 0 0,1 2 0 0 0,1 3 0 0 0,-59 35 0 0 0,-386 277-374 0 0,246-155 30 0 0,200-141 148 0 0,2 2 1 0 0,-93 93 0 0 0,-171 206-307 0 0,168-201 352 0 0,-24 28 27 0 0,162-149 110 0 0,1 1 0 0 0,2 1 0 0 0,0 0 1 0 0,1 1-1 0 0,1 0 0 0 0,2 1 0 0 0,-12 42 0 0 0,14-20 6 0 0,4-17 1 0 0,2 0 0 0 0,0 0 0 0 0,3 0 0 0 0,0 0 0 0 0,2 0 0 0 0,10 38 1 0 0,-4-36 24 0 0,1-2 1 0 0,2 0 0 0 0,1 0 0 0 0,1-1 0 0 0,2-1 0 0 0,37 50 0 0 0,-34-55-1 0 0,2 0 1 0 0,0-1 0 0 0,2-1 0 0 0,35 24 0 0 0,-31-26-11 0 0,83 60 58 0 0,3-5 0 0 0,156 74 0 0 0,-211-121-28 0 0,203 80 137 0 0,-130-64-51 0 0,204 40 1 0 0,-194-65-91 0 0,251 1 1 0 0,-173-15-23 0 0,457-13-385 0 0,-622 1 332 0 0,-1-2-1 0 0,92-30 0 0 0,-72 18 13 0 0,93-23-37 0 0,288-92-72 0 0,-391 113 114 0 0,-2-3-1 0 0,0-3 0 0 0,79-53 1 0 0,-107 60 18 0 0,-1-1 0 0 0,-1-2 1 0 0,-2-2-1 0 0,0 0 0 0 0,-2-2 1 0 0,47-65-1 0 0,-61 76 6 0 0,-1-1 0 0 0,-1-1 0 0 0,-1 0 0 0 0,0-1 1 0 0,-2 0-1 0 0,0-1 0 0 0,-2 0 0 0 0,0 0 0 0 0,-2-1 0 0 0,0 1 0 0 0,2-46 0 0 0,-7 64-1 0 0,-3-5-3 0 0,-10-29-8 0 0,10 29-4 0 0,-2 4 8 0 0,-6-8 0 0 0,0 0 1 0 0,-2 1 0 0 0,0 0 0 0 0,-25-18 0 0 0,-59-34 5 0 0,28 20 29 0 0,0 0-33 0 0,-4-2 9 0 0,38 25-21 0 0,0-2 16 0 0,-52-24 0 0 0,0 8 2 0 0,-71-30 18 0 0,10 2-38 0 0,142 65 8 0 0,0 0-9 0 0,-17-9 12 0 0,17 10 0 0 0,3 1-2 0 0,1 1-1 0 0,-1 0 1 0 0,1-1 0 0 0,-1 1-1 0 0,1-1 1 0 0,-1 0 0 0 0,1 0-1 0 0,0 0 1 0 0,-1 0 0 0 0,1 0 0 0 0,-3-2-1 0 0,-1-1 5 0 0,-2 1 7 0 0,2 2-4 0 0,2-1-446 0 0,-66-18 1369 0 0,24 12-7887 0 0</inkml:trace>
</inkml:ink>
</file>

<file path=ppt/ink/ink1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9:57.769"/>
    </inkml:context>
    <inkml:brush xml:id="br0">
      <inkml:brushProperty name="width" value="0.05" units="cm"/>
      <inkml:brushProperty name="height" value="0.05" units="cm"/>
    </inkml:brush>
  </inkml:definitions>
  <inkml:trace contextRef="#ctx0" brushRef="#br0">488 2151 364 0 0,'0'0'7436'0'0,"20"-5"-7394"0"0,57-15 1 0 0,-64 16-5 0 0,1 1 1 0 0,0 1 0 0 0,0 0 0 0 0,0 1 0 0 0,21 1-1 0 0,-20 0-42 0 0,67-6 156 0 0,-21 3-35 0 0,0-4-16 0 0,141-15 201 0 0,-127 10-159 0 0,7 2-38 0 0,-51 6-56 0 0,-2 2-22 0 0,-10 2 4 0 0,41-1 9 0 0,2-3-22 0 0,198 7 136 0 0,-252-3-138 0 0,4 0-6 0 0,59 0 20 0 0,-48-2-19 0 0,0 1 1 0 0,34 3 0 0 0,-7-1 58 0 0,21-6-12 0 0,-57 5-49 0 0,40-7 42 0 0,101-18 48 0 0,-49 13-43 0 0,-22 3-2 0 0,36-4-24 0 0,42-2-23 0 0,-51 9-18 0 0,-20 2 41 0 0,-30 5-28 0 0,55 1-1 0 0,-97-1-1 0 0,181-3 20 0 0,-72-11-49 0 0,-10 5 47 0 0,44 1-25 0 0,-66 7 11 0 0,-88 0-10 0 0,4 0 8 0 0,145-6 8 0 0,-146 6 2 0 0,0 0 5 0 0,3 1-15 0 0,63-7-6 0 0,-69 5 0 0 0,46 0 7 0 0,-44 1 2 0 0,-2-1-10 0 0,2 2 3 0 0,53-13-4 0 0,-37 6 7 0 0,-17 4 1 0 0,70-7 2 0 0,-30 1-6 0 0,60-7-28 0 0,-64 4 16 0 0,-10 0 9 0 0,86-30 18 0 0,-115 38-13 0 0,2 0-8 0 0,83-38 33 0 0,-80 34-24 0 0,-5 4 1 0 0,3-1-8 0 0,260-146 182 0 0,-173 95-79 0 0,-90 52-66 0 0,0-1-8 0 0,46-32 34 0 0,-48 33-17 0 0,3-1-4 0 0,21-15-6 0 0,-21 14 7 0 0,-2 0 20 0 0,43-41 55 0 0,-43 42-76 0 0,0-3 6 0 0,39-45 66 0 0,-41 47-69 0 0,-2-1-16 0 0,30-105 181 0 0,-30 105-180 0 0,0-2 4 0 0,3-23-2 0 0,-2 23 1 0 0,-2-1 0 0 0,1-25 0 0 0,-1 25 4 0 0,0 1-10 0 0,-1-27 2 0 0,1 26-8 0 0,-4 1-4 0 0,-14-39 10 0 0,15 38-17 0 0,-17-35 14 0 0,4 26-2 0 0,-5-10-15 0 0,-3 2 0 0 0,0 0 0 0 0,-45-36 0 0 0,-94-58-26 0 0,115 89 23 0 0,-2 2 0 0 0,0 2 0 0 0,-69-26 0 0 0,50 19 4 0 0,-29-6-30 0 0,21 14-11 0 0,-1 2 0 0 0,-102-16 1 0 0,93 28-2 0 0,-95-20 74 0 0,-352-67 396 0 0,457 86-422 0 0,-144-25 19 0 0,-420-66-8 0 0,449 83-17 0 0,87 9 4 0 0,-168-15 6 0 0,117 18 1 0 0,97 5 12 0 0,-88 6 0 0 0,95 0-7 0 0,-76 8 35 0 0,-154 30 46 0 0,246-34-79 0 0,1 2 0 0 0,-1 2 1 0 0,-43 18-1 0 0,10 2 23 0 0,-82 41 15 0 0,32-4 5 0 0,59-26-43 0 0,1 3 0 0 0,2 1 0 0 0,-95 101 0 0 0,110-98-1 0 0,3 3 1 0 0,-34 57-1 0 0,-1 1 9 0 0,64-96-26 0 0,-7 8 6 0 0,1 1 1 0 0,1 1 0 0 0,1 1 0 0 0,1 0 0 0 0,0 0 0 0 0,2 1-1 0 0,1 1 1 0 0,-9 37 0 0 0,3 18-6 0 0,12-54 4 0 0,2 0-1 0 0,0 35 0 0 0,2-51-5 0 0,-2 25-6 0 0,6 4 11 0 0,-4-36-5 0 0,8 45 2 0 0,5 6 6 0 0,2-4-7 0 0,1-11-10 0 0,28 33 26 0 0,-26-53-15 0 0,1 0 1 0 0,1-2-1 0 0,1 0 1 0 0,1-1-1 0 0,0-1 1 0 0,31 17-1 0 0,24 11 2 0 0,2-3 0 0 0,108 38 0 0 0,-152-69-3 0 0,6-2-1 0 0,19 8 6 0 0,105 15 12 0 0,6-5-5 0 0,-111-16-3 0 0,50 0 15 0 0,69 2-42 0 0,-122-9 9 0 0,4-1 11 0 0,19-1 5 0 0,-20-4 0 0 0,2-2-21 0 0,-9 1 20 0 0,13-5-9 0 0,100-16 16 0 0,-108 14-13 0 0,8-1-9 0 0,67-3 0 0 0,-70 11 7 0 0,291 10 111 0 0,-206 0-85 0 0,60 5 8 0 0,-167-10-20 0 0,-1-3 10 0 0,78 5 13 0 0,-82-2-26 0 0,-28-1 10 0 0,2 0-9 0 0,30 0 0 0 0,15 4 11 0 0,-46-3-5 0 0,0 0-4 0 0,85 9 31 0 0,-76-9-30 0 0,79 11 15 0 0,-15-3-2 0 0,-67-6-20 0 0,15 3-6 0 0,69 9-19 0 0,-93-13 56 0 0,17 4-36 0 0,-20-2 23 0 0,-13-3 134 0 0,-21-4-158 0 0,5 1-4 0 0,0 1 1 0 0,-32 2-1 0 0,-86 4-8 0 0,-275 16 38 0 0,-403 132-1 0 0,678-118-77 0 0,-390 73 61 0 0,483-103-2 0 0,3 4-1 0 0,-49-4 6 0 0,89-5-7 0 0,-2 0 0 0 0,-32-1 8 0 0,31 0 14 0 0,2 1-12 0 0,-25-2-6 0 0,25 1 17 0 0,38-7-107 0 0,1 0 81 0 0,10-4 3 0 0,1 2-1 0 0,61-6 1 0 0,413-34-78 0 0,43-5 66 0 0,-217-9-31 0 0,-89 13-6 0 0,-163 33 29 0 0,55-9-18 0 0,108 7-58 0 0,-243 20 290 0 0,-37-2-192 0 0,-7-1-5 0 0,-137-5-3 0 0,-406 15-51 0 0,391-6 64 0 0,-117-2 18 0 0,273-1-26 0 0,-7 4 1 0 0,21-1 0 0 0,-88 11-15 0 0,24 0-68 0 0,70-10-133 0 0,1 0 0 0 0,-1 1 1 0 0,0 0-1 0 0,1 0 1 0 0,-12 6-1 0 0,16-6 174 0 0,-2-2-225 0 0,-78 11 236 0 0,68-10 18 0 0,-21-2 2 0 0,-88-1 23 0 0,102 2-4 0 0,-20-4 7 0 0,-190-31 10 0 0,229 33-36 0 0,-4 0-9 0 0,-26 0 4 0 0,26 1-1 0 0,1 0-22 0 0,-2 3-569 0 0,37 1 458 0 0,65 6 243 0 0,-78-9-152 0 0,210 11-10 0 0,-99-8 30 0 0,381 1-53 0 0,-408-7 83 0 0,156-3-7 0 0,-92-6-2 0 0,-73 3 14 0 0,-55 5-3 0 0,-25 2 8 0 0,-1 0-6 0 0,22-3 0 0 0,-22 3 496 0 0,-35-4-486 0 0,-5 0-8 0 0,-10-2-4 0 0,-88-2 0 0 0,-319 4-174 0 0,-172-4 216 0 0,480 5 189 0 0,132 4-183 0 0,2 0-12 0 0,-2 1-162 0 0,-5-1 137 0 0,-1 1-7139 0 0</inkml:trace>
</inkml:ink>
</file>

<file path=ppt/ink/ink1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30:15.366"/>
    </inkml:context>
    <inkml:brush xml:id="br0">
      <inkml:brushProperty name="width" value="0.05" units="cm"/>
      <inkml:brushProperty name="height" value="0.05" units="cm"/>
    </inkml:brush>
  </inkml:definitions>
  <inkml:trace contextRef="#ctx0" brushRef="#br0">614 0 72 0 0,'-49'44'1687'0'0,"41"-36"-1501"0"0,0 0 0 0 0,-1 0 0 0 0,0-1-1 0 0,-18 12 1 0 0,-63 32 844 0 0,89-50-989 0 0,-9 4 20 0 0,6-4-36 0 0,7-1 6 0 0,152-33 232 0 0,-54 9 90 0 0,205-20-1 0 0,-221 40-220 0 0,214-3 473 0 0,-115 0-282 0 0,-37 1 75 0 0,-145 6-330 0 0,13-1 159 0 0,-8 1 78 0 0,-12 1 261 0 0,-390 16 149 0 0,232-14-463 0 0,-394 7-195 0 0,518-9-212 0 0,0 2-1 0 0,-53 12 0 0 0,89-15 113 0 0,1 0 1 0 0,-1 0-1 0 0,1 1 0 0 0,0-1 0 0 0,-1 1 0 0 0,1-1 0 0 0,0 1 0 0 0,0 0 0 0 0,-1 0 0 0 0,1 0 0 0 0,0 0 1 0 0,0 1-1 0 0,-3 2 0 0 0,5-3 27 0 0,1-1 1 0 0,0 1 0 0 0,0 0 0 0 0,0-1 0 0 0,0 1-1 0 0,0 0 1 0 0,0-1 0 0 0,0 1 0 0 0,0-1 0 0 0,0 1-1 0 0,0-1 1 0 0,0 0 0 0 0,0 1 0 0 0,0-1-1 0 0,0 0 1 0 0,0 0 0 0 0,0 0 0 0 0,1 0 0 0 0,0 0-1 0 0,78 6-45 0 0,370-11-475 0 0,75 6 320 0 0,-417 2 459 0 0,132 20-1 0 0,-182-14-37 0 0,-56-9 336 0 0,-12 0-507 0 0,-291 8 215 0 0,-224-2 251 0 0,221 3-210 0 0,211-4-199 0 0,-325 0-364 0 0,210-21-1142 0 0,205 16 1310 0 0,11-2-232 0 0,51-11 152 0 0,1 2 0 0 0,0 2-1 0 0,73 0 1 0 0,196 12-108 0 0,-152 2 329 0 0,55-5-3 0 0,266 10-344 0 0,-406 0 335 0 0,-90-10 24 0 0,4 1-14 0 0,-5 0 49 0 0,-4 0 405 0 0,-641 38 501 0 0,421-37-792 0 0,220-2-215 0 0,6-2-31 0 0,-1 1 0 0 0,0-1 0 0 0,1 1 1 0 0,-1 0-1 0 0,1 0 0 0 0,0 0 0 0 0,-1 0 0 0 0,1 0 0 0 0,0 0 0 0 0,-1 1 0 0 0,1-1 0 0 0,0 1 0 0 0,4 0 0 0 0,78-14 98 0 0,-52 9-122 0 0,182-28-195 0 0,396-7 1 0 0,-520 37 628 0 0,-89 3 231 0 0,-11 1-505 0 0,-304 29 546 0 0,170-18-387 0 0,-157-3-69 0 0,335-11-292 0 0,58-13 0 0 0,-36 5 9 0 0,-16 4 34 0 0,376-47-700 0 0,-290 45 886 0 0,-125 8 286 0 0,-11 1-331 0 0,-623 68 1138 0 0,552-63-1301 0 0,78-5-13 0 0,0-1-290 0 0,3 0 387 0 0,-1 1 1 0 0,0-1 0 0 0,0 0 0 0 0,0 0 0 0 0,0 0 0 0 0,0 0-1 0 0,0 0 1 0 0,0 0 0 0 0,0 0 0 0 0,0 0 0 0 0,0 0 0 0 0,0 0-1 0 0,0 1 1 0 0,0-1 0 0 0,0 0 0 0 0,0 0 0 0 0,0 0 0 0 0,0 0-1 0 0,0 0 1 0 0,0 0 0 0 0,0 0 0 0 0,0 0 0 0 0,0 1 0 0 0,0-1-1 0 0,0 0 1 0 0,0 0 0 0 0,0 0 0 0 0,0 0 0 0 0,0 0 0 0 0,0 0-1 0 0,0 0 1 0 0,0 1 0 0 0,0-1 0 0 0,0 0 0 0 0,0 0-1 0 0,0 0 1 0 0,0 0 0 0 0,0 0 0 0 0,0 0 0 0 0,0 0 0 0 0,0 0-1 0 0,-1 0 1 0 0,1 0 0 0 0,0 0 0 0 0,0 0 0 0 0,0 1 0 0 0,0-1-1 0 0,0 0 1 0 0,0 0 0 0 0,0 0 0 0 0,0 0 0 0 0,0 0 0 0 0,-1 0-1 0 0,1 0 1 0 0,0 0 0 0 0,0 0 0 0 0,0 0 0 0 0,0 0 0 0 0,0 0-1 0 0,0 0 1 0 0,0 0 0 0 0,-1 0 0 0 0,1 0 0 0 0,0 0 0 0 0,0 0-1 0 0,44 9-486 0 0,-43-9 456 0 0,41-6-4521 0 0,-31 4 3267 0 0</inkml:trace>
</inkml:ink>
</file>

<file path=ppt/ink/ink1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30:18.588"/>
    </inkml:context>
    <inkml:brush xml:id="br0">
      <inkml:brushProperty name="width" value="0.05" units="cm"/>
      <inkml:brushProperty name="height" value="0.05" units="cm"/>
    </inkml:brush>
  </inkml:definitions>
  <inkml:trace contextRef="#ctx0" brushRef="#br0">1 126 212 0 0,'34'-3'1774'0'0,"-32"3"-1552"0"0,39-22 2039 0 0,-37 19-2172 0 0,-1-1 0 0 0,1 1 0 0 0,0 0-1 0 0,1 0 1 0 0,-1 1 0 0 0,1-1 0 0 0,-1 1 0 0 0,1 0 0 0 0,-1 0-1 0 0,1 0 1 0 0,0 1 0 0 0,6-2 0 0 0,68-8 308 0 0,-53 8-330 0 0,48-5 68 0 0,0 4 1 0 0,91 5 0 0 0,-23 0-90 0 0,200-23 1 0 0,-296 17-33 0 0,40-4 14 0 0,0 4 0 0 0,1 3 0 0 0,91 10 0 0 0,-78 8 56 0 0,-36-6-66 0 0,78 3 1 0 0,314 3 930 0 0,-46 35-382 0 0,-343-38-357 0 0,-1 3 0 0 0,92 35 0 0 0,-127-41-129 0 0,0-1 1 0 0,58 7-1 0 0,-48-9 331 0 0,-14-1-434 0 0,0-2 0 0 0,1-1-1 0 0,-1-1 1 0 0,43-3 0 0 0,-53 1-7 0 0,1 0-1 0 0,-1 0 1 0 0,26 6 0 0 0,-18-3 8 0 0,192 32-47 0 0,-169-28 131 0 0,0 2 1 0 0,62 21 0 0 0,16 3 39 0 0,99 28 327 0 0,-198-52-327 0 0,-20-6-10 0 0,0 0 0 0 0,0-1 0 0 0,0 0 0 0 0,0-1 0 0 0,1 1 0 0 0,9-1 0 0 0,-16-1-83 0 0,-1 0 1 0 0,1 0 0 0 0,0 0 0 0 0,-1 0 0 0 0,1 0-1 0 0,0-1 1 0 0,0 1 0 0 0,-1 0 0 0 0,1-1 0 0 0,-1 1 0 0 0,1 0-1 0 0,0-1 1 0 0,-1 1 0 0 0,1-1 0 0 0,-1 1 0 0 0,1-1-1 0 0,-1 1 1 0 0,1-1 0 0 0,-1 1 0 0 0,1-1 0 0 0,-1 0-1 0 0,1 1 1 0 0,-1-1 0 0 0,0 0 0 0 0,0 1 0 0 0,1-1-1 0 0,-1 0 1 0 0,0 1 0 0 0,0-1 0 0 0,0 0 0 0 0,1 0-1 0 0,-1 0 1 0 0,1-31 159 0 0,-1 14-81 0 0,1 16-78 0 0,-1-2-15 0 0,1 0 1 0 0,0-1-1 0 0,0 1 1 0 0,0 0-1 0 0,0 0 1 0 0,1 0-1 0 0,-1 0 1 0 0,1 0 0 0 0,4-6-1 0 0,-2 5-11 0 0,0-1 0 0 0,0 1 1 0 0,1 0-1 0 0,0 1 0 0 0,0-1 0 0 0,0 1 0 0 0,1 0 0 0 0,-1 0 1 0 0,1 0-1 0 0,0 1 0 0 0,0 0 0 0 0,0 0 0 0 0,0 1 1 0 0,12-4-1 0 0,8 0 0 0 0,0 1 1 0 0,40-3 0 0 0,-19 3 1 0 0,-25 5 9 0 0,1 0 1 0 0,-1 2-1 0 0,0 0 0 0 0,0 2 1 0 0,26 7-1 0 0,-15-4 10 0 0,47 13 61 0 0,80 31-1 0 0,-45-13-54 0 0,-37-16-8 0 0,1-3 1 0 0,148 14-1 0 0,42 6-569 0 0,-250-36 548 0 0,104 15-149 0 0,197 4 1 0 0,-119-28 42 0 0,-109 0 34 0 0,-36 1 30 0 0,-41 5-11 0 0,0-1 0 0 0,0-1 0 0 0,-1-1 1 0 0,1 0-1 0 0,-1-1 0 0 0,28-10 0 0 0,-25-3-1586 0 0,-17 7-2894 0 0,-6-3 2652 0 0</inkml:trace>
</inkml:ink>
</file>

<file path=ppt/ink/ink1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30:28.730"/>
    </inkml:context>
    <inkml:brush xml:id="br0">
      <inkml:brushProperty name="width" value="0.05" units="cm"/>
      <inkml:brushProperty name="height" value="0.05" units="cm"/>
    </inkml:brush>
  </inkml:definitions>
  <inkml:trace contextRef="#ctx0" brushRef="#br0">1 53 124 0 0,'3'-1'358'0'0,"36"-9"665"0"0,37-12 449 0 0,-74 22-1349 0 0,177-20 2570 0 0,404 21-1100 0 0,-517 1-1414 0 0,-2 3 0 0 0,80 17-1 0 0,-61-9-48 0 0,15 3 1 0 0,168 18 129 0 0,-89-38 94 0 0,-79-1-180 0 0,147-10 279 0 0,115 1 232 0 0,-166 22 51 0 0,215 37-1 0 0,-349-35-562 0 0,303 40 1329 0 0,-362-50-1429 0 0,0 0-110 0 0,1 0 0 0 0,-1 0 0 0 0,0 0 1 0 0,0 0-1 0 0,0 0 0 0 0,0 0 0 0 0,0 0 0 0 0,0 0 1 0 0,0 0-1 0 0,0 0 0 0 0,0-1 0 0 0,0 1 0 0 0,0 0 0 0 0,0-1 1 0 0,0 1-1 0 0,0-1 0 0 0,0 1 0 0 0,0-1 0 0 0,-1 0 1 0 0,3-1-1 0 0,-8-16-3439 0 0,-2 3 2363 0 0,1-6-1904 0 0,0-1 232 0 0</inkml:trace>
</inkml:ink>
</file>

<file path=ppt/ink/ink1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30:39.888"/>
    </inkml:context>
    <inkml:brush xml:id="br0">
      <inkml:brushProperty name="width" value="0.05" units="cm"/>
      <inkml:brushProperty name="height" value="0.05" units="cm"/>
    </inkml:brush>
  </inkml:definitions>
  <inkml:trace contextRef="#ctx0" brushRef="#br0">0 110 144 0 0,'0'0'8939'0'0,"23"-2"-8868"0"0,67-4-11 0 0,-68 5 2 0 0,-13-1-6 0 0,147-21 190 0 0,-130 18-226 0 0,-19 4 7 0 0,3 0-1 0 0,190-21 56 0 0,-190 21-77 0 0,0 2 1 0 0,52 0-31 0 0,-20-1 19 0 0,-31 0 1 0 0,-1 0-3 0 0,28 1-3 0 0,76 0 12 0 0,-104 0 7 0 0,0-1 2 0 0,48-2 14 0 0,96-10-19 0 0,-41 6 10 0 0,-75 5-8 0 0,50 3 0 0 0,110 2-6 0 0,-83-7 15 0 0,9 0-33 0 0,-18-1 11 0 0,-101 4 9 0 0,8 0-4 0 0,219-8 3 0 0,-143 2-5 0 0,-80 5 4 0 0,2 1-7 0 0,163 0 65 0 0,-80-5-56 0 0,-83 5 1 0 0,65-1 12 0 0,6 1-33 0 0,-43-2 13 0 0,-30 0 5 0 0,-1 2 3 0 0,4 0 4 0 0,84 4-15 0 0,129 4-46 0 0,-162-3 49 0 0,-53-4-2 0 0,-2-1 2 0 0,31-2 11 0 0,4 4-4 0 0,14-2 9 0 0,-47 0-11 0 0,-2 1 3 0 0,88 7-1 0 0,13 6 13 0 0,131-2 50 0 0,-176-11-37 0 0,0-2-25 0 0,56 3 25 0 0,-60-4-37 0 0,-35 0 6 0 0,34 1-8 0 0,225 8-41 0 0,-210-6 40 0 0,-17 2 20 0 0,199 4 140 0 0,-244-8-143 0 0,36 2 36 0 0,-37 1-31 0 0,37 0 52 0 0,158 8 204 0 0,-85-2-115 0 0,-43 3-21 0 0,6-7-8 0 0,-77-4-87 0 0,4 1-1 0 0,78 10 37 0 0,-82-10-56 0 0,3 0-2 0 0,440 60 223 0 0,-391-53-216 0 0,4-2 5 0 0,216 12 63 0 0,-117-11-14 0 0,-134-7-66 0 0,51 7 0 0 0,-56-4-6 0 0,40 5-6 0 0,67 2 38 0 0,293 0 254 0 0,-277-9-342 0 0,-87 1 16 0 0,4 1 19 0 0,-2 1 2 0 0,-19-1-8 0 0,51-1-1 0 0,-81-4 24 0 0,34 2-7 0 0,62 7-20 0 0,-16-4 23 0 0,-81-2 7 0 0,59 1-51 0 0,16 2-67 0 0,-77-3 104 0 0,-1-1-24 0 0,25 2 34 0 0,-24-2-21 0 0</inkml:trace>
</inkml:ink>
</file>

<file path=ppt/ink/ink1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7:20:18.408"/>
    </inkml:context>
    <inkml:brush xml:id="br0">
      <inkml:brushProperty name="width" value="0.05" units="cm"/>
      <inkml:brushProperty name="height" value="0.05" units="cm"/>
    </inkml:brush>
  </inkml:definitions>
  <inkml:trace contextRef="#ctx0" brushRef="#br0">1 0 32767 0 0</inkml:trace>
</inkml:ink>
</file>

<file path=ppt/ink/ink1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01T00:48:51.434"/>
    </inkml:context>
    <inkml:brush xml:id="br0">
      <inkml:brushProperty name="width" value="0.05" units="cm"/>
      <inkml:brushProperty name="height" value="0.05" units="cm"/>
      <inkml:brushProperty name="color" value="#E71224"/>
    </inkml:brush>
  </inkml:definitions>
  <inkml:trace contextRef="#ctx0" brushRef="#br0">1 1363 24575,'0'3'0,"1"0"0,0 1 0,0-1 0,0 0 0,0 0 0,1 1 0,-1-1 0,4 4 0,6 15 0,40 104 0,17 46 0,-64-162 0,0 0 0,0 0 0,1 0 0,1 0 0,7 10 0,-13-18 0,1-1 0,0 0 0,0 0 0,0 1 0,-1-1 0,2 0 0,-1 0 0,0 0 0,0 0 0,0 0 0,0 0 0,1 0 0,-1 0 0,0-1 0,1 1 0,-1 0 0,0-1 0,1 1 0,-1-1 0,1 0 0,-1 1 0,1-1 0,-1 0 0,1 0 0,-1 0 0,1 0 0,-1 0 0,1 0 0,-1 0 0,1-1 0,-1 1 0,1-1 0,-1 1 0,1-1 0,-1 1 0,0-1 0,1 0 0,-1 0 0,0 1 0,1-1 0,-1 0 0,0 0 0,0 0 0,0 0 0,0-1 0,0 1 0,1-2 0,9-13 0,-1 0 0,-1-1 0,0 0 0,11-32 0,11-21 0,93-185 0,-114 239 0,0 1 0,1 0 0,0 0 0,22-21 0,-1 0 0,-8 5 0,-2-2 0,-1 0 0,-2-2 0,16-38 0,-16 31 0,1 2 0,40-59 0,121-163 0,46-62 0,-219 313-91,0 0 0,-1 0 0,0-1 0,-1 0 0,-1-1 0,1 1 0,-2-1 0,0 0 0,-1 0 0,0 0 0,0 0 0,-2-1 0,0 1 0,-1-24 0,0 4-6735</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1CDC2-9FDA-ED73-F4BB-AEADDFA2CF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0DBBF0E-68FE-B7B9-CBA0-2BF7EF3253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D424085-DCE5-E746-8EDB-A3DBB800EAED}"/>
              </a:ext>
            </a:extLst>
          </p:cNvPr>
          <p:cNvSpPr>
            <a:spLocks noGrp="1"/>
          </p:cNvSpPr>
          <p:nvPr>
            <p:ph type="dt" sz="half" idx="10"/>
          </p:nvPr>
        </p:nvSpPr>
        <p:spPr/>
        <p:txBody>
          <a:bodyPr/>
          <a:lstStyle/>
          <a:p>
            <a:fld id="{2E3A4C54-AF74-4FAB-A96D-D2BBA6C84374}" type="datetimeFigureOut">
              <a:rPr lang="en-US" smtClean="0"/>
              <a:t>10/7/2022</a:t>
            </a:fld>
            <a:endParaRPr lang="en-US"/>
          </a:p>
        </p:txBody>
      </p:sp>
      <p:sp>
        <p:nvSpPr>
          <p:cNvPr id="5" name="Footer Placeholder 4">
            <a:extLst>
              <a:ext uri="{FF2B5EF4-FFF2-40B4-BE49-F238E27FC236}">
                <a16:creationId xmlns:a16="http://schemas.microsoft.com/office/drawing/2014/main" id="{57E1B0AB-8BC5-68EB-5B78-FC11602E7A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902576-C5C2-3CDF-1418-8F7F1774E4E4}"/>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39247887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5B678-97A2-5FE0-97FA-65E7C7CE213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B1D1ADA-2DB3-44F9-58AD-DDEBE54FAA5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2C2233-9832-CD1E-900D-4413B3808A7A}"/>
              </a:ext>
            </a:extLst>
          </p:cNvPr>
          <p:cNvSpPr>
            <a:spLocks noGrp="1"/>
          </p:cNvSpPr>
          <p:nvPr>
            <p:ph type="dt" sz="half" idx="10"/>
          </p:nvPr>
        </p:nvSpPr>
        <p:spPr/>
        <p:txBody>
          <a:bodyPr/>
          <a:lstStyle/>
          <a:p>
            <a:fld id="{2E3A4C54-AF74-4FAB-A96D-D2BBA6C84374}" type="datetimeFigureOut">
              <a:rPr lang="en-US" smtClean="0"/>
              <a:t>10/7/2022</a:t>
            </a:fld>
            <a:endParaRPr lang="en-US"/>
          </a:p>
        </p:txBody>
      </p:sp>
      <p:sp>
        <p:nvSpPr>
          <p:cNvPr id="5" name="Footer Placeholder 4">
            <a:extLst>
              <a:ext uri="{FF2B5EF4-FFF2-40B4-BE49-F238E27FC236}">
                <a16:creationId xmlns:a16="http://schemas.microsoft.com/office/drawing/2014/main" id="{305822D3-64AC-BFBA-3F1D-A1CF9572C6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D27DD7-EA4C-2BC1-FCAC-75661D151033}"/>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15357681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8CBC7-ED79-854B-8D35-B9309CB77B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51E42F-E93D-0BC5-731C-06C898F483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3B33B6-E9CC-936E-62BF-099B4614935A}"/>
              </a:ext>
            </a:extLst>
          </p:cNvPr>
          <p:cNvSpPr>
            <a:spLocks noGrp="1"/>
          </p:cNvSpPr>
          <p:nvPr>
            <p:ph type="dt" sz="half" idx="10"/>
          </p:nvPr>
        </p:nvSpPr>
        <p:spPr/>
        <p:txBody>
          <a:bodyPr/>
          <a:lstStyle/>
          <a:p>
            <a:fld id="{2E3A4C54-AF74-4FAB-A96D-D2BBA6C84374}" type="datetimeFigureOut">
              <a:rPr lang="en-US" smtClean="0"/>
              <a:t>10/7/2022</a:t>
            </a:fld>
            <a:endParaRPr lang="en-US"/>
          </a:p>
        </p:txBody>
      </p:sp>
      <p:sp>
        <p:nvSpPr>
          <p:cNvPr id="5" name="Footer Placeholder 4">
            <a:extLst>
              <a:ext uri="{FF2B5EF4-FFF2-40B4-BE49-F238E27FC236}">
                <a16:creationId xmlns:a16="http://schemas.microsoft.com/office/drawing/2014/main" id="{466CF5A9-8F71-6AC4-2939-59655C7B72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2349A7-A2E1-BDBB-BB74-BD334E534CDD}"/>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33031703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D4DB0-C129-3048-EF32-337DADB36DD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B7D1FEE-873F-716C-74ED-691D3FD4B19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E9A2FBD-36F8-3FFB-583E-A6F151ABA89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29D7BCF-BA92-9EE9-F8FD-DDD06476A29E}"/>
              </a:ext>
            </a:extLst>
          </p:cNvPr>
          <p:cNvSpPr>
            <a:spLocks noGrp="1"/>
          </p:cNvSpPr>
          <p:nvPr>
            <p:ph type="dt" sz="half" idx="10"/>
          </p:nvPr>
        </p:nvSpPr>
        <p:spPr/>
        <p:txBody>
          <a:bodyPr/>
          <a:lstStyle/>
          <a:p>
            <a:fld id="{2E3A4C54-AF74-4FAB-A96D-D2BBA6C84374}" type="datetimeFigureOut">
              <a:rPr lang="en-US" smtClean="0"/>
              <a:t>10/7/2022</a:t>
            </a:fld>
            <a:endParaRPr lang="en-US"/>
          </a:p>
        </p:txBody>
      </p:sp>
      <p:sp>
        <p:nvSpPr>
          <p:cNvPr id="6" name="Footer Placeholder 5">
            <a:extLst>
              <a:ext uri="{FF2B5EF4-FFF2-40B4-BE49-F238E27FC236}">
                <a16:creationId xmlns:a16="http://schemas.microsoft.com/office/drawing/2014/main" id="{5BE31C86-44DB-A682-703F-4D2C3E7CF3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D573064-AC70-0F84-A99D-F9A52EF6AC34}"/>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18449140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74FC9-6264-D9C5-8D9F-4CA7A3596C0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374EFDD-47D4-C990-9E6D-77A2D43E114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5ED8401-9731-939E-558F-12A42C900CC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383F0C9-C96B-6FC7-87FD-7F53A0F66D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CD2E041-52DA-EC2D-8312-9F82A87950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C175241-26FF-17A5-F683-36E290B92600}"/>
              </a:ext>
            </a:extLst>
          </p:cNvPr>
          <p:cNvSpPr>
            <a:spLocks noGrp="1"/>
          </p:cNvSpPr>
          <p:nvPr>
            <p:ph type="dt" sz="half" idx="10"/>
          </p:nvPr>
        </p:nvSpPr>
        <p:spPr/>
        <p:txBody>
          <a:bodyPr/>
          <a:lstStyle/>
          <a:p>
            <a:fld id="{2E3A4C54-AF74-4FAB-A96D-D2BBA6C84374}" type="datetimeFigureOut">
              <a:rPr lang="en-US" smtClean="0"/>
              <a:t>10/7/2022</a:t>
            </a:fld>
            <a:endParaRPr lang="en-US"/>
          </a:p>
        </p:txBody>
      </p:sp>
      <p:sp>
        <p:nvSpPr>
          <p:cNvPr id="8" name="Footer Placeholder 7">
            <a:extLst>
              <a:ext uri="{FF2B5EF4-FFF2-40B4-BE49-F238E27FC236}">
                <a16:creationId xmlns:a16="http://schemas.microsoft.com/office/drawing/2014/main" id="{2D354E39-79A6-D82F-0ACD-16CFFAE620C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64895E8-FBA8-30CC-B8C0-325F73390517}"/>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33494156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33767-3E63-0476-8AAE-87D311F9591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2A746CA-B0BC-2CCE-2D6C-6C92BAEF80DD}"/>
              </a:ext>
            </a:extLst>
          </p:cNvPr>
          <p:cNvSpPr>
            <a:spLocks noGrp="1"/>
          </p:cNvSpPr>
          <p:nvPr>
            <p:ph type="dt" sz="half" idx="10"/>
          </p:nvPr>
        </p:nvSpPr>
        <p:spPr/>
        <p:txBody>
          <a:bodyPr/>
          <a:lstStyle/>
          <a:p>
            <a:fld id="{2E3A4C54-AF74-4FAB-A96D-D2BBA6C84374}" type="datetimeFigureOut">
              <a:rPr lang="en-US" smtClean="0"/>
              <a:t>10/7/2022</a:t>
            </a:fld>
            <a:endParaRPr lang="en-US"/>
          </a:p>
        </p:txBody>
      </p:sp>
      <p:sp>
        <p:nvSpPr>
          <p:cNvPr id="4" name="Footer Placeholder 3">
            <a:extLst>
              <a:ext uri="{FF2B5EF4-FFF2-40B4-BE49-F238E27FC236}">
                <a16:creationId xmlns:a16="http://schemas.microsoft.com/office/drawing/2014/main" id="{BE49F91E-A4A2-0E3A-8DCE-194280259E7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35EAD51-631C-1B43-8D11-44F8295318C2}"/>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32672164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40150BB-0992-A7DC-CF40-3754356A1636}"/>
              </a:ext>
            </a:extLst>
          </p:cNvPr>
          <p:cNvSpPr>
            <a:spLocks noGrp="1"/>
          </p:cNvSpPr>
          <p:nvPr>
            <p:ph type="dt" sz="half" idx="10"/>
          </p:nvPr>
        </p:nvSpPr>
        <p:spPr/>
        <p:txBody>
          <a:bodyPr/>
          <a:lstStyle/>
          <a:p>
            <a:fld id="{2E3A4C54-AF74-4FAB-A96D-D2BBA6C84374}" type="datetimeFigureOut">
              <a:rPr lang="en-US" smtClean="0"/>
              <a:t>10/7/2022</a:t>
            </a:fld>
            <a:endParaRPr lang="en-US"/>
          </a:p>
        </p:txBody>
      </p:sp>
      <p:sp>
        <p:nvSpPr>
          <p:cNvPr id="3" name="Footer Placeholder 2">
            <a:extLst>
              <a:ext uri="{FF2B5EF4-FFF2-40B4-BE49-F238E27FC236}">
                <a16:creationId xmlns:a16="http://schemas.microsoft.com/office/drawing/2014/main" id="{DDEAE511-FE0E-2AEE-169B-E6C795846AC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E6F1C5B-A0A3-B80C-B02D-42597CFC05C4}"/>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37670702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BBBF2-DD27-02F6-4A15-ABD56D9DA3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382D0F6-DF64-84AE-87CB-6736D6B6C7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A494C37-F4DE-71D7-70DA-B2E0A16397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2B3BD0-471D-1311-29E5-F613608F3C2F}"/>
              </a:ext>
            </a:extLst>
          </p:cNvPr>
          <p:cNvSpPr>
            <a:spLocks noGrp="1"/>
          </p:cNvSpPr>
          <p:nvPr>
            <p:ph type="dt" sz="half" idx="10"/>
          </p:nvPr>
        </p:nvSpPr>
        <p:spPr/>
        <p:txBody>
          <a:bodyPr/>
          <a:lstStyle/>
          <a:p>
            <a:fld id="{2E3A4C54-AF74-4FAB-A96D-D2BBA6C84374}" type="datetimeFigureOut">
              <a:rPr lang="en-US" smtClean="0"/>
              <a:t>10/7/2022</a:t>
            </a:fld>
            <a:endParaRPr lang="en-US"/>
          </a:p>
        </p:txBody>
      </p:sp>
      <p:sp>
        <p:nvSpPr>
          <p:cNvPr id="6" name="Footer Placeholder 5">
            <a:extLst>
              <a:ext uri="{FF2B5EF4-FFF2-40B4-BE49-F238E27FC236}">
                <a16:creationId xmlns:a16="http://schemas.microsoft.com/office/drawing/2014/main" id="{FBF6B035-9500-84F9-742D-785BF94B148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8B224D-6746-1A39-059C-1102A6775E78}"/>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12115937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FE2B6-379F-F8DB-EA1F-A9EBAFE00E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D76D27-DB34-ECC7-C235-626FE033C7F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A17098A-0248-B45D-51B5-ADA0BA024E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20931D3-C26B-943C-1E28-4FB8F86ECD6F}"/>
              </a:ext>
            </a:extLst>
          </p:cNvPr>
          <p:cNvSpPr>
            <a:spLocks noGrp="1"/>
          </p:cNvSpPr>
          <p:nvPr>
            <p:ph type="dt" sz="half" idx="10"/>
          </p:nvPr>
        </p:nvSpPr>
        <p:spPr/>
        <p:txBody>
          <a:bodyPr/>
          <a:lstStyle/>
          <a:p>
            <a:fld id="{2E3A4C54-AF74-4FAB-A96D-D2BBA6C84374}" type="datetimeFigureOut">
              <a:rPr lang="en-US" smtClean="0"/>
              <a:t>10/7/2022</a:t>
            </a:fld>
            <a:endParaRPr lang="en-US"/>
          </a:p>
        </p:txBody>
      </p:sp>
      <p:sp>
        <p:nvSpPr>
          <p:cNvPr id="6" name="Footer Placeholder 5">
            <a:extLst>
              <a:ext uri="{FF2B5EF4-FFF2-40B4-BE49-F238E27FC236}">
                <a16:creationId xmlns:a16="http://schemas.microsoft.com/office/drawing/2014/main" id="{F23CB379-89C0-2DBF-5368-5BC80AD7205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38906E-65EE-C06C-8783-FE2A47525EB9}"/>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18019219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BD8E7-6552-9725-B439-11C34E7CA6D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BC7FB3F-0C50-FF6F-3EF6-F8B5C597947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3A85E3-DC8B-FD0B-32EF-50076B4FE85D}"/>
              </a:ext>
            </a:extLst>
          </p:cNvPr>
          <p:cNvSpPr>
            <a:spLocks noGrp="1"/>
          </p:cNvSpPr>
          <p:nvPr>
            <p:ph type="dt" sz="half" idx="10"/>
          </p:nvPr>
        </p:nvSpPr>
        <p:spPr/>
        <p:txBody>
          <a:bodyPr/>
          <a:lstStyle/>
          <a:p>
            <a:fld id="{2E3A4C54-AF74-4FAB-A96D-D2BBA6C84374}" type="datetimeFigureOut">
              <a:rPr lang="en-US" smtClean="0"/>
              <a:t>10/7/2022</a:t>
            </a:fld>
            <a:endParaRPr lang="en-US"/>
          </a:p>
        </p:txBody>
      </p:sp>
      <p:sp>
        <p:nvSpPr>
          <p:cNvPr id="5" name="Footer Placeholder 4">
            <a:extLst>
              <a:ext uri="{FF2B5EF4-FFF2-40B4-BE49-F238E27FC236}">
                <a16:creationId xmlns:a16="http://schemas.microsoft.com/office/drawing/2014/main" id="{84D54CC7-B7D2-3A70-BD05-4D4F37BB8AF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BFC3B6-38A8-4133-F864-0FF93945644C}"/>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3004807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1BFC8C-E666-01F7-A068-10B9B383831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966941B-8E5A-BAF6-62B0-2A7613A3DB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5880243-7E29-B693-E701-F4588194C6B7}"/>
              </a:ext>
            </a:extLst>
          </p:cNvPr>
          <p:cNvSpPr>
            <a:spLocks noGrp="1"/>
          </p:cNvSpPr>
          <p:nvPr>
            <p:ph type="dt" sz="half" idx="10"/>
          </p:nvPr>
        </p:nvSpPr>
        <p:spPr/>
        <p:txBody>
          <a:bodyPr/>
          <a:lstStyle/>
          <a:p>
            <a:fld id="{2E3A4C54-AF74-4FAB-A96D-D2BBA6C84374}" type="datetimeFigureOut">
              <a:rPr lang="en-US" smtClean="0"/>
              <a:t>10/7/2022</a:t>
            </a:fld>
            <a:endParaRPr lang="en-US"/>
          </a:p>
        </p:txBody>
      </p:sp>
      <p:sp>
        <p:nvSpPr>
          <p:cNvPr id="5" name="Footer Placeholder 4">
            <a:extLst>
              <a:ext uri="{FF2B5EF4-FFF2-40B4-BE49-F238E27FC236}">
                <a16:creationId xmlns:a16="http://schemas.microsoft.com/office/drawing/2014/main" id="{CBED74E5-2231-2E7B-038A-C333902AF9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D9A86E-6997-FE82-0EB8-7E9E942719C8}"/>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5650189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8F1BC8E-B2EC-36EA-5EC3-DF6E3DC673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79A1B89-3F5E-3DBA-4AE8-AC77F66780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F6BF0E-A621-71FF-BC18-A494262144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3A4C54-AF74-4FAB-A96D-D2BBA6C84374}" type="datetimeFigureOut">
              <a:rPr lang="en-US" smtClean="0"/>
              <a:t>10/7/2022</a:t>
            </a:fld>
            <a:endParaRPr lang="en-US"/>
          </a:p>
        </p:txBody>
      </p:sp>
      <p:sp>
        <p:nvSpPr>
          <p:cNvPr id="5" name="Footer Placeholder 4">
            <a:extLst>
              <a:ext uri="{FF2B5EF4-FFF2-40B4-BE49-F238E27FC236}">
                <a16:creationId xmlns:a16="http://schemas.microsoft.com/office/drawing/2014/main" id="{5A132B75-1CB5-4186-82A5-33214ABA90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0DACC9E-16BC-F364-C0E7-B77D3A0C43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91F480-512E-49C4-A93D-0B61E9899865}" type="slidenum">
              <a:rPr lang="en-US" smtClean="0"/>
              <a:t>‹#›</a:t>
            </a:fld>
            <a:endParaRPr lang="en-US"/>
          </a:p>
        </p:txBody>
      </p:sp>
    </p:spTree>
    <p:extLst>
      <p:ext uri="{BB962C8B-B14F-4D97-AF65-F5344CB8AC3E}">
        <p14:creationId xmlns:p14="http://schemas.microsoft.com/office/powerpoint/2010/main" val="12172626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customXml" Target="../ink/ink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customXml" Target="../ink/ink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6" Type="http://schemas.openxmlformats.org/officeDocument/2006/relationships/image" Target="../media/image28.png"/><Relationship Id="rId21" Type="http://schemas.openxmlformats.org/officeDocument/2006/relationships/customXml" Target="../ink/ink14.xml"/><Relationship Id="rId34" Type="http://schemas.openxmlformats.org/officeDocument/2006/relationships/image" Target="../media/image32.png"/><Relationship Id="rId42" Type="http://schemas.openxmlformats.org/officeDocument/2006/relationships/image" Target="../media/image36.png"/><Relationship Id="rId47" Type="http://schemas.openxmlformats.org/officeDocument/2006/relationships/customXml" Target="../ink/ink27.xml"/><Relationship Id="rId50" Type="http://schemas.openxmlformats.org/officeDocument/2006/relationships/image" Target="../media/image40.png"/><Relationship Id="rId55" Type="http://schemas.openxmlformats.org/officeDocument/2006/relationships/customXml" Target="../ink/ink31.xml"/><Relationship Id="rId63" Type="http://schemas.openxmlformats.org/officeDocument/2006/relationships/customXml" Target="../ink/ink35.xml"/><Relationship Id="rId68" Type="http://schemas.openxmlformats.org/officeDocument/2006/relationships/image" Target="../media/image49.png"/><Relationship Id="rId7" Type="http://schemas.openxmlformats.org/officeDocument/2006/relationships/customXml" Target="../ink/ink7.xml"/><Relationship Id="rId2" Type="http://schemas.openxmlformats.org/officeDocument/2006/relationships/image" Target="../media/image16.png"/><Relationship Id="rId16" Type="http://schemas.openxmlformats.org/officeDocument/2006/relationships/image" Target="../media/image23.png"/><Relationship Id="rId29" Type="http://schemas.openxmlformats.org/officeDocument/2006/relationships/customXml" Target="../ink/ink18.xml"/><Relationship Id="rId11" Type="http://schemas.openxmlformats.org/officeDocument/2006/relationships/customXml" Target="../ink/ink9.xml"/><Relationship Id="rId24" Type="http://schemas.openxmlformats.org/officeDocument/2006/relationships/image" Target="../media/image27.png"/><Relationship Id="rId32" Type="http://schemas.openxmlformats.org/officeDocument/2006/relationships/image" Target="../media/image31.png"/><Relationship Id="rId37" Type="http://schemas.openxmlformats.org/officeDocument/2006/relationships/customXml" Target="../ink/ink22.xml"/><Relationship Id="rId40" Type="http://schemas.openxmlformats.org/officeDocument/2006/relationships/image" Target="../media/image35.png"/><Relationship Id="rId45" Type="http://schemas.openxmlformats.org/officeDocument/2006/relationships/customXml" Target="../ink/ink26.xml"/><Relationship Id="rId53" Type="http://schemas.openxmlformats.org/officeDocument/2006/relationships/customXml" Target="../ink/ink30.xml"/><Relationship Id="rId58" Type="http://schemas.openxmlformats.org/officeDocument/2006/relationships/image" Target="../media/image44.png"/><Relationship Id="rId66" Type="http://schemas.openxmlformats.org/officeDocument/2006/relationships/image" Target="../media/image48.png"/><Relationship Id="rId5" Type="http://schemas.openxmlformats.org/officeDocument/2006/relationships/customXml" Target="../ink/ink6.xml"/><Relationship Id="rId61" Type="http://schemas.openxmlformats.org/officeDocument/2006/relationships/customXml" Target="../ink/ink34.xml"/><Relationship Id="rId19" Type="http://schemas.openxmlformats.org/officeDocument/2006/relationships/customXml" Target="../ink/ink13.xml"/><Relationship Id="rId14" Type="http://schemas.openxmlformats.org/officeDocument/2006/relationships/image" Target="../media/image22.png"/><Relationship Id="rId22" Type="http://schemas.openxmlformats.org/officeDocument/2006/relationships/image" Target="../media/image26.png"/><Relationship Id="rId27" Type="http://schemas.openxmlformats.org/officeDocument/2006/relationships/customXml" Target="../ink/ink17.xml"/><Relationship Id="rId30" Type="http://schemas.openxmlformats.org/officeDocument/2006/relationships/image" Target="../media/image30.png"/><Relationship Id="rId35" Type="http://schemas.openxmlformats.org/officeDocument/2006/relationships/customXml" Target="../ink/ink21.xml"/><Relationship Id="rId43" Type="http://schemas.openxmlformats.org/officeDocument/2006/relationships/customXml" Target="../ink/ink25.xml"/><Relationship Id="rId48" Type="http://schemas.openxmlformats.org/officeDocument/2006/relationships/image" Target="../media/image39.png"/><Relationship Id="rId56" Type="http://schemas.openxmlformats.org/officeDocument/2006/relationships/image" Target="../media/image43.png"/><Relationship Id="rId64" Type="http://schemas.openxmlformats.org/officeDocument/2006/relationships/image" Target="../media/image47.png"/><Relationship Id="rId8" Type="http://schemas.openxmlformats.org/officeDocument/2006/relationships/image" Target="../media/image19.png"/><Relationship Id="rId51" Type="http://schemas.openxmlformats.org/officeDocument/2006/relationships/customXml" Target="../ink/ink29.xml"/><Relationship Id="rId3" Type="http://schemas.openxmlformats.org/officeDocument/2006/relationships/customXml" Target="../ink/ink5.xml"/><Relationship Id="rId12" Type="http://schemas.openxmlformats.org/officeDocument/2006/relationships/image" Target="../media/image21.png"/><Relationship Id="rId17" Type="http://schemas.openxmlformats.org/officeDocument/2006/relationships/customXml" Target="../ink/ink12.xml"/><Relationship Id="rId25" Type="http://schemas.openxmlformats.org/officeDocument/2006/relationships/customXml" Target="../ink/ink16.xml"/><Relationship Id="rId33" Type="http://schemas.openxmlformats.org/officeDocument/2006/relationships/customXml" Target="../ink/ink20.xml"/><Relationship Id="rId38" Type="http://schemas.openxmlformats.org/officeDocument/2006/relationships/image" Target="../media/image34.png"/><Relationship Id="rId46" Type="http://schemas.openxmlformats.org/officeDocument/2006/relationships/image" Target="../media/image38.png"/><Relationship Id="rId59" Type="http://schemas.openxmlformats.org/officeDocument/2006/relationships/customXml" Target="../ink/ink33.xml"/><Relationship Id="rId67" Type="http://schemas.openxmlformats.org/officeDocument/2006/relationships/customXml" Target="../ink/ink37.xml"/><Relationship Id="rId20" Type="http://schemas.openxmlformats.org/officeDocument/2006/relationships/image" Target="../media/image25.png"/><Relationship Id="rId41" Type="http://schemas.openxmlformats.org/officeDocument/2006/relationships/customXml" Target="../ink/ink24.xml"/><Relationship Id="rId54" Type="http://schemas.openxmlformats.org/officeDocument/2006/relationships/image" Target="../media/image42.png"/><Relationship Id="rId62"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image" Target="../media/image18.png"/><Relationship Id="rId15" Type="http://schemas.openxmlformats.org/officeDocument/2006/relationships/customXml" Target="../ink/ink11.xml"/><Relationship Id="rId23" Type="http://schemas.openxmlformats.org/officeDocument/2006/relationships/customXml" Target="../ink/ink15.xml"/><Relationship Id="rId28" Type="http://schemas.openxmlformats.org/officeDocument/2006/relationships/image" Target="../media/image29.png"/><Relationship Id="rId36" Type="http://schemas.openxmlformats.org/officeDocument/2006/relationships/image" Target="../media/image33.png"/><Relationship Id="rId49" Type="http://schemas.openxmlformats.org/officeDocument/2006/relationships/customXml" Target="../ink/ink28.xml"/><Relationship Id="rId57" Type="http://schemas.openxmlformats.org/officeDocument/2006/relationships/customXml" Target="../ink/ink32.xml"/><Relationship Id="rId10" Type="http://schemas.openxmlformats.org/officeDocument/2006/relationships/image" Target="../media/image20.png"/><Relationship Id="rId31" Type="http://schemas.openxmlformats.org/officeDocument/2006/relationships/customXml" Target="../ink/ink19.xml"/><Relationship Id="rId44" Type="http://schemas.openxmlformats.org/officeDocument/2006/relationships/image" Target="../media/image37.png"/><Relationship Id="rId52" Type="http://schemas.openxmlformats.org/officeDocument/2006/relationships/image" Target="../media/image41.png"/><Relationship Id="rId60" Type="http://schemas.openxmlformats.org/officeDocument/2006/relationships/image" Target="../media/image45.png"/><Relationship Id="rId65" Type="http://schemas.openxmlformats.org/officeDocument/2006/relationships/customXml" Target="../ink/ink36.xml"/><Relationship Id="rId4" Type="http://schemas.openxmlformats.org/officeDocument/2006/relationships/image" Target="../media/image17.png"/><Relationship Id="rId9" Type="http://schemas.openxmlformats.org/officeDocument/2006/relationships/customXml" Target="../ink/ink8.xml"/><Relationship Id="rId13" Type="http://schemas.openxmlformats.org/officeDocument/2006/relationships/customXml" Target="../ink/ink10.xml"/><Relationship Id="rId18" Type="http://schemas.openxmlformats.org/officeDocument/2006/relationships/image" Target="../media/image24.png"/><Relationship Id="rId39" Type="http://schemas.openxmlformats.org/officeDocument/2006/relationships/customXml" Target="../ink/ink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6" Type="http://schemas.openxmlformats.org/officeDocument/2006/relationships/customXml" Target="../ink/ink50.xml"/><Relationship Id="rId21" Type="http://schemas.openxmlformats.org/officeDocument/2006/relationships/image" Target="../media/image59.png"/><Relationship Id="rId42" Type="http://schemas.openxmlformats.org/officeDocument/2006/relationships/customXml" Target="../ink/ink58.xml"/><Relationship Id="rId47" Type="http://schemas.openxmlformats.org/officeDocument/2006/relationships/image" Target="../media/image72.png"/><Relationship Id="rId63" Type="http://schemas.openxmlformats.org/officeDocument/2006/relationships/image" Target="../media/image80.png"/><Relationship Id="rId68" Type="http://schemas.openxmlformats.org/officeDocument/2006/relationships/customXml" Target="../ink/ink71.xml"/><Relationship Id="rId84" Type="http://schemas.openxmlformats.org/officeDocument/2006/relationships/customXml" Target="../ink/ink79.xml"/><Relationship Id="rId89" Type="http://schemas.openxmlformats.org/officeDocument/2006/relationships/image" Target="../media/image92.png"/><Relationship Id="rId16" Type="http://schemas.openxmlformats.org/officeDocument/2006/relationships/customXml" Target="../ink/ink45.xml"/><Relationship Id="rId107" Type="http://schemas.openxmlformats.org/officeDocument/2006/relationships/image" Target="../media/image101.png"/><Relationship Id="rId11" Type="http://schemas.openxmlformats.org/officeDocument/2006/relationships/image" Target="../media/image54.png"/><Relationship Id="rId32" Type="http://schemas.openxmlformats.org/officeDocument/2006/relationships/customXml" Target="../ink/ink53.xml"/><Relationship Id="rId37" Type="http://schemas.openxmlformats.org/officeDocument/2006/relationships/image" Target="../media/image67.png"/><Relationship Id="rId53" Type="http://schemas.openxmlformats.org/officeDocument/2006/relationships/image" Target="../media/image75.png"/><Relationship Id="rId58" Type="http://schemas.openxmlformats.org/officeDocument/2006/relationships/customXml" Target="../ink/ink66.xml"/><Relationship Id="rId74" Type="http://schemas.openxmlformats.org/officeDocument/2006/relationships/customXml" Target="../ink/ink74.xml"/><Relationship Id="rId79" Type="http://schemas.openxmlformats.org/officeDocument/2006/relationships/image" Target="../media/image20.png"/><Relationship Id="rId102" Type="http://schemas.openxmlformats.org/officeDocument/2006/relationships/customXml" Target="../ink/ink88.xml"/><Relationship Id="rId5" Type="http://schemas.openxmlformats.org/officeDocument/2006/relationships/image" Target="../media/image51.png"/><Relationship Id="rId90" Type="http://schemas.openxmlformats.org/officeDocument/2006/relationships/customXml" Target="../ink/ink82.xml"/><Relationship Id="rId95" Type="http://schemas.openxmlformats.org/officeDocument/2006/relationships/image" Target="../media/image95.png"/><Relationship Id="rId22" Type="http://schemas.openxmlformats.org/officeDocument/2006/relationships/customXml" Target="../ink/ink48.xml"/><Relationship Id="rId27" Type="http://schemas.openxmlformats.org/officeDocument/2006/relationships/image" Target="../media/image62.png"/><Relationship Id="rId43" Type="http://schemas.openxmlformats.org/officeDocument/2006/relationships/image" Target="../media/image70.png"/><Relationship Id="rId48" Type="http://schemas.openxmlformats.org/officeDocument/2006/relationships/customXml" Target="../ink/ink61.xml"/><Relationship Id="rId64" Type="http://schemas.openxmlformats.org/officeDocument/2006/relationships/customXml" Target="../ink/ink69.xml"/><Relationship Id="rId69" Type="http://schemas.openxmlformats.org/officeDocument/2006/relationships/image" Target="../media/image83.png"/><Relationship Id="rId80" Type="http://schemas.openxmlformats.org/officeDocument/2006/relationships/customXml" Target="../ink/ink77.xml"/><Relationship Id="rId85" Type="http://schemas.openxmlformats.org/officeDocument/2006/relationships/image" Target="../media/image90.png"/><Relationship Id="rId12" Type="http://schemas.openxmlformats.org/officeDocument/2006/relationships/customXml" Target="../ink/ink43.xml"/><Relationship Id="rId17" Type="http://schemas.openxmlformats.org/officeDocument/2006/relationships/image" Target="../media/image57.png"/><Relationship Id="rId33" Type="http://schemas.openxmlformats.org/officeDocument/2006/relationships/image" Target="../media/image65.png"/><Relationship Id="rId38" Type="http://schemas.openxmlformats.org/officeDocument/2006/relationships/customXml" Target="../ink/ink56.xml"/><Relationship Id="rId59" Type="http://schemas.openxmlformats.org/officeDocument/2006/relationships/image" Target="../media/image78.png"/><Relationship Id="rId103" Type="http://schemas.openxmlformats.org/officeDocument/2006/relationships/image" Target="../media/image99.png"/><Relationship Id="rId108" Type="http://schemas.openxmlformats.org/officeDocument/2006/relationships/customXml" Target="../ink/ink91.xml"/><Relationship Id="rId54" Type="http://schemas.openxmlformats.org/officeDocument/2006/relationships/customXml" Target="../ink/ink64.xml"/><Relationship Id="rId70" Type="http://schemas.openxmlformats.org/officeDocument/2006/relationships/customXml" Target="../ink/ink72.xml"/><Relationship Id="rId75" Type="http://schemas.openxmlformats.org/officeDocument/2006/relationships/image" Target="../media/image86.png"/><Relationship Id="rId91" Type="http://schemas.openxmlformats.org/officeDocument/2006/relationships/image" Target="../media/image93.png"/><Relationship Id="rId96" Type="http://schemas.openxmlformats.org/officeDocument/2006/relationships/customXml" Target="../ink/ink85.xml"/><Relationship Id="rId1" Type="http://schemas.openxmlformats.org/officeDocument/2006/relationships/slideLayout" Target="../slideLayouts/slideLayout2.xml"/><Relationship Id="rId6" Type="http://schemas.openxmlformats.org/officeDocument/2006/relationships/customXml" Target="../ink/ink40.xml"/><Relationship Id="rId15" Type="http://schemas.openxmlformats.org/officeDocument/2006/relationships/image" Target="../media/image56.png"/><Relationship Id="rId23" Type="http://schemas.openxmlformats.org/officeDocument/2006/relationships/image" Target="../media/image60.png"/><Relationship Id="rId28" Type="http://schemas.openxmlformats.org/officeDocument/2006/relationships/customXml" Target="../ink/ink51.xml"/><Relationship Id="rId36" Type="http://schemas.openxmlformats.org/officeDocument/2006/relationships/customXml" Target="../ink/ink55.xml"/><Relationship Id="rId49" Type="http://schemas.openxmlformats.org/officeDocument/2006/relationships/image" Target="../media/image73.png"/><Relationship Id="rId57" Type="http://schemas.openxmlformats.org/officeDocument/2006/relationships/image" Target="../media/image77.png"/><Relationship Id="rId106" Type="http://schemas.openxmlformats.org/officeDocument/2006/relationships/customXml" Target="../ink/ink90.xml"/><Relationship Id="rId10" Type="http://schemas.openxmlformats.org/officeDocument/2006/relationships/customXml" Target="../ink/ink42.xml"/><Relationship Id="rId31" Type="http://schemas.openxmlformats.org/officeDocument/2006/relationships/image" Target="../media/image64.png"/><Relationship Id="rId44" Type="http://schemas.openxmlformats.org/officeDocument/2006/relationships/customXml" Target="../ink/ink59.xml"/><Relationship Id="rId52" Type="http://schemas.openxmlformats.org/officeDocument/2006/relationships/customXml" Target="../ink/ink63.xml"/><Relationship Id="rId60" Type="http://schemas.openxmlformats.org/officeDocument/2006/relationships/customXml" Target="../ink/ink67.xml"/><Relationship Id="rId65" Type="http://schemas.openxmlformats.org/officeDocument/2006/relationships/image" Target="../media/image81.png"/><Relationship Id="rId73" Type="http://schemas.openxmlformats.org/officeDocument/2006/relationships/image" Target="../media/image85.png"/><Relationship Id="rId78" Type="http://schemas.openxmlformats.org/officeDocument/2006/relationships/customXml" Target="../ink/ink76.xml"/><Relationship Id="rId81" Type="http://schemas.openxmlformats.org/officeDocument/2006/relationships/image" Target="../media/image88.png"/><Relationship Id="rId86" Type="http://schemas.openxmlformats.org/officeDocument/2006/relationships/customXml" Target="../ink/ink80.xml"/><Relationship Id="rId94" Type="http://schemas.openxmlformats.org/officeDocument/2006/relationships/customXml" Target="../ink/ink84.xml"/><Relationship Id="rId99" Type="http://schemas.openxmlformats.org/officeDocument/2006/relationships/image" Target="../media/image97.png"/><Relationship Id="rId101" Type="http://schemas.openxmlformats.org/officeDocument/2006/relationships/image" Target="../media/image98.png"/><Relationship Id="rId4" Type="http://schemas.openxmlformats.org/officeDocument/2006/relationships/customXml" Target="../ink/ink39.xml"/><Relationship Id="rId9" Type="http://schemas.openxmlformats.org/officeDocument/2006/relationships/image" Target="../media/image53.png"/><Relationship Id="rId13" Type="http://schemas.openxmlformats.org/officeDocument/2006/relationships/image" Target="../media/image55.png"/><Relationship Id="rId18" Type="http://schemas.openxmlformats.org/officeDocument/2006/relationships/customXml" Target="../ink/ink46.xml"/><Relationship Id="rId39" Type="http://schemas.openxmlformats.org/officeDocument/2006/relationships/image" Target="../media/image68.png"/><Relationship Id="rId109" Type="http://schemas.openxmlformats.org/officeDocument/2006/relationships/image" Target="../media/image102.png"/><Relationship Id="rId34" Type="http://schemas.openxmlformats.org/officeDocument/2006/relationships/customXml" Target="../ink/ink54.xml"/><Relationship Id="rId50" Type="http://schemas.openxmlformats.org/officeDocument/2006/relationships/customXml" Target="../ink/ink62.xml"/><Relationship Id="rId55" Type="http://schemas.openxmlformats.org/officeDocument/2006/relationships/image" Target="../media/image76.png"/><Relationship Id="rId76" Type="http://schemas.openxmlformats.org/officeDocument/2006/relationships/customXml" Target="../ink/ink75.xml"/><Relationship Id="rId97" Type="http://schemas.openxmlformats.org/officeDocument/2006/relationships/image" Target="../media/image96.png"/><Relationship Id="rId104" Type="http://schemas.openxmlformats.org/officeDocument/2006/relationships/customXml" Target="../ink/ink89.xml"/><Relationship Id="rId7" Type="http://schemas.openxmlformats.org/officeDocument/2006/relationships/image" Target="../media/image52.png"/><Relationship Id="rId71" Type="http://schemas.openxmlformats.org/officeDocument/2006/relationships/image" Target="../media/image84.png"/><Relationship Id="rId92" Type="http://schemas.openxmlformats.org/officeDocument/2006/relationships/customXml" Target="../ink/ink83.xml"/><Relationship Id="rId2" Type="http://schemas.openxmlformats.org/officeDocument/2006/relationships/customXml" Target="../ink/ink38.xml"/><Relationship Id="rId29" Type="http://schemas.openxmlformats.org/officeDocument/2006/relationships/image" Target="../media/image63.png"/><Relationship Id="rId24" Type="http://schemas.openxmlformats.org/officeDocument/2006/relationships/customXml" Target="../ink/ink49.xml"/><Relationship Id="rId40" Type="http://schemas.openxmlformats.org/officeDocument/2006/relationships/customXml" Target="../ink/ink57.xml"/><Relationship Id="rId45" Type="http://schemas.openxmlformats.org/officeDocument/2006/relationships/image" Target="../media/image71.png"/><Relationship Id="rId66" Type="http://schemas.openxmlformats.org/officeDocument/2006/relationships/customXml" Target="../ink/ink70.xml"/><Relationship Id="rId87" Type="http://schemas.openxmlformats.org/officeDocument/2006/relationships/image" Target="../media/image91.png"/><Relationship Id="rId61" Type="http://schemas.openxmlformats.org/officeDocument/2006/relationships/image" Target="../media/image79.png"/><Relationship Id="rId82" Type="http://schemas.openxmlformats.org/officeDocument/2006/relationships/customXml" Target="../ink/ink78.xml"/><Relationship Id="rId19" Type="http://schemas.openxmlformats.org/officeDocument/2006/relationships/image" Target="../media/image58.png"/><Relationship Id="rId14" Type="http://schemas.openxmlformats.org/officeDocument/2006/relationships/customXml" Target="../ink/ink44.xml"/><Relationship Id="rId30" Type="http://schemas.openxmlformats.org/officeDocument/2006/relationships/customXml" Target="../ink/ink52.xml"/><Relationship Id="rId35" Type="http://schemas.openxmlformats.org/officeDocument/2006/relationships/image" Target="../media/image66.png"/><Relationship Id="rId56" Type="http://schemas.openxmlformats.org/officeDocument/2006/relationships/customXml" Target="../ink/ink65.xml"/><Relationship Id="rId77" Type="http://schemas.openxmlformats.org/officeDocument/2006/relationships/image" Target="../media/image87.png"/><Relationship Id="rId100" Type="http://schemas.openxmlformats.org/officeDocument/2006/relationships/customXml" Target="../ink/ink87.xml"/><Relationship Id="rId105" Type="http://schemas.openxmlformats.org/officeDocument/2006/relationships/image" Target="../media/image100.png"/><Relationship Id="rId8" Type="http://schemas.openxmlformats.org/officeDocument/2006/relationships/customXml" Target="../ink/ink41.xml"/><Relationship Id="rId51" Type="http://schemas.openxmlformats.org/officeDocument/2006/relationships/image" Target="../media/image74.png"/><Relationship Id="rId72" Type="http://schemas.openxmlformats.org/officeDocument/2006/relationships/customXml" Target="../ink/ink73.xml"/><Relationship Id="rId93" Type="http://schemas.openxmlformats.org/officeDocument/2006/relationships/image" Target="../media/image94.png"/><Relationship Id="rId98" Type="http://schemas.openxmlformats.org/officeDocument/2006/relationships/customXml" Target="../ink/ink86.xml"/><Relationship Id="rId3" Type="http://schemas.openxmlformats.org/officeDocument/2006/relationships/image" Target="../media/image50.png"/><Relationship Id="rId25" Type="http://schemas.openxmlformats.org/officeDocument/2006/relationships/image" Target="../media/image61.png"/><Relationship Id="rId46" Type="http://schemas.openxmlformats.org/officeDocument/2006/relationships/customXml" Target="../ink/ink60.xml"/><Relationship Id="rId67" Type="http://schemas.openxmlformats.org/officeDocument/2006/relationships/image" Target="../media/image82.png"/><Relationship Id="rId20" Type="http://schemas.openxmlformats.org/officeDocument/2006/relationships/customXml" Target="../ink/ink47.xml"/><Relationship Id="rId41" Type="http://schemas.openxmlformats.org/officeDocument/2006/relationships/image" Target="../media/image69.png"/><Relationship Id="rId62" Type="http://schemas.openxmlformats.org/officeDocument/2006/relationships/customXml" Target="../ink/ink68.xml"/><Relationship Id="rId83" Type="http://schemas.openxmlformats.org/officeDocument/2006/relationships/image" Target="../media/image89.png"/><Relationship Id="rId88" Type="http://schemas.openxmlformats.org/officeDocument/2006/relationships/customXml" Target="../ink/ink81.xml"/></Relationships>
</file>

<file path=ppt/slides/_rels/slide24.xml.rels><?xml version="1.0" encoding="UTF-8" standalone="yes"?>
<Relationships xmlns="http://schemas.openxmlformats.org/package/2006/relationships"><Relationship Id="rId13" Type="http://schemas.openxmlformats.org/officeDocument/2006/relationships/image" Target="../media/image108.png"/><Relationship Id="rId18" Type="http://schemas.openxmlformats.org/officeDocument/2006/relationships/customXml" Target="../ink/ink100.xml"/><Relationship Id="rId26" Type="http://schemas.openxmlformats.org/officeDocument/2006/relationships/customXml" Target="../ink/ink104.xml"/><Relationship Id="rId39" Type="http://schemas.openxmlformats.org/officeDocument/2006/relationships/image" Target="../media/image121.png"/><Relationship Id="rId21" Type="http://schemas.openxmlformats.org/officeDocument/2006/relationships/image" Target="../media/image112.png"/><Relationship Id="rId34" Type="http://schemas.openxmlformats.org/officeDocument/2006/relationships/customXml" Target="../ink/ink108.xml"/><Relationship Id="rId42" Type="http://schemas.openxmlformats.org/officeDocument/2006/relationships/customXml" Target="../ink/ink112.xml"/><Relationship Id="rId7" Type="http://schemas.openxmlformats.org/officeDocument/2006/relationships/image" Target="../media/image105.png"/><Relationship Id="rId2" Type="http://schemas.openxmlformats.org/officeDocument/2006/relationships/customXml" Target="../ink/ink92.xml"/><Relationship Id="rId16" Type="http://schemas.openxmlformats.org/officeDocument/2006/relationships/customXml" Target="../ink/ink99.xml"/><Relationship Id="rId29" Type="http://schemas.openxmlformats.org/officeDocument/2006/relationships/image" Target="../media/image116.png"/><Relationship Id="rId1" Type="http://schemas.openxmlformats.org/officeDocument/2006/relationships/slideLayout" Target="../slideLayouts/slideLayout2.xml"/><Relationship Id="rId6" Type="http://schemas.openxmlformats.org/officeDocument/2006/relationships/customXml" Target="../ink/ink94.xml"/><Relationship Id="rId11" Type="http://schemas.openxmlformats.org/officeDocument/2006/relationships/image" Target="../media/image107.png"/><Relationship Id="rId24" Type="http://schemas.openxmlformats.org/officeDocument/2006/relationships/customXml" Target="../ink/ink103.xml"/><Relationship Id="rId32" Type="http://schemas.openxmlformats.org/officeDocument/2006/relationships/customXml" Target="../ink/ink107.xml"/><Relationship Id="rId37" Type="http://schemas.openxmlformats.org/officeDocument/2006/relationships/image" Target="../media/image120.png"/><Relationship Id="rId40" Type="http://schemas.openxmlformats.org/officeDocument/2006/relationships/customXml" Target="../ink/ink111.xml"/><Relationship Id="rId45" Type="http://schemas.openxmlformats.org/officeDocument/2006/relationships/image" Target="../media/image124.png"/><Relationship Id="rId5" Type="http://schemas.openxmlformats.org/officeDocument/2006/relationships/image" Target="../media/image104.png"/><Relationship Id="rId15" Type="http://schemas.openxmlformats.org/officeDocument/2006/relationships/image" Target="../media/image109.png"/><Relationship Id="rId23" Type="http://schemas.openxmlformats.org/officeDocument/2006/relationships/image" Target="../media/image113.png"/><Relationship Id="rId28" Type="http://schemas.openxmlformats.org/officeDocument/2006/relationships/customXml" Target="../ink/ink105.xml"/><Relationship Id="rId36" Type="http://schemas.openxmlformats.org/officeDocument/2006/relationships/customXml" Target="../ink/ink109.xml"/><Relationship Id="rId10" Type="http://schemas.openxmlformats.org/officeDocument/2006/relationships/customXml" Target="../ink/ink96.xml"/><Relationship Id="rId19" Type="http://schemas.openxmlformats.org/officeDocument/2006/relationships/image" Target="../media/image111.png"/><Relationship Id="rId31" Type="http://schemas.openxmlformats.org/officeDocument/2006/relationships/image" Target="../media/image117.png"/><Relationship Id="rId44" Type="http://schemas.openxmlformats.org/officeDocument/2006/relationships/customXml" Target="../ink/ink113.xml"/><Relationship Id="rId4" Type="http://schemas.openxmlformats.org/officeDocument/2006/relationships/customXml" Target="../ink/ink93.xml"/><Relationship Id="rId9" Type="http://schemas.openxmlformats.org/officeDocument/2006/relationships/image" Target="../media/image106.png"/><Relationship Id="rId14" Type="http://schemas.openxmlformats.org/officeDocument/2006/relationships/customXml" Target="../ink/ink98.xml"/><Relationship Id="rId22" Type="http://schemas.openxmlformats.org/officeDocument/2006/relationships/customXml" Target="../ink/ink102.xml"/><Relationship Id="rId27" Type="http://schemas.openxmlformats.org/officeDocument/2006/relationships/image" Target="../media/image115.png"/><Relationship Id="rId30" Type="http://schemas.openxmlformats.org/officeDocument/2006/relationships/customXml" Target="../ink/ink106.xml"/><Relationship Id="rId35" Type="http://schemas.openxmlformats.org/officeDocument/2006/relationships/image" Target="../media/image119.png"/><Relationship Id="rId43" Type="http://schemas.openxmlformats.org/officeDocument/2006/relationships/image" Target="../media/image123.png"/><Relationship Id="rId8" Type="http://schemas.openxmlformats.org/officeDocument/2006/relationships/customXml" Target="../ink/ink95.xml"/><Relationship Id="rId3" Type="http://schemas.openxmlformats.org/officeDocument/2006/relationships/image" Target="../media/image103.png"/><Relationship Id="rId12" Type="http://schemas.openxmlformats.org/officeDocument/2006/relationships/customXml" Target="../ink/ink97.xml"/><Relationship Id="rId17" Type="http://schemas.openxmlformats.org/officeDocument/2006/relationships/image" Target="../media/image110.png"/><Relationship Id="rId25" Type="http://schemas.openxmlformats.org/officeDocument/2006/relationships/image" Target="../media/image114.png"/><Relationship Id="rId33" Type="http://schemas.openxmlformats.org/officeDocument/2006/relationships/image" Target="../media/image118.png"/><Relationship Id="rId38" Type="http://schemas.openxmlformats.org/officeDocument/2006/relationships/customXml" Target="../ink/ink110.xml"/><Relationship Id="rId20" Type="http://schemas.openxmlformats.org/officeDocument/2006/relationships/customXml" Target="../ink/ink101.xml"/><Relationship Id="rId41" Type="http://schemas.openxmlformats.org/officeDocument/2006/relationships/image" Target="../media/image12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customXml" Target="../ink/ink117.xml"/><Relationship Id="rId3" Type="http://schemas.openxmlformats.org/officeDocument/2006/relationships/image" Target="../media/image125.png"/><Relationship Id="rId7" Type="http://schemas.openxmlformats.org/officeDocument/2006/relationships/image" Target="../media/image127.png"/><Relationship Id="rId2" Type="http://schemas.openxmlformats.org/officeDocument/2006/relationships/customXml" Target="../ink/ink114.xml"/><Relationship Id="rId1" Type="http://schemas.openxmlformats.org/officeDocument/2006/relationships/slideLayout" Target="../slideLayouts/slideLayout2.xml"/><Relationship Id="rId6" Type="http://schemas.openxmlformats.org/officeDocument/2006/relationships/customXml" Target="../ink/ink116.xml"/><Relationship Id="rId5" Type="http://schemas.openxmlformats.org/officeDocument/2006/relationships/image" Target="../media/image126.png"/><Relationship Id="rId4" Type="http://schemas.openxmlformats.org/officeDocument/2006/relationships/customXml" Target="../ink/ink115.xml"/><Relationship Id="rId9" Type="http://schemas.openxmlformats.org/officeDocument/2006/relationships/image" Target="../media/image128.png"/></Relationships>
</file>

<file path=ppt/slides/_rels/slide27.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customXml" Target="../ink/ink1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customXml" Target="../ink/ink11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30.png"/><Relationship Id="rId1" Type="http://schemas.openxmlformats.org/officeDocument/2006/relationships/slideLayout" Target="../slideLayouts/slideLayout13.xml"/><Relationship Id="rId5" Type="http://schemas.openxmlformats.org/officeDocument/2006/relationships/image" Target="../media/image1010.png"/><Relationship Id="rId4" Type="http://schemas.openxmlformats.org/officeDocument/2006/relationships/customXml" Target="../ink/ink1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51035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Walaa</a:t>
            </a:r>
            <a:r>
              <a:rPr lang="en-US" sz="2800" dirty="0">
                <a:solidFill>
                  <a:srgbClr val="24A9E1"/>
                </a:solidFill>
                <a:latin typeface="Tajawal Medium" panose="00000600000000000000" pitchFamily="2" charset="-78"/>
                <a:cs typeface="Tajawal Medium" panose="00000600000000000000" pitchFamily="2" charset="-78"/>
              </a:rPr>
              <a:t> Mohamed</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601562" y="3095526"/>
            <a:ext cx="5624305" cy="1261884"/>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633</a:t>
            </a:r>
          </a:p>
          <a:p>
            <a:r>
              <a:rPr lang="en-US" sz="2400" dirty="0">
                <a:solidFill>
                  <a:schemeClr val="bg1"/>
                </a:solidFill>
                <a:latin typeface="Tajawal Medium" panose="00000600000000000000" pitchFamily="2" charset="-78"/>
                <a:cs typeface="Tajawal Medium" panose="00000600000000000000" pitchFamily="2" charset="-78"/>
              </a:rPr>
              <a:t>Functions and Forms of Banking</a:t>
            </a:r>
          </a:p>
          <a:p>
            <a:endParaRPr lang="en-US" sz="24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5E2D5-43C2-46B4-BC5C-2BA507FF5E25}"/>
              </a:ext>
            </a:extLst>
          </p:cNvPr>
          <p:cNvSpPr>
            <a:spLocks noGrp="1"/>
          </p:cNvSpPr>
          <p:nvPr>
            <p:ph type="title"/>
          </p:nvPr>
        </p:nvSpPr>
        <p:spPr/>
        <p:txBody>
          <a:bodyPr/>
          <a:lstStyle/>
          <a:p>
            <a:endParaRPr lang="ar-EG"/>
          </a:p>
        </p:txBody>
      </p:sp>
      <p:sp>
        <p:nvSpPr>
          <p:cNvPr id="3" name="Content Placeholder 2">
            <a:extLst>
              <a:ext uri="{FF2B5EF4-FFF2-40B4-BE49-F238E27FC236}">
                <a16:creationId xmlns:a16="http://schemas.microsoft.com/office/drawing/2014/main" id="{5C06C3F7-81D3-4FDE-A1ED-355619623925}"/>
              </a:ext>
            </a:extLst>
          </p:cNvPr>
          <p:cNvSpPr>
            <a:spLocks noGrp="1"/>
          </p:cNvSpPr>
          <p:nvPr>
            <p:ph idx="1"/>
          </p:nvPr>
        </p:nvSpPr>
        <p:spPr/>
        <p:txBody>
          <a:bodyPr/>
          <a:lstStyle/>
          <a:p>
            <a:endParaRPr lang="ar-EG"/>
          </a:p>
        </p:txBody>
      </p:sp>
      <p:pic>
        <p:nvPicPr>
          <p:cNvPr id="5" name="Picture 4">
            <a:extLst>
              <a:ext uri="{FF2B5EF4-FFF2-40B4-BE49-F238E27FC236}">
                <a16:creationId xmlns:a16="http://schemas.microsoft.com/office/drawing/2014/main" id="{A4073377-0E1B-434E-90A6-D75158D154E3}"/>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905291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6281943"/>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Rectangle 8"/>
          <p:cNvSpPr/>
          <p:nvPr/>
        </p:nvSpPr>
        <p:spPr>
          <a:xfrm>
            <a:off x="0" y="1399409"/>
            <a:ext cx="12072675" cy="4549835"/>
          </a:xfrm>
          <a:prstGeom prst="rect">
            <a:avLst/>
          </a:prstGeom>
        </p:spPr>
        <p:txBody>
          <a:bodyPr wrap="square">
            <a:spAutoFit/>
          </a:bodyPr>
          <a:lstStyle/>
          <a:p>
            <a:pPr marL="285750" indent="-285750" algn="just">
              <a:lnSpc>
                <a:spcPct val="150000"/>
              </a:lnSpc>
              <a:buFont typeface="Wingdings" panose="05000000000000000000" pitchFamily="2" charset="2"/>
              <a:buChar char="§"/>
            </a:pPr>
            <a:r>
              <a:rPr lang="en-US" sz="2800" dirty="0"/>
              <a:t>Banks provide three core banking services: deposit collection, payment arrangement, and loan underwriting. Banks may also offer financial services such as cash, asset, and risk management. </a:t>
            </a:r>
          </a:p>
          <a:p>
            <a:pPr marL="285750" indent="-285750" algn="just">
              <a:lnSpc>
                <a:spcPct val="150000"/>
              </a:lnSpc>
              <a:buFont typeface="Wingdings" panose="05000000000000000000" pitchFamily="2" charset="2"/>
              <a:buChar char="§"/>
            </a:pPr>
            <a:r>
              <a:rPr lang="en-US" sz="2800" dirty="0"/>
              <a:t>Banks play a central role in facilitating economic activity through three interrelated processes: financial intermediation, asset transformation,  and money creation.</a:t>
            </a:r>
          </a:p>
          <a:p>
            <a:pPr marL="285750" indent="-285750" algn="just">
              <a:lnSpc>
                <a:spcPct val="150000"/>
              </a:lnSpc>
              <a:buFont typeface="Wingdings" panose="05000000000000000000" pitchFamily="2" charset="2"/>
              <a:buChar char="§"/>
            </a:pPr>
            <a:r>
              <a:rPr lang="en-US" sz="2800" dirty="0"/>
              <a:t>Types of banks.</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
            <a:ext cx="9710530" cy="967408"/>
          </a:xfrm>
        </p:spPr>
        <p:txBody>
          <a:bodyPr>
            <a:normAutofit/>
          </a:bodyPr>
          <a:lstStyle/>
          <a:p>
            <a:pPr algn="ctr"/>
            <a:r>
              <a:rPr lang="en-US" sz="3600" b="1" dirty="0">
                <a:solidFill>
                  <a:schemeClr val="accent1">
                    <a:lumMod val="50000"/>
                  </a:schemeClr>
                </a:solidFill>
              </a:rPr>
              <a:t>1. Banks and Banking</a:t>
            </a:r>
          </a:p>
        </p:txBody>
      </p:sp>
      <p:sp>
        <p:nvSpPr>
          <p:cNvPr id="3" name="Content Placeholder 2"/>
          <p:cNvSpPr>
            <a:spLocks noGrp="1"/>
          </p:cNvSpPr>
          <p:nvPr>
            <p:ph idx="1"/>
          </p:nvPr>
        </p:nvSpPr>
        <p:spPr>
          <a:xfrm>
            <a:off x="838200" y="967410"/>
            <a:ext cx="10515600" cy="5209553"/>
          </a:xfrm>
        </p:spPr>
        <p:txBody>
          <a:bodyPr>
            <a:normAutofit/>
          </a:bodyPr>
          <a:lstStyle/>
          <a:p>
            <a:pPr marL="0" indent="0" algn="just">
              <a:lnSpc>
                <a:spcPct val="150000"/>
              </a:lnSpc>
              <a:buNone/>
            </a:pPr>
            <a:r>
              <a:rPr lang="en-US" dirty="0"/>
              <a:t>To understand banking risk and regulation, it is important to understand the range of services banks provide and the key role that banks play in a modern economy.</a:t>
            </a:r>
          </a:p>
          <a:p>
            <a:pPr marL="0" indent="0" algn="just">
              <a:lnSpc>
                <a:spcPct val="150000"/>
              </a:lnSpc>
              <a:buNone/>
            </a:pPr>
            <a:r>
              <a:rPr lang="en-US" b="1" dirty="0">
                <a:solidFill>
                  <a:srgbClr val="FF0000"/>
                </a:solidFill>
              </a:rPr>
              <a:t>1.   Core Bank Services:</a:t>
            </a:r>
          </a:p>
          <a:p>
            <a:pPr marL="0" indent="0" algn="just">
              <a:lnSpc>
                <a:spcPct val="150000"/>
              </a:lnSpc>
              <a:buNone/>
            </a:pPr>
            <a:r>
              <a:rPr lang="en-US" dirty="0"/>
              <a:t>Banks offer many products and services. While there is variation among banks and across regions, the core services </a:t>
            </a:r>
            <a:r>
              <a:rPr lang="en-US" u="sng" dirty="0"/>
              <a:t>that banks traditionally provide are: </a:t>
            </a: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967410"/>
          </a:xfrm>
        </p:spPr>
        <p:txBody>
          <a:bodyPr>
            <a:normAutofit/>
          </a:bodyPr>
          <a:lstStyle/>
          <a:p>
            <a:pPr algn="ctr"/>
            <a:r>
              <a:rPr lang="en-US" sz="3200" b="1" dirty="0">
                <a:solidFill>
                  <a:srgbClr val="5B9BD5">
                    <a:lumMod val="50000"/>
                  </a:srgbClr>
                </a:solidFill>
              </a:rPr>
              <a:t>1. Banks and Banking</a:t>
            </a:r>
            <a:endParaRPr lang="en-US" sz="3200" dirty="0"/>
          </a:p>
        </p:txBody>
      </p:sp>
      <p:sp>
        <p:nvSpPr>
          <p:cNvPr id="3" name="Content Placeholder 2"/>
          <p:cNvSpPr>
            <a:spLocks noGrp="1"/>
          </p:cNvSpPr>
          <p:nvPr>
            <p:ph idx="1"/>
          </p:nvPr>
        </p:nvSpPr>
        <p:spPr>
          <a:xfrm>
            <a:off x="304801" y="742122"/>
            <a:ext cx="11357112" cy="5963477"/>
          </a:xfrm>
        </p:spPr>
        <p:txBody>
          <a:bodyPr>
            <a:normAutofit/>
          </a:bodyPr>
          <a:lstStyle/>
          <a:p>
            <a:pPr algn="just">
              <a:lnSpc>
                <a:spcPct val="150000"/>
              </a:lnSpc>
              <a:buFont typeface="Wingdings" panose="05000000000000000000" pitchFamily="2" charset="2"/>
              <a:buChar char="§"/>
            </a:pPr>
            <a:r>
              <a:rPr lang="en-US" sz="2200" dirty="0">
                <a:solidFill>
                  <a:srgbClr val="FF0000"/>
                </a:solidFill>
              </a:rPr>
              <a:t>Deposit collection—</a:t>
            </a:r>
            <a:r>
              <a:rPr lang="en-US" sz="2200" dirty="0"/>
              <a:t>the</a:t>
            </a:r>
            <a:r>
              <a:rPr lang="en-US" sz="2200" dirty="0">
                <a:solidFill>
                  <a:srgbClr val="FF0000"/>
                </a:solidFill>
              </a:rPr>
              <a:t> </a:t>
            </a:r>
            <a:r>
              <a:rPr lang="en-US" sz="2200" dirty="0"/>
              <a:t>process of accepting cash or money (deposits) from individuals and businesses (depositors) for safekeeping in a bank account, available for future use.</a:t>
            </a:r>
          </a:p>
          <a:p>
            <a:pPr algn="just">
              <a:lnSpc>
                <a:spcPct val="150000"/>
              </a:lnSpc>
              <a:buFont typeface="Wingdings" panose="05000000000000000000" pitchFamily="2" charset="2"/>
              <a:buChar char="§"/>
            </a:pPr>
            <a:r>
              <a:rPr lang="en-US" sz="2200" dirty="0">
                <a:solidFill>
                  <a:srgbClr val="FF0000"/>
                </a:solidFill>
              </a:rPr>
              <a:t>Payment services—</a:t>
            </a:r>
            <a:r>
              <a:rPr lang="en-US" sz="2200" dirty="0"/>
              <a:t>the process of accepting and making payments on behalf of the customers using their bank accounts.</a:t>
            </a:r>
          </a:p>
          <a:p>
            <a:pPr algn="just">
              <a:lnSpc>
                <a:spcPct val="150000"/>
              </a:lnSpc>
              <a:buFont typeface="Wingdings" panose="05000000000000000000" pitchFamily="2" charset="2"/>
              <a:buChar char="§"/>
            </a:pPr>
            <a:r>
              <a:rPr lang="en-US" sz="2200" dirty="0">
                <a:solidFill>
                  <a:srgbClr val="FF0000"/>
                </a:solidFill>
              </a:rPr>
              <a:t>Loan underwriting—</a:t>
            </a:r>
            <a:r>
              <a:rPr lang="en-US" sz="2200" dirty="0"/>
              <a:t>the</a:t>
            </a:r>
            <a:r>
              <a:rPr lang="en-US" sz="2200" dirty="0">
                <a:solidFill>
                  <a:srgbClr val="FF0000"/>
                </a:solidFill>
              </a:rPr>
              <a:t> </a:t>
            </a:r>
            <a:r>
              <a:rPr lang="en-US" sz="2200" dirty="0"/>
              <a:t>process of evaluating and deciding whether a customer (borrower) is eligible to receive credit and then extending a loan or credit to the customer. </a:t>
            </a:r>
          </a:p>
          <a:p>
            <a:pPr marL="0" indent="0" algn="just">
              <a:lnSpc>
                <a:spcPct val="150000"/>
              </a:lnSpc>
              <a:buNone/>
            </a:pPr>
            <a:r>
              <a:rPr lang="en-US" sz="2200" b="1" u="sng" dirty="0"/>
              <a:t>Underwriting </a:t>
            </a:r>
            <a:r>
              <a:rPr lang="en-US" sz="2200" dirty="0"/>
              <a:t>has many different meanings in finance and banking. This book focuses on lending or credit. Banks underwrite loans in two steps. First, the bank analyzes the borrower’s financial capacity, or the borrower’s ability and willingness to repay. Then, the bank pays out, or funds, the loan (cash or other forms of payment) to the borrower.</a:t>
            </a:r>
          </a:p>
          <a:p>
            <a:pPr algn="just">
              <a:lnSpc>
                <a:spcPct val="150000"/>
              </a:lnSpc>
              <a:buFont typeface="Wingdings" panose="05000000000000000000" pitchFamily="2" charset="2"/>
              <a:buChar char="§"/>
            </a:pPr>
            <a:endParaRPr lang="en-US" sz="2200" dirty="0"/>
          </a:p>
          <a:p>
            <a:pPr marL="0" indent="0" algn="just">
              <a:lnSpc>
                <a:spcPct val="150000"/>
              </a:lnSpc>
              <a:buNone/>
            </a:pPr>
            <a:endParaRPr lang="en-US" sz="2200" dirty="0"/>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77447" y="834887"/>
            <a:ext cx="8442542" cy="5766328"/>
          </a:xfrm>
          <a:prstGeom prst="rect">
            <a:avLst/>
          </a:prstGeom>
        </p:spPr>
      </p:pic>
    </p:spTree>
    <p:extLst>
      <p:ext uri="{BB962C8B-B14F-4D97-AF65-F5344CB8AC3E}">
        <p14:creationId xmlns:p14="http://schemas.microsoft.com/office/powerpoint/2010/main" val="3135991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5287"/>
            <a:ext cx="10515600" cy="901148"/>
          </a:xfrm>
        </p:spPr>
        <p:txBody>
          <a:bodyPr>
            <a:normAutofit fontScale="90000"/>
          </a:bodyPr>
          <a:lstStyle/>
          <a:p>
            <a:pPr lvl="0" algn="ctr">
              <a:spcBef>
                <a:spcPts val="1000"/>
              </a:spcBef>
            </a:pPr>
            <a:r>
              <a:rPr lang="en-US" sz="3600" b="1" dirty="0">
                <a:solidFill>
                  <a:schemeClr val="accent1">
                    <a:lumMod val="50000"/>
                  </a:schemeClr>
                </a:solidFill>
                <a:latin typeface="Calibri" panose="020F0502020204030204"/>
                <a:ea typeface="+mn-ea"/>
                <a:cs typeface="+mn-cs"/>
              </a:rPr>
              <a:t>2.   Banks in the Economy</a:t>
            </a:r>
            <a:br>
              <a:rPr lang="en-US" sz="2800" dirty="0">
                <a:solidFill>
                  <a:srgbClr val="FF0000"/>
                </a:solidFill>
                <a:latin typeface="Calibri" panose="020F0502020204030204"/>
                <a:ea typeface="+mn-ea"/>
                <a:cs typeface="+mn-cs"/>
              </a:rPr>
            </a:br>
            <a:endParaRPr lang="en-US" dirty="0"/>
          </a:p>
        </p:txBody>
      </p:sp>
      <p:sp>
        <p:nvSpPr>
          <p:cNvPr id="3" name="Content Placeholder 2"/>
          <p:cNvSpPr>
            <a:spLocks noGrp="1"/>
          </p:cNvSpPr>
          <p:nvPr>
            <p:ph idx="1"/>
          </p:nvPr>
        </p:nvSpPr>
        <p:spPr>
          <a:xfrm>
            <a:off x="0" y="1020416"/>
            <a:ext cx="12046226" cy="5837583"/>
          </a:xfrm>
        </p:spPr>
        <p:txBody>
          <a:bodyPr>
            <a:normAutofit/>
          </a:bodyPr>
          <a:lstStyle/>
          <a:p>
            <a:pPr marL="0" indent="0" algn="just">
              <a:lnSpc>
                <a:spcPct val="150000"/>
              </a:lnSpc>
              <a:buNone/>
            </a:pPr>
            <a:r>
              <a:rPr lang="en-US" dirty="0"/>
              <a:t>Through the core bank services mentioned, banks are critical facilitators of economic activity.</a:t>
            </a:r>
          </a:p>
          <a:p>
            <a:pPr algn="just">
              <a:lnSpc>
                <a:spcPct val="150000"/>
              </a:lnSpc>
              <a:buFont typeface="Wingdings" panose="05000000000000000000" pitchFamily="2" charset="2"/>
              <a:buChar char="§"/>
            </a:pPr>
            <a:r>
              <a:rPr lang="en-US" dirty="0"/>
              <a:t>Banks channel savings from depositors to borrowers, an activity known as </a:t>
            </a:r>
            <a:r>
              <a:rPr lang="en-US" u="sng" dirty="0"/>
              <a:t>financial intermediation. </a:t>
            </a:r>
          </a:p>
          <a:p>
            <a:pPr algn="just">
              <a:lnSpc>
                <a:spcPct val="150000"/>
              </a:lnSpc>
              <a:buFont typeface="Wingdings" panose="05000000000000000000" pitchFamily="2" charset="2"/>
              <a:buChar char="§"/>
            </a:pPr>
            <a:r>
              <a:rPr lang="en-US" dirty="0"/>
              <a:t>Banks create loans from deposits through </a:t>
            </a:r>
            <a:r>
              <a:rPr lang="en-US" u="sng" dirty="0"/>
              <a:t>asset transformation.</a:t>
            </a:r>
          </a:p>
          <a:p>
            <a:pPr algn="just">
              <a:lnSpc>
                <a:spcPct val="150000"/>
              </a:lnSpc>
              <a:buFont typeface="Wingdings" panose="05000000000000000000" pitchFamily="2" charset="2"/>
              <a:buChar char="§"/>
            </a:pPr>
            <a:r>
              <a:rPr lang="en-US" dirty="0"/>
              <a:t>Banks,  through  financial  intermediation  and  asset  transformation, engage in </a:t>
            </a:r>
            <a:r>
              <a:rPr lang="en-US" u="sng" dirty="0"/>
              <a:t>money creation.</a:t>
            </a:r>
          </a:p>
        </p:txBody>
      </p:sp>
    </p:spTree>
    <p:extLst>
      <p:ext uri="{BB962C8B-B14F-4D97-AF65-F5344CB8AC3E}">
        <p14:creationId xmlns:p14="http://schemas.microsoft.com/office/powerpoint/2010/main" val="1749987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81877"/>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1" y="874642"/>
            <a:ext cx="12099235" cy="5844209"/>
          </a:xfrm>
        </p:spPr>
        <p:txBody>
          <a:bodyPr>
            <a:normAutofit/>
          </a:bodyPr>
          <a:lstStyle/>
          <a:p>
            <a:pPr marL="0" indent="0" algn="just">
              <a:lnSpc>
                <a:spcPct val="150000"/>
              </a:lnSpc>
              <a:buNone/>
            </a:pPr>
            <a:r>
              <a:rPr lang="en-US" dirty="0"/>
              <a:t>When a bank accepts deposits, the depositor in effect lends money to the  bank.  In  exchange,  the  depositor  receives  interest  payments  on  the deposits. The bank then uses the deposits to finance loans to borrowers and generates income by charging interest on the loans. The difference between the interest that the bank receives from the borrowers and the interest it pays to the depositors is the main source of revenue and profit to the bank.</a:t>
            </a:r>
          </a:p>
        </p:txBody>
      </p:sp>
    </p:spTree>
    <p:extLst>
      <p:ext uri="{BB962C8B-B14F-4D97-AF65-F5344CB8AC3E}">
        <p14:creationId xmlns:p14="http://schemas.microsoft.com/office/powerpoint/2010/main" val="24284088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81877"/>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1" y="874642"/>
            <a:ext cx="12192001" cy="5983357"/>
          </a:xfrm>
        </p:spPr>
        <p:txBody>
          <a:bodyPr>
            <a:normAutofit/>
          </a:bodyPr>
          <a:lstStyle/>
          <a:p>
            <a:pPr marL="0" indent="0" algn="just">
              <a:lnSpc>
                <a:spcPct val="150000"/>
              </a:lnSpc>
              <a:buNone/>
            </a:pPr>
            <a:r>
              <a:rPr lang="en-US" sz="2400" dirty="0"/>
              <a:t>When underwriting a loan, a bank evaluates the </a:t>
            </a:r>
            <a:r>
              <a:rPr lang="en-US" sz="2400" b="1" u="sng" dirty="0"/>
              <a:t>credit quality </a:t>
            </a:r>
            <a:r>
              <a:rPr lang="en-US" sz="2400" dirty="0"/>
              <a:t>of the borrower—</a:t>
            </a:r>
            <a:r>
              <a:rPr lang="en-US" sz="2400" u="sng" dirty="0"/>
              <a:t>the likelihood that the borrower will repay the loan. </a:t>
            </a:r>
            <a:r>
              <a:rPr lang="en-US" sz="2400" dirty="0"/>
              <a:t>However, depositors, who lend money to the bank in the form of deposits, typically do not evaluate the credit quality of the bank or the bank’s ability to repay the deposits on demand. Depositors assume that their deposits with the bank are safe and will be returned in full by the bank “on demand.” This puts depositors at risk because, as we will see in later sections, banks occasionally do fail and are not able to repay deposits in full.</a:t>
            </a:r>
          </a:p>
          <a:p>
            <a:pPr marL="0" indent="0" algn="just">
              <a:lnSpc>
                <a:spcPct val="150000"/>
              </a:lnSpc>
              <a:buNone/>
            </a:pPr>
            <a:r>
              <a:rPr lang="en-US" sz="2400" dirty="0"/>
              <a:t> To protect depositors against bank failures, </a:t>
            </a:r>
            <a:r>
              <a:rPr lang="en-US" sz="2400" u="sng" dirty="0"/>
              <a:t>governments have created safety nets such as deposit insurance. </a:t>
            </a:r>
            <a:r>
              <a:rPr lang="en-US" sz="2400" dirty="0"/>
              <a:t>These safety nets vary from country to country and generally do not provide unlimited protection, thus leaving a certain percentage of deposits exposed to the risk that a bank will default and the depositors will not be able to receive their deposits in full.</a:t>
            </a:r>
          </a:p>
        </p:txBody>
      </p:sp>
    </p:spTree>
    <p:extLst>
      <p:ext uri="{BB962C8B-B14F-4D97-AF65-F5344CB8AC3E}">
        <p14:creationId xmlns:p14="http://schemas.microsoft.com/office/powerpoint/2010/main" val="2955402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92765" y="848139"/>
            <a:ext cx="11953461" cy="6009860"/>
          </a:xfrm>
        </p:spPr>
        <p:txBody>
          <a:bodyPr>
            <a:normAutofit/>
          </a:bodyPr>
          <a:lstStyle/>
          <a:p>
            <a:pPr marL="0" indent="0" algn="just">
              <a:lnSpc>
                <a:spcPct val="150000"/>
              </a:lnSpc>
              <a:buNone/>
            </a:pPr>
            <a:r>
              <a:rPr lang="en-US" sz="2400" dirty="0"/>
              <a:t>Financial intermediation emphasizes the qualitative differences between bank deposits and bank loans. Bank deposits (e.g., savings accounts, checking accounts) are typically relatively small, consisting of money entrusted to the bank by individuals, companies, and other organizations for safekeeping. Deposits are also comparatively safe and can typically be withdrawn at any time or have relatively short maturities. </a:t>
            </a:r>
          </a:p>
          <a:p>
            <a:pPr marL="0" indent="0" algn="just">
              <a:lnSpc>
                <a:spcPct val="100000"/>
              </a:lnSpc>
              <a:buNone/>
            </a:pPr>
            <a:endParaRPr lang="en-US" sz="2400" dirty="0"/>
          </a:p>
          <a:p>
            <a:pPr marL="0" indent="0" algn="just">
              <a:lnSpc>
                <a:spcPct val="150000"/>
              </a:lnSpc>
              <a:buNone/>
            </a:pPr>
            <a:r>
              <a:rPr lang="en-US" sz="2400" dirty="0"/>
              <a:t>By contrast, bank loans (e.g., home mortgage loans, car loans, corporate loans) are generally larger and riskier than deposits and have repayment schedules typically extending over several years. The process of creating a new asset (loan) from liabilities (deposits) with different characteristics is called asset transformation (see Figure 1.2).</a:t>
            </a: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5E467340-0B71-4DAD-96A8-22D56A09D218}"/>
                  </a:ext>
                </a:extLst>
              </p14:cNvPr>
              <p14:cNvContentPartPr/>
              <p14:nvPr/>
            </p14:nvContentPartPr>
            <p14:xfrm>
              <a:off x="3607200" y="1907640"/>
              <a:ext cx="6285240" cy="3090600"/>
            </p14:xfrm>
          </p:contentPart>
        </mc:Choice>
        <mc:Fallback xmlns="">
          <p:pic>
            <p:nvPicPr>
              <p:cNvPr id="4" name="Ink 3">
                <a:extLst>
                  <a:ext uri="{FF2B5EF4-FFF2-40B4-BE49-F238E27FC236}">
                    <a16:creationId xmlns:a16="http://schemas.microsoft.com/office/drawing/2014/main" id="{5E467340-0B71-4DAD-96A8-22D56A09D218}"/>
                  </a:ext>
                </a:extLst>
              </p:cNvPr>
              <p:cNvPicPr/>
              <p:nvPr/>
            </p:nvPicPr>
            <p:blipFill>
              <a:blip r:embed="rId3"/>
              <a:stretch>
                <a:fillRect/>
              </a:stretch>
            </p:blipFill>
            <p:spPr>
              <a:xfrm>
                <a:off x="3597840" y="1898280"/>
                <a:ext cx="6303960" cy="3109320"/>
              </a:xfrm>
              <a:prstGeom prst="rect">
                <a:avLst/>
              </a:prstGeom>
            </p:spPr>
          </p:pic>
        </mc:Fallback>
      </mc:AlternateContent>
    </p:spTree>
    <p:extLst>
      <p:ext uri="{BB962C8B-B14F-4D97-AF65-F5344CB8AC3E}">
        <p14:creationId xmlns:p14="http://schemas.microsoft.com/office/powerpoint/2010/main" val="367554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202499" y="1027134"/>
            <a:ext cx="8918531" cy="559895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53F232CD-036E-0F86-1FD6-91309D49A932}"/>
                  </a:ext>
                </a:extLst>
              </p14:cNvPr>
              <p14:cNvContentPartPr/>
              <p14:nvPr/>
            </p14:nvContentPartPr>
            <p14:xfrm>
              <a:off x="5101560" y="4605120"/>
              <a:ext cx="17280" cy="15120"/>
            </p14:xfrm>
          </p:contentPart>
        </mc:Choice>
        <mc:Fallback xmlns="">
          <p:pic>
            <p:nvPicPr>
              <p:cNvPr id="2" name="Ink 1">
                <a:extLst>
                  <a:ext uri="{FF2B5EF4-FFF2-40B4-BE49-F238E27FC236}">
                    <a16:creationId xmlns:a16="http://schemas.microsoft.com/office/drawing/2014/main" id="{53F232CD-036E-0F86-1FD6-91309D49A932}"/>
                  </a:ext>
                </a:extLst>
              </p:cNvPr>
              <p:cNvPicPr/>
              <p:nvPr/>
            </p:nvPicPr>
            <p:blipFill>
              <a:blip r:embed="rId4"/>
              <a:stretch>
                <a:fillRect/>
              </a:stretch>
            </p:blipFill>
            <p:spPr>
              <a:xfrm>
                <a:off x="5092200" y="4595760"/>
                <a:ext cx="36000" cy="33840"/>
              </a:xfrm>
              <a:prstGeom prst="rect">
                <a:avLst/>
              </a:prstGeom>
            </p:spPr>
          </p:pic>
        </mc:Fallback>
      </mc:AlternateContent>
    </p:spTree>
    <p:extLst>
      <p:ext uri="{BB962C8B-B14F-4D97-AF65-F5344CB8AC3E}">
        <p14:creationId xmlns:p14="http://schemas.microsoft.com/office/powerpoint/2010/main" val="3695370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5292"/>
          </a:xfrm>
        </p:spPr>
        <p:txBody>
          <a:bodyPr>
            <a:normAutofit fontScale="90000"/>
          </a:bodyPr>
          <a:lstStyle/>
          <a:p>
            <a:pPr lvl="0" algn="ctr">
              <a:spcBef>
                <a:spcPts val="1000"/>
              </a:spcBef>
            </a:pPr>
            <a:r>
              <a:rPr lang="en-US" sz="3600" b="1" dirty="0">
                <a:solidFill>
                  <a:schemeClr val="accent1">
                    <a:lumMod val="50000"/>
                  </a:schemeClr>
                </a:solidFill>
                <a:latin typeface="Calibri" panose="020F0502020204030204"/>
                <a:ea typeface="+mn-ea"/>
                <a:cs typeface="+mn-cs"/>
              </a:rPr>
              <a:t>3.   Money Creation</a:t>
            </a:r>
            <a:br>
              <a:rPr lang="en-US" sz="3600" b="1" dirty="0">
                <a:solidFill>
                  <a:schemeClr val="accent1">
                    <a:lumMod val="50000"/>
                  </a:schemeClr>
                </a:solidFill>
                <a:latin typeface="Calibri" panose="020F0502020204030204"/>
                <a:ea typeface="+mn-ea"/>
                <a:cs typeface="+mn-cs"/>
              </a:rPr>
            </a:br>
            <a:endParaRPr lang="en-US" sz="3600" b="1" dirty="0">
              <a:solidFill>
                <a:schemeClr val="accent1">
                  <a:lumMod val="50000"/>
                </a:schemeClr>
              </a:solidFill>
            </a:endParaRPr>
          </a:p>
        </p:txBody>
      </p:sp>
      <p:sp>
        <p:nvSpPr>
          <p:cNvPr id="3" name="Content Placeholder 2"/>
          <p:cNvSpPr>
            <a:spLocks noGrp="1"/>
          </p:cNvSpPr>
          <p:nvPr>
            <p:ph idx="1"/>
          </p:nvPr>
        </p:nvSpPr>
        <p:spPr>
          <a:xfrm>
            <a:off x="185531" y="1020418"/>
            <a:ext cx="11595652" cy="5472456"/>
          </a:xfrm>
        </p:spPr>
        <p:txBody>
          <a:bodyPr>
            <a:normAutofit/>
          </a:bodyPr>
          <a:lstStyle/>
          <a:p>
            <a:pPr marL="0" indent="0" algn="just">
              <a:lnSpc>
                <a:spcPct val="150000"/>
              </a:lnSpc>
              <a:buNone/>
            </a:pPr>
            <a:r>
              <a:rPr lang="en-US" sz="2600" dirty="0"/>
              <a:t>Banks earn revenues from the financial intermediation/asset transformation process by converting customer deposits into loans. To be profitable, however, the interest rates that the bank earns on its loans must be greater than the  rate  it  pays  on  the  deposits  that  finance  them.  Since  the  majority  of  deposits  can  be  withdrawn  at  any  time,  banks  must  balance  the  goal  of higher revenues (investing more of the deposits to finance loans) with the need to have cash on hand to meet the withdrawal requests of depositors.</a:t>
            </a: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BEE4DD9E-EBEB-1E07-96F2-BBD204F9E1A5}"/>
                  </a:ext>
                </a:extLst>
              </p14:cNvPr>
              <p14:cNvContentPartPr/>
              <p14:nvPr/>
            </p14:nvContentPartPr>
            <p14:xfrm>
              <a:off x="5307840" y="697680"/>
              <a:ext cx="4156200" cy="5363280"/>
            </p14:xfrm>
          </p:contentPart>
        </mc:Choice>
        <mc:Fallback xmlns="">
          <p:pic>
            <p:nvPicPr>
              <p:cNvPr id="4" name="Ink 3">
                <a:extLst>
                  <a:ext uri="{FF2B5EF4-FFF2-40B4-BE49-F238E27FC236}">
                    <a16:creationId xmlns:a16="http://schemas.microsoft.com/office/drawing/2014/main" id="{BEE4DD9E-EBEB-1E07-96F2-BBD204F9E1A5}"/>
                  </a:ext>
                </a:extLst>
              </p:cNvPr>
              <p:cNvPicPr/>
              <p:nvPr/>
            </p:nvPicPr>
            <p:blipFill>
              <a:blip r:embed="rId3"/>
              <a:stretch>
                <a:fillRect/>
              </a:stretch>
            </p:blipFill>
            <p:spPr>
              <a:xfrm>
                <a:off x="5298480" y="688320"/>
                <a:ext cx="4174920" cy="5382000"/>
              </a:xfrm>
              <a:prstGeom prst="rect">
                <a:avLst/>
              </a:prstGeom>
            </p:spPr>
          </p:pic>
        </mc:Fallback>
      </mc:AlternateContent>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1099930"/>
            <a:ext cx="11701670" cy="5618922"/>
          </a:xfrm>
        </p:spPr>
        <p:txBody>
          <a:bodyPr>
            <a:normAutofit/>
          </a:bodyPr>
          <a:lstStyle/>
          <a:p>
            <a:pPr marL="0" indent="0" algn="just">
              <a:lnSpc>
                <a:spcPct val="150000"/>
              </a:lnSpc>
              <a:buNone/>
            </a:pPr>
            <a:r>
              <a:rPr lang="en-US" sz="2600" dirty="0"/>
              <a:t>To do this, banks “reserve” a relatively small fraction of their deposit funds to meet depositor demand. Banking regulators determine the reserve requirements, the proportion of deposits a bank must keep as reserves in the vault of the bank. Keeping only a small fraction of the depositors’ funds available for withdrawal is called </a:t>
            </a:r>
            <a:r>
              <a:rPr lang="en-US" sz="2600" b="1" u="sng" dirty="0"/>
              <a:t>fractional reserve banking.</a:t>
            </a:r>
            <a:r>
              <a:rPr lang="en-US" sz="2600" dirty="0"/>
              <a:t> This system allows banks to create money.</a:t>
            </a:r>
          </a:p>
          <a:p>
            <a:pPr marL="0" indent="0" algn="just">
              <a:lnSpc>
                <a:spcPct val="100000"/>
              </a:lnSpc>
              <a:buNone/>
            </a:pPr>
            <a:endParaRPr lang="en-US" sz="2600" dirty="0"/>
          </a:p>
          <a:p>
            <a:pPr marL="0" indent="0" algn="just">
              <a:lnSpc>
                <a:spcPct val="150000"/>
              </a:lnSpc>
              <a:buNone/>
            </a:pPr>
            <a:r>
              <a:rPr lang="en-US" sz="2600" b="1" u="sng" dirty="0"/>
              <a:t>Money creation </a:t>
            </a:r>
            <a:r>
              <a:rPr lang="en-US" sz="2600" dirty="0"/>
              <a:t>is the process of generating additional money by repeatedly  lending,  through  the  fractional  reserve  banking  system, an  original  deposit to a bank.</a:t>
            </a:r>
          </a:p>
          <a:p>
            <a:pPr marL="0" indent="0" algn="just">
              <a:buNone/>
            </a:pPr>
            <a:endParaRPr lang="en-US" dirty="0"/>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B40FA7C6-F43A-C095-350A-7C3785761A08}"/>
                  </a:ext>
                </a:extLst>
              </p14:cNvPr>
              <p14:cNvContentPartPr/>
              <p14:nvPr/>
            </p14:nvContentPartPr>
            <p14:xfrm>
              <a:off x="581760" y="3494160"/>
              <a:ext cx="3525480" cy="1879200"/>
            </p14:xfrm>
          </p:contentPart>
        </mc:Choice>
        <mc:Fallback xmlns="">
          <p:pic>
            <p:nvPicPr>
              <p:cNvPr id="4" name="Ink 3">
                <a:extLst>
                  <a:ext uri="{FF2B5EF4-FFF2-40B4-BE49-F238E27FC236}">
                    <a16:creationId xmlns:a16="http://schemas.microsoft.com/office/drawing/2014/main" id="{B40FA7C6-F43A-C095-350A-7C3785761A08}"/>
                  </a:ext>
                </a:extLst>
              </p:cNvPr>
              <p:cNvPicPr/>
              <p:nvPr/>
            </p:nvPicPr>
            <p:blipFill>
              <a:blip r:embed="rId3"/>
              <a:stretch>
                <a:fillRect/>
              </a:stretch>
            </p:blipFill>
            <p:spPr>
              <a:xfrm>
                <a:off x="572400" y="3484800"/>
                <a:ext cx="3544200" cy="1897920"/>
              </a:xfrm>
              <a:prstGeom prst="rect">
                <a:avLst/>
              </a:prstGeom>
            </p:spPr>
          </p:pic>
        </mc:Fallback>
      </mc:AlternateContent>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400" dirty="0"/>
              <a:t>Suppose Bank A has collected deposits totaling USD 100 and retains 10% of those deposits as reserves to meet withdrawals. Bank A uses the remaining 90%, or USD 90, for lending purposes. Suppose the USD 90 is lent to one person, who then spends all the funds at one store. This USD 90 is effectively “new” money. The store then deposits the USD 90 in Bank B. At that point there are deposits in the two banks of USD 190 (the initial deposit of USD 100 plus the new deposit of USD 90). Bank B now sets aside 10% of the USD 90, or USD 9, in reserves, and loans the remaining USD 81, which is then deposited by the borrower in Bank C. There is now USD 100 + USD 90 + USD 81, or USD 271 of deposits in the three banks. As this process continues, more deposits are loaned out and spent and more money is deposited; at each turn, more and more money is made available through the lending process.</a:t>
            </a:r>
          </a:p>
          <a:p>
            <a:pPr marL="0" indent="0" algn="just">
              <a:buNone/>
            </a:pPr>
            <a:endParaRPr lang="en-US" dirty="0"/>
          </a:p>
        </p:txBody>
      </p:sp>
    </p:spTree>
    <p:extLst>
      <p:ext uri="{BB962C8B-B14F-4D97-AF65-F5344CB8AC3E}">
        <p14:creationId xmlns:p14="http://schemas.microsoft.com/office/powerpoint/2010/main" val="4056613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lnSpc>
                <a:spcPct val="150000"/>
              </a:lnSpc>
              <a:buNone/>
            </a:pPr>
            <a:r>
              <a:rPr lang="en-US" sz="2400" dirty="0"/>
              <a:t>Figure 1.3 below shows the amount of money that an initial USD 100 deposit generates, assuming a 10% reserve requirement, transaction by transaction. (The dark shading is the reserve requirement held back from each loan (10%), and the lighter gray shading is each successive loan amount). Over the course of 21 separate transactions, USD 801 of deposits is generated, from an initial deposit of only USD 100. Allowed to continue indefinitely, this process would generate a total of USD 1,000 in deposits—the original USD 100 deposit plus USD 900 created through subsequent loans.</a:t>
            </a:r>
          </a:p>
        </p:txBody>
      </p:sp>
    </p:spTree>
    <p:extLst>
      <p:ext uri="{BB962C8B-B14F-4D97-AF65-F5344CB8AC3E}">
        <p14:creationId xmlns:p14="http://schemas.microsoft.com/office/powerpoint/2010/main" val="41998046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buNone/>
            </a:pPr>
            <a:endParaRPr lang="en-US" b="1" u="sng" dirty="0">
              <a:solidFill>
                <a:schemeClr val="accent1">
                  <a:lumMod val="50000"/>
                </a:schemeClr>
              </a:solidFill>
            </a:endParaRPr>
          </a:p>
        </p:txBody>
      </p:sp>
      <p:pic>
        <p:nvPicPr>
          <p:cNvPr id="4" name="Picture 3">
            <a:extLst>
              <a:ext uri="{FF2B5EF4-FFF2-40B4-BE49-F238E27FC236}">
                <a16:creationId xmlns:a16="http://schemas.microsoft.com/office/drawing/2014/main" id="{59F54916-F8AB-4CBC-B84B-504B3DD02635}"/>
              </a:ext>
            </a:extLst>
          </p:cNvPr>
          <p:cNvPicPr>
            <a:picLocks noChangeAspect="1"/>
          </p:cNvPicPr>
          <p:nvPr/>
        </p:nvPicPr>
        <p:blipFill>
          <a:blip r:embed="rId2"/>
          <a:stretch>
            <a:fillRect/>
          </a:stretch>
        </p:blipFill>
        <p:spPr>
          <a:xfrm>
            <a:off x="225287" y="1600199"/>
            <a:ext cx="11290852" cy="4840357"/>
          </a:xfrm>
          <a:prstGeom prst="rect">
            <a:avLst/>
          </a:prstGeom>
        </p:spPr>
      </p:pic>
      <p:grpSp>
        <p:nvGrpSpPr>
          <p:cNvPr id="25" name="Group 24">
            <a:extLst>
              <a:ext uri="{FF2B5EF4-FFF2-40B4-BE49-F238E27FC236}">
                <a16:creationId xmlns:a16="http://schemas.microsoft.com/office/drawing/2014/main" id="{A24E8765-24BC-37CB-5D08-F60C6028B40D}"/>
              </a:ext>
            </a:extLst>
          </p:cNvPr>
          <p:cNvGrpSpPr/>
          <p:nvPr/>
        </p:nvGrpSpPr>
        <p:grpSpPr>
          <a:xfrm>
            <a:off x="6696921" y="793150"/>
            <a:ext cx="2283480" cy="666720"/>
            <a:chOff x="6696921" y="793150"/>
            <a:chExt cx="2283480" cy="666720"/>
          </a:xfrm>
        </p:grpSpPr>
        <mc:AlternateContent xmlns:mc="http://schemas.openxmlformats.org/markup-compatibility/2006" xmlns:p14="http://schemas.microsoft.com/office/powerpoint/2010/main">
          <mc:Choice Requires="p14">
            <p:contentPart p14:bwMode="auto" r:id="rId3">
              <p14:nvContentPartPr>
                <p14:cNvPr id="16" name="Ink 15">
                  <a:extLst>
                    <a:ext uri="{FF2B5EF4-FFF2-40B4-BE49-F238E27FC236}">
                      <a16:creationId xmlns:a16="http://schemas.microsoft.com/office/drawing/2014/main" id="{A8680C77-FE98-1BBE-8D10-8C29381414EB}"/>
                    </a:ext>
                  </a:extLst>
                </p14:cNvPr>
                <p14:cNvContentPartPr/>
                <p14:nvPr/>
              </p14:nvContentPartPr>
              <p14:xfrm>
                <a:off x="6696921" y="1119670"/>
                <a:ext cx="248040" cy="245880"/>
              </p14:xfrm>
            </p:contentPart>
          </mc:Choice>
          <mc:Fallback xmlns="">
            <p:pic>
              <p:nvPicPr>
                <p:cNvPr id="16" name="Ink 15">
                  <a:extLst>
                    <a:ext uri="{FF2B5EF4-FFF2-40B4-BE49-F238E27FC236}">
                      <a16:creationId xmlns:a16="http://schemas.microsoft.com/office/drawing/2014/main" id="{A8680C77-FE98-1BBE-8D10-8C29381414EB}"/>
                    </a:ext>
                  </a:extLst>
                </p:cNvPr>
                <p:cNvPicPr/>
                <p:nvPr/>
              </p:nvPicPr>
              <p:blipFill>
                <a:blip r:embed="rId4"/>
                <a:stretch>
                  <a:fillRect/>
                </a:stretch>
              </p:blipFill>
              <p:spPr>
                <a:xfrm>
                  <a:off x="6687921" y="1111030"/>
                  <a:ext cx="265680" cy="2635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7" name="Ink 16">
                  <a:extLst>
                    <a:ext uri="{FF2B5EF4-FFF2-40B4-BE49-F238E27FC236}">
                      <a16:creationId xmlns:a16="http://schemas.microsoft.com/office/drawing/2014/main" id="{9BD30DE4-1099-1716-AFF4-DBB4B8746EA0}"/>
                    </a:ext>
                  </a:extLst>
                </p14:cNvPr>
                <p14:cNvContentPartPr/>
                <p14:nvPr/>
              </p14:nvContentPartPr>
              <p14:xfrm>
                <a:off x="6754881" y="1363750"/>
                <a:ext cx="303840" cy="96120"/>
              </p14:xfrm>
            </p:contentPart>
          </mc:Choice>
          <mc:Fallback xmlns="">
            <p:pic>
              <p:nvPicPr>
                <p:cNvPr id="17" name="Ink 16">
                  <a:extLst>
                    <a:ext uri="{FF2B5EF4-FFF2-40B4-BE49-F238E27FC236}">
                      <a16:creationId xmlns:a16="http://schemas.microsoft.com/office/drawing/2014/main" id="{9BD30DE4-1099-1716-AFF4-DBB4B8746EA0}"/>
                    </a:ext>
                  </a:extLst>
                </p:cNvPr>
                <p:cNvPicPr/>
                <p:nvPr/>
              </p:nvPicPr>
              <p:blipFill>
                <a:blip r:embed="rId6"/>
                <a:stretch>
                  <a:fillRect/>
                </a:stretch>
              </p:blipFill>
              <p:spPr>
                <a:xfrm>
                  <a:off x="6745881" y="1354750"/>
                  <a:ext cx="321480" cy="1137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8" name="Ink 17">
                  <a:extLst>
                    <a:ext uri="{FF2B5EF4-FFF2-40B4-BE49-F238E27FC236}">
                      <a16:creationId xmlns:a16="http://schemas.microsoft.com/office/drawing/2014/main" id="{C8B2D0CD-B971-D8CB-9EA8-89B23B217AC8}"/>
                    </a:ext>
                  </a:extLst>
                </p14:cNvPr>
                <p14:cNvContentPartPr/>
                <p14:nvPr/>
              </p14:nvContentPartPr>
              <p14:xfrm>
                <a:off x="7395321" y="1157470"/>
                <a:ext cx="129600" cy="214200"/>
              </p14:xfrm>
            </p:contentPart>
          </mc:Choice>
          <mc:Fallback xmlns="">
            <p:pic>
              <p:nvPicPr>
                <p:cNvPr id="18" name="Ink 17">
                  <a:extLst>
                    <a:ext uri="{FF2B5EF4-FFF2-40B4-BE49-F238E27FC236}">
                      <a16:creationId xmlns:a16="http://schemas.microsoft.com/office/drawing/2014/main" id="{C8B2D0CD-B971-D8CB-9EA8-89B23B217AC8}"/>
                    </a:ext>
                  </a:extLst>
                </p:cNvPr>
                <p:cNvPicPr/>
                <p:nvPr/>
              </p:nvPicPr>
              <p:blipFill>
                <a:blip r:embed="rId8"/>
                <a:stretch>
                  <a:fillRect/>
                </a:stretch>
              </p:blipFill>
              <p:spPr>
                <a:xfrm>
                  <a:off x="7386681" y="1148470"/>
                  <a:ext cx="147240" cy="23184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9" name="Ink 18">
                  <a:extLst>
                    <a:ext uri="{FF2B5EF4-FFF2-40B4-BE49-F238E27FC236}">
                      <a16:creationId xmlns:a16="http://schemas.microsoft.com/office/drawing/2014/main" id="{75D78C6B-3D7F-9255-DF54-9D0A404544C7}"/>
                    </a:ext>
                  </a:extLst>
                </p14:cNvPr>
                <p14:cNvContentPartPr/>
                <p14:nvPr/>
              </p14:nvContentPartPr>
              <p14:xfrm>
                <a:off x="7247361" y="978550"/>
                <a:ext cx="360" cy="360"/>
              </p14:xfrm>
            </p:contentPart>
          </mc:Choice>
          <mc:Fallback xmlns="">
            <p:pic>
              <p:nvPicPr>
                <p:cNvPr id="19" name="Ink 18">
                  <a:extLst>
                    <a:ext uri="{FF2B5EF4-FFF2-40B4-BE49-F238E27FC236}">
                      <a16:creationId xmlns:a16="http://schemas.microsoft.com/office/drawing/2014/main" id="{75D78C6B-3D7F-9255-DF54-9D0A404544C7}"/>
                    </a:ext>
                  </a:extLst>
                </p:cNvPr>
                <p:cNvPicPr/>
                <p:nvPr/>
              </p:nvPicPr>
              <p:blipFill>
                <a:blip r:embed="rId10"/>
                <a:stretch>
                  <a:fillRect/>
                </a:stretch>
              </p:blipFill>
              <p:spPr>
                <a:xfrm>
                  <a:off x="7238721" y="96991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20" name="Ink 19">
                  <a:extLst>
                    <a:ext uri="{FF2B5EF4-FFF2-40B4-BE49-F238E27FC236}">
                      <a16:creationId xmlns:a16="http://schemas.microsoft.com/office/drawing/2014/main" id="{B8675E61-63DF-C317-F108-BFE1945ED983}"/>
                    </a:ext>
                  </a:extLst>
                </p14:cNvPr>
                <p14:cNvContentPartPr/>
                <p14:nvPr/>
              </p14:nvContentPartPr>
              <p14:xfrm>
                <a:off x="7529961" y="1113550"/>
                <a:ext cx="284040" cy="178920"/>
              </p14:xfrm>
            </p:contentPart>
          </mc:Choice>
          <mc:Fallback xmlns="">
            <p:pic>
              <p:nvPicPr>
                <p:cNvPr id="20" name="Ink 19">
                  <a:extLst>
                    <a:ext uri="{FF2B5EF4-FFF2-40B4-BE49-F238E27FC236}">
                      <a16:creationId xmlns:a16="http://schemas.microsoft.com/office/drawing/2014/main" id="{B8675E61-63DF-C317-F108-BFE1945ED983}"/>
                    </a:ext>
                  </a:extLst>
                </p:cNvPr>
                <p:cNvPicPr/>
                <p:nvPr/>
              </p:nvPicPr>
              <p:blipFill>
                <a:blip r:embed="rId12"/>
                <a:stretch>
                  <a:fillRect/>
                </a:stretch>
              </p:blipFill>
              <p:spPr>
                <a:xfrm>
                  <a:off x="7521321" y="1104910"/>
                  <a:ext cx="301680" cy="19656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21" name="Ink 20">
                  <a:extLst>
                    <a:ext uri="{FF2B5EF4-FFF2-40B4-BE49-F238E27FC236}">
                      <a16:creationId xmlns:a16="http://schemas.microsoft.com/office/drawing/2014/main" id="{DE677440-3B6C-8FCA-C022-2F401F3B1A99}"/>
                    </a:ext>
                  </a:extLst>
                </p14:cNvPr>
                <p14:cNvContentPartPr/>
                <p14:nvPr/>
              </p14:nvContentPartPr>
              <p14:xfrm>
                <a:off x="7806081" y="1026070"/>
                <a:ext cx="181440" cy="217440"/>
              </p14:xfrm>
            </p:contentPart>
          </mc:Choice>
          <mc:Fallback xmlns="">
            <p:pic>
              <p:nvPicPr>
                <p:cNvPr id="21" name="Ink 20">
                  <a:extLst>
                    <a:ext uri="{FF2B5EF4-FFF2-40B4-BE49-F238E27FC236}">
                      <a16:creationId xmlns:a16="http://schemas.microsoft.com/office/drawing/2014/main" id="{DE677440-3B6C-8FCA-C022-2F401F3B1A99}"/>
                    </a:ext>
                  </a:extLst>
                </p:cNvPr>
                <p:cNvPicPr/>
                <p:nvPr/>
              </p:nvPicPr>
              <p:blipFill>
                <a:blip r:embed="rId14"/>
                <a:stretch>
                  <a:fillRect/>
                </a:stretch>
              </p:blipFill>
              <p:spPr>
                <a:xfrm>
                  <a:off x="7797081" y="1017430"/>
                  <a:ext cx="199080" cy="23508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22" name="Ink 21">
                  <a:extLst>
                    <a:ext uri="{FF2B5EF4-FFF2-40B4-BE49-F238E27FC236}">
                      <a16:creationId xmlns:a16="http://schemas.microsoft.com/office/drawing/2014/main" id="{6D985F35-1C80-00FF-68BF-09C5485C48B9}"/>
                    </a:ext>
                  </a:extLst>
                </p14:cNvPr>
                <p14:cNvContentPartPr/>
                <p14:nvPr/>
              </p14:nvContentPartPr>
              <p14:xfrm>
                <a:off x="7851081" y="851830"/>
                <a:ext cx="934560" cy="357120"/>
              </p14:xfrm>
            </p:contentPart>
          </mc:Choice>
          <mc:Fallback xmlns="">
            <p:pic>
              <p:nvPicPr>
                <p:cNvPr id="22" name="Ink 21">
                  <a:extLst>
                    <a:ext uri="{FF2B5EF4-FFF2-40B4-BE49-F238E27FC236}">
                      <a16:creationId xmlns:a16="http://schemas.microsoft.com/office/drawing/2014/main" id="{6D985F35-1C80-00FF-68BF-09C5485C48B9}"/>
                    </a:ext>
                  </a:extLst>
                </p:cNvPr>
                <p:cNvPicPr/>
                <p:nvPr/>
              </p:nvPicPr>
              <p:blipFill>
                <a:blip r:embed="rId16"/>
                <a:stretch>
                  <a:fillRect/>
                </a:stretch>
              </p:blipFill>
              <p:spPr>
                <a:xfrm>
                  <a:off x="7842081" y="843190"/>
                  <a:ext cx="952200" cy="37476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23" name="Ink 22">
                  <a:extLst>
                    <a:ext uri="{FF2B5EF4-FFF2-40B4-BE49-F238E27FC236}">
                      <a16:creationId xmlns:a16="http://schemas.microsoft.com/office/drawing/2014/main" id="{40CDE2D4-A966-A77D-E17B-11B2F9F332D1}"/>
                    </a:ext>
                  </a:extLst>
                </p14:cNvPr>
                <p14:cNvContentPartPr/>
                <p14:nvPr/>
              </p14:nvContentPartPr>
              <p14:xfrm>
                <a:off x="8844681" y="793150"/>
                <a:ext cx="135720" cy="244800"/>
              </p14:xfrm>
            </p:contentPart>
          </mc:Choice>
          <mc:Fallback xmlns="">
            <p:pic>
              <p:nvPicPr>
                <p:cNvPr id="23" name="Ink 22">
                  <a:extLst>
                    <a:ext uri="{FF2B5EF4-FFF2-40B4-BE49-F238E27FC236}">
                      <a16:creationId xmlns:a16="http://schemas.microsoft.com/office/drawing/2014/main" id="{40CDE2D4-A966-A77D-E17B-11B2F9F332D1}"/>
                    </a:ext>
                  </a:extLst>
                </p:cNvPr>
                <p:cNvPicPr/>
                <p:nvPr/>
              </p:nvPicPr>
              <p:blipFill>
                <a:blip r:embed="rId18"/>
                <a:stretch>
                  <a:fillRect/>
                </a:stretch>
              </p:blipFill>
              <p:spPr>
                <a:xfrm>
                  <a:off x="8835681" y="784510"/>
                  <a:ext cx="153360" cy="26244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4" name="Ink 23">
                  <a:extLst>
                    <a:ext uri="{FF2B5EF4-FFF2-40B4-BE49-F238E27FC236}">
                      <a16:creationId xmlns:a16="http://schemas.microsoft.com/office/drawing/2014/main" id="{6FBC9B95-C11F-EF52-1565-B727F1FF2481}"/>
                    </a:ext>
                  </a:extLst>
                </p14:cNvPr>
                <p14:cNvContentPartPr/>
                <p14:nvPr/>
              </p14:nvContentPartPr>
              <p14:xfrm>
                <a:off x="8758281" y="866590"/>
                <a:ext cx="206640" cy="62280"/>
              </p14:xfrm>
            </p:contentPart>
          </mc:Choice>
          <mc:Fallback xmlns="">
            <p:pic>
              <p:nvPicPr>
                <p:cNvPr id="24" name="Ink 23">
                  <a:extLst>
                    <a:ext uri="{FF2B5EF4-FFF2-40B4-BE49-F238E27FC236}">
                      <a16:creationId xmlns:a16="http://schemas.microsoft.com/office/drawing/2014/main" id="{6FBC9B95-C11F-EF52-1565-B727F1FF2481}"/>
                    </a:ext>
                  </a:extLst>
                </p:cNvPr>
                <p:cNvPicPr/>
                <p:nvPr/>
              </p:nvPicPr>
              <p:blipFill>
                <a:blip r:embed="rId20"/>
                <a:stretch>
                  <a:fillRect/>
                </a:stretch>
              </p:blipFill>
              <p:spPr>
                <a:xfrm>
                  <a:off x="8749641" y="857950"/>
                  <a:ext cx="224280" cy="79920"/>
                </a:xfrm>
                <a:prstGeom prst="rect">
                  <a:avLst/>
                </a:prstGeom>
              </p:spPr>
            </p:pic>
          </mc:Fallback>
        </mc:AlternateContent>
      </p:grpSp>
      <p:grpSp>
        <p:nvGrpSpPr>
          <p:cNvPr id="27" name="Group 26">
            <a:extLst>
              <a:ext uri="{FF2B5EF4-FFF2-40B4-BE49-F238E27FC236}">
                <a16:creationId xmlns:a16="http://schemas.microsoft.com/office/drawing/2014/main" id="{735A5DEF-F04B-8FDF-A7ED-B81DEFA1217C}"/>
              </a:ext>
            </a:extLst>
          </p:cNvPr>
          <p:cNvGrpSpPr/>
          <p:nvPr/>
        </p:nvGrpSpPr>
        <p:grpSpPr>
          <a:xfrm>
            <a:off x="2666721" y="894310"/>
            <a:ext cx="3237480" cy="1136520"/>
            <a:chOff x="2666721" y="894310"/>
            <a:chExt cx="3237480" cy="1136520"/>
          </a:xfrm>
        </p:grpSpPr>
        <mc:AlternateContent xmlns:mc="http://schemas.openxmlformats.org/markup-compatibility/2006" xmlns:p14="http://schemas.microsoft.com/office/powerpoint/2010/main">
          <mc:Choice Requires="p14">
            <p:contentPart p14:bwMode="auto" r:id="rId21">
              <p14:nvContentPartPr>
                <p14:cNvPr id="5" name="Ink 4">
                  <a:extLst>
                    <a:ext uri="{FF2B5EF4-FFF2-40B4-BE49-F238E27FC236}">
                      <a16:creationId xmlns:a16="http://schemas.microsoft.com/office/drawing/2014/main" id="{6758EA05-0DE7-2715-6316-7B81B9310538}"/>
                    </a:ext>
                  </a:extLst>
                </p14:cNvPr>
                <p14:cNvContentPartPr/>
                <p14:nvPr/>
              </p14:nvContentPartPr>
              <p14:xfrm>
                <a:off x="5586321" y="1073950"/>
                <a:ext cx="155160" cy="290880"/>
              </p14:xfrm>
            </p:contentPart>
          </mc:Choice>
          <mc:Fallback xmlns="">
            <p:pic>
              <p:nvPicPr>
                <p:cNvPr id="5" name="Ink 4">
                  <a:extLst>
                    <a:ext uri="{FF2B5EF4-FFF2-40B4-BE49-F238E27FC236}">
                      <a16:creationId xmlns:a16="http://schemas.microsoft.com/office/drawing/2014/main" id="{6758EA05-0DE7-2715-6316-7B81B9310538}"/>
                    </a:ext>
                  </a:extLst>
                </p:cNvPr>
                <p:cNvPicPr/>
                <p:nvPr/>
              </p:nvPicPr>
              <p:blipFill>
                <a:blip r:embed="rId22"/>
                <a:stretch>
                  <a:fillRect/>
                </a:stretch>
              </p:blipFill>
              <p:spPr>
                <a:xfrm>
                  <a:off x="5577321" y="1064950"/>
                  <a:ext cx="172800" cy="30852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6" name="Ink 5">
                  <a:extLst>
                    <a:ext uri="{FF2B5EF4-FFF2-40B4-BE49-F238E27FC236}">
                      <a16:creationId xmlns:a16="http://schemas.microsoft.com/office/drawing/2014/main" id="{4E810404-A5EA-2CBA-F3F1-1F3B5AD9E67B}"/>
                    </a:ext>
                  </a:extLst>
                </p14:cNvPr>
                <p14:cNvContentPartPr/>
                <p14:nvPr/>
              </p14:nvContentPartPr>
              <p14:xfrm>
                <a:off x="5378241" y="1116430"/>
                <a:ext cx="147240" cy="398520"/>
              </p14:xfrm>
            </p:contentPart>
          </mc:Choice>
          <mc:Fallback xmlns="">
            <p:pic>
              <p:nvPicPr>
                <p:cNvPr id="6" name="Ink 5">
                  <a:extLst>
                    <a:ext uri="{FF2B5EF4-FFF2-40B4-BE49-F238E27FC236}">
                      <a16:creationId xmlns:a16="http://schemas.microsoft.com/office/drawing/2014/main" id="{4E810404-A5EA-2CBA-F3F1-1F3B5AD9E67B}"/>
                    </a:ext>
                  </a:extLst>
                </p:cNvPr>
                <p:cNvPicPr/>
                <p:nvPr/>
              </p:nvPicPr>
              <p:blipFill>
                <a:blip r:embed="rId24"/>
                <a:stretch>
                  <a:fillRect/>
                </a:stretch>
              </p:blipFill>
              <p:spPr>
                <a:xfrm>
                  <a:off x="5369241" y="1107430"/>
                  <a:ext cx="164880" cy="41616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7" name="Ink 6">
                  <a:extLst>
                    <a:ext uri="{FF2B5EF4-FFF2-40B4-BE49-F238E27FC236}">
                      <a16:creationId xmlns:a16="http://schemas.microsoft.com/office/drawing/2014/main" id="{433762FD-9897-7796-2709-C160596C6DB8}"/>
                    </a:ext>
                  </a:extLst>
                </p14:cNvPr>
                <p14:cNvContentPartPr/>
                <p14:nvPr/>
              </p14:nvContentPartPr>
              <p14:xfrm>
                <a:off x="4887201" y="1257190"/>
                <a:ext cx="435600" cy="316440"/>
              </p14:xfrm>
            </p:contentPart>
          </mc:Choice>
          <mc:Fallback xmlns="">
            <p:pic>
              <p:nvPicPr>
                <p:cNvPr id="7" name="Ink 6">
                  <a:extLst>
                    <a:ext uri="{FF2B5EF4-FFF2-40B4-BE49-F238E27FC236}">
                      <a16:creationId xmlns:a16="http://schemas.microsoft.com/office/drawing/2014/main" id="{433762FD-9897-7796-2709-C160596C6DB8}"/>
                    </a:ext>
                  </a:extLst>
                </p:cNvPr>
                <p:cNvPicPr/>
                <p:nvPr/>
              </p:nvPicPr>
              <p:blipFill>
                <a:blip r:embed="rId26"/>
                <a:stretch>
                  <a:fillRect/>
                </a:stretch>
              </p:blipFill>
              <p:spPr>
                <a:xfrm>
                  <a:off x="4878201" y="1248550"/>
                  <a:ext cx="453240" cy="33408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8" name="Ink 7">
                  <a:extLst>
                    <a:ext uri="{FF2B5EF4-FFF2-40B4-BE49-F238E27FC236}">
                      <a16:creationId xmlns:a16="http://schemas.microsoft.com/office/drawing/2014/main" id="{51D74AFF-71F5-7DF0-8408-B408E4C86B5E}"/>
                    </a:ext>
                  </a:extLst>
                </p14:cNvPr>
                <p14:cNvContentPartPr/>
                <p14:nvPr/>
              </p14:nvContentPartPr>
              <p14:xfrm>
                <a:off x="4513881" y="1361230"/>
                <a:ext cx="341280" cy="285120"/>
              </p14:xfrm>
            </p:contentPart>
          </mc:Choice>
          <mc:Fallback xmlns="">
            <p:pic>
              <p:nvPicPr>
                <p:cNvPr id="8" name="Ink 7">
                  <a:extLst>
                    <a:ext uri="{FF2B5EF4-FFF2-40B4-BE49-F238E27FC236}">
                      <a16:creationId xmlns:a16="http://schemas.microsoft.com/office/drawing/2014/main" id="{51D74AFF-71F5-7DF0-8408-B408E4C86B5E}"/>
                    </a:ext>
                  </a:extLst>
                </p:cNvPr>
                <p:cNvPicPr/>
                <p:nvPr/>
              </p:nvPicPr>
              <p:blipFill>
                <a:blip r:embed="rId28"/>
                <a:stretch>
                  <a:fillRect/>
                </a:stretch>
              </p:blipFill>
              <p:spPr>
                <a:xfrm>
                  <a:off x="4504881" y="1352230"/>
                  <a:ext cx="358920" cy="30276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9" name="Ink 8">
                  <a:extLst>
                    <a:ext uri="{FF2B5EF4-FFF2-40B4-BE49-F238E27FC236}">
                      <a16:creationId xmlns:a16="http://schemas.microsoft.com/office/drawing/2014/main" id="{3A07F183-DF61-3BE8-34B7-17450B4E59FE}"/>
                    </a:ext>
                  </a:extLst>
                </p14:cNvPr>
                <p14:cNvContentPartPr/>
                <p14:nvPr/>
              </p14:nvContentPartPr>
              <p14:xfrm>
                <a:off x="4328841" y="1286350"/>
                <a:ext cx="44280" cy="322920"/>
              </p14:xfrm>
            </p:contentPart>
          </mc:Choice>
          <mc:Fallback xmlns="">
            <p:pic>
              <p:nvPicPr>
                <p:cNvPr id="9" name="Ink 8">
                  <a:extLst>
                    <a:ext uri="{FF2B5EF4-FFF2-40B4-BE49-F238E27FC236}">
                      <a16:creationId xmlns:a16="http://schemas.microsoft.com/office/drawing/2014/main" id="{3A07F183-DF61-3BE8-34B7-17450B4E59FE}"/>
                    </a:ext>
                  </a:extLst>
                </p:cNvPr>
                <p:cNvPicPr/>
                <p:nvPr/>
              </p:nvPicPr>
              <p:blipFill>
                <a:blip r:embed="rId30"/>
                <a:stretch>
                  <a:fillRect/>
                </a:stretch>
              </p:blipFill>
              <p:spPr>
                <a:xfrm>
                  <a:off x="4319841" y="1277710"/>
                  <a:ext cx="61920" cy="34056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10" name="Ink 9">
                  <a:extLst>
                    <a:ext uri="{FF2B5EF4-FFF2-40B4-BE49-F238E27FC236}">
                      <a16:creationId xmlns:a16="http://schemas.microsoft.com/office/drawing/2014/main" id="{69BD6C4F-4753-733E-CA49-F846726968D1}"/>
                    </a:ext>
                  </a:extLst>
                </p14:cNvPr>
                <p14:cNvContentPartPr/>
                <p14:nvPr/>
              </p14:nvContentPartPr>
              <p14:xfrm>
                <a:off x="3567081" y="1253950"/>
                <a:ext cx="721440" cy="417600"/>
              </p14:xfrm>
            </p:contentPart>
          </mc:Choice>
          <mc:Fallback xmlns="">
            <p:pic>
              <p:nvPicPr>
                <p:cNvPr id="10" name="Ink 9">
                  <a:extLst>
                    <a:ext uri="{FF2B5EF4-FFF2-40B4-BE49-F238E27FC236}">
                      <a16:creationId xmlns:a16="http://schemas.microsoft.com/office/drawing/2014/main" id="{69BD6C4F-4753-733E-CA49-F846726968D1}"/>
                    </a:ext>
                  </a:extLst>
                </p:cNvPr>
                <p:cNvPicPr/>
                <p:nvPr/>
              </p:nvPicPr>
              <p:blipFill>
                <a:blip r:embed="rId32"/>
                <a:stretch>
                  <a:fillRect/>
                </a:stretch>
              </p:blipFill>
              <p:spPr>
                <a:xfrm>
                  <a:off x="3558081" y="1244950"/>
                  <a:ext cx="739080" cy="435240"/>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11" name="Ink 10">
                  <a:extLst>
                    <a:ext uri="{FF2B5EF4-FFF2-40B4-BE49-F238E27FC236}">
                      <a16:creationId xmlns:a16="http://schemas.microsoft.com/office/drawing/2014/main" id="{1D7FB34B-F8CB-4442-145E-9837AEC75F68}"/>
                    </a:ext>
                  </a:extLst>
                </p14:cNvPr>
                <p14:cNvContentPartPr/>
                <p14:nvPr/>
              </p14:nvContentPartPr>
              <p14:xfrm>
                <a:off x="3530721" y="1283110"/>
                <a:ext cx="294840" cy="458280"/>
              </p14:xfrm>
            </p:contentPart>
          </mc:Choice>
          <mc:Fallback xmlns="">
            <p:pic>
              <p:nvPicPr>
                <p:cNvPr id="11" name="Ink 10">
                  <a:extLst>
                    <a:ext uri="{FF2B5EF4-FFF2-40B4-BE49-F238E27FC236}">
                      <a16:creationId xmlns:a16="http://schemas.microsoft.com/office/drawing/2014/main" id="{1D7FB34B-F8CB-4442-145E-9837AEC75F68}"/>
                    </a:ext>
                  </a:extLst>
                </p:cNvPr>
                <p:cNvPicPr/>
                <p:nvPr/>
              </p:nvPicPr>
              <p:blipFill>
                <a:blip r:embed="rId34"/>
                <a:stretch>
                  <a:fillRect/>
                </a:stretch>
              </p:blipFill>
              <p:spPr>
                <a:xfrm>
                  <a:off x="3521721" y="1274470"/>
                  <a:ext cx="312480" cy="47592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12" name="Ink 11">
                  <a:extLst>
                    <a:ext uri="{FF2B5EF4-FFF2-40B4-BE49-F238E27FC236}">
                      <a16:creationId xmlns:a16="http://schemas.microsoft.com/office/drawing/2014/main" id="{0AE2F935-8721-8048-4AEE-D086C43F1340}"/>
                    </a:ext>
                  </a:extLst>
                </p14:cNvPr>
                <p14:cNvContentPartPr/>
                <p14:nvPr/>
              </p14:nvContentPartPr>
              <p14:xfrm>
                <a:off x="2999001" y="1527550"/>
                <a:ext cx="420120" cy="273960"/>
              </p14:xfrm>
            </p:contentPart>
          </mc:Choice>
          <mc:Fallback xmlns="">
            <p:pic>
              <p:nvPicPr>
                <p:cNvPr id="12" name="Ink 11">
                  <a:extLst>
                    <a:ext uri="{FF2B5EF4-FFF2-40B4-BE49-F238E27FC236}">
                      <a16:creationId xmlns:a16="http://schemas.microsoft.com/office/drawing/2014/main" id="{0AE2F935-8721-8048-4AEE-D086C43F1340}"/>
                    </a:ext>
                  </a:extLst>
                </p:cNvPr>
                <p:cNvPicPr/>
                <p:nvPr/>
              </p:nvPicPr>
              <p:blipFill>
                <a:blip r:embed="rId36"/>
                <a:stretch>
                  <a:fillRect/>
                </a:stretch>
              </p:blipFill>
              <p:spPr>
                <a:xfrm>
                  <a:off x="2990001" y="1518550"/>
                  <a:ext cx="437760" cy="2916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13" name="Ink 12">
                  <a:extLst>
                    <a:ext uri="{FF2B5EF4-FFF2-40B4-BE49-F238E27FC236}">
                      <a16:creationId xmlns:a16="http://schemas.microsoft.com/office/drawing/2014/main" id="{75FE31E7-5EA3-D387-297F-CCABD2F32636}"/>
                    </a:ext>
                  </a:extLst>
                </p14:cNvPr>
                <p14:cNvContentPartPr/>
                <p14:nvPr/>
              </p14:nvContentPartPr>
              <p14:xfrm>
                <a:off x="3189441" y="1909870"/>
                <a:ext cx="181080" cy="120960"/>
              </p14:xfrm>
            </p:contentPart>
          </mc:Choice>
          <mc:Fallback xmlns="">
            <p:pic>
              <p:nvPicPr>
                <p:cNvPr id="13" name="Ink 12">
                  <a:extLst>
                    <a:ext uri="{FF2B5EF4-FFF2-40B4-BE49-F238E27FC236}">
                      <a16:creationId xmlns:a16="http://schemas.microsoft.com/office/drawing/2014/main" id="{75FE31E7-5EA3-D387-297F-CCABD2F32636}"/>
                    </a:ext>
                  </a:extLst>
                </p:cNvPr>
                <p:cNvPicPr/>
                <p:nvPr/>
              </p:nvPicPr>
              <p:blipFill>
                <a:blip r:embed="rId38"/>
                <a:stretch>
                  <a:fillRect/>
                </a:stretch>
              </p:blipFill>
              <p:spPr>
                <a:xfrm>
                  <a:off x="3180801" y="1901230"/>
                  <a:ext cx="198720" cy="1386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14" name="Ink 13">
                  <a:extLst>
                    <a:ext uri="{FF2B5EF4-FFF2-40B4-BE49-F238E27FC236}">
                      <a16:creationId xmlns:a16="http://schemas.microsoft.com/office/drawing/2014/main" id="{448A4CD7-11B5-F258-6EEA-49C0D9004A7A}"/>
                    </a:ext>
                  </a:extLst>
                </p14:cNvPr>
                <p14:cNvContentPartPr/>
                <p14:nvPr/>
              </p14:nvContentPartPr>
              <p14:xfrm>
                <a:off x="2666721" y="1400110"/>
                <a:ext cx="495000" cy="177120"/>
              </p14:xfrm>
            </p:contentPart>
          </mc:Choice>
          <mc:Fallback xmlns="">
            <p:pic>
              <p:nvPicPr>
                <p:cNvPr id="14" name="Ink 13">
                  <a:extLst>
                    <a:ext uri="{FF2B5EF4-FFF2-40B4-BE49-F238E27FC236}">
                      <a16:creationId xmlns:a16="http://schemas.microsoft.com/office/drawing/2014/main" id="{448A4CD7-11B5-F258-6EEA-49C0D9004A7A}"/>
                    </a:ext>
                  </a:extLst>
                </p:cNvPr>
                <p:cNvPicPr/>
                <p:nvPr/>
              </p:nvPicPr>
              <p:blipFill>
                <a:blip r:embed="rId40"/>
                <a:stretch>
                  <a:fillRect/>
                </a:stretch>
              </p:blipFill>
              <p:spPr>
                <a:xfrm>
                  <a:off x="2658081" y="1391110"/>
                  <a:ext cx="512640" cy="19476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26" name="Ink 25">
                  <a:extLst>
                    <a:ext uri="{FF2B5EF4-FFF2-40B4-BE49-F238E27FC236}">
                      <a16:creationId xmlns:a16="http://schemas.microsoft.com/office/drawing/2014/main" id="{76B5A28A-2070-2806-7319-D67EE15355D3}"/>
                    </a:ext>
                  </a:extLst>
                </p14:cNvPr>
                <p14:cNvContentPartPr/>
                <p14:nvPr/>
              </p14:nvContentPartPr>
              <p14:xfrm>
                <a:off x="4439361" y="894310"/>
                <a:ext cx="1464840" cy="1001520"/>
              </p14:xfrm>
            </p:contentPart>
          </mc:Choice>
          <mc:Fallback xmlns="">
            <p:pic>
              <p:nvPicPr>
                <p:cNvPr id="26" name="Ink 25">
                  <a:extLst>
                    <a:ext uri="{FF2B5EF4-FFF2-40B4-BE49-F238E27FC236}">
                      <a16:creationId xmlns:a16="http://schemas.microsoft.com/office/drawing/2014/main" id="{76B5A28A-2070-2806-7319-D67EE15355D3}"/>
                    </a:ext>
                  </a:extLst>
                </p:cNvPr>
                <p:cNvPicPr/>
                <p:nvPr/>
              </p:nvPicPr>
              <p:blipFill>
                <a:blip r:embed="rId42"/>
                <a:stretch>
                  <a:fillRect/>
                </a:stretch>
              </p:blipFill>
              <p:spPr>
                <a:xfrm>
                  <a:off x="4430361" y="885310"/>
                  <a:ext cx="1482480" cy="1019160"/>
                </a:xfrm>
                <a:prstGeom prst="rect">
                  <a:avLst/>
                </a:prstGeom>
              </p:spPr>
            </p:pic>
          </mc:Fallback>
        </mc:AlternateContent>
      </p:grpSp>
      <p:grpSp>
        <p:nvGrpSpPr>
          <p:cNvPr id="43" name="Group 42">
            <a:extLst>
              <a:ext uri="{FF2B5EF4-FFF2-40B4-BE49-F238E27FC236}">
                <a16:creationId xmlns:a16="http://schemas.microsoft.com/office/drawing/2014/main" id="{0294DEA7-562D-34BA-E6BB-65D1BAFFF77E}"/>
              </a:ext>
            </a:extLst>
          </p:cNvPr>
          <p:cNvGrpSpPr/>
          <p:nvPr/>
        </p:nvGrpSpPr>
        <p:grpSpPr>
          <a:xfrm>
            <a:off x="4993401" y="1869190"/>
            <a:ext cx="2500920" cy="1271520"/>
            <a:chOff x="4993401" y="1869190"/>
            <a:chExt cx="2500920" cy="1271520"/>
          </a:xfrm>
        </p:grpSpPr>
        <mc:AlternateContent xmlns:mc="http://schemas.openxmlformats.org/markup-compatibility/2006" xmlns:p14="http://schemas.microsoft.com/office/powerpoint/2010/main">
          <mc:Choice Requires="p14">
            <p:contentPart p14:bwMode="auto" r:id="rId43">
              <p14:nvContentPartPr>
                <p14:cNvPr id="28" name="Ink 27">
                  <a:extLst>
                    <a:ext uri="{FF2B5EF4-FFF2-40B4-BE49-F238E27FC236}">
                      <a16:creationId xmlns:a16="http://schemas.microsoft.com/office/drawing/2014/main" id="{0F9F9507-27CB-8621-3A38-28ABD92A58BC}"/>
                    </a:ext>
                  </a:extLst>
                </p14:cNvPr>
                <p14:cNvContentPartPr/>
                <p14:nvPr/>
              </p14:nvContentPartPr>
              <p14:xfrm>
                <a:off x="6986001" y="1869190"/>
                <a:ext cx="439920" cy="231840"/>
              </p14:xfrm>
            </p:contentPart>
          </mc:Choice>
          <mc:Fallback xmlns="">
            <p:pic>
              <p:nvPicPr>
                <p:cNvPr id="28" name="Ink 27">
                  <a:extLst>
                    <a:ext uri="{FF2B5EF4-FFF2-40B4-BE49-F238E27FC236}">
                      <a16:creationId xmlns:a16="http://schemas.microsoft.com/office/drawing/2014/main" id="{0F9F9507-27CB-8621-3A38-28ABD92A58BC}"/>
                    </a:ext>
                  </a:extLst>
                </p:cNvPr>
                <p:cNvPicPr/>
                <p:nvPr/>
              </p:nvPicPr>
              <p:blipFill>
                <a:blip r:embed="rId44"/>
                <a:stretch>
                  <a:fillRect/>
                </a:stretch>
              </p:blipFill>
              <p:spPr>
                <a:xfrm>
                  <a:off x="6977361" y="1860550"/>
                  <a:ext cx="457560" cy="24948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29" name="Ink 28">
                  <a:extLst>
                    <a:ext uri="{FF2B5EF4-FFF2-40B4-BE49-F238E27FC236}">
                      <a16:creationId xmlns:a16="http://schemas.microsoft.com/office/drawing/2014/main" id="{7C98BC0F-C3C0-7A7E-962F-306711379316}"/>
                    </a:ext>
                  </a:extLst>
                </p14:cNvPr>
                <p14:cNvContentPartPr/>
                <p14:nvPr/>
              </p14:nvContentPartPr>
              <p14:xfrm>
                <a:off x="7447521" y="2180230"/>
                <a:ext cx="46800" cy="2880"/>
              </p14:xfrm>
            </p:contentPart>
          </mc:Choice>
          <mc:Fallback xmlns="">
            <p:pic>
              <p:nvPicPr>
                <p:cNvPr id="29" name="Ink 28">
                  <a:extLst>
                    <a:ext uri="{FF2B5EF4-FFF2-40B4-BE49-F238E27FC236}">
                      <a16:creationId xmlns:a16="http://schemas.microsoft.com/office/drawing/2014/main" id="{7C98BC0F-C3C0-7A7E-962F-306711379316}"/>
                    </a:ext>
                  </a:extLst>
                </p:cNvPr>
                <p:cNvPicPr/>
                <p:nvPr/>
              </p:nvPicPr>
              <p:blipFill>
                <a:blip r:embed="rId46"/>
                <a:stretch>
                  <a:fillRect/>
                </a:stretch>
              </p:blipFill>
              <p:spPr>
                <a:xfrm>
                  <a:off x="7438521" y="2171230"/>
                  <a:ext cx="64440" cy="20520"/>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30" name="Ink 29">
                  <a:extLst>
                    <a:ext uri="{FF2B5EF4-FFF2-40B4-BE49-F238E27FC236}">
                      <a16:creationId xmlns:a16="http://schemas.microsoft.com/office/drawing/2014/main" id="{A99CCA99-13E6-D302-B346-B699C738D2B3}"/>
                    </a:ext>
                  </a:extLst>
                </p14:cNvPr>
                <p14:cNvContentPartPr/>
                <p14:nvPr/>
              </p14:nvContentPartPr>
              <p14:xfrm>
                <a:off x="7155201" y="2197150"/>
                <a:ext cx="212400" cy="45000"/>
              </p14:xfrm>
            </p:contentPart>
          </mc:Choice>
          <mc:Fallback xmlns="">
            <p:pic>
              <p:nvPicPr>
                <p:cNvPr id="30" name="Ink 29">
                  <a:extLst>
                    <a:ext uri="{FF2B5EF4-FFF2-40B4-BE49-F238E27FC236}">
                      <a16:creationId xmlns:a16="http://schemas.microsoft.com/office/drawing/2014/main" id="{A99CCA99-13E6-D302-B346-B699C738D2B3}"/>
                    </a:ext>
                  </a:extLst>
                </p:cNvPr>
                <p:cNvPicPr/>
                <p:nvPr/>
              </p:nvPicPr>
              <p:blipFill>
                <a:blip r:embed="rId48"/>
                <a:stretch>
                  <a:fillRect/>
                </a:stretch>
              </p:blipFill>
              <p:spPr>
                <a:xfrm>
                  <a:off x="7146561" y="2188510"/>
                  <a:ext cx="230040" cy="62640"/>
                </a:xfrm>
                <a:prstGeom prst="rect">
                  <a:avLst/>
                </a:prstGeom>
              </p:spPr>
            </p:pic>
          </mc:Fallback>
        </mc:AlternateContent>
        <mc:AlternateContent xmlns:mc="http://schemas.openxmlformats.org/markup-compatibility/2006" xmlns:p14="http://schemas.microsoft.com/office/powerpoint/2010/main">
          <mc:Choice Requires="p14">
            <p:contentPart p14:bwMode="auto" r:id="rId49">
              <p14:nvContentPartPr>
                <p14:cNvPr id="31" name="Ink 30">
                  <a:extLst>
                    <a:ext uri="{FF2B5EF4-FFF2-40B4-BE49-F238E27FC236}">
                      <a16:creationId xmlns:a16="http://schemas.microsoft.com/office/drawing/2014/main" id="{1F067B35-0ADE-78DC-4848-D33CE5AE73CA}"/>
                    </a:ext>
                  </a:extLst>
                </p14:cNvPr>
                <p14:cNvContentPartPr/>
                <p14:nvPr/>
              </p14:nvContentPartPr>
              <p14:xfrm>
                <a:off x="6858561" y="1955590"/>
                <a:ext cx="343800" cy="365760"/>
              </p14:xfrm>
            </p:contentPart>
          </mc:Choice>
          <mc:Fallback xmlns="">
            <p:pic>
              <p:nvPicPr>
                <p:cNvPr id="31" name="Ink 30">
                  <a:extLst>
                    <a:ext uri="{FF2B5EF4-FFF2-40B4-BE49-F238E27FC236}">
                      <a16:creationId xmlns:a16="http://schemas.microsoft.com/office/drawing/2014/main" id="{1F067B35-0ADE-78DC-4848-D33CE5AE73CA}"/>
                    </a:ext>
                  </a:extLst>
                </p:cNvPr>
                <p:cNvPicPr/>
                <p:nvPr/>
              </p:nvPicPr>
              <p:blipFill>
                <a:blip r:embed="rId50"/>
                <a:stretch>
                  <a:fillRect/>
                </a:stretch>
              </p:blipFill>
              <p:spPr>
                <a:xfrm>
                  <a:off x="6849921" y="1946950"/>
                  <a:ext cx="361440" cy="383400"/>
                </a:xfrm>
                <a:prstGeom prst="rect">
                  <a:avLst/>
                </a:prstGeom>
              </p:spPr>
            </p:pic>
          </mc:Fallback>
        </mc:AlternateContent>
        <mc:AlternateContent xmlns:mc="http://schemas.openxmlformats.org/markup-compatibility/2006" xmlns:p14="http://schemas.microsoft.com/office/powerpoint/2010/main">
          <mc:Choice Requires="p14">
            <p:contentPart p14:bwMode="auto" r:id="rId51">
              <p14:nvContentPartPr>
                <p14:cNvPr id="32" name="Ink 31">
                  <a:extLst>
                    <a:ext uri="{FF2B5EF4-FFF2-40B4-BE49-F238E27FC236}">
                      <a16:creationId xmlns:a16="http://schemas.microsoft.com/office/drawing/2014/main" id="{BE684F90-75BC-2488-8830-319C04BA050C}"/>
                    </a:ext>
                  </a:extLst>
                </p14:cNvPr>
                <p14:cNvContentPartPr/>
                <p14:nvPr/>
              </p14:nvContentPartPr>
              <p14:xfrm>
                <a:off x="6412161" y="1873870"/>
                <a:ext cx="91440" cy="324720"/>
              </p14:xfrm>
            </p:contentPart>
          </mc:Choice>
          <mc:Fallback xmlns="">
            <p:pic>
              <p:nvPicPr>
                <p:cNvPr id="32" name="Ink 31">
                  <a:extLst>
                    <a:ext uri="{FF2B5EF4-FFF2-40B4-BE49-F238E27FC236}">
                      <a16:creationId xmlns:a16="http://schemas.microsoft.com/office/drawing/2014/main" id="{BE684F90-75BC-2488-8830-319C04BA050C}"/>
                    </a:ext>
                  </a:extLst>
                </p:cNvPr>
                <p:cNvPicPr/>
                <p:nvPr/>
              </p:nvPicPr>
              <p:blipFill>
                <a:blip r:embed="rId52"/>
                <a:stretch>
                  <a:fillRect/>
                </a:stretch>
              </p:blipFill>
              <p:spPr>
                <a:xfrm>
                  <a:off x="6403521" y="1865230"/>
                  <a:ext cx="109080" cy="342360"/>
                </a:xfrm>
                <a:prstGeom prst="rect">
                  <a:avLst/>
                </a:prstGeom>
              </p:spPr>
            </p:pic>
          </mc:Fallback>
        </mc:AlternateContent>
        <mc:AlternateContent xmlns:mc="http://schemas.openxmlformats.org/markup-compatibility/2006" xmlns:p14="http://schemas.microsoft.com/office/powerpoint/2010/main">
          <mc:Choice Requires="p14">
            <p:contentPart p14:bwMode="auto" r:id="rId53">
              <p14:nvContentPartPr>
                <p14:cNvPr id="33" name="Ink 32">
                  <a:extLst>
                    <a:ext uri="{FF2B5EF4-FFF2-40B4-BE49-F238E27FC236}">
                      <a16:creationId xmlns:a16="http://schemas.microsoft.com/office/drawing/2014/main" id="{BCA75064-970C-A485-028D-4D1F685A0C0A}"/>
                    </a:ext>
                  </a:extLst>
                </p14:cNvPr>
                <p14:cNvContentPartPr/>
                <p14:nvPr/>
              </p14:nvContentPartPr>
              <p14:xfrm>
                <a:off x="5620161" y="1960630"/>
                <a:ext cx="708120" cy="435960"/>
              </p14:xfrm>
            </p:contentPart>
          </mc:Choice>
          <mc:Fallback xmlns="">
            <p:pic>
              <p:nvPicPr>
                <p:cNvPr id="33" name="Ink 32">
                  <a:extLst>
                    <a:ext uri="{FF2B5EF4-FFF2-40B4-BE49-F238E27FC236}">
                      <a16:creationId xmlns:a16="http://schemas.microsoft.com/office/drawing/2014/main" id="{BCA75064-970C-A485-028D-4D1F685A0C0A}"/>
                    </a:ext>
                  </a:extLst>
                </p:cNvPr>
                <p:cNvPicPr/>
                <p:nvPr/>
              </p:nvPicPr>
              <p:blipFill>
                <a:blip r:embed="rId54"/>
                <a:stretch>
                  <a:fillRect/>
                </a:stretch>
              </p:blipFill>
              <p:spPr>
                <a:xfrm>
                  <a:off x="5611521" y="1951990"/>
                  <a:ext cx="725760" cy="453600"/>
                </a:xfrm>
                <a:prstGeom prst="rect">
                  <a:avLst/>
                </a:prstGeom>
              </p:spPr>
            </p:pic>
          </mc:Fallback>
        </mc:AlternateContent>
        <mc:AlternateContent xmlns:mc="http://schemas.openxmlformats.org/markup-compatibility/2006" xmlns:p14="http://schemas.microsoft.com/office/powerpoint/2010/main">
          <mc:Choice Requires="p14">
            <p:contentPart p14:bwMode="auto" r:id="rId55">
              <p14:nvContentPartPr>
                <p14:cNvPr id="34" name="Ink 33">
                  <a:extLst>
                    <a:ext uri="{FF2B5EF4-FFF2-40B4-BE49-F238E27FC236}">
                      <a16:creationId xmlns:a16="http://schemas.microsoft.com/office/drawing/2014/main" id="{7F8820B5-194F-34B6-4EC6-F0CAF202529E}"/>
                    </a:ext>
                  </a:extLst>
                </p14:cNvPr>
                <p14:cNvContentPartPr/>
                <p14:nvPr/>
              </p14:nvContentPartPr>
              <p14:xfrm>
                <a:off x="5140281" y="2046310"/>
                <a:ext cx="65520" cy="354600"/>
              </p14:xfrm>
            </p:contentPart>
          </mc:Choice>
          <mc:Fallback xmlns="">
            <p:pic>
              <p:nvPicPr>
                <p:cNvPr id="34" name="Ink 33">
                  <a:extLst>
                    <a:ext uri="{FF2B5EF4-FFF2-40B4-BE49-F238E27FC236}">
                      <a16:creationId xmlns:a16="http://schemas.microsoft.com/office/drawing/2014/main" id="{7F8820B5-194F-34B6-4EC6-F0CAF202529E}"/>
                    </a:ext>
                  </a:extLst>
                </p:cNvPr>
                <p:cNvPicPr/>
                <p:nvPr/>
              </p:nvPicPr>
              <p:blipFill>
                <a:blip r:embed="rId56"/>
                <a:stretch>
                  <a:fillRect/>
                </a:stretch>
              </p:blipFill>
              <p:spPr>
                <a:xfrm>
                  <a:off x="5131281" y="2037310"/>
                  <a:ext cx="83160" cy="372240"/>
                </a:xfrm>
                <a:prstGeom prst="rect">
                  <a:avLst/>
                </a:prstGeom>
              </p:spPr>
            </p:pic>
          </mc:Fallback>
        </mc:AlternateContent>
        <mc:AlternateContent xmlns:mc="http://schemas.openxmlformats.org/markup-compatibility/2006" xmlns:p14="http://schemas.microsoft.com/office/powerpoint/2010/main">
          <mc:Choice Requires="p14">
            <p:contentPart p14:bwMode="auto" r:id="rId57">
              <p14:nvContentPartPr>
                <p14:cNvPr id="35" name="Ink 34">
                  <a:extLst>
                    <a:ext uri="{FF2B5EF4-FFF2-40B4-BE49-F238E27FC236}">
                      <a16:creationId xmlns:a16="http://schemas.microsoft.com/office/drawing/2014/main" id="{5B027DE2-D699-8117-8FD5-9F182A601DEE}"/>
                    </a:ext>
                  </a:extLst>
                </p14:cNvPr>
                <p14:cNvContentPartPr/>
                <p14:nvPr/>
              </p14:nvContentPartPr>
              <p14:xfrm>
                <a:off x="4993401" y="1998070"/>
                <a:ext cx="314280" cy="306360"/>
              </p14:xfrm>
            </p:contentPart>
          </mc:Choice>
          <mc:Fallback xmlns="">
            <p:pic>
              <p:nvPicPr>
                <p:cNvPr id="35" name="Ink 34">
                  <a:extLst>
                    <a:ext uri="{FF2B5EF4-FFF2-40B4-BE49-F238E27FC236}">
                      <a16:creationId xmlns:a16="http://schemas.microsoft.com/office/drawing/2014/main" id="{5B027DE2-D699-8117-8FD5-9F182A601DEE}"/>
                    </a:ext>
                  </a:extLst>
                </p:cNvPr>
                <p:cNvPicPr/>
                <p:nvPr/>
              </p:nvPicPr>
              <p:blipFill>
                <a:blip r:embed="rId58"/>
                <a:stretch>
                  <a:fillRect/>
                </a:stretch>
              </p:blipFill>
              <p:spPr>
                <a:xfrm>
                  <a:off x="4984761" y="1989430"/>
                  <a:ext cx="331920" cy="324000"/>
                </a:xfrm>
                <a:prstGeom prst="rect">
                  <a:avLst/>
                </a:prstGeom>
              </p:spPr>
            </p:pic>
          </mc:Fallback>
        </mc:AlternateContent>
        <mc:AlternateContent xmlns:mc="http://schemas.openxmlformats.org/markup-compatibility/2006" xmlns:p14="http://schemas.microsoft.com/office/powerpoint/2010/main">
          <mc:Choice Requires="p14">
            <p:contentPart p14:bwMode="auto" r:id="rId59">
              <p14:nvContentPartPr>
                <p14:cNvPr id="37" name="Ink 36">
                  <a:extLst>
                    <a:ext uri="{FF2B5EF4-FFF2-40B4-BE49-F238E27FC236}">
                      <a16:creationId xmlns:a16="http://schemas.microsoft.com/office/drawing/2014/main" id="{3D3C9265-CE35-A6DF-9239-AEE5473014DD}"/>
                    </a:ext>
                  </a:extLst>
                </p14:cNvPr>
                <p14:cNvContentPartPr/>
                <p14:nvPr/>
              </p14:nvContentPartPr>
              <p14:xfrm>
                <a:off x="5295441" y="2602510"/>
                <a:ext cx="280440" cy="310680"/>
              </p14:xfrm>
            </p:contentPart>
          </mc:Choice>
          <mc:Fallback xmlns="">
            <p:pic>
              <p:nvPicPr>
                <p:cNvPr id="37" name="Ink 36">
                  <a:extLst>
                    <a:ext uri="{FF2B5EF4-FFF2-40B4-BE49-F238E27FC236}">
                      <a16:creationId xmlns:a16="http://schemas.microsoft.com/office/drawing/2014/main" id="{3D3C9265-CE35-A6DF-9239-AEE5473014DD}"/>
                    </a:ext>
                  </a:extLst>
                </p:cNvPr>
                <p:cNvPicPr/>
                <p:nvPr/>
              </p:nvPicPr>
              <p:blipFill>
                <a:blip r:embed="rId60"/>
                <a:stretch>
                  <a:fillRect/>
                </a:stretch>
              </p:blipFill>
              <p:spPr>
                <a:xfrm>
                  <a:off x="5286441" y="2593870"/>
                  <a:ext cx="298080" cy="328320"/>
                </a:xfrm>
                <a:prstGeom prst="rect">
                  <a:avLst/>
                </a:prstGeom>
              </p:spPr>
            </p:pic>
          </mc:Fallback>
        </mc:AlternateContent>
        <mc:AlternateContent xmlns:mc="http://schemas.openxmlformats.org/markup-compatibility/2006" xmlns:p14="http://schemas.microsoft.com/office/powerpoint/2010/main">
          <mc:Choice Requires="p14">
            <p:contentPart p14:bwMode="auto" r:id="rId61">
              <p14:nvContentPartPr>
                <p14:cNvPr id="38" name="Ink 37">
                  <a:extLst>
                    <a:ext uri="{FF2B5EF4-FFF2-40B4-BE49-F238E27FC236}">
                      <a16:creationId xmlns:a16="http://schemas.microsoft.com/office/drawing/2014/main" id="{4D84CD08-68EE-1048-2D15-3DBDC8E4D865}"/>
                    </a:ext>
                  </a:extLst>
                </p14:cNvPr>
                <p14:cNvContentPartPr/>
                <p14:nvPr/>
              </p14:nvContentPartPr>
              <p14:xfrm>
                <a:off x="5308401" y="2715190"/>
                <a:ext cx="603720" cy="279360"/>
              </p14:xfrm>
            </p:contentPart>
          </mc:Choice>
          <mc:Fallback xmlns="">
            <p:pic>
              <p:nvPicPr>
                <p:cNvPr id="38" name="Ink 37">
                  <a:extLst>
                    <a:ext uri="{FF2B5EF4-FFF2-40B4-BE49-F238E27FC236}">
                      <a16:creationId xmlns:a16="http://schemas.microsoft.com/office/drawing/2014/main" id="{4D84CD08-68EE-1048-2D15-3DBDC8E4D865}"/>
                    </a:ext>
                  </a:extLst>
                </p:cNvPr>
                <p:cNvPicPr/>
                <p:nvPr/>
              </p:nvPicPr>
              <p:blipFill>
                <a:blip r:embed="rId62"/>
                <a:stretch>
                  <a:fillRect/>
                </a:stretch>
              </p:blipFill>
              <p:spPr>
                <a:xfrm>
                  <a:off x="5299761" y="2706190"/>
                  <a:ext cx="621360" cy="297000"/>
                </a:xfrm>
                <a:prstGeom prst="rect">
                  <a:avLst/>
                </a:prstGeom>
              </p:spPr>
            </p:pic>
          </mc:Fallback>
        </mc:AlternateContent>
        <mc:AlternateContent xmlns:mc="http://schemas.openxmlformats.org/markup-compatibility/2006" xmlns:p14="http://schemas.microsoft.com/office/powerpoint/2010/main">
          <mc:Choice Requires="p14">
            <p:contentPart p14:bwMode="auto" r:id="rId63">
              <p14:nvContentPartPr>
                <p14:cNvPr id="40" name="Ink 39">
                  <a:extLst>
                    <a:ext uri="{FF2B5EF4-FFF2-40B4-BE49-F238E27FC236}">
                      <a16:creationId xmlns:a16="http://schemas.microsoft.com/office/drawing/2014/main" id="{09B1F9E2-86E1-5506-74FC-70EAA63D1F57}"/>
                    </a:ext>
                  </a:extLst>
                </p14:cNvPr>
                <p14:cNvContentPartPr/>
                <p14:nvPr/>
              </p14:nvContentPartPr>
              <p14:xfrm>
                <a:off x="6695481" y="2473630"/>
                <a:ext cx="213480" cy="231840"/>
              </p14:xfrm>
            </p:contentPart>
          </mc:Choice>
          <mc:Fallback xmlns="">
            <p:pic>
              <p:nvPicPr>
                <p:cNvPr id="40" name="Ink 39">
                  <a:extLst>
                    <a:ext uri="{FF2B5EF4-FFF2-40B4-BE49-F238E27FC236}">
                      <a16:creationId xmlns:a16="http://schemas.microsoft.com/office/drawing/2014/main" id="{09B1F9E2-86E1-5506-74FC-70EAA63D1F57}"/>
                    </a:ext>
                  </a:extLst>
                </p:cNvPr>
                <p:cNvPicPr/>
                <p:nvPr/>
              </p:nvPicPr>
              <p:blipFill>
                <a:blip r:embed="rId64"/>
                <a:stretch>
                  <a:fillRect/>
                </a:stretch>
              </p:blipFill>
              <p:spPr>
                <a:xfrm>
                  <a:off x="6686841" y="2464630"/>
                  <a:ext cx="231120" cy="249480"/>
                </a:xfrm>
                <a:prstGeom prst="rect">
                  <a:avLst/>
                </a:prstGeom>
              </p:spPr>
            </p:pic>
          </mc:Fallback>
        </mc:AlternateContent>
        <mc:AlternateContent xmlns:mc="http://schemas.openxmlformats.org/markup-compatibility/2006" xmlns:p14="http://schemas.microsoft.com/office/powerpoint/2010/main">
          <mc:Choice Requires="p14">
            <p:contentPart p14:bwMode="auto" r:id="rId65">
              <p14:nvContentPartPr>
                <p14:cNvPr id="41" name="Ink 40">
                  <a:extLst>
                    <a:ext uri="{FF2B5EF4-FFF2-40B4-BE49-F238E27FC236}">
                      <a16:creationId xmlns:a16="http://schemas.microsoft.com/office/drawing/2014/main" id="{C1A2C1F5-3812-A6DC-FA58-96E262473798}"/>
                    </a:ext>
                  </a:extLst>
                </p14:cNvPr>
                <p14:cNvContentPartPr/>
                <p14:nvPr/>
              </p14:nvContentPartPr>
              <p14:xfrm>
                <a:off x="6177801" y="2522590"/>
                <a:ext cx="546120" cy="479880"/>
              </p14:xfrm>
            </p:contentPart>
          </mc:Choice>
          <mc:Fallback xmlns="">
            <p:pic>
              <p:nvPicPr>
                <p:cNvPr id="41" name="Ink 40">
                  <a:extLst>
                    <a:ext uri="{FF2B5EF4-FFF2-40B4-BE49-F238E27FC236}">
                      <a16:creationId xmlns:a16="http://schemas.microsoft.com/office/drawing/2014/main" id="{C1A2C1F5-3812-A6DC-FA58-96E262473798}"/>
                    </a:ext>
                  </a:extLst>
                </p:cNvPr>
                <p:cNvPicPr/>
                <p:nvPr/>
              </p:nvPicPr>
              <p:blipFill>
                <a:blip r:embed="rId66"/>
                <a:stretch>
                  <a:fillRect/>
                </a:stretch>
              </p:blipFill>
              <p:spPr>
                <a:xfrm>
                  <a:off x="6168801" y="2513590"/>
                  <a:ext cx="563760" cy="497520"/>
                </a:xfrm>
                <a:prstGeom prst="rect">
                  <a:avLst/>
                </a:prstGeom>
              </p:spPr>
            </p:pic>
          </mc:Fallback>
        </mc:AlternateContent>
        <mc:AlternateContent xmlns:mc="http://schemas.openxmlformats.org/markup-compatibility/2006" xmlns:p14="http://schemas.microsoft.com/office/powerpoint/2010/main">
          <mc:Choice Requires="p14">
            <p:contentPart p14:bwMode="auto" r:id="rId67">
              <p14:nvContentPartPr>
                <p14:cNvPr id="42" name="Ink 41">
                  <a:extLst>
                    <a:ext uri="{FF2B5EF4-FFF2-40B4-BE49-F238E27FC236}">
                      <a16:creationId xmlns:a16="http://schemas.microsoft.com/office/drawing/2014/main" id="{FCE4385C-337F-313E-A9CB-F732F90A7520}"/>
                    </a:ext>
                  </a:extLst>
                </p14:cNvPr>
                <p14:cNvContentPartPr/>
                <p14:nvPr/>
              </p14:nvContentPartPr>
              <p14:xfrm>
                <a:off x="5204361" y="2302270"/>
                <a:ext cx="1896120" cy="838440"/>
              </p14:xfrm>
            </p:contentPart>
          </mc:Choice>
          <mc:Fallback xmlns="">
            <p:pic>
              <p:nvPicPr>
                <p:cNvPr id="42" name="Ink 41">
                  <a:extLst>
                    <a:ext uri="{FF2B5EF4-FFF2-40B4-BE49-F238E27FC236}">
                      <a16:creationId xmlns:a16="http://schemas.microsoft.com/office/drawing/2014/main" id="{FCE4385C-337F-313E-A9CB-F732F90A7520}"/>
                    </a:ext>
                  </a:extLst>
                </p:cNvPr>
                <p:cNvPicPr/>
                <p:nvPr/>
              </p:nvPicPr>
              <p:blipFill>
                <a:blip r:embed="rId68"/>
                <a:stretch>
                  <a:fillRect/>
                </a:stretch>
              </p:blipFill>
              <p:spPr>
                <a:xfrm>
                  <a:off x="5195361" y="2293630"/>
                  <a:ext cx="1913760" cy="856080"/>
                </a:xfrm>
                <a:prstGeom prst="rect">
                  <a:avLst/>
                </a:prstGeom>
              </p:spPr>
            </p:pic>
          </mc:Fallback>
        </mc:AlternateContent>
      </p:grpSp>
    </p:spTree>
    <p:extLst>
      <p:ext uri="{BB962C8B-B14F-4D97-AF65-F5344CB8AC3E}">
        <p14:creationId xmlns:p14="http://schemas.microsoft.com/office/powerpoint/2010/main" val="721402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algn="just">
              <a:lnSpc>
                <a:spcPct val="150000"/>
              </a:lnSpc>
            </a:pPr>
            <a:r>
              <a:rPr lang="en-US" sz="2600" b="1" u="sng" dirty="0"/>
              <a:t>In the example, </a:t>
            </a:r>
            <a:r>
              <a:rPr lang="en-US" sz="2600" dirty="0"/>
              <a:t>the cycle started with an initial deposit of USD 100; no additional money was put into the system. Portions of the original USD 100 repeatedly flowed through the system, increasing both bank deposits and bank loans. The amount of money created at each deposit is 90% of the previous step (100% less the 10% held in reserve).</a:t>
            </a:r>
          </a:p>
          <a:p>
            <a:pPr marL="0" indent="0" algn="just">
              <a:lnSpc>
                <a:spcPct val="120000"/>
              </a:lnSpc>
              <a:buNone/>
            </a:pPr>
            <a:endParaRPr lang="en-US" sz="2600" dirty="0"/>
          </a:p>
          <a:p>
            <a:pPr algn="just">
              <a:lnSpc>
                <a:spcPct val="150000"/>
              </a:lnSpc>
            </a:pPr>
            <a:r>
              <a:rPr lang="en-US" sz="2600" dirty="0"/>
              <a:t>Reserve requirements limit how much money an initial deposit can create in the fractional reserve banking system. The money multiplier, the inverse of the reserve requirement, is a formula used to determine how much new money each unit of currency can create. As the following example shows, the higher the reserve requirement, the more the bank must keep as regulatory reserves in the vault of the bank and the less money the bank can create.</a:t>
            </a: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2711575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u="sng" dirty="0"/>
              <a:t>With a reserve requirement of 10%, the money multiplier is 10 (1/10% = 10). Thus, the amount of money that can be created on a USD 100 deposit is USD 1,000. Out of USD 1,000, USD 900 (or 90%) is new money and USD 100 (or 10%) is the original deposit.</a:t>
            </a:r>
          </a:p>
          <a:p>
            <a:pPr marL="0" indent="0" algn="just">
              <a:lnSpc>
                <a:spcPct val="150000"/>
              </a:lnSpc>
              <a:buNone/>
            </a:pPr>
            <a:endParaRPr lang="en-US" u="sng" dirty="0"/>
          </a:p>
          <a:p>
            <a:pPr marL="0" indent="0" algn="just">
              <a:lnSpc>
                <a:spcPct val="150000"/>
              </a:lnSpc>
              <a:buNone/>
            </a:pPr>
            <a:r>
              <a:rPr lang="en-US" u="sng" dirty="0"/>
              <a:t>With a reserve requirement of 20%, the money multiplier falls to 5 (1/20% = 5). Thus, the amount of money that can be created on a USD 100 deposit would be USD 500. Out of this USD 500, USD 400 (or 80%) is new money and USD 100 (or 20%) is the original deposit.</a:t>
            </a:r>
          </a:p>
          <a:p>
            <a:pPr marL="0" indent="0" algn="just">
              <a:buNone/>
            </a:pPr>
            <a:endParaRPr lang="en-US"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2359890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0" y="569843"/>
            <a:ext cx="12192000" cy="6288155"/>
          </a:xfrm>
        </p:spPr>
        <p:txBody>
          <a:bodyPr>
            <a:normAutofit/>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200" b="1" u="sng" dirty="0">
                <a:solidFill>
                  <a:srgbClr val="FF0000"/>
                </a:solidFill>
              </a:rPr>
              <a:t>The global financial crisis of 2007–2009 </a:t>
            </a:r>
            <a:r>
              <a:rPr lang="en-US" sz="2200" dirty="0"/>
              <a:t>vividly showed the interrelationship between bank functions and economic activity. Because banks were unable to collect on loans that were made to low credit quality borrowers called subprime borrowers, banks became unable to recirculate deposits and lend to other parties. This in turn meant there was less credit available for the use of companies and individuals who depend on bank loans to finance their purchases. Consequently, the companies and individuals made fewer deposits, creating less money. </a:t>
            </a:r>
          </a:p>
          <a:p>
            <a:pPr marL="0" indent="0" algn="just">
              <a:lnSpc>
                <a:spcPct val="150000"/>
              </a:lnSpc>
              <a:buNone/>
            </a:pPr>
            <a:r>
              <a:rPr lang="en-US" sz="2200" dirty="0"/>
              <a:t>The effects were widely felt around the world and led to a substantial reduction in credit, which first led to a reduction in the demand for goods and services and further reduced the amount of money being deposited at banks. This caused an even further tightening of credit availability, which was one of a number of different causes and consequences related to the financial crisis.</a:t>
            </a:r>
          </a:p>
          <a:p>
            <a:pPr marL="0" indent="0" algn="just">
              <a:buNone/>
            </a:pPr>
            <a:endParaRPr lang="en-US" sz="2200"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982311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37321"/>
            <a:ext cx="10515600" cy="530087"/>
          </a:xfrm>
        </p:spPr>
        <p:txBody>
          <a:bodyPr>
            <a:normAutofit fontScale="90000"/>
          </a:bodyPr>
          <a:lstStyle/>
          <a:p>
            <a:pPr algn="ctr"/>
            <a:r>
              <a:rPr lang="en-US" sz="3600" b="1" dirty="0">
                <a:solidFill>
                  <a:schemeClr val="accent5">
                    <a:lumMod val="50000"/>
                  </a:schemeClr>
                </a:solidFill>
              </a:rPr>
              <a:t>4. Payment Services</a:t>
            </a:r>
            <a:br>
              <a:rPr lang="en-US" dirty="0">
                <a:solidFill>
                  <a:srgbClr val="FF0000"/>
                </a:solidFill>
              </a:rPr>
            </a:br>
            <a:endParaRPr lang="en-US" dirty="0"/>
          </a:p>
        </p:txBody>
      </p:sp>
      <p:sp>
        <p:nvSpPr>
          <p:cNvPr id="3" name="Content Placeholder 2"/>
          <p:cNvSpPr>
            <a:spLocks noGrp="1"/>
          </p:cNvSpPr>
          <p:nvPr>
            <p:ph idx="1"/>
          </p:nvPr>
        </p:nvSpPr>
        <p:spPr>
          <a:xfrm>
            <a:off x="265043" y="967408"/>
            <a:ext cx="11622157" cy="5209555"/>
          </a:xfrm>
        </p:spPr>
        <p:txBody>
          <a:bodyPr>
            <a:normAutofit/>
          </a:bodyPr>
          <a:lstStyle/>
          <a:p>
            <a:pPr marL="0" indent="0" algn="just">
              <a:lnSpc>
                <a:spcPct val="150000"/>
              </a:lnSpc>
              <a:buNone/>
            </a:pPr>
            <a:r>
              <a:rPr lang="en-US" sz="2400" dirty="0"/>
              <a:t>Depositors can use their deposit accounts at banks to make and receive payments between depositors and between banks. Payments refer to the settlement  of  financial  transactions  between  parties  and  usually  involve  the transfer of funds between the parties. There are various payment systems that facilitate transfer of funds for transactions, including checks, payment orders, bill payment, and electronic payments in the form of wire services and other electronic settlement systems. Payment systems can also help large corporations and government organizations handle their payments for goods and services.</a:t>
            </a:r>
          </a:p>
        </p:txBody>
      </p:sp>
    </p:spTree>
    <p:extLst>
      <p:ext uri="{BB962C8B-B14F-4D97-AF65-F5344CB8AC3E}">
        <p14:creationId xmlns:p14="http://schemas.microsoft.com/office/powerpoint/2010/main" val="32866049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766"/>
            <a:ext cx="10515600" cy="755374"/>
          </a:xfrm>
        </p:spPr>
        <p:txBody>
          <a:bodyPr>
            <a:normAutofit/>
          </a:bodyPr>
          <a:lstStyle/>
          <a:p>
            <a:pPr algn="ctr"/>
            <a:r>
              <a:rPr lang="en-US" sz="3600" b="1" dirty="0">
                <a:solidFill>
                  <a:schemeClr val="accent5">
                    <a:lumMod val="50000"/>
                  </a:schemeClr>
                </a:solidFill>
              </a:rPr>
              <a:t>4. Payment Services</a:t>
            </a:r>
          </a:p>
        </p:txBody>
      </p:sp>
      <p:sp>
        <p:nvSpPr>
          <p:cNvPr id="3" name="Content Placeholder 2"/>
          <p:cNvSpPr>
            <a:spLocks noGrp="1"/>
          </p:cNvSpPr>
          <p:nvPr>
            <p:ph idx="1"/>
          </p:nvPr>
        </p:nvSpPr>
        <p:spPr>
          <a:xfrm>
            <a:off x="172279" y="1020417"/>
            <a:ext cx="11807686" cy="5156546"/>
          </a:xfrm>
        </p:spPr>
        <p:txBody>
          <a:bodyPr>
            <a:normAutofit/>
          </a:bodyPr>
          <a:lstStyle/>
          <a:p>
            <a:pPr marL="0" indent="0" algn="just">
              <a:lnSpc>
                <a:spcPct val="150000"/>
              </a:lnSpc>
              <a:buNone/>
            </a:pPr>
            <a:r>
              <a:rPr lang="en-US" sz="2400" dirty="0"/>
              <a:t>Apart from settlement for payments, banks can also offer payment services by providing their customers with foreign currencies to make international  payments.  In arranging  international  payments,  banks  facilitate international transactions by, on one hand, offering facilities that enable the creation of payment documents that foreign banks accept and, on the other hand, by accepting payment documents that foreign banks have issued. By using international payment networks between banks, banks can also send payments according to their customers’ requests.</a:t>
            </a:r>
          </a:p>
        </p:txBody>
      </p:sp>
    </p:spTree>
    <p:extLst>
      <p:ext uri="{BB962C8B-B14F-4D97-AF65-F5344CB8AC3E}">
        <p14:creationId xmlns:p14="http://schemas.microsoft.com/office/powerpoint/2010/main" val="18863509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5049"/>
          </a:xfrm>
        </p:spPr>
        <p:txBody>
          <a:bodyPr>
            <a:normAutofit fontScale="90000"/>
          </a:bodyPr>
          <a:lstStyle/>
          <a:p>
            <a:pPr algn="ctr"/>
            <a:r>
              <a:rPr lang="en-US" sz="3600" b="1" dirty="0">
                <a:solidFill>
                  <a:schemeClr val="accent5">
                    <a:lumMod val="50000"/>
                  </a:schemeClr>
                </a:solidFill>
              </a:rPr>
              <a:t>5. Other Banking Services</a:t>
            </a:r>
            <a:br>
              <a:rPr lang="en-US" dirty="0">
                <a:solidFill>
                  <a:srgbClr val="FF0000"/>
                </a:solidFill>
              </a:rPr>
            </a:br>
            <a:endParaRPr lang="en-US" dirty="0"/>
          </a:p>
        </p:txBody>
      </p:sp>
      <p:sp>
        <p:nvSpPr>
          <p:cNvPr id="3" name="Content Placeholder 2"/>
          <p:cNvSpPr>
            <a:spLocks noGrp="1"/>
          </p:cNvSpPr>
          <p:nvPr>
            <p:ph idx="1"/>
          </p:nvPr>
        </p:nvSpPr>
        <p:spPr>
          <a:xfrm>
            <a:off x="238539" y="1060174"/>
            <a:ext cx="11741426" cy="5116789"/>
          </a:xfrm>
        </p:spPr>
        <p:txBody>
          <a:bodyPr>
            <a:normAutofit/>
          </a:bodyPr>
          <a:lstStyle/>
          <a:p>
            <a:pPr marL="0" indent="0" algn="just">
              <a:lnSpc>
                <a:spcPct val="150000"/>
              </a:lnSpc>
              <a:buNone/>
            </a:pPr>
            <a:r>
              <a:rPr lang="en-US" sz="2400" u="sng" dirty="0"/>
              <a:t>Apart from its core services, a bank usually offers other financial services, sometimes in competition with nonbank financial service provider</a:t>
            </a:r>
            <a:r>
              <a:rPr lang="en-US" sz="2400" dirty="0"/>
              <a:t>s that typically include finance companies, brokerage firms, risk management consultants,  and  insurance  companies.  Banks  and  the  companies  offering  these services typically receive fees, or “fee income,” for providing these services.</a:t>
            </a:r>
          </a:p>
          <a:p>
            <a:pPr marL="0" indent="0" algn="just">
              <a:lnSpc>
                <a:spcPct val="100000"/>
              </a:lnSpc>
              <a:buNone/>
            </a:pPr>
            <a:endParaRPr lang="en-US" sz="2400" dirty="0"/>
          </a:p>
          <a:p>
            <a:pPr marL="0" indent="0" algn="just">
              <a:lnSpc>
                <a:spcPct val="150000"/>
              </a:lnSpc>
              <a:buNone/>
            </a:pPr>
            <a:r>
              <a:rPr lang="en-US" sz="2400" dirty="0"/>
              <a:t>Fee income is the second main source of revenue to banks after the interest the bank receives from its borrowers. </a:t>
            </a:r>
            <a:r>
              <a:rPr lang="en-US" sz="2400" b="1" i="1" u="sng" dirty="0">
                <a:solidFill>
                  <a:srgbClr val="C00000"/>
                </a:solidFill>
              </a:rPr>
              <a:t>Other banking services may include:</a:t>
            </a:r>
          </a:p>
        </p:txBody>
      </p:sp>
    </p:spTree>
    <p:extLst>
      <p:ext uri="{BB962C8B-B14F-4D97-AF65-F5344CB8AC3E}">
        <p14:creationId xmlns:p14="http://schemas.microsoft.com/office/powerpoint/2010/main" val="31802257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12035" y="1020416"/>
            <a:ext cx="11449877" cy="5406887"/>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Cash management. </a:t>
            </a:r>
            <a:r>
              <a:rPr lang="en-US" sz="2400" dirty="0"/>
              <a:t>As a part of their core deposit collection and arranging payments function, banks provide cash or treasury management services to large corporations. In general, this service means the bank agrees to handle cash collection and payments for a company and invest any temporary cash surplus. </a:t>
            </a:r>
          </a:p>
          <a:p>
            <a:pPr marL="0" indent="0" algn="just">
              <a:lnSpc>
                <a:spcPct val="150000"/>
              </a:lnSpc>
              <a:buNone/>
            </a:pPr>
            <a:r>
              <a:rPr lang="en-US" sz="2400" dirty="0">
                <a:solidFill>
                  <a:srgbClr val="FF0000"/>
                </a:solidFill>
              </a:rPr>
              <a:t>Derivatives trading</a:t>
            </a:r>
            <a:r>
              <a:rPr lang="en-US" sz="2400" dirty="0"/>
              <a:t>. Derivatives such as swaps, options, forwards, and futures  are  financial  instruments  whose  value  is  “derived”  from  the intrinsic value and/or change in value of another financial or physical asset, such as bonds, stocks, or commodities such as gold or oil. Derivative transactions help institutions manage various types of risks, such as foreign exchange, interest rate, commodity price, equity price, and credit default risks. </a:t>
            </a:r>
          </a:p>
          <a:p>
            <a:pPr marL="0" indent="0" algn="just">
              <a:lnSpc>
                <a:spcPct val="150000"/>
              </a:lnSpc>
              <a:buNone/>
            </a:pPr>
            <a:endParaRPr lang="en-US" sz="2400" dirty="0"/>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5B7319DB-8C14-0DA0-3BFA-24E9B48ED293}"/>
                  </a:ext>
                </a:extLst>
              </p14:cNvPr>
              <p14:cNvContentPartPr/>
              <p14:nvPr/>
            </p14:nvContentPartPr>
            <p14:xfrm>
              <a:off x="614721" y="798550"/>
              <a:ext cx="2435040" cy="864360"/>
            </p14:xfrm>
          </p:contentPart>
        </mc:Choice>
        <mc:Fallback xmlns="">
          <p:pic>
            <p:nvPicPr>
              <p:cNvPr id="4" name="Ink 3">
                <a:extLst>
                  <a:ext uri="{FF2B5EF4-FFF2-40B4-BE49-F238E27FC236}">
                    <a16:creationId xmlns:a16="http://schemas.microsoft.com/office/drawing/2014/main" id="{5B7319DB-8C14-0DA0-3BFA-24E9B48ED293}"/>
                  </a:ext>
                </a:extLst>
              </p:cNvPr>
              <p:cNvPicPr/>
              <p:nvPr/>
            </p:nvPicPr>
            <p:blipFill>
              <a:blip r:embed="rId3"/>
              <a:stretch>
                <a:fillRect/>
              </a:stretch>
            </p:blipFill>
            <p:spPr>
              <a:xfrm>
                <a:off x="605721" y="789910"/>
                <a:ext cx="2452680" cy="882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C507C0A4-54D5-D003-D012-2EECCB222C92}"/>
                  </a:ext>
                </a:extLst>
              </p14:cNvPr>
              <p14:cNvContentPartPr/>
              <p14:nvPr/>
            </p14:nvContentPartPr>
            <p14:xfrm>
              <a:off x="2936001" y="2520070"/>
              <a:ext cx="3383280" cy="763920"/>
            </p14:xfrm>
          </p:contentPart>
        </mc:Choice>
        <mc:Fallback xmlns="">
          <p:pic>
            <p:nvPicPr>
              <p:cNvPr id="5" name="Ink 4">
                <a:extLst>
                  <a:ext uri="{FF2B5EF4-FFF2-40B4-BE49-F238E27FC236}">
                    <a16:creationId xmlns:a16="http://schemas.microsoft.com/office/drawing/2014/main" id="{C507C0A4-54D5-D003-D012-2EECCB222C92}"/>
                  </a:ext>
                </a:extLst>
              </p:cNvPr>
              <p:cNvPicPr/>
              <p:nvPr/>
            </p:nvPicPr>
            <p:blipFill>
              <a:blip r:embed="rId5"/>
              <a:stretch>
                <a:fillRect/>
              </a:stretch>
            </p:blipFill>
            <p:spPr>
              <a:xfrm>
                <a:off x="2927001" y="2511430"/>
                <a:ext cx="3400920" cy="78156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6" name="Ink 5">
                <a:extLst>
                  <a:ext uri="{FF2B5EF4-FFF2-40B4-BE49-F238E27FC236}">
                    <a16:creationId xmlns:a16="http://schemas.microsoft.com/office/drawing/2014/main" id="{6DA0460F-EFFA-DC33-F0BE-94C38B98518D}"/>
                  </a:ext>
                </a:extLst>
              </p14:cNvPr>
              <p14:cNvContentPartPr/>
              <p14:nvPr/>
            </p14:nvContentPartPr>
            <p14:xfrm>
              <a:off x="1024761" y="3694390"/>
              <a:ext cx="1440720" cy="291240"/>
            </p14:xfrm>
          </p:contentPart>
        </mc:Choice>
        <mc:Fallback xmlns="">
          <p:pic>
            <p:nvPicPr>
              <p:cNvPr id="6" name="Ink 5">
                <a:extLst>
                  <a:ext uri="{FF2B5EF4-FFF2-40B4-BE49-F238E27FC236}">
                    <a16:creationId xmlns:a16="http://schemas.microsoft.com/office/drawing/2014/main" id="{6DA0460F-EFFA-DC33-F0BE-94C38B98518D}"/>
                  </a:ext>
                </a:extLst>
              </p:cNvPr>
              <p:cNvPicPr/>
              <p:nvPr/>
            </p:nvPicPr>
            <p:blipFill>
              <a:blip r:embed="rId7"/>
              <a:stretch>
                <a:fillRect/>
              </a:stretch>
            </p:blipFill>
            <p:spPr>
              <a:xfrm>
                <a:off x="1016121" y="3685750"/>
                <a:ext cx="1458360" cy="30888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7" name="Ink 6">
                <a:extLst>
                  <a:ext uri="{FF2B5EF4-FFF2-40B4-BE49-F238E27FC236}">
                    <a16:creationId xmlns:a16="http://schemas.microsoft.com/office/drawing/2014/main" id="{F2E4B993-78DF-3E5B-4FC2-1FF0FFB5DFEB}"/>
                  </a:ext>
                </a:extLst>
              </p14:cNvPr>
              <p14:cNvContentPartPr/>
              <p14:nvPr/>
            </p14:nvContentPartPr>
            <p14:xfrm>
              <a:off x="7580721" y="5386390"/>
              <a:ext cx="1764360" cy="464760"/>
            </p14:xfrm>
          </p:contentPart>
        </mc:Choice>
        <mc:Fallback xmlns="">
          <p:pic>
            <p:nvPicPr>
              <p:cNvPr id="7" name="Ink 6">
                <a:extLst>
                  <a:ext uri="{FF2B5EF4-FFF2-40B4-BE49-F238E27FC236}">
                    <a16:creationId xmlns:a16="http://schemas.microsoft.com/office/drawing/2014/main" id="{F2E4B993-78DF-3E5B-4FC2-1FF0FFB5DFEB}"/>
                  </a:ext>
                </a:extLst>
              </p:cNvPr>
              <p:cNvPicPr/>
              <p:nvPr/>
            </p:nvPicPr>
            <p:blipFill>
              <a:blip r:embed="rId9"/>
              <a:stretch>
                <a:fillRect/>
              </a:stretch>
            </p:blipFill>
            <p:spPr>
              <a:xfrm>
                <a:off x="7571721" y="5377390"/>
                <a:ext cx="1782000" cy="4824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8" name="Ink 7">
                <a:extLst>
                  <a:ext uri="{FF2B5EF4-FFF2-40B4-BE49-F238E27FC236}">
                    <a16:creationId xmlns:a16="http://schemas.microsoft.com/office/drawing/2014/main" id="{E4BF91D1-D58F-79F8-2B07-84C64982EAAD}"/>
                  </a:ext>
                </a:extLst>
              </p14:cNvPr>
              <p14:cNvContentPartPr/>
              <p14:nvPr/>
            </p14:nvContentPartPr>
            <p14:xfrm>
              <a:off x="7380921" y="3808870"/>
              <a:ext cx="698760" cy="111600"/>
            </p14:xfrm>
          </p:contentPart>
        </mc:Choice>
        <mc:Fallback xmlns="">
          <p:pic>
            <p:nvPicPr>
              <p:cNvPr id="8" name="Ink 7">
                <a:extLst>
                  <a:ext uri="{FF2B5EF4-FFF2-40B4-BE49-F238E27FC236}">
                    <a16:creationId xmlns:a16="http://schemas.microsoft.com/office/drawing/2014/main" id="{E4BF91D1-D58F-79F8-2B07-84C64982EAAD}"/>
                  </a:ext>
                </a:extLst>
              </p:cNvPr>
              <p:cNvPicPr/>
              <p:nvPr/>
            </p:nvPicPr>
            <p:blipFill>
              <a:blip r:embed="rId11"/>
              <a:stretch>
                <a:fillRect/>
              </a:stretch>
            </p:blipFill>
            <p:spPr>
              <a:xfrm>
                <a:off x="7372281" y="3800230"/>
                <a:ext cx="716400" cy="1292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9" name="Ink 8">
                <a:extLst>
                  <a:ext uri="{FF2B5EF4-FFF2-40B4-BE49-F238E27FC236}">
                    <a16:creationId xmlns:a16="http://schemas.microsoft.com/office/drawing/2014/main" id="{5599333C-268B-70CC-D0CC-EB44F0057870}"/>
                  </a:ext>
                </a:extLst>
              </p14:cNvPr>
              <p14:cNvContentPartPr/>
              <p14:nvPr/>
            </p14:nvContentPartPr>
            <p14:xfrm>
              <a:off x="7390641" y="3273550"/>
              <a:ext cx="524160" cy="360000"/>
            </p14:xfrm>
          </p:contentPart>
        </mc:Choice>
        <mc:Fallback xmlns="">
          <p:pic>
            <p:nvPicPr>
              <p:cNvPr id="9" name="Ink 8">
                <a:extLst>
                  <a:ext uri="{FF2B5EF4-FFF2-40B4-BE49-F238E27FC236}">
                    <a16:creationId xmlns:a16="http://schemas.microsoft.com/office/drawing/2014/main" id="{5599333C-268B-70CC-D0CC-EB44F0057870}"/>
                  </a:ext>
                </a:extLst>
              </p:cNvPr>
              <p:cNvPicPr/>
              <p:nvPr/>
            </p:nvPicPr>
            <p:blipFill>
              <a:blip r:embed="rId13"/>
              <a:stretch>
                <a:fillRect/>
              </a:stretch>
            </p:blipFill>
            <p:spPr>
              <a:xfrm>
                <a:off x="7381641" y="3264910"/>
                <a:ext cx="541800" cy="377640"/>
              </a:xfrm>
              <a:prstGeom prst="rect">
                <a:avLst/>
              </a:prstGeom>
            </p:spPr>
          </p:pic>
        </mc:Fallback>
      </mc:AlternateContent>
      <p:grpSp>
        <p:nvGrpSpPr>
          <p:cNvPr id="15" name="Group 14">
            <a:extLst>
              <a:ext uri="{FF2B5EF4-FFF2-40B4-BE49-F238E27FC236}">
                <a16:creationId xmlns:a16="http://schemas.microsoft.com/office/drawing/2014/main" id="{D347B09C-7CDA-37A2-35B6-7C2FDED0C034}"/>
              </a:ext>
            </a:extLst>
          </p:cNvPr>
          <p:cNvGrpSpPr/>
          <p:nvPr/>
        </p:nvGrpSpPr>
        <p:grpSpPr>
          <a:xfrm>
            <a:off x="7095441" y="2662270"/>
            <a:ext cx="999000" cy="465840"/>
            <a:chOff x="7095441" y="2662270"/>
            <a:chExt cx="999000" cy="465840"/>
          </a:xfrm>
        </p:grpSpPr>
        <mc:AlternateContent xmlns:mc="http://schemas.openxmlformats.org/markup-compatibility/2006" xmlns:p14="http://schemas.microsoft.com/office/powerpoint/2010/main">
          <mc:Choice Requires="p14">
            <p:contentPart p14:bwMode="auto" r:id="rId14">
              <p14:nvContentPartPr>
                <p14:cNvPr id="10" name="Ink 9">
                  <a:extLst>
                    <a:ext uri="{FF2B5EF4-FFF2-40B4-BE49-F238E27FC236}">
                      <a16:creationId xmlns:a16="http://schemas.microsoft.com/office/drawing/2014/main" id="{DB4C270B-F26B-EAAB-AC47-D39C0496A5CC}"/>
                    </a:ext>
                  </a:extLst>
                </p14:cNvPr>
                <p14:cNvContentPartPr/>
                <p14:nvPr/>
              </p14:nvContentPartPr>
              <p14:xfrm>
                <a:off x="7947921" y="2791870"/>
                <a:ext cx="146520" cy="192600"/>
              </p14:xfrm>
            </p:contentPart>
          </mc:Choice>
          <mc:Fallback xmlns="">
            <p:pic>
              <p:nvPicPr>
                <p:cNvPr id="10" name="Ink 9">
                  <a:extLst>
                    <a:ext uri="{FF2B5EF4-FFF2-40B4-BE49-F238E27FC236}">
                      <a16:creationId xmlns:a16="http://schemas.microsoft.com/office/drawing/2014/main" id="{DB4C270B-F26B-EAAB-AC47-D39C0496A5CC}"/>
                    </a:ext>
                  </a:extLst>
                </p:cNvPr>
                <p:cNvPicPr/>
                <p:nvPr/>
              </p:nvPicPr>
              <p:blipFill>
                <a:blip r:embed="rId15"/>
                <a:stretch>
                  <a:fillRect/>
                </a:stretch>
              </p:blipFill>
              <p:spPr>
                <a:xfrm>
                  <a:off x="7939281" y="2783230"/>
                  <a:ext cx="164160" cy="21024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1" name="Ink 10">
                  <a:extLst>
                    <a:ext uri="{FF2B5EF4-FFF2-40B4-BE49-F238E27FC236}">
                      <a16:creationId xmlns:a16="http://schemas.microsoft.com/office/drawing/2014/main" id="{E51DD4A3-43A5-8141-5A22-BE80DEBCF327}"/>
                    </a:ext>
                  </a:extLst>
                </p14:cNvPr>
                <p14:cNvContentPartPr/>
                <p14:nvPr/>
              </p14:nvContentPartPr>
              <p14:xfrm>
                <a:off x="7095441" y="2799430"/>
                <a:ext cx="775080" cy="237240"/>
              </p14:xfrm>
            </p:contentPart>
          </mc:Choice>
          <mc:Fallback xmlns="">
            <p:pic>
              <p:nvPicPr>
                <p:cNvPr id="11" name="Ink 10">
                  <a:extLst>
                    <a:ext uri="{FF2B5EF4-FFF2-40B4-BE49-F238E27FC236}">
                      <a16:creationId xmlns:a16="http://schemas.microsoft.com/office/drawing/2014/main" id="{E51DD4A3-43A5-8141-5A22-BE80DEBCF327}"/>
                    </a:ext>
                  </a:extLst>
                </p:cNvPr>
                <p:cNvPicPr/>
                <p:nvPr/>
              </p:nvPicPr>
              <p:blipFill>
                <a:blip r:embed="rId17"/>
                <a:stretch>
                  <a:fillRect/>
                </a:stretch>
              </p:blipFill>
              <p:spPr>
                <a:xfrm>
                  <a:off x="7086801" y="2790430"/>
                  <a:ext cx="792720" cy="25488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12" name="Ink 11">
                  <a:extLst>
                    <a:ext uri="{FF2B5EF4-FFF2-40B4-BE49-F238E27FC236}">
                      <a16:creationId xmlns:a16="http://schemas.microsoft.com/office/drawing/2014/main" id="{D3E61B78-F2C0-6F65-AE6E-3067D04115B8}"/>
                    </a:ext>
                  </a:extLst>
                </p14:cNvPr>
                <p14:cNvContentPartPr/>
                <p14:nvPr/>
              </p14:nvContentPartPr>
              <p14:xfrm>
                <a:off x="7558761" y="2662270"/>
                <a:ext cx="298800" cy="120240"/>
              </p14:xfrm>
            </p:contentPart>
          </mc:Choice>
          <mc:Fallback xmlns="">
            <p:pic>
              <p:nvPicPr>
                <p:cNvPr id="12" name="Ink 11">
                  <a:extLst>
                    <a:ext uri="{FF2B5EF4-FFF2-40B4-BE49-F238E27FC236}">
                      <a16:creationId xmlns:a16="http://schemas.microsoft.com/office/drawing/2014/main" id="{D3E61B78-F2C0-6F65-AE6E-3067D04115B8}"/>
                    </a:ext>
                  </a:extLst>
                </p:cNvPr>
                <p:cNvPicPr/>
                <p:nvPr/>
              </p:nvPicPr>
              <p:blipFill>
                <a:blip r:embed="rId19"/>
                <a:stretch>
                  <a:fillRect/>
                </a:stretch>
              </p:blipFill>
              <p:spPr>
                <a:xfrm>
                  <a:off x="7550121" y="2653270"/>
                  <a:ext cx="316440" cy="13788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13" name="Ink 12">
                  <a:extLst>
                    <a:ext uri="{FF2B5EF4-FFF2-40B4-BE49-F238E27FC236}">
                      <a16:creationId xmlns:a16="http://schemas.microsoft.com/office/drawing/2014/main" id="{8E9BA7FE-1756-D937-C778-9673EBFDFEE3}"/>
                    </a:ext>
                  </a:extLst>
                </p14:cNvPr>
                <p14:cNvContentPartPr/>
                <p14:nvPr/>
              </p14:nvContentPartPr>
              <p14:xfrm>
                <a:off x="7456521" y="3068710"/>
                <a:ext cx="255600" cy="57240"/>
              </p14:xfrm>
            </p:contentPart>
          </mc:Choice>
          <mc:Fallback xmlns="">
            <p:pic>
              <p:nvPicPr>
                <p:cNvPr id="13" name="Ink 12">
                  <a:extLst>
                    <a:ext uri="{FF2B5EF4-FFF2-40B4-BE49-F238E27FC236}">
                      <a16:creationId xmlns:a16="http://schemas.microsoft.com/office/drawing/2014/main" id="{8E9BA7FE-1756-D937-C778-9673EBFDFEE3}"/>
                    </a:ext>
                  </a:extLst>
                </p:cNvPr>
                <p:cNvPicPr/>
                <p:nvPr/>
              </p:nvPicPr>
              <p:blipFill>
                <a:blip r:embed="rId21"/>
                <a:stretch>
                  <a:fillRect/>
                </a:stretch>
              </p:blipFill>
              <p:spPr>
                <a:xfrm>
                  <a:off x="7447521" y="3059710"/>
                  <a:ext cx="273240" cy="7488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14" name="Ink 13">
                  <a:extLst>
                    <a:ext uri="{FF2B5EF4-FFF2-40B4-BE49-F238E27FC236}">
                      <a16:creationId xmlns:a16="http://schemas.microsoft.com/office/drawing/2014/main" id="{75BE2C10-17EA-F9F3-A9A8-91C23047342A}"/>
                    </a:ext>
                  </a:extLst>
                </p14:cNvPr>
                <p14:cNvContentPartPr/>
                <p14:nvPr/>
              </p14:nvContentPartPr>
              <p14:xfrm>
                <a:off x="7452201" y="3079870"/>
                <a:ext cx="244080" cy="48240"/>
              </p14:xfrm>
            </p:contentPart>
          </mc:Choice>
          <mc:Fallback xmlns="">
            <p:pic>
              <p:nvPicPr>
                <p:cNvPr id="14" name="Ink 13">
                  <a:extLst>
                    <a:ext uri="{FF2B5EF4-FFF2-40B4-BE49-F238E27FC236}">
                      <a16:creationId xmlns:a16="http://schemas.microsoft.com/office/drawing/2014/main" id="{75BE2C10-17EA-F9F3-A9A8-91C23047342A}"/>
                    </a:ext>
                  </a:extLst>
                </p:cNvPr>
                <p:cNvPicPr/>
                <p:nvPr/>
              </p:nvPicPr>
              <p:blipFill>
                <a:blip r:embed="rId23"/>
                <a:stretch>
                  <a:fillRect/>
                </a:stretch>
              </p:blipFill>
              <p:spPr>
                <a:xfrm>
                  <a:off x="7443561" y="3071230"/>
                  <a:ext cx="261720" cy="6588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24">
            <p14:nvContentPartPr>
              <p14:cNvPr id="29" name="Ink 28">
                <a:extLst>
                  <a:ext uri="{FF2B5EF4-FFF2-40B4-BE49-F238E27FC236}">
                    <a16:creationId xmlns:a16="http://schemas.microsoft.com/office/drawing/2014/main" id="{0DD3CF3A-4D9D-8787-5FD7-797A1617E73F}"/>
                  </a:ext>
                </a:extLst>
              </p14:cNvPr>
              <p14:cNvContentPartPr/>
              <p14:nvPr/>
            </p14:nvContentPartPr>
            <p14:xfrm>
              <a:off x="8725521" y="2802670"/>
              <a:ext cx="1737000" cy="909720"/>
            </p14:xfrm>
          </p:contentPart>
        </mc:Choice>
        <mc:Fallback xmlns="">
          <p:pic>
            <p:nvPicPr>
              <p:cNvPr id="29" name="Ink 28">
                <a:extLst>
                  <a:ext uri="{FF2B5EF4-FFF2-40B4-BE49-F238E27FC236}">
                    <a16:creationId xmlns:a16="http://schemas.microsoft.com/office/drawing/2014/main" id="{0DD3CF3A-4D9D-8787-5FD7-797A1617E73F}"/>
                  </a:ext>
                </a:extLst>
              </p:cNvPr>
              <p:cNvPicPr/>
              <p:nvPr/>
            </p:nvPicPr>
            <p:blipFill>
              <a:blip r:embed="rId25"/>
              <a:stretch>
                <a:fillRect/>
              </a:stretch>
            </p:blipFill>
            <p:spPr>
              <a:xfrm>
                <a:off x="8716881" y="2794030"/>
                <a:ext cx="1754640" cy="92736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31" name="Ink 30">
                <a:extLst>
                  <a:ext uri="{FF2B5EF4-FFF2-40B4-BE49-F238E27FC236}">
                    <a16:creationId xmlns:a16="http://schemas.microsoft.com/office/drawing/2014/main" id="{D853B224-228D-2535-05FD-3E57F3F1EC60}"/>
                  </a:ext>
                </a:extLst>
              </p14:cNvPr>
              <p14:cNvContentPartPr/>
              <p14:nvPr/>
            </p14:nvContentPartPr>
            <p14:xfrm>
              <a:off x="7321161" y="3845950"/>
              <a:ext cx="517320" cy="124200"/>
            </p14:xfrm>
          </p:contentPart>
        </mc:Choice>
        <mc:Fallback xmlns="">
          <p:pic>
            <p:nvPicPr>
              <p:cNvPr id="31" name="Ink 30">
                <a:extLst>
                  <a:ext uri="{FF2B5EF4-FFF2-40B4-BE49-F238E27FC236}">
                    <a16:creationId xmlns:a16="http://schemas.microsoft.com/office/drawing/2014/main" id="{D853B224-228D-2535-05FD-3E57F3F1EC60}"/>
                  </a:ext>
                </a:extLst>
              </p:cNvPr>
              <p:cNvPicPr/>
              <p:nvPr/>
            </p:nvPicPr>
            <p:blipFill>
              <a:blip r:embed="rId27"/>
              <a:stretch>
                <a:fillRect/>
              </a:stretch>
            </p:blipFill>
            <p:spPr>
              <a:xfrm>
                <a:off x="7312521" y="3836950"/>
                <a:ext cx="534960" cy="14184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38" name="Ink 37">
                <a:extLst>
                  <a:ext uri="{FF2B5EF4-FFF2-40B4-BE49-F238E27FC236}">
                    <a16:creationId xmlns:a16="http://schemas.microsoft.com/office/drawing/2014/main" id="{943607EC-FC5E-5FC6-5CF3-BD9D8976D512}"/>
                  </a:ext>
                </a:extLst>
              </p14:cNvPr>
              <p14:cNvContentPartPr/>
              <p14:nvPr/>
            </p14:nvContentPartPr>
            <p14:xfrm>
              <a:off x="8638041" y="2398390"/>
              <a:ext cx="1446120" cy="721440"/>
            </p14:xfrm>
          </p:contentPart>
        </mc:Choice>
        <mc:Fallback xmlns="">
          <p:pic>
            <p:nvPicPr>
              <p:cNvPr id="38" name="Ink 37">
                <a:extLst>
                  <a:ext uri="{FF2B5EF4-FFF2-40B4-BE49-F238E27FC236}">
                    <a16:creationId xmlns:a16="http://schemas.microsoft.com/office/drawing/2014/main" id="{943607EC-FC5E-5FC6-5CF3-BD9D8976D512}"/>
                  </a:ext>
                </a:extLst>
              </p:cNvPr>
              <p:cNvPicPr/>
              <p:nvPr/>
            </p:nvPicPr>
            <p:blipFill>
              <a:blip r:embed="rId29"/>
              <a:stretch>
                <a:fillRect/>
              </a:stretch>
            </p:blipFill>
            <p:spPr>
              <a:xfrm>
                <a:off x="8629041" y="2389750"/>
                <a:ext cx="1463760" cy="73908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43" name="Ink 42">
                <a:extLst>
                  <a:ext uri="{FF2B5EF4-FFF2-40B4-BE49-F238E27FC236}">
                    <a16:creationId xmlns:a16="http://schemas.microsoft.com/office/drawing/2014/main" id="{232E42D1-A352-D270-1764-C15DF29719AE}"/>
                  </a:ext>
                </a:extLst>
              </p14:cNvPr>
              <p14:cNvContentPartPr/>
              <p14:nvPr/>
            </p14:nvContentPartPr>
            <p14:xfrm>
              <a:off x="8583681" y="2325310"/>
              <a:ext cx="1521000" cy="757800"/>
            </p14:xfrm>
          </p:contentPart>
        </mc:Choice>
        <mc:Fallback xmlns="">
          <p:pic>
            <p:nvPicPr>
              <p:cNvPr id="43" name="Ink 42">
                <a:extLst>
                  <a:ext uri="{FF2B5EF4-FFF2-40B4-BE49-F238E27FC236}">
                    <a16:creationId xmlns:a16="http://schemas.microsoft.com/office/drawing/2014/main" id="{232E42D1-A352-D270-1764-C15DF29719AE}"/>
                  </a:ext>
                </a:extLst>
              </p:cNvPr>
              <p:cNvPicPr/>
              <p:nvPr/>
            </p:nvPicPr>
            <p:blipFill>
              <a:blip r:embed="rId31"/>
              <a:stretch>
                <a:fillRect/>
              </a:stretch>
            </p:blipFill>
            <p:spPr>
              <a:xfrm>
                <a:off x="8574681" y="2316670"/>
                <a:ext cx="1538640" cy="775440"/>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45" name="Ink 44">
                <a:extLst>
                  <a:ext uri="{FF2B5EF4-FFF2-40B4-BE49-F238E27FC236}">
                    <a16:creationId xmlns:a16="http://schemas.microsoft.com/office/drawing/2014/main" id="{B7D4FA5C-1F90-F402-0010-690B97ECF68F}"/>
                  </a:ext>
                </a:extLst>
              </p14:cNvPr>
              <p14:cNvContentPartPr/>
              <p14:nvPr/>
            </p14:nvContentPartPr>
            <p14:xfrm>
              <a:off x="8643441" y="2890150"/>
              <a:ext cx="955800" cy="768600"/>
            </p14:xfrm>
          </p:contentPart>
        </mc:Choice>
        <mc:Fallback xmlns="">
          <p:pic>
            <p:nvPicPr>
              <p:cNvPr id="45" name="Ink 44">
                <a:extLst>
                  <a:ext uri="{FF2B5EF4-FFF2-40B4-BE49-F238E27FC236}">
                    <a16:creationId xmlns:a16="http://schemas.microsoft.com/office/drawing/2014/main" id="{B7D4FA5C-1F90-F402-0010-690B97ECF68F}"/>
                  </a:ext>
                </a:extLst>
              </p:cNvPr>
              <p:cNvPicPr/>
              <p:nvPr/>
            </p:nvPicPr>
            <p:blipFill>
              <a:blip r:embed="rId33"/>
              <a:stretch>
                <a:fillRect/>
              </a:stretch>
            </p:blipFill>
            <p:spPr>
              <a:xfrm>
                <a:off x="8634801" y="2881150"/>
                <a:ext cx="973440" cy="786240"/>
              </a:xfrm>
              <a:prstGeom prst="rect">
                <a:avLst/>
              </a:prstGeom>
            </p:spPr>
          </p:pic>
        </mc:Fallback>
      </mc:AlternateContent>
      <p:grpSp>
        <p:nvGrpSpPr>
          <p:cNvPr id="49" name="Group 48">
            <a:extLst>
              <a:ext uri="{FF2B5EF4-FFF2-40B4-BE49-F238E27FC236}">
                <a16:creationId xmlns:a16="http://schemas.microsoft.com/office/drawing/2014/main" id="{C62A16AF-071D-DCFA-D549-5F8511F62D67}"/>
              </a:ext>
            </a:extLst>
          </p:cNvPr>
          <p:cNvGrpSpPr/>
          <p:nvPr/>
        </p:nvGrpSpPr>
        <p:grpSpPr>
          <a:xfrm>
            <a:off x="8526081" y="2577670"/>
            <a:ext cx="3193560" cy="971280"/>
            <a:chOff x="8526081" y="2577670"/>
            <a:chExt cx="3193560" cy="971280"/>
          </a:xfrm>
        </p:grpSpPr>
        <mc:AlternateContent xmlns:mc="http://schemas.openxmlformats.org/markup-compatibility/2006" xmlns:p14="http://schemas.microsoft.com/office/powerpoint/2010/main">
          <mc:Choice Requires="p14">
            <p:contentPart p14:bwMode="auto" r:id="rId34">
              <p14:nvContentPartPr>
                <p14:cNvPr id="32" name="Ink 31">
                  <a:extLst>
                    <a:ext uri="{FF2B5EF4-FFF2-40B4-BE49-F238E27FC236}">
                      <a16:creationId xmlns:a16="http://schemas.microsoft.com/office/drawing/2014/main" id="{1EE43B0D-607F-A43B-CAC5-2122C44BFB2E}"/>
                    </a:ext>
                  </a:extLst>
                </p14:cNvPr>
                <p14:cNvContentPartPr/>
                <p14:nvPr/>
              </p14:nvContentPartPr>
              <p14:xfrm>
                <a:off x="10771041" y="2760550"/>
                <a:ext cx="238680" cy="351000"/>
              </p14:xfrm>
            </p:contentPart>
          </mc:Choice>
          <mc:Fallback xmlns="">
            <p:pic>
              <p:nvPicPr>
                <p:cNvPr id="32" name="Ink 31">
                  <a:extLst>
                    <a:ext uri="{FF2B5EF4-FFF2-40B4-BE49-F238E27FC236}">
                      <a16:creationId xmlns:a16="http://schemas.microsoft.com/office/drawing/2014/main" id="{1EE43B0D-607F-A43B-CAC5-2122C44BFB2E}"/>
                    </a:ext>
                  </a:extLst>
                </p:cNvPr>
                <p:cNvPicPr/>
                <p:nvPr/>
              </p:nvPicPr>
              <p:blipFill>
                <a:blip r:embed="rId35"/>
                <a:stretch>
                  <a:fillRect/>
                </a:stretch>
              </p:blipFill>
              <p:spPr>
                <a:xfrm>
                  <a:off x="10762401" y="2751550"/>
                  <a:ext cx="256320" cy="36864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3" name="Ink 32">
                  <a:extLst>
                    <a:ext uri="{FF2B5EF4-FFF2-40B4-BE49-F238E27FC236}">
                      <a16:creationId xmlns:a16="http://schemas.microsoft.com/office/drawing/2014/main" id="{26A94F05-5A0B-529E-C815-B68E44BCA6A8}"/>
                    </a:ext>
                  </a:extLst>
                </p14:cNvPr>
                <p14:cNvContentPartPr/>
                <p14:nvPr/>
              </p14:nvContentPartPr>
              <p14:xfrm>
                <a:off x="11159841" y="2871790"/>
                <a:ext cx="432000" cy="185040"/>
              </p14:xfrm>
            </p:contentPart>
          </mc:Choice>
          <mc:Fallback xmlns="">
            <p:pic>
              <p:nvPicPr>
                <p:cNvPr id="33" name="Ink 32">
                  <a:extLst>
                    <a:ext uri="{FF2B5EF4-FFF2-40B4-BE49-F238E27FC236}">
                      <a16:creationId xmlns:a16="http://schemas.microsoft.com/office/drawing/2014/main" id="{26A94F05-5A0B-529E-C815-B68E44BCA6A8}"/>
                    </a:ext>
                  </a:extLst>
                </p:cNvPr>
                <p:cNvPicPr/>
                <p:nvPr/>
              </p:nvPicPr>
              <p:blipFill>
                <a:blip r:embed="rId37"/>
                <a:stretch>
                  <a:fillRect/>
                </a:stretch>
              </p:blipFill>
              <p:spPr>
                <a:xfrm>
                  <a:off x="11150841" y="2863150"/>
                  <a:ext cx="449640" cy="20268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4" name="Ink 33">
                  <a:extLst>
                    <a:ext uri="{FF2B5EF4-FFF2-40B4-BE49-F238E27FC236}">
                      <a16:creationId xmlns:a16="http://schemas.microsoft.com/office/drawing/2014/main" id="{1FCE1F4C-0FBC-FAA8-324C-E7D8EAD4F722}"/>
                    </a:ext>
                  </a:extLst>
                </p14:cNvPr>
                <p14:cNvContentPartPr/>
                <p14:nvPr/>
              </p14:nvContentPartPr>
              <p14:xfrm>
                <a:off x="11665281" y="2921470"/>
                <a:ext cx="16200" cy="11160"/>
              </p14:xfrm>
            </p:contentPart>
          </mc:Choice>
          <mc:Fallback xmlns="">
            <p:pic>
              <p:nvPicPr>
                <p:cNvPr id="34" name="Ink 33">
                  <a:extLst>
                    <a:ext uri="{FF2B5EF4-FFF2-40B4-BE49-F238E27FC236}">
                      <a16:creationId xmlns:a16="http://schemas.microsoft.com/office/drawing/2014/main" id="{1FCE1F4C-0FBC-FAA8-324C-E7D8EAD4F722}"/>
                    </a:ext>
                  </a:extLst>
                </p:cNvPr>
                <p:cNvPicPr/>
                <p:nvPr/>
              </p:nvPicPr>
              <p:blipFill>
                <a:blip r:embed="rId39"/>
                <a:stretch>
                  <a:fillRect/>
                </a:stretch>
              </p:blipFill>
              <p:spPr>
                <a:xfrm>
                  <a:off x="11656281" y="2912470"/>
                  <a:ext cx="33840" cy="28800"/>
                </a:xfrm>
                <a:prstGeom prst="rect">
                  <a:avLst/>
                </a:prstGeom>
              </p:spPr>
            </p:pic>
          </mc:Fallback>
        </mc:AlternateContent>
        <mc:AlternateContent xmlns:mc="http://schemas.openxmlformats.org/markup-compatibility/2006" xmlns:p14="http://schemas.microsoft.com/office/powerpoint/2010/main">
          <mc:Choice Requires="p14">
            <p:contentPart p14:bwMode="auto" r:id="rId40">
              <p14:nvContentPartPr>
                <p14:cNvPr id="36" name="Ink 35">
                  <a:extLst>
                    <a:ext uri="{FF2B5EF4-FFF2-40B4-BE49-F238E27FC236}">
                      <a16:creationId xmlns:a16="http://schemas.microsoft.com/office/drawing/2014/main" id="{FA8EFE5D-35BE-A1B9-99D5-38B2FF3BD30F}"/>
                    </a:ext>
                  </a:extLst>
                </p14:cNvPr>
                <p14:cNvContentPartPr/>
                <p14:nvPr/>
              </p14:nvContentPartPr>
              <p14:xfrm>
                <a:off x="10853481" y="3197950"/>
                <a:ext cx="866160" cy="41040"/>
              </p14:xfrm>
            </p:contentPart>
          </mc:Choice>
          <mc:Fallback xmlns="">
            <p:pic>
              <p:nvPicPr>
                <p:cNvPr id="36" name="Ink 35">
                  <a:extLst>
                    <a:ext uri="{FF2B5EF4-FFF2-40B4-BE49-F238E27FC236}">
                      <a16:creationId xmlns:a16="http://schemas.microsoft.com/office/drawing/2014/main" id="{FA8EFE5D-35BE-A1B9-99D5-38B2FF3BD30F}"/>
                    </a:ext>
                  </a:extLst>
                </p:cNvPr>
                <p:cNvPicPr/>
                <p:nvPr/>
              </p:nvPicPr>
              <p:blipFill>
                <a:blip r:embed="rId41"/>
                <a:stretch>
                  <a:fillRect/>
                </a:stretch>
              </p:blipFill>
              <p:spPr>
                <a:xfrm>
                  <a:off x="10844481" y="3189310"/>
                  <a:ext cx="883800" cy="5868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16" name="Ink 15">
                  <a:extLst>
                    <a:ext uri="{FF2B5EF4-FFF2-40B4-BE49-F238E27FC236}">
                      <a16:creationId xmlns:a16="http://schemas.microsoft.com/office/drawing/2014/main" id="{D66833ED-5518-7FF6-9CA8-CE73B5EFB077}"/>
                    </a:ext>
                  </a:extLst>
                </p14:cNvPr>
                <p14:cNvContentPartPr/>
                <p14:nvPr/>
              </p14:nvContentPartPr>
              <p14:xfrm>
                <a:off x="8599881" y="2788630"/>
                <a:ext cx="189000" cy="258840"/>
              </p14:xfrm>
            </p:contentPart>
          </mc:Choice>
          <mc:Fallback xmlns="">
            <p:pic>
              <p:nvPicPr>
                <p:cNvPr id="16" name="Ink 15">
                  <a:extLst>
                    <a:ext uri="{FF2B5EF4-FFF2-40B4-BE49-F238E27FC236}">
                      <a16:creationId xmlns:a16="http://schemas.microsoft.com/office/drawing/2014/main" id="{D66833ED-5518-7FF6-9CA8-CE73B5EFB077}"/>
                    </a:ext>
                  </a:extLst>
                </p:cNvPr>
                <p:cNvPicPr/>
                <p:nvPr/>
              </p:nvPicPr>
              <p:blipFill>
                <a:blip r:embed="rId43"/>
                <a:stretch>
                  <a:fillRect/>
                </a:stretch>
              </p:blipFill>
              <p:spPr>
                <a:xfrm>
                  <a:off x="8591241" y="2779630"/>
                  <a:ext cx="206640" cy="27648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17" name="Ink 16">
                  <a:extLst>
                    <a:ext uri="{FF2B5EF4-FFF2-40B4-BE49-F238E27FC236}">
                      <a16:creationId xmlns:a16="http://schemas.microsoft.com/office/drawing/2014/main" id="{0CFEFA65-9782-7A90-4545-33B42FB94A89}"/>
                    </a:ext>
                  </a:extLst>
                </p14:cNvPr>
                <p14:cNvContentPartPr/>
                <p14:nvPr/>
              </p14:nvContentPartPr>
              <p14:xfrm>
                <a:off x="8829201" y="2743990"/>
                <a:ext cx="248400" cy="205560"/>
              </p14:xfrm>
            </p:contentPart>
          </mc:Choice>
          <mc:Fallback xmlns="">
            <p:pic>
              <p:nvPicPr>
                <p:cNvPr id="17" name="Ink 16">
                  <a:extLst>
                    <a:ext uri="{FF2B5EF4-FFF2-40B4-BE49-F238E27FC236}">
                      <a16:creationId xmlns:a16="http://schemas.microsoft.com/office/drawing/2014/main" id="{0CFEFA65-9782-7A90-4545-33B42FB94A89}"/>
                    </a:ext>
                  </a:extLst>
                </p:cNvPr>
                <p:cNvPicPr/>
                <p:nvPr/>
              </p:nvPicPr>
              <p:blipFill>
                <a:blip r:embed="rId45"/>
                <a:stretch>
                  <a:fillRect/>
                </a:stretch>
              </p:blipFill>
              <p:spPr>
                <a:xfrm>
                  <a:off x="8820201" y="2735350"/>
                  <a:ext cx="266040" cy="223200"/>
                </a:xfrm>
                <a:prstGeom prst="rect">
                  <a:avLst/>
                </a:prstGeom>
              </p:spPr>
            </p:pic>
          </mc:Fallback>
        </mc:AlternateContent>
        <mc:AlternateContent xmlns:mc="http://schemas.openxmlformats.org/markup-compatibility/2006" xmlns:p14="http://schemas.microsoft.com/office/powerpoint/2010/main">
          <mc:Choice Requires="p14">
            <p:contentPart p14:bwMode="auto" r:id="rId46">
              <p14:nvContentPartPr>
                <p14:cNvPr id="18" name="Ink 17">
                  <a:extLst>
                    <a:ext uri="{FF2B5EF4-FFF2-40B4-BE49-F238E27FC236}">
                      <a16:creationId xmlns:a16="http://schemas.microsoft.com/office/drawing/2014/main" id="{AB5571CB-596E-0623-3248-FC040597A071}"/>
                    </a:ext>
                  </a:extLst>
                </p14:cNvPr>
                <p14:cNvContentPartPr/>
                <p14:nvPr/>
              </p14:nvContentPartPr>
              <p14:xfrm>
                <a:off x="8526081" y="2959990"/>
                <a:ext cx="3960" cy="21960"/>
              </p14:xfrm>
            </p:contentPart>
          </mc:Choice>
          <mc:Fallback xmlns="">
            <p:pic>
              <p:nvPicPr>
                <p:cNvPr id="18" name="Ink 17">
                  <a:extLst>
                    <a:ext uri="{FF2B5EF4-FFF2-40B4-BE49-F238E27FC236}">
                      <a16:creationId xmlns:a16="http://schemas.microsoft.com/office/drawing/2014/main" id="{AB5571CB-596E-0623-3248-FC040597A071}"/>
                    </a:ext>
                  </a:extLst>
                </p:cNvPr>
                <p:cNvPicPr/>
                <p:nvPr/>
              </p:nvPicPr>
              <p:blipFill>
                <a:blip r:embed="rId47"/>
                <a:stretch>
                  <a:fillRect/>
                </a:stretch>
              </p:blipFill>
              <p:spPr>
                <a:xfrm>
                  <a:off x="8517441" y="2951350"/>
                  <a:ext cx="21600" cy="396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19" name="Ink 18">
                  <a:extLst>
                    <a:ext uri="{FF2B5EF4-FFF2-40B4-BE49-F238E27FC236}">
                      <a16:creationId xmlns:a16="http://schemas.microsoft.com/office/drawing/2014/main" id="{1EE62191-8DC3-9DC8-0E57-500D84837914}"/>
                    </a:ext>
                  </a:extLst>
                </p14:cNvPr>
                <p14:cNvContentPartPr/>
                <p14:nvPr/>
              </p14:nvContentPartPr>
              <p14:xfrm>
                <a:off x="9245001" y="2679550"/>
                <a:ext cx="230040" cy="271440"/>
              </p14:xfrm>
            </p:contentPart>
          </mc:Choice>
          <mc:Fallback xmlns="">
            <p:pic>
              <p:nvPicPr>
                <p:cNvPr id="19" name="Ink 18">
                  <a:extLst>
                    <a:ext uri="{FF2B5EF4-FFF2-40B4-BE49-F238E27FC236}">
                      <a16:creationId xmlns:a16="http://schemas.microsoft.com/office/drawing/2014/main" id="{1EE62191-8DC3-9DC8-0E57-500D84837914}"/>
                    </a:ext>
                  </a:extLst>
                </p:cNvPr>
                <p:cNvPicPr/>
                <p:nvPr/>
              </p:nvPicPr>
              <p:blipFill>
                <a:blip r:embed="rId49"/>
                <a:stretch>
                  <a:fillRect/>
                </a:stretch>
              </p:blipFill>
              <p:spPr>
                <a:xfrm>
                  <a:off x="9236361" y="2670550"/>
                  <a:ext cx="247680" cy="289080"/>
                </a:xfrm>
                <a:prstGeom prst="rect">
                  <a:avLst/>
                </a:prstGeom>
              </p:spPr>
            </p:pic>
          </mc:Fallback>
        </mc:AlternateContent>
        <mc:AlternateContent xmlns:mc="http://schemas.openxmlformats.org/markup-compatibility/2006" xmlns:p14="http://schemas.microsoft.com/office/powerpoint/2010/main">
          <mc:Choice Requires="p14">
            <p:contentPart p14:bwMode="auto" r:id="rId50">
              <p14:nvContentPartPr>
                <p14:cNvPr id="20" name="Ink 19">
                  <a:extLst>
                    <a:ext uri="{FF2B5EF4-FFF2-40B4-BE49-F238E27FC236}">
                      <a16:creationId xmlns:a16="http://schemas.microsoft.com/office/drawing/2014/main" id="{1D20964D-71B8-BDF5-7FEE-F5A44FA9F5E5}"/>
                    </a:ext>
                  </a:extLst>
                </p14:cNvPr>
                <p14:cNvContentPartPr/>
                <p14:nvPr/>
              </p14:nvContentPartPr>
              <p14:xfrm>
                <a:off x="9689961" y="2630590"/>
                <a:ext cx="36000" cy="230760"/>
              </p14:xfrm>
            </p:contentPart>
          </mc:Choice>
          <mc:Fallback xmlns="">
            <p:pic>
              <p:nvPicPr>
                <p:cNvPr id="20" name="Ink 19">
                  <a:extLst>
                    <a:ext uri="{FF2B5EF4-FFF2-40B4-BE49-F238E27FC236}">
                      <a16:creationId xmlns:a16="http://schemas.microsoft.com/office/drawing/2014/main" id="{1D20964D-71B8-BDF5-7FEE-F5A44FA9F5E5}"/>
                    </a:ext>
                  </a:extLst>
                </p:cNvPr>
                <p:cNvPicPr/>
                <p:nvPr/>
              </p:nvPicPr>
              <p:blipFill>
                <a:blip r:embed="rId51"/>
                <a:stretch>
                  <a:fillRect/>
                </a:stretch>
              </p:blipFill>
              <p:spPr>
                <a:xfrm>
                  <a:off x="9681321" y="2621950"/>
                  <a:ext cx="53640" cy="248400"/>
                </a:xfrm>
                <a:prstGeom prst="rect">
                  <a:avLst/>
                </a:prstGeom>
              </p:spPr>
            </p:pic>
          </mc:Fallback>
        </mc:AlternateContent>
        <mc:AlternateContent xmlns:mc="http://schemas.openxmlformats.org/markup-compatibility/2006" xmlns:p14="http://schemas.microsoft.com/office/powerpoint/2010/main">
          <mc:Choice Requires="p14">
            <p:contentPart p14:bwMode="auto" r:id="rId52">
              <p14:nvContentPartPr>
                <p14:cNvPr id="21" name="Ink 20">
                  <a:extLst>
                    <a:ext uri="{FF2B5EF4-FFF2-40B4-BE49-F238E27FC236}">
                      <a16:creationId xmlns:a16="http://schemas.microsoft.com/office/drawing/2014/main" id="{4244C7D9-B058-11E6-2580-647F5E2900B6}"/>
                    </a:ext>
                  </a:extLst>
                </p14:cNvPr>
                <p14:cNvContentPartPr/>
                <p14:nvPr/>
              </p14:nvContentPartPr>
              <p14:xfrm>
                <a:off x="9638481" y="2577670"/>
                <a:ext cx="233640" cy="244800"/>
              </p14:xfrm>
            </p:contentPart>
          </mc:Choice>
          <mc:Fallback xmlns="">
            <p:pic>
              <p:nvPicPr>
                <p:cNvPr id="21" name="Ink 20">
                  <a:extLst>
                    <a:ext uri="{FF2B5EF4-FFF2-40B4-BE49-F238E27FC236}">
                      <a16:creationId xmlns:a16="http://schemas.microsoft.com/office/drawing/2014/main" id="{4244C7D9-B058-11E6-2580-647F5E2900B6}"/>
                    </a:ext>
                  </a:extLst>
                </p:cNvPr>
                <p:cNvPicPr/>
                <p:nvPr/>
              </p:nvPicPr>
              <p:blipFill>
                <a:blip r:embed="rId53"/>
                <a:stretch>
                  <a:fillRect/>
                </a:stretch>
              </p:blipFill>
              <p:spPr>
                <a:xfrm>
                  <a:off x="9629841" y="2568670"/>
                  <a:ext cx="251280" cy="262440"/>
                </a:xfrm>
                <a:prstGeom prst="rect">
                  <a:avLst/>
                </a:prstGeom>
              </p:spPr>
            </p:pic>
          </mc:Fallback>
        </mc:AlternateContent>
        <mc:AlternateContent xmlns:mc="http://schemas.openxmlformats.org/markup-compatibility/2006" xmlns:p14="http://schemas.microsoft.com/office/powerpoint/2010/main">
          <mc:Choice Requires="p14">
            <p:contentPart p14:bwMode="auto" r:id="rId54">
              <p14:nvContentPartPr>
                <p14:cNvPr id="23" name="Ink 22">
                  <a:extLst>
                    <a:ext uri="{FF2B5EF4-FFF2-40B4-BE49-F238E27FC236}">
                      <a16:creationId xmlns:a16="http://schemas.microsoft.com/office/drawing/2014/main" id="{80396415-F4E9-E172-E5F8-73C4980C7830}"/>
                    </a:ext>
                  </a:extLst>
                </p14:cNvPr>
                <p14:cNvContentPartPr/>
                <p14:nvPr/>
              </p14:nvContentPartPr>
              <p14:xfrm>
                <a:off x="8876721" y="3193630"/>
                <a:ext cx="165600" cy="355320"/>
              </p14:xfrm>
            </p:contentPart>
          </mc:Choice>
          <mc:Fallback xmlns="">
            <p:pic>
              <p:nvPicPr>
                <p:cNvPr id="23" name="Ink 22">
                  <a:extLst>
                    <a:ext uri="{FF2B5EF4-FFF2-40B4-BE49-F238E27FC236}">
                      <a16:creationId xmlns:a16="http://schemas.microsoft.com/office/drawing/2014/main" id="{80396415-F4E9-E172-E5F8-73C4980C7830}"/>
                    </a:ext>
                  </a:extLst>
                </p:cNvPr>
                <p:cNvPicPr/>
                <p:nvPr/>
              </p:nvPicPr>
              <p:blipFill>
                <a:blip r:embed="rId55"/>
                <a:stretch>
                  <a:fillRect/>
                </a:stretch>
              </p:blipFill>
              <p:spPr>
                <a:xfrm>
                  <a:off x="8867721" y="3184630"/>
                  <a:ext cx="183240" cy="372960"/>
                </a:xfrm>
                <a:prstGeom prst="rect">
                  <a:avLst/>
                </a:prstGeom>
              </p:spPr>
            </p:pic>
          </mc:Fallback>
        </mc:AlternateContent>
        <mc:AlternateContent xmlns:mc="http://schemas.openxmlformats.org/markup-compatibility/2006" xmlns:p14="http://schemas.microsoft.com/office/powerpoint/2010/main">
          <mc:Choice Requires="p14">
            <p:contentPart p14:bwMode="auto" r:id="rId56">
              <p14:nvContentPartPr>
                <p14:cNvPr id="24" name="Ink 23">
                  <a:extLst>
                    <a:ext uri="{FF2B5EF4-FFF2-40B4-BE49-F238E27FC236}">
                      <a16:creationId xmlns:a16="http://schemas.microsoft.com/office/drawing/2014/main" id="{679C46EF-7718-AE07-8E26-1349DCBAAF02}"/>
                    </a:ext>
                  </a:extLst>
                </p14:cNvPr>
                <p14:cNvContentPartPr/>
                <p14:nvPr/>
              </p14:nvContentPartPr>
              <p14:xfrm>
                <a:off x="9161121" y="3161590"/>
                <a:ext cx="329040" cy="241200"/>
              </p14:xfrm>
            </p:contentPart>
          </mc:Choice>
          <mc:Fallback xmlns="">
            <p:pic>
              <p:nvPicPr>
                <p:cNvPr id="24" name="Ink 23">
                  <a:extLst>
                    <a:ext uri="{FF2B5EF4-FFF2-40B4-BE49-F238E27FC236}">
                      <a16:creationId xmlns:a16="http://schemas.microsoft.com/office/drawing/2014/main" id="{679C46EF-7718-AE07-8E26-1349DCBAAF02}"/>
                    </a:ext>
                  </a:extLst>
                </p:cNvPr>
                <p:cNvPicPr/>
                <p:nvPr/>
              </p:nvPicPr>
              <p:blipFill>
                <a:blip r:embed="rId57"/>
                <a:stretch>
                  <a:fillRect/>
                </a:stretch>
              </p:blipFill>
              <p:spPr>
                <a:xfrm>
                  <a:off x="9152481" y="3152590"/>
                  <a:ext cx="346680" cy="258840"/>
                </a:xfrm>
                <a:prstGeom prst="rect">
                  <a:avLst/>
                </a:prstGeom>
              </p:spPr>
            </p:pic>
          </mc:Fallback>
        </mc:AlternateContent>
        <mc:AlternateContent xmlns:mc="http://schemas.openxmlformats.org/markup-compatibility/2006" xmlns:p14="http://schemas.microsoft.com/office/powerpoint/2010/main">
          <mc:Choice Requires="p14">
            <p:contentPart p14:bwMode="auto" r:id="rId58">
              <p14:nvContentPartPr>
                <p14:cNvPr id="25" name="Ink 24">
                  <a:extLst>
                    <a:ext uri="{FF2B5EF4-FFF2-40B4-BE49-F238E27FC236}">
                      <a16:creationId xmlns:a16="http://schemas.microsoft.com/office/drawing/2014/main" id="{F9759B55-2660-FA5A-B61C-651E9CB6C833}"/>
                    </a:ext>
                  </a:extLst>
                </p14:cNvPr>
                <p14:cNvContentPartPr/>
                <p14:nvPr/>
              </p14:nvContentPartPr>
              <p14:xfrm>
                <a:off x="9548121" y="3088510"/>
                <a:ext cx="203400" cy="232560"/>
              </p14:xfrm>
            </p:contentPart>
          </mc:Choice>
          <mc:Fallback xmlns="">
            <p:pic>
              <p:nvPicPr>
                <p:cNvPr id="25" name="Ink 24">
                  <a:extLst>
                    <a:ext uri="{FF2B5EF4-FFF2-40B4-BE49-F238E27FC236}">
                      <a16:creationId xmlns:a16="http://schemas.microsoft.com/office/drawing/2014/main" id="{F9759B55-2660-FA5A-B61C-651E9CB6C833}"/>
                    </a:ext>
                  </a:extLst>
                </p:cNvPr>
                <p:cNvPicPr/>
                <p:nvPr/>
              </p:nvPicPr>
              <p:blipFill>
                <a:blip r:embed="rId59"/>
                <a:stretch>
                  <a:fillRect/>
                </a:stretch>
              </p:blipFill>
              <p:spPr>
                <a:xfrm>
                  <a:off x="9539121" y="3079870"/>
                  <a:ext cx="221040" cy="250200"/>
                </a:xfrm>
                <a:prstGeom prst="rect">
                  <a:avLst/>
                </a:prstGeom>
              </p:spPr>
            </p:pic>
          </mc:Fallback>
        </mc:AlternateContent>
        <mc:AlternateContent xmlns:mc="http://schemas.openxmlformats.org/markup-compatibility/2006" xmlns:p14="http://schemas.microsoft.com/office/powerpoint/2010/main">
          <mc:Choice Requires="p14">
            <p:contentPart p14:bwMode="auto" r:id="rId60">
              <p14:nvContentPartPr>
                <p14:cNvPr id="26" name="Ink 25">
                  <a:extLst>
                    <a:ext uri="{FF2B5EF4-FFF2-40B4-BE49-F238E27FC236}">
                      <a16:creationId xmlns:a16="http://schemas.microsoft.com/office/drawing/2014/main" id="{032EE984-32F7-2A4F-C378-908915A9EF7C}"/>
                    </a:ext>
                  </a:extLst>
                </p14:cNvPr>
                <p14:cNvContentPartPr/>
                <p14:nvPr/>
              </p14:nvContentPartPr>
              <p14:xfrm>
                <a:off x="9845481" y="2973670"/>
                <a:ext cx="92880" cy="339480"/>
              </p14:xfrm>
            </p:contentPart>
          </mc:Choice>
          <mc:Fallback xmlns="">
            <p:pic>
              <p:nvPicPr>
                <p:cNvPr id="26" name="Ink 25">
                  <a:extLst>
                    <a:ext uri="{FF2B5EF4-FFF2-40B4-BE49-F238E27FC236}">
                      <a16:creationId xmlns:a16="http://schemas.microsoft.com/office/drawing/2014/main" id="{032EE984-32F7-2A4F-C378-908915A9EF7C}"/>
                    </a:ext>
                  </a:extLst>
                </p:cNvPr>
                <p:cNvPicPr/>
                <p:nvPr/>
              </p:nvPicPr>
              <p:blipFill>
                <a:blip r:embed="rId61"/>
                <a:stretch>
                  <a:fillRect/>
                </a:stretch>
              </p:blipFill>
              <p:spPr>
                <a:xfrm>
                  <a:off x="9836481" y="2964670"/>
                  <a:ext cx="110520" cy="357120"/>
                </a:xfrm>
                <a:prstGeom prst="rect">
                  <a:avLst/>
                </a:prstGeom>
              </p:spPr>
            </p:pic>
          </mc:Fallback>
        </mc:AlternateContent>
        <mc:AlternateContent xmlns:mc="http://schemas.openxmlformats.org/markup-compatibility/2006" xmlns:p14="http://schemas.microsoft.com/office/powerpoint/2010/main">
          <mc:Choice Requires="p14">
            <p:contentPart p14:bwMode="auto" r:id="rId62">
              <p14:nvContentPartPr>
                <p14:cNvPr id="27" name="Ink 26">
                  <a:extLst>
                    <a:ext uri="{FF2B5EF4-FFF2-40B4-BE49-F238E27FC236}">
                      <a16:creationId xmlns:a16="http://schemas.microsoft.com/office/drawing/2014/main" id="{17B1D606-3815-14D6-CA83-8703CDE114AF}"/>
                    </a:ext>
                  </a:extLst>
                </p14:cNvPr>
                <p14:cNvContentPartPr/>
                <p14:nvPr/>
              </p14:nvContentPartPr>
              <p14:xfrm>
                <a:off x="9865641" y="2941270"/>
                <a:ext cx="313920" cy="276120"/>
              </p14:xfrm>
            </p:contentPart>
          </mc:Choice>
          <mc:Fallback xmlns="">
            <p:pic>
              <p:nvPicPr>
                <p:cNvPr id="27" name="Ink 26">
                  <a:extLst>
                    <a:ext uri="{FF2B5EF4-FFF2-40B4-BE49-F238E27FC236}">
                      <a16:creationId xmlns:a16="http://schemas.microsoft.com/office/drawing/2014/main" id="{17B1D606-3815-14D6-CA83-8703CDE114AF}"/>
                    </a:ext>
                  </a:extLst>
                </p:cNvPr>
                <p:cNvPicPr/>
                <p:nvPr/>
              </p:nvPicPr>
              <p:blipFill>
                <a:blip r:embed="rId63"/>
                <a:stretch>
                  <a:fillRect/>
                </a:stretch>
              </p:blipFill>
              <p:spPr>
                <a:xfrm>
                  <a:off x="9857001" y="2932270"/>
                  <a:ext cx="331560" cy="293760"/>
                </a:xfrm>
                <a:prstGeom prst="rect">
                  <a:avLst/>
                </a:prstGeom>
              </p:spPr>
            </p:pic>
          </mc:Fallback>
        </mc:AlternateContent>
        <mc:AlternateContent xmlns:mc="http://schemas.openxmlformats.org/markup-compatibility/2006" xmlns:p14="http://schemas.microsoft.com/office/powerpoint/2010/main">
          <mc:Choice Requires="p14">
            <p:contentPart p14:bwMode="auto" r:id="rId64">
              <p14:nvContentPartPr>
                <p14:cNvPr id="40" name="Ink 39">
                  <a:extLst>
                    <a:ext uri="{FF2B5EF4-FFF2-40B4-BE49-F238E27FC236}">
                      <a16:creationId xmlns:a16="http://schemas.microsoft.com/office/drawing/2014/main" id="{207DEF62-8611-7EEA-5C41-722296226443}"/>
                    </a:ext>
                  </a:extLst>
                </p14:cNvPr>
                <p14:cNvContentPartPr/>
                <p14:nvPr/>
              </p14:nvContentPartPr>
              <p14:xfrm>
                <a:off x="9778521" y="3237910"/>
                <a:ext cx="721440" cy="57600"/>
              </p14:xfrm>
            </p:contentPart>
          </mc:Choice>
          <mc:Fallback xmlns="">
            <p:pic>
              <p:nvPicPr>
                <p:cNvPr id="40" name="Ink 39">
                  <a:extLst>
                    <a:ext uri="{FF2B5EF4-FFF2-40B4-BE49-F238E27FC236}">
                      <a16:creationId xmlns:a16="http://schemas.microsoft.com/office/drawing/2014/main" id="{207DEF62-8611-7EEA-5C41-722296226443}"/>
                    </a:ext>
                  </a:extLst>
                </p:cNvPr>
                <p:cNvPicPr/>
                <p:nvPr/>
              </p:nvPicPr>
              <p:blipFill>
                <a:blip r:embed="rId65"/>
                <a:stretch>
                  <a:fillRect/>
                </a:stretch>
              </p:blipFill>
              <p:spPr>
                <a:xfrm>
                  <a:off x="9769881" y="3228910"/>
                  <a:ext cx="739080" cy="75240"/>
                </a:xfrm>
                <a:prstGeom prst="rect">
                  <a:avLst/>
                </a:prstGeom>
              </p:spPr>
            </p:pic>
          </mc:Fallback>
        </mc:AlternateContent>
        <mc:AlternateContent xmlns:mc="http://schemas.openxmlformats.org/markup-compatibility/2006" xmlns:p14="http://schemas.microsoft.com/office/powerpoint/2010/main">
          <mc:Choice Requires="p14">
            <p:contentPart p14:bwMode="auto" r:id="rId66">
              <p14:nvContentPartPr>
                <p14:cNvPr id="41" name="Ink 40">
                  <a:extLst>
                    <a:ext uri="{FF2B5EF4-FFF2-40B4-BE49-F238E27FC236}">
                      <a16:creationId xmlns:a16="http://schemas.microsoft.com/office/drawing/2014/main" id="{F89B8006-82C6-EEFB-A4A6-78305E8178FA}"/>
                    </a:ext>
                  </a:extLst>
                </p14:cNvPr>
                <p14:cNvContentPartPr/>
                <p14:nvPr/>
              </p14:nvContentPartPr>
              <p14:xfrm>
                <a:off x="9741081" y="3220990"/>
                <a:ext cx="159840" cy="129600"/>
              </p14:xfrm>
            </p:contentPart>
          </mc:Choice>
          <mc:Fallback xmlns="">
            <p:pic>
              <p:nvPicPr>
                <p:cNvPr id="41" name="Ink 40">
                  <a:extLst>
                    <a:ext uri="{FF2B5EF4-FFF2-40B4-BE49-F238E27FC236}">
                      <a16:creationId xmlns:a16="http://schemas.microsoft.com/office/drawing/2014/main" id="{F89B8006-82C6-EEFB-A4A6-78305E8178FA}"/>
                    </a:ext>
                  </a:extLst>
                </p:cNvPr>
                <p:cNvPicPr/>
                <p:nvPr/>
              </p:nvPicPr>
              <p:blipFill>
                <a:blip r:embed="rId67"/>
                <a:stretch>
                  <a:fillRect/>
                </a:stretch>
              </p:blipFill>
              <p:spPr>
                <a:xfrm>
                  <a:off x="9732081" y="3212350"/>
                  <a:ext cx="177480" cy="147240"/>
                </a:xfrm>
                <a:prstGeom prst="rect">
                  <a:avLst/>
                </a:prstGeom>
              </p:spPr>
            </p:pic>
          </mc:Fallback>
        </mc:AlternateContent>
        <mc:AlternateContent xmlns:mc="http://schemas.openxmlformats.org/markup-compatibility/2006" xmlns:p14="http://schemas.microsoft.com/office/powerpoint/2010/main">
          <mc:Choice Requires="p14">
            <p:contentPart p14:bwMode="auto" r:id="rId68">
              <p14:nvContentPartPr>
                <p14:cNvPr id="47" name="Ink 46">
                  <a:extLst>
                    <a:ext uri="{FF2B5EF4-FFF2-40B4-BE49-F238E27FC236}">
                      <a16:creationId xmlns:a16="http://schemas.microsoft.com/office/drawing/2014/main" id="{21AE6255-FB6C-599E-0421-C68E784DBC63}"/>
                    </a:ext>
                  </a:extLst>
                </p14:cNvPr>
                <p14:cNvContentPartPr/>
                <p14:nvPr/>
              </p14:nvContentPartPr>
              <p14:xfrm>
                <a:off x="10527321" y="3199390"/>
                <a:ext cx="96840" cy="41040"/>
              </p14:xfrm>
            </p:contentPart>
          </mc:Choice>
          <mc:Fallback xmlns="">
            <p:pic>
              <p:nvPicPr>
                <p:cNvPr id="47" name="Ink 46">
                  <a:extLst>
                    <a:ext uri="{FF2B5EF4-FFF2-40B4-BE49-F238E27FC236}">
                      <a16:creationId xmlns:a16="http://schemas.microsoft.com/office/drawing/2014/main" id="{21AE6255-FB6C-599E-0421-C68E784DBC63}"/>
                    </a:ext>
                  </a:extLst>
                </p:cNvPr>
                <p:cNvPicPr/>
                <p:nvPr/>
              </p:nvPicPr>
              <p:blipFill>
                <a:blip r:embed="rId69"/>
                <a:stretch>
                  <a:fillRect/>
                </a:stretch>
              </p:blipFill>
              <p:spPr>
                <a:xfrm>
                  <a:off x="10518321" y="3190750"/>
                  <a:ext cx="114480" cy="58680"/>
                </a:xfrm>
                <a:prstGeom prst="rect">
                  <a:avLst/>
                </a:prstGeom>
              </p:spPr>
            </p:pic>
          </mc:Fallback>
        </mc:AlternateContent>
        <mc:AlternateContent xmlns:mc="http://schemas.openxmlformats.org/markup-compatibility/2006" xmlns:p14="http://schemas.microsoft.com/office/powerpoint/2010/main">
          <mc:Choice Requires="p14">
            <p:contentPart p14:bwMode="auto" r:id="rId70">
              <p14:nvContentPartPr>
                <p14:cNvPr id="48" name="Ink 47">
                  <a:extLst>
                    <a:ext uri="{FF2B5EF4-FFF2-40B4-BE49-F238E27FC236}">
                      <a16:creationId xmlns:a16="http://schemas.microsoft.com/office/drawing/2014/main" id="{0A2DC561-00EC-E15F-574F-2FBE78354CC1}"/>
                    </a:ext>
                  </a:extLst>
                </p14:cNvPr>
                <p14:cNvContentPartPr/>
                <p14:nvPr/>
              </p14:nvContentPartPr>
              <p14:xfrm>
                <a:off x="10296921" y="3279670"/>
                <a:ext cx="537480" cy="46440"/>
              </p14:xfrm>
            </p:contentPart>
          </mc:Choice>
          <mc:Fallback xmlns="">
            <p:pic>
              <p:nvPicPr>
                <p:cNvPr id="48" name="Ink 47">
                  <a:extLst>
                    <a:ext uri="{FF2B5EF4-FFF2-40B4-BE49-F238E27FC236}">
                      <a16:creationId xmlns:a16="http://schemas.microsoft.com/office/drawing/2014/main" id="{0A2DC561-00EC-E15F-574F-2FBE78354CC1}"/>
                    </a:ext>
                  </a:extLst>
                </p:cNvPr>
                <p:cNvPicPr/>
                <p:nvPr/>
              </p:nvPicPr>
              <p:blipFill>
                <a:blip r:embed="rId71"/>
                <a:stretch>
                  <a:fillRect/>
                </a:stretch>
              </p:blipFill>
              <p:spPr>
                <a:xfrm>
                  <a:off x="10288281" y="3271030"/>
                  <a:ext cx="555120" cy="64080"/>
                </a:xfrm>
                <a:prstGeom prst="rect">
                  <a:avLst/>
                </a:prstGeom>
              </p:spPr>
            </p:pic>
          </mc:Fallback>
        </mc:AlternateContent>
      </p:grpSp>
      <p:grpSp>
        <p:nvGrpSpPr>
          <p:cNvPr id="71" name="Group 70">
            <a:extLst>
              <a:ext uri="{FF2B5EF4-FFF2-40B4-BE49-F238E27FC236}">
                <a16:creationId xmlns:a16="http://schemas.microsoft.com/office/drawing/2014/main" id="{B2C34F03-2BEB-6C0E-DB1A-6E8CD213C66C}"/>
              </a:ext>
            </a:extLst>
          </p:cNvPr>
          <p:cNvGrpSpPr/>
          <p:nvPr/>
        </p:nvGrpSpPr>
        <p:grpSpPr>
          <a:xfrm>
            <a:off x="5188521" y="366190"/>
            <a:ext cx="3974400" cy="1037520"/>
            <a:chOff x="5188521" y="366190"/>
            <a:chExt cx="3974400" cy="1037520"/>
          </a:xfrm>
        </p:grpSpPr>
        <mc:AlternateContent xmlns:mc="http://schemas.openxmlformats.org/markup-compatibility/2006" xmlns:p14="http://schemas.microsoft.com/office/powerpoint/2010/main">
          <mc:Choice Requires="p14">
            <p:contentPart p14:bwMode="auto" r:id="rId72">
              <p14:nvContentPartPr>
                <p14:cNvPr id="50" name="Ink 49">
                  <a:extLst>
                    <a:ext uri="{FF2B5EF4-FFF2-40B4-BE49-F238E27FC236}">
                      <a16:creationId xmlns:a16="http://schemas.microsoft.com/office/drawing/2014/main" id="{2F744B82-6B42-3BD8-5E92-D3C4FFC9D4B7}"/>
                    </a:ext>
                  </a:extLst>
                </p14:cNvPr>
                <p14:cNvContentPartPr/>
                <p14:nvPr/>
              </p14:nvContentPartPr>
              <p14:xfrm>
                <a:off x="6192561" y="676870"/>
                <a:ext cx="169200" cy="221760"/>
              </p14:xfrm>
            </p:contentPart>
          </mc:Choice>
          <mc:Fallback xmlns="">
            <p:pic>
              <p:nvPicPr>
                <p:cNvPr id="50" name="Ink 49">
                  <a:extLst>
                    <a:ext uri="{FF2B5EF4-FFF2-40B4-BE49-F238E27FC236}">
                      <a16:creationId xmlns:a16="http://schemas.microsoft.com/office/drawing/2014/main" id="{2F744B82-6B42-3BD8-5E92-D3C4FFC9D4B7}"/>
                    </a:ext>
                  </a:extLst>
                </p:cNvPr>
                <p:cNvPicPr/>
                <p:nvPr/>
              </p:nvPicPr>
              <p:blipFill>
                <a:blip r:embed="rId73"/>
                <a:stretch>
                  <a:fillRect/>
                </a:stretch>
              </p:blipFill>
              <p:spPr>
                <a:xfrm>
                  <a:off x="6183561" y="668230"/>
                  <a:ext cx="186840" cy="239400"/>
                </a:xfrm>
                <a:prstGeom prst="rect">
                  <a:avLst/>
                </a:prstGeom>
              </p:spPr>
            </p:pic>
          </mc:Fallback>
        </mc:AlternateContent>
        <mc:AlternateContent xmlns:mc="http://schemas.openxmlformats.org/markup-compatibility/2006" xmlns:p14="http://schemas.microsoft.com/office/powerpoint/2010/main">
          <mc:Choice Requires="p14">
            <p:contentPart p14:bwMode="auto" r:id="rId74">
              <p14:nvContentPartPr>
                <p14:cNvPr id="51" name="Ink 50">
                  <a:extLst>
                    <a:ext uri="{FF2B5EF4-FFF2-40B4-BE49-F238E27FC236}">
                      <a16:creationId xmlns:a16="http://schemas.microsoft.com/office/drawing/2014/main" id="{CB528F7A-F4EE-FC99-A844-B391CC6DEC64}"/>
                    </a:ext>
                  </a:extLst>
                </p14:cNvPr>
                <p14:cNvContentPartPr/>
                <p14:nvPr/>
              </p14:nvContentPartPr>
              <p14:xfrm>
                <a:off x="5837961" y="680110"/>
                <a:ext cx="337680" cy="242640"/>
              </p14:xfrm>
            </p:contentPart>
          </mc:Choice>
          <mc:Fallback xmlns="">
            <p:pic>
              <p:nvPicPr>
                <p:cNvPr id="51" name="Ink 50">
                  <a:extLst>
                    <a:ext uri="{FF2B5EF4-FFF2-40B4-BE49-F238E27FC236}">
                      <a16:creationId xmlns:a16="http://schemas.microsoft.com/office/drawing/2014/main" id="{CB528F7A-F4EE-FC99-A844-B391CC6DEC64}"/>
                    </a:ext>
                  </a:extLst>
                </p:cNvPr>
                <p:cNvPicPr/>
                <p:nvPr/>
              </p:nvPicPr>
              <p:blipFill>
                <a:blip r:embed="rId75"/>
                <a:stretch>
                  <a:fillRect/>
                </a:stretch>
              </p:blipFill>
              <p:spPr>
                <a:xfrm>
                  <a:off x="5829321" y="671470"/>
                  <a:ext cx="355320" cy="260280"/>
                </a:xfrm>
                <a:prstGeom prst="rect">
                  <a:avLst/>
                </a:prstGeom>
              </p:spPr>
            </p:pic>
          </mc:Fallback>
        </mc:AlternateContent>
        <mc:AlternateContent xmlns:mc="http://schemas.openxmlformats.org/markup-compatibility/2006" xmlns:p14="http://schemas.microsoft.com/office/powerpoint/2010/main">
          <mc:Choice Requires="p14">
            <p:contentPart p14:bwMode="auto" r:id="rId76">
              <p14:nvContentPartPr>
                <p14:cNvPr id="52" name="Ink 51">
                  <a:extLst>
                    <a:ext uri="{FF2B5EF4-FFF2-40B4-BE49-F238E27FC236}">
                      <a16:creationId xmlns:a16="http://schemas.microsoft.com/office/drawing/2014/main" id="{B6114690-9974-9CE1-5EC4-21F94B2F8252}"/>
                    </a:ext>
                  </a:extLst>
                </p14:cNvPr>
                <p14:cNvContentPartPr/>
                <p14:nvPr/>
              </p14:nvContentPartPr>
              <p14:xfrm>
                <a:off x="5745441" y="760030"/>
                <a:ext cx="183600" cy="11880"/>
              </p14:xfrm>
            </p:contentPart>
          </mc:Choice>
          <mc:Fallback xmlns="">
            <p:pic>
              <p:nvPicPr>
                <p:cNvPr id="52" name="Ink 51">
                  <a:extLst>
                    <a:ext uri="{FF2B5EF4-FFF2-40B4-BE49-F238E27FC236}">
                      <a16:creationId xmlns:a16="http://schemas.microsoft.com/office/drawing/2014/main" id="{B6114690-9974-9CE1-5EC4-21F94B2F8252}"/>
                    </a:ext>
                  </a:extLst>
                </p:cNvPr>
                <p:cNvPicPr/>
                <p:nvPr/>
              </p:nvPicPr>
              <p:blipFill>
                <a:blip r:embed="rId77"/>
                <a:stretch>
                  <a:fillRect/>
                </a:stretch>
              </p:blipFill>
              <p:spPr>
                <a:xfrm>
                  <a:off x="5736441" y="751390"/>
                  <a:ext cx="201240" cy="29520"/>
                </a:xfrm>
                <a:prstGeom prst="rect">
                  <a:avLst/>
                </a:prstGeom>
              </p:spPr>
            </p:pic>
          </mc:Fallback>
        </mc:AlternateContent>
        <mc:AlternateContent xmlns:mc="http://schemas.openxmlformats.org/markup-compatibility/2006" xmlns:p14="http://schemas.microsoft.com/office/powerpoint/2010/main">
          <mc:Choice Requires="p14">
            <p:contentPart p14:bwMode="auto" r:id="rId78">
              <p14:nvContentPartPr>
                <p14:cNvPr id="53" name="Ink 52">
                  <a:extLst>
                    <a:ext uri="{FF2B5EF4-FFF2-40B4-BE49-F238E27FC236}">
                      <a16:creationId xmlns:a16="http://schemas.microsoft.com/office/drawing/2014/main" id="{71473310-6784-CE20-9C64-824923856E1D}"/>
                    </a:ext>
                  </a:extLst>
                </p14:cNvPr>
                <p14:cNvContentPartPr/>
                <p14:nvPr/>
              </p14:nvContentPartPr>
              <p14:xfrm>
                <a:off x="5730321" y="650590"/>
                <a:ext cx="360" cy="360"/>
              </p14:xfrm>
            </p:contentPart>
          </mc:Choice>
          <mc:Fallback xmlns="">
            <p:pic>
              <p:nvPicPr>
                <p:cNvPr id="53" name="Ink 52">
                  <a:extLst>
                    <a:ext uri="{FF2B5EF4-FFF2-40B4-BE49-F238E27FC236}">
                      <a16:creationId xmlns:a16="http://schemas.microsoft.com/office/drawing/2014/main" id="{71473310-6784-CE20-9C64-824923856E1D}"/>
                    </a:ext>
                  </a:extLst>
                </p:cNvPr>
                <p:cNvPicPr/>
                <p:nvPr/>
              </p:nvPicPr>
              <p:blipFill>
                <a:blip r:embed="rId79"/>
                <a:stretch>
                  <a:fillRect/>
                </a:stretch>
              </p:blipFill>
              <p:spPr>
                <a:xfrm>
                  <a:off x="5721321" y="64159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80">
              <p14:nvContentPartPr>
                <p14:cNvPr id="54" name="Ink 53">
                  <a:extLst>
                    <a:ext uri="{FF2B5EF4-FFF2-40B4-BE49-F238E27FC236}">
                      <a16:creationId xmlns:a16="http://schemas.microsoft.com/office/drawing/2014/main" id="{12CC5D94-DB70-0103-CDAF-822879EF0F70}"/>
                    </a:ext>
                  </a:extLst>
                </p14:cNvPr>
                <p14:cNvContentPartPr/>
                <p14:nvPr/>
              </p14:nvContentPartPr>
              <p14:xfrm>
                <a:off x="5188521" y="860110"/>
                <a:ext cx="598320" cy="123480"/>
              </p14:xfrm>
            </p:contentPart>
          </mc:Choice>
          <mc:Fallback xmlns="">
            <p:pic>
              <p:nvPicPr>
                <p:cNvPr id="54" name="Ink 53">
                  <a:extLst>
                    <a:ext uri="{FF2B5EF4-FFF2-40B4-BE49-F238E27FC236}">
                      <a16:creationId xmlns:a16="http://schemas.microsoft.com/office/drawing/2014/main" id="{12CC5D94-DB70-0103-CDAF-822879EF0F70}"/>
                    </a:ext>
                  </a:extLst>
                </p:cNvPr>
                <p:cNvPicPr/>
                <p:nvPr/>
              </p:nvPicPr>
              <p:blipFill>
                <a:blip r:embed="rId81"/>
                <a:stretch>
                  <a:fillRect/>
                </a:stretch>
              </p:blipFill>
              <p:spPr>
                <a:xfrm>
                  <a:off x="5179881" y="851110"/>
                  <a:ext cx="615960" cy="141120"/>
                </a:xfrm>
                <a:prstGeom prst="rect">
                  <a:avLst/>
                </a:prstGeom>
              </p:spPr>
            </p:pic>
          </mc:Fallback>
        </mc:AlternateContent>
        <mc:AlternateContent xmlns:mc="http://schemas.openxmlformats.org/markup-compatibility/2006" xmlns:p14="http://schemas.microsoft.com/office/powerpoint/2010/main">
          <mc:Choice Requires="p14">
            <p:contentPart p14:bwMode="auto" r:id="rId82">
              <p14:nvContentPartPr>
                <p14:cNvPr id="55" name="Ink 54">
                  <a:extLst>
                    <a:ext uri="{FF2B5EF4-FFF2-40B4-BE49-F238E27FC236}">
                      <a16:creationId xmlns:a16="http://schemas.microsoft.com/office/drawing/2014/main" id="{91F878E2-9738-FC76-0E23-8001220A0EF1}"/>
                    </a:ext>
                  </a:extLst>
                </p14:cNvPr>
                <p14:cNvContentPartPr/>
                <p14:nvPr/>
              </p14:nvContentPartPr>
              <p14:xfrm>
                <a:off x="5696481" y="645910"/>
                <a:ext cx="29880" cy="11880"/>
              </p14:xfrm>
            </p:contentPart>
          </mc:Choice>
          <mc:Fallback xmlns="">
            <p:pic>
              <p:nvPicPr>
                <p:cNvPr id="55" name="Ink 54">
                  <a:extLst>
                    <a:ext uri="{FF2B5EF4-FFF2-40B4-BE49-F238E27FC236}">
                      <a16:creationId xmlns:a16="http://schemas.microsoft.com/office/drawing/2014/main" id="{91F878E2-9738-FC76-0E23-8001220A0EF1}"/>
                    </a:ext>
                  </a:extLst>
                </p:cNvPr>
                <p:cNvPicPr/>
                <p:nvPr/>
              </p:nvPicPr>
              <p:blipFill>
                <a:blip r:embed="rId83"/>
                <a:stretch>
                  <a:fillRect/>
                </a:stretch>
              </p:blipFill>
              <p:spPr>
                <a:xfrm>
                  <a:off x="5687481" y="637270"/>
                  <a:ext cx="47520" cy="29520"/>
                </a:xfrm>
                <a:prstGeom prst="rect">
                  <a:avLst/>
                </a:prstGeom>
              </p:spPr>
            </p:pic>
          </mc:Fallback>
        </mc:AlternateContent>
        <mc:AlternateContent xmlns:mc="http://schemas.openxmlformats.org/markup-compatibility/2006" xmlns:p14="http://schemas.microsoft.com/office/powerpoint/2010/main">
          <mc:Choice Requires="p14">
            <p:contentPart p14:bwMode="auto" r:id="rId84">
              <p14:nvContentPartPr>
                <p14:cNvPr id="57" name="Ink 56">
                  <a:extLst>
                    <a:ext uri="{FF2B5EF4-FFF2-40B4-BE49-F238E27FC236}">
                      <a16:creationId xmlns:a16="http://schemas.microsoft.com/office/drawing/2014/main" id="{F699BD39-7607-F11C-9814-F623DC580540}"/>
                    </a:ext>
                  </a:extLst>
                </p14:cNvPr>
                <p14:cNvContentPartPr/>
                <p14:nvPr/>
              </p14:nvContentPartPr>
              <p14:xfrm>
                <a:off x="6773601" y="785950"/>
                <a:ext cx="53280" cy="299160"/>
              </p14:xfrm>
            </p:contentPart>
          </mc:Choice>
          <mc:Fallback xmlns="">
            <p:pic>
              <p:nvPicPr>
                <p:cNvPr id="57" name="Ink 56">
                  <a:extLst>
                    <a:ext uri="{FF2B5EF4-FFF2-40B4-BE49-F238E27FC236}">
                      <a16:creationId xmlns:a16="http://schemas.microsoft.com/office/drawing/2014/main" id="{F699BD39-7607-F11C-9814-F623DC580540}"/>
                    </a:ext>
                  </a:extLst>
                </p:cNvPr>
                <p:cNvPicPr/>
                <p:nvPr/>
              </p:nvPicPr>
              <p:blipFill>
                <a:blip r:embed="rId85"/>
                <a:stretch>
                  <a:fillRect/>
                </a:stretch>
              </p:blipFill>
              <p:spPr>
                <a:xfrm>
                  <a:off x="6764961" y="777310"/>
                  <a:ext cx="70920" cy="316800"/>
                </a:xfrm>
                <a:prstGeom prst="rect">
                  <a:avLst/>
                </a:prstGeom>
              </p:spPr>
            </p:pic>
          </mc:Fallback>
        </mc:AlternateContent>
        <mc:AlternateContent xmlns:mc="http://schemas.openxmlformats.org/markup-compatibility/2006" xmlns:p14="http://schemas.microsoft.com/office/powerpoint/2010/main">
          <mc:Choice Requires="p14">
            <p:contentPart p14:bwMode="auto" r:id="rId86">
              <p14:nvContentPartPr>
                <p14:cNvPr id="58" name="Ink 57">
                  <a:extLst>
                    <a:ext uri="{FF2B5EF4-FFF2-40B4-BE49-F238E27FC236}">
                      <a16:creationId xmlns:a16="http://schemas.microsoft.com/office/drawing/2014/main" id="{5A24EACF-16ED-BCC5-2465-62B80F5BF43A}"/>
                    </a:ext>
                  </a:extLst>
                </p14:cNvPr>
                <p14:cNvContentPartPr/>
                <p14:nvPr/>
              </p14:nvContentPartPr>
              <p14:xfrm>
                <a:off x="5746881" y="877390"/>
                <a:ext cx="897840" cy="282960"/>
              </p14:xfrm>
            </p:contentPart>
          </mc:Choice>
          <mc:Fallback xmlns="">
            <p:pic>
              <p:nvPicPr>
                <p:cNvPr id="58" name="Ink 57">
                  <a:extLst>
                    <a:ext uri="{FF2B5EF4-FFF2-40B4-BE49-F238E27FC236}">
                      <a16:creationId xmlns:a16="http://schemas.microsoft.com/office/drawing/2014/main" id="{5A24EACF-16ED-BCC5-2465-62B80F5BF43A}"/>
                    </a:ext>
                  </a:extLst>
                </p:cNvPr>
                <p:cNvPicPr/>
                <p:nvPr/>
              </p:nvPicPr>
              <p:blipFill>
                <a:blip r:embed="rId87"/>
                <a:stretch>
                  <a:fillRect/>
                </a:stretch>
              </p:blipFill>
              <p:spPr>
                <a:xfrm>
                  <a:off x="5738241" y="868390"/>
                  <a:ext cx="915480" cy="300600"/>
                </a:xfrm>
                <a:prstGeom prst="rect">
                  <a:avLst/>
                </a:prstGeom>
              </p:spPr>
            </p:pic>
          </mc:Fallback>
        </mc:AlternateContent>
        <mc:AlternateContent xmlns:mc="http://schemas.openxmlformats.org/markup-compatibility/2006" xmlns:p14="http://schemas.microsoft.com/office/powerpoint/2010/main">
          <mc:Choice Requires="p14">
            <p:contentPart p14:bwMode="auto" r:id="rId88">
              <p14:nvContentPartPr>
                <p14:cNvPr id="59" name="Ink 58">
                  <a:extLst>
                    <a:ext uri="{FF2B5EF4-FFF2-40B4-BE49-F238E27FC236}">
                      <a16:creationId xmlns:a16="http://schemas.microsoft.com/office/drawing/2014/main" id="{F1E32C23-E25C-5FC1-EDC5-F375646B8844}"/>
                    </a:ext>
                  </a:extLst>
                </p14:cNvPr>
                <p14:cNvContentPartPr/>
                <p14:nvPr/>
              </p14:nvContentPartPr>
              <p14:xfrm>
                <a:off x="5736441" y="1005550"/>
                <a:ext cx="169200" cy="25920"/>
              </p14:xfrm>
            </p:contentPart>
          </mc:Choice>
          <mc:Fallback xmlns="">
            <p:pic>
              <p:nvPicPr>
                <p:cNvPr id="59" name="Ink 58">
                  <a:extLst>
                    <a:ext uri="{FF2B5EF4-FFF2-40B4-BE49-F238E27FC236}">
                      <a16:creationId xmlns:a16="http://schemas.microsoft.com/office/drawing/2014/main" id="{F1E32C23-E25C-5FC1-EDC5-F375646B8844}"/>
                    </a:ext>
                  </a:extLst>
                </p:cNvPr>
                <p:cNvPicPr/>
                <p:nvPr/>
              </p:nvPicPr>
              <p:blipFill>
                <a:blip r:embed="rId89"/>
                <a:stretch>
                  <a:fillRect/>
                </a:stretch>
              </p:blipFill>
              <p:spPr>
                <a:xfrm>
                  <a:off x="5727801" y="996910"/>
                  <a:ext cx="186840" cy="43560"/>
                </a:xfrm>
                <a:prstGeom prst="rect">
                  <a:avLst/>
                </a:prstGeom>
              </p:spPr>
            </p:pic>
          </mc:Fallback>
        </mc:AlternateContent>
        <mc:AlternateContent xmlns:mc="http://schemas.openxmlformats.org/markup-compatibility/2006" xmlns:p14="http://schemas.microsoft.com/office/powerpoint/2010/main">
          <mc:Choice Requires="p14">
            <p:contentPart p14:bwMode="auto" r:id="rId90">
              <p14:nvContentPartPr>
                <p14:cNvPr id="61" name="Ink 60">
                  <a:extLst>
                    <a:ext uri="{FF2B5EF4-FFF2-40B4-BE49-F238E27FC236}">
                      <a16:creationId xmlns:a16="http://schemas.microsoft.com/office/drawing/2014/main" id="{0E17B4F7-F049-C9E4-8802-198DB64B9EAD}"/>
                    </a:ext>
                  </a:extLst>
                </p14:cNvPr>
                <p14:cNvContentPartPr/>
                <p14:nvPr/>
              </p14:nvContentPartPr>
              <p14:xfrm>
                <a:off x="8597361" y="540790"/>
                <a:ext cx="300240" cy="367560"/>
              </p14:xfrm>
            </p:contentPart>
          </mc:Choice>
          <mc:Fallback xmlns="">
            <p:pic>
              <p:nvPicPr>
                <p:cNvPr id="61" name="Ink 60">
                  <a:extLst>
                    <a:ext uri="{FF2B5EF4-FFF2-40B4-BE49-F238E27FC236}">
                      <a16:creationId xmlns:a16="http://schemas.microsoft.com/office/drawing/2014/main" id="{0E17B4F7-F049-C9E4-8802-198DB64B9EAD}"/>
                    </a:ext>
                  </a:extLst>
                </p:cNvPr>
                <p:cNvPicPr/>
                <p:nvPr/>
              </p:nvPicPr>
              <p:blipFill>
                <a:blip r:embed="rId91"/>
                <a:stretch>
                  <a:fillRect/>
                </a:stretch>
              </p:blipFill>
              <p:spPr>
                <a:xfrm>
                  <a:off x="8588721" y="532150"/>
                  <a:ext cx="317880" cy="385200"/>
                </a:xfrm>
                <a:prstGeom prst="rect">
                  <a:avLst/>
                </a:prstGeom>
              </p:spPr>
            </p:pic>
          </mc:Fallback>
        </mc:AlternateContent>
        <mc:AlternateContent xmlns:mc="http://schemas.openxmlformats.org/markup-compatibility/2006" xmlns:p14="http://schemas.microsoft.com/office/powerpoint/2010/main">
          <mc:Choice Requires="p14">
            <p:contentPart p14:bwMode="auto" r:id="rId92">
              <p14:nvContentPartPr>
                <p14:cNvPr id="62" name="Ink 61">
                  <a:extLst>
                    <a:ext uri="{FF2B5EF4-FFF2-40B4-BE49-F238E27FC236}">
                      <a16:creationId xmlns:a16="http://schemas.microsoft.com/office/drawing/2014/main" id="{049EF65F-21E6-3B64-9B60-3CD2A33FB8E3}"/>
                    </a:ext>
                  </a:extLst>
                </p14:cNvPr>
                <p14:cNvContentPartPr/>
                <p14:nvPr/>
              </p14:nvContentPartPr>
              <p14:xfrm>
                <a:off x="7788081" y="549070"/>
                <a:ext cx="613800" cy="329040"/>
              </p14:xfrm>
            </p:contentPart>
          </mc:Choice>
          <mc:Fallback xmlns="">
            <p:pic>
              <p:nvPicPr>
                <p:cNvPr id="62" name="Ink 61">
                  <a:extLst>
                    <a:ext uri="{FF2B5EF4-FFF2-40B4-BE49-F238E27FC236}">
                      <a16:creationId xmlns:a16="http://schemas.microsoft.com/office/drawing/2014/main" id="{049EF65F-21E6-3B64-9B60-3CD2A33FB8E3}"/>
                    </a:ext>
                  </a:extLst>
                </p:cNvPr>
                <p:cNvPicPr/>
                <p:nvPr/>
              </p:nvPicPr>
              <p:blipFill>
                <a:blip r:embed="rId93"/>
                <a:stretch>
                  <a:fillRect/>
                </a:stretch>
              </p:blipFill>
              <p:spPr>
                <a:xfrm>
                  <a:off x="7779081" y="540070"/>
                  <a:ext cx="631440" cy="346680"/>
                </a:xfrm>
                <a:prstGeom prst="rect">
                  <a:avLst/>
                </a:prstGeom>
              </p:spPr>
            </p:pic>
          </mc:Fallback>
        </mc:AlternateContent>
        <mc:AlternateContent xmlns:mc="http://schemas.openxmlformats.org/markup-compatibility/2006" xmlns:p14="http://schemas.microsoft.com/office/powerpoint/2010/main">
          <mc:Choice Requires="p14">
            <p:contentPart p14:bwMode="auto" r:id="rId94">
              <p14:nvContentPartPr>
                <p14:cNvPr id="63" name="Ink 62">
                  <a:extLst>
                    <a:ext uri="{FF2B5EF4-FFF2-40B4-BE49-F238E27FC236}">
                      <a16:creationId xmlns:a16="http://schemas.microsoft.com/office/drawing/2014/main" id="{39D34F0A-618B-2BF7-0944-05D5C9E39BF6}"/>
                    </a:ext>
                  </a:extLst>
                </p14:cNvPr>
                <p14:cNvContentPartPr/>
                <p14:nvPr/>
              </p14:nvContentPartPr>
              <p14:xfrm>
                <a:off x="8179401" y="916630"/>
                <a:ext cx="39960" cy="3240"/>
              </p14:xfrm>
            </p:contentPart>
          </mc:Choice>
          <mc:Fallback xmlns="">
            <p:pic>
              <p:nvPicPr>
                <p:cNvPr id="63" name="Ink 62">
                  <a:extLst>
                    <a:ext uri="{FF2B5EF4-FFF2-40B4-BE49-F238E27FC236}">
                      <a16:creationId xmlns:a16="http://schemas.microsoft.com/office/drawing/2014/main" id="{39D34F0A-618B-2BF7-0944-05D5C9E39BF6}"/>
                    </a:ext>
                  </a:extLst>
                </p:cNvPr>
                <p:cNvPicPr/>
                <p:nvPr/>
              </p:nvPicPr>
              <p:blipFill>
                <a:blip r:embed="rId95"/>
                <a:stretch>
                  <a:fillRect/>
                </a:stretch>
              </p:blipFill>
              <p:spPr>
                <a:xfrm>
                  <a:off x="8170761" y="907630"/>
                  <a:ext cx="57600" cy="20880"/>
                </a:xfrm>
                <a:prstGeom prst="rect">
                  <a:avLst/>
                </a:prstGeom>
              </p:spPr>
            </p:pic>
          </mc:Fallback>
        </mc:AlternateContent>
        <mc:AlternateContent xmlns:mc="http://schemas.openxmlformats.org/markup-compatibility/2006" xmlns:p14="http://schemas.microsoft.com/office/powerpoint/2010/main">
          <mc:Choice Requires="p14">
            <p:contentPart p14:bwMode="auto" r:id="rId96">
              <p14:nvContentPartPr>
                <p14:cNvPr id="64" name="Ink 63">
                  <a:extLst>
                    <a:ext uri="{FF2B5EF4-FFF2-40B4-BE49-F238E27FC236}">
                      <a16:creationId xmlns:a16="http://schemas.microsoft.com/office/drawing/2014/main" id="{A2AB312F-FCE4-67C9-09C8-9B6C936613E6}"/>
                    </a:ext>
                  </a:extLst>
                </p14:cNvPr>
                <p14:cNvContentPartPr/>
                <p14:nvPr/>
              </p14:nvContentPartPr>
              <p14:xfrm>
                <a:off x="8207841" y="1071430"/>
                <a:ext cx="470160" cy="198360"/>
              </p14:xfrm>
            </p:contentPart>
          </mc:Choice>
          <mc:Fallback xmlns="">
            <p:pic>
              <p:nvPicPr>
                <p:cNvPr id="64" name="Ink 63">
                  <a:extLst>
                    <a:ext uri="{FF2B5EF4-FFF2-40B4-BE49-F238E27FC236}">
                      <a16:creationId xmlns:a16="http://schemas.microsoft.com/office/drawing/2014/main" id="{A2AB312F-FCE4-67C9-09C8-9B6C936613E6}"/>
                    </a:ext>
                  </a:extLst>
                </p:cNvPr>
                <p:cNvPicPr/>
                <p:nvPr/>
              </p:nvPicPr>
              <p:blipFill>
                <a:blip r:embed="rId97"/>
                <a:stretch>
                  <a:fillRect/>
                </a:stretch>
              </p:blipFill>
              <p:spPr>
                <a:xfrm>
                  <a:off x="8199201" y="1062790"/>
                  <a:ext cx="4878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98">
              <p14:nvContentPartPr>
                <p14:cNvPr id="65" name="Ink 64">
                  <a:extLst>
                    <a:ext uri="{FF2B5EF4-FFF2-40B4-BE49-F238E27FC236}">
                      <a16:creationId xmlns:a16="http://schemas.microsoft.com/office/drawing/2014/main" id="{1BFDBE1B-E8A1-B7DF-2B2A-01A658B6B96F}"/>
                    </a:ext>
                  </a:extLst>
                </p14:cNvPr>
                <p14:cNvContentPartPr/>
                <p14:nvPr/>
              </p14:nvContentPartPr>
              <p14:xfrm>
                <a:off x="8511321" y="1004830"/>
                <a:ext cx="260280" cy="70920"/>
              </p14:xfrm>
            </p:contentPart>
          </mc:Choice>
          <mc:Fallback xmlns="">
            <p:pic>
              <p:nvPicPr>
                <p:cNvPr id="65" name="Ink 64">
                  <a:extLst>
                    <a:ext uri="{FF2B5EF4-FFF2-40B4-BE49-F238E27FC236}">
                      <a16:creationId xmlns:a16="http://schemas.microsoft.com/office/drawing/2014/main" id="{1BFDBE1B-E8A1-B7DF-2B2A-01A658B6B96F}"/>
                    </a:ext>
                  </a:extLst>
                </p:cNvPr>
                <p:cNvPicPr/>
                <p:nvPr/>
              </p:nvPicPr>
              <p:blipFill>
                <a:blip r:embed="rId99"/>
                <a:stretch>
                  <a:fillRect/>
                </a:stretch>
              </p:blipFill>
              <p:spPr>
                <a:xfrm>
                  <a:off x="8502321" y="995830"/>
                  <a:ext cx="277920" cy="88560"/>
                </a:xfrm>
                <a:prstGeom prst="rect">
                  <a:avLst/>
                </a:prstGeom>
              </p:spPr>
            </p:pic>
          </mc:Fallback>
        </mc:AlternateContent>
        <mc:AlternateContent xmlns:mc="http://schemas.openxmlformats.org/markup-compatibility/2006" xmlns:p14="http://schemas.microsoft.com/office/powerpoint/2010/main">
          <mc:Choice Requires="p14">
            <p:contentPart p14:bwMode="auto" r:id="rId100">
              <p14:nvContentPartPr>
                <p14:cNvPr id="66" name="Ink 65">
                  <a:extLst>
                    <a:ext uri="{FF2B5EF4-FFF2-40B4-BE49-F238E27FC236}">
                      <a16:creationId xmlns:a16="http://schemas.microsoft.com/office/drawing/2014/main" id="{981BE892-A186-C520-6F35-FEFFF21D568C}"/>
                    </a:ext>
                  </a:extLst>
                </p14:cNvPr>
                <p14:cNvContentPartPr/>
                <p14:nvPr/>
              </p14:nvContentPartPr>
              <p14:xfrm>
                <a:off x="7810761" y="901510"/>
                <a:ext cx="35280" cy="214560"/>
              </p14:xfrm>
            </p:contentPart>
          </mc:Choice>
          <mc:Fallback xmlns="">
            <p:pic>
              <p:nvPicPr>
                <p:cNvPr id="66" name="Ink 65">
                  <a:extLst>
                    <a:ext uri="{FF2B5EF4-FFF2-40B4-BE49-F238E27FC236}">
                      <a16:creationId xmlns:a16="http://schemas.microsoft.com/office/drawing/2014/main" id="{981BE892-A186-C520-6F35-FEFFF21D568C}"/>
                    </a:ext>
                  </a:extLst>
                </p:cNvPr>
                <p:cNvPicPr/>
                <p:nvPr/>
              </p:nvPicPr>
              <p:blipFill>
                <a:blip r:embed="rId101"/>
                <a:stretch>
                  <a:fillRect/>
                </a:stretch>
              </p:blipFill>
              <p:spPr>
                <a:xfrm>
                  <a:off x="7802121" y="892510"/>
                  <a:ext cx="52920" cy="232200"/>
                </a:xfrm>
                <a:prstGeom prst="rect">
                  <a:avLst/>
                </a:prstGeom>
              </p:spPr>
            </p:pic>
          </mc:Fallback>
        </mc:AlternateContent>
        <mc:AlternateContent xmlns:mc="http://schemas.openxmlformats.org/markup-compatibility/2006" xmlns:p14="http://schemas.microsoft.com/office/powerpoint/2010/main">
          <mc:Choice Requires="p14">
            <p:contentPart p14:bwMode="auto" r:id="rId102">
              <p14:nvContentPartPr>
                <p14:cNvPr id="67" name="Ink 66">
                  <a:extLst>
                    <a:ext uri="{FF2B5EF4-FFF2-40B4-BE49-F238E27FC236}">
                      <a16:creationId xmlns:a16="http://schemas.microsoft.com/office/drawing/2014/main" id="{FB6008E2-9FA0-F70A-EE4B-6C31E0CCCEAC}"/>
                    </a:ext>
                  </a:extLst>
                </p14:cNvPr>
                <p14:cNvContentPartPr/>
                <p14:nvPr/>
              </p14:nvContentPartPr>
              <p14:xfrm>
                <a:off x="7149801" y="859030"/>
                <a:ext cx="599760" cy="321840"/>
              </p14:xfrm>
            </p:contentPart>
          </mc:Choice>
          <mc:Fallback xmlns="">
            <p:pic>
              <p:nvPicPr>
                <p:cNvPr id="67" name="Ink 66">
                  <a:extLst>
                    <a:ext uri="{FF2B5EF4-FFF2-40B4-BE49-F238E27FC236}">
                      <a16:creationId xmlns:a16="http://schemas.microsoft.com/office/drawing/2014/main" id="{FB6008E2-9FA0-F70A-EE4B-6C31E0CCCEAC}"/>
                    </a:ext>
                  </a:extLst>
                </p:cNvPr>
                <p:cNvPicPr/>
                <p:nvPr/>
              </p:nvPicPr>
              <p:blipFill>
                <a:blip r:embed="rId103"/>
                <a:stretch>
                  <a:fillRect/>
                </a:stretch>
              </p:blipFill>
              <p:spPr>
                <a:xfrm>
                  <a:off x="7141161" y="850030"/>
                  <a:ext cx="617400" cy="339480"/>
                </a:xfrm>
                <a:prstGeom prst="rect">
                  <a:avLst/>
                </a:prstGeom>
              </p:spPr>
            </p:pic>
          </mc:Fallback>
        </mc:AlternateContent>
        <mc:AlternateContent xmlns:mc="http://schemas.openxmlformats.org/markup-compatibility/2006" xmlns:p14="http://schemas.microsoft.com/office/powerpoint/2010/main">
          <mc:Choice Requires="p14">
            <p:contentPart p14:bwMode="auto" r:id="rId104">
              <p14:nvContentPartPr>
                <p14:cNvPr id="68" name="Ink 67">
                  <a:extLst>
                    <a:ext uri="{FF2B5EF4-FFF2-40B4-BE49-F238E27FC236}">
                      <a16:creationId xmlns:a16="http://schemas.microsoft.com/office/drawing/2014/main" id="{933D1A92-1B27-A3C1-B8B8-9BB361F7933A}"/>
                    </a:ext>
                  </a:extLst>
                </p14:cNvPr>
                <p14:cNvContentPartPr/>
                <p14:nvPr/>
              </p14:nvContentPartPr>
              <p14:xfrm>
                <a:off x="7649481" y="835270"/>
                <a:ext cx="20520" cy="47880"/>
              </p14:xfrm>
            </p:contentPart>
          </mc:Choice>
          <mc:Fallback xmlns="">
            <p:pic>
              <p:nvPicPr>
                <p:cNvPr id="68" name="Ink 67">
                  <a:extLst>
                    <a:ext uri="{FF2B5EF4-FFF2-40B4-BE49-F238E27FC236}">
                      <a16:creationId xmlns:a16="http://schemas.microsoft.com/office/drawing/2014/main" id="{933D1A92-1B27-A3C1-B8B8-9BB361F7933A}"/>
                    </a:ext>
                  </a:extLst>
                </p:cNvPr>
                <p:cNvPicPr/>
                <p:nvPr/>
              </p:nvPicPr>
              <p:blipFill>
                <a:blip r:embed="rId105"/>
                <a:stretch>
                  <a:fillRect/>
                </a:stretch>
              </p:blipFill>
              <p:spPr>
                <a:xfrm>
                  <a:off x="7640481" y="826630"/>
                  <a:ext cx="38160" cy="65520"/>
                </a:xfrm>
                <a:prstGeom prst="rect">
                  <a:avLst/>
                </a:prstGeom>
              </p:spPr>
            </p:pic>
          </mc:Fallback>
        </mc:AlternateContent>
        <mc:AlternateContent xmlns:mc="http://schemas.openxmlformats.org/markup-compatibility/2006" xmlns:p14="http://schemas.microsoft.com/office/powerpoint/2010/main">
          <mc:Choice Requires="p14">
            <p:contentPart p14:bwMode="auto" r:id="rId106">
              <p14:nvContentPartPr>
                <p14:cNvPr id="69" name="Ink 68">
                  <a:extLst>
                    <a:ext uri="{FF2B5EF4-FFF2-40B4-BE49-F238E27FC236}">
                      <a16:creationId xmlns:a16="http://schemas.microsoft.com/office/drawing/2014/main" id="{608996B0-7BC5-212E-66C6-CF44DB3D7BA6}"/>
                    </a:ext>
                  </a:extLst>
                </p14:cNvPr>
                <p14:cNvContentPartPr/>
                <p14:nvPr/>
              </p14:nvContentPartPr>
              <p14:xfrm>
                <a:off x="6852801" y="963430"/>
                <a:ext cx="401400" cy="144720"/>
              </p14:xfrm>
            </p:contentPart>
          </mc:Choice>
          <mc:Fallback xmlns="">
            <p:pic>
              <p:nvPicPr>
                <p:cNvPr id="69" name="Ink 68">
                  <a:extLst>
                    <a:ext uri="{FF2B5EF4-FFF2-40B4-BE49-F238E27FC236}">
                      <a16:creationId xmlns:a16="http://schemas.microsoft.com/office/drawing/2014/main" id="{608996B0-7BC5-212E-66C6-CF44DB3D7BA6}"/>
                    </a:ext>
                  </a:extLst>
                </p:cNvPr>
                <p:cNvPicPr/>
                <p:nvPr/>
              </p:nvPicPr>
              <p:blipFill>
                <a:blip r:embed="rId107"/>
                <a:stretch>
                  <a:fillRect/>
                </a:stretch>
              </p:blipFill>
              <p:spPr>
                <a:xfrm>
                  <a:off x="6844161" y="954430"/>
                  <a:ext cx="419040" cy="162360"/>
                </a:xfrm>
                <a:prstGeom prst="rect">
                  <a:avLst/>
                </a:prstGeom>
              </p:spPr>
            </p:pic>
          </mc:Fallback>
        </mc:AlternateContent>
        <mc:AlternateContent xmlns:mc="http://schemas.openxmlformats.org/markup-compatibility/2006" xmlns:p14="http://schemas.microsoft.com/office/powerpoint/2010/main">
          <mc:Choice Requires="p14">
            <p:contentPart p14:bwMode="auto" r:id="rId108">
              <p14:nvContentPartPr>
                <p14:cNvPr id="70" name="Ink 69">
                  <a:extLst>
                    <a:ext uri="{FF2B5EF4-FFF2-40B4-BE49-F238E27FC236}">
                      <a16:creationId xmlns:a16="http://schemas.microsoft.com/office/drawing/2014/main" id="{4B9FC65C-DF60-F110-628D-4F3B26C93EE5}"/>
                    </a:ext>
                  </a:extLst>
                </p14:cNvPr>
                <p14:cNvContentPartPr/>
                <p14:nvPr/>
              </p14:nvContentPartPr>
              <p14:xfrm>
                <a:off x="6918681" y="366190"/>
                <a:ext cx="2244240" cy="1037520"/>
              </p14:xfrm>
            </p:contentPart>
          </mc:Choice>
          <mc:Fallback xmlns="">
            <p:pic>
              <p:nvPicPr>
                <p:cNvPr id="70" name="Ink 69">
                  <a:extLst>
                    <a:ext uri="{FF2B5EF4-FFF2-40B4-BE49-F238E27FC236}">
                      <a16:creationId xmlns:a16="http://schemas.microsoft.com/office/drawing/2014/main" id="{4B9FC65C-DF60-F110-628D-4F3B26C93EE5}"/>
                    </a:ext>
                  </a:extLst>
                </p:cNvPr>
                <p:cNvPicPr/>
                <p:nvPr/>
              </p:nvPicPr>
              <p:blipFill>
                <a:blip r:embed="rId109"/>
                <a:stretch>
                  <a:fillRect/>
                </a:stretch>
              </p:blipFill>
              <p:spPr>
                <a:xfrm>
                  <a:off x="6909681" y="357190"/>
                  <a:ext cx="2261880" cy="1055160"/>
                </a:xfrm>
                <a:prstGeom prst="rect">
                  <a:avLst/>
                </a:prstGeom>
              </p:spPr>
            </p:pic>
          </mc:Fallback>
        </mc:AlternateContent>
      </p:grpSp>
    </p:spTree>
    <p:extLst>
      <p:ext uri="{BB962C8B-B14F-4D97-AF65-F5344CB8AC3E}">
        <p14:creationId xmlns:p14="http://schemas.microsoft.com/office/powerpoint/2010/main" val="22787983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12035" y="1020416"/>
            <a:ext cx="11449877" cy="5837583"/>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Investment- and securities-related activities. </a:t>
            </a:r>
            <a:r>
              <a:rPr lang="en-US" sz="2400" dirty="0"/>
              <a:t>Many  bank  customers demand investment products—such as mutual funds, unit trusts, and annuities—that offer higher returns, with higher associated risks, than bank deposits. Historically, customers have turned to nonbanks for these investment products. Today, however, most banks offer them in an effort to maintain customer relationships.</a:t>
            </a:r>
          </a:p>
          <a:p>
            <a:pPr algn="just">
              <a:lnSpc>
                <a:spcPct val="150000"/>
              </a:lnSpc>
              <a:buFont typeface="Wingdings" panose="05000000000000000000" pitchFamily="2" charset="2"/>
              <a:buChar char="§"/>
            </a:pPr>
            <a:r>
              <a:rPr lang="en-US" sz="2400" dirty="0"/>
              <a:t>Banks also offer other securities-related activities, including brokerage and investment banking services. Brokerage services involve the buying and selling of securities (e.g., stocks and bonds) on behalf of customers. Investment banking services include advising commercial customers on mergers and acquisitions, as well as offering a broad range of financing options, including direct investment in the companies themselves.</a:t>
            </a:r>
          </a:p>
          <a:p>
            <a:pPr algn="just">
              <a:lnSpc>
                <a:spcPct val="150000"/>
              </a:lnSpc>
              <a:buFont typeface="Wingdings" panose="05000000000000000000" pitchFamily="2" charset="2"/>
              <a:buChar char="§"/>
            </a:pPr>
            <a:endParaRPr lang="en-US" sz="2400" dirty="0"/>
          </a:p>
          <a:p>
            <a:pPr algn="just">
              <a:lnSpc>
                <a:spcPct val="150000"/>
              </a:lnSpc>
              <a:buFont typeface="Wingdings" panose="05000000000000000000" pitchFamily="2" charset="2"/>
              <a:buChar char="§"/>
            </a:pPr>
            <a:endParaRPr lang="en-US" sz="2400" dirty="0"/>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3D10FD07-8A59-8165-7106-DBE96FA112D0}"/>
                  </a:ext>
                </a:extLst>
              </p14:cNvPr>
              <p14:cNvContentPartPr/>
              <p14:nvPr/>
            </p14:nvContentPartPr>
            <p14:xfrm>
              <a:off x="692841" y="610270"/>
              <a:ext cx="5360400" cy="1353960"/>
            </p14:xfrm>
          </p:contentPart>
        </mc:Choice>
        <mc:Fallback xmlns="">
          <p:pic>
            <p:nvPicPr>
              <p:cNvPr id="4" name="Ink 3">
                <a:extLst>
                  <a:ext uri="{FF2B5EF4-FFF2-40B4-BE49-F238E27FC236}">
                    <a16:creationId xmlns:a16="http://schemas.microsoft.com/office/drawing/2014/main" id="{3D10FD07-8A59-8165-7106-DBE96FA112D0}"/>
                  </a:ext>
                </a:extLst>
              </p:cNvPr>
              <p:cNvPicPr/>
              <p:nvPr/>
            </p:nvPicPr>
            <p:blipFill>
              <a:blip r:embed="rId3"/>
              <a:stretch>
                <a:fillRect/>
              </a:stretch>
            </p:blipFill>
            <p:spPr>
              <a:xfrm>
                <a:off x="684201" y="601630"/>
                <a:ext cx="5378040" cy="1371600"/>
              </a:xfrm>
              <a:prstGeom prst="rect">
                <a:avLst/>
              </a:prstGeom>
            </p:spPr>
          </p:pic>
        </mc:Fallback>
      </mc:AlternateContent>
      <p:grpSp>
        <p:nvGrpSpPr>
          <p:cNvPr id="10" name="Group 9">
            <a:extLst>
              <a:ext uri="{FF2B5EF4-FFF2-40B4-BE49-F238E27FC236}">
                <a16:creationId xmlns:a16="http://schemas.microsoft.com/office/drawing/2014/main" id="{CB583EF5-6424-A166-7B24-D835CB98C0B6}"/>
              </a:ext>
            </a:extLst>
          </p:cNvPr>
          <p:cNvGrpSpPr/>
          <p:nvPr/>
        </p:nvGrpSpPr>
        <p:grpSpPr>
          <a:xfrm>
            <a:off x="1473321" y="537550"/>
            <a:ext cx="1193400" cy="592920"/>
            <a:chOff x="1473321" y="537550"/>
            <a:chExt cx="1193400" cy="592920"/>
          </a:xfrm>
        </p:grpSpPr>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4E23EE7E-4DAB-98EE-9C76-163937918098}"/>
                    </a:ext>
                  </a:extLst>
                </p14:cNvPr>
                <p14:cNvContentPartPr/>
                <p14:nvPr/>
              </p14:nvContentPartPr>
              <p14:xfrm>
                <a:off x="1473321" y="639070"/>
                <a:ext cx="336600" cy="370440"/>
              </p14:xfrm>
            </p:contentPart>
          </mc:Choice>
          <mc:Fallback xmlns="">
            <p:pic>
              <p:nvPicPr>
                <p:cNvPr id="5" name="Ink 4">
                  <a:extLst>
                    <a:ext uri="{FF2B5EF4-FFF2-40B4-BE49-F238E27FC236}">
                      <a16:creationId xmlns:a16="http://schemas.microsoft.com/office/drawing/2014/main" id="{4E23EE7E-4DAB-98EE-9C76-163937918098}"/>
                    </a:ext>
                  </a:extLst>
                </p:cNvPr>
                <p:cNvPicPr/>
                <p:nvPr/>
              </p:nvPicPr>
              <p:blipFill>
                <a:blip r:embed="rId5"/>
                <a:stretch>
                  <a:fillRect/>
                </a:stretch>
              </p:blipFill>
              <p:spPr>
                <a:xfrm>
                  <a:off x="1464681" y="630070"/>
                  <a:ext cx="354240" cy="38808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6" name="Ink 5">
                  <a:extLst>
                    <a:ext uri="{FF2B5EF4-FFF2-40B4-BE49-F238E27FC236}">
                      <a16:creationId xmlns:a16="http://schemas.microsoft.com/office/drawing/2014/main" id="{8BC98BC6-1A9F-B0B6-B0C1-39ECBB1CAF10}"/>
                    </a:ext>
                  </a:extLst>
                </p14:cNvPr>
                <p14:cNvContentPartPr/>
                <p14:nvPr/>
              </p14:nvContentPartPr>
              <p14:xfrm>
                <a:off x="1488081" y="917710"/>
                <a:ext cx="228600" cy="94320"/>
              </p14:xfrm>
            </p:contentPart>
          </mc:Choice>
          <mc:Fallback xmlns="">
            <p:pic>
              <p:nvPicPr>
                <p:cNvPr id="6" name="Ink 5">
                  <a:extLst>
                    <a:ext uri="{FF2B5EF4-FFF2-40B4-BE49-F238E27FC236}">
                      <a16:creationId xmlns:a16="http://schemas.microsoft.com/office/drawing/2014/main" id="{8BC98BC6-1A9F-B0B6-B0C1-39ECBB1CAF10}"/>
                    </a:ext>
                  </a:extLst>
                </p:cNvPr>
                <p:cNvPicPr/>
                <p:nvPr/>
              </p:nvPicPr>
              <p:blipFill>
                <a:blip r:embed="rId7"/>
                <a:stretch>
                  <a:fillRect/>
                </a:stretch>
              </p:blipFill>
              <p:spPr>
                <a:xfrm>
                  <a:off x="1479441" y="908710"/>
                  <a:ext cx="246240" cy="1119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7" name="Ink 6">
                  <a:extLst>
                    <a:ext uri="{FF2B5EF4-FFF2-40B4-BE49-F238E27FC236}">
                      <a16:creationId xmlns:a16="http://schemas.microsoft.com/office/drawing/2014/main" id="{BFF59C3E-B7AB-B1AA-9228-CC93931290FE}"/>
                    </a:ext>
                  </a:extLst>
                </p14:cNvPr>
                <p14:cNvContentPartPr/>
                <p14:nvPr/>
              </p14:nvContentPartPr>
              <p14:xfrm>
                <a:off x="1736121" y="537550"/>
                <a:ext cx="930600" cy="414720"/>
              </p14:xfrm>
            </p:contentPart>
          </mc:Choice>
          <mc:Fallback xmlns="">
            <p:pic>
              <p:nvPicPr>
                <p:cNvPr id="7" name="Ink 6">
                  <a:extLst>
                    <a:ext uri="{FF2B5EF4-FFF2-40B4-BE49-F238E27FC236}">
                      <a16:creationId xmlns:a16="http://schemas.microsoft.com/office/drawing/2014/main" id="{BFF59C3E-B7AB-B1AA-9228-CC93931290FE}"/>
                    </a:ext>
                  </a:extLst>
                </p:cNvPr>
                <p:cNvPicPr/>
                <p:nvPr/>
              </p:nvPicPr>
              <p:blipFill>
                <a:blip r:embed="rId9"/>
                <a:stretch>
                  <a:fillRect/>
                </a:stretch>
              </p:blipFill>
              <p:spPr>
                <a:xfrm>
                  <a:off x="1727121" y="528550"/>
                  <a:ext cx="948240" cy="43236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8" name="Ink 7">
                  <a:extLst>
                    <a:ext uri="{FF2B5EF4-FFF2-40B4-BE49-F238E27FC236}">
                      <a16:creationId xmlns:a16="http://schemas.microsoft.com/office/drawing/2014/main" id="{061E8D65-01D6-3F2A-A8C4-D6A4FEEB24D8}"/>
                    </a:ext>
                  </a:extLst>
                </p14:cNvPr>
                <p14:cNvContentPartPr/>
                <p14:nvPr/>
              </p14:nvContentPartPr>
              <p14:xfrm>
                <a:off x="1828641" y="1007350"/>
                <a:ext cx="831240" cy="73440"/>
              </p14:xfrm>
            </p:contentPart>
          </mc:Choice>
          <mc:Fallback xmlns="">
            <p:pic>
              <p:nvPicPr>
                <p:cNvPr id="8" name="Ink 7">
                  <a:extLst>
                    <a:ext uri="{FF2B5EF4-FFF2-40B4-BE49-F238E27FC236}">
                      <a16:creationId xmlns:a16="http://schemas.microsoft.com/office/drawing/2014/main" id="{061E8D65-01D6-3F2A-A8C4-D6A4FEEB24D8}"/>
                    </a:ext>
                  </a:extLst>
                </p:cNvPr>
                <p:cNvPicPr/>
                <p:nvPr/>
              </p:nvPicPr>
              <p:blipFill>
                <a:blip r:embed="rId11"/>
                <a:stretch>
                  <a:fillRect/>
                </a:stretch>
              </p:blipFill>
              <p:spPr>
                <a:xfrm>
                  <a:off x="1819641" y="998350"/>
                  <a:ext cx="848880" cy="9108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9" name="Ink 8">
                  <a:extLst>
                    <a:ext uri="{FF2B5EF4-FFF2-40B4-BE49-F238E27FC236}">
                      <a16:creationId xmlns:a16="http://schemas.microsoft.com/office/drawing/2014/main" id="{DE6497D3-08BA-471C-C326-E20F1589613F}"/>
                    </a:ext>
                  </a:extLst>
                </p14:cNvPr>
                <p14:cNvContentPartPr/>
                <p14:nvPr/>
              </p14:nvContentPartPr>
              <p14:xfrm>
                <a:off x="1812801" y="1044790"/>
                <a:ext cx="747720" cy="85680"/>
              </p14:xfrm>
            </p:contentPart>
          </mc:Choice>
          <mc:Fallback xmlns="">
            <p:pic>
              <p:nvPicPr>
                <p:cNvPr id="9" name="Ink 8">
                  <a:extLst>
                    <a:ext uri="{FF2B5EF4-FFF2-40B4-BE49-F238E27FC236}">
                      <a16:creationId xmlns:a16="http://schemas.microsoft.com/office/drawing/2014/main" id="{DE6497D3-08BA-471C-C326-E20F1589613F}"/>
                    </a:ext>
                  </a:extLst>
                </p:cNvPr>
                <p:cNvPicPr/>
                <p:nvPr/>
              </p:nvPicPr>
              <p:blipFill>
                <a:blip r:embed="rId13"/>
                <a:stretch>
                  <a:fillRect/>
                </a:stretch>
              </p:blipFill>
              <p:spPr>
                <a:xfrm>
                  <a:off x="1803801" y="1036150"/>
                  <a:ext cx="765360" cy="10332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4">
            <p14:nvContentPartPr>
              <p14:cNvPr id="11" name="Ink 10">
                <a:extLst>
                  <a:ext uri="{FF2B5EF4-FFF2-40B4-BE49-F238E27FC236}">
                    <a16:creationId xmlns:a16="http://schemas.microsoft.com/office/drawing/2014/main" id="{5F2FD9DB-F8EB-2925-9B91-B747AC4F2E14}"/>
                  </a:ext>
                </a:extLst>
              </p14:cNvPr>
              <p14:cNvContentPartPr/>
              <p14:nvPr/>
            </p14:nvContentPartPr>
            <p14:xfrm>
              <a:off x="6594321" y="5357230"/>
              <a:ext cx="4434120" cy="590400"/>
            </p14:xfrm>
          </p:contentPart>
        </mc:Choice>
        <mc:Fallback xmlns="">
          <p:pic>
            <p:nvPicPr>
              <p:cNvPr id="11" name="Ink 10">
                <a:extLst>
                  <a:ext uri="{FF2B5EF4-FFF2-40B4-BE49-F238E27FC236}">
                    <a16:creationId xmlns:a16="http://schemas.microsoft.com/office/drawing/2014/main" id="{5F2FD9DB-F8EB-2925-9B91-B747AC4F2E14}"/>
                  </a:ext>
                </a:extLst>
              </p:cNvPr>
              <p:cNvPicPr/>
              <p:nvPr/>
            </p:nvPicPr>
            <p:blipFill>
              <a:blip r:embed="rId15"/>
              <a:stretch>
                <a:fillRect/>
              </a:stretch>
            </p:blipFill>
            <p:spPr>
              <a:xfrm>
                <a:off x="6585681" y="5348590"/>
                <a:ext cx="4451760" cy="60804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2" name="Ink 11">
                <a:extLst>
                  <a:ext uri="{FF2B5EF4-FFF2-40B4-BE49-F238E27FC236}">
                    <a16:creationId xmlns:a16="http://schemas.microsoft.com/office/drawing/2014/main" id="{2491F4EE-7F4A-7862-0665-5A7BFC786F47}"/>
                  </a:ext>
                </a:extLst>
              </p14:cNvPr>
              <p14:cNvContentPartPr/>
              <p14:nvPr/>
            </p14:nvContentPartPr>
            <p14:xfrm>
              <a:off x="2374041" y="6121870"/>
              <a:ext cx="4541040" cy="243000"/>
            </p14:xfrm>
          </p:contentPart>
        </mc:Choice>
        <mc:Fallback xmlns="">
          <p:pic>
            <p:nvPicPr>
              <p:cNvPr id="12" name="Ink 11">
                <a:extLst>
                  <a:ext uri="{FF2B5EF4-FFF2-40B4-BE49-F238E27FC236}">
                    <a16:creationId xmlns:a16="http://schemas.microsoft.com/office/drawing/2014/main" id="{2491F4EE-7F4A-7862-0665-5A7BFC786F47}"/>
                  </a:ext>
                </a:extLst>
              </p:cNvPr>
              <p:cNvPicPr/>
              <p:nvPr/>
            </p:nvPicPr>
            <p:blipFill>
              <a:blip r:embed="rId17"/>
              <a:stretch>
                <a:fillRect/>
              </a:stretch>
            </p:blipFill>
            <p:spPr>
              <a:xfrm>
                <a:off x="2365401" y="6113230"/>
                <a:ext cx="4558680" cy="26064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7" name="Ink 26">
                <a:extLst>
                  <a:ext uri="{FF2B5EF4-FFF2-40B4-BE49-F238E27FC236}">
                    <a16:creationId xmlns:a16="http://schemas.microsoft.com/office/drawing/2014/main" id="{C139B822-EDC9-8656-160B-A4ED22C2B5CA}"/>
                  </a:ext>
                </a:extLst>
              </p14:cNvPr>
              <p14:cNvContentPartPr/>
              <p14:nvPr/>
            </p14:nvContentPartPr>
            <p14:xfrm>
              <a:off x="6680361" y="5456230"/>
              <a:ext cx="918360" cy="185400"/>
            </p14:xfrm>
          </p:contentPart>
        </mc:Choice>
        <mc:Fallback xmlns="">
          <p:pic>
            <p:nvPicPr>
              <p:cNvPr id="27" name="Ink 26">
                <a:extLst>
                  <a:ext uri="{FF2B5EF4-FFF2-40B4-BE49-F238E27FC236}">
                    <a16:creationId xmlns:a16="http://schemas.microsoft.com/office/drawing/2014/main" id="{C139B822-EDC9-8656-160B-A4ED22C2B5CA}"/>
                  </a:ext>
                </a:extLst>
              </p:cNvPr>
              <p:cNvPicPr/>
              <p:nvPr/>
            </p:nvPicPr>
            <p:blipFill>
              <a:blip r:embed="rId19"/>
              <a:stretch>
                <a:fillRect/>
              </a:stretch>
            </p:blipFill>
            <p:spPr>
              <a:xfrm>
                <a:off x="6671721" y="5447590"/>
                <a:ext cx="936000" cy="203040"/>
              </a:xfrm>
              <a:prstGeom prst="rect">
                <a:avLst/>
              </a:prstGeom>
            </p:spPr>
          </p:pic>
        </mc:Fallback>
      </mc:AlternateContent>
      <p:grpSp>
        <p:nvGrpSpPr>
          <p:cNvPr id="29" name="Group 28">
            <a:extLst>
              <a:ext uri="{FF2B5EF4-FFF2-40B4-BE49-F238E27FC236}">
                <a16:creationId xmlns:a16="http://schemas.microsoft.com/office/drawing/2014/main" id="{B6B102E2-1B3D-BC72-B39B-72C4F5A60717}"/>
              </a:ext>
            </a:extLst>
          </p:cNvPr>
          <p:cNvGrpSpPr/>
          <p:nvPr/>
        </p:nvGrpSpPr>
        <p:grpSpPr>
          <a:xfrm>
            <a:off x="5879001" y="3083110"/>
            <a:ext cx="4025880" cy="1118880"/>
            <a:chOff x="5879001" y="3083110"/>
            <a:chExt cx="4025880" cy="1118880"/>
          </a:xfrm>
        </p:grpSpPr>
        <mc:AlternateContent xmlns:mc="http://schemas.openxmlformats.org/markup-compatibility/2006" xmlns:p14="http://schemas.microsoft.com/office/powerpoint/2010/main">
          <mc:Choice Requires="p14">
            <p:contentPart p14:bwMode="auto" r:id="rId20">
              <p14:nvContentPartPr>
                <p14:cNvPr id="13" name="Ink 12">
                  <a:extLst>
                    <a:ext uri="{FF2B5EF4-FFF2-40B4-BE49-F238E27FC236}">
                      <a16:creationId xmlns:a16="http://schemas.microsoft.com/office/drawing/2014/main" id="{01572E13-DF74-5E04-7595-1E75F4A74E4B}"/>
                    </a:ext>
                  </a:extLst>
                </p14:cNvPr>
                <p14:cNvContentPartPr/>
                <p14:nvPr/>
              </p14:nvContentPartPr>
              <p14:xfrm>
                <a:off x="6253761" y="3442750"/>
                <a:ext cx="166680" cy="247320"/>
              </p14:xfrm>
            </p:contentPart>
          </mc:Choice>
          <mc:Fallback xmlns="">
            <p:pic>
              <p:nvPicPr>
                <p:cNvPr id="13" name="Ink 12">
                  <a:extLst>
                    <a:ext uri="{FF2B5EF4-FFF2-40B4-BE49-F238E27FC236}">
                      <a16:creationId xmlns:a16="http://schemas.microsoft.com/office/drawing/2014/main" id="{01572E13-DF74-5E04-7595-1E75F4A74E4B}"/>
                    </a:ext>
                  </a:extLst>
                </p:cNvPr>
                <p:cNvPicPr/>
                <p:nvPr/>
              </p:nvPicPr>
              <p:blipFill>
                <a:blip r:embed="rId21"/>
                <a:stretch>
                  <a:fillRect/>
                </a:stretch>
              </p:blipFill>
              <p:spPr>
                <a:xfrm>
                  <a:off x="6245121" y="3433750"/>
                  <a:ext cx="184320" cy="26496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14" name="Ink 13">
                  <a:extLst>
                    <a:ext uri="{FF2B5EF4-FFF2-40B4-BE49-F238E27FC236}">
                      <a16:creationId xmlns:a16="http://schemas.microsoft.com/office/drawing/2014/main" id="{7E4AC8A4-25EF-6951-B1D5-756891993614}"/>
                    </a:ext>
                  </a:extLst>
                </p14:cNvPr>
                <p14:cNvContentPartPr/>
                <p14:nvPr/>
              </p14:nvContentPartPr>
              <p14:xfrm>
                <a:off x="6416121" y="3384430"/>
                <a:ext cx="253440" cy="195840"/>
              </p14:xfrm>
            </p:contentPart>
          </mc:Choice>
          <mc:Fallback xmlns="">
            <p:pic>
              <p:nvPicPr>
                <p:cNvPr id="14" name="Ink 13">
                  <a:extLst>
                    <a:ext uri="{FF2B5EF4-FFF2-40B4-BE49-F238E27FC236}">
                      <a16:creationId xmlns:a16="http://schemas.microsoft.com/office/drawing/2014/main" id="{7E4AC8A4-25EF-6951-B1D5-756891993614}"/>
                    </a:ext>
                  </a:extLst>
                </p:cNvPr>
                <p:cNvPicPr/>
                <p:nvPr/>
              </p:nvPicPr>
              <p:blipFill>
                <a:blip r:embed="rId23"/>
                <a:stretch>
                  <a:fillRect/>
                </a:stretch>
              </p:blipFill>
              <p:spPr>
                <a:xfrm>
                  <a:off x="6407121" y="3375790"/>
                  <a:ext cx="271080" cy="21348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15" name="Ink 14">
                  <a:extLst>
                    <a:ext uri="{FF2B5EF4-FFF2-40B4-BE49-F238E27FC236}">
                      <a16:creationId xmlns:a16="http://schemas.microsoft.com/office/drawing/2014/main" id="{EBAFC47B-E17B-52E6-E536-F384A9BA3163}"/>
                    </a:ext>
                  </a:extLst>
                </p14:cNvPr>
                <p14:cNvContentPartPr/>
                <p14:nvPr/>
              </p14:nvContentPartPr>
              <p14:xfrm>
                <a:off x="5879001" y="3587470"/>
                <a:ext cx="176040" cy="196560"/>
              </p14:xfrm>
            </p:contentPart>
          </mc:Choice>
          <mc:Fallback xmlns="">
            <p:pic>
              <p:nvPicPr>
                <p:cNvPr id="15" name="Ink 14">
                  <a:extLst>
                    <a:ext uri="{FF2B5EF4-FFF2-40B4-BE49-F238E27FC236}">
                      <a16:creationId xmlns:a16="http://schemas.microsoft.com/office/drawing/2014/main" id="{EBAFC47B-E17B-52E6-E536-F384A9BA3163}"/>
                    </a:ext>
                  </a:extLst>
                </p:cNvPr>
                <p:cNvPicPr/>
                <p:nvPr/>
              </p:nvPicPr>
              <p:blipFill>
                <a:blip r:embed="rId25"/>
                <a:stretch>
                  <a:fillRect/>
                </a:stretch>
              </p:blipFill>
              <p:spPr>
                <a:xfrm>
                  <a:off x="5870361" y="3578830"/>
                  <a:ext cx="193680" cy="2142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16" name="Ink 15">
                  <a:extLst>
                    <a:ext uri="{FF2B5EF4-FFF2-40B4-BE49-F238E27FC236}">
                      <a16:creationId xmlns:a16="http://schemas.microsoft.com/office/drawing/2014/main" id="{94478A41-52CE-FA74-7C86-687707558A51}"/>
                    </a:ext>
                  </a:extLst>
                </p14:cNvPr>
                <p14:cNvContentPartPr/>
                <p14:nvPr/>
              </p14:nvContentPartPr>
              <p14:xfrm>
                <a:off x="6041361" y="3413230"/>
                <a:ext cx="102600" cy="401760"/>
              </p14:xfrm>
            </p:contentPart>
          </mc:Choice>
          <mc:Fallback xmlns="">
            <p:pic>
              <p:nvPicPr>
                <p:cNvPr id="16" name="Ink 15">
                  <a:extLst>
                    <a:ext uri="{FF2B5EF4-FFF2-40B4-BE49-F238E27FC236}">
                      <a16:creationId xmlns:a16="http://schemas.microsoft.com/office/drawing/2014/main" id="{94478A41-52CE-FA74-7C86-687707558A51}"/>
                    </a:ext>
                  </a:extLst>
                </p:cNvPr>
                <p:cNvPicPr/>
                <p:nvPr/>
              </p:nvPicPr>
              <p:blipFill>
                <a:blip r:embed="rId27"/>
                <a:stretch>
                  <a:fillRect/>
                </a:stretch>
              </p:blipFill>
              <p:spPr>
                <a:xfrm>
                  <a:off x="6032721" y="3404590"/>
                  <a:ext cx="120240" cy="4194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18" name="Ink 17">
                  <a:extLst>
                    <a:ext uri="{FF2B5EF4-FFF2-40B4-BE49-F238E27FC236}">
                      <a16:creationId xmlns:a16="http://schemas.microsoft.com/office/drawing/2014/main" id="{3AC56C8C-0B40-CEBE-7BCB-54D8FDBE0B1E}"/>
                    </a:ext>
                  </a:extLst>
                </p14:cNvPr>
                <p14:cNvContentPartPr/>
                <p14:nvPr/>
              </p14:nvContentPartPr>
              <p14:xfrm>
                <a:off x="7097961" y="3355270"/>
                <a:ext cx="382320" cy="408240"/>
              </p14:xfrm>
            </p:contentPart>
          </mc:Choice>
          <mc:Fallback xmlns="">
            <p:pic>
              <p:nvPicPr>
                <p:cNvPr id="18" name="Ink 17">
                  <a:extLst>
                    <a:ext uri="{FF2B5EF4-FFF2-40B4-BE49-F238E27FC236}">
                      <a16:creationId xmlns:a16="http://schemas.microsoft.com/office/drawing/2014/main" id="{3AC56C8C-0B40-CEBE-7BCB-54D8FDBE0B1E}"/>
                    </a:ext>
                  </a:extLst>
                </p:cNvPr>
                <p:cNvPicPr/>
                <p:nvPr/>
              </p:nvPicPr>
              <p:blipFill>
                <a:blip r:embed="rId29"/>
                <a:stretch>
                  <a:fillRect/>
                </a:stretch>
              </p:blipFill>
              <p:spPr>
                <a:xfrm>
                  <a:off x="7089321" y="3346630"/>
                  <a:ext cx="399960" cy="42588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19" name="Ink 18">
                  <a:extLst>
                    <a:ext uri="{FF2B5EF4-FFF2-40B4-BE49-F238E27FC236}">
                      <a16:creationId xmlns:a16="http://schemas.microsoft.com/office/drawing/2014/main" id="{B77D8BE0-1D67-8912-78FF-BFB3DEEC8D20}"/>
                    </a:ext>
                  </a:extLst>
                </p14:cNvPr>
                <p14:cNvContentPartPr/>
                <p14:nvPr/>
              </p14:nvContentPartPr>
              <p14:xfrm>
                <a:off x="7654881" y="3611230"/>
                <a:ext cx="112320" cy="64080"/>
              </p14:xfrm>
            </p:contentPart>
          </mc:Choice>
          <mc:Fallback xmlns="">
            <p:pic>
              <p:nvPicPr>
                <p:cNvPr id="19" name="Ink 18">
                  <a:extLst>
                    <a:ext uri="{FF2B5EF4-FFF2-40B4-BE49-F238E27FC236}">
                      <a16:creationId xmlns:a16="http://schemas.microsoft.com/office/drawing/2014/main" id="{B77D8BE0-1D67-8912-78FF-BFB3DEEC8D20}"/>
                    </a:ext>
                  </a:extLst>
                </p:cNvPr>
                <p:cNvPicPr/>
                <p:nvPr/>
              </p:nvPicPr>
              <p:blipFill>
                <a:blip r:embed="rId31"/>
                <a:stretch>
                  <a:fillRect/>
                </a:stretch>
              </p:blipFill>
              <p:spPr>
                <a:xfrm>
                  <a:off x="7645881" y="3602230"/>
                  <a:ext cx="129960" cy="81720"/>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20" name="Ink 19">
                  <a:extLst>
                    <a:ext uri="{FF2B5EF4-FFF2-40B4-BE49-F238E27FC236}">
                      <a16:creationId xmlns:a16="http://schemas.microsoft.com/office/drawing/2014/main" id="{CE34281A-3F9E-1BA8-2300-B001D2BC2459}"/>
                    </a:ext>
                  </a:extLst>
                </p14:cNvPr>
                <p14:cNvContentPartPr/>
                <p14:nvPr/>
              </p14:nvContentPartPr>
              <p14:xfrm>
                <a:off x="7870161" y="3409630"/>
                <a:ext cx="240840" cy="329040"/>
              </p14:xfrm>
            </p:contentPart>
          </mc:Choice>
          <mc:Fallback xmlns="">
            <p:pic>
              <p:nvPicPr>
                <p:cNvPr id="20" name="Ink 19">
                  <a:extLst>
                    <a:ext uri="{FF2B5EF4-FFF2-40B4-BE49-F238E27FC236}">
                      <a16:creationId xmlns:a16="http://schemas.microsoft.com/office/drawing/2014/main" id="{CE34281A-3F9E-1BA8-2300-B001D2BC2459}"/>
                    </a:ext>
                  </a:extLst>
                </p:cNvPr>
                <p:cNvPicPr/>
                <p:nvPr/>
              </p:nvPicPr>
              <p:blipFill>
                <a:blip r:embed="rId33"/>
                <a:stretch>
                  <a:fillRect/>
                </a:stretch>
              </p:blipFill>
              <p:spPr>
                <a:xfrm>
                  <a:off x="7861521" y="3400630"/>
                  <a:ext cx="258480" cy="34668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21" name="Ink 20">
                  <a:extLst>
                    <a:ext uri="{FF2B5EF4-FFF2-40B4-BE49-F238E27FC236}">
                      <a16:creationId xmlns:a16="http://schemas.microsoft.com/office/drawing/2014/main" id="{30016A54-E96F-B293-44BD-D5062CE0413D}"/>
                    </a:ext>
                  </a:extLst>
                </p14:cNvPr>
                <p14:cNvContentPartPr/>
                <p14:nvPr/>
              </p14:nvContentPartPr>
              <p14:xfrm>
                <a:off x="8427081" y="3458590"/>
                <a:ext cx="306720" cy="381240"/>
              </p14:xfrm>
            </p:contentPart>
          </mc:Choice>
          <mc:Fallback xmlns="">
            <p:pic>
              <p:nvPicPr>
                <p:cNvPr id="21" name="Ink 20">
                  <a:extLst>
                    <a:ext uri="{FF2B5EF4-FFF2-40B4-BE49-F238E27FC236}">
                      <a16:creationId xmlns:a16="http://schemas.microsoft.com/office/drawing/2014/main" id="{30016A54-E96F-B293-44BD-D5062CE0413D}"/>
                    </a:ext>
                  </a:extLst>
                </p:cNvPr>
                <p:cNvPicPr/>
                <p:nvPr/>
              </p:nvPicPr>
              <p:blipFill>
                <a:blip r:embed="rId35"/>
                <a:stretch>
                  <a:fillRect/>
                </a:stretch>
              </p:blipFill>
              <p:spPr>
                <a:xfrm>
                  <a:off x="8418081" y="3449590"/>
                  <a:ext cx="324360" cy="39888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22" name="Ink 21">
                  <a:extLst>
                    <a:ext uri="{FF2B5EF4-FFF2-40B4-BE49-F238E27FC236}">
                      <a16:creationId xmlns:a16="http://schemas.microsoft.com/office/drawing/2014/main" id="{33A703BE-1D36-FFC8-790A-6CB0DD196FBF}"/>
                    </a:ext>
                  </a:extLst>
                </p14:cNvPr>
                <p14:cNvContentPartPr/>
                <p14:nvPr/>
              </p14:nvContentPartPr>
              <p14:xfrm>
                <a:off x="8908041" y="3735070"/>
                <a:ext cx="36000" cy="33840"/>
              </p14:xfrm>
            </p:contentPart>
          </mc:Choice>
          <mc:Fallback xmlns="">
            <p:pic>
              <p:nvPicPr>
                <p:cNvPr id="22" name="Ink 21">
                  <a:extLst>
                    <a:ext uri="{FF2B5EF4-FFF2-40B4-BE49-F238E27FC236}">
                      <a16:creationId xmlns:a16="http://schemas.microsoft.com/office/drawing/2014/main" id="{33A703BE-1D36-FFC8-790A-6CB0DD196FBF}"/>
                    </a:ext>
                  </a:extLst>
                </p:cNvPr>
                <p:cNvPicPr/>
                <p:nvPr/>
              </p:nvPicPr>
              <p:blipFill>
                <a:blip r:embed="rId37"/>
                <a:stretch>
                  <a:fillRect/>
                </a:stretch>
              </p:blipFill>
              <p:spPr>
                <a:xfrm>
                  <a:off x="8899041" y="3726430"/>
                  <a:ext cx="53640" cy="5148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23" name="Ink 22">
                  <a:extLst>
                    <a:ext uri="{FF2B5EF4-FFF2-40B4-BE49-F238E27FC236}">
                      <a16:creationId xmlns:a16="http://schemas.microsoft.com/office/drawing/2014/main" id="{A541F2AD-7610-D029-12FA-CEFE70AB106F}"/>
                    </a:ext>
                  </a:extLst>
                </p14:cNvPr>
                <p14:cNvContentPartPr/>
                <p14:nvPr/>
              </p14:nvContentPartPr>
              <p14:xfrm>
                <a:off x="8954841" y="3482710"/>
                <a:ext cx="199800" cy="326160"/>
              </p14:xfrm>
            </p:contentPart>
          </mc:Choice>
          <mc:Fallback xmlns="">
            <p:pic>
              <p:nvPicPr>
                <p:cNvPr id="23" name="Ink 22">
                  <a:extLst>
                    <a:ext uri="{FF2B5EF4-FFF2-40B4-BE49-F238E27FC236}">
                      <a16:creationId xmlns:a16="http://schemas.microsoft.com/office/drawing/2014/main" id="{A541F2AD-7610-D029-12FA-CEFE70AB106F}"/>
                    </a:ext>
                  </a:extLst>
                </p:cNvPr>
                <p:cNvPicPr/>
                <p:nvPr/>
              </p:nvPicPr>
              <p:blipFill>
                <a:blip r:embed="rId39"/>
                <a:stretch>
                  <a:fillRect/>
                </a:stretch>
              </p:blipFill>
              <p:spPr>
                <a:xfrm>
                  <a:off x="8946201" y="3474070"/>
                  <a:ext cx="217440" cy="343800"/>
                </a:xfrm>
                <a:prstGeom prst="rect">
                  <a:avLst/>
                </a:prstGeom>
              </p:spPr>
            </p:pic>
          </mc:Fallback>
        </mc:AlternateContent>
        <mc:AlternateContent xmlns:mc="http://schemas.openxmlformats.org/markup-compatibility/2006" xmlns:p14="http://schemas.microsoft.com/office/powerpoint/2010/main">
          <mc:Choice Requires="p14">
            <p:contentPart p14:bwMode="auto" r:id="rId40">
              <p14:nvContentPartPr>
                <p14:cNvPr id="24" name="Ink 23">
                  <a:extLst>
                    <a:ext uri="{FF2B5EF4-FFF2-40B4-BE49-F238E27FC236}">
                      <a16:creationId xmlns:a16="http://schemas.microsoft.com/office/drawing/2014/main" id="{251723A0-0296-23F9-E1BB-C610C95972B3}"/>
                    </a:ext>
                  </a:extLst>
                </p14:cNvPr>
                <p14:cNvContentPartPr/>
                <p14:nvPr/>
              </p14:nvContentPartPr>
              <p14:xfrm>
                <a:off x="9029361" y="3646150"/>
                <a:ext cx="208800" cy="14040"/>
              </p14:xfrm>
            </p:contentPart>
          </mc:Choice>
          <mc:Fallback xmlns="">
            <p:pic>
              <p:nvPicPr>
                <p:cNvPr id="24" name="Ink 23">
                  <a:extLst>
                    <a:ext uri="{FF2B5EF4-FFF2-40B4-BE49-F238E27FC236}">
                      <a16:creationId xmlns:a16="http://schemas.microsoft.com/office/drawing/2014/main" id="{251723A0-0296-23F9-E1BB-C610C95972B3}"/>
                    </a:ext>
                  </a:extLst>
                </p:cNvPr>
                <p:cNvPicPr/>
                <p:nvPr/>
              </p:nvPicPr>
              <p:blipFill>
                <a:blip r:embed="rId41"/>
                <a:stretch>
                  <a:fillRect/>
                </a:stretch>
              </p:blipFill>
              <p:spPr>
                <a:xfrm>
                  <a:off x="9020721" y="3637150"/>
                  <a:ext cx="226440" cy="3168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25" name="Ink 24">
                  <a:extLst>
                    <a:ext uri="{FF2B5EF4-FFF2-40B4-BE49-F238E27FC236}">
                      <a16:creationId xmlns:a16="http://schemas.microsoft.com/office/drawing/2014/main" id="{026ABD96-8664-5517-C31F-0B29E23037FE}"/>
                    </a:ext>
                  </a:extLst>
                </p14:cNvPr>
                <p14:cNvContentPartPr/>
                <p14:nvPr/>
              </p14:nvContentPartPr>
              <p14:xfrm>
                <a:off x="9205041" y="3547870"/>
                <a:ext cx="209160" cy="255240"/>
              </p14:xfrm>
            </p:contentPart>
          </mc:Choice>
          <mc:Fallback xmlns="">
            <p:pic>
              <p:nvPicPr>
                <p:cNvPr id="25" name="Ink 24">
                  <a:extLst>
                    <a:ext uri="{FF2B5EF4-FFF2-40B4-BE49-F238E27FC236}">
                      <a16:creationId xmlns:a16="http://schemas.microsoft.com/office/drawing/2014/main" id="{026ABD96-8664-5517-C31F-0B29E23037FE}"/>
                    </a:ext>
                  </a:extLst>
                </p:cNvPr>
                <p:cNvPicPr/>
                <p:nvPr/>
              </p:nvPicPr>
              <p:blipFill>
                <a:blip r:embed="rId43"/>
                <a:stretch>
                  <a:fillRect/>
                </a:stretch>
              </p:blipFill>
              <p:spPr>
                <a:xfrm>
                  <a:off x="9196041" y="3538870"/>
                  <a:ext cx="226800" cy="27288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28" name="Ink 27">
                  <a:extLst>
                    <a:ext uri="{FF2B5EF4-FFF2-40B4-BE49-F238E27FC236}">
                      <a16:creationId xmlns:a16="http://schemas.microsoft.com/office/drawing/2014/main" id="{AD2D501C-44D4-9634-EEAA-6BE42F88EE03}"/>
                    </a:ext>
                  </a:extLst>
                </p14:cNvPr>
                <p14:cNvContentPartPr/>
                <p14:nvPr/>
              </p14:nvContentPartPr>
              <p14:xfrm>
                <a:off x="8098041" y="3083110"/>
                <a:ext cx="1806840" cy="1118880"/>
              </p14:xfrm>
            </p:contentPart>
          </mc:Choice>
          <mc:Fallback xmlns="">
            <p:pic>
              <p:nvPicPr>
                <p:cNvPr id="28" name="Ink 27">
                  <a:extLst>
                    <a:ext uri="{FF2B5EF4-FFF2-40B4-BE49-F238E27FC236}">
                      <a16:creationId xmlns:a16="http://schemas.microsoft.com/office/drawing/2014/main" id="{AD2D501C-44D4-9634-EEAA-6BE42F88EE03}"/>
                    </a:ext>
                  </a:extLst>
                </p:cNvPr>
                <p:cNvPicPr/>
                <p:nvPr/>
              </p:nvPicPr>
              <p:blipFill>
                <a:blip r:embed="rId45"/>
                <a:stretch>
                  <a:fillRect/>
                </a:stretch>
              </p:blipFill>
              <p:spPr>
                <a:xfrm>
                  <a:off x="8089041" y="3074110"/>
                  <a:ext cx="1824480" cy="1136520"/>
                </a:xfrm>
                <a:prstGeom prst="rect">
                  <a:avLst/>
                </a:prstGeom>
              </p:spPr>
            </p:pic>
          </mc:Fallback>
        </mc:AlternateContent>
      </p:grpSp>
    </p:spTree>
    <p:extLst>
      <p:ext uri="{BB962C8B-B14F-4D97-AF65-F5344CB8AC3E}">
        <p14:creationId xmlns:p14="http://schemas.microsoft.com/office/powerpoint/2010/main" val="30258457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2279"/>
            <a:ext cx="10515600" cy="954156"/>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1" y="1126435"/>
            <a:ext cx="11794434" cy="5559286"/>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Loan commitments. </a:t>
            </a:r>
            <a:r>
              <a:rPr lang="en-US" sz="2400" dirty="0"/>
              <a:t>Banks receive a flat fee for extending a loan commitment of a certain amount of funds for a period of time, regardless of whether the full amount is drawn down by the borrower. When the borrower uses the loan commitment, either in full or in part, the used portion of the commitment is recorded on the bank’s balance sheet. The unused portion remains off its balance sheet.</a:t>
            </a:r>
          </a:p>
          <a:p>
            <a:pPr marL="0" indent="0" algn="just">
              <a:lnSpc>
                <a:spcPct val="150000"/>
              </a:lnSpc>
              <a:buNone/>
            </a:pPr>
            <a:endParaRPr lang="en-US" sz="2600" dirty="0"/>
          </a:p>
          <a:p>
            <a:pPr algn="just">
              <a:lnSpc>
                <a:spcPct val="150000"/>
              </a:lnSpc>
              <a:buFont typeface="Wingdings" panose="05000000000000000000" pitchFamily="2" charset="2"/>
              <a:buChar char="§"/>
            </a:pPr>
            <a:r>
              <a:rPr lang="en-US" sz="2400" dirty="0">
                <a:solidFill>
                  <a:srgbClr val="FF0000"/>
                </a:solidFill>
              </a:rPr>
              <a:t>Letters of credit. </a:t>
            </a:r>
            <a:r>
              <a:rPr lang="en-US" sz="2400" dirty="0"/>
              <a:t>When a bank provides a letter of credit, it guarantees a payment (up to the amount specified in the letter of credit) on behalf of its customer and receives a fee for providing this guarantee.</a:t>
            </a:r>
          </a:p>
          <a:p>
            <a:pPr algn="just">
              <a:lnSpc>
                <a:spcPct val="150000"/>
              </a:lnSpc>
              <a:buFont typeface="Wingdings" panose="05000000000000000000" pitchFamily="2" charset="2"/>
              <a:buChar char="§"/>
            </a:pPr>
            <a:endParaRPr lang="en-US" sz="2600" dirty="0"/>
          </a:p>
        </p:txBody>
      </p:sp>
    </p:spTree>
    <p:extLst>
      <p:ext uri="{BB962C8B-B14F-4D97-AF65-F5344CB8AC3E}">
        <p14:creationId xmlns:p14="http://schemas.microsoft.com/office/powerpoint/2010/main" val="31518603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61390"/>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119271" y="861391"/>
            <a:ext cx="11887200" cy="5996608"/>
          </a:xfrm>
        </p:spPr>
        <p:txBody>
          <a:bodyPr>
            <a:normAutofit lnSpcReduction="10000"/>
          </a:bodyPr>
          <a:lstStyle/>
          <a:p>
            <a:pPr algn="just">
              <a:lnSpc>
                <a:spcPct val="150000"/>
              </a:lnSpc>
              <a:buFont typeface="Wingdings" panose="05000000000000000000" pitchFamily="2" charset="2"/>
              <a:buChar char="§"/>
            </a:pPr>
            <a:r>
              <a:rPr lang="en-US" sz="2400" dirty="0">
                <a:solidFill>
                  <a:srgbClr val="FF0000"/>
                </a:solidFill>
              </a:rPr>
              <a:t>Insurance services. </a:t>
            </a:r>
            <a:r>
              <a:rPr lang="en-US" sz="2400" dirty="0"/>
              <a:t>Many banks, particularly those outside the United States, offer insurance products to broaden their customer base. Insurance services are a logical progression for banks since insurance products have financial intermediation and asset transformation features similar to traditional bank products. Life insurance policies, for instance, are often similar to many of the long-term deposit products that banks offer:  all are savings tools, but they deliver their savings benefits differently.</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dirty="0">
                <a:solidFill>
                  <a:srgbClr val="FF0000"/>
                </a:solidFill>
              </a:rPr>
              <a:t>Trust services. </a:t>
            </a:r>
            <a:r>
              <a:rPr lang="en-US" sz="2400" dirty="0"/>
              <a:t>Some bank customers, particularly wealthy individuals, corporate pension plans, and estates, prefer to have professionals manage their assets. Therefore, many banks offer trust services that professionally manage a customer’s assets for a fee. These assets under management do not show up on the balance sheet of the bank.  </a:t>
            </a:r>
          </a:p>
          <a:p>
            <a:pPr marL="0" indent="0" algn="just">
              <a:buNone/>
            </a:pPr>
            <a:endParaRPr lang="en-US" dirty="0"/>
          </a:p>
          <a:p>
            <a:pPr marL="0" indent="0" algn="just">
              <a:buNone/>
            </a:pPr>
            <a:endParaRPr lang="en-US" dirty="0"/>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28C3C7F5-0FCC-9C26-CF2D-84AA14D7B3B3}"/>
                  </a:ext>
                </a:extLst>
              </p14:cNvPr>
              <p14:cNvContentPartPr/>
              <p14:nvPr/>
            </p14:nvContentPartPr>
            <p14:xfrm>
              <a:off x="700041" y="692345"/>
              <a:ext cx="1985040" cy="889920"/>
            </p14:xfrm>
          </p:contentPart>
        </mc:Choice>
        <mc:Fallback xmlns="">
          <p:pic>
            <p:nvPicPr>
              <p:cNvPr id="4" name="Ink 3">
                <a:extLst>
                  <a:ext uri="{FF2B5EF4-FFF2-40B4-BE49-F238E27FC236}">
                    <a16:creationId xmlns:a16="http://schemas.microsoft.com/office/drawing/2014/main" id="{28C3C7F5-0FCC-9C26-CF2D-84AA14D7B3B3}"/>
                  </a:ext>
                </a:extLst>
              </p:cNvPr>
              <p:cNvPicPr/>
              <p:nvPr/>
            </p:nvPicPr>
            <p:blipFill>
              <a:blip r:embed="rId3"/>
              <a:stretch>
                <a:fillRect/>
              </a:stretch>
            </p:blipFill>
            <p:spPr>
              <a:xfrm>
                <a:off x="691041" y="683345"/>
                <a:ext cx="2002680" cy="90756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483163A1-AAA9-0810-2FCA-9289928CD051}"/>
                  </a:ext>
                </a:extLst>
              </p14:cNvPr>
              <p14:cNvContentPartPr/>
              <p14:nvPr/>
            </p14:nvContentPartPr>
            <p14:xfrm>
              <a:off x="1083081" y="5128985"/>
              <a:ext cx="673200" cy="64800"/>
            </p14:xfrm>
          </p:contentPart>
        </mc:Choice>
        <mc:Fallback xmlns="">
          <p:pic>
            <p:nvPicPr>
              <p:cNvPr id="5" name="Ink 4">
                <a:extLst>
                  <a:ext uri="{FF2B5EF4-FFF2-40B4-BE49-F238E27FC236}">
                    <a16:creationId xmlns:a16="http://schemas.microsoft.com/office/drawing/2014/main" id="{483163A1-AAA9-0810-2FCA-9289928CD051}"/>
                  </a:ext>
                </a:extLst>
              </p:cNvPr>
              <p:cNvPicPr/>
              <p:nvPr/>
            </p:nvPicPr>
            <p:blipFill>
              <a:blip r:embed="rId5"/>
              <a:stretch>
                <a:fillRect/>
              </a:stretch>
            </p:blipFill>
            <p:spPr>
              <a:xfrm>
                <a:off x="1074081" y="5119985"/>
                <a:ext cx="690840" cy="8244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6" name="Ink 5">
                <a:extLst>
                  <a:ext uri="{FF2B5EF4-FFF2-40B4-BE49-F238E27FC236}">
                    <a16:creationId xmlns:a16="http://schemas.microsoft.com/office/drawing/2014/main" id="{27BD6656-9E62-5496-AB6A-DA7AB0702E72}"/>
                  </a:ext>
                </a:extLst>
              </p14:cNvPr>
              <p14:cNvContentPartPr/>
              <p14:nvPr/>
            </p14:nvContentPartPr>
            <p14:xfrm>
              <a:off x="6169521" y="5254985"/>
              <a:ext cx="2444040" cy="196920"/>
            </p14:xfrm>
          </p:contentPart>
        </mc:Choice>
        <mc:Fallback xmlns="">
          <p:pic>
            <p:nvPicPr>
              <p:cNvPr id="6" name="Ink 5">
                <a:extLst>
                  <a:ext uri="{FF2B5EF4-FFF2-40B4-BE49-F238E27FC236}">
                    <a16:creationId xmlns:a16="http://schemas.microsoft.com/office/drawing/2014/main" id="{27BD6656-9E62-5496-AB6A-DA7AB0702E72}"/>
                  </a:ext>
                </a:extLst>
              </p:cNvPr>
              <p:cNvPicPr/>
              <p:nvPr/>
            </p:nvPicPr>
            <p:blipFill>
              <a:blip r:embed="rId7"/>
              <a:stretch>
                <a:fillRect/>
              </a:stretch>
            </p:blipFill>
            <p:spPr>
              <a:xfrm>
                <a:off x="6160881" y="5246345"/>
                <a:ext cx="2461680" cy="2145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7" name="Ink 6">
                <a:extLst>
                  <a:ext uri="{FF2B5EF4-FFF2-40B4-BE49-F238E27FC236}">
                    <a16:creationId xmlns:a16="http://schemas.microsoft.com/office/drawing/2014/main" id="{245AA597-6A11-EDF2-B0C8-C1337C668F0F}"/>
                  </a:ext>
                </a:extLst>
              </p14:cNvPr>
              <p14:cNvContentPartPr/>
              <p14:nvPr/>
            </p14:nvContentPartPr>
            <p14:xfrm>
              <a:off x="2732961" y="5117105"/>
              <a:ext cx="1272240" cy="60840"/>
            </p14:xfrm>
          </p:contentPart>
        </mc:Choice>
        <mc:Fallback xmlns="">
          <p:pic>
            <p:nvPicPr>
              <p:cNvPr id="7" name="Ink 6">
                <a:extLst>
                  <a:ext uri="{FF2B5EF4-FFF2-40B4-BE49-F238E27FC236}">
                    <a16:creationId xmlns:a16="http://schemas.microsoft.com/office/drawing/2014/main" id="{245AA597-6A11-EDF2-B0C8-C1337C668F0F}"/>
                  </a:ext>
                </a:extLst>
              </p:cNvPr>
              <p:cNvPicPr/>
              <p:nvPr/>
            </p:nvPicPr>
            <p:blipFill>
              <a:blip r:embed="rId9"/>
              <a:stretch>
                <a:fillRect/>
              </a:stretch>
            </p:blipFill>
            <p:spPr>
              <a:xfrm>
                <a:off x="2724321" y="5108105"/>
                <a:ext cx="1289880" cy="78480"/>
              </a:xfrm>
              <a:prstGeom prst="rect">
                <a:avLst/>
              </a:prstGeom>
            </p:spPr>
          </p:pic>
        </mc:Fallback>
      </mc:AlternateContent>
    </p:spTree>
    <p:extLst>
      <p:ext uri="{BB962C8B-B14F-4D97-AF65-F5344CB8AC3E}">
        <p14:creationId xmlns:p14="http://schemas.microsoft.com/office/powerpoint/2010/main" val="7312854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5775"/>
            <a:ext cx="10515600" cy="887895"/>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91547" y="1139687"/>
            <a:ext cx="11661913" cy="5572538"/>
          </a:xfrm>
        </p:spPr>
        <p:txBody>
          <a:bodyPr/>
          <a:lstStyle/>
          <a:p>
            <a:pPr algn="just">
              <a:lnSpc>
                <a:spcPct val="150000"/>
              </a:lnSpc>
              <a:buFont typeface="Wingdings" panose="05000000000000000000" pitchFamily="2" charset="2"/>
              <a:buChar char="§"/>
            </a:pPr>
            <a:r>
              <a:rPr lang="en-US" sz="2400" dirty="0">
                <a:solidFill>
                  <a:srgbClr val="FF0000"/>
                </a:solidFill>
              </a:rPr>
              <a:t>Risk management services. </a:t>
            </a:r>
            <a:r>
              <a:rPr lang="en-US" sz="2400" dirty="0"/>
              <a:t>As banks have expanded into more complex businesses, they have had to confront more complicated and composite risks such as interest rate, exchange rate, and price risks. Banks have developed sophisticated skills and complicated tools to manage these complex risks. For a fee, banks now offer the same risk management skills and tools to their customers. </a:t>
            </a:r>
          </a:p>
          <a:p>
            <a:pPr marL="0" indent="0">
              <a:buNone/>
            </a:pPr>
            <a:endParaRPr lang="en-US" dirty="0"/>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4683BC0-DD7D-F5C1-0669-5B63731E4615}"/>
                  </a:ext>
                </a:extLst>
              </p14:cNvPr>
              <p14:cNvContentPartPr/>
              <p14:nvPr/>
            </p14:nvContentPartPr>
            <p14:xfrm>
              <a:off x="1041681" y="1716190"/>
              <a:ext cx="2960640" cy="105120"/>
            </p14:xfrm>
          </p:contentPart>
        </mc:Choice>
        <mc:Fallback xmlns="">
          <p:pic>
            <p:nvPicPr>
              <p:cNvPr id="4" name="Ink 3">
                <a:extLst>
                  <a:ext uri="{FF2B5EF4-FFF2-40B4-BE49-F238E27FC236}">
                    <a16:creationId xmlns:a16="http://schemas.microsoft.com/office/drawing/2014/main" id="{A4683BC0-DD7D-F5C1-0669-5B63731E4615}"/>
                  </a:ext>
                </a:extLst>
              </p:cNvPr>
              <p:cNvPicPr/>
              <p:nvPr/>
            </p:nvPicPr>
            <p:blipFill>
              <a:blip r:embed="rId3"/>
              <a:stretch>
                <a:fillRect/>
              </a:stretch>
            </p:blipFill>
            <p:spPr>
              <a:xfrm>
                <a:off x="1032681" y="1707550"/>
                <a:ext cx="2978280" cy="122760"/>
              </a:xfrm>
              <a:prstGeom prst="rect">
                <a:avLst/>
              </a:prstGeom>
            </p:spPr>
          </p:pic>
        </mc:Fallback>
      </mc:AlternateContent>
    </p:spTree>
    <p:extLst>
      <p:ext uri="{BB962C8B-B14F-4D97-AF65-F5344CB8AC3E}">
        <p14:creationId xmlns:p14="http://schemas.microsoft.com/office/powerpoint/2010/main" val="41739727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87895"/>
          </a:xfrm>
        </p:spPr>
        <p:txBody>
          <a:bodyPr>
            <a:normAutofit/>
          </a:bodyPr>
          <a:lstStyle/>
          <a:p>
            <a:pPr algn="ctr"/>
            <a:r>
              <a:rPr lang="en-US" sz="3200" b="1" dirty="0">
                <a:solidFill>
                  <a:schemeClr val="accent1">
                    <a:lumMod val="50000"/>
                  </a:schemeClr>
                </a:solidFill>
              </a:rPr>
              <a:t>6. Different Bank Types</a:t>
            </a:r>
          </a:p>
        </p:txBody>
      </p:sp>
      <p:sp>
        <p:nvSpPr>
          <p:cNvPr id="3" name="Content Placeholder 2"/>
          <p:cNvSpPr>
            <a:spLocks noGrp="1"/>
          </p:cNvSpPr>
          <p:nvPr>
            <p:ph idx="1"/>
          </p:nvPr>
        </p:nvSpPr>
        <p:spPr>
          <a:xfrm>
            <a:off x="0" y="887895"/>
            <a:ext cx="12191999" cy="5970103"/>
          </a:xfrm>
        </p:spPr>
        <p:txBody>
          <a:bodyPr>
            <a:normAutofit fontScale="92500"/>
          </a:bodyPr>
          <a:lstStyle/>
          <a:p>
            <a:pPr marL="0" indent="0">
              <a:lnSpc>
                <a:spcPct val="150000"/>
              </a:lnSpc>
              <a:buNone/>
            </a:pPr>
            <a:r>
              <a:rPr lang="en-US" sz="2400" dirty="0"/>
              <a:t>This section illustrates different types of banks by focusing on the types of customers served and the range of services offered. Variations of the types of banks described here exist in different parts of the world.</a:t>
            </a:r>
          </a:p>
          <a:p>
            <a:pPr marL="0" indent="0" algn="just">
              <a:lnSpc>
                <a:spcPct val="150000"/>
              </a:lnSpc>
              <a:buNone/>
            </a:pPr>
            <a:r>
              <a:rPr lang="en-US" sz="2400" dirty="0">
                <a:solidFill>
                  <a:srgbClr val="FF0000"/>
                </a:solidFill>
              </a:rPr>
              <a:t>1.  Retail Banks</a:t>
            </a:r>
          </a:p>
          <a:p>
            <a:pPr marL="0" indent="0" algn="just">
              <a:lnSpc>
                <a:spcPct val="150000"/>
              </a:lnSpc>
              <a:buNone/>
            </a:pPr>
            <a:r>
              <a:rPr lang="en-US" sz="2400" dirty="0"/>
              <a:t>Retail banks 'primary customers are individuals, or “consumers.” Many retail banks also offer services to small and medium enterprises (SMEs). </a:t>
            </a:r>
            <a:r>
              <a:rPr lang="en-US" sz="2400" u="sng" dirty="0"/>
              <a:t>Retail banks may have different specializations:</a:t>
            </a:r>
          </a:p>
          <a:p>
            <a:pPr algn="just">
              <a:lnSpc>
                <a:spcPct val="150000"/>
              </a:lnSpc>
              <a:buFont typeface="Wingdings" panose="05000000000000000000" pitchFamily="2" charset="2"/>
              <a:buChar char="§"/>
            </a:pPr>
            <a:r>
              <a:rPr lang="en-US" sz="2400" b="1" dirty="0"/>
              <a:t>Retail and consumer banks, savings and loans companies (thrifts, building societies), cooperatives, and credit unions. </a:t>
            </a:r>
            <a:r>
              <a:rPr lang="en-US" sz="2400" dirty="0"/>
              <a:t>These offer loans primarily to individuals to finance house, car, or other purchases (e.g., Woodlands Bank in the United States, TSB Bank in the United Kingdom, or OTP Bank in Hungary). The particular features of cooperatives and credit unions are addressed below. </a:t>
            </a:r>
          </a:p>
          <a:p>
            <a:pPr marL="0" indent="0">
              <a:lnSpc>
                <a:spcPct val="150000"/>
              </a:lnSpc>
              <a:buNone/>
            </a:pPr>
            <a:endParaRPr lang="en-US" sz="2400" dirty="0"/>
          </a:p>
          <a:p>
            <a:pPr marL="0" indent="0">
              <a:lnSpc>
                <a:spcPct val="150000"/>
              </a:lnSpc>
              <a:buNone/>
            </a:pPr>
            <a:endParaRPr lang="en-US" sz="2400" dirty="0"/>
          </a:p>
        </p:txBody>
      </p:sp>
    </p:spTree>
    <p:extLst>
      <p:ext uri="{BB962C8B-B14F-4D97-AF65-F5344CB8AC3E}">
        <p14:creationId xmlns:p14="http://schemas.microsoft.com/office/powerpoint/2010/main" val="13828101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681037"/>
            <a:ext cx="12192000" cy="5495926"/>
          </a:xfrm>
        </p:spPr>
        <p:txBody>
          <a:bodyPr>
            <a:normAutofit/>
          </a:bodyPr>
          <a:lstStyle/>
          <a:p>
            <a:pPr algn="just">
              <a:lnSpc>
                <a:spcPct val="150000"/>
              </a:lnSpc>
              <a:buFont typeface="Wingdings" panose="05000000000000000000" pitchFamily="2" charset="2"/>
              <a:buChar char="§"/>
            </a:pPr>
            <a:r>
              <a:rPr lang="en-US" sz="2400" b="1" dirty="0"/>
              <a:t>Private banking firms. </a:t>
            </a:r>
            <a:r>
              <a:rPr lang="en-US" sz="2400" dirty="0"/>
              <a:t>These  provide  wealth  management  services, including  tax  and  investment  advice,  typically  to  rich  individuals (e.g.,  Coutts  &amp;  Co.  in  the  United  Kingdom  and  Bank  Julius  Baer  in Switzerland). </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b="1" dirty="0"/>
              <a:t>Postal banks</a:t>
            </a:r>
            <a:r>
              <a:rPr lang="en-US" sz="2400" dirty="0"/>
              <a:t>. These offer banking services to customers in post offices. This  structure,  where  the  postal  service  owns  or  collaborates  with  a bank, is widely used throughout the world (e.g., Postbank A.G.in Germany, Japan Post Bank in Japan).</a:t>
            </a:r>
          </a:p>
        </p:txBody>
      </p:sp>
    </p:spTree>
    <p:extLst>
      <p:ext uri="{BB962C8B-B14F-4D97-AF65-F5344CB8AC3E}">
        <p14:creationId xmlns:p14="http://schemas.microsoft.com/office/powerpoint/2010/main" val="4239719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87895"/>
          </a:xfrm>
        </p:spPr>
        <p:txBody>
          <a:bodyPr>
            <a:normAutofit/>
          </a:bodyPr>
          <a:lstStyle/>
          <a:p>
            <a:pPr algn="ctr"/>
            <a:r>
              <a:rPr lang="en-US" sz="3200" b="1" dirty="0">
                <a:solidFill>
                  <a:schemeClr val="accent1">
                    <a:lumMod val="50000"/>
                  </a:schemeClr>
                </a:solidFill>
              </a:rPr>
              <a:t>6. Different Bank Types</a:t>
            </a:r>
            <a:endParaRPr lang="en-US" sz="3200" dirty="0"/>
          </a:p>
        </p:txBody>
      </p:sp>
      <p:sp>
        <p:nvSpPr>
          <p:cNvPr id="3" name="Content Placeholder 2"/>
          <p:cNvSpPr>
            <a:spLocks noGrp="1"/>
          </p:cNvSpPr>
          <p:nvPr>
            <p:ph idx="1"/>
          </p:nvPr>
        </p:nvSpPr>
        <p:spPr>
          <a:xfrm>
            <a:off x="119271" y="596348"/>
            <a:ext cx="11860694" cy="6096000"/>
          </a:xfrm>
        </p:spPr>
        <p:txBody>
          <a:bodyPr/>
          <a:lstStyle/>
          <a:p>
            <a:pPr marL="0" indent="0" algn="just">
              <a:lnSpc>
                <a:spcPct val="150000"/>
              </a:lnSpc>
              <a:buNone/>
            </a:pPr>
            <a:r>
              <a:rPr lang="en-US" dirty="0">
                <a:solidFill>
                  <a:srgbClr val="FF0000"/>
                </a:solidFill>
              </a:rPr>
              <a:t>2</a:t>
            </a:r>
            <a:r>
              <a:rPr lang="en-US" sz="2400" dirty="0">
                <a:solidFill>
                  <a:srgbClr val="FF0000"/>
                </a:solidFill>
              </a:rPr>
              <a:t>.  Wholesale Banks</a:t>
            </a:r>
          </a:p>
          <a:p>
            <a:pPr marL="0" indent="0" algn="just">
              <a:lnSpc>
                <a:spcPct val="150000"/>
              </a:lnSpc>
              <a:buNone/>
            </a:pPr>
            <a:r>
              <a:rPr lang="en-US" sz="2400" u="sng" dirty="0"/>
              <a:t>Wholesale banks’ customers are primarily corporate and non corporate businesses. </a:t>
            </a:r>
            <a:r>
              <a:rPr lang="en-US" sz="2400" dirty="0"/>
              <a:t>Although the range of business customers varies, it usually includes larger domestic and international companies. Wholesale banks also offer advisory services tailored to the specific needs of large businesses. </a:t>
            </a:r>
            <a:r>
              <a:rPr lang="en-US" sz="2400" u="sng" dirty="0"/>
              <a:t>Types of wholesale banks include:</a:t>
            </a:r>
          </a:p>
          <a:p>
            <a:pPr algn="just">
              <a:lnSpc>
                <a:spcPct val="150000"/>
              </a:lnSpc>
              <a:buFont typeface="Wingdings" panose="05000000000000000000" pitchFamily="2" charset="2"/>
              <a:buChar char="§"/>
            </a:pPr>
            <a:r>
              <a:rPr lang="en-US" sz="2400" b="1" dirty="0"/>
              <a:t>Commercial banks. </a:t>
            </a:r>
            <a:r>
              <a:rPr lang="en-US" sz="2400" dirty="0"/>
              <a:t>These offer a wide range of highly specialized loans to  large  businesses,  act  as  intermediaries  in  raising  funds,  and  provide specialized financial services, such as payment and risk management services.</a:t>
            </a:r>
          </a:p>
          <a:p>
            <a:pPr algn="just">
              <a:lnSpc>
                <a:spcPct val="150000"/>
              </a:lnSpc>
              <a:buFont typeface="Wingdings" panose="05000000000000000000" pitchFamily="2" charset="2"/>
              <a:buChar char="§"/>
            </a:pPr>
            <a:r>
              <a:rPr lang="en-US" sz="2400" b="1" dirty="0"/>
              <a:t>Correspondent banks. </a:t>
            </a:r>
            <a:r>
              <a:rPr lang="en-US" sz="2400" dirty="0"/>
              <a:t>These offer banking services to other banks, often in another country, including loans and various investment alternatives.</a:t>
            </a:r>
          </a:p>
          <a:p>
            <a:pPr marL="0" indent="0" algn="just">
              <a:lnSpc>
                <a:spcPct val="150000"/>
              </a:lnSpc>
              <a:buNone/>
            </a:pPr>
            <a:endParaRPr lang="en-US" sz="2400" u="sng" dirty="0"/>
          </a:p>
        </p:txBody>
      </p:sp>
    </p:spTree>
    <p:extLst>
      <p:ext uri="{BB962C8B-B14F-4D97-AF65-F5344CB8AC3E}">
        <p14:creationId xmlns:p14="http://schemas.microsoft.com/office/powerpoint/2010/main" val="19021694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72278" y="681037"/>
            <a:ext cx="11860696" cy="6176962"/>
          </a:xfrm>
        </p:spPr>
        <p:txBody>
          <a:bodyPr>
            <a:normAutofit lnSpcReduction="10000"/>
          </a:bodyPr>
          <a:lstStyle/>
          <a:p>
            <a:pPr algn="just">
              <a:lnSpc>
                <a:spcPct val="150000"/>
              </a:lnSpc>
              <a:buFont typeface="Wingdings" panose="05000000000000000000" pitchFamily="2" charset="2"/>
              <a:buChar char="§"/>
            </a:pPr>
            <a:r>
              <a:rPr lang="en-US" sz="2400" b="1" dirty="0"/>
              <a:t>Investment (sometimes called “merchant banks”). </a:t>
            </a:r>
            <a:r>
              <a:rPr lang="en-US" sz="2400" dirty="0"/>
              <a:t>These offer professional advice to corporations and governments about raising funds in the capital markets such as the stock, bond, or credit markets. In the case of companies, they also provide advice on buying or selling companies as a whole or in part. In the case of governments, they will advise on privatizing public assets. They may also serve as underwriters and investors in these activities.</a:t>
            </a:r>
          </a:p>
          <a:p>
            <a:pPr marL="0" indent="0" algn="just">
              <a:lnSpc>
                <a:spcPct val="150000"/>
              </a:lnSpc>
              <a:buNone/>
            </a:pPr>
            <a:r>
              <a:rPr lang="en-US" sz="2400" dirty="0"/>
              <a:t>Many wholesale banks finance international trade and often operate in several countries through representative offices or smaller branches. These banks are known as international, multinational, or global banks. Banks that offer financial services, including insurance, along with the core banking functions are called universal banks. Citibank, Deutsche Bank, HSBC, and BNP Paribas are examples of large universal banks.</a:t>
            </a:r>
          </a:p>
          <a:p>
            <a:pPr marL="0" indent="0">
              <a:buNone/>
            </a:pPr>
            <a:endParaRPr lang="en-US" sz="2400" dirty="0"/>
          </a:p>
          <a:p>
            <a:pPr marL="0" indent="0" algn="just">
              <a:buNone/>
            </a:pPr>
            <a:endParaRPr lang="en-US" dirty="0"/>
          </a:p>
        </p:txBody>
      </p:sp>
      <mc:AlternateContent xmlns:mc="http://schemas.openxmlformats.org/markup-compatibility/2006" xmlns:p14="http://schemas.microsoft.com/office/powerpoint/2010/main">
        <mc:Choice Requires="p14">
          <p:contentPart p14:bwMode="auto" r:id="rId2">
            <p14:nvContentPartPr>
              <p14:cNvPr id="29" name="Ink 28">
                <a:extLst>
                  <a:ext uri="{FF2B5EF4-FFF2-40B4-BE49-F238E27FC236}">
                    <a16:creationId xmlns:a16="http://schemas.microsoft.com/office/drawing/2014/main" id="{261DF2AD-AEEA-5A8A-DA04-968256A4EAEE}"/>
                  </a:ext>
                </a:extLst>
              </p14:cNvPr>
              <p14:cNvContentPartPr/>
              <p14:nvPr/>
            </p14:nvContentPartPr>
            <p14:xfrm>
              <a:off x="-348279" y="6671590"/>
              <a:ext cx="360" cy="360"/>
            </p14:xfrm>
          </p:contentPart>
        </mc:Choice>
        <mc:Fallback xmlns="">
          <p:pic>
            <p:nvPicPr>
              <p:cNvPr id="29" name="Ink 28">
                <a:extLst>
                  <a:ext uri="{FF2B5EF4-FFF2-40B4-BE49-F238E27FC236}">
                    <a16:creationId xmlns:a16="http://schemas.microsoft.com/office/drawing/2014/main" id="{261DF2AD-AEEA-5A8A-DA04-968256A4EAEE}"/>
                  </a:ext>
                </a:extLst>
              </p:cNvPr>
              <p:cNvPicPr/>
              <p:nvPr/>
            </p:nvPicPr>
            <p:blipFill>
              <a:blip r:embed="rId3"/>
              <a:stretch>
                <a:fillRect/>
              </a:stretch>
            </p:blipFill>
            <p:spPr>
              <a:xfrm>
                <a:off x="-356919" y="6662590"/>
                <a:ext cx="18000" cy="18000"/>
              </a:xfrm>
              <a:prstGeom prst="rect">
                <a:avLst/>
              </a:prstGeom>
            </p:spPr>
          </p:pic>
        </mc:Fallback>
      </mc:AlternateContent>
    </p:spTree>
    <p:extLst>
      <p:ext uri="{BB962C8B-B14F-4D97-AF65-F5344CB8AC3E}">
        <p14:creationId xmlns:p14="http://schemas.microsoft.com/office/powerpoint/2010/main" val="16524893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397565"/>
            <a:ext cx="12192000" cy="6460434"/>
          </a:xfrm>
        </p:spPr>
        <p:txBody>
          <a:bodyPr>
            <a:normAutofit fontScale="92500"/>
          </a:bodyPr>
          <a:lstStyle/>
          <a:p>
            <a:pPr marL="0" indent="0" algn="just">
              <a:lnSpc>
                <a:spcPct val="150000"/>
              </a:lnSpc>
              <a:buNone/>
            </a:pPr>
            <a:r>
              <a:rPr lang="en-US" sz="2400" dirty="0">
                <a:solidFill>
                  <a:srgbClr val="FF0000"/>
                </a:solidFill>
              </a:rPr>
              <a:t>3.  Bank Holding Companies</a:t>
            </a:r>
          </a:p>
          <a:p>
            <a:pPr marL="0" indent="0" algn="just">
              <a:lnSpc>
                <a:spcPct val="150000"/>
              </a:lnSpc>
              <a:buNone/>
            </a:pPr>
            <a:r>
              <a:rPr lang="en-US" sz="2400" dirty="0"/>
              <a:t>Bank holding companies are companies that own one or more banks but donor conduct banking business themselves. Bank holding companies are primarily a feature of the U.S. banking system where regulators were concerned to limit the ability of banks to engage in nonbanking activity. Bank holding companies could own subsidiaries that, between them, covered the full range of  financial  service  activities,  but  each  individual  operating  institution engaged in only a limited sector of the financial markets.</a:t>
            </a:r>
          </a:p>
          <a:p>
            <a:pPr marL="0" indent="0" algn="just">
              <a:lnSpc>
                <a:spcPct val="100000"/>
              </a:lnSpc>
              <a:buNone/>
            </a:pPr>
            <a:endParaRPr lang="en-US" sz="2400" dirty="0"/>
          </a:p>
          <a:p>
            <a:pPr marL="0" indent="0" algn="just">
              <a:lnSpc>
                <a:spcPct val="150000"/>
              </a:lnSpc>
              <a:buNone/>
            </a:pPr>
            <a:r>
              <a:rPr lang="en-US" sz="2400" dirty="0"/>
              <a:t>When analyzing U.S. banks, it is important to differentiate between the holding company or the operating company. For example, Wells Fargo &amp; Company is a holding company that owns Wells Fargo Bank. It is Wells Fargo Bank that conducts banking business. There are some large non-U.S. banking groups that operate through a holding company structure, such as HSBC Holdings and Royal Bank of Scotland.</a:t>
            </a:r>
          </a:p>
          <a:p>
            <a:pPr marL="0" indent="0" algn="just">
              <a:lnSpc>
                <a:spcPct val="150000"/>
              </a:lnSpc>
              <a:buNone/>
            </a:pPr>
            <a:endParaRPr lang="en-US" sz="2400" dirty="0"/>
          </a:p>
          <a:p>
            <a:pPr marL="0" indent="0" algn="just">
              <a:lnSpc>
                <a:spcPct val="150000"/>
              </a:lnSpc>
              <a:buNone/>
            </a:pPr>
            <a:endParaRPr lang="en-US" sz="2400" dirty="0"/>
          </a:p>
        </p:txBody>
      </p:sp>
    </p:spTree>
    <p:extLst>
      <p:ext uri="{BB962C8B-B14F-4D97-AF65-F5344CB8AC3E}">
        <p14:creationId xmlns:p14="http://schemas.microsoft.com/office/powerpoint/2010/main" val="15913565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74642"/>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 y="702364"/>
            <a:ext cx="12099234" cy="6155635"/>
          </a:xfrm>
        </p:spPr>
        <p:txBody>
          <a:bodyPr>
            <a:normAutofit/>
          </a:bodyPr>
          <a:lstStyle/>
          <a:p>
            <a:pPr marL="0" indent="0" algn="just">
              <a:lnSpc>
                <a:spcPct val="150000"/>
              </a:lnSpc>
              <a:buNone/>
            </a:pPr>
            <a:r>
              <a:rPr lang="en-US" dirty="0">
                <a:solidFill>
                  <a:srgbClr val="FF0000"/>
                </a:solidFill>
              </a:rPr>
              <a:t>4</a:t>
            </a:r>
            <a:r>
              <a:rPr lang="en-US" sz="2400" dirty="0">
                <a:solidFill>
                  <a:srgbClr val="FF0000"/>
                </a:solidFill>
              </a:rPr>
              <a:t>. Cooperative Banks</a:t>
            </a:r>
          </a:p>
          <a:p>
            <a:pPr marL="0" indent="0" algn="just">
              <a:lnSpc>
                <a:spcPct val="150000"/>
              </a:lnSpc>
              <a:buNone/>
            </a:pPr>
            <a:r>
              <a:rPr lang="en-US" sz="2400" dirty="0"/>
              <a:t>Cooperative banks are owned by their customers and usually have a large branch network that covers small towns and villages as well as larger cities. Their core strength is often lending to and taking deposits from individuals and small businesses. </a:t>
            </a:r>
          </a:p>
          <a:p>
            <a:pPr marL="0" indent="0" algn="just">
              <a:lnSpc>
                <a:spcPct val="150000"/>
              </a:lnSpc>
              <a:buNone/>
            </a:pPr>
            <a:r>
              <a:rPr lang="en-US" sz="2400" dirty="0"/>
              <a:t>For most banks, there is a distinction between shareholders, who invest in the bank and who therefore own it, and customers, who do business with the bank but have no ownership rights.</a:t>
            </a:r>
          </a:p>
          <a:p>
            <a:pPr marL="0" indent="0" algn="just">
              <a:lnSpc>
                <a:spcPct val="150000"/>
              </a:lnSpc>
              <a:buNone/>
            </a:pPr>
            <a:r>
              <a:rPr lang="en-US" sz="2400" dirty="0"/>
              <a:t>In contrast, someone who deposits money with a cooperative bank automatically becomes a shareholder in that cooperative bank. In some cooperative banks, customers who receive loans also become shareholders. Such customers are, in principle, entitled to vote and to control how the local cooperative bank is run. </a:t>
            </a:r>
          </a:p>
          <a:p>
            <a:pPr marL="0" indent="0">
              <a:buNone/>
            </a:pPr>
            <a:endParaRPr lang="en-US" dirty="0"/>
          </a:p>
        </p:txBody>
      </p:sp>
    </p:spTree>
    <p:extLst>
      <p:ext uri="{BB962C8B-B14F-4D97-AF65-F5344CB8AC3E}">
        <p14:creationId xmlns:p14="http://schemas.microsoft.com/office/powerpoint/2010/main" val="27809618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681036"/>
            <a:ext cx="12192000" cy="6176963"/>
          </a:xfrm>
        </p:spPr>
        <p:txBody>
          <a:bodyPr>
            <a:normAutofit/>
          </a:bodyPr>
          <a:lstStyle/>
          <a:p>
            <a:pPr marL="0" indent="0" algn="just">
              <a:lnSpc>
                <a:spcPct val="150000"/>
              </a:lnSpc>
              <a:buNone/>
            </a:pPr>
            <a:r>
              <a:rPr lang="en-US" sz="2400" dirty="0">
                <a:solidFill>
                  <a:srgbClr val="FF0000"/>
                </a:solidFill>
              </a:rPr>
              <a:t>5.  Credit Unions</a:t>
            </a:r>
          </a:p>
          <a:p>
            <a:pPr marL="0" indent="0" algn="just">
              <a:lnSpc>
                <a:spcPct val="150000"/>
              </a:lnSpc>
              <a:buNone/>
            </a:pPr>
            <a:r>
              <a:rPr lang="en-US" sz="2400" dirty="0"/>
              <a:t>Credit unions are similar to cooperative banks in that they are owned by their customers. However, in practice, credit unions tend to be small, closely connected to their local community, and focused on meeting the needs of low-income groups. Frequently, customers may borrow from a credit union only if they also have a savings account there. </a:t>
            </a:r>
          </a:p>
          <a:p>
            <a:pPr marL="0" indent="0" algn="just">
              <a:lnSpc>
                <a:spcPct val="150000"/>
              </a:lnSpc>
              <a:buNone/>
            </a:pPr>
            <a:r>
              <a:rPr lang="en-US" sz="2400" dirty="0"/>
              <a:t>Although credit unions are seen all over the world and are an important feature of the financial land-scape, there are no credit unions that have the size of, say, Rabobank or that compete in international markets. </a:t>
            </a:r>
          </a:p>
          <a:p>
            <a:pPr marL="0" indent="0" algn="just">
              <a:lnSpc>
                <a:spcPct val="150000"/>
              </a:lnSpc>
              <a:buNone/>
            </a:pPr>
            <a:r>
              <a:rPr lang="en-US" sz="2400" dirty="0"/>
              <a:t>An example of a credit union is the Croydon, Merton, and South Sutton Credit Union that operates in an area of southwest London in the United Kingdom.</a:t>
            </a:r>
          </a:p>
          <a:p>
            <a:pPr marL="0" indent="0" algn="just">
              <a:buNone/>
            </a:pPr>
            <a:endParaRPr lang="en-US" dirty="0"/>
          </a:p>
        </p:txBody>
      </p:sp>
    </p:spTree>
    <p:extLst>
      <p:ext uri="{BB962C8B-B14F-4D97-AF65-F5344CB8AC3E}">
        <p14:creationId xmlns:p14="http://schemas.microsoft.com/office/powerpoint/2010/main" val="36936796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681037"/>
            <a:ext cx="11953461" cy="6176962"/>
          </a:xfrm>
        </p:spPr>
        <p:txBody>
          <a:bodyPr>
            <a:normAutofit/>
          </a:bodyPr>
          <a:lstStyle/>
          <a:p>
            <a:pPr marL="0" indent="0" algn="just">
              <a:lnSpc>
                <a:spcPct val="150000"/>
              </a:lnSpc>
              <a:buNone/>
            </a:pPr>
            <a:r>
              <a:rPr lang="en-US" sz="2400" dirty="0">
                <a:solidFill>
                  <a:srgbClr val="FF0000"/>
                </a:solidFill>
              </a:rPr>
              <a:t>6.  Micro-finance Institutions</a:t>
            </a:r>
          </a:p>
          <a:p>
            <a:pPr marL="0" indent="0" algn="just">
              <a:lnSpc>
                <a:spcPct val="150000"/>
              </a:lnSpc>
              <a:buNone/>
            </a:pPr>
            <a:r>
              <a:rPr lang="en-US" sz="2400" dirty="0"/>
              <a:t>Micro-finance institutions (MFIs) exist to extend small amounts of money to low-income customers, usually in developing countries. The amounts lent can be as little as USD 20, though they can sometimes reach a few thousand dollars. The purpose of these loans is to enable customers to rise out of poverty and become more economically self-reliant, for example by buying materials with which to manufacture simple goods that can then be sold in a local marketplace. MFIs often try to replace unscrupulous lenders that  exploit customers and charge exorbitant rates of interest. Much MFI activity is directed to women. </a:t>
            </a:r>
          </a:p>
        </p:txBody>
      </p:sp>
    </p:spTree>
    <p:extLst>
      <p:ext uri="{BB962C8B-B14F-4D97-AF65-F5344CB8AC3E}">
        <p14:creationId xmlns:p14="http://schemas.microsoft.com/office/powerpoint/2010/main" val="11194365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01148"/>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19270" y="901149"/>
            <a:ext cx="11953460" cy="5956850"/>
          </a:xfrm>
        </p:spPr>
        <p:txBody>
          <a:bodyPr>
            <a:normAutofit/>
          </a:bodyPr>
          <a:lstStyle/>
          <a:p>
            <a:pPr marL="0" indent="0" algn="just">
              <a:lnSpc>
                <a:spcPct val="150000"/>
              </a:lnSpc>
              <a:buNone/>
            </a:pPr>
            <a:r>
              <a:rPr lang="en-US" sz="2400" dirty="0">
                <a:solidFill>
                  <a:srgbClr val="FF0000"/>
                </a:solidFill>
              </a:rPr>
              <a:t>7.  Central Banks</a:t>
            </a:r>
          </a:p>
          <a:p>
            <a:pPr marL="0" indent="0" algn="just">
              <a:lnSpc>
                <a:spcPct val="150000"/>
              </a:lnSpc>
              <a:buNone/>
            </a:pPr>
            <a:r>
              <a:rPr lang="en-US" sz="2400" dirty="0"/>
              <a:t>Central banks are the principal monetary authority of a country (or, occasionally, a group of countries) and are crucial to the functioning of all banks, financial markets, and the economy. Central banks manage the amount of money and credit in an economy—usually in an effort to contain inflation rates  and/or  to  foster  economic  growth.  </a:t>
            </a:r>
          </a:p>
          <a:p>
            <a:pPr marL="0" indent="0" algn="just">
              <a:lnSpc>
                <a:spcPct val="150000"/>
              </a:lnSpc>
              <a:buNone/>
            </a:pPr>
            <a:r>
              <a:rPr lang="en-US" sz="2400" dirty="0"/>
              <a:t>They  typically  accomplish  this through their daily activities of buying and selling government debt, determining and maintaining core interest rates, setting reserve requirement levels, and issuing currency. Some central banks are also charged with maintaining certain foreign exchange rate levels for the home currency. Central banks also arrange payments between banks.</a:t>
            </a:r>
          </a:p>
          <a:p>
            <a:pPr marL="0" indent="0" algn="just">
              <a:lnSpc>
                <a:spcPct val="150000"/>
              </a:lnSpc>
              <a:buNone/>
            </a:pPr>
            <a:endParaRPr lang="en-US" sz="2400" dirty="0"/>
          </a:p>
        </p:txBody>
      </p:sp>
    </p:spTree>
    <p:extLst>
      <p:ext uri="{BB962C8B-B14F-4D97-AF65-F5344CB8AC3E}">
        <p14:creationId xmlns:p14="http://schemas.microsoft.com/office/powerpoint/2010/main" val="19635585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954157"/>
            <a:ext cx="12099235" cy="5903842"/>
          </a:xfrm>
        </p:spPr>
        <p:txBody>
          <a:bodyPr>
            <a:normAutofit/>
          </a:bodyPr>
          <a:lstStyle/>
          <a:p>
            <a:pPr marL="0" indent="0" algn="just">
              <a:lnSpc>
                <a:spcPct val="150000"/>
              </a:lnSpc>
              <a:buNone/>
            </a:pPr>
            <a:r>
              <a:rPr lang="en-US" sz="2400" dirty="0"/>
              <a:t>Historically, central banks have usually combined this role as the principal monetary authority with two other roles: oversight of the banking sys-tem  as  a  whole  (</a:t>
            </a:r>
            <a:r>
              <a:rPr lang="en-US" sz="2400" b="1" dirty="0"/>
              <a:t>macro prudential supervision</a:t>
            </a:r>
            <a:r>
              <a:rPr lang="en-US" sz="2400" dirty="0"/>
              <a:t>)  and  the regulation  and supervision of individual banks (</a:t>
            </a:r>
            <a:r>
              <a:rPr lang="en-US" sz="2400" b="1" dirty="0"/>
              <a:t>micro prudential supervision</a:t>
            </a:r>
            <a:r>
              <a:rPr lang="en-US" sz="2400" dirty="0"/>
              <a:t>). </a:t>
            </a:r>
          </a:p>
          <a:p>
            <a:pPr marL="0" indent="0" algn="just">
              <a:lnSpc>
                <a:spcPct val="150000"/>
              </a:lnSpc>
              <a:buNone/>
            </a:pPr>
            <a:r>
              <a:rPr lang="en-US" sz="2400" dirty="0"/>
              <a:t>Even before the global financial crisis, there were moves to separate these functions (for example, the British government took banking supervision away from the Bank of England in 1997 and gave it to the newly created Financial Services Authority), and in the aftermath of the crisis there has been intense discussion among politicians and bank regulators about how these roles should be as-signed. Views differ on how to divide the responsibilities, and no clear consensus has formed on the right way to do it.</a:t>
            </a:r>
          </a:p>
          <a:p>
            <a:pPr marL="0" indent="0" algn="just">
              <a:buNone/>
            </a:pPr>
            <a:endParaRPr lang="en-US" dirty="0"/>
          </a:p>
        </p:txBody>
      </p:sp>
    </p:spTree>
    <p:extLst>
      <p:ext uri="{BB962C8B-B14F-4D97-AF65-F5344CB8AC3E}">
        <p14:creationId xmlns:p14="http://schemas.microsoft.com/office/powerpoint/2010/main" val="36359733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681037"/>
            <a:ext cx="12099235" cy="6176962"/>
          </a:xfrm>
        </p:spPr>
        <p:txBody>
          <a:bodyPr>
            <a:normAutofit fontScale="92500"/>
          </a:bodyPr>
          <a:lstStyle/>
          <a:p>
            <a:pPr marL="0" indent="0" algn="just">
              <a:lnSpc>
                <a:spcPct val="150000"/>
              </a:lnSpc>
              <a:buNone/>
            </a:pPr>
            <a:r>
              <a:rPr lang="en-US" sz="2400" dirty="0"/>
              <a:t>Even before the global financial crisis, there were moves to separate these functions (for example, the British government took banking supervision away from the Bank of England in 1997 and gave it to the newly created Financial Services Authority), and in the aftermath of the crisis there has been intense discussion among politicians and bank regulators about how these roles should be as- signed. Views differ on how to divide the responsibilities, and no clear consensus has formed on the right way to do it.</a:t>
            </a:r>
          </a:p>
          <a:p>
            <a:pPr marL="0" indent="0" algn="just">
              <a:lnSpc>
                <a:spcPct val="150000"/>
              </a:lnSpc>
              <a:buNone/>
            </a:pPr>
            <a:r>
              <a:rPr lang="en-US" sz="2400" dirty="0"/>
              <a:t>The body that is given responsibility for </a:t>
            </a:r>
            <a:r>
              <a:rPr lang="en-US" sz="2400" dirty="0" err="1"/>
              <a:t>microprudential</a:t>
            </a:r>
            <a:r>
              <a:rPr lang="en-US" sz="2400" dirty="0"/>
              <a:t> supervision usually has responsibility not only for bank regulation but also for bank supervision. </a:t>
            </a:r>
            <a:r>
              <a:rPr lang="en-US" sz="2400" b="1" u="sng" dirty="0"/>
              <a:t>Regulation</a:t>
            </a:r>
            <a:r>
              <a:rPr lang="en-US" sz="2400" dirty="0"/>
              <a:t> </a:t>
            </a:r>
            <a:r>
              <a:rPr lang="en-US" sz="2400" u="sng" dirty="0"/>
              <a:t>refers to the process of writing rules that govern how banks operate and behave (for example, setting minimum levels of capital, or requiring banks to set aside a proportion of their deposits as a reserve) </a:t>
            </a:r>
            <a:r>
              <a:rPr lang="en-US" sz="2400" dirty="0"/>
              <a:t>whereas </a:t>
            </a:r>
            <a:r>
              <a:rPr lang="en-US" sz="2400" b="1" u="sng" dirty="0"/>
              <a:t>supervision</a:t>
            </a:r>
            <a:r>
              <a:rPr lang="en-US" sz="2400" dirty="0"/>
              <a:t> </a:t>
            </a:r>
            <a:r>
              <a:rPr lang="en-US" sz="2400" u="sng" dirty="0"/>
              <a:t>refers to the enforcement of those rules (for example, by examining a bank’s financial statements or sending inspectors to speak to a bank’s management).</a:t>
            </a:r>
          </a:p>
          <a:p>
            <a:pPr marL="0" indent="0" algn="just">
              <a:lnSpc>
                <a:spcPct val="15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31570112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68625"/>
          </a:xfrm>
        </p:spPr>
        <p:txBody>
          <a:bodyPr>
            <a:normAutofit/>
          </a:bodyPr>
          <a:lstStyle/>
          <a:p>
            <a:pPr algn="ctr"/>
            <a:r>
              <a:rPr lang="en-US" sz="3600" b="1" dirty="0">
                <a:solidFill>
                  <a:srgbClr val="5B9BD5">
                    <a:lumMod val="50000"/>
                  </a:srgbClr>
                </a:solidFill>
              </a:rPr>
              <a:t>6. Different Bank Types</a:t>
            </a:r>
            <a:endParaRPr lang="en-US" sz="3600" dirty="0"/>
          </a:p>
        </p:txBody>
      </p:sp>
      <p:sp>
        <p:nvSpPr>
          <p:cNvPr id="3" name="Content Placeholder 2"/>
          <p:cNvSpPr>
            <a:spLocks noGrp="1"/>
          </p:cNvSpPr>
          <p:nvPr>
            <p:ph idx="1"/>
          </p:nvPr>
        </p:nvSpPr>
        <p:spPr>
          <a:xfrm>
            <a:off x="0" y="874644"/>
            <a:ext cx="12192000" cy="5983356"/>
          </a:xfrm>
        </p:spPr>
        <p:txBody>
          <a:bodyPr>
            <a:normAutofit fontScale="92500"/>
          </a:bodyPr>
          <a:lstStyle/>
          <a:p>
            <a:pPr>
              <a:lnSpc>
                <a:spcPct val="150000"/>
              </a:lnSpc>
            </a:pPr>
            <a:r>
              <a:rPr lang="en-US" sz="2400" u="sng" dirty="0"/>
              <a:t>INTEREST RATES AND INFLATION RATES</a:t>
            </a:r>
          </a:p>
          <a:p>
            <a:pPr marL="0" indent="0">
              <a:lnSpc>
                <a:spcPct val="150000"/>
              </a:lnSpc>
              <a:buNone/>
            </a:pPr>
            <a:r>
              <a:rPr lang="en-US" sz="2400" b="1" u="sng" dirty="0"/>
              <a:t>An interest rate </a:t>
            </a:r>
            <a:r>
              <a:rPr lang="en-US" sz="2400" dirty="0"/>
              <a:t>is the price of credit, or the rate a lender charges a borrower for using borrowed funds. </a:t>
            </a:r>
            <a:r>
              <a:rPr lang="en-US" sz="2400" b="1" u="sng" dirty="0"/>
              <a:t>The inflation rate </a:t>
            </a:r>
            <a:r>
              <a:rPr lang="en-US" sz="2400" dirty="0"/>
              <a:t>is the change in the purchasing value of money.</a:t>
            </a:r>
          </a:p>
          <a:p>
            <a:pPr marL="0" indent="0">
              <a:lnSpc>
                <a:spcPct val="150000"/>
              </a:lnSpc>
              <a:buNone/>
            </a:pPr>
            <a:r>
              <a:rPr lang="en-US" sz="2400" dirty="0"/>
              <a:t>Bank B lends EUR 1,000,000 to Compagnie Petit, a French corporation, for one year. In exchange for the corporation using these funds, the bank charges 6% interest rate per year. At the end of the year, Compagnie Petit must pay EUR 60,000 in interest to the bank as well as repay the original EUR 1,000,000.</a:t>
            </a:r>
          </a:p>
          <a:p>
            <a:pPr marL="0" indent="0">
              <a:lnSpc>
                <a:spcPct val="150000"/>
              </a:lnSpc>
              <a:buNone/>
            </a:pPr>
            <a:r>
              <a:rPr lang="en-US" sz="2400" dirty="0"/>
              <a:t>At the beginning of the year, Jean </a:t>
            </a:r>
            <a:r>
              <a:rPr lang="en-US" sz="2400" dirty="0" err="1"/>
              <a:t>Molineaux</a:t>
            </a:r>
            <a:r>
              <a:rPr lang="en-US" sz="2400" dirty="0"/>
              <a:t> paid EUR 100 for various groceries at the store. At the end of the year, the same groceries at the same store cost EUR 105. Since the price of the same groceries increased by 5% during the year, the purchasing power of the money declined by approximately 5%. This decline in purchasing power is the inflation rate.</a:t>
            </a:r>
          </a:p>
          <a:p>
            <a:pPr marL="0" indent="0">
              <a:lnSpc>
                <a:spcPct val="150000"/>
              </a:lnSpc>
              <a:buNone/>
            </a:pPr>
            <a:endParaRPr lang="en-US" sz="2400" dirty="0"/>
          </a:p>
          <a:p>
            <a:pPr marL="0" indent="0">
              <a:lnSpc>
                <a:spcPct val="15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7464661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516835"/>
            <a:ext cx="11569147" cy="5660128"/>
          </a:xfrm>
        </p:spPr>
        <p:txBody>
          <a:bodyPr>
            <a:normAutofit/>
          </a:bodyPr>
          <a:lstStyle/>
          <a:p>
            <a:pPr marL="0" indent="0">
              <a:buNone/>
            </a:pPr>
            <a:r>
              <a:rPr lang="en-US" b="1" dirty="0">
                <a:solidFill>
                  <a:schemeClr val="accent1">
                    <a:lumMod val="50000"/>
                  </a:schemeClr>
                </a:solidFill>
              </a:rPr>
              <a:t>Main Reference: </a:t>
            </a:r>
          </a:p>
          <a:p>
            <a:pPr marL="0" indent="0">
              <a:buNone/>
            </a:pPr>
            <a:endParaRPr lang="en-US" b="1" dirty="0"/>
          </a:p>
          <a:p>
            <a:pPr marL="0" indent="0">
              <a:buNone/>
            </a:pPr>
            <a:r>
              <a:rPr lang="en-US" dirty="0"/>
              <a:t>Foundations of Financial Risk. 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1</a:t>
            </a:r>
          </a:p>
        </p:txBody>
      </p:sp>
    </p:spTree>
    <p:extLst>
      <p:ext uri="{BB962C8B-B14F-4D97-AF65-F5344CB8AC3E}">
        <p14:creationId xmlns:p14="http://schemas.microsoft.com/office/powerpoint/2010/main" val="1332803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DBDD6CA7-96F1-F6E8-BD34-4779DF83DC47}"/>
              </a:ext>
            </a:extLst>
          </p:cNvPr>
          <p:cNvSpPr txBox="1"/>
          <p:nvPr/>
        </p:nvSpPr>
        <p:spPr>
          <a:xfrm>
            <a:off x="174172" y="6032044"/>
            <a:ext cx="9971313" cy="830997"/>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حساب اللينك ان الخاص بي</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https://www.linkedin.com/in/walaa-mohamed-95a402122/</a:t>
            </a:r>
          </a:p>
        </p:txBody>
      </p:sp>
      <p:pic>
        <p:nvPicPr>
          <p:cNvPr id="7" name="Picture 6">
            <a:extLst>
              <a:ext uri="{FF2B5EF4-FFF2-40B4-BE49-F238E27FC236}">
                <a16:creationId xmlns:a16="http://schemas.microsoft.com/office/drawing/2014/main" id="{91275A0A-FCB1-C920-4B29-DC47A33A8456}"/>
              </a:ext>
            </a:extLst>
          </p:cNvPr>
          <p:cNvPicPr>
            <a:picLocks noChangeAspect="1"/>
          </p:cNvPicPr>
          <p:nvPr/>
        </p:nvPicPr>
        <p:blipFill>
          <a:blip r:embed="rId2"/>
          <a:stretch>
            <a:fillRect/>
          </a:stretch>
        </p:blipFill>
        <p:spPr>
          <a:xfrm>
            <a:off x="7304005" y="5247251"/>
            <a:ext cx="4105275" cy="743064"/>
          </a:xfrm>
          <a:prstGeom prst="rect">
            <a:avLst/>
          </a:prstGeom>
        </p:spPr>
      </p:pic>
      <p:pic>
        <p:nvPicPr>
          <p:cNvPr id="4" name="Content Placeholder 3">
            <a:extLst>
              <a:ext uri="{FF2B5EF4-FFF2-40B4-BE49-F238E27FC236}">
                <a16:creationId xmlns:a16="http://schemas.microsoft.com/office/drawing/2014/main" id="{ACEE5CC4-8250-E6D9-A768-C6B0EF607338}"/>
              </a:ext>
            </a:extLst>
          </p:cNvPr>
          <p:cNvPicPr>
            <a:picLocks noGrp="1" noChangeAspect="1"/>
          </p:cNvPicPr>
          <p:nvPr>
            <p:ph idx="1"/>
          </p:nvPr>
        </p:nvPicPr>
        <p:blipFill>
          <a:blip r:embed="rId3"/>
          <a:stretch>
            <a:fillRect/>
          </a:stretch>
        </p:blipFill>
        <p:spPr>
          <a:xfrm>
            <a:off x="174173" y="740418"/>
            <a:ext cx="11572350" cy="4223015"/>
          </a:xfrm>
          <a:prstGeom prst="rect">
            <a:avLst/>
          </a:prstGeom>
        </p:spPr>
      </p:pic>
      <mc:AlternateContent xmlns:mc="http://schemas.openxmlformats.org/markup-compatibility/2006" xmlns:p14="http://schemas.microsoft.com/office/powerpoint/2010/main">
        <mc:Choice Requires="p14">
          <p:contentPart p14:bwMode="auto" r:id="rId4">
            <p14:nvContentPartPr>
              <p14:cNvPr id="8" name="Ink 7">
                <a:extLst>
                  <a:ext uri="{FF2B5EF4-FFF2-40B4-BE49-F238E27FC236}">
                    <a16:creationId xmlns:a16="http://schemas.microsoft.com/office/drawing/2014/main" id="{5122A827-521E-CE0F-74F2-6BB8BAC5481C}"/>
                  </a:ext>
                </a:extLst>
              </p14:cNvPr>
              <p14:cNvContentPartPr/>
              <p14:nvPr/>
            </p14:nvContentPartPr>
            <p14:xfrm>
              <a:off x="8510594" y="3743418"/>
              <a:ext cx="452520" cy="650520"/>
            </p14:xfrm>
          </p:contentPart>
        </mc:Choice>
        <mc:Fallback xmlns="">
          <p:pic>
            <p:nvPicPr>
              <p:cNvPr id="8" name="Ink 7">
                <a:extLst>
                  <a:ext uri="{FF2B5EF4-FFF2-40B4-BE49-F238E27FC236}">
                    <a16:creationId xmlns:a16="http://schemas.microsoft.com/office/drawing/2014/main" id="{5122A827-521E-CE0F-74F2-6BB8BAC5481C}"/>
                  </a:ext>
                </a:extLst>
              </p:cNvPr>
              <p:cNvPicPr/>
              <p:nvPr/>
            </p:nvPicPr>
            <p:blipFill>
              <a:blip r:embed="rId5"/>
              <a:stretch>
                <a:fillRect/>
              </a:stretch>
            </p:blipFill>
            <p:spPr>
              <a:xfrm>
                <a:off x="8501954" y="3734418"/>
                <a:ext cx="470160" cy="668160"/>
              </a:xfrm>
              <a:prstGeom prst="rect">
                <a:avLst/>
              </a:prstGeom>
            </p:spPr>
          </p:pic>
        </mc:Fallback>
      </mc:AlternateContent>
    </p:spTree>
    <p:extLst>
      <p:ext uri="{BB962C8B-B14F-4D97-AF65-F5344CB8AC3E}">
        <p14:creationId xmlns:p14="http://schemas.microsoft.com/office/powerpoint/2010/main" val="24567480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640</TotalTime>
  <Words>4445</Words>
  <Application>Microsoft Office PowerPoint</Application>
  <PresentationFormat>Widescreen</PresentationFormat>
  <Paragraphs>145</Paragraphs>
  <Slides>41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41</vt:i4>
      </vt:variant>
    </vt:vector>
  </HeadingPairs>
  <TitlesOfParts>
    <vt:vector size="48" baseType="lpstr">
      <vt:lpstr>Arial</vt:lpstr>
      <vt:lpstr>Calibri</vt:lpstr>
      <vt:lpstr>Calibri Light</vt:lpstr>
      <vt:lpstr>Tajawal Medium</vt:lpstr>
      <vt:lpstr>Wingdings</vt:lpstr>
      <vt:lpstr>Office Theme</vt:lpstr>
      <vt:lpstr>1_Office Theme</vt:lpstr>
      <vt:lpstr>PowerPoint Presentation</vt:lpstr>
      <vt:lpstr>PowerPoint Presentation</vt:lpstr>
      <vt:lpstr>PowerPoint Presentation</vt:lpstr>
      <vt:lpstr>1. Banks and Banking</vt:lpstr>
      <vt:lpstr>1. Banks and Banking</vt:lpstr>
      <vt:lpstr>PowerPoint Presentation</vt:lpstr>
      <vt:lpstr>2.   Banks in the Economy </vt:lpstr>
      <vt:lpstr>2.   Banks in the Economy</vt:lpstr>
      <vt:lpstr>2.   Banks in the Economy</vt:lpstr>
      <vt:lpstr>2.   Banks in the Economy</vt:lpstr>
      <vt:lpstr>PowerPoint Presentation</vt:lpstr>
      <vt:lpstr>3.   Money Creation </vt:lpstr>
      <vt:lpstr>3.   Money Creation</vt:lpstr>
      <vt:lpstr>3.   Money Creation</vt:lpstr>
      <vt:lpstr>3.   Money Creation</vt:lpstr>
      <vt:lpstr>3.   Money Creation</vt:lpstr>
      <vt:lpstr>3.   Money Creation</vt:lpstr>
      <vt:lpstr>3.   Money Creation</vt:lpstr>
      <vt:lpstr>3.   Money Creation</vt:lpstr>
      <vt:lpstr>4. Payment Services </vt:lpstr>
      <vt:lpstr>4. Payment Services</vt:lpstr>
      <vt:lpstr>5. Other Banking Services </vt:lpstr>
      <vt:lpstr>5. Other Banking Services</vt:lpstr>
      <vt:lpstr>5. Other Banking Services</vt:lpstr>
      <vt:lpstr>5. Other Banking Services</vt:lpstr>
      <vt:lpstr>5. Other Banking Services</vt:lpstr>
      <vt:lpstr>5. Other Banking Services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ولاء محمد محمود بدر عامر</cp:lastModifiedBy>
  <cp:revision>40</cp:revision>
  <dcterms:created xsi:type="dcterms:W3CDTF">2021-08-03T13:03:26Z</dcterms:created>
  <dcterms:modified xsi:type="dcterms:W3CDTF">2022-10-07T19:22:55Z</dcterms:modified>
</cp:coreProperties>
</file>