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90" r:id="rId2"/>
    <p:sldId id="289" r:id="rId3"/>
    <p:sldId id="288" r:id="rId4"/>
    <p:sldId id="287" r:id="rId5"/>
    <p:sldId id="308" r:id="rId6"/>
    <p:sldId id="309" r:id="rId7"/>
    <p:sldId id="310" r:id="rId8"/>
    <p:sldId id="311" r:id="rId9"/>
    <p:sldId id="312" r:id="rId10"/>
    <p:sldId id="295" r:id="rId11"/>
    <p:sldId id="297" r:id="rId12"/>
    <p:sldId id="299" r:id="rId13"/>
    <p:sldId id="300" r:id="rId14"/>
    <p:sldId id="291" r:id="rId15"/>
    <p:sldId id="294" r:id="rId16"/>
    <p:sldId id="301" r:id="rId17"/>
    <p:sldId id="302" r:id="rId18"/>
    <p:sldId id="313" r:id="rId19"/>
    <p:sldId id="307" r:id="rId20"/>
    <p:sldId id="303" r:id="rId21"/>
    <p:sldId id="304" r:id="rId22"/>
    <p:sldId id="306" r:id="rId23"/>
    <p:sldId id="277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B17E9D-7DB1-4506-E81D-52248914004D}" v="1591" dt="2022-11-19T14:13:05.967"/>
    <p1510:client id="{14EB7C00-E7FF-C8A4-2741-EA8F6D022361}" v="5" dt="2022-08-03T16:26:52.640"/>
    <p1510:client id="{20F4562D-9DA3-6763-9DA9-D4339AEC76D4}" v="71" dt="2022-03-30T20:18:22.290"/>
    <p1510:client id="{28ABE2B6-B35C-3726-FBE5-F681BB3E923B}" v="2013" dt="2022-03-27T20:37:04.002"/>
    <p1510:client id="{39322CBE-2C9C-3FEE-1A6C-21B3E8EB4FA2}" v="152" dt="2022-11-18T14:26:43.170"/>
    <p1510:client id="{3E2257C1-C812-1E47-A89A-A60F582B7576}" v="1216" dt="2022-03-29T21:03:25.233"/>
    <p1510:client id="{7389F8E5-4C11-63DA-1152-E2FA24930736}" v="99" dt="2022-10-30T15:39:22.927"/>
    <p1510:client id="{7D64A5EF-3702-A1F6-6FB2-250A689CD777}" v="672" dt="2022-11-19T16:23:50.721"/>
    <p1510:client id="{8A02C82C-9E62-76E5-3EFA-DE6F9FEE9E29}" v="2058" dt="2022-11-20T12:49:21.911"/>
    <p1510:client id="{9BB32CD2-9FF6-E5E6-643A-216BBED4009B}" v="57" dt="2022-08-17T14:48:43.728"/>
    <p1510:client id="{A42369DC-E1CD-F38A-DD87-8DD8795387AB}" v="1245" dt="2022-07-30T21:01:25.078"/>
    <p1510:client id="{B687827A-62DE-BC9F-1236-3980B4506E5D}" v="1214" dt="2022-08-01T12:21:44.157"/>
    <p1510:client id="{B8138EB4-6602-CDD1-BA63-D84BB4F70B71}" v="444" dt="2022-07-30T21:11:04.739"/>
    <p1510:client id="{CC36AD00-1BA9-BD4D-7097-15BE5AECE030}" v="4319" dt="2022-07-30T11:54:33.575"/>
    <p1510:client id="{DF154FA3-904F-AF66-EBF3-9B0E27FCFAF5}" v="1084" dt="2022-11-19T10:00:24.419"/>
    <p1510:client id="{F13E9B38-2B20-7214-38B0-377CB4BA074F}" v="1322" dt="2022-11-19T18:42:52.195"/>
    <p1510:client id="{F69BCA34-7C0D-796D-D5A3-ED12BBBB0E37}" v="6" dt="2022-04-05T20:32:33.549"/>
    <p1510:client id="{FAC789C0-F472-1EE7-127F-67150AB804DC}" v="1456" dt="2022-03-30T15:53:54.278"/>
    <p1510:client id="{FEFC951E-4B72-EB9E-4640-52A5DEB0E8B7}" v="892" dt="2022-03-29T18:37:25.3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mada.mabrouk" userId="S::hamada.mbsoft@minia.edu.eg::af4dc437-fa39-4796-aedb-ee435f4003d6" providerId="AD" clId="Web-{7D64A5EF-3702-A1F6-6FB2-250A689CD777}"/>
    <pc:docChg chg="addSld modSld">
      <pc:chgData name="hamada.mabrouk" userId="S::hamada.mbsoft@minia.edu.eg::af4dc437-fa39-4796-aedb-ee435f4003d6" providerId="AD" clId="Web-{7D64A5EF-3702-A1F6-6FB2-250A689CD777}" dt="2022-11-19T16:23:50.471" v="338" actId="20577"/>
      <pc:docMkLst>
        <pc:docMk/>
      </pc:docMkLst>
      <pc:sldChg chg="modSp add replId">
        <pc:chgData name="hamada.mabrouk" userId="S::hamada.mbsoft@minia.edu.eg::af4dc437-fa39-4796-aedb-ee435f4003d6" providerId="AD" clId="Web-{7D64A5EF-3702-A1F6-6FB2-250A689CD777}" dt="2022-11-19T16:23:50.471" v="338" actId="20577"/>
        <pc:sldMkLst>
          <pc:docMk/>
          <pc:sldMk cId="2799788570" sldId="299"/>
        </pc:sldMkLst>
        <pc:spChg chg="mod">
          <ac:chgData name="hamada.mabrouk" userId="S::hamada.mbsoft@minia.edu.eg::af4dc437-fa39-4796-aedb-ee435f4003d6" providerId="AD" clId="Web-{7D64A5EF-3702-A1F6-6FB2-250A689CD777}" dt="2022-11-19T16:23:50.471" v="338" actId="20577"/>
          <ac:spMkLst>
            <pc:docMk/>
            <pc:sldMk cId="2799788570" sldId="299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7D64A5EF-3702-A1F6-6FB2-250A689CD777}" dt="2022-11-19T16:10:03.526" v="202" actId="20577"/>
        <pc:sldMkLst>
          <pc:docMk/>
          <pc:sldMk cId="3630278965" sldId="300"/>
        </pc:sldMkLst>
        <pc:spChg chg="mod">
          <ac:chgData name="hamada.mabrouk" userId="S::hamada.mbsoft@minia.edu.eg::af4dc437-fa39-4796-aedb-ee435f4003d6" providerId="AD" clId="Web-{7D64A5EF-3702-A1F6-6FB2-250A689CD777}" dt="2022-11-19T16:10:03.526" v="202" actId="20577"/>
          <ac:spMkLst>
            <pc:docMk/>
            <pc:sldMk cId="3630278965" sldId="300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39322CBE-2C9C-3FEE-1A6C-21B3E8EB4FA2}"/>
    <pc:docChg chg="modSld">
      <pc:chgData name="hamada.mabrouk" userId="S::hamada.mbsoft@minia.edu.eg::af4dc437-fa39-4796-aedb-ee435f4003d6" providerId="AD" clId="Web-{39322CBE-2C9C-3FEE-1A6C-21B3E8EB4FA2}" dt="2022-11-18T14:26:41.185" v="100" actId="20577"/>
      <pc:docMkLst>
        <pc:docMk/>
      </pc:docMkLst>
      <pc:sldChg chg="modSp">
        <pc:chgData name="hamada.mabrouk" userId="S::hamada.mbsoft@minia.edu.eg::af4dc437-fa39-4796-aedb-ee435f4003d6" providerId="AD" clId="Web-{39322CBE-2C9C-3FEE-1A6C-21B3E8EB4FA2}" dt="2022-11-18T14:20:54.641" v="66" actId="20577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39322CBE-2C9C-3FEE-1A6C-21B3E8EB4FA2}" dt="2022-11-18T14:20:54.641" v="66" actId="20577"/>
          <ac:spMkLst>
            <pc:docMk/>
            <pc:sldMk cId="3603548632" sldId="287"/>
            <ac:spMk id="11" creationId="{44E62D97-3D3F-CFD6-C7FF-10BFD899E391}"/>
          </ac:spMkLst>
        </pc:spChg>
      </pc:sldChg>
      <pc:sldChg chg="modSp">
        <pc:chgData name="hamada.mabrouk" userId="S::hamada.mbsoft@minia.edu.eg::af4dc437-fa39-4796-aedb-ee435f4003d6" providerId="AD" clId="Web-{39322CBE-2C9C-3FEE-1A6C-21B3E8EB4FA2}" dt="2022-11-18T14:26:41.185" v="100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39322CBE-2C9C-3FEE-1A6C-21B3E8EB4FA2}" dt="2022-11-18T14:26:41.185" v="100" actId="20577"/>
          <ac:spMkLst>
            <pc:docMk/>
            <pc:sldMk cId="2189416606" sldId="288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39322CBE-2C9C-3FEE-1A6C-21B3E8EB4FA2}" dt="2022-11-18T14:20:49.375" v="62" actId="20577"/>
          <ac:spMkLst>
            <pc:docMk/>
            <pc:sldMk cId="2189416606" sldId="288"/>
            <ac:spMk id="11" creationId="{44E62D97-3D3F-CFD6-C7FF-10BFD899E391}"/>
          </ac:spMkLst>
        </pc:spChg>
      </pc:sldChg>
      <pc:sldChg chg="modSp">
        <pc:chgData name="hamada.mabrouk" userId="S::hamada.mbsoft@minia.edu.eg::af4dc437-fa39-4796-aedb-ee435f4003d6" providerId="AD" clId="Web-{39322CBE-2C9C-3FEE-1A6C-21B3E8EB4FA2}" dt="2022-11-18T14:20:40.687" v="58" actId="20577"/>
        <pc:sldMkLst>
          <pc:docMk/>
          <pc:sldMk cId="3061774172" sldId="289"/>
        </pc:sldMkLst>
        <pc:spChg chg="mod">
          <ac:chgData name="hamada.mabrouk" userId="S::hamada.mbsoft@minia.edu.eg::af4dc437-fa39-4796-aedb-ee435f4003d6" providerId="AD" clId="Web-{39322CBE-2C9C-3FEE-1A6C-21B3E8EB4FA2}" dt="2022-11-18T14:20:40.687" v="58" actId="20577"/>
          <ac:spMkLst>
            <pc:docMk/>
            <pc:sldMk cId="3061774172" sldId="289"/>
            <ac:spMk id="14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39322CBE-2C9C-3FEE-1A6C-21B3E8EB4FA2}" dt="2022-11-18T14:21:01.985" v="67" actId="20577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39322CBE-2C9C-3FEE-1A6C-21B3E8EB4FA2}" dt="2022-11-18T14:21:01.985" v="67" actId="20577"/>
          <ac:spMkLst>
            <pc:docMk/>
            <pc:sldMk cId="2757338165" sldId="291"/>
            <ac:spMk id="11" creationId="{44E62D97-3D3F-CFD6-C7FF-10BFD899E391}"/>
          </ac:spMkLst>
        </pc:spChg>
      </pc:sldChg>
      <pc:sldChg chg="modSp">
        <pc:chgData name="hamada.mabrouk" userId="S::hamada.mbsoft@minia.edu.eg::af4dc437-fa39-4796-aedb-ee435f4003d6" providerId="AD" clId="Web-{39322CBE-2C9C-3FEE-1A6C-21B3E8EB4FA2}" dt="2022-11-18T14:21:05.501" v="68" actId="20577"/>
        <pc:sldMkLst>
          <pc:docMk/>
          <pc:sldMk cId="2745768076" sldId="292"/>
        </pc:sldMkLst>
        <pc:spChg chg="mod">
          <ac:chgData name="hamada.mabrouk" userId="S::hamada.mbsoft@minia.edu.eg::af4dc437-fa39-4796-aedb-ee435f4003d6" providerId="AD" clId="Web-{39322CBE-2C9C-3FEE-1A6C-21B3E8EB4FA2}" dt="2022-11-18T14:21:05.501" v="68" actId="20577"/>
          <ac:spMkLst>
            <pc:docMk/>
            <pc:sldMk cId="2745768076" sldId="292"/>
            <ac:spMk id="11" creationId="{44E62D97-3D3F-CFD6-C7FF-10BFD899E391}"/>
          </ac:spMkLst>
        </pc:spChg>
      </pc:sldChg>
    </pc:docChg>
  </pc:docChgLst>
  <pc:docChgLst>
    <pc:chgData name="hamada.mabrouk" userId="S::hamada.mbsoft@minia.edu.eg::af4dc437-fa39-4796-aedb-ee435f4003d6" providerId="AD" clId="Web-{7389F8E5-4C11-63DA-1152-E2FA24930736}"/>
    <pc:docChg chg="addSld delSld modSld">
      <pc:chgData name="hamada.mabrouk" userId="S::hamada.mbsoft@minia.edu.eg::af4dc437-fa39-4796-aedb-ee435f4003d6" providerId="AD" clId="Web-{7389F8E5-4C11-63DA-1152-E2FA24930736}" dt="2022-10-30T15:39:22.927" v="67"/>
      <pc:docMkLst>
        <pc:docMk/>
      </pc:docMkLst>
      <pc:sldChg chg="del">
        <pc:chgData name="hamada.mabrouk" userId="S::hamada.mbsoft@minia.edu.eg::af4dc437-fa39-4796-aedb-ee435f4003d6" providerId="AD" clId="Web-{7389F8E5-4C11-63DA-1152-E2FA24930736}" dt="2022-10-30T15:35:58.328" v="4"/>
        <pc:sldMkLst>
          <pc:docMk/>
          <pc:sldMk cId="3253018081" sldId="257"/>
        </pc:sldMkLst>
      </pc:sldChg>
      <pc:sldChg chg="del">
        <pc:chgData name="hamada.mabrouk" userId="S::hamada.mbsoft@minia.edu.eg::af4dc437-fa39-4796-aedb-ee435f4003d6" providerId="AD" clId="Web-{7389F8E5-4C11-63DA-1152-E2FA24930736}" dt="2022-10-30T15:37:09.314" v="27"/>
        <pc:sldMkLst>
          <pc:docMk/>
          <pc:sldMk cId="2699455834" sldId="260"/>
        </pc:sldMkLst>
      </pc:sldChg>
      <pc:sldChg chg="modSp del">
        <pc:chgData name="hamada.mabrouk" userId="S::hamada.mbsoft@minia.edu.eg::af4dc437-fa39-4796-aedb-ee435f4003d6" providerId="AD" clId="Web-{7389F8E5-4C11-63DA-1152-E2FA24930736}" dt="2022-10-30T15:37:39.252" v="34"/>
        <pc:sldMkLst>
          <pc:docMk/>
          <pc:sldMk cId="2261663276" sldId="286"/>
        </pc:sldMkLst>
        <pc:spChg chg="mod">
          <ac:chgData name="hamada.mabrouk" userId="S::hamada.mbsoft@minia.edu.eg::af4dc437-fa39-4796-aedb-ee435f4003d6" providerId="AD" clId="Web-{7389F8E5-4C11-63DA-1152-E2FA24930736}" dt="2022-10-30T15:37:31.471" v="33" actId="20577"/>
          <ac:spMkLst>
            <pc:docMk/>
            <pc:sldMk cId="2261663276" sldId="286"/>
            <ac:spMk id="11" creationId="{44E62D97-3D3F-CFD6-C7FF-10BFD899E391}"/>
          </ac:spMkLst>
        </pc:spChg>
      </pc:sldChg>
      <pc:sldChg chg="delSp modSp add">
        <pc:chgData name="hamada.mabrouk" userId="S::hamada.mbsoft@minia.edu.eg::af4dc437-fa39-4796-aedb-ee435f4003d6" providerId="AD" clId="Web-{7389F8E5-4C11-63DA-1152-E2FA24930736}" dt="2022-10-30T15:37:25.143" v="31" actId="20577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7389F8E5-4C11-63DA-1152-E2FA24930736}" dt="2022-10-30T15:36:55.470" v="26" actId="20577"/>
          <ac:spMkLst>
            <pc:docMk/>
            <pc:sldMk cId="3603548632" sldId="287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7:25.143" v="31" actId="20577"/>
          <ac:spMkLst>
            <pc:docMk/>
            <pc:sldMk cId="3603548632" sldId="287"/>
            <ac:spMk id="11" creationId="{44E62D97-3D3F-CFD6-C7FF-10BFD899E391}"/>
          </ac:spMkLst>
        </pc:spChg>
        <pc:picChg chg="del">
          <ac:chgData name="hamada.mabrouk" userId="S::hamada.mbsoft@minia.edu.eg::af4dc437-fa39-4796-aedb-ee435f4003d6" providerId="AD" clId="Web-{7389F8E5-4C11-63DA-1152-E2FA24930736}" dt="2022-10-30T15:36:29.032" v="16"/>
          <ac:picMkLst>
            <pc:docMk/>
            <pc:sldMk cId="3603548632" sldId="287"/>
            <ac:picMk id="8" creationId="{40D7272B-8B6E-3D19-2591-D4B8F2B8D081}"/>
          </ac:picMkLst>
        </pc:picChg>
      </pc:sldChg>
      <pc:sldChg chg="modSp add">
        <pc:chgData name="hamada.mabrouk" userId="S::hamada.mbsoft@minia.edu.eg::af4dc437-fa39-4796-aedb-ee435f4003d6" providerId="AD" clId="Web-{7389F8E5-4C11-63DA-1152-E2FA24930736}" dt="2022-10-30T15:37:18.814" v="29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7389F8E5-4C11-63DA-1152-E2FA24930736}" dt="2022-10-30T15:36:27.125" v="15" actId="20577"/>
          <ac:spMkLst>
            <pc:docMk/>
            <pc:sldMk cId="2189416606" sldId="288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7:18.814" v="29" actId="20577"/>
          <ac:spMkLst>
            <pc:docMk/>
            <pc:sldMk cId="2189416606" sldId="288"/>
            <ac:spMk id="11" creationId="{44E62D97-3D3F-CFD6-C7FF-10BFD899E391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6:18.047" v="8" actId="20577"/>
        <pc:sldMkLst>
          <pc:docMk/>
          <pc:sldMk cId="3061774172" sldId="289"/>
        </pc:sldMkLst>
        <pc:spChg chg="mod">
          <ac:chgData name="hamada.mabrouk" userId="S::hamada.mbsoft@minia.edu.eg::af4dc437-fa39-4796-aedb-ee435f4003d6" providerId="AD" clId="Web-{7389F8E5-4C11-63DA-1152-E2FA24930736}" dt="2022-10-30T15:36:18.047" v="8" actId="20577"/>
          <ac:spMkLst>
            <pc:docMk/>
            <pc:sldMk cId="3061774172" sldId="289"/>
            <ac:spMk id="14" creationId="{00000000-0000-0000-0000-000000000000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6:06.984" v="6" actId="20577"/>
        <pc:sldMkLst>
          <pc:docMk/>
          <pc:sldMk cId="3228880477" sldId="290"/>
        </pc:sldMkLst>
        <pc:spChg chg="mod">
          <ac:chgData name="hamada.mabrouk" userId="S::hamada.mbsoft@minia.edu.eg::af4dc437-fa39-4796-aedb-ee435f4003d6" providerId="AD" clId="Web-{7389F8E5-4C11-63DA-1152-E2FA24930736}" dt="2022-10-30T15:36:06.984" v="6" actId="20577"/>
          <ac:spMkLst>
            <pc:docMk/>
            <pc:sldMk cId="3228880477" sldId="290"/>
            <ac:spMk id="13" creationId="{E28ED5B4-7546-4952-CE49-EFF845908530}"/>
          </ac:spMkLst>
        </pc:spChg>
      </pc:sldChg>
      <pc:sldChg chg="modSp add">
        <pc:chgData name="hamada.mabrouk" userId="S::hamada.mbsoft@minia.edu.eg::af4dc437-fa39-4796-aedb-ee435f4003d6" providerId="AD" clId="Web-{7389F8E5-4C11-63DA-1152-E2FA24930736}" dt="2022-10-30T15:38:26.691" v="61" actId="1076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7389F8E5-4C11-63DA-1152-E2FA24930736}" dt="2022-10-30T15:38:11.785" v="40" actId="20577"/>
          <ac:spMkLst>
            <pc:docMk/>
            <pc:sldMk cId="2757338165" sldId="29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16.441" v="42" actId="20577"/>
          <ac:spMkLst>
            <pc:docMk/>
            <pc:sldMk cId="2757338165" sldId="291"/>
            <ac:spMk id="11" creationId="{44E62D97-3D3F-CFD6-C7FF-10BFD899E391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26.691" v="61" actId="1076"/>
          <ac:spMkLst>
            <pc:docMk/>
            <pc:sldMk cId="2757338165" sldId="291"/>
            <ac:spMk id="12" creationId="{048E5A0B-08BE-FCFB-A8FD-84EFA56ACE32}"/>
          </ac:spMkLst>
        </pc:spChg>
      </pc:sldChg>
      <pc:sldChg chg="addSp modSp add">
        <pc:chgData name="hamada.mabrouk" userId="S::hamada.mbsoft@minia.edu.eg::af4dc437-fa39-4796-aedb-ee435f4003d6" providerId="AD" clId="Web-{7389F8E5-4C11-63DA-1152-E2FA24930736}" dt="2022-10-30T15:39:22.927" v="67"/>
        <pc:sldMkLst>
          <pc:docMk/>
          <pc:sldMk cId="2745768076" sldId="292"/>
        </pc:sldMkLst>
        <pc:spChg chg="add">
          <ac:chgData name="hamada.mabrouk" userId="S::hamada.mbsoft@minia.edu.eg::af4dc437-fa39-4796-aedb-ee435f4003d6" providerId="AD" clId="Web-{7389F8E5-4C11-63DA-1152-E2FA24930736}" dt="2022-10-30T15:39:22.927" v="67"/>
          <ac:spMkLst>
            <pc:docMk/>
            <pc:sldMk cId="2745768076" sldId="292"/>
            <ac:spMk id="8" creationId="{3BC08A37-E1F3-7475-954F-4F0FBBE8AEFF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59.364" v="66" actId="20577"/>
          <ac:spMkLst>
            <pc:docMk/>
            <pc:sldMk cId="2745768076" sldId="292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7389F8E5-4C11-63DA-1152-E2FA24930736}" dt="2022-10-30T15:38:52.270" v="64" actId="20577"/>
          <ac:spMkLst>
            <pc:docMk/>
            <pc:sldMk cId="2745768076" sldId="292"/>
            <ac:spMk id="11" creationId="{44E62D97-3D3F-CFD6-C7FF-10BFD899E391}"/>
          </ac:spMkLst>
        </pc:spChg>
      </pc:sldChg>
    </pc:docChg>
  </pc:docChgLst>
  <pc:docChgLst>
    <pc:chgData name="hamada.mabrouk" userId="S::hamada.mbsoft@minia.edu.eg::af4dc437-fa39-4796-aedb-ee435f4003d6" providerId="AD" clId="Web-{F13E9B38-2B20-7214-38B0-377CB4BA074F}"/>
    <pc:docChg chg="addSld delSld modSld sldOrd">
      <pc:chgData name="hamada.mabrouk" userId="S::hamada.mbsoft@minia.edu.eg::af4dc437-fa39-4796-aedb-ee435f4003d6" providerId="AD" clId="Web-{F13E9B38-2B20-7214-38B0-377CB4BA074F}" dt="2022-11-19T18:42:47.804" v="787" actId="20577"/>
      <pc:docMkLst>
        <pc:docMk/>
      </pc:docMkLst>
      <pc:sldChg chg="modSp">
        <pc:chgData name="hamada.mabrouk" userId="S::hamada.mbsoft@minia.edu.eg::af4dc437-fa39-4796-aedb-ee435f4003d6" providerId="AD" clId="Web-{F13E9B38-2B20-7214-38B0-377CB4BA074F}" dt="2022-11-19T18:39:25.625" v="748" actId="20577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F13E9B38-2B20-7214-38B0-377CB4BA074F}" dt="2022-11-19T18:39:25.625" v="748" actId="20577"/>
          <ac:spMkLst>
            <pc:docMk/>
            <pc:sldMk cId="2757338165" sldId="291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F13E9B38-2B20-7214-38B0-377CB4BA074F}" dt="2022-11-19T18:40:40.752" v="753" actId="20577"/>
        <pc:sldMkLst>
          <pc:docMk/>
          <pc:sldMk cId="3261747199" sldId="295"/>
        </pc:sldMkLst>
        <pc:spChg chg="mod">
          <ac:chgData name="hamada.mabrouk" userId="S::hamada.mbsoft@minia.edu.eg::af4dc437-fa39-4796-aedb-ee435f4003d6" providerId="AD" clId="Web-{F13E9B38-2B20-7214-38B0-377CB4BA074F}" dt="2022-11-19T18:40:40.752" v="753" actId="20577"/>
          <ac:spMkLst>
            <pc:docMk/>
            <pc:sldMk cId="3261747199" sldId="295"/>
            <ac:spMk id="9" creationId="{00000000-0000-0000-0000-000000000000}"/>
          </ac:spMkLst>
        </pc:spChg>
      </pc:sldChg>
      <pc:sldChg chg="modSp del">
        <pc:chgData name="hamada.mabrouk" userId="S::hamada.mbsoft@minia.edu.eg::af4dc437-fa39-4796-aedb-ee435f4003d6" providerId="AD" clId="Web-{F13E9B38-2B20-7214-38B0-377CB4BA074F}" dt="2022-11-19T17:17:47.730" v="142"/>
        <pc:sldMkLst>
          <pc:docMk/>
          <pc:sldMk cId="2838160266" sldId="296"/>
        </pc:sldMkLst>
        <pc:spChg chg="mod">
          <ac:chgData name="hamada.mabrouk" userId="S::hamada.mbsoft@minia.edu.eg::af4dc437-fa39-4796-aedb-ee435f4003d6" providerId="AD" clId="Web-{F13E9B38-2B20-7214-38B0-377CB4BA074F}" dt="2022-11-19T17:14:52.286" v="55" actId="20577"/>
          <ac:spMkLst>
            <pc:docMk/>
            <pc:sldMk cId="2838160266" sldId="296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F13E9B38-2B20-7214-38B0-377CB4BA074F}" dt="2022-11-19T18:41:09.582" v="767" actId="20577"/>
        <pc:sldMkLst>
          <pc:docMk/>
          <pc:sldMk cId="2525496300" sldId="297"/>
        </pc:sldMkLst>
        <pc:spChg chg="mod">
          <ac:chgData name="hamada.mabrouk" userId="S::hamada.mbsoft@minia.edu.eg::af4dc437-fa39-4796-aedb-ee435f4003d6" providerId="AD" clId="Web-{F13E9B38-2B20-7214-38B0-377CB4BA074F}" dt="2022-11-19T18:41:09.582" v="767" actId="20577"/>
          <ac:spMkLst>
            <pc:docMk/>
            <pc:sldMk cId="2525496300" sldId="297"/>
            <ac:spMk id="9" creationId="{00000000-0000-0000-0000-000000000000}"/>
          </ac:spMkLst>
        </pc:spChg>
      </pc:sldChg>
      <pc:sldChg chg="del">
        <pc:chgData name="hamada.mabrouk" userId="S::hamada.mbsoft@minia.edu.eg::af4dc437-fa39-4796-aedb-ee435f4003d6" providerId="AD" clId="Web-{F13E9B38-2B20-7214-38B0-377CB4BA074F}" dt="2022-11-19T17:18:05.511" v="143"/>
        <pc:sldMkLst>
          <pc:docMk/>
          <pc:sldMk cId="4142734803" sldId="298"/>
        </pc:sldMkLst>
      </pc:sldChg>
      <pc:sldChg chg="modSp">
        <pc:chgData name="hamada.mabrouk" userId="S::hamada.mbsoft@minia.edu.eg::af4dc437-fa39-4796-aedb-ee435f4003d6" providerId="AD" clId="Web-{F13E9B38-2B20-7214-38B0-377CB4BA074F}" dt="2022-11-19T18:42:47.804" v="787" actId="20577"/>
        <pc:sldMkLst>
          <pc:docMk/>
          <pc:sldMk cId="2799788570" sldId="299"/>
        </pc:sldMkLst>
        <pc:spChg chg="mod">
          <ac:chgData name="hamada.mabrouk" userId="S::hamada.mbsoft@minia.edu.eg::af4dc437-fa39-4796-aedb-ee435f4003d6" providerId="AD" clId="Web-{F13E9B38-2B20-7214-38B0-377CB4BA074F}" dt="2022-11-19T18:42:47.804" v="787" actId="20577"/>
          <ac:spMkLst>
            <pc:docMk/>
            <pc:sldMk cId="2799788570" sldId="299"/>
            <ac:spMk id="9" creationId="{00000000-0000-0000-0000-000000000000}"/>
          </ac:spMkLst>
        </pc:spChg>
      </pc:sldChg>
      <pc:sldChg chg="modSp add del">
        <pc:chgData name="hamada.mabrouk" userId="S::hamada.mbsoft@minia.edu.eg::af4dc437-fa39-4796-aedb-ee435f4003d6" providerId="AD" clId="Web-{F13E9B38-2B20-7214-38B0-377CB4BA074F}" dt="2022-11-19T17:32:49.199" v="184"/>
        <pc:sldMkLst>
          <pc:docMk/>
          <pc:sldMk cId="3630278965" sldId="300"/>
        </pc:sldMkLst>
        <pc:spChg chg="mod">
          <ac:chgData name="hamada.mabrouk" userId="S::hamada.mbsoft@minia.edu.eg::af4dc437-fa39-4796-aedb-ee435f4003d6" providerId="AD" clId="Web-{F13E9B38-2B20-7214-38B0-377CB4BA074F}" dt="2022-11-19T17:13:21.689" v="23" actId="20577"/>
          <ac:spMkLst>
            <pc:docMk/>
            <pc:sldMk cId="3630278965" sldId="300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F13E9B38-2B20-7214-38B0-377CB4BA074F}" dt="2022-11-19T17:19:09.811" v="182" actId="1076"/>
        <pc:sldMkLst>
          <pc:docMk/>
          <pc:sldMk cId="1142008055" sldId="301"/>
        </pc:sldMkLst>
        <pc:spChg chg="mod">
          <ac:chgData name="hamada.mabrouk" userId="S::hamada.mbsoft@minia.edu.eg::af4dc437-fa39-4796-aedb-ee435f4003d6" providerId="AD" clId="Web-{F13E9B38-2B20-7214-38B0-377CB4BA074F}" dt="2022-11-19T17:19:09.811" v="182" actId="1076"/>
          <ac:spMkLst>
            <pc:docMk/>
            <pc:sldMk cId="1142008055" sldId="30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F13E9B38-2B20-7214-38B0-377CB4BA074F}" dt="2022-11-19T17:18:35.356" v="170" actId="20577"/>
          <ac:spMkLst>
            <pc:docMk/>
            <pc:sldMk cId="1142008055" sldId="301"/>
            <ac:spMk id="12" creationId="{048E5A0B-08BE-FCFB-A8FD-84EFA56ACE32}"/>
          </ac:spMkLst>
        </pc:spChg>
      </pc:sldChg>
      <pc:sldChg chg="modSp add ord replId">
        <pc:chgData name="hamada.mabrouk" userId="S::hamada.mbsoft@minia.edu.eg::af4dc437-fa39-4796-aedb-ee435f4003d6" providerId="AD" clId="Web-{F13E9B38-2B20-7214-38B0-377CB4BA074F}" dt="2022-11-19T17:39:15.338" v="300"/>
        <pc:sldMkLst>
          <pc:docMk/>
          <pc:sldMk cId="3525961130" sldId="302"/>
        </pc:sldMkLst>
        <pc:spChg chg="mod">
          <ac:chgData name="hamada.mabrouk" userId="S::hamada.mbsoft@minia.edu.eg::af4dc437-fa39-4796-aedb-ee435f4003d6" providerId="AD" clId="Web-{F13E9B38-2B20-7214-38B0-377CB4BA074F}" dt="2022-11-19T17:33:41.748" v="205" actId="1076"/>
          <ac:spMkLst>
            <pc:docMk/>
            <pc:sldMk cId="3525961130" sldId="302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F13E9B38-2B20-7214-38B0-377CB4BA074F}" dt="2022-11-19T17:39:15.338" v="300"/>
          <ac:spMkLst>
            <pc:docMk/>
            <pc:sldMk cId="3525961130" sldId="302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F13E9B38-2B20-7214-38B0-377CB4BA074F}" dt="2022-11-19T17:44:18.865" v="398" actId="20577"/>
        <pc:sldMkLst>
          <pc:docMk/>
          <pc:sldMk cId="239857569" sldId="303"/>
        </pc:sldMkLst>
        <pc:spChg chg="mod">
          <ac:chgData name="hamada.mabrouk" userId="S::hamada.mbsoft@minia.edu.eg::af4dc437-fa39-4796-aedb-ee435f4003d6" providerId="AD" clId="Web-{F13E9B38-2B20-7214-38B0-377CB4BA074F}" dt="2022-11-19T17:43:07.347" v="347" actId="20577"/>
          <ac:spMkLst>
            <pc:docMk/>
            <pc:sldMk cId="239857569" sldId="303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F13E9B38-2B20-7214-38B0-377CB4BA074F}" dt="2022-11-19T17:44:18.865" v="398" actId="20577"/>
          <ac:spMkLst>
            <pc:docMk/>
            <pc:sldMk cId="239857569" sldId="303"/>
            <ac:spMk id="9" creationId="{00000000-0000-0000-0000-000000000000}"/>
          </ac:spMkLst>
        </pc:spChg>
      </pc:sldChg>
      <pc:sldChg chg="modSp add ord replId">
        <pc:chgData name="hamada.mabrouk" userId="S::hamada.mbsoft@minia.edu.eg::af4dc437-fa39-4796-aedb-ee435f4003d6" providerId="AD" clId="Web-{F13E9B38-2B20-7214-38B0-377CB4BA074F}" dt="2022-11-19T18:28:28.585" v="660" actId="20577"/>
        <pc:sldMkLst>
          <pc:docMk/>
          <pc:sldMk cId="2192386182" sldId="304"/>
        </pc:sldMkLst>
        <pc:spChg chg="mod">
          <ac:chgData name="hamada.mabrouk" userId="S::hamada.mbsoft@minia.edu.eg::af4dc437-fa39-4796-aedb-ee435f4003d6" providerId="AD" clId="Web-{F13E9B38-2B20-7214-38B0-377CB4BA074F}" dt="2022-11-19T18:28:28.585" v="660" actId="20577"/>
          <ac:spMkLst>
            <pc:docMk/>
            <pc:sldMk cId="2192386182" sldId="304"/>
            <ac:spMk id="9" creationId="{00000000-0000-0000-0000-000000000000}"/>
          </ac:spMkLst>
        </pc:spChg>
      </pc:sldChg>
      <pc:sldChg chg="modSp add del replId">
        <pc:chgData name="hamada.mabrouk" userId="S::hamada.mbsoft@minia.edu.eg::af4dc437-fa39-4796-aedb-ee435f4003d6" providerId="AD" clId="Web-{F13E9B38-2B20-7214-38B0-377CB4BA074F}" dt="2022-11-19T18:28:38.320" v="661"/>
        <pc:sldMkLst>
          <pc:docMk/>
          <pc:sldMk cId="76496184" sldId="305"/>
        </pc:sldMkLst>
        <pc:spChg chg="mod">
          <ac:chgData name="hamada.mabrouk" userId="S::hamada.mbsoft@minia.edu.eg::af4dc437-fa39-4796-aedb-ee435f4003d6" providerId="AD" clId="Web-{F13E9B38-2B20-7214-38B0-377CB4BA074F}" dt="2022-11-19T18:10:43.469" v="500" actId="20577"/>
          <ac:spMkLst>
            <pc:docMk/>
            <pc:sldMk cId="76496184" sldId="305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F13E9B38-2B20-7214-38B0-377CB4BA074F}" dt="2022-11-19T18:29:30.666" v="678" actId="1076"/>
        <pc:sldMkLst>
          <pc:docMk/>
          <pc:sldMk cId="997052960" sldId="306"/>
        </pc:sldMkLst>
        <pc:spChg chg="mod">
          <ac:chgData name="hamada.mabrouk" userId="S::hamada.mbsoft@minia.edu.eg::af4dc437-fa39-4796-aedb-ee435f4003d6" providerId="AD" clId="Web-{F13E9B38-2B20-7214-38B0-377CB4BA074F}" dt="2022-11-19T18:29:30.666" v="678" actId="1076"/>
          <ac:spMkLst>
            <pc:docMk/>
            <pc:sldMk cId="997052960" sldId="306"/>
            <ac:spMk id="9" creationId="{00000000-0000-0000-0000-000000000000}"/>
          </ac:spMkLst>
        </pc:spChg>
      </pc:sldChg>
      <pc:sldChg chg="addSp delSp modSp add replId">
        <pc:chgData name="hamada.mabrouk" userId="S::hamada.mbsoft@minia.edu.eg::af4dc437-fa39-4796-aedb-ee435f4003d6" providerId="AD" clId="Web-{F13E9B38-2B20-7214-38B0-377CB4BA074F}" dt="2022-11-19T18:36:32.775" v="741" actId="1076"/>
        <pc:sldMkLst>
          <pc:docMk/>
          <pc:sldMk cId="3355994001" sldId="307"/>
        </pc:sldMkLst>
        <pc:spChg chg="mod">
          <ac:chgData name="hamada.mabrouk" userId="S::hamada.mbsoft@minia.edu.eg::af4dc437-fa39-4796-aedb-ee435f4003d6" providerId="AD" clId="Web-{F13E9B38-2B20-7214-38B0-377CB4BA074F}" dt="2022-11-19T18:36:11.586" v="736" actId="20577"/>
          <ac:spMkLst>
            <pc:docMk/>
            <pc:sldMk cId="3355994001" sldId="307"/>
            <ac:spMk id="7" creationId="{00000000-0000-0000-0000-000000000000}"/>
          </ac:spMkLst>
        </pc:spChg>
        <pc:spChg chg="del">
          <ac:chgData name="hamada.mabrouk" userId="S::hamada.mbsoft@minia.edu.eg::af4dc437-fa39-4796-aedb-ee435f4003d6" providerId="AD" clId="Web-{F13E9B38-2B20-7214-38B0-377CB4BA074F}" dt="2022-11-19T18:36:19.462" v="737"/>
          <ac:spMkLst>
            <pc:docMk/>
            <pc:sldMk cId="3355994001" sldId="307"/>
            <ac:spMk id="9" creationId="{00000000-0000-0000-0000-000000000000}"/>
          </ac:spMkLst>
        </pc:spChg>
        <pc:spChg chg="add mod">
          <ac:chgData name="hamada.mabrouk" userId="S::hamada.mbsoft@minia.edu.eg::af4dc437-fa39-4796-aedb-ee435f4003d6" providerId="AD" clId="Web-{F13E9B38-2B20-7214-38B0-377CB4BA074F}" dt="2022-11-19T18:36:32.775" v="741" actId="1076"/>
          <ac:spMkLst>
            <pc:docMk/>
            <pc:sldMk cId="3355994001" sldId="307"/>
            <ac:spMk id="10" creationId="{55F6CF05-0D04-773C-7F1E-4A4F1111DE80}"/>
          </ac:spMkLst>
        </pc:spChg>
      </pc:sldChg>
    </pc:docChg>
  </pc:docChgLst>
  <pc:docChgLst>
    <pc:chgData name="hamada.mabrouk" userId="S::hamada.mbsoft@minia.edu.eg::af4dc437-fa39-4796-aedb-ee435f4003d6" providerId="AD" clId="Web-{DF154FA3-904F-AF66-EBF3-9B0E27FCFAF5}"/>
    <pc:docChg chg="addSld modSld">
      <pc:chgData name="hamada.mabrouk" userId="S::hamada.mbsoft@minia.edu.eg::af4dc437-fa39-4796-aedb-ee435f4003d6" providerId="AD" clId="Web-{DF154FA3-904F-AF66-EBF3-9B0E27FCFAF5}" dt="2022-11-19T10:00:22.997" v="582"/>
      <pc:docMkLst>
        <pc:docMk/>
      </pc:docMkLst>
      <pc:sldChg chg="addSp modSp">
        <pc:chgData name="hamada.mabrouk" userId="S::hamada.mbsoft@minia.edu.eg::af4dc437-fa39-4796-aedb-ee435f4003d6" providerId="AD" clId="Web-{DF154FA3-904F-AF66-EBF3-9B0E27FCFAF5}" dt="2022-11-19T09:32:56.033" v="100" actId="1076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DF154FA3-904F-AF66-EBF3-9B0E27FCFAF5}" dt="2022-11-19T09:26:41.611" v="46" actId="20577"/>
          <ac:spMkLst>
            <pc:docMk/>
            <pc:sldMk cId="3603548632" sldId="287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DF154FA3-904F-AF66-EBF3-9B0E27FCFAF5}" dt="2022-11-19T09:31:54.280" v="89" actId="20577"/>
          <ac:spMkLst>
            <pc:docMk/>
            <pc:sldMk cId="3603548632" sldId="287"/>
            <ac:spMk id="9" creationId="{00000000-0000-0000-0000-000000000000}"/>
          </ac:spMkLst>
        </pc:spChg>
        <pc:picChg chg="add mod">
          <ac:chgData name="hamada.mabrouk" userId="S::hamada.mbsoft@minia.edu.eg::af4dc437-fa39-4796-aedb-ee435f4003d6" providerId="AD" clId="Web-{DF154FA3-904F-AF66-EBF3-9B0E27FCFAF5}" dt="2022-11-19T09:32:56.033" v="100" actId="1076"/>
          <ac:picMkLst>
            <pc:docMk/>
            <pc:sldMk cId="3603548632" sldId="287"/>
            <ac:picMk id="8" creationId="{1363E567-B592-AC99-0564-1D4BB81210EF}"/>
          </ac:picMkLst>
        </pc:picChg>
      </pc:sldChg>
      <pc:sldChg chg="modSp">
        <pc:chgData name="hamada.mabrouk" userId="S::hamada.mbsoft@minia.edu.eg::af4dc437-fa39-4796-aedb-ee435f4003d6" providerId="AD" clId="Web-{DF154FA3-904F-AF66-EBF3-9B0E27FCFAF5}" dt="2022-11-19T10:00:22.997" v="582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DF154FA3-904F-AF66-EBF3-9B0E27FCFAF5}" dt="2022-11-19T10:00:22.997" v="582"/>
          <ac:spMkLst>
            <pc:docMk/>
            <pc:sldMk cId="2757338165" sldId="29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DF154FA3-904F-AF66-EBF3-9B0E27FCFAF5}" dt="2022-11-19T09:52:49.306" v="466" actId="20577"/>
          <ac:spMkLst>
            <pc:docMk/>
            <pc:sldMk cId="2757338165" sldId="291"/>
            <ac:spMk id="12" creationId="{048E5A0B-08BE-FCFB-A8FD-84EFA56ACE32}"/>
          </ac:spMkLst>
        </pc:spChg>
      </pc:sldChg>
      <pc:sldChg chg="delSp modSp add replId">
        <pc:chgData name="hamada.mabrouk" userId="S::hamada.mbsoft@minia.edu.eg::af4dc437-fa39-4796-aedb-ee435f4003d6" providerId="AD" clId="Web-{DF154FA3-904F-AF66-EBF3-9B0E27FCFAF5}" dt="2022-11-19T09:40:35.489" v="440" actId="20577"/>
        <pc:sldMkLst>
          <pc:docMk/>
          <pc:sldMk cId="1441763497" sldId="293"/>
        </pc:sldMkLst>
        <pc:spChg chg="mod">
          <ac:chgData name="hamada.mabrouk" userId="S::hamada.mbsoft@minia.edu.eg::af4dc437-fa39-4796-aedb-ee435f4003d6" providerId="AD" clId="Web-{DF154FA3-904F-AF66-EBF3-9B0E27FCFAF5}" dt="2022-11-19T09:33:35.269" v="123" actId="20577"/>
          <ac:spMkLst>
            <pc:docMk/>
            <pc:sldMk cId="1441763497" sldId="293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DF154FA3-904F-AF66-EBF3-9B0E27FCFAF5}" dt="2022-11-19T09:40:35.489" v="440" actId="20577"/>
          <ac:spMkLst>
            <pc:docMk/>
            <pc:sldMk cId="1441763497" sldId="293"/>
            <ac:spMk id="9" creationId="{00000000-0000-0000-0000-000000000000}"/>
          </ac:spMkLst>
        </pc:spChg>
        <pc:picChg chg="del">
          <ac:chgData name="hamada.mabrouk" userId="S::hamada.mbsoft@minia.edu.eg::af4dc437-fa39-4796-aedb-ee435f4003d6" providerId="AD" clId="Web-{DF154FA3-904F-AF66-EBF3-9B0E27FCFAF5}" dt="2022-11-19T09:33:22.956" v="102"/>
          <ac:picMkLst>
            <pc:docMk/>
            <pc:sldMk cId="1441763497" sldId="293"/>
            <ac:picMk id="8" creationId="{1363E567-B592-AC99-0564-1D4BB81210EF}"/>
          </ac:picMkLst>
        </pc:picChg>
      </pc:sldChg>
    </pc:docChg>
  </pc:docChgLst>
  <pc:docChgLst>
    <pc:chgData clId="Web-{39322CBE-2C9C-3FEE-1A6C-21B3E8EB4FA2}"/>
    <pc:docChg chg="modSld">
      <pc:chgData name="" userId="" providerId="" clId="Web-{39322CBE-2C9C-3FEE-1A6C-21B3E8EB4FA2}" dt="2022-11-18T14:19:43.154" v="2" actId="20577"/>
      <pc:docMkLst>
        <pc:docMk/>
      </pc:docMkLst>
      <pc:sldChg chg="modSp">
        <pc:chgData name="" userId="" providerId="" clId="Web-{39322CBE-2C9C-3FEE-1A6C-21B3E8EB4FA2}" dt="2022-11-18T14:19:43.154" v="2" actId="20577"/>
        <pc:sldMkLst>
          <pc:docMk/>
          <pc:sldMk cId="3061774172" sldId="289"/>
        </pc:sldMkLst>
        <pc:spChg chg="mod">
          <ac:chgData name="" userId="" providerId="" clId="Web-{39322CBE-2C9C-3FEE-1A6C-21B3E8EB4FA2}" dt="2022-11-18T14:19:43.154" v="2" actId="20577"/>
          <ac:spMkLst>
            <pc:docMk/>
            <pc:sldMk cId="3061774172" sldId="289"/>
            <ac:spMk id="14" creationId="{00000000-0000-0000-0000-000000000000}"/>
          </ac:spMkLst>
        </pc:spChg>
      </pc:sldChg>
      <pc:sldChg chg="modSp">
        <pc:chgData name="" userId="" providerId="" clId="Web-{39322CBE-2C9C-3FEE-1A6C-21B3E8EB4FA2}" dt="2022-11-18T14:19:38.575" v="1" actId="20577"/>
        <pc:sldMkLst>
          <pc:docMk/>
          <pc:sldMk cId="3228880477" sldId="290"/>
        </pc:sldMkLst>
        <pc:spChg chg="mod">
          <ac:chgData name="" userId="" providerId="" clId="Web-{39322CBE-2C9C-3FEE-1A6C-21B3E8EB4FA2}" dt="2022-11-18T14:19:38.575" v="1" actId="20577"/>
          <ac:spMkLst>
            <pc:docMk/>
            <pc:sldMk cId="3228880477" sldId="290"/>
            <ac:spMk id="13" creationId="{E28ED5B4-7546-4952-CE49-EFF845908530}"/>
          </ac:spMkLst>
        </pc:spChg>
      </pc:sldChg>
    </pc:docChg>
  </pc:docChgLst>
  <pc:docChgLst>
    <pc:chgData name="hamada.mabrouk" userId="S::hamada.mbsoft@minia.edu.eg::af4dc437-fa39-4796-aedb-ee435f4003d6" providerId="AD" clId="Web-{8A02C82C-9E62-76E5-3EFA-DE6F9FEE9E29}"/>
    <pc:docChg chg="addSld delSld modSld">
      <pc:chgData name="hamada.mabrouk" userId="S::hamada.mbsoft@minia.edu.eg::af4dc437-fa39-4796-aedb-ee435f4003d6" providerId="AD" clId="Web-{8A02C82C-9E62-76E5-3EFA-DE6F9FEE9E29}" dt="2022-11-20T12:49:19.801" v="1164" actId="20577"/>
      <pc:docMkLst>
        <pc:docMk/>
      </pc:docMkLst>
      <pc:sldChg chg="addSp delSp modSp">
        <pc:chgData name="hamada.mabrouk" userId="S::hamada.mbsoft@minia.edu.eg::af4dc437-fa39-4796-aedb-ee435f4003d6" providerId="AD" clId="Web-{8A02C82C-9E62-76E5-3EFA-DE6F9FEE9E29}" dt="2022-11-20T11:29:16.531" v="148" actId="1076"/>
        <pc:sldMkLst>
          <pc:docMk/>
          <pc:sldMk cId="3603548632" sldId="287"/>
        </pc:sldMkLst>
        <pc:spChg chg="mod">
          <ac:chgData name="hamada.mabrouk" userId="S::hamada.mbsoft@minia.edu.eg::af4dc437-fa39-4796-aedb-ee435f4003d6" providerId="AD" clId="Web-{8A02C82C-9E62-76E5-3EFA-DE6F9FEE9E29}" dt="2022-11-20T11:14:05.531" v="122" actId="20577"/>
          <ac:spMkLst>
            <pc:docMk/>
            <pc:sldMk cId="3603548632" sldId="287"/>
            <ac:spMk id="7" creationId="{00000000-0000-0000-0000-000000000000}"/>
          </ac:spMkLst>
        </pc:spChg>
        <pc:picChg chg="del">
          <ac:chgData name="hamada.mabrouk" userId="S::hamada.mbsoft@minia.edu.eg::af4dc437-fa39-4796-aedb-ee435f4003d6" providerId="AD" clId="Web-{8A02C82C-9E62-76E5-3EFA-DE6F9FEE9E29}" dt="2022-11-20T11:28:41.764" v="144"/>
          <ac:picMkLst>
            <pc:docMk/>
            <pc:sldMk cId="3603548632" sldId="287"/>
            <ac:picMk id="8" creationId="{1363E567-B592-AC99-0564-1D4BB81210EF}"/>
          </ac:picMkLst>
        </pc:picChg>
        <pc:picChg chg="add mod">
          <ac:chgData name="hamada.mabrouk" userId="S::hamada.mbsoft@minia.edu.eg::af4dc437-fa39-4796-aedb-ee435f4003d6" providerId="AD" clId="Web-{8A02C82C-9E62-76E5-3EFA-DE6F9FEE9E29}" dt="2022-11-20T11:29:16.531" v="148" actId="1076"/>
          <ac:picMkLst>
            <pc:docMk/>
            <pc:sldMk cId="3603548632" sldId="287"/>
            <ac:picMk id="10" creationId="{E8FEF45F-E3D0-88C0-930C-1BF74A7B5C81}"/>
          </ac:picMkLst>
        </pc:picChg>
      </pc:sldChg>
      <pc:sldChg chg="modSp">
        <pc:chgData name="hamada.mabrouk" userId="S::hamada.mbsoft@minia.edu.eg::af4dc437-fa39-4796-aedb-ee435f4003d6" providerId="AD" clId="Web-{8A02C82C-9E62-76E5-3EFA-DE6F9FEE9E29}" dt="2022-11-20T11:13:02.310" v="78" actId="20577"/>
        <pc:sldMkLst>
          <pc:docMk/>
          <pc:sldMk cId="2189416606" sldId="288"/>
        </pc:sldMkLst>
        <pc:spChg chg="mod">
          <ac:chgData name="hamada.mabrouk" userId="S::hamada.mbsoft@minia.edu.eg::af4dc437-fa39-4796-aedb-ee435f4003d6" providerId="AD" clId="Web-{8A02C82C-9E62-76E5-3EFA-DE6F9FEE9E29}" dt="2022-11-20T11:13:02.310" v="78" actId="20577"/>
          <ac:spMkLst>
            <pc:docMk/>
            <pc:sldMk cId="2189416606" sldId="288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8A02C82C-9E62-76E5-3EFA-DE6F9FEE9E29}" dt="2022-11-20T11:10:32.743" v="18" actId="1076"/>
        <pc:sldMkLst>
          <pc:docMk/>
          <pc:sldMk cId="3061774172" sldId="289"/>
        </pc:sldMkLst>
        <pc:spChg chg="mod">
          <ac:chgData name="hamada.mabrouk" userId="S::hamada.mbsoft@minia.edu.eg::af4dc437-fa39-4796-aedb-ee435f4003d6" providerId="AD" clId="Web-{8A02C82C-9E62-76E5-3EFA-DE6F9FEE9E29}" dt="2022-11-20T11:10:32.743" v="18" actId="1076"/>
          <ac:spMkLst>
            <pc:docMk/>
            <pc:sldMk cId="3061774172" sldId="289"/>
            <ac:spMk id="14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8A02C82C-9E62-76E5-3EFA-DE6F9FEE9E29}" dt="2022-11-20T12:03:50.035" v="885" actId="20577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8A02C82C-9E62-76E5-3EFA-DE6F9FEE9E29}" dt="2022-11-20T12:03:50.035" v="885" actId="20577"/>
          <ac:spMkLst>
            <pc:docMk/>
            <pc:sldMk cId="2757338165" sldId="291"/>
            <ac:spMk id="9" creationId="{00000000-0000-0000-0000-000000000000}"/>
          </ac:spMkLst>
        </pc:spChg>
      </pc:sldChg>
      <pc:sldChg chg="del">
        <pc:chgData name="hamada.mabrouk" userId="S::hamada.mbsoft@minia.edu.eg::af4dc437-fa39-4796-aedb-ee435f4003d6" providerId="AD" clId="Web-{8A02C82C-9E62-76E5-3EFA-DE6F9FEE9E29}" dt="2022-11-20T12:36:13.994" v="1113"/>
        <pc:sldMkLst>
          <pc:docMk/>
          <pc:sldMk cId="2745768076" sldId="292"/>
        </pc:sldMkLst>
      </pc:sldChg>
      <pc:sldChg chg="addSp modSp del">
        <pc:chgData name="hamada.mabrouk" userId="S::hamada.mbsoft@minia.edu.eg::af4dc437-fa39-4796-aedb-ee435f4003d6" providerId="AD" clId="Web-{8A02C82C-9E62-76E5-3EFA-DE6F9FEE9E29}" dt="2022-11-20T11:37:49.564" v="600"/>
        <pc:sldMkLst>
          <pc:docMk/>
          <pc:sldMk cId="1441763497" sldId="293"/>
        </pc:sldMkLst>
        <pc:spChg chg="mod">
          <ac:chgData name="hamada.mabrouk" userId="S::hamada.mbsoft@minia.edu.eg::af4dc437-fa39-4796-aedb-ee435f4003d6" providerId="AD" clId="Web-{8A02C82C-9E62-76E5-3EFA-DE6F9FEE9E29}" dt="2022-11-20T11:14:09.968" v="126" actId="20577"/>
          <ac:spMkLst>
            <pc:docMk/>
            <pc:sldMk cId="1441763497" sldId="293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8A02C82C-9E62-76E5-3EFA-DE6F9FEE9E29}" dt="2022-11-20T11:37:17.079" v="599" actId="20577"/>
          <ac:spMkLst>
            <pc:docMk/>
            <pc:sldMk cId="1441763497" sldId="293"/>
            <ac:spMk id="9" creationId="{00000000-0000-0000-0000-000000000000}"/>
          </ac:spMkLst>
        </pc:spChg>
        <pc:spChg chg="add">
          <ac:chgData name="hamada.mabrouk" userId="S::hamada.mbsoft@minia.edu.eg::af4dc437-fa39-4796-aedb-ee435f4003d6" providerId="AD" clId="Web-{8A02C82C-9E62-76E5-3EFA-DE6F9FEE9E29}" dt="2022-11-20T11:14:22.094" v="127"/>
          <ac:spMkLst>
            <pc:docMk/>
            <pc:sldMk cId="1441763497" sldId="293"/>
            <ac:spMk id="10" creationId="{9008D96E-6EA9-3002-65E0-2BB432F15B1E}"/>
          </ac:spMkLst>
        </pc:spChg>
      </pc:sldChg>
      <pc:sldChg chg="modSp">
        <pc:chgData name="hamada.mabrouk" userId="S::hamada.mbsoft@minia.edu.eg::af4dc437-fa39-4796-aedb-ee435f4003d6" providerId="AD" clId="Web-{8A02C82C-9E62-76E5-3EFA-DE6F9FEE9E29}" dt="2022-11-20T11:59:13.339" v="799" actId="20577"/>
        <pc:sldMkLst>
          <pc:docMk/>
          <pc:sldMk cId="3261747199" sldId="295"/>
        </pc:sldMkLst>
        <pc:spChg chg="mod">
          <ac:chgData name="hamada.mabrouk" userId="S::hamada.mbsoft@minia.edu.eg::af4dc437-fa39-4796-aedb-ee435f4003d6" providerId="AD" clId="Web-{8A02C82C-9E62-76E5-3EFA-DE6F9FEE9E29}" dt="2022-11-20T11:59:13.339" v="799" actId="20577"/>
          <ac:spMkLst>
            <pc:docMk/>
            <pc:sldMk cId="3261747199" sldId="295"/>
            <ac:spMk id="9" creationId="{00000000-0000-0000-0000-000000000000}"/>
          </ac:spMkLst>
        </pc:spChg>
      </pc:sldChg>
      <pc:sldChg chg="addSp modSp">
        <pc:chgData name="hamada.mabrouk" userId="S::hamada.mbsoft@minia.edu.eg::af4dc437-fa39-4796-aedb-ee435f4003d6" providerId="AD" clId="Web-{8A02C82C-9E62-76E5-3EFA-DE6F9FEE9E29}" dt="2022-11-20T11:59:45.731" v="801" actId="20577"/>
        <pc:sldMkLst>
          <pc:docMk/>
          <pc:sldMk cId="2525496300" sldId="297"/>
        </pc:sldMkLst>
        <pc:spChg chg="mod">
          <ac:chgData name="hamada.mabrouk" userId="S::hamada.mbsoft@minia.edu.eg::af4dc437-fa39-4796-aedb-ee435f4003d6" providerId="AD" clId="Web-{8A02C82C-9E62-76E5-3EFA-DE6F9FEE9E29}" dt="2022-11-20T11:59:45.731" v="801" actId="20577"/>
          <ac:spMkLst>
            <pc:docMk/>
            <pc:sldMk cId="2525496300" sldId="297"/>
            <ac:spMk id="9" creationId="{00000000-0000-0000-0000-000000000000}"/>
          </ac:spMkLst>
        </pc:spChg>
        <pc:spChg chg="add">
          <ac:chgData name="hamada.mabrouk" userId="S::hamada.mbsoft@minia.edu.eg::af4dc437-fa39-4796-aedb-ee435f4003d6" providerId="AD" clId="Web-{8A02C82C-9E62-76E5-3EFA-DE6F9FEE9E29}" dt="2022-11-20T11:14:38.594" v="128"/>
          <ac:spMkLst>
            <pc:docMk/>
            <pc:sldMk cId="2525496300" sldId="297"/>
            <ac:spMk id="10" creationId="{EC88C6CE-BAC5-9A7C-8664-96397CC44E68}"/>
          </ac:spMkLst>
        </pc:spChg>
      </pc:sldChg>
      <pc:sldChg chg="addSp modSp">
        <pc:chgData name="hamada.mabrouk" userId="S::hamada.mbsoft@minia.edu.eg::af4dc437-fa39-4796-aedb-ee435f4003d6" providerId="AD" clId="Web-{8A02C82C-9E62-76E5-3EFA-DE6F9FEE9E29}" dt="2022-11-20T12:05:13.913" v="899" actId="1076"/>
        <pc:sldMkLst>
          <pc:docMk/>
          <pc:sldMk cId="2799788570" sldId="299"/>
        </pc:sldMkLst>
        <pc:spChg chg="mod">
          <ac:chgData name="hamada.mabrouk" userId="S::hamada.mbsoft@minia.edu.eg::af4dc437-fa39-4796-aedb-ee435f4003d6" providerId="AD" clId="Web-{8A02C82C-9E62-76E5-3EFA-DE6F9FEE9E29}" dt="2022-11-20T12:03:23.128" v="869" actId="20577"/>
          <ac:spMkLst>
            <pc:docMk/>
            <pc:sldMk cId="2799788570" sldId="299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8A02C82C-9E62-76E5-3EFA-DE6F9FEE9E29}" dt="2022-11-20T12:05:13.913" v="899" actId="1076"/>
          <ac:spMkLst>
            <pc:docMk/>
            <pc:sldMk cId="2799788570" sldId="299"/>
            <ac:spMk id="9" creationId="{00000000-0000-0000-0000-000000000000}"/>
          </ac:spMkLst>
        </pc:spChg>
        <pc:spChg chg="add">
          <ac:chgData name="hamada.mabrouk" userId="S::hamada.mbsoft@minia.edu.eg::af4dc437-fa39-4796-aedb-ee435f4003d6" providerId="AD" clId="Web-{8A02C82C-9E62-76E5-3EFA-DE6F9FEE9E29}" dt="2022-11-20T11:14:45.501" v="129"/>
          <ac:spMkLst>
            <pc:docMk/>
            <pc:sldMk cId="2799788570" sldId="299"/>
            <ac:spMk id="10" creationId="{C39A0059-5839-B906-43D5-4B9CE4465E90}"/>
          </ac:spMkLst>
        </pc:spChg>
      </pc:sldChg>
      <pc:sldChg chg="addSp modSp">
        <pc:chgData name="hamada.mabrouk" userId="S::hamada.mbsoft@minia.edu.eg::af4dc437-fa39-4796-aedb-ee435f4003d6" providerId="AD" clId="Web-{8A02C82C-9E62-76E5-3EFA-DE6F9FEE9E29}" dt="2022-11-20T12:03:38.504" v="882" actId="20577"/>
        <pc:sldMkLst>
          <pc:docMk/>
          <pc:sldMk cId="3630278965" sldId="300"/>
        </pc:sldMkLst>
        <pc:spChg chg="mod">
          <ac:chgData name="hamada.mabrouk" userId="S::hamada.mbsoft@minia.edu.eg::af4dc437-fa39-4796-aedb-ee435f4003d6" providerId="AD" clId="Web-{8A02C82C-9E62-76E5-3EFA-DE6F9FEE9E29}" dt="2022-11-20T12:03:38.504" v="882" actId="20577"/>
          <ac:spMkLst>
            <pc:docMk/>
            <pc:sldMk cId="3630278965" sldId="300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8A02C82C-9E62-76E5-3EFA-DE6F9FEE9E29}" dt="2022-11-20T12:02:50.221" v="848" actId="20577"/>
          <ac:spMkLst>
            <pc:docMk/>
            <pc:sldMk cId="3630278965" sldId="300"/>
            <ac:spMk id="9" creationId="{00000000-0000-0000-0000-000000000000}"/>
          </ac:spMkLst>
        </pc:spChg>
        <pc:spChg chg="add">
          <ac:chgData name="hamada.mabrouk" userId="S::hamada.mbsoft@minia.edu.eg::af4dc437-fa39-4796-aedb-ee435f4003d6" providerId="AD" clId="Web-{8A02C82C-9E62-76E5-3EFA-DE6F9FEE9E29}" dt="2022-11-20T11:14:49.079" v="130"/>
          <ac:spMkLst>
            <pc:docMk/>
            <pc:sldMk cId="3630278965" sldId="300"/>
            <ac:spMk id="10" creationId="{36734A0C-4C50-327B-C22E-3816F03841A8}"/>
          </ac:spMkLst>
        </pc:spChg>
      </pc:sldChg>
      <pc:sldChg chg="modSp">
        <pc:chgData name="hamada.mabrouk" userId="S::hamada.mbsoft@minia.edu.eg::af4dc437-fa39-4796-aedb-ee435f4003d6" providerId="AD" clId="Web-{8A02C82C-9E62-76E5-3EFA-DE6F9FEE9E29}" dt="2022-11-20T12:11:09.033" v="915" actId="20577"/>
        <pc:sldMkLst>
          <pc:docMk/>
          <pc:sldMk cId="3525961130" sldId="302"/>
        </pc:sldMkLst>
        <pc:spChg chg="mod">
          <ac:chgData name="hamada.mabrouk" userId="S::hamada.mbsoft@minia.edu.eg::af4dc437-fa39-4796-aedb-ee435f4003d6" providerId="AD" clId="Web-{8A02C82C-9E62-76E5-3EFA-DE6F9FEE9E29}" dt="2022-11-20T12:11:09.033" v="915" actId="20577"/>
          <ac:spMkLst>
            <pc:docMk/>
            <pc:sldMk cId="3525961130" sldId="302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8A02C82C-9E62-76E5-3EFA-DE6F9FEE9E29}" dt="2022-11-20T12:34:57.148" v="1105" actId="20577"/>
        <pc:sldMkLst>
          <pc:docMk/>
          <pc:sldMk cId="239857569" sldId="303"/>
        </pc:sldMkLst>
        <pc:spChg chg="mod">
          <ac:chgData name="hamada.mabrouk" userId="S::hamada.mbsoft@minia.edu.eg::af4dc437-fa39-4796-aedb-ee435f4003d6" providerId="AD" clId="Web-{8A02C82C-9E62-76E5-3EFA-DE6F9FEE9E29}" dt="2022-11-20T12:34:57.148" v="1105" actId="20577"/>
          <ac:spMkLst>
            <pc:docMk/>
            <pc:sldMk cId="239857569" sldId="303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8A02C82C-9E62-76E5-3EFA-DE6F9FEE9E29}" dt="2022-11-20T12:47:44.298" v="1134" actId="20577"/>
        <pc:sldMkLst>
          <pc:docMk/>
          <pc:sldMk cId="2192386182" sldId="304"/>
        </pc:sldMkLst>
        <pc:spChg chg="mod">
          <ac:chgData name="hamada.mabrouk" userId="S::hamada.mbsoft@minia.edu.eg::af4dc437-fa39-4796-aedb-ee435f4003d6" providerId="AD" clId="Web-{8A02C82C-9E62-76E5-3EFA-DE6F9FEE9E29}" dt="2022-11-20T12:47:44.298" v="1134" actId="20577"/>
          <ac:spMkLst>
            <pc:docMk/>
            <pc:sldMk cId="2192386182" sldId="304"/>
            <ac:spMk id="9" creationId="{00000000-0000-0000-0000-000000000000}"/>
          </ac:spMkLst>
        </pc:spChg>
      </pc:sldChg>
      <pc:sldChg chg="modSp">
        <pc:chgData name="hamada.mabrouk" userId="S::hamada.mbsoft@minia.edu.eg::af4dc437-fa39-4796-aedb-ee435f4003d6" providerId="AD" clId="Web-{8A02C82C-9E62-76E5-3EFA-DE6F9FEE9E29}" dt="2022-11-20T12:49:19.801" v="1164" actId="20577"/>
        <pc:sldMkLst>
          <pc:docMk/>
          <pc:sldMk cId="997052960" sldId="306"/>
        </pc:sldMkLst>
        <pc:spChg chg="mod">
          <ac:chgData name="hamada.mabrouk" userId="S::hamada.mbsoft@minia.edu.eg::af4dc437-fa39-4796-aedb-ee435f4003d6" providerId="AD" clId="Web-{8A02C82C-9E62-76E5-3EFA-DE6F9FEE9E29}" dt="2022-11-20T12:49:19.801" v="1164" actId="20577"/>
          <ac:spMkLst>
            <pc:docMk/>
            <pc:sldMk cId="997052960" sldId="306"/>
            <ac:spMk id="9" creationId="{00000000-0000-0000-0000-000000000000}"/>
          </ac:spMkLst>
        </pc:spChg>
      </pc:sldChg>
      <pc:sldChg chg="addSp modSp">
        <pc:chgData name="hamada.mabrouk" userId="S::hamada.mbsoft@minia.edu.eg::af4dc437-fa39-4796-aedb-ee435f4003d6" providerId="AD" clId="Web-{8A02C82C-9E62-76E5-3EFA-DE6F9FEE9E29}" dt="2022-11-20T12:31:56.486" v="1102" actId="20577"/>
        <pc:sldMkLst>
          <pc:docMk/>
          <pc:sldMk cId="3355994001" sldId="307"/>
        </pc:sldMkLst>
        <pc:spChg chg="mod">
          <ac:chgData name="hamada.mabrouk" userId="S::hamada.mbsoft@minia.edu.eg::af4dc437-fa39-4796-aedb-ee435f4003d6" providerId="AD" clId="Web-{8A02C82C-9E62-76E5-3EFA-DE6F9FEE9E29}" dt="2022-11-20T12:17:39.217" v="1041" actId="20577"/>
          <ac:spMkLst>
            <pc:docMk/>
            <pc:sldMk cId="3355994001" sldId="307"/>
            <ac:spMk id="7" creationId="{00000000-0000-0000-0000-000000000000}"/>
          </ac:spMkLst>
        </pc:spChg>
        <pc:spChg chg="add">
          <ac:chgData name="hamada.mabrouk" userId="S::hamada.mbsoft@minia.edu.eg::af4dc437-fa39-4796-aedb-ee435f4003d6" providerId="AD" clId="Web-{8A02C82C-9E62-76E5-3EFA-DE6F9FEE9E29}" dt="2022-11-20T12:17:50.468" v="1042"/>
          <ac:spMkLst>
            <pc:docMk/>
            <pc:sldMk cId="3355994001" sldId="307"/>
            <ac:spMk id="9" creationId="{158E2280-1F33-9BED-919B-1376DF004E06}"/>
          </ac:spMkLst>
        </pc:spChg>
        <pc:spChg chg="mod">
          <ac:chgData name="hamada.mabrouk" userId="S::hamada.mbsoft@minia.edu.eg::af4dc437-fa39-4796-aedb-ee435f4003d6" providerId="AD" clId="Web-{8A02C82C-9E62-76E5-3EFA-DE6F9FEE9E29}" dt="2022-11-20T12:31:56.486" v="1102" actId="20577"/>
          <ac:spMkLst>
            <pc:docMk/>
            <pc:sldMk cId="3355994001" sldId="307"/>
            <ac:spMk id="10" creationId="{55F6CF05-0D04-773C-7F1E-4A4F1111DE80}"/>
          </ac:spMkLst>
        </pc:spChg>
      </pc:sldChg>
      <pc:sldChg chg="modSp add replId">
        <pc:chgData name="hamada.mabrouk" userId="S::hamada.mbsoft@minia.edu.eg::af4dc437-fa39-4796-aedb-ee435f4003d6" providerId="AD" clId="Web-{8A02C82C-9E62-76E5-3EFA-DE6F9FEE9E29}" dt="2022-11-20T11:39:04.067" v="637" actId="20577"/>
        <pc:sldMkLst>
          <pc:docMk/>
          <pc:sldMk cId="1773792424" sldId="308"/>
        </pc:sldMkLst>
        <pc:spChg chg="mod">
          <ac:chgData name="hamada.mabrouk" userId="S::hamada.mbsoft@minia.edu.eg::af4dc437-fa39-4796-aedb-ee435f4003d6" providerId="AD" clId="Web-{8A02C82C-9E62-76E5-3EFA-DE6F9FEE9E29}" dt="2022-11-20T11:39:04.067" v="637" actId="20577"/>
          <ac:spMkLst>
            <pc:docMk/>
            <pc:sldMk cId="1773792424" sldId="308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8A02C82C-9E62-76E5-3EFA-DE6F9FEE9E29}" dt="2022-11-20T11:38:28.472" v="616" actId="20577"/>
        <pc:sldMkLst>
          <pc:docMk/>
          <pc:sldMk cId="2859506518" sldId="309"/>
        </pc:sldMkLst>
        <pc:spChg chg="mod">
          <ac:chgData name="hamada.mabrouk" userId="S::hamada.mbsoft@minia.edu.eg::af4dc437-fa39-4796-aedb-ee435f4003d6" providerId="AD" clId="Web-{8A02C82C-9E62-76E5-3EFA-DE6F9FEE9E29}" dt="2022-11-20T11:38:28.472" v="616" actId="20577"/>
          <ac:spMkLst>
            <pc:docMk/>
            <pc:sldMk cId="2859506518" sldId="309"/>
            <ac:spMk id="9" creationId="{00000000-0000-0000-0000-000000000000}"/>
          </ac:spMkLst>
        </pc:spChg>
      </pc:sldChg>
      <pc:sldChg chg="delSp modSp add replId">
        <pc:chgData name="hamada.mabrouk" userId="S::hamada.mbsoft@minia.edu.eg::af4dc437-fa39-4796-aedb-ee435f4003d6" providerId="AD" clId="Web-{8A02C82C-9E62-76E5-3EFA-DE6F9FEE9E29}" dt="2022-11-20T11:48:48.788" v="740" actId="20577"/>
        <pc:sldMkLst>
          <pc:docMk/>
          <pc:sldMk cId="3644519299" sldId="310"/>
        </pc:sldMkLst>
        <pc:spChg chg="mod">
          <ac:chgData name="hamada.mabrouk" userId="S::hamada.mbsoft@minia.edu.eg::af4dc437-fa39-4796-aedb-ee435f4003d6" providerId="AD" clId="Web-{8A02C82C-9E62-76E5-3EFA-DE6F9FEE9E29}" dt="2022-11-20T11:41:11.227" v="659" actId="20577"/>
          <ac:spMkLst>
            <pc:docMk/>
            <pc:sldMk cId="3644519299" sldId="310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8A02C82C-9E62-76E5-3EFA-DE6F9FEE9E29}" dt="2022-11-20T11:48:48.788" v="740" actId="20577"/>
          <ac:spMkLst>
            <pc:docMk/>
            <pc:sldMk cId="3644519299" sldId="310"/>
            <ac:spMk id="9" creationId="{00000000-0000-0000-0000-000000000000}"/>
          </ac:spMkLst>
        </pc:spChg>
        <pc:spChg chg="del">
          <ac:chgData name="hamada.mabrouk" userId="S::hamada.mbsoft@minia.edu.eg::af4dc437-fa39-4796-aedb-ee435f4003d6" providerId="AD" clId="Web-{8A02C82C-9E62-76E5-3EFA-DE6F9FEE9E29}" dt="2022-11-20T11:41:20.602" v="660"/>
          <ac:spMkLst>
            <pc:docMk/>
            <pc:sldMk cId="3644519299" sldId="310"/>
            <ac:spMk id="10" creationId="{9008D96E-6EA9-3002-65E0-2BB432F15B1E}"/>
          </ac:spMkLst>
        </pc:spChg>
      </pc:sldChg>
      <pc:sldChg chg="addSp delSp modSp add replId">
        <pc:chgData name="hamada.mabrouk" userId="S::hamada.mbsoft@minia.edu.eg::af4dc437-fa39-4796-aedb-ee435f4003d6" providerId="AD" clId="Web-{8A02C82C-9E62-76E5-3EFA-DE6F9FEE9E29}" dt="2022-11-20T11:56:08.380" v="789" actId="1076"/>
        <pc:sldMkLst>
          <pc:docMk/>
          <pc:sldMk cId="1381413337" sldId="311"/>
        </pc:sldMkLst>
        <pc:spChg chg="mod">
          <ac:chgData name="hamada.mabrouk" userId="S::hamada.mbsoft@minia.edu.eg::af4dc437-fa39-4796-aedb-ee435f4003d6" providerId="AD" clId="Web-{8A02C82C-9E62-76E5-3EFA-DE6F9FEE9E29}" dt="2022-11-20T11:53:32.578" v="774" actId="20577"/>
          <ac:spMkLst>
            <pc:docMk/>
            <pc:sldMk cId="1381413337" sldId="311"/>
            <ac:spMk id="7" creationId="{00000000-0000-0000-0000-000000000000}"/>
          </ac:spMkLst>
        </pc:spChg>
        <pc:spChg chg="del mod">
          <ac:chgData name="hamada.mabrouk" userId="S::hamada.mbsoft@minia.edu.eg::af4dc437-fa39-4796-aedb-ee435f4003d6" providerId="AD" clId="Web-{8A02C82C-9E62-76E5-3EFA-DE6F9FEE9E29}" dt="2022-11-20T11:53:56.782" v="780"/>
          <ac:spMkLst>
            <pc:docMk/>
            <pc:sldMk cId="1381413337" sldId="311"/>
            <ac:spMk id="9" creationId="{00000000-0000-0000-0000-000000000000}"/>
          </ac:spMkLst>
        </pc:spChg>
        <pc:picChg chg="add del mod">
          <ac:chgData name="hamada.mabrouk" userId="S::hamada.mbsoft@minia.edu.eg::af4dc437-fa39-4796-aedb-ee435f4003d6" providerId="AD" clId="Web-{8A02C82C-9E62-76E5-3EFA-DE6F9FEE9E29}" dt="2022-11-20T11:55:44.020" v="784"/>
          <ac:picMkLst>
            <pc:docMk/>
            <pc:sldMk cId="1381413337" sldId="311"/>
            <ac:picMk id="8" creationId="{E47ADA29-D3B0-16E2-CFC3-EB3B41613431}"/>
          </ac:picMkLst>
        </pc:picChg>
        <pc:picChg chg="add mod">
          <ac:chgData name="hamada.mabrouk" userId="S::hamada.mbsoft@minia.edu.eg::af4dc437-fa39-4796-aedb-ee435f4003d6" providerId="AD" clId="Web-{8A02C82C-9E62-76E5-3EFA-DE6F9FEE9E29}" dt="2022-11-20T11:56:08.380" v="789" actId="1076"/>
          <ac:picMkLst>
            <pc:docMk/>
            <pc:sldMk cId="1381413337" sldId="311"/>
            <ac:picMk id="10" creationId="{5AB9CFC1-8FC7-1F42-D4C3-631B11CCE8E1}"/>
          </ac:picMkLst>
        </pc:picChg>
      </pc:sldChg>
      <pc:sldChg chg="addSp delSp modSp add replId">
        <pc:chgData name="hamada.mabrouk" userId="S::hamada.mbsoft@minia.edu.eg::af4dc437-fa39-4796-aedb-ee435f4003d6" providerId="AD" clId="Web-{8A02C82C-9E62-76E5-3EFA-DE6F9FEE9E29}" dt="2022-11-20T11:58:41.557" v="797"/>
        <pc:sldMkLst>
          <pc:docMk/>
          <pc:sldMk cId="3340762928" sldId="312"/>
        </pc:sldMkLst>
        <pc:spChg chg="add">
          <ac:chgData name="hamada.mabrouk" userId="S::hamada.mbsoft@minia.edu.eg::af4dc437-fa39-4796-aedb-ee435f4003d6" providerId="AD" clId="Web-{8A02C82C-9E62-76E5-3EFA-DE6F9FEE9E29}" dt="2022-11-20T11:58:41.557" v="797"/>
          <ac:spMkLst>
            <pc:docMk/>
            <pc:sldMk cId="3340762928" sldId="312"/>
            <ac:spMk id="13" creationId="{819722E8-40CC-7DD1-94A5-08882014C081}"/>
          </ac:spMkLst>
        </pc:spChg>
        <pc:picChg chg="add mod">
          <ac:chgData name="hamada.mabrouk" userId="S::hamada.mbsoft@minia.edu.eg::af4dc437-fa39-4796-aedb-ee435f4003d6" providerId="AD" clId="Web-{8A02C82C-9E62-76E5-3EFA-DE6F9FEE9E29}" dt="2022-11-20T11:58:15.587" v="796" actId="1076"/>
          <ac:picMkLst>
            <pc:docMk/>
            <pc:sldMk cId="3340762928" sldId="312"/>
            <ac:picMk id="8" creationId="{F9AD896E-2782-845C-CD9E-F534B776B4E3}"/>
          </ac:picMkLst>
        </pc:picChg>
        <pc:picChg chg="del">
          <ac:chgData name="hamada.mabrouk" userId="S::hamada.mbsoft@minia.edu.eg::af4dc437-fa39-4796-aedb-ee435f4003d6" providerId="AD" clId="Web-{8A02C82C-9E62-76E5-3EFA-DE6F9FEE9E29}" dt="2022-11-20T11:57:55.696" v="791"/>
          <ac:picMkLst>
            <pc:docMk/>
            <pc:sldMk cId="3340762928" sldId="312"/>
            <ac:picMk id="10" creationId="{5AB9CFC1-8FC7-1F42-D4C3-631B11CCE8E1}"/>
          </ac:picMkLst>
        </pc:picChg>
      </pc:sldChg>
      <pc:sldChg chg="modSp add replId">
        <pc:chgData name="hamada.mabrouk" userId="S::hamada.mbsoft@minia.edu.eg::af4dc437-fa39-4796-aedb-ee435f4003d6" providerId="AD" clId="Web-{8A02C82C-9E62-76E5-3EFA-DE6F9FEE9E29}" dt="2022-11-20T12:16:40.669" v="1038" actId="20577"/>
        <pc:sldMkLst>
          <pc:docMk/>
          <pc:sldMk cId="3191090899" sldId="313"/>
        </pc:sldMkLst>
        <pc:spChg chg="mod">
          <ac:chgData name="hamada.mabrouk" userId="S::hamada.mbsoft@minia.edu.eg::af4dc437-fa39-4796-aedb-ee435f4003d6" providerId="AD" clId="Web-{8A02C82C-9E62-76E5-3EFA-DE6F9FEE9E29}" dt="2022-11-20T12:14:05.633" v="964" actId="20577"/>
          <ac:spMkLst>
            <pc:docMk/>
            <pc:sldMk cId="3191090899" sldId="313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8A02C82C-9E62-76E5-3EFA-DE6F9FEE9E29}" dt="2022-11-20T12:16:40.669" v="1038" actId="20577"/>
          <ac:spMkLst>
            <pc:docMk/>
            <pc:sldMk cId="3191090899" sldId="313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0FB17E9D-7DB1-4506-E81D-52248914004D}"/>
    <pc:docChg chg="addSld modSld sldOrd">
      <pc:chgData name="hamada.mabrouk" userId="S::hamada.mbsoft@minia.edu.eg::af4dc437-fa39-4796-aedb-ee435f4003d6" providerId="AD" clId="Web-{0FB17E9D-7DB1-4506-E81D-52248914004D}" dt="2022-11-19T14:13:05.967" v="992" actId="20577"/>
      <pc:docMkLst>
        <pc:docMk/>
      </pc:docMkLst>
      <pc:sldChg chg="modSp">
        <pc:chgData name="hamada.mabrouk" userId="S::hamada.mbsoft@minia.edu.eg::af4dc437-fa39-4796-aedb-ee435f4003d6" providerId="AD" clId="Web-{0FB17E9D-7DB1-4506-E81D-52248914004D}" dt="2022-11-19T13:40:44.122" v="874" actId="20577"/>
        <pc:sldMkLst>
          <pc:docMk/>
          <pc:sldMk cId="2757338165" sldId="291"/>
        </pc:sldMkLst>
        <pc:spChg chg="mod">
          <ac:chgData name="hamada.mabrouk" userId="S::hamada.mbsoft@minia.edu.eg::af4dc437-fa39-4796-aedb-ee435f4003d6" providerId="AD" clId="Web-{0FB17E9D-7DB1-4506-E81D-52248914004D}" dt="2022-11-19T13:40:44.122" v="874" actId="20577"/>
          <ac:spMkLst>
            <pc:docMk/>
            <pc:sldMk cId="2757338165" sldId="291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0FB17E9D-7DB1-4506-E81D-52248914004D}" dt="2022-11-19T13:39:02.756" v="843" actId="20577"/>
          <ac:spMkLst>
            <pc:docMk/>
            <pc:sldMk cId="2757338165" sldId="291"/>
            <ac:spMk id="12" creationId="{048E5A0B-08BE-FCFB-A8FD-84EFA56ACE32}"/>
          </ac:spMkLst>
        </pc:spChg>
      </pc:sldChg>
      <pc:sldChg chg="modSp">
        <pc:chgData name="hamada.mabrouk" userId="S::hamada.mbsoft@minia.edu.eg::af4dc437-fa39-4796-aedb-ee435f4003d6" providerId="AD" clId="Web-{0FB17E9D-7DB1-4506-E81D-52248914004D}" dt="2022-11-19T12:33:36.279" v="26" actId="1076"/>
        <pc:sldMkLst>
          <pc:docMk/>
          <pc:sldMk cId="1441763497" sldId="293"/>
        </pc:sldMkLst>
        <pc:spChg chg="mod">
          <ac:chgData name="hamada.mabrouk" userId="S::hamada.mbsoft@minia.edu.eg::af4dc437-fa39-4796-aedb-ee435f4003d6" providerId="AD" clId="Web-{0FB17E9D-7DB1-4506-E81D-52248914004D}" dt="2022-11-19T12:33:36.279" v="26" actId="1076"/>
          <ac:spMkLst>
            <pc:docMk/>
            <pc:sldMk cId="1441763497" sldId="293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0FB17E9D-7DB1-4506-E81D-52248914004D}" dt="2022-11-19T13:41:21.468" v="884" actId="20577"/>
        <pc:sldMkLst>
          <pc:docMk/>
          <pc:sldMk cId="861423586" sldId="294"/>
        </pc:sldMkLst>
        <pc:spChg chg="mod">
          <ac:chgData name="hamada.mabrouk" userId="S::hamada.mbsoft@minia.edu.eg::af4dc437-fa39-4796-aedb-ee435f4003d6" providerId="AD" clId="Web-{0FB17E9D-7DB1-4506-E81D-52248914004D}" dt="2022-11-19T12:55:08.316" v="164" actId="1076"/>
          <ac:spMkLst>
            <pc:docMk/>
            <pc:sldMk cId="861423586" sldId="294"/>
            <ac:spMk id="9" creationId="{00000000-0000-0000-0000-000000000000}"/>
          </ac:spMkLst>
        </pc:spChg>
        <pc:spChg chg="mod">
          <ac:chgData name="hamada.mabrouk" userId="S::hamada.mbsoft@minia.edu.eg::af4dc437-fa39-4796-aedb-ee435f4003d6" providerId="AD" clId="Web-{0FB17E9D-7DB1-4506-E81D-52248914004D}" dt="2022-11-19T13:41:21.468" v="884" actId="20577"/>
          <ac:spMkLst>
            <pc:docMk/>
            <pc:sldMk cId="861423586" sldId="294"/>
            <ac:spMk id="12" creationId="{048E5A0B-08BE-FCFB-A8FD-84EFA56ACE32}"/>
          </ac:spMkLst>
        </pc:spChg>
      </pc:sldChg>
      <pc:sldChg chg="modSp add ord replId">
        <pc:chgData name="hamada.mabrouk" userId="S::hamada.mbsoft@minia.edu.eg::af4dc437-fa39-4796-aedb-ee435f4003d6" providerId="AD" clId="Web-{0FB17E9D-7DB1-4506-E81D-52248914004D}" dt="2022-11-19T13:29:12.604" v="772" actId="20577"/>
        <pc:sldMkLst>
          <pc:docMk/>
          <pc:sldMk cId="3261747199" sldId="295"/>
        </pc:sldMkLst>
        <pc:spChg chg="mod">
          <ac:chgData name="hamada.mabrouk" userId="S::hamada.mbsoft@minia.edu.eg::af4dc437-fa39-4796-aedb-ee435f4003d6" providerId="AD" clId="Web-{0FB17E9D-7DB1-4506-E81D-52248914004D}" dt="2022-11-19T13:28:46.477" v="755" actId="20577"/>
          <ac:spMkLst>
            <pc:docMk/>
            <pc:sldMk cId="3261747199" sldId="295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0FB17E9D-7DB1-4506-E81D-52248914004D}" dt="2022-11-19T13:29:12.604" v="772" actId="20577"/>
          <ac:spMkLst>
            <pc:docMk/>
            <pc:sldMk cId="3261747199" sldId="295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0FB17E9D-7DB1-4506-E81D-52248914004D}" dt="2022-11-19T13:41:37.953" v="896" actId="20577"/>
        <pc:sldMkLst>
          <pc:docMk/>
          <pc:sldMk cId="2838160266" sldId="296"/>
        </pc:sldMkLst>
        <pc:spChg chg="mod">
          <ac:chgData name="hamada.mabrouk" userId="S::hamada.mbsoft@minia.edu.eg::af4dc437-fa39-4796-aedb-ee435f4003d6" providerId="AD" clId="Web-{0FB17E9D-7DB1-4506-E81D-52248914004D}" dt="2022-11-19T13:41:29.531" v="895" actId="20577"/>
          <ac:spMkLst>
            <pc:docMk/>
            <pc:sldMk cId="2838160266" sldId="296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0FB17E9D-7DB1-4506-E81D-52248914004D}" dt="2022-11-19T13:41:37.953" v="896" actId="20577"/>
          <ac:spMkLst>
            <pc:docMk/>
            <pc:sldMk cId="2838160266" sldId="296"/>
            <ac:spMk id="9" creationId="{00000000-0000-0000-0000-000000000000}"/>
          </ac:spMkLst>
        </pc:spChg>
      </pc:sldChg>
      <pc:sldChg chg="modSp add replId">
        <pc:chgData name="hamada.mabrouk" userId="S::hamada.mbsoft@minia.edu.eg::af4dc437-fa39-4796-aedb-ee435f4003d6" providerId="AD" clId="Web-{0FB17E9D-7DB1-4506-E81D-52248914004D}" dt="2022-11-19T13:38:43.958" v="830" actId="20577"/>
        <pc:sldMkLst>
          <pc:docMk/>
          <pc:sldMk cId="2525496300" sldId="297"/>
        </pc:sldMkLst>
        <pc:spChg chg="mod">
          <ac:chgData name="hamada.mabrouk" userId="S::hamada.mbsoft@minia.edu.eg::af4dc437-fa39-4796-aedb-ee435f4003d6" providerId="AD" clId="Web-{0FB17E9D-7DB1-4506-E81D-52248914004D}" dt="2022-11-19T13:38:43.958" v="830" actId="20577"/>
          <ac:spMkLst>
            <pc:docMk/>
            <pc:sldMk cId="2525496300" sldId="297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0FB17E9D-7DB1-4506-E81D-52248914004D}" dt="2022-11-19T13:30:47.423" v="822" actId="20577"/>
          <ac:spMkLst>
            <pc:docMk/>
            <pc:sldMk cId="2525496300" sldId="297"/>
            <ac:spMk id="9" creationId="{00000000-0000-0000-0000-000000000000}"/>
          </ac:spMkLst>
        </pc:spChg>
      </pc:sldChg>
      <pc:sldChg chg="modSp add ord replId">
        <pc:chgData name="hamada.mabrouk" userId="S::hamada.mbsoft@minia.edu.eg::af4dc437-fa39-4796-aedb-ee435f4003d6" providerId="AD" clId="Web-{0FB17E9D-7DB1-4506-E81D-52248914004D}" dt="2022-11-19T14:13:05.967" v="992" actId="20577"/>
        <pc:sldMkLst>
          <pc:docMk/>
          <pc:sldMk cId="4142734803" sldId="298"/>
        </pc:sldMkLst>
        <pc:spChg chg="mod">
          <ac:chgData name="hamada.mabrouk" userId="S::hamada.mbsoft@minia.edu.eg::af4dc437-fa39-4796-aedb-ee435f4003d6" providerId="AD" clId="Web-{0FB17E9D-7DB1-4506-E81D-52248914004D}" dt="2022-11-19T14:07:00.851" v="908" actId="20577"/>
          <ac:spMkLst>
            <pc:docMk/>
            <pc:sldMk cId="4142734803" sldId="298"/>
            <ac:spMk id="7" creationId="{00000000-0000-0000-0000-000000000000}"/>
          </ac:spMkLst>
        </pc:spChg>
        <pc:spChg chg="mod">
          <ac:chgData name="hamada.mabrouk" userId="S::hamada.mbsoft@minia.edu.eg::af4dc437-fa39-4796-aedb-ee435f4003d6" providerId="AD" clId="Web-{0FB17E9D-7DB1-4506-E81D-52248914004D}" dt="2022-11-19T14:13:05.967" v="992" actId="20577"/>
          <ac:spMkLst>
            <pc:docMk/>
            <pc:sldMk cId="4142734803" sldId="298"/>
            <ac:spMk id="9" creationId="{00000000-0000-0000-0000-000000000000}"/>
          </ac:spMkLst>
        </pc:spChg>
      </pc:sldChg>
    </pc:docChg>
  </pc:docChgLst>
  <pc:docChgLst>
    <pc:chgData name="hamada.mabrouk" userId="S::hamada.mbsoft@minia.edu.eg::af4dc437-fa39-4796-aedb-ee435f4003d6" providerId="AD" clId="Web-{9BB32CD2-9FF6-E5E6-643A-216BBED4009B}"/>
    <pc:docChg chg="delSld modSld">
      <pc:chgData name="hamada.mabrouk" userId="S::hamada.mbsoft@minia.edu.eg::af4dc437-fa39-4796-aedb-ee435f4003d6" providerId="AD" clId="Web-{9BB32CD2-9FF6-E5E6-643A-216BBED4009B}" dt="2022-08-17T14:48:43.728" v="46" actId="20577"/>
      <pc:docMkLst>
        <pc:docMk/>
      </pc:docMkLst>
      <pc:sldChg chg="modSp">
        <pc:chgData name="hamada.mabrouk" userId="S::hamada.mbsoft@minia.edu.eg::af4dc437-fa39-4796-aedb-ee435f4003d6" providerId="AD" clId="Web-{9BB32CD2-9FF6-E5E6-643A-216BBED4009B}" dt="2022-08-17T14:48:43.728" v="46" actId="20577"/>
        <pc:sldMkLst>
          <pc:docMk/>
          <pc:sldMk cId="3253018081" sldId="257"/>
        </pc:sldMkLst>
        <pc:spChg chg="mod">
          <ac:chgData name="hamada.mabrouk" userId="S::hamada.mbsoft@minia.edu.eg::af4dc437-fa39-4796-aedb-ee435f4003d6" providerId="AD" clId="Web-{9BB32CD2-9FF6-E5E6-643A-216BBED4009B}" dt="2022-08-17T14:48:43.728" v="46" actId="20577"/>
          <ac:spMkLst>
            <pc:docMk/>
            <pc:sldMk cId="3253018081" sldId="257"/>
            <ac:spMk id="13" creationId="{E28ED5B4-7546-4952-CE49-EFF845908530}"/>
          </ac:spMkLst>
        </pc:spChg>
        <pc:spChg chg="mod">
          <ac:chgData name="hamada.mabrouk" userId="S::hamada.mbsoft@minia.edu.eg::af4dc437-fa39-4796-aedb-ee435f4003d6" providerId="AD" clId="Web-{9BB32CD2-9FF6-E5E6-643A-216BBED4009B}" dt="2022-08-17T14:48:40.416" v="44" actId="20577"/>
          <ac:spMkLst>
            <pc:docMk/>
            <pc:sldMk cId="3253018081" sldId="257"/>
            <ac:spMk id="17" creationId="{B39A7C35-C569-CE35-6636-6A3A236B8F3D}"/>
          </ac:spMkLst>
        </pc:spChg>
      </pc:sldChg>
      <pc:sldChg chg="del">
        <pc:chgData name="hamada.mabrouk" userId="S::hamada.mbsoft@minia.edu.eg::af4dc437-fa39-4796-aedb-ee435f4003d6" providerId="AD" clId="Web-{9BB32CD2-9FF6-E5E6-643A-216BBED4009B}" dt="2022-08-17T14:46:36.224" v="0"/>
        <pc:sldMkLst>
          <pc:docMk/>
          <pc:sldMk cId="3323703488" sldId="278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7.490" v="1"/>
        <pc:sldMkLst>
          <pc:docMk/>
          <pc:sldMk cId="2246463073" sldId="279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8.584" v="2"/>
        <pc:sldMkLst>
          <pc:docMk/>
          <pc:sldMk cId="1053240484" sldId="280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39.568" v="3"/>
        <pc:sldMkLst>
          <pc:docMk/>
          <pc:sldMk cId="1576096625" sldId="281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0.177" v="4"/>
        <pc:sldMkLst>
          <pc:docMk/>
          <pc:sldMk cId="614440364" sldId="282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0.193" v="5"/>
        <pc:sldMkLst>
          <pc:docMk/>
          <pc:sldMk cId="174737301" sldId="283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2.334" v="6"/>
        <pc:sldMkLst>
          <pc:docMk/>
          <pc:sldMk cId="452116272" sldId="284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3.615" v="7"/>
        <pc:sldMkLst>
          <pc:docMk/>
          <pc:sldMk cId="666769529" sldId="285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8.647" v="8"/>
        <pc:sldMkLst>
          <pc:docMk/>
          <pc:sldMk cId="1089543058" sldId="288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48.975" v="9"/>
        <pc:sldMkLst>
          <pc:docMk/>
          <pc:sldMk cId="3230739010" sldId="289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0.756" v="10"/>
        <pc:sldMkLst>
          <pc:docMk/>
          <pc:sldMk cId="2781995138" sldId="290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1.443" v="11"/>
        <pc:sldMkLst>
          <pc:docMk/>
          <pc:sldMk cId="1041618200" sldId="291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2.772" v="12"/>
        <pc:sldMkLst>
          <pc:docMk/>
          <pc:sldMk cId="566270687" sldId="292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4.569" v="14"/>
        <pc:sldMkLst>
          <pc:docMk/>
          <pc:sldMk cId="176463782" sldId="294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3.006" v="13"/>
        <pc:sldMkLst>
          <pc:docMk/>
          <pc:sldMk cId="1082142665" sldId="295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6.897" v="15"/>
        <pc:sldMkLst>
          <pc:docMk/>
          <pc:sldMk cId="297815564" sldId="296"/>
        </pc:sldMkLst>
      </pc:sldChg>
      <pc:sldChg chg="del">
        <pc:chgData name="hamada.mabrouk" userId="S::hamada.mbsoft@minia.edu.eg::af4dc437-fa39-4796-aedb-ee435f4003d6" providerId="AD" clId="Web-{9BB32CD2-9FF6-E5E6-643A-216BBED4009B}" dt="2022-08-17T14:46:57.772" v="16"/>
        <pc:sldMkLst>
          <pc:docMk/>
          <pc:sldMk cId="1410834959" sldId="297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1.663" v="17"/>
        <pc:sldMkLst>
          <pc:docMk/>
          <pc:sldMk cId="2034642300" sldId="298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4.975" v="20"/>
        <pc:sldMkLst>
          <pc:docMk/>
          <pc:sldMk cId="1243726905" sldId="299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6.585" v="21"/>
        <pc:sldMkLst>
          <pc:docMk/>
          <pc:sldMk cId="927740527" sldId="301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6.960" v="22"/>
        <pc:sldMkLst>
          <pc:docMk/>
          <pc:sldMk cId="1953626423" sldId="302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7.678" v="23"/>
        <pc:sldMkLst>
          <pc:docMk/>
          <pc:sldMk cId="3619030496" sldId="304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8.428" v="24"/>
        <pc:sldMkLst>
          <pc:docMk/>
          <pc:sldMk cId="1297458329" sldId="305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9.897" v="26"/>
        <pc:sldMkLst>
          <pc:docMk/>
          <pc:sldMk cId="279364551" sldId="306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8.991" v="25"/>
        <pc:sldMkLst>
          <pc:docMk/>
          <pc:sldMk cId="887436448" sldId="307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3.444" v="18"/>
        <pc:sldMkLst>
          <pc:docMk/>
          <pc:sldMk cId="1274734408" sldId="309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03.444" v="19"/>
        <pc:sldMkLst>
          <pc:docMk/>
          <pc:sldMk cId="721164240" sldId="310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1.225" v="27"/>
        <pc:sldMkLst>
          <pc:docMk/>
          <pc:sldMk cId="4252391337" sldId="311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2.428" v="28"/>
        <pc:sldMkLst>
          <pc:docMk/>
          <pc:sldMk cId="3989650085" sldId="312"/>
        </pc:sldMkLst>
      </pc:sldChg>
      <pc:sldChg chg="del">
        <pc:chgData name="hamada.mabrouk" userId="S::hamada.mbsoft@minia.edu.eg::af4dc437-fa39-4796-aedb-ee435f4003d6" providerId="AD" clId="Web-{9BB32CD2-9FF6-E5E6-643A-216BBED4009B}" dt="2022-08-17T14:47:12.929" v="29"/>
        <pc:sldMkLst>
          <pc:docMk/>
          <pc:sldMk cId="2065171033" sldId="31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1E883E5-0B2E-4B0C-ADEF-2168F1C0A3C6}" type="datetimeFigureOut">
              <a:t>11/20/2022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BCEE-EC07-4154-8DD5-9FA7262CE3F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27585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11/20/2022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91301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4C6022D-AB14-6358-67FF-8CC95DBFA3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09562" y="4722832"/>
            <a:ext cx="5134780" cy="1264705"/>
          </a:xfrm>
          <a:prstGeom prst="rect">
            <a:avLst/>
          </a:prstGeom>
        </p:spPr>
      </p:pic>
      <p:sp>
        <p:nvSpPr>
          <p:cNvPr id="17" name="TextBox 2">
            <a:extLst>
              <a:ext uri="{FF2B5EF4-FFF2-40B4-BE49-F238E27FC236}">
                <a16:creationId xmlns:a16="http://schemas.microsoft.com/office/drawing/2014/main" id="{B39A7C35-C569-CE35-6636-6A3A236B8F3D}"/>
              </a:ext>
            </a:extLst>
          </p:cNvPr>
          <p:cNvSpPr txBox="1"/>
          <p:nvPr/>
        </p:nvSpPr>
        <p:spPr>
          <a:xfrm>
            <a:off x="7297685" y="4900472"/>
            <a:ext cx="5076068" cy="9233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CYB615</a:t>
            </a:r>
            <a:endParaRPr lang="en-US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chemeClr val="bg1"/>
                </a:solidFill>
                <a:ea typeface="+mn-lt"/>
                <a:cs typeface="+mn-lt"/>
              </a:rPr>
              <a:t>Network Programming</a:t>
            </a:r>
            <a:endParaRPr lang="en-US" sz="2600">
              <a:solidFill>
                <a:schemeClr val="bg1"/>
              </a:solidFill>
              <a:cs typeface="Calibri"/>
            </a:endParaRPr>
          </a:p>
        </p:txBody>
      </p:sp>
      <p:sp>
        <p:nvSpPr>
          <p:cNvPr id="13" name="TextBox 1">
            <a:extLst>
              <a:ext uri="{FF2B5EF4-FFF2-40B4-BE49-F238E27FC236}">
                <a16:creationId xmlns:a16="http://schemas.microsoft.com/office/drawing/2014/main" id="{E28ED5B4-7546-4952-CE49-EFF845908530}"/>
              </a:ext>
            </a:extLst>
          </p:cNvPr>
          <p:cNvSpPr txBox="1"/>
          <p:nvPr/>
        </p:nvSpPr>
        <p:spPr>
          <a:xfrm>
            <a:off x="-72206" y="4682431"/>
            <a:ext cx="4387676" cy="1338828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>
                <a:solidFill>
                  <a:srgbClr val="24A9E1"/>
                </a:solidFill>
                <a:ea typeface="+mn-lt"/>
                <a:cs typeface="Tajawal Medium"/>
              </a:rPr>
              <a:t>Prepared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 by </a:t>
            </a:r>
            <a:endParaRPr lang="en-US" sz="2400" dirty="0" err="1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Dr. Hamada I. </a:t>
            </a:r>
            <a:r>
              <a:rPr lang="en-US" sz="2800" err="1">
                <a:solidFill>
                  <a:srgbClr val="24A9E1"/>
                </a:solidFill>
                <a:latin typeface="Tajawal Medium" panose="00000600000000000000" pitchFamily="2" charset="-78"/>
                <a:cs typeface="Tajawal Medium"/>
              </a:rPr>
              <a:t>AbdulWakel</a:t>
            </a:r>
            <a:endParaRPr lang="en-US" sz="2400">
              <a:solidFill>
                <a:srgbClr val="FFFFFF"/>
              </a:solidFill>
              <a:latin typeface="Calibri" panose="020F0502020204030204"/>
              <a:cs typeface="Calibri"/>
            </a:endParaRPr>
          </a:p>
          <a:p>
            <a:r>
              <a:rPr lang="en-US" sz="2500" dirty="0">
                <a:solidFill>
                  <a:srgbClr val="FFC000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</p:spTree>
    <p:extLst>
      <p:ext uri="{BB962C8B-B14F-4D97-AF65-F5344CB8AC3E}">
        <p14:creationId xmlns:p14="http://schemas.microsoft.com/office/powerpoint/2010/main" val="3228880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958034" y="5378192"/>
            <a:ext cx="648632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rgbClr val="FF9518"/>
                </a:solidFill>
                <a:ea typeface="+mn-lt"/>
                <a:cs typeface="+mn-lt"/>
              </a:rPr>
              <a:t>Module8: </a:t>
            </a:r>
            <a:r>
              <a:rPr lang="en-US" sz="2800" dirty="0">
                <a:solidFill>
                  <a:schemeClr val="bg1"/>
                </a:solidFill>
                <a:ea typeface="+mn-lt"/>
                <a:cs typeface="Tajawal Medium"/>
              </a:rPr>
              <a:t>Email Composition and Decoding</a:t>
            </a:r>
            <a:endParaRPr lang="en-US" sz="2800" dirty="0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741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128618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Agenda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40099" y="2516142"/>
            <a:ext cx="7678814" cy="209288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Email Messages.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E-mail Module in Python.</a:t>
            </a:r>
          </a:p>
          <a:p>
            <a:pPr marL="457200" indent="-457200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457200" indent="-457200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 Multipurpose Internet Mail Extensions.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0" name="Picture 9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2BDEAA28-3B37-7CC9-327C-2E21592CB80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894166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828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E-mail Definition &amp; Its Basic Flow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211342"/>
            <a:ext cx="10457040" cy="1692771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Sending and receiving of information through internet is known as an E-mail. Sharing an email is done through the use of email address.</a:t>
            </a: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E8FEF45F-E3D0-88C0-930C-1BF74A7B5C8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27230" y="3014695"/>
            <a:ext cx="6596332" cy="3890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5486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828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E-mail Definition &amp; Its Basic Flow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045087"/>
            <a:ext cx="10457040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Mail User Agent 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(MUA)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client app. Running on a computer that is used to send and receive mail.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Examples: Apple Mail and Microsoft Outlook.</a:t>
            </a:r>
          </a:p>
          <a:p>
            <a:pPr marL="742950" lvl="1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Mail Transfer Agent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(MTA)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Accepts messages from a sender and routes them along to their destinations.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Examples: Sendmail, Postfix, and Microsoft Exchange</a:t>
            </a:r>
            <a:endParaRPr lang="en-US" sz="2600" dirty="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008D96E-6EA9-3002-65E0-2BB432F15B1E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17737924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96828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E-mail Definition &amp; Its Basic Flow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045087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Sender Policy Framework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(SPF)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defines a mechanism by which an organization can specify server(s) that are allowed to send email on behalf of that domain. </a:t>
            </a:r>
            <a:endParaRPr lang="en-US" dirty="0"/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If an email fails an SPF check, it can be an easy mechanism we can use to detect spam.</a:t>
            </a:r>
          </a:p>
          <a:p>
            <a:pPr marL="742950" lvl="1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DomainKeys Identified Mail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(DKIM)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provides a cryptographic method of verifying a received email actually originated from the sending domain 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008D96E-6EA9-3002-65E0-2BB432F15B1E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8595065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53524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E-mail Protocols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3277" y="2045087"/>
            <a:ext cx="10457040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 Simple Mail Transfer Protocol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(SMTP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): a widely used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TCP 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protocol for email sending. </a:t>
            </a:r>
            <a:endParaRPr lang="en-US"/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Mainly used by the clients to </a:t>
            </a:r>
            <a:r>
              <a:rPr lang="en-US" sz="2600" u="sng" dirty="0">
                <a:solidFill>
                  <a:srgbClr val="0A1F61"/>
                </a:solidFill>
                <a:cs typeface="Calibri"/>
              </a:rPr>
              <a:t>send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emails to the servers or for the email communications between servers.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 Internet Message Access Protocol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(IMAP)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 a protocol for receiving emails from a server. 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Allows access to emails from multiple locations simultaneously, it </a:t>
            </a:r>
            <a:r>
              <a:rPr lang="en-US" sz="2600" u="sng" dirty="0">
                <a:solidFill>
                  <a:srgbClr val="0A1F61"/>
                </a:solidFill>
                <a:cs typeface="Calibri"/>
              </a:rPr>
              <a:t>keeps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the email on the server after being delivered.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6445192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04931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E-mail Header Information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0" name="Picture 12">
            <a:extLst>
              <a:ext uri="{FF2B5EF4-FFF2-40B4-BE49-F238E27FC236}">
                <a16:creationId xmlns:a16="http://schemas.microsoft.com/office/drawing/2014/main" id="{5AB9CFC1-8FC7-1F42-D4C3-631B11CCE8E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119745" y="1332021"/>
            <a:ext cx="7439890" cy="4609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13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404931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E-mail Header Information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Picture 8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F9AD896E-2782-845C-CD9E-F534B776B4E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9091" y="2633278"/>
            <a:ext cx="10515599" cy="1854679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819722E8-40CC-7DD1-94A5-08882014C081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407629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24812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The Email Module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1961960"/>
            <a:ext cx="10457040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email module is an email message management library.</a:t>
            </a:r>
          </a:p>
          <a:p>
            <a:pPr algn="just"/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          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email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It has three major components: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central component of the package is an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“object model”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that represents email messages.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other two components are: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The parser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takes the serialized version of an email message (a stream of bytes) and converts it into a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EmailMessage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object.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u="sng" dirty="0">
                <a:solidFill>
                  <a:srgbClr val="0A1F61"/>
                </a:solidFill>
                <a:ea typeface="+mn-lt"/>
                <a:cs typeface="+mn-lt"/>
              </a:rPr>
              <a:t>The generator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takes a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EmailMessage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object and turns it back into a serialized byte stream.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261747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903359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The Email Module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73277" y="2045087"/>
            <a:ext cx="1045704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Using the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EmailMessage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object, we can add or remove email subcomponents.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We </a:t>
            </a:r>
            <a:r>
              <a:rPr lang="en-US" sz="2600" b="1" dirty="0">
                <a:solidFill>
                  <a:srgbClr val="0A1F61"/>
                </a:solidFill>
                <a:cs typeface="Calibri"/>
              </a:rPr>
              <a:t>can not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send an email message using the email module alone.</a:t>
            </a:r>
          </a:p>
          <a:p>
            <a:pPr marL="285750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email module also provides support for parsing e-mail messages. Re-constructing the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EmailMessage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object.</a:t>
            </a:r>
            <a:endParaRPr lang="en-US" sz="2600" dirty="0">
              <a:ea typeface="+mn-lt"/>
              <a:cs typeface="+mn-lt"/>
            </a:endParaRPr>
          </a:p>
          <a:p>
            <a:pPr marL="742950" lvl="1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Any e-mail has:</a:t>
            </a:r>
            <a:endParaRPr lang="en-US" sz="2600" dirty="0">
              <a:ea typeface="+mn-lt"/>
              <a:cs typeface="+mn-lt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standard format.</a:t>
            </a:r>
            <a:endParaRPr lang="en-US" sz="2600" dirty="0">
              <a:ea typeface="+mn-lt"/>
              <a:cs typeface="+mn-lt"/>
            </a:endParaRPr>
          </a:p>
          <a:p>
            <a:pPr marL="1200150" lvl="2" indent="-285750" algn="just">
              <a:buFont typeface="Arial,Sans-Serif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Headers look like the dictionary key-values of the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EmailMessage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object.</a:t>
            </a:r>
            <a:endParaRPr lang="en-US" dirty="0"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EC88C6CE-BAC5-9A7C-8664-96397CC44E68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5254963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2160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The Email Module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70258" y="1712578"/>
            <a:ext cx="10457040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 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email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method: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cs typeface="Calibri"/>
              </a:rPr>
              <a:t>EmailMessage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create a message object.</a:t>
            </a:r>
          </a:p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The </a:t>
            </a:r>
            <a:r>
              <a:rPr lang="en-US" sz="2600" b="1" dirty="0" err="1">
                <a:solidFill>
                  <a:srgbClr val="0A1F61"/>
                </a:solidFill>
                <a:ea typeface="+mn-lt"/>
                <a:cs typeface="+mn-lt"/>
              </a:rPr>
              <a:t>email.message</a:t>
            </a: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methods:</a:t>
            </a: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cs typeface="Calibri"/>
              </a:rPr>
              <a:t>set_payload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set the body of a message object.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cs typeface="Calibri"/>
              </a:rPr>
              <a:t>as_string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returns the message object as string.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cs typeface="Calibri"/>
              </a:rPr>
              <a:t>is_multipart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check if the message object includes a list of sub-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EmailMessage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 objects.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cs typeface="Calibri"/>
              </a:rPr>
              <a:t>message_from_file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read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and parse the content of a text file to a </a:t>
            </a:r>
            <a:r>
              <a:rPr lang="en-US" sz="2600" dirty="0" err="1">
                <a:solidFill>
                  <a:srgbClr val="0A1F61"/>
                </a:solidFill>
                <a:ea typeface="+mn-lt"/>
                <a:cs typeface="+mn-lt"/>
              </a:rPr>
              <a:t>EmailMessage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 object.</a:t>
            </a:r>
            <a:endParaRPr lang="en-US" sz="2600" dirty="0"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dirty="0">
                <a:solidFill>
                  <a:srgbClr val="24A9E1"/>
                </a:solidFill>
                <a:cs typeface="Calibri"/>
              </a:rPr>
              <a:t>keys()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 return a list of all the message’s header field names.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39A0059-5839-B906-43D5-4B9CE4465E90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279978857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34717" y="572245"/>
            <a:ext cx="2821606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The Email</a:t>
            </a:r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 </a:t>
            </a:r>
            <a:r>
              <a:rPr lang="en-US" sz="2800" dirty="0">
                <a:solidFill>
                  <a:schemeClr val="bg1"/>
                </a:solidFill>
                <a:cs typeface="Tajawal Medium"/>
              </a:rPr>
              <a:t>Module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9422" y="1864978"/>
            <a:ext cx="10457040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 </a:t>
            </a:r>
            <a:r>
              <a:rPr lang="en-US" sz="2600" b="1" dirty="0" err="1">
                <a:solidFill>
                  <a:srgbClr val="0A1F61"/>
                </a:solidFill>
                <a:cs typeface="Calibri"/>
              </a:rPr>
              <a:t>email.utils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methods:</a:t>
            </a:r>
            <a:endParaRPr lang="en-US" dirty="0"/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cs typeface="Calibri"/>
              </a:rPr>
              <a:t>make_msgid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 returns a string appropriate for a Message-ID header.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cs typeface="Calibri"/>
              </a:rPr>
              <a:t>formatdate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()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: returns a date time as string. 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The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localtime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argument used to return time related to the local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timezone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.</a:t>
            </a:r>
            <a:endParaRPr lang="en-US"/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parsedate_tz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 returns either None or a 10-tuple datetime.</a:t>
            </a:r>
          </a:p>
          <a:p>
            <a:pPr marL="742950" lvl="1" indent="-285750" algn="just">
              <a:buFont typeface="Arial"/>
              <a:buChar char="•"/>
            </a:pP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mktime_tz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create a</a:t>
            </a:r>
            <a:r>
              <a:rPr lang="en-US" sz="2600" dirty="0">
                <a:ea typeface="+mn-lt"/>
                <a:cs typeface="+mn-lt"/>
              </a:rPr>
              <a:t> 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Universal Time Coordinated (UTC) timestamp from a 10-tuple datetime. 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Unix time: the number of seconds that have elapsed since 00:00:00 UTC on 1 January 1970.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6734A0C-4C50-327B-C22E-3816F03841A8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6302789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867405" y="1429215"/>
            <a:ext cx="8351413" cy="4154984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email.utils</a:t>
            </a:r>
            <a:endParaRPr lang="en-US" sz="2400" dirty="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from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email.message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 import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EmailMessage</a:t>
            </a:r>
            <a:endParaRPr lang="en-US" sz="2400" dirty="0" err="1">
              <a:cs typeface="Calibri"/>
            </a:endParaRP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text = " Hello, This is a test message. I hope you enjoy it! " 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msg =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EmailMessage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msg[</a:t>
            </a:r>
            <a:r>
              <a:rPr lang="en-US" sz="2400" b="1" dirty="0">
                <a:solidFill>
                  <a:srgbClr val="24A9E1"/>
                </a:solidFill>
                <a:ea typeface="+mn-lt"/>
                <a:cs typeface="+mn-lt"/>
              </a:rPr>
              <a:t>'To'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] = 'recipient@example.com' 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msg[</a:t>
            </a:r>
            <a:r>
              <a:rPr lang="en-US" sz="2400" b="1" dirty="0">
                <a:solidFill>
                  <a:srgbClr val="24A9E1"/>
                </a:solidFill>
                <a:ea typeface="+mn-lt"/>
                <a:cs typeface="+mn-lt"/>
              </a:rPr>
              <a:t>'From'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] = 'sender@example.com'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msg[</a:t>
            </a:r>
            <a:r>
              <a:rPr lang="en-US" sz="2400" b="1" dirty="0">
                <a:solidFill>
                  <a:srgbClr val="24A9E1"/>
                </a:solidFill>
                <a:ea typeface="+mn-lt"/>
                <a:cs typeface="+mn-lt"/>
              </a:rPr>
              <a:t>'Subject'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] = 'Test Message'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msg[</a:t>
            </a:r>
            <a:r>
              <a:rPr lang="en-US" sz="2400" b="1" dirty="0">
                <a:solidFill>
                  <a:srgbClr val="24A9E1"/>
                </a:solidFill>
                <a:ea typeface="+mn-lt"/>
                <a:cs typeface="+mn-lt"/>
              </a:rPr>
              <a:t>'Date'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] =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email.utils.formatdate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localtime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 = 1)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msg[</a:t>
            </a:r>
            <a:r>
              <a:rPr lang="en-US" sz="2400" b="1" dirty="0">
                <a:solidFill>
                  <a:srgbClr val="24A9E1"/>
                </a:solidFill>
                <a:ea typeface="+mn-lt"/>
                <a:cs typeface="+mn-lt"/>
              </a:rPr>
              <a:t>'Message-ID'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] =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email.utils.make_msgid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 </a:t>
            </a:r>
          </a:p>
          <a:p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msg.set_payload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(text)     </a:t>
            </a:r>
          </a:p>
          <a:p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msg.as_string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  <a:endParaRPr lang="en-US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875181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Creating Email Headers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7573381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01150" y="1318378"/>
            <a:ext cx="9626032" cy="44935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email</a:t>
            </a: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popular_headers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('From', 'To', 'Subject', 'Date')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msg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email.message_from_file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(open('/path/to/message.txt'))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headers = sorted(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msg.keys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for header in headers: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if header not in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popular_headers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   print(header + ':', msg[header] 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for header in headers: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if header in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popular_headers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:   print(header + ':', msg[header] 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if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msg.is_multipart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():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print("This program cannot handle MIME multipart messages.")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else: 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msg.get_payload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470750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Parsing Email Headers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86142358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479477" y="2011105"/>
            <a:ext cx="9626032" cy="329320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from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email.utils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parsedate_tz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mktime_tz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</a:t>
            </a:r>
            <a:endParaRPr lang="en-US" dirty="0"/>
          </a:p>
          <a:p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timetuple1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parsedate_tz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('Sun, 27 May 2007 11:34:43 +1000')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print(timetuple1)</a:t>
            </a:r>
          </a:p>
          <a:p>
            <a:endParaRPr lang="en-US" sz="2600" dirty="0"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timestamp1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mktime_tz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(timetuple1)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print(timestamp1)</a:t>
            </a:r>
          </a:p>
          <a:p>
            <a:endParaRPr lang="en-US" sz="2600" dirty="0">
              <a:solidFill>
                <a:srgbClr val="24A9E1"/>
              </a:solidFill>
              <a:ea typeface="+mn-lt"/>
              <a:cs typeface="+mn-lt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53380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Parsing Email Date Header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1420080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3154" y="572245"/>
            <a:ext cx="649658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The Multipurpose Internet Mail Extensions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9422" y="1864978"/>
            <a:ext cx="1045704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MIME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is a set of rules for encoding data, rather than simple plain text, inside e-mails.</a:t>
            </a: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endParaRPr lang="en-US" sz="2600" b="1" dirty="0">
              <a:solidFill>
                <a:srgbClr val="0A1F61"/>
              </a:solidFill>
              <a:ea typeface="+mn-lt"/>
              <a:cs typeface="+mn-lt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MIME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 message can include several different parts (e.g., a plain-text message, an image file attachment, a PDF attachment) into the message body.</a:t>
            </a:r>
            <a:endParaRPr lang="en-US" dirty="0"/>
          </a:p>
          <a:p>
            <a:pPr marL="285750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cs typeface="Calibri"/>
            </a:endParaRPr>
          </a:p>
          <a:p>
            <a:pPr marL="285750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cs typeface="Calibri"/>
              </a:rPr>
              <a:t>MIME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operates by adding headers to an e-mail message and then giving it content that looks like plain text to the machine.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5259611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3154" y="572245"/>
            <a:ext cx="33888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Common MIME Types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9422" y="1864978"/>
            <a:ext cx="10457040" cy="409342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Two primary MIME types:</a:t>
            </a:r>
            <a:endParaRPr lang="en-US" dirty="0">
              <a:solidFill>
                <a:srgbClr val="000000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text/plain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 the default value for textual files. 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 textual file should be human-readable and must not contain binary data.</a:t>
            </a:r>
            <a:endParaRPr lang="en-US">
              <a:cs typeface="Calibri" panose="020F0502020204030204"/>
            </a:endParaRPr>
          </a:p>
          <a:p>
            <a:pPr marL="742950" lvl="1" indent="-285750" algn="just">
              <a:buFont typeface="Arial"/>
              <a:buChar char="•"/>
            </a:pP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742950" lvl="1" indent="-285750" algn="just">
              <a:buFont typeface="Arial"/>
              <a:buChar char="•"/>
            </a:pPr>
            <a:r>
              <a:rPr lang="en-US" sz="2600" b="1" dirty="0">
                <a:solidFill>
                  <a:srgbClr val="0A1F61"/>
                </a:solidFill>
                <a:ea typeface="+mn-lt"/>
                <a:cs typeface="+mn-lt"/>
              </a:rPr>
              <a:t>application/octet-stream</a:t>
            </a: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: the default value for all other cases. </a:t>
            </a: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An unknown file type should use this type. </a:t>
            </a:r>
            <a:endParaRPr lang="en-US" sz="2600">
              <a:solidFill>
                <a:srgbClr val="0A1F61"/>
              </a:solidFill>
              <a:ea typeface="+mn-lt"/>
              <a:cs typeface="+mn-lt"/>
            </a:endParaRPr>
          </a:p>
          <a:p>
            <a:pPr marL="1200150" lvl="2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ea typeface="+mn-lt"/>
                <a:cs typeface="+mn-lt"/>
              </a:rPr>
              <a:t>Browsers pay a particular care when manipulating these files, to protect users from software vulnerabilities and possible dangerous behavior.</a:t>
            </a:r>
            <a:endParaRPr lang="en-US" sz="260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1910908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3154" y="572245"/>
            <a:ext cx="3388813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a typeface="+mn-lt"/>
                <a:cs typeface="+mn-lt"/>
              </a:rPr>
              <a:t>Common MIME Types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5F6CF05-0D04-773C-7F1E-4A4F1111DE80}"/>
              </a:ext>
            </a:extLst>
          </p:cNvPr>
          <p:cNvSpPr txBox="1"/>
          <p:nvPr/>
        </p:nvSpPr>
        <p:spPr>
          <a:xfrm>
            <a:off x="1077696" y="1678596"/>
            <a:ext cx="9529050" cy="357020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mimetypes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os</a:t>
            </a:r>
            <a:br>
              <a:rPr lang="en-US" dirty="0"/>
            </a:br>
            <a:endParaRPr lang="en-US">
              <a:cs typeface="Calibri" panose="020F0502020204030204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os.getcwd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os.listdir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mimetypes.guess_type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('test.py'))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mtype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mimetypes.guess_type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('test.py')[0]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mtype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mimetypes.guess_all_extensions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('image/jpeg'))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mimetypes.types_map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  <a:endParaRPr lang="en-US" dirty="0">
              <a:solidFill>
                <a:srgbClr val="24A9E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58E2280-1F33-9BED-919B-1376DF004E06}"/>
              </a:ext>
            </a:extLst>
          </p:cNvPr>
          <p:cNvSpPr txBox="1"/>
          <p:nvPr/>
        </p:nvSpPr>
        <p:spPr>
          <a:xfrm>
            <a:off x="9555192" y="698740"/>
            <a:ext cx="989163" cy="400110"/>
          </a:xfrm>
          <a:prstGeom prst="rect">
            <a:avLst/>
          </a:prstGeom>
          <a:noFill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2000" b="1"/>
              <a:t>Cont'd</a:t>
            </a:r>
          </a:p>
        </p:txBody>
      </p:sp>
    </p:spTree>
    <p:extLst>
      <p:ext uri="{BB962C8B-B14F-4D97-AF65-F5344CB8AC3E}">
        <p14:creationId xmlns:p14="http://schemas.microsoft.com/office/powerpoint/2010/main" val="335599400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393154" y="572245"/>
            <a:ext cx="3980770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Creating a MIME Message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9422" y="1864978"/>
            <a:ext cx="10457040" cy="3693319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To compose a message with attachments, you will generally follow these steps: </a:t>
            </a:r>
            <a:endParaRPr lang="en-US" sz="2600" dirty="0">
              <a:solidFill>
                <a:srgbClr val="0A1F61"/>
              </a:solidFill>
              <a:ea typeface="+mn-lt"/>
              <a:cs typeface="+mn-lt"/>
            </a:endParaRPr>
          </a:p>
          <a:p>
            <a:pPr marL="971550" lvl="1" indent="-514350" algn="just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Create a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MIMEMultipart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object and set its message headers. </a:t>
            </a:r>
          </a:p>
          <a:p>
            <a:pPr marL="971550" lvl="1" indent="-514350" algn="just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Create a </a:t>
            </a:r>
            <a:r>
              <a:rPr lang="en-US" sz="2600" dirty="0" err="1">
                <a:solidFill>
                  <a:srgbClr val="24A9E1"/>
                </a:solidFill>
                <a:cs typeface="Calibri"/>
              </a:rPr>
              <a:t>MIMEText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object with the message body text and attach it to the 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MIMEMultipart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object. </a:t>
            </a:r>
          </a:p>
          <a:p>
            <a:pPr marL="971550" lvl="1" indent="-514350" algn="just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Create appropriate </a:t>
            </a:r>
            <a:r>
              <a:rPr lang="en-US" sz="2600" dirty="0">
                <a:solidFill>
                  <a:srgbClr val="24A9E1"/>
                </a:solidFill>
                <a:cs typeface="Calibri"/>
              </a:rPr>
              <a:t>MIME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objects for each attachment and attach them to the 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MIMEMultipart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object.</a:t>
            </a:r>
          </a:p>
          <a:p>
            <a:pPr marL="971550" lvl="1" indent="-514350" algn="just">
              <a:buAutoNum type="arabicPeriod"/>
            </a:pPr>
            <a:r>
              <a:rPr lang="en-US" sz="2600" dirty="0">
                <a:solidFill>
                  <a:srgbClr val="0A1F61"/>
                </a:solidFill>
                <a:cs typeface="Calibri"/>
              </a:rPr>
              <a:t>Finally, call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as_string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() on the </a:t>
            </a:r>
            <a:r>
              <a:rPr lang="en-US" sz="2600" dirty="0" err="1">
                <a:solidFill>
                  <a:srgbClr val="0A1F61"/>
                </a:solidFill>
                <a:cs typeface="Calibri"/>
              </a:rPr>
              <a:t>MIMEMultipart</a:t>
            </a:r>
            <a:r>
              <a:rPr lang="en-US" sz="2600" dirty="0">
                <a:solidFill>
                  <a:srgbClr val="0A1F61"/>
                </a:solidFill>
                <a:cs typeface="Calibri"/>
              </a:rPr>
              <a:t> object to write out the resulting message. </a:t>
            </a:r>
            <a:endParaRPr lang="en-US" sz="2600">
              <a:solidFill>
                <a:srgbClr val="0A1F61"/>
              </a:solidFill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43714" y="294234"/>
            <a:ext cx="1685077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pic>
        <p:nvPicPr>
          <p:cNvPr id="12" name="Picture 11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3A333826-9F60-4D39-3CB7-7931FCA4AF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98575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21732" y="2202978"/>
            <a:ext cx="11953595" cy="289310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import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email.mime.application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email.mime.text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email.mime.multipart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email.utils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 </a:t>
            </a:r>
            <a:r>
              <a:rPr lang="en-US" sz="2600" err="1">
                <a:solidFill>
                  <a:srgbClr val="24A9E1"/>
                </a:solidFill>
                <a:ea typeface="+mn-lt"/>
                <a:cs typeface="+mn-lt"/>
              </a:rPr>
              <a:t>os</a:t>
            </a:r>
            <a:endParaRPr lang="en-US" sz="2600">
              <a:solidFill>
                <a:srgbClr val="24A9E1"/>
              </a:solidFill>
              <a:ea typeface="+mn-lt"/>
              <a:cs typeface="+mn-lt"/>
            </a:endParaRPr>
          </a:p>
          <a:p>
            <a:endParaRPr lang="en-US" sz="2600" dirty="0">
              <a:solidFill>
                <a:srgbClr val="000000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def attachment(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email_message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, filename):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with open(filename, '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rb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') as f: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 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file_attachment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email.mime.application.MIMEApplication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f.read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 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file_attachment.add_header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("Content-Disposition", </a:t>
            </a:r>
            <a:r>
              <a:rPr lang="en-US" sz="2400" dirty="0" err="1">
                <a:solidFill>
                  <a:srgbClr val="24A9E1"/>
                </a:solidFill>
                <a:ea typeface="+mn-lt"/>
                <a:cs typeface="+mn-lt"/>
              </a:rPr>
              <a:t>f"attachments</a:t>
            </a:r>
            <a:r>
              <a:rPr lang="en-US" sz="2400" dirty="0">
                <a:solidFill>
                  <a:srgbClr val="24A9E1"/>
                </a:solidFill>
                <a:ea typeface="+mn-lt"/>
                <a:cs typeface="+mn-lt"/>
              </a:rPr>
              <a:t>; filename={filename}")</a:t>
            </a:r>
            <a:endParaRPr lang="en-US" sz="2400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       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email_message.attach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file_attachment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53380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Parsing Email Date Header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1923861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6149" y="0"/>
            <a:ext cx="9533101" cy="16102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785845" y="1496135"/>
            <a:ext cx="9335086" cy="449353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message = """Hello, This is a test message. I hope you enjoy it!"""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msg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email.mime.multipart.MIMEMultipart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msg['To'] = 'recipient@example.com' </a:t>
            </a:r>
            <a:endParaRPr lang="en-US">
              <a:solidFill>
                <a:srgbClr val="24A9E1"/>
              </a:solidFill>
              <a:ea typeface="+mn-lt"/>
              <a:cs typeface="+mn-lt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msg['From'] = 'sender@example.com' 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msg['Subject'] = 'Test Message'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msg['Date']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email.utils.formatdate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localtime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 = 1) </a:t>
            </a:r>
            <a:endParaRPr lang="en-US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msg['Message-ID']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email.utils.make_msgid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body = 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email.mime.text.MIMEText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(message, 'plain') </a:t>
            </a:r>
            <a:endParaRPr lang="en-US" dirty="0">
              <a:solidFill>
                <a:srgbClr val="24A9E1"/>
              </a:solidFill>
              <a:cs typeface="Calibri"/>
            </a:endParaRPr>
          </a:p>
          <a:p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msg.attach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(body)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attachment(msg, 'Document2.pdf')</a:t>
            </a:r>
          </a:p>
          <a:p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print(</a:t>
            </a:r>
            <a:r>
              <a:rPr lang="en-US" sz="2600" dirty="0" err="1">
                <a:solidFill>
                  <a:srgbClr val="24A9E1"/>
                </a:solidFill>
                <a:ea typeface="+mn-lt"/>
                <a:cs typeface="+mn-lt"/>
              </a:rPr>
              <a:t>msg.as_string</a:t>
            </a:r>
            <a:r>
              <a:rPr lang="en-US" sz="2600" dirty="0">
                <a:solidFill>
                  <a:srgbClr val="24A9E1"/>
                </a:solidFill>
                <a:ea typeface="+mn-lt"/>
                <a:cs typeface="+mn-lt"/>
              </a:rPr>
              <a:t>())</a:t>
            </a:r>
            <a:endParaRPr lang="en-US" dirty="0">
              <a:solidFill>
                <a:srgbClr val="000000"/>
              </a:solidFill>
              <a:cs typeface="Calibri" panose="020F0502020204030204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4E62D97-3D3F-CFD6-C7FF-10BFD899E391}"/>
              </a:ext>
            </a:extLst>
          </p:cNvPr>
          <p:cNvSpPr txBox="1"/>
          <p:nvPr/>
        </p:nvSpPr>
        <p:spPr>
          <a:xfrm>
            <a:off x="214059" y="294234"/>
            <a:ext cx="1744388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/>
              </a:rPr>
              <a:t>Lecture 8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8E5A0B-08BE-FCFB-A8FD-84EFA56ACE32}"/>
              </a:ext>
            </a:extLst>
          </p:cNvPr>
          <p:cNvSpPr txBox="1"/>
          <p:nvPr/>
        </p:nvSpPr>
        <p:spPr>
          <a:xfrm>
            <a:off x="2362830" y="572245"/>
            <a:ext cx="5338064" cy="52322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cs typeface="Tajawal Medium"/>
              </a:rPr>
              <a:t>Parsing Email Date Header Example</a:t>
            </a:r>
            <a:endParaRPr lang="en-US" sz="2800" dirty="0" err="1">
              <a:solidFill>
                <a:schemeClr val="bg1"/>
              </a:solidFill>
              <a:cs typeface="Tajawal Medium"/>
            </a:endParaRPr>
          </a:p>
        </p:txBody>
      </p:sp>
      <p:pic>
        <p:nvPicPr>
          <p:cNvPr id="8" name="Picture 7" descr="A picture containing person, person, wearing, red&#10;&#10;Description automatically generated">
            <a:extLst>
              <a:ext uri="{FF2B5EF4-FFF2-40B4-BE49-F238E27FC236}">
                <a16:creationId xmlns:a16="http://schemas.microsoft.com/office/drawing/2014/main" id="{DB605613-143A-E841-A412-FFC360361DF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639910" y="6154115"/>
            <a:ext cx="500335" cy="70328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99705296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9804" y="4653203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654562" y="5291928"/>
            <a:ext cx="2665602" cy="707886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4000">
                <a:solidFill>
                  <a:srgbClr val="FF9518"/>
                </a:solidFill>
                <a:cs typeface="Calibri"/>
              </a:rPr>
              <a:t>THANK YOU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8605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23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revision>1045</cp:revision>
  <dcterms:created xsi:type="dcterms:W3CDTF">2021-08-03T13:03:26Z</dcterms:created>
  <dcterms:modified xsi:type="dcterms:W3CDTF">2022-11-20T12:49:26Z</dcterms:modified>
</cp:coreProperties>
</file>