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ink/ink1.xml" ContentType="application/inkml+xml"/>
  <Override PartName="/ppt/notesSlides/notesSlide4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9" r:id="rId2"/>
  </p:sldMasterIdLst>
  <p:notesMasterIdLst>
    <p:notesMasterId r:id="rId32"/>
  </p:notesMasterIdLst>
  <p:sldIdLst>
    <p:sldId id="303" r:id="rId3"/>
    <p:sldId id="482" r:id="rId4"/>
    <p:sldId id="271" r:id="rId5"/>
    <p:sldId id="313" r:id="rId6"/>
    <p:sldId id="276" r:id="rId7"/>
    <p:sldId id="483" r:id="rId8"/>
    <p:sldId id="256" r:id="rId9"/>
    <p:sldId id="484" r:id="rId10"/>
    <p:sldId id="485" r:id="rId11"/>
    <p:sldId id="306" r:id="rId12"/>
    <p:sldId id="486" r:id="rId13"/>
    <p:sldId id="487" r:id="rId14"/>
    <p:sldId id="488" r:id="rId15"/>
    <p:sldId id="489" r:id="rId16"/>
    <p:sldId id="490" r:id="rId17"/>
    <p:sldId id="491" r:id="rId18"/>
    <p:sldId id="492" r:id="rId19"/>
    <p:sldId id="493" r:id="rId20"/>
    <p:sldId id="494" r:id="rId21"/>
    <p:sldId id="495" r:id="rId22"/>
    <p:sldId id="496" r:id="rId23"/>
    <p:sldId id="497" r:id="rId24"/>
    <p:sldId id="498" r:id="rId25"/>
    <p:sldId id="499" r:id="rId26"/>
    <p:sldId id="500" r:id="rId27"/>
    <p:sldId id="501" r:id="rId28"/>
    <p:sldId id="502" r:id="rId29"/>
    <p:sldId id="503" r:id="rId30"/>
    <p:sldId id="349" r:id="rId3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303"/>
            <p14:sldId id="482"/>
            <p14:sldId id="271"/>
            <p14:sldId id="313"/>
            <p14:sldId id="276"/>
            <p14:sldId id="483"/>
            <p14:sldId id="256"/>
            <p14:sldId id="484"/>
            <p14:sldId id="485"/>
            <p14:sldId id="306"/>
            <p14:sldId id="486"/>
            <p14:sldId id="487"/>
            <p14:sldId id="488"/>
            <p14:sldId id="489"/>
            <p14:sldId id="490"/>
            <p14:sldId id="491"/>
            <p14:sldId id="492"/>
            <p14:sldId id="493"/>
            <p14:sldId id="494"/>
            <p14:sldId id="495"/>
            <p14:sldId id="496"/>
            <p14:sldId id="497"/>
            <p14:sldId id="498"/>
            <p14:sldId id="499"/>
            <p14:sldId id="500"/>
            <p14:sldId id="501"/>
            <p14:sldId id="502"/>
            <p14:sldId id="503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000000"/>
    <a:srgbClr val="669BBC"/>
    <a:srgbClr val="2D3956"/>
    <a:srgbClr val="8E5A6D"/>
    <a:srgbClr val="FAC748"/>
    <a:srgbClr val="852F4A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67BD392-088F-4789-B1AA-DAD908504052}" v="4" dt="2024-05-23T17:35:07.42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1" d="100"/>
          <a:sy n="101" d="100"/>
        </p:scale>
        <p:origin x="87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34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presProps" Target="presProps.xml"/><Relationship Id="rId38" Type="http://schemas.microsoft.com/office/2015/10/relationships/revisionInfo" Target="revisionInfo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notesMaster" Target="notesMasters/notesMaster1.xml"/><Relationship Id="rId37" Type="http://schemas.microsoft.com/office/2016/11/relationships/changesInfo" Target="changesInfos/changesInfo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theme" Target="theme/theme1.xml"/><Relationship Id="rId8" Type="http://schemas.openxmlformats.org/officeDocument/2006/relationships/slide" Target="slides/slide6.xml"/><Relationship Id="rId3" Type="http://schemas.openxmlformats.org/officeDocument/2006/relationships/slide" Target="slides/slid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bdullahHalawany" userId="93acd4f6-3999-43c0-a02f-17f31116eace" providerId="ADAL" clId="{A67BD392-088F-4789-B1AA-DAD908504052}"/>
    <pc:docChg chg="custSel modSld">
      <pc:chgData name="AbdullahHalawany" userId="93acd4f6-3999-43c0-a02f-17f31116eace" providerId="ADAL" clId="{A67BD392-088F-4789-B1AA-DAD908504052}" dt="2024-05-23T17:37:45.396" v="72" actId="478"/>
      <pc:docMkLst>
        <pc:docMk/>
      </pc:docMkLst>
      <pc:sldChg chg="addSp delSp modSp mod">
        <pc:chgData name="AbdullahHalawany" userId="93acd4f6-3999-43c0-a02f-17f31116eace" providerId="ADAL" clId="{A67BD392-088F-4789-B1AA-DAD908504052}" dt="2024-05-23T17:34:47.100" v="55" actId="1076"/>
        <pc:sldMkLst>
          <pc:docMk/>
          <pc:sldMk cId="3434396648" sldId="256"/>
        </pc:sldMkLst>
        <pc:picChg chg="add mod modCrop">
          <ac:chgData name="AbdullahHalawany" userId="93acd4f6-3999-43c0-a02f-17f31116eace" providerId="ADAL" clId="{A67BD392-088F-4789-B1AA-DAD908504052}" dt="2024-05-23T17:34:47.100" v="55" actId="1076"/>
          <ac:picMkLst>
            <pc:docMk/>
            <pc:sldMk cId="3434396648" sldId="256"/>
            <ac:picMk id="6" creationId="{FDE7B212-4701-905F-5C0E-AAED8E2B60CC}"/>
          </ac:picMkLst>
        </pc:picChg>
        <pc:picChg chg="del">
          <ac:chgData name="AbdullahHalawany" userId="93acd4f6-3999-43c0-a02f-17f31116eace" providerId="ADAL" clId="{A67BD392-088F-4789-B1AA-DAD908504052}" dt="2024-05-23T17:34:31.288" v="48" actId="478"/>
          <ac:picMkLst>
            <pc:docMk/>
            <pc:sldMk cId="3434396648" sldId="256"/>
            <ac:picMk id="7" creationId="{FDE045B2-8F57-1B34-43C1-B766A6A385AC}"/>
          </ac:picMkLst>
        </pc:picChg>
      </pc:sldChg>
      <pc:sldChg chg="modSp mod">
        <pc:chgData name="AbdullahHalawany" userId="93acd4f6-3999-43c0-a02f-17f31116eace" providerId="ADAL" clId="{A67BD392-088F-4789-B1AA-DAD908504052}" dt="2024-05-23T17:29:40.011" v="33" actId="20577"/>
        <pc:sldMkLst>
          <pc:docMk/>
          <pc:sldMk cId="2257388018" sldId="271"/>
        </pc:sldMkLst>
        <pc:spChg chg="mod">
          <ac:chgData name="AbdullahHalawany" userId="93acd4f6-3999-43c0-a02f-17f31116eace" providerId="ADAL" clId="{A67BD392-088F-4789-B1AA-DAD908504052}" dt="2024-05-23T17:29:40.011" v="33" actId="20577"/>
          <ac:spMkLst>
            <pc:docMk/>
            <pc:sldMk cId="2257388018" sldId="271"/>
            <ac:spMk id="41" creationId="{C7D257D7-D9C6-8F63-F8F8-E2BE53F2E2DB}"/>
          </ac:spMkLst>
        </pc:spChg>
      </pc:sldChg>
      <pc:sldChg chg="addSp delSp modSp mod">
        <pc:chgData name="AbdullahHalawany" userId="93acd4f6-3999-43c0-a02f-17f31116eace" providerId="ADAL" clId="{A67BD392-088F-4789-B1AA-DAD908504052}" dt="2024-05-23T17:30:26.672" v="37" actId="962"/>
        <pc:sldMkLst>
          <pc:docMk/>
          <pc:sldMk cId="979261729" sldId="276"/>
        </pc:sldMkLst>
        <pc:picChg chg="del">
          <ac:chgData name="AbdullahHalawany" userId="93acd4f6-3999-43c0-a02f-17f31116eace" providerId="ADAL" clId="{A67BD392-088F-4789-B1AA-DAD908504052}" dt="2024-05-23T17:30:19.187" v="34" actId="478"/>
          <ac:picMkLst>
            <pc:docMk/>
            <pc:sldMk cId="979261729" sldId="276"/>
            <ac:picMk id="7" creationId="{590607E5-02F8-FD03-28A1-122C3C9448FB}"/>
          </ac:picMkLst>
        </pc:picChg>
        <pc:picChg chg="add mod">
          <ac:chgData name="AbdullahHalawany" userId="93acd4f6-3999-43c0-a02f-17f31116eace" providerId="ADAL" clId="{A67BD392-088F-4789-B1AA-DAD908504052}" dt="2024-05-23T17:30:26.672" v="37" actId="962"/>
          <ac:picMkLst>
            <pc:docMk/>
            <pc:sldMk cId="979261729" sldId="276"/>
            <ac:picMk id="9" creationId="{128A4C92-DF89-2F11-3BB6-BEA93DEF0331}"/>
          </ac:picMkLst>
        </pc:picChg>
      </pc:sldChg>
      <pc:sldChg chg="delSp modSp mod">
        <pc:chgData name="AbdullahHalawany" userId="93acd4f6-3999-43c0-a02f-17f31116eace" providerId="ADAL" clId="{A67BD392-088F-4789-B1AA-DAD908504052}" dt="2024-05-23T17:37:02.674" v="70" actId="478"/>
        <pc:sldMkLst>
          <pc:docMk/>
          <pc:sldMk cId="701632073" sldId="303"/>
        </pc:sldMkLst>
        <pc:spChg chg="mod">
          <ac:chgData name="AbdullahHalawany" userId="93acd4f6-3999-43c0-a02f-17f31116eace" providerId="ADAL" clId="{A67BD392-088F-4789-B1AA-DAD908504052}" dt="2024-05-23T17:29:13.124" v="5" actId="20577"/>
          <ac:spMkLst>
            <pc:docMk/>
            <pc:sldMk cId="701632073" sldId="303"/>
            <ac:spMk id="9" creationId="{25760A6C-566F-B7E3-1EEE-CB29F0CF0113}"/>
          </ac:spMkLst>
        </pc:spChg>
        <pc:picChg chg="del">
          <ac:chgData name="AbdullahHalawany" userId="93acd4f6-3999-43c0-a02f-17f31116eace" providerId="ADAL" clId="{A67BD392-088F-4789-B1AA-DAD908504052}" dt="2024-05-23T17:37:02.674" v="70" actId="478"/>
          <ac:picMkLst>
            <pc:docMk/>
            <pc:sldMk cId="701632073" sldId="303"/>
            <ac:picMk id="22" creationId="{FA5D44C7-1F20-0684-5315-73F4013F0EB0}"/>
          </ac:picMkLst>
        </pc:picChg>
      </pc:sldChg>
      <pc:sldChg chg="delSp mod">
        <pc:chgData name="AbdullahHalawany" userId="93acd4f6-3999-43c0-a02f-17f31116eace" providerId="ADAL" clId="{A67BD392-088F-4789-B1AA-DAD908504052}" dt="2024-05-23T17:37:45.396" v="72" actId="478"/>
        <pc:sldMkLst>
          <pc:docMk/>
          <pc:sldMk cId="2269687913" sldId="349"/>
        </pc:sldMkLst>
        <pc:picChg chg="del">
          <ac:chgData name="AbdullahHalawany" userId="93acd4f6-3999-43c0-a02f-17f31116eace" providerId="ADAL" clId="{A67BD392-088F-4789-B1AA-DAD908504052}" dt="2024-05-23T17:37:45.396" v="72" actId="478"/>
          <ac:picMkLst>
            <pc:docMk/>
            <pc:sldMk cId="2269687913" sldId="349"/>
            <ac:picMk id="23" creationId="{7F2EF6CE-6A19-1FC7-706F-5BC62F62930A}"/>
          </ac:picMkLst>
        </pc:picChg>
      </pc:sldChg>
      <pc:sldChg chg="delSp mod">
        <pc:chgData name="AbdullahHalawany" userId="93acd4f6-3999-43c0-a02f-17f31116eace" providerId="ADAL" clId="{A67BD392-088F-4789-B1AA-DAD908504052}" dt="2024-05-23T17:37:08.733" v="71" actId="478"/>
        <pc:sldMkLst>
          <pc:docMk/>
          <pc:sldMk cId="4123453183" sldId="482"/>
        </pc:sldMkLst>
        <pc:picChg chg="del">
          <ac:chgData name="AbdullahHalawany" userId="93acd4f6-3999-43c0-a02f-17f31116eace" providerId="ADAL" clId="{A67BD392-088F-4789-B1AA-DAD908504052}" dt="2024-05-23T17:37:08.733" v="71" actId="478"/>
          <ac:picMkLst>
            <pc:docMk/>
            <pc:sldMk cId="4123453183" sldId="482"/>
            <ac:picMk id="2" creationId="{1C5F8177-1127-3530-68DA-0DD247CEDF21}"/>
          </ac:picMkLst>
        </pc:picChg>
      </pc:sldChg>
      <pc:sldChg chg="addSp delSp modSp mod">
        <pc:chgData name="AbdullahHalawany" userId="93acd4f6-3999-43c0-a02f-17f31116eace" providerId="ADAL" clId="{A67BD392-088F-4789-B1AA-DAD908504052}" dt="2024-05-23T17:31:03.207" v="47" actId="1076"/>
        <pc:sldMkLst>
          <pc:docMk/>
          <pc:sldMk cId="3917705229" sldId="483"/>
        </pc:sldMkLst>
        <pc:picChg chg="del">
          <ac:chgData name="AbdullahHalawany" userId="93acd4f6-3999-43c0-a02f-17f31116eace" providerId="ADAL" clId="{A67BD392-088F-4789-B1AA-DAD908504052}" dt="2024-05-23T17:30:33.716" v="38" actId="478"/>
          <ac:picMkLst>
            <pc:docMk/>
            <pc:sldMk cId="3917705229" sldId="483"/>
            <ac:picMk id="3" creationId="{F73B2C31-5EC0-3C9A-D59B-8C377CABA76B}"/>
          </ac:picMkLst>
        </pc:picChg>
        <pc:picChg chg="add mod modCrop">
          <ac:chgData name="AbdullahHalawany" userId="93acd4f6-3999-43c0-a02f-17f31116eace" providerId="ADAL" clId="{A67BD392-088F-4789-B1AA-DAD908504052}" dt="2024-05-23T17:31:03.207" v="47" actId="1076"/>
          <ac:picMkLst>
            <pc:docMk/>
            <pc:sldMk cId="3917705229" sldId="483"/>
            <ac:picMk id="4" creationId="{FBDE2D3D-9CEE-A940-FA6E-629212069DB9}"/>
          </ac:picMkLst>
        </pc:picChg>
      </pc:sldChg>
      <pc:sldChg chg="addSp delSp modSp mod">
        <pc:chgData name="AbdullahHalawany" userId="93acd4f6-3999-43c0-a02f-17f31116eace" providerId="ADAL" clId="{A67BD392-088F-4789-B1AA-DAD908504052}" dt="2024-05-23T17:35:23.066" v="64" actId="1076"/>
        <pc:sldMkLst>
          <pc:docMk/>
          <pc:sldMk cId="303280771" sldId="484"/>
        </pc:sldMkLst>
        <pc:picChg chg="del">
          <ac:chgData name="AbdullahHalawany" userId="93acd4f6-3999-43c0-a02f-17f31116eace" providerId="ADAL" clId="{A67BD392-088F-4789-B1AA-DAD908504052}" dt="2024-05-23T17:35:05.459" v="56" actId="478"/>
          <ac:picMkLst>
            <pc:docMk/>
            <pc:sldMk cId="303280771" sldId="484"/>
            <ac:picMk id="7" creationId="{770D642E-3345-61DB-5AAB-3FC681C5340D}"/>
          </ac:picMkLst>
        </pc:picChg>
        <pc:picChg chg="add mod modCrop">
          <ac:chgData name="AbdullahHalawany" userId="93acd4f6-3999-43c0-a02f-17f31116eace" providerId="ADAL" clId="{A67BD392-088F-4789-B1AA-DAD908504052}" dt="2024-05-23T17:35:23.066" v="64" actId="1076"/>
          <ac:picMkLst>
            <pc:docMk/>
            <pc:sldMk cId="303280771" sldId="484"/>
            <ac:picMk id="8" creationId="{AE9A4BA5-4A48-6C8A-C5EC-17AE46DFAE1E}"/>
          </ac:picMkLst>
        </pc:picChg>
      </pc:sldChg>
      <pc:sldChg chg="modSp mod">
        <pc:chgData name="AbdullahHalawany" userId="93acd4f6-3999-43c0-a02f-17f31116eace" providerId="ADAL" clId="{A67BD392-088F-4789-B1AA-DAD908504052}" dt="2024-05-23T17:36:33.540" v="69" actId="20577"/>
        <pc:sldMkLst>
          <pc:docMk/>
          <pc:sldMk cId="3592603856" sldId="490"/>
        </pc:sldMkLst>
        <pc:spChg chg="mod">
          <ac:chgData name="AbdullahHalawany" userId="93acd4f6-3999-43c0-a02f-17f31116eace" providerId="ADAL" clId="{A67BD392-088F-4789-B1AA-DAD908504052}" dt="2024-05-23T17:36:33.540" v="69" actId="20577"/>
          <ac:spMkLst>
            <pc:docMk/>
            <pc:sldMk cId="3592603856" sldId="490"/>
            <ac:spMk id="7" creationId="{94ED8C40-D708-DE39-4DF9-5472ADF0CCC5}"/>
          </ac:spMkLst>
        </pc:spChg>
      </pc:sldChg>
    </pc:docChg>
  </pc:docChgLst>
  <pc:docChgLst>
    <pc:chgData name="AbdullahHalawany" userId="93acd4f6-3999-43c0-a02f-17f31116eace" providerId="ADAL" clId="{5F52CEF5-074C-4922-A199-E438D4DFABEA}"/>
    <pc:docChg chg="undo custSel modSld">
      <pc:chgData name="AbdullahHalawany" userId="93acd4f6-3999-43c0-a02f-17f31116eace" providerId="ADAL" clId="{5F52CEF5-074C-4922-A199-E438D4DFABEA}" dt="2024-01-25T17:49:21.688" v="150"/>
      <pc:docMkLst>
        <pc:docMk/>
      </pc:docMkLst>
      <pc:sldChg chg="addSp delSp modSp mod modTransition modAnim">
        <pc:chgData name="AbdullahHalawany" userId="93acd4f6-3999-43c0-a02f-17f31116eace" providerId="ADAL" clId="{5F52CEF5-074C-4922-A199-E438D4DFABEA}" dt="2024-01-25T17:49:21.688" v="150"/>
        <pc:sldMkLst>
          <pc:docMk/>
          <pc:sldMk cId="3434396648" sldId="256"/>
        </pc:sldMkLst>
        <pc:picChg chg="del">
          <ac:chgData name="AbdullahHalawany" userId="93acd4f6-3999-43c0-a02f-17f31116eace" providerId="ADAL" clId="{5F52CEF5-074C-4922-A199-E438D4DFABEA}" dt="2024-01-23T18:30:19.196" v="73" actId="478"/>
          <ac:picMkLst>
            <pc:docMk/>
            <pc:sldMk cId="3434396648" sldId="256"/>
            <ac:picMk id="6" creationId="{97D40357-F803-4AED-7CA1-AB0BEBF06EAA}"/>
          </ac:picMkLst>
        </pc:picChg>
        <pc:picChg chg="add mod modCrop">
          <ac:chgData name="AbdullahHalawany" userId="93acd4f6-3999-43c0-a02f-17f31116eace" providerId="ADAL" clId="{5F52CEF5-074C-4922-A199-E438D4DFABEA}" dt="2024-01-23T18:30:47.019" v="79" actId="1076"/>
          <ac:picMkLst>
            <pc:docMk/>
            <pc:sldMk cId="3434396648" sldId="256"/>
            <ac:picMk id="7" creationId="{FDE045B2-8F57-1B34-43C1-B766A6A385AC}"/>
          </ac:picMkLst>
        </pc:picChg>
        <pc:picChg chg="del">
          <ac:chgData name="AbdullahHalawany" userId="93acd4f6-3999-43c0-a02f-17f31116eace" providerId="ADAL" clId="{5F52CEF5-074C-4922-A199-E438D4DFABEA}" dt="2024-01-23T18:30:18.531" v="72" actId="478"/>
          <ac:picMkLst>
            <pc:docMk/>
            <pc:sldMk cId="3434396648" sldId="256"/>
            <ac:picMk id="8" creationId="{820F6A4C-4E05-91EA-B867-19A106928E83}"/>
          </ac:picMkLst>
        </pc:picChg>
        <pc:picChg chg="del">
          <ac:chgData name="AbdullahHalawany" userId="93acd4f6-3999-43c0-a02f-17f31116eace" providerId="ADAL" clId="{5F52CEF5-074C-4922-A199-E438D4DFABEA}" dt="2024-01-23T18:29:34.711" v="52"/>
          <ac:picMkLst>
            <pc:docMk/>
            <pc:sldMk cId="3434396648" sldId="256"/>
            <ac:picMk id="26" creationId="{5134FDD2-4CC2-8680-C7F3-F7D532160C2E}"/>
          </ac:picMkLst>
        </pc:picChg>
        <pc:inkChg chg="del">
          <ac:chgData name="AbdullahHalawany" userId="93acd4f6-3999-43c0-a02f-17f31116eace" providerId="ADAL" clId="{5F52CEF5-074C-4922-A199-E438D4DFABEA}" dt="2024-01-23T18:29:34.711" v="52"/>
          <ac:inkMkLst>
            <pc:docMk/>
            <pc:sldMk cId="3434396648" sldId="256"/>
            <ac:inkMk id="24" creationId="{6DB14C1A-FC1A-CE48-C8EC-A8428AEB7975}"/>
          </ac:inkMkLst>
        </pc:inkChg>
      </pc:sldChg>
      <pc:sldChg chg="delSp modSp mod modTransition modAnim">
        <pc:chgData name="AbdullahHalawany" userId="93acd4f6-3999-43c0-a02f-17f31116eace" providerId="ADAL" clId="{5F52CEF5-074C-4922-A199-E438D4DFABEA}" dt="2024-01-25T17:49:21.688" v="150"/>
        <pc:sldMkLst>
          <pc:docMk/>
          <pc:sldMk cId="2257388018" sldId="271"/>
        </pc:sldMkLst>
        <pc:spChg chg="mod">
          <ac:chgData name="AbdullahHalawany" userId="93acd4f6-3999-43c0-a02f-17f31116eace" providerId="ADAL" clId="{5F52CEF5-074C-4922-A199-E438D4DFABEA}" dt="2024-01-23T18:46:45.309" v="144" actId="20577"/>
          <ac:spMkLst>
            <pc:docMk/>
            <pc:sldMk cId="2257388018" sldId="271"/>
            <ac:spMk id="41" creationId="{C7D257D7-D9C6-8F63-F8F8-E2BE53F2E2DB}"/>
          </ac:spMkLst>
        </pc:spChg>
        <pc:picChg chg="del">
          <ac:chgData name="AbdullahHalawany" userId="93acd4f6-3999-43c0-a02f-17f31116eace" providerId="ADAL" clId="{5F52CEF5-074C-4922-A199-E438D4DFABEA}" dt="2024-01-23T18:29:34.711" v="52"/>
          <ac:picMkLst>
            <pc:docMk/>
            <pc:sldMk cId="2257388018" sldId="271"/>
            <ac:picMk id="14" creationId="{21CF62E8-DB50-27F6-2FE4-DE8231484CD0}"/>
          </ac:picMkLst>
        </pc:picChg>
      </pc:sldChg>
      <pc:sldChg chg="addSp delSp modSp mod modTransition delAnim modAnim">
        <pc:chgData name="AbdullahHalawany" userId="93acd4f6-3999-43c0-a02f-17f31116eace" providerId="ADAL" clId="{5F52CEF5-074C-4922-A199-E438D4DFABEA}" dt="2024-01-25T17:49:21.688" v="150"/>
        <pc:sldMkLst>
          <pc:docMk/>
          <pc:sldMk cId="979261729" sldId="276"/>
        </pc:sldMkLst>
        <pc:picChg chg="add mod">
          <ac:chgData name="AbdullahHalawany" userId="93acd4f6-3999-43c0-a02f-17f31116eace" providerId="ADAL" clId="{5F52CEF5-074C-4922-A199-E438D4DFABEA}" dt="2024-01-23T18:28:10.735" v="18" actId="962"/>
          <ac:picMkLst>
            <pc:docMk/>
            <pc:sldMk cId="979261729" sldId="276"/>
            <ac:picMk id="7" creationId="{590607E5-02F8-FD03-28A1-122C3C9448FB}"/>
          </ac:picMkLst>
        </pc:picChg>
        <pc:picChg chg="del">
          <ac:chgData name="AbdullahHalawany" userId="93acd4f6-3999-43c0-a02f-17f31116eace" providerId="ADAL" clId="{5F52CEF5-074C-4922-A199-E438D4DFABEA}" dt="2024-01-23T18:27:57.677" v="14" actId="478"/>
          <ac:picMkLst>
            <pc:docMk/>
            <pc:sldMk cId="979261729" sldId="276"/>
            <ac:picMk id="11" creationId="{6D646A03-C81D-CCDF-C1A3-8FC1C7E74EC9}"/>
          </ac:picMkLst>
        </pc:picChg>
        <pc:picChg chg="del">
          <ac:chgData name="AbdullahHalawany" userId="93acd4f6-3999-43c0-a02f-17f31116eace" providerId="ADAL" clId="{5F52CEF5-074C-4922-A199-E438D4DFABEA}" dt="2024-01-23T18:29:34.711" v="52"/>
          <ac:picMkLst>
            <pc:docMk/>
            <pc:sldMk cId="979261729" sldId="276"/>
            <ac:picMk id="24" creationId="{3C5F4A87-E50D-9DBD-19FB-F902156FB20C}"/>
          </ac:picMkLst>
        </pc:picChg>
        <pc:inkChg chg="del">
          <ac:chgData name="AbdullahHalawany" userId="93acd4f6-3999-43c0-a02f-17f31116eace" providerId="ADAL" clId="{5F52CEF5-074C-4922-A199-E438D4DFABEA}" dt="2024-01-23T18:28:01.178" v="15" actId="478"/>
          <ac:inkMkLst>
            <pc:docMk/>
            <pc:sldMk cId="979261729" sldId="276"/>
            <ac:inkMk id="23" creationId="{9AE835FD-6757-9C93-77DC-922DF3FA7032}"/>
          </ac:inkMkLst>
        </pc:inkChg>
      </pc:sldChg>
      <pc:sldChg chg="addSp delSp modSp mod modTransition modAnim">
        <pc:chgData name="AbdullahHalawany" userId="93acd4f6-3999-43c0-a02f-17f31116eace" providerId="ADAL" clId="{5F52CEF5-074C-4922-A199-E438D4DFABEA}" dt="2024-01-25T17:49:21.688" v="150"/>
        <pc:sldMkLst>
          <pc:docMk/>
          <pc:sldMk cId="701632073" sldId="303"/>
        </pc:sldMkLst>
        <pc:spChg chg="mod">
          <ac:chgData name="AbdullahHalawany" userId="93acd4f6-3999-43c0-a02f-17f31116eace" providerId="ADAL" clId="{5F52CEF5-074C-4922-A199-E438D4DFABEA}" dt="2024-01-23T18:27:24.880" v="13" actId="20577"/>
          <ac:spMkLst>
            <pc:docMk/>
            <pc:sldMk cId="701632073" sldId="303"/>
            <ac:spMk id="9" creationId="{25760A6C-566F-B7E3-1EEE-CB29F0CF0113}"/>
          </ac:spMkLst>
        </pc:spChg>
        <pc:picChg chg="add del mod">
          <ac:chgData name="AbdullahHalawany" userId="93acd4f6-3999-43c0-a02f-17f31116eace" providerId="ADAL" clId="{5F52CEF5-074C-4922-A199-E438D4DFABEA}" dt="2024-01-25T17:49:21.688" v="150"/>
          <ac:picMkLst>
            <pc:docMk/>
            <pc:sldMk cId="701632073" sldId="303"/>
            <ac:picMk id="7" creationId="{960C3BBE-2F30-9230-01E2-BFC6C6A69F43}"/>
          </ac:picMkLst>
        </pc:picChg>
        <pc:picChg chg="del">
          <ac:chgData name="AbdullahHalawany" userId="93acd4f6-3999-43c0-a02f-17f31116eace" providerId="ADAL" clId="{5F52CEF5-074C-4922-A199-E438D4DFABEA}" dt="2024-01-23T18:29:34.711" v="52"/>
          <ac:picMkLst>
            <pc:docMk/>
            <pc:sldMk cId="701632073" sldId="303"/>
            <ac:picMk id="20" creationId="{379DEA84-BDAB-FA14-D44B-A54EE5B3B09A}"/>
          </ac:picMkLst>
        </pc:picChg>
      </pc:sldChg>
      <pc:sldChg chg="delSp modTransition modAnim">
        <pc:chgData name="AbdullahHalawany" userId="93acd4f6-3999-43c0-a02f-17f31116eace" providerId="ADAL" clId="{5F52CEF5-074C-4922-A199-E438D4DFABEA}" dt="2024-01-25T17:49:21.688" v="150"/>
        <pc:sldMkLst>
          <pc:docMk/>
          <pc:sldMk cId="1520784841" sldId="306"/>
        </pc:sldMkLst>
        <pc:picChg chg="del">
          <ac:chgData name="AbdullahHalawany" userId="93acd4f6-3999-43c0-a02f-17f31116eace" providerId="ADAL" clId="{5F52CEF5-074C-4922-A199-E438D4DFABEA}" dt="2024-01-23T18:29:34.711" v="52"/>
          <ac:picMkLst>
            <pc:docMk/>
            <pc:sldMk cId="1520784841" sldId="306"/>
            <ac:picMk id="7" creationId="{1ADF9F4F-3BC1-F998-FE82-03637F1AFE9C}"/>
          </ac:picMkLst>
        </pc:picChg>
      </pc:sldChg>
      <pc:sldChg chg="addSp delSp modSp mod modTransition modAnim">
        <pc:chgData name="AbdullahHalawany" userId="93acd4f6-3999-43c0-a02f-17f31116eace" providerId="ADAL" clId="{5F52CEF5-074C-4922-A199-E438D4DFABEA}" dt="2024-01-25T17:49:21.688" v="150"/>
        <pc:sldMkLst>
          <pc:docMk/>
          <pc:sldMk cId="2569408148" sldId="313"/>
        </pc:sldMkLst>
        <pc:spChg chg="mod">
          <ac:chgData name="AbdullahHalawany" userId="93acd4f6-3999-43c0-a02f-17f31116eace" providerId="ADAL" clId="{5F52CEF5-074C-4922-A199-E438D4DFABEA}" dt="2024-01-23T18:47:59.671" v="148" actId="207"/>
          <ac:spMkLst>
            <pc:docMk/>
            <pc:sldMk cId="2569408148" sldId="313"/>
            <ac:spMk id="12" creationId="{2F1B53C4-0E22-5BCD-C75F-D248CFC01F76}"/>
          </ac:spMkLst>
        </pc:spChg>
        <pc:picChg chg="add del mod modCrop">
          <ac:chgData name="AbdullahHalawany" userId="93acd4f6-3999-43c0-a02f-17f31116eace" providerId="ADAL" clId="{5F52CEF5-074C-4922-A199-E438D4DFABEA}" dt="2024-01-23T18:40:52.044" v="104" actId="478"/>
          <ac:picMkLst>
            <pc:docMk/>
            <pc:sldMk cId="2569408148" sldId="313"/>
            <ac:picMk id="13" creationId="{50736636-270F-66BA-167F-5C2A5EC97574}"/>
          </ac:picMkLst>
        </pc:picChg>
        <pc:picChg chg="del mod">
          <ac:chgData name="AbdullahHalawany" userId="93acd4f6-3999-43c0-a02f-17f31116eace" providerId="ADAL" clId="{5F52CEF5-074C-4922-A199-E438D4DFABEA}" dt="2024-01-23T18:41:31.324" v="113" actId="478"/>
          <ac:picMkLst>
            <pc:docMk/>
            <pc:sldMk cId="2569408148" sldId="313"/>
            <ac:picMk id="14" creationId="{0FF3F566-9FAB-0BB0-F392-09668E9D2D50}"/>
          </ac:picMkLst>
        </pc:picChg>
        <pc:picChg chg="add mod">
          <ac:chgData name="AbdullahHalawany" userId="93acd4f6-3999-43c0-a02f-17f31116eace" providerId="ADAL" clId="{5F52CEF5-074C-4922-A199-E438D4DFABEA}" dt="2024-01-23T18:47:25.889" v="146" actId="1440"/>
          <ac:picMkLst>
            <pc:docMk/>
            <pc:sldMk cId="2569408148" sldId="313"/>
            <ac:picMk id="15" creationId="{2DA5EABD-598D-F6DE-891D-DC26D76B5065}"/>
          </ac:picMkLst>
        </pc:picChg>
        <pc:picChg chg="del">
          <ac:chgData name="AbdullahHalawany" userId="93acd4f6-3999-43c0-a02f-17f31116eace" providerId="ADAL" clId="{5F52CEF5-074C-4922-A199-E438D4DFABEA}" dt="2024-01-23T18:29:34.711" v="52"/>
          <ac:picMkLst>
            <pc:docMk/>
            <pc:sldMk cId="2569408148" sldId="313"/>
            <ac:picMk id="21" creationId="{F831DB2F-3056-AD6B-89DF-6F0F67841FAD}"/>
          </ac:picMkLst>
        </pc:picChg>
      </pc:sldChg>
      <pc:sldChg chg="delSp modTransition modAnim">
        <pc:chgData name="AbdullahHalawany" userId="93acd4f6-3999-43c0-a02f-17f31116eace" providerId="ADAL" clId="{5F52CEF5-074C-4922-A199-E438D4DFABEA}" dt="2024-01-25T17:49:21.688" v="150"/>
        <pc:sldMkLst>
          <pc:docMk/>
          <pc:sldMk cId="2269687913" sldId="349"/>
        </pc:sldMkLst>
        <pc:picChg chg="del">
          <ac:chgData name="AbdullahHalawany" userId="93acd4f6-3999-43c0-a02f-17f31116eace" providerId="ADAL" clId="{5F52CEF5-074C-4922-A199-E438D4DFABEA}" dt="2024-01-23T18:29:34.711" v="52"/>
          <ac:picMkLst>
            <pc:docMk/>
            <pc:sldMk cId="2269687913" sldId="349"/>
            <ac:picMk id="7" creationId="{0A456E15-B9A8-2A51-56E3-8149B295F4A5}"/>
          </ac:picMkLst>
        </pc:picChg>
      </pc:sldChg>
      <pc:sldChg chg="delSp modTransition modAnim">
        <pc:chgData name="AbdullahHalawany" userId="93acd4f6-3999-43c0-a02f-17f31116eace" providerId="ADAL" clId="{5F52CEF5-074C-4922-A199-E438D4DFABEA}" dt="2024-01-25T17:49:21.688" v="150"/>
        <pc:sldMkLst>
          <pc:docMk/>
          <pc:sldMk cId="4123453183" sldId="482"/>
        </pc:sldMkLst>
        <pc:picChg chg="del">
          <ac:chgData name="AbdullahHalawany" userId="93acd4f6-3999-43c0-a02f-17f31116eace" providerId="ADAL" clId="{5F52CEF5-074C-4922-A199-E438D4DFABEA}" dt="2024-01-23T18:29:34.711" v="52"/>
          <ac:picMkLst>
            <pc:docMk/>
            <pc:sldMk cId="4123453183" sldId="482"/>
            <ac:picMk id="13" creationId="{5F46AD25-D642-2714-019D-08C3F1CF2C59}"/>
          </ac:picMkLst>
        </pc:picChg>
      </pc:sldChg>
      <pc:sldChg chg="addSp delSp modSp mod modTransition delAnim">
        <pc:chgData name="AbdullahHalawany" userId="93acd4f6-3999-43c0-a02f-17f31116eace" providerId="ADAL" clId="{5F52CEF5-074C-4922-A199-E438D4DFABEA}" dt="2024-01-25T17:49:21.688" v="150"/>
        <pc:sldMkLst>
          <pc:docMk/>
          <pc:sldMk cId="3917705229" sldId="483"/>
        </pc:sldMkLst>
        <pc:spChg chg="mod">
          <ac:chgData name="AbdullahHalawany" userId="93acd4f6-3999-43c0-a02f-17f31116eace" providerId="ADAL" clId="{5F52CEF5-074C-4922-A199-E438D4DFABEA}" dt="2024-01-23T18:29:09.626" v="50" actId="1037"/>
          <ac:spMkLst>
            <pc:docMk/>
            <pc:sldMk cId="3917705229" sldId="483"/>
            <ac:spMk id="9" creationId="{5BE9B3CE-40B3-59C1-D824-7D0F99FD6E9C}"/>
          </ac:spMkLst>
        </pc:spChg>
        <pc:picChg chg="add mod">
          <ac:chgData name="AbdullahHalawany" userId="93acd4f6-3999-43c0-a02f-17f31116eace" providerId="ADAL" clId="{5F52CEF5-074C-4922-A199-E438D4DFABEA}" dt="2024-01-23T18:29:01.019" v="35" actId="14100"/>
          <ac:picMkLst>
            <pc:docMk/>
            <pc:sldMk cId="3917705229" sldId="483"/>
            <ac:picMk id="3" creationId="{F73B2C31-5EC0-3C9A-D59B-8C377CABA76B}"/>
          </ac:picMkLst>
        </pc:picChg>
        <pc:picChg chg="del">
          <ac:chgData name="AbdullahHalawany" userId="93acd4f6-3999-43c0-a02f-17f31116eace" providerId="ADAL" clId="{5F52CEF5-074C-4922-A199-E438D4DFABEA}" dt="2024-01-23T18:28:29.588" v="19" actId="478"/>
          <ac:picMkLst>
            <pc:docMk/>
            <pc:sldMk cId="3917705229" sldId="483"/>
            <ac:picMk id="4" creationId="{7618DDD0-D3E1-9B6F-F180-A71810C76B26}"/>
          </ac:picMkLst>
        </pc:picChg>
        <pc:picChg chg="del">
          <ac:chgData name="AbdullahHalawany" userId="93acd4f6-3999-43c0-a02f-17f31116eace" providerId="ADAL" clId="{5F52CEF5-074C-4922-A199-E438D4DFABEA}" dt="2024-01-23T18:28:31.331" v="20" actId="478"/>
          <ac:picMkLst>
            <pc:docMk/>
            <pc:sldMk cId="3917705229" sldId="483"/>
            <ac:picMk id="6" creationId="{29759BD6-FC68-3C93-486B-8BEE646AA5B5}"/>
          </ac:picMkLst>
        </pc:picChg>
        <pc:picChg chg="del">
          <ac:chgData name="AbdullahHalawany" userId="93acd4f6-3999-43c0-a02f-17f31116eace" providerId="ADAL" clId="{5F52CEF5-074C-4922-A199-E438D4DFABEA}" dt="2024-01-23T18:29:13.349" v="51" actId="478"/>
          <ac:picMkLst>
            <pc:docMk/>
            <pc:sldMk cId="3917705229" sldId="483"/>
            <ac:picMk id="24" creationId="{C988E96A-7D13-6940-D956-1AB7A374A3AC}"/>
          </ac:picMkLst>
        </pc:picChg>
        <pc:inkChg chg="del">
          <ac:chgData name="AbdullahHalawany" userId="93acd4f6-3999-43c0-a02f-17f31116eace" providerId="ADAL" clId="{5F52CEF5-074C-4922-A199-E438D4DFABEA}" dt="2024-01-23T18:28:39.178" v="21" actId="478"/>
          <ac:inkMkLst>
            <pc:docMk/>
            <pc:sldMk cId="3917705229" sldId="483"/>
            <ac:inkMk id="23" creationId="{ACB67276-2FE8-84E8-3BA8-39B78A0BC13F}"/>
          </ac:inkMkLst>
        </pc:inkChg>
      </pc:sldChg>
      <pc:sldChg chg="addSp delSp modSp mod modTransition modAnim">
        <pc:chgData name="AbdullahHalawany" userId="93acd4f6-3999-43c0-a02f-17f31116eace" providerId="ADAL" clId="{5F52CEF5-074C-4922-A199-E438D4DFABEA}" dt="2024-01-25T17:49:21.688" v="150"/>
        <pc:sldMkLst>
          <pc:docMk/>
          <pc:sldMk cId="303280771" sldId="484"/>
        </pc:sldMkLst>
        <pc:picChg chg="add mod modCrop">
          <ac:chgData name="AbdullahHalawany" userId="93acd4f6-3999-43c0-a02f-17f31116eace" providerId="ADAL" clId="{5F52CEF5-074C-4922-A199-E438D4DFABEA}" dt="2024-01-23T18:31:13.763" v="89" actId="1076"/>
          <ac:picMkLst>
            <pc:docMk/>
            <pc:sldMk cId="303280771" sldId="484"/>
            <ac:picMk id="7" creationId="{770D642E-3345-61DB-5AAB-3FC681C5340D}"/>
          </ac:picMkLst>
        </pc:picChg>
        <pc:picChg chg="del">
          <ac:chgData name="AbdullahHalawany" userId="93acd4f6-3999-43c0-a02f-17f31116eace" providerId="ADAL" clId="{5F52CEF5-074C-4922-A199-E438D4DFABEA}" dt="2024-01-23T18:30:52.733" v="80" actId="478"/>
          <ac:picMkLst>
            <pc:docMk/>
            <pc:sldMk cId="303280771" sldId="484"/>
            <ac:picMk id="9" creationId="{8BC013CA-AB94-28D6-7D2E-40E7125FC9BC}"/>
          </ac:picMkLst>
        </pc:picChg>
        <pc:picChg chg="del">
          <ac:chgData name="AbdullahHalawany" userId="93acd4f6-3999-43c0-a02f-17f31116eace" providerId="ADAL" clId="{5F52CEF5-074C-4922-A199-E438D4DFABEA}" dt="2024-01-23T18:29:34.711" v="52"/>
          <ac:picMkLst>
            <pc:docMk/>
            <pc:sldMk cId="303280771" sldId="484"/>
            <ac:picMk id="14" creationId="{5F711062-118A-24E9-B67D-CF63728FBD4E}"/>
          </ac:picMkLst>
        </pc:picChg>
        <pc:inkChg chg="del">
          <ac:chgData name="AbdullahHalawany" userId="93acd4f6-3999-43c0-a02f-17f31116eace" providerId="ADAL" clId="{5F52CEF5-074C-4922-A199-E438D4DFABEA}" dt="2024-01-23T18:29:34.711" v="52"/>
          <ac:inkMkLst>
            <pc:docMk/>
            <pc:sldMk cId="303280771" sldId="484"/>
            <ac:inkMk id="13" creationId="{235FFDB8-FA7D-7B0D-6A7A-F398E25BD363}"/>
          </ac:inkMkLst>
        </pc:inkChg>
      </pc:sldChg>
      <pc:sldChg chg="delSp modSp mod modTransition modAnim">
        <pc:chgData name="AbdullahHalawany" userId="93acd4f6-3999-43c0-a02f-17f31116eace" providerId="ADAL" clId="{5F52CEF5-074C-4922-A199-E438D4DFABEA}" dt="2024-01-25T17:49:21.688" v="150"/>
        <pc:sldMkLst>
          <pc:docMk/>
          <pc:sldMk cId="3771561041" sldId="485"/>
        </pc:sldMkLst>
        <pc:spChg chg="mod">
          <ac:chgData name="AbdullahHalawany" userId="93acd4f6-3999-43c0-a02f-17f31116eace" providerId="ADAL" clId="{5F52CEF5-074C-4922-A199-E438D4DFABEA}" dt="2024-01-23T18:31:46.294" v="90"/>
          <ac:spMkLst>
            <pc:docMk/>
            <pc:sldMk cId="3771561041" sldId="485"/>
            <ac:spMk id="6" creationId="{07093AFA-F97D-0835-5AB5-A13B6D2C11E4}"/>
          </ac:spMkLst>
        </pc:spChg>
        <pc:picChg chg="del">
          <ac:chgData name="AbdullahHalawany" userId="93acd4f6-3999-43c0-a02f-17f31116eace" providerId="ADAL" clId="{5F52CEF5-074C-4922-A199-E438D4DFABEA}" dt="2024-01-23T18:29:34.711" v="52"/>
          <ac:picMkLst>
            <pc:docMk/>
            <pc:sldMk cId="3771561041" sldId="485"/>
            <ac:picMk id="9" creationId="{12606600-95BC-BACE-5F7F-E3FB9C36FACB}"/>
          </ac:picMkLst>
        </pc:picChg>
      </pc:sldChg>
      <pc:sldChg chg="delSp modTransition modAnim">
        <pc:chgData name="AbdullahHalawany" userId="93acd4f6-3999-43c0-a02f-17f31116eace" providerId="ADAL" clId="{5F52CEF5-074C-4922-A199-E438D4DFABEA}" dt="2024-01-25T17:49:21.688" v="150"/>
        <pc:sldMkLst>
          <pc:docMk/>
          <pc:sldMk cId="3168008504" sldId="486"/>
        </pc:sldMkLst>
        <pc:picChg chg="del">
          <ac:chgData name="AbdullahHalawany" userId="93acd4f6-3999-43c0-a02f-17f31116eace" providerId="ADAL" clId="{5F52CEF5-074C-4922-A199-E438D4DFABEA}" dt="2024-01-23T18:29:34.711" v="52"/>
          <ac:picMkLst>
            <pc:docMk/>
            <pc:sldMk cId="3168008504" sldId="486"/>
            <ac:picMk id="8" creationId="{1CB88E69-D663-26C0-0860-FEE7C689791C}"/>
          </ac:picMkLst>
        </pc:picChg>
      </pc:sldChg>
      <pc:sldChg chg="delSp modSp mod modTransition modAnim">
        <pc:chgData name="AbdullahHalawany" userId="93acd4f6-3999-43c0-a02f-17f31116eace" providerId="ADAL" clId="{5F52CEF5-074C-4922-A199-E438D4DFABEA}" dt="2024-01-25T17:49:21.688" v="150"/>
        <pc:sldMkLst>
          <pc:docMk/>
          <pc:sldMk cId="1516381930" sldId="487"/>
        </pc:sldMkLst>
        <pc:spChg chg="mod">
          <ac:chgData name="AbdullahHalawany" userId="93acd4f6-3999-43c0-a02f-17f31116eace" providerId="ADAL" clId="{5F52CEF5-074C-4922-A199-E438D4DFABEA}" dt="2024-01-23T18:32:28.869" v="94" actId="1076"/>
          <ac:spMkLst>
            <pc:docMk/>
            <pc:sldMk cId="1516381930" sldId="487"/>
            <ac:spMk id="2" creationId="{40AD33B2-84DB-498D-99BC-48015ABD3174}"/>
          </ac:spMkLst>
        </pc:spChg>
        <pc:spChg chg="mod">
          <ac:chgData name="AbdullahHalawany" userId="93acd4f6-3999-43c0-a02f-17f31116eace" providerId="ADAL" clId="{5F52CEF5-074C-4922-A199-E438D4DFABEA}" dt="2024-01-23T18:32:34.275" v="95" actId="1076"/>
          <ac:spMkLst>
            <pc:docMk/>
            <pc:sldMk cId="1516381930" sldId="487"/>
            <ac:spMk id="7" creationId="{D6081637-BD20-23B7-501B-5DBDAAC49039}"/>
          </ac:spMkLst>
        </pc:spChg>
        <pc:picChg chg="del">
          <ac:chgData name="AbdullahHalawany" userId="93acd4f6-3999-43c0-a02f-17f31116eace" providerId="ADAL" clId="{5F52CEF5-074C-4922-A199-E438D4DFABEA}" dt="2024-01-23T18:29:34.711" v="52"/>
          <ac:picMkLst>
            <pc:docMk/>
            <pc:sldMk cId="1516381930" sldId="487"/>
            <ac:picMk id="10" creationId="{D00EA515-1FAA-4499-8C81-33326433C16B}"/>
          </ac:picMkLst>
        </pc:picChg>
      </pc:sldChg>
      <pc:sldChg chg="delSp modTransition modAnim">
        <pc:chgData name="AbdullahHalawany" userId="93acd4f6-3999-43c0-a02f-17f31116eace" providerId="ADAL" clId="{5F52CEF5-074C-4922-A199-E438D4DFABEA}" dt="2024-01-25T17:49:21.688" v="150"/>
        <pc:sldMkLst>
          <pc:docMk/>
          <pc:sldMk cId="4272462722" sldId="488"/>
        </pc:sldMkLst>
        <pc:picChg chg="del">
          <ac:chgData name="AbdullahHalawany" userId="93acd4f6-3999-43c0-a02f-17f31116eace" providerId="ADAL" clId="{5F52CEF5-074C-4922-A199-E438D4DFABEA}" dt="2024-01-23T18:29:34.711" v="52"/>
          <ac:picMkLst>
            <pc:docMk/>
            <pc:sldMk cId="4272462722" sldId="488"/>
            <ac:picMk id="8" creationId="{D65C011A-38C7-FA05-853A-BD63E41EB859}"/>
          </ac:picMkLst>
        </pc:picChg>
      </pc:sldChg>
      <pc:sldChg chg="delSp modTransition modAnim">
        <pc:chgData name="AbdullahHalawany" userId="93acd4f6-3999-43c0-a02f-17f31116eace" providerId="ADAL" clId="{5F52CEF5-074C-4922-A199-E438D4DFABEA}" dt="2024-01-25T17:49:21.688" v="150"/>
        <pc:sldMkLst>
          <pc:docMk/>
          <pc:sldMk cId="1907266597" sldId="489"/>
        </pc:sldMkLst>
        <pc:picChg chg="del">
          <ac:chgData name="AbdullahHalawany" userId="93acd4f6-3999-43c0-a02f-17f31116eace" providerId="ADAL" clId="{5F52CEF5-074C-4922-A199-E438D4DFABEA}" dt="2024-01-23T18:29:34.711" v="52"/>
          <ac:picMkLst>
            <pc:docMk/>
            <pc:sldMk cId="1907266597" sldId="489"/>
            <ac:picMk id="7" creationId="{75976CE9-623A-F980-D97C-B167BC4D0B49}"/>
          </ac:picMkLst>
        </pc:picChg>
      </pc:sldChg>
      <pc:sldChg chg="delSp modTransition modAnim">
        <pc:chgData name="AbdullahHalawany" userId="93acd4f6-3999-43c0-a02f-17f31116eace" providerId="ADAL" clId="{5F52CEF5-074C-4922-A199-E438D4DFABEA}" dt="2024-01-25T17:49:21.688" v="150"/>
        <pc:sldMkLst>
          <pc:docMk/>
          <pc:sldMk cId="3592603856" sldId="490"/>
        </pc:sldMkLst>
        <pc:picChg chg="del">
          <ac:chgData name="AbdullahHalawany" userId="93acd4f6-3999-43c0-a02f-17f31116eace" providerId="ADAL" clId="{5F52CEF5-074C-4922-A199-E438D4DFABEA}" dt="2024-01-23T18:29:34.711" v="52"/>
          <ac:picMkLst>
            <pc:docMk/>
            <pc:sldMk cId="3592603856" sldId="490"/>
            <ac:picMk id="8" creationId="{A2E5A0A4-F970-0A34-3F3A-A701DE6B45F5}"/>
          </ac:picMkLst>
        </pc:picChg>
      </pc:sldChg>
      <pc:sldChg chg="delSp modTransition modAnim">
        <pc:chgData name="AbdullahHalawany" userId="93acd4f6-3999-43c0-a02f-17f31116eace" providerId="ADAL" clId="{5F52CEF5-074C-4922-A199-E438D4DFABEA}" dt="2024-01-25T17:49:21.688" v="150"/>
        <pc:sldMkLst>
          <pc:docMk/>
          <pc:sldMk cId="753235378" sldId="491"/>
        </pc:sldMkLst>
        <pc:picChg chg="del">
          <ac:chgData name="AbdullahHalawany" userId="93acd4f6-3999-43c0-a02f-17f31116eace" providerId="ADAL" clId="{5F52CEF5-074C-4922-A199-E438D4DFABEA}" dt="2024-01-23T18:29:34.711" v="52"/>
          <ac:picMkLst>
            <pc:docMk/>
            <pc:sldMk cId="753235378" sldId="491"/>
            <ac:picMk id="7" creationId="{322D7305-2EBE-D8FF-FEFB-52E7922D063A}"/>
          </ac:picMkLst>
        </pc:picChg>
      </pc:sldChg>
      <pc:sldChg chg="delSp modTransition modAnim">
        <pc:chgData name="AbdullahHalawany" userId="93acd4f6-3999-43c0-a02f-17f31116eace" providerId="ADAL" clId="{5F52CEF5-074C-4922-A199-E438D4DFABEA}" dt="2024-01-25T17:49:21.688" v="150"/>
        <pc:sldMkLst>
          <pc:docMk/>
          <pc:sldMk cId="3984296678" sldId="492"/>
        </pc:sldMkLst>
        <pc:picChg chg="del">
          <ac:chgData name="AbdullahHalawany" userId="93acd4f6-3999-43c0-a02f-17f31116eace" providerId="ADAL" clId="{5F52CEF5-074C-4922-A199-E438D4DFABEA}" dt="2024-01-23T18:29:34.711" v="52"/>
          <ac:picMkLst>
            <pc:docMk/>
            <pc:sldMk cId="3984296678" sldId="492"/>
            <ac:picMk id="7" creationId="{32E3CEFA-9244-C02C-64DF-308EFA730F71}"/>
          </ac:picMkLst>
        </pc:picChg>
      </pc:sldChg>
      <pc:sldChg chg="delSp modTransition modAnim">
        <pc:chgData name="AbdullahHalawany" userId="93acd4f6-3999-43c0-a02f-17f31116eace" providerId="ADAL" clId="{5F52CEF5-074C-4922-A199-E438D4DFABEA}" dt="2024-01-25T17:49:21.688" v="150"/>
        <pc:sldMkLst>
          <pc:docMk/>
          <pc:sldMk cId="1508769472" sldId="493"/>
        </pc:sldMkLst>
        <pc:picChg chg="del">
          <ac:chgData name="AbdullahHalawany" userId="93acd4f6-3999-43c0-a02f-17f31116eace" providerId="ADAL" clId="{5F52CEF5-074C-4922-A199-E438D4DFABEA}" dt="2024-01-23T18:29:34.711" v="52"/>
          <ac:picMkLst>
            <pc:docMk/>
            <pc:sldMk cId="1508769472" sldId="493"/>
            <ac:picMk id="7" creationId="{20BA2EDC-884A-40B2-703E-8550B439C2B8}"/>
          </ac:picMkLst>
        </pc:picChg>
      </pc:sldChg>
      <pc:sldChg chg="delSp modTransition modAnim">
        <pc:chgData name="AbdullahHalawany" userId="93acd4f6-3999-43c0-a02f-17f31116eace" providerId="ADAL" clId="{5F52CEF5-074C-4922-A199-E438D4DFABEA}" dt="2024-01-25T17:49:21.688" v="150"/>
        <pc:sldMkLst>
          <pc:docMk/>
          <pc:sldMk cId="2635487336" sldId="494"/>
        </pc:sldMkLst>
        <pc:picChg chg="del">
          <ac:chgData name="AbdullahHalawany" userId="93acd4f6-3999-43c0-a02f-17f31116eace" providerId="ADAL" clId="{5F52CEF5-074C-4922-A199-E438D4DFABEA}" dt="2024-01-23T18:29:34.711" v="52"/>
          <ac:picMkLst>
            <pc:docMk/>
            <pc:sldMk cId="2635487336" sldId="494"/>
            <ac:picMk id="8" creationId="{D8D711E6-C842-1B39-6485-59A2685BB720}"/>
          </ac:picMkLst>
        </pc:picChg>
        <pc:inkChg chg="del">
          <ac:chgData name="AbdullahHalawany" userId="93acd4f6-3999-43c0-a02f-17f31116eace" providerId="ADAL" clId="{5F52CEF5-074C-4922-A199-E438D4DFABEA}" dt="2024-01-23T18:29:34.711" v="52"/>
          <ac:inkMkLst>
            <pc:docMk/>
            <pc:sldMk cId="2635487336" sldId="494"/>
            <ac:inkMk id="7" creationId="{DACC363F-1597-4760-C17F-2033A6859E45}"/>
          </ac:inkMkLst>
        </pc:inkChg>
      </pc:sldChg>
      <pc:sldChg chg="delSp modTransition modAnim">
        <pc:chgData name="AbdullahHalawany" userId="93acd4f6-3999-43c0-a02f-17f31116eace" providerId="ADAL" clId="{5F52CEF5-074C-4922-A199-E438D4DFABEA}" dt="2024-01-25T17:49:21.688" v="150"/>
        <pc:sldMkLst>
          <pc:docMk/>
          <pc:sldMk cId="1516713621" sldId="495"/>
        </pc:sldMkLst>
        <pc:picChg chg="del">
          <ac:chgData name="AbdullahHalawany" userId="93acd4f6-3999-43c0-a02f-17f31116eace" providerId="ADAL" clId="{5F52CEF5-074C-4922-A199-E438D4DFABEA}" dt="2024-01-23T18:29:34.711" v="52"/>
          <ac:picMkLst>
            <pc:docMk/>
            <pc:sldMk cId="1516713621" sldId="495"/>
            <ac:picMk id="7" creationId="{06C3CB8E-064E-B61B-F2D7-5960F54933E0}"/>
          </ac:picMkLst>
        </pc:picChg>
      </pc:sldChg>
      <pc:sldChg chg="delSp modTransition modAnim">
        <pc:chgData name="AbdullahHalawany" userId="93acd4f6-3999-43c0-a02f-17f31116eace" providerId="ADAL" clId="{5F52CEF5-074C-4922-A199-E438D4DFABEA}" dt="2024-01-25T17:49:21.688" v="150"/>
        <pc:sldMkLst>
          <pc:docMk/>
          <pc:sldMk cId="1268196501" sldId="496"/>
        </pc:sldMkLst>
        <pc:picChg chg="del">
          <ac:chgData name="AbdullahHalawany" userId="93acd4f6-3999-43c0-a02f-17f31116eace" providerId="ADAL" clId="{5F52CEF5-074C-4922-A199-E438D4DFABEA}" dt="2024-01-23T18:29:34.711" v="52"/>
          <ac:picMkLst>
            <pc:docMk/>
            <pc:sldMk cId="1268196501" sldId="496"/>
            <ac:picMk id="10" creationId="{FE1C80FF-04F7-1260-F1FD-810BFF2B6A03}"/>
          </ac:picMkLst>
        </pc:picChg>
      </pc:sldChg>
      <pc:sldChg chg="delSp modTransition modAnim">
        <pc:chgData name="AbdullahHalawany" userId="93acd4f6-3999-43c0-a02f-17f31116eace" providerId="ADAL" clId="{5F52CEF5-074C-4922-A199-E438D4DFABEA}" dt="2024-01-25T17:49:21.688" v="150"/>
        <pc:sldMkLst>
          <pc:docMk/>
          <pc:sldMk cId="2946830734" sldId="497"/>
        </pc:sldMkLst>
        <pc:picChg chg="del">
          <ac:chgData name="AbdullahHalawany" userId="93acd4f6-3999-43c0-a02f-17f31116eace" providerId="ADAL" clId="{5F52CEF5-074C-4922-A199-E438D4DFABEA}" dt="2024-01-23T18:29:34.711" v="52"/>
          <ac:picMkLst>
            <pc:docMk/>
            <pc:sldMk cId="2946830734" sldId="497"/>
            <ac:picMk id="7" creationId="{99B004D5-4990-5E40-0628-C818512C946A}"/>
          </ac:picMkLst>
        </pc:picChg>
      </pc:sldChg>
      <pc:sldChg chg="delSp modTransition modAnim">
        <pc:chgData name="AbdullahHalawany" userId="93acd4f6-3999-43c0-a02f-17f31116eace" providerId="ADAL" clId="{5F52CEF5-074C-4922-A199-E438D4DFABEA}" dt="2024-01-25T17:49:21.688" v="150"/>
        <pc:sldMkLst>
          <pc:docMk/>
          <pc:sldMk cId="1471763847" sldId="498"/>
        </pc:sldMkLst>
        <pc:picChg chg="del">
          <ac:chgData name="AbdullahHalawany" userId="93acd4f6-3999-43c0-a02f-17f31116eace" providerId="ADAL" clId="{5F52CEF5-074C-4922-A199-E438D4DFABEA}" dt="2024-01-23T18:29:34.711" v="52"/>
          <ac:picMkLst>
            <pc:docMk/>
            <pc:sldMk cId="1471763847" sldId="498"/>
            <ac:picMk id="10" creationId="{026ABAD5-1659-552D-E8F0-848510702B1E}"/>
          </ac:picMkLst>
        </pc:picChg>
      </pc:sldChg>
      <pc:sldChg chg="delSp modTransition modAnim">
        <pc:chgData name="AbdullahHalawany" userId="93acd4f6-3999-43c0-a02f-17f31116eace" providerId="ADAL" clId="{5F52CEF5-074C-4922-A199-E438D4DFABEA}" dt="2024-01-25T17:49:21.688" v="150"/>
        <pc:sldMkLst>
          <pc:docMk/>
          <pc:sldMk cId="3029286257" sldId="499"/>
        </pc:sldMkLst>
        <pc:picChg chg="del">
          <ac:chgData name="AbdullahHalawany" userId="93acd4f6-3999-43c0-a02f-17f31116eace" providerId="ADAL" clId="{5F52CEF5-074C-4922-A199-E438D4DFABEA}" dt="2024-01-23T18:29:34.711" v="52"/>
          <ac:picMkLst>
            <pc:docMk/>
            <pc:sldMk cId="3029286257" sldId="499"/>
            <ac:picMk id="9" creationId="{B2A02DED-6894-1484-1A6C-B27BBB82B9A3}"/>
          </ac:picMkLst>
        </pc:picChg>
        <pc:inkChg chg="del">
          <ac:chgData name="AbdullahHalawany" userId="93acd4f6-3999-43c0-a02f-17f31116eace" providerId="ADAL" clId="{5F52CEF5-074C-4922-A199-E438D4DFABEA}" dt="2024-01-23T18:29:34.711" v="52"/>
          <ac:inkMkLst>
            <pc:docMk/>
            <pc:sldMk cId="3029286257" sldId="499"/>
            <ac:inkMk id="8" creationId="{AE148FB4-4800-73E9-7FD5-873FFAD49FCF}"/>
          </ac:inkMkLst>
        </pc:inkChg>
      </pc:sldChg>
      <pc:sldChg chg="delSp modTransition modAnim">
        <pc:chgData name="AbdullahHalawany" userId="93acd4f6-3999-43c0-a02f-17f31116eace" providerId="ADAL" clId="{5F52CEF5-074C-4922-A199-E438D4DFABEA}" dt="2024-01-25T17:49:21.688" v="150"/>
        <pc:sldMkLst>
          <pc:docMk/>
          <pc:sldMk cId="3942598593" sldId="500"/>
        </pc:sldMkLst>
        <pc:picChg chg="del">
          <ac:chgData name="AbdullahHalawany" userId="93acd4f6-3999-43c0-a02f-17f31116eace" providerId="ADAL" clId="{5F52CEF5-074C-4922-A199-E438D4DFABEA}" dt="2024-01-23T18:29:34.711" v="52"/>
          <ac:picMkLst>
            <pc:docMk/>
            <pc:sldMk cId="3942598593" sldId="500"/>
            <ac:picMk id="8" creationId="{87923D79-7944-8DEE-EBF6-268B7CE91AED}"/>
          </ac:picMkLst>
        </pc:picChg>
        <pc:inkChg chg="del">
          <ac:chgData name="AbdullahHalawany" userId="93acd4f6-3999-43c0-a02f-17f31116eace" providerId="ADAL" clId="{5F52CEF5-074C-4922-A199-E438D4DFABEA}" dt="2024-01-23T18:29:34.711" v="52"/>
          <ac:inkMkLst>
            <pc:docMk/>
            <pc:sldMk cId="3942598593" sldId="500"/>
            <ac:inkMk id="7" creationId="{3F0F9D93-BE9E-9C4B-1668-C827C296395A}"/>
          </ac:inkMkLst>
        </pc:inkChg>
      </pc:sldChg>
      <pc:sldChg chg="delSp modTransition modAnim">
        <pc:chgData name="AbdullahHalawany" userId="93acd4f6-3999-43c0-a02f-17f31116eace" providerId="ADAL" clId="{5F52CEF5-074C-4922-A199-E438D4DFABEA}" dt="2024-01-25T17:49:21.688" v="150"/>
        <pc:sldMkLst>
          <pc:docMk/>
          <pc:sldMk cId="785617173" sldId="501"/>
        </pc:sldMkLst>
        <pc:picChg chg="del">
          <ac:chgData name="AbdullahHalawany" userId="93acd4f6-3999-43c0-a02f-17f31116eace" providerId="ADAL" clId="{5F52CEF5-074C-4922-A199-E438D4DFABEA}" dt="2024-01-23T18:29:34.711" v="52"/>
          <ac:picMkLst>
            <pc:docMk/>
            <pc:sldMk cId="785617173" sldId="501"/>
            <ac:picMk id="9" creationId="{8D676B5E-D9DA-0000-21D8-2D3EC1708448}"/>
          </ac:picMkLst>
        </pc:picChg>
        <pc:inkChg chg="del">
          <ac:chgData name="AbdullahHalawany" userId="93acd4f6-3999-43c0-a02f-17f31116eace" providerId="ADAL" clId="{5F52CEF5-074C-4922-A199-E438D4DFABEA}" dt="2024-01-23T18:29:34.711" v="52"/>
          <ac:inkMkLst>
            <pc:docMk/>
            <pc:sldMk cId="785617173" sldId="501"/>
            <ac:inkMk id="8" creationId="{6FFC0CCB-D153-6A64-F010-C0ADA3C06CBF}"/>
          </ac:inkMkLst>
        </pc:inkChg>
      </pc:sldChg>
      <pc:sldChg chg="delSp modTransition modAnim">
        <pc:chgData name="AbdullahHalawany" userId="93acd4f6-3999-43c0-a02f-17f31116eace" providerId="ADAL" clId="{5F52CEF5-074C-4922-A199-E438D4DFABEA}" dt="2024-01-25T17:49:21.688" v="150"/>
        <pc:sldMkLst>
          <pc:docMk/>
          <pc:sldMk cId="240038865" sldId="502"/>
        </pc:sldMkLst>
        <pc:picChg chg="del">
          <ac:chgData name="AbdullahHalawany" userId="93acd4f6-3999-43c0-a02f-17f31116eace" providerId="ADAL" clId="{5F52CEF5-074C-4922-A199-E438D4DFABEA}" dt="2024-01-23T18:29:34.711" v="52"/>
          <ac:picMkLst>
            <pc:docMk/>
            <pc:sldMk cId="240038865" sldId="502"/>
            <ac:picMk id="9" creationId="{E6FE8E6C-1296-72F3-2812-E6949431653C}"/>
          </ac:picMkLst>
        </pc:picChg>
        <pc:inkChg chg="del">
          <ac:chgData name="AbdullahHalawany" userId="93acd4f6-3999-43c0-a02f-17f31116eace" providerId="ADAL" clId="{5F52CEF5-074C-4922-A199-E438D4DFABEA}" dt="2024-01-23T18:29:34.711" v="52"/>
          <ac:inkMkLst>
            <pc:docMk/>
            <pc:sldMk cId="240038865" sldId="502"/>
            <ac:inkMk id="8" creationId="{CF09D93A-7D47-339D-368B-257ABB8EBF8D}"/>
          </ac:inkMkLst>
        </pc:inkChg>
      </pc:sldChg>
      <pc:sldChg chg="delSp modTransition modAnim">
        <pc:chgData name="AbdullahHalawany" userId="93acd4f6-3999-43c0-a02f-17f31116eace" providerId="ADAL" clId="{5F52CEF5-074C-4922-A199-E438D4DFABEA}" dt="2024-01-25T17:49:21.688" v="150"/>
        <pc:sldMkLst>
          <pc:docMk/>
          <pc:sldMk cId="2799165636" sldId="503"/>
        </pc:sldMkLst>
        <pc:picChg chg="del">
          <ac:chgData name="AbdullahHalawany" userId="93acd4f6-3999-43c0-a02f-17f31116eace" providerId="ADAL" clId="{5F52CEF5-074C-4922-A199-E438D4DFABEA}" dt="2024-01-23T18:29:34.711" v="52"/>
          <ac:picMkLst>
            <pc:docMk/>
            <pc:sldMk cId="2799165636" sldId="503"/>
            <ac:picMk id="9" creationId="{CCBBC118-20CA-8E7C-9F77-9308BFE6AC98}"/>
          </ac:picMkLst>
        </pc:picChg>
      </pc:sldChg>
    </pc:docChg>
  </pc:docChgLst>
</pc:chgInfo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1920" max="384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96" units="1/cm"/>
          <inkml:channelProperty channel="Y" name="resolution" value="31.76471" units="1/cm"/>
          <inkml:channelProperty channel="T" name="resolution" value="1" units="1/dev"/>
        </inkml:channelProperties>
      </inkml:inkSource>
      <inkml:timestamp xml:id="ts0" timeString="2023-09-27T11:38:11.477"/>
    </inkml:context>
    <inkml:brush xml:id="br0">
      <inkml:brushProperty name="width" value="0.05292" units="cm"/>
      <inkml:brushProperty name="height" value="0.05292" units="cm"/>
      <inkml:brushProperty name="color" value="#0070C0"/>
    </inkml:brush>
  </inkml:definitions>
  <inkml:trace contextRef="#ctx0" brushRef="#br0">28504 9754 0,'0'0'12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5/23/2024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60113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5/23/2024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5/23/2024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5/23/2024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5/23/2024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5/23/2024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5/23/2024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5/23/2024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5/23/2024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5/23/2024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5/23/2024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5/23/2024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564587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4570745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5/23/2024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136826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5/23/2024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526940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5/23/2024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391048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5/23/2024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015720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5/23/2024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514270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5/23/2024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020499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5/23/2024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1186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5/23/2024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579041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5/23/2024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021173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5/23/2024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4662112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5/23/2024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5570718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2096840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246596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4846350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296309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bg>
      <p:bgPr>
        <a:gradFill>
          <a:gsLst>
            <a:gs pos="1000">
              <a:schemeClr val="bg1"/>
            </a:gs>
            <a:gs pos="100000">
              <a:srgbClr val="F5F5F5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4400851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779047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7334497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5.xml"/><Relationship Id="rId13" Type="http://schemas.openxmlformats.org/officeDocument/2006/relationships/slideLayout" Target="../slideLayouts/slideLayout30.xml"/><Relationship Id="rId18" Type="http://schemas.openxmlformats.org/officeDocument/2006/relationships/slideLayout" Target="../slideLayouts/slideLayout35.xml"/><Relationship Id="rId3" Type="http://schemas.openxmlformats.org/officeDocument/2006/relationships/slideLayout" Target="../slideLayouts/slideLayout20.xml"/><Relationship Id="rId7" Type="http://schemas.openxmlformats.org/officeDocument/2006/relationships/slideLayout" Target="../slideLayouts/slideLayout24.xml"/><Relationship Id="rId12" Type="http://schemas.openxmlformats.org/officeDocument/2006/relationships/slideLayout" Target="../slideLayouts/slideLayout29.xml"/><Relationship Id="rId17" Type="http://schemas.openxmlformats.org/officeDocument/2006/relationships/slideLayout" Target="../slideLayouts/slideLayout34.xml"/><Relationship Id="rId2" Type="http://schemas.openxmlformats.org/officeDocument/2006/relationships/slideLayout" Target="../slideLayouts/slideLayout19.xml"/><Relationship Id="rId16" Type="http://schemas.openxmlformats.org/officeDocument/2006/relationships/slideLayout" Target="../slideLayouts/slideLayout33.xml"/><Relationship Id="rId20" Type="http://schemas.openxmlformats.org/officeDocument/2006/relationships/image" Target="../media/image2.jpeg"/><Relationship Id="rId1" Type="http://schemas.openxmlformats.org/officeDocument/2006/relationships/slideLayout" Target="../slideLayouts/slideLayout18.xml"/><Relationship Id="rId6" Type="http://schemas.openxmlformats.org/officeDocument/2006/relationships/slideLayout" Target="../slideLayouts/slideLayout23.xml"/><Relationship Id="rId11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2.xml"/><Relationship Id="rId15" Type="http://schemas.openxmlformats.org/officeDocument/2006/relationships/slideLayout" Target="../slideLayouts/slideLayout32.xml"/><Relationship Id="rId10" Type="http://schemas.openxmlformats.org/officeDocument/2006/relationships/slideLayout" Target="../slideLayouts/slideLayout27.xml"/><Relationship Id="rId19" Type="http://schemas.openxmlformats.org/officeDocument/2006/relationships/theme" Target="../theme/theme2.xml"/><Relationship Id="rId4" Type="http://schemas.openxmlformats.org/officeDocument/2006/relationships/slideLayout" Target="../slideLayouts/slideLayout21.xml"/><Relationship Id="rId9" Type="http://schemas.openxmlformats.org/officeDocument/2006/relationships/slideLayout" Target="../slideLayouts/slideLayout26.xml"/><Relationship Id="rId14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5/23/2024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2" r:id="rId12"/>
    <p:sldLayoutId id="2147483664" r:id="rId13"/>
    <p:sldLayoutId id="2147483665" r:id="rId14"/>
    <p:sldLayoutId id="2147483666" r:id="rId15"/>
    <p:sldLayoutId id="2147483667" r:id="rId16"/>
    <p:sldLayoutId id="2147483668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>
            <a:alphaModFix amt="76000"/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5/23/2024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68844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71" r:id="rId2"/>
    <p:sldLayoutId id="2147483672" r:id="rId3"/>
    <p:sldLayoutId id="2147483673" r:id="rId4"/>
    <p:sldLayoutId id="2147483674" r:id="rId5"/>
    <p:sldLayoutId id="2147483675" r:id="rId6"/>
    <p:sldLayoutId id="2147483676" r:id="rId7"/>
    <p:sldLayoutId id="2147483677" r:id="rId8"/>
    <p:sldLayoutId id="2147483678" r:id="rId9"/>
    <p:sldLayoutId id="2147483679" r:id="rId10"/>
    <p:sldLayoutId id="2147483680" r:id="rId11"/>
    <p:sldLayoutId id="2147483681" r:id="rId12"/>
    <p:sldLayoutId id="2147483682" r:id="rId13"/>
    <p:sldLayoutId id="2147483683" r:id="rId14"/>
    <p:sldLayoutId id="2147483684" r:id="rId15"/>
    <p:sldLayoutId id="2147483685" r:id="rId16"/>
    <p:sldLayoutId id="2147483686" r:id="rId17"/>
    <p:sldLayoutId id="2147483687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4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0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6" Type="http://schemas.openxmlformats.org/officeDocument/2006/relationships/hyperlink" Target="mailto:ajhalawany@midocean.edu.km" TargetMode="External"/><Relationship Id="rId5" Type="http://schemas.openxmlformats.org/officeDocument/2006/relationships/image" Target="../media/image12.png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5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ustomXml" Target="../ink/ink1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16.jpg"/><Relationship Id="rId4" Type="http://schemas.openxmlformats.org/officeDocument/2006/relationships/image" Target="../media/image1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20.png"/><Relationship Id="rId4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21.png"/><Relationship Id="rId4" Type="http://schemas.openxmlformats.org/officeDocument/2006/relationships/image" Target="../media/image14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14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22.png"/><Relationship Id="rId4" Type="http://schemas.openxmlformats.org/officeDocument/2006/relationships/image" Target="../media/image14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23.png"/><Relationship Id="rId4" Type="http://schemas.openxmlformats.org/officeDocument/2006/relationships/image" Target="../media/image14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14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emf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8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31.jpeg"/><Relationship Id="rId5" Type="http://schemas.openxmlformats.org/officeDocument/2006/relationships/image" Target="../media/image9.png"/><Relationship Id="rId4" Type="http://schemas.openxmlformats.org/officeDocument/2006/relationships/image" Target="../media/image30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355757" y="2312910"/>
            <a:ext cx="5439310" cy="178510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4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محاضرة تعريفية </a:t>
            </a:r>
          </a:p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3200" b="1" i="0" u="none" strike="noStrike" kern="1200" cap="none" spc="0" normalizeH="0" noProof="0" dirty="0">
                <a:ln>
                  <a:noFill/>
                </a:ln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الفصل الدراسي </a:t>
            </a:r>
            <a:r>
              <a:rPr lang="ar-SA" sz="3200" b="1" dirty="0">
                <a:latin typeface="Tajawal Medium" panose="00000600000000000000" pitchFamily="2" charset="-78"/>
                <a:cs typeface="Tajawal Medium" panose="00000600000000000000" pitchFamily="2" charset="-78"/>
              </a:rPr>
              <a:t>الثاني</a:t>
            </a:r>
            <a:r>
              <a:rPr kumimoji="0" lang="ar-SA" sz="3200" b="1" i="0" u="none" strike="noStrike" kern="1200" cap="none" spc="0" normalizeH="0" noProof="0" dirty="0">
                <a:ln>
                  <a:noFill/>
                </a:ln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 لعام 2024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00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4989099" y="4761427"/>
            <a:ext cx="6159187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PMG 605</a:t>
            </a:r>
          </a:p>
          <a:p>
            <a:r>
              <a:rPr 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Project Resources and Time Management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311175" y="6040466"/>
            <a:ext cx="55701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A" sz="2800" b="1">
                <a:solidFill>
                  <a:srgbClr val="00B0F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دكتور مهندس/ عبدالله جميل حلواني</a:t>
            </a:r>
          </a:p>
        </p:txBody>
      </p:sp>
      <p:pic>
        <p:nvPicPr>
          <p:cNvPr id="23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64625" y="248508"/>
            <a:ext cx="2470340" cy="116600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>
            <a:extLst>
              <a:ext uri="{FF2B5EF4-FFF2-40B4-BE49-F238E27FC236}">
                <a16:creationId xmlns:a16="http://schemas.microsoft.com/office/drawing/2014/main" id="{FE9AD2FE-2C27-43F0-9E30-395F3F19C8D7}"/>
              </a:ext>
            </a:extLst>
          </p:cNvPr>
          <p:cNvGrpSpPr/>
          <p:nvPr/>
        </p:nvGrpSpPr>
        <p:grpSpPr>
          <a:xfrm>
            <a:off x="321733" y="0"/>
            <a:ext cx="2024825" cy="1879600"/>
            <a:chOff x="321733" y="0"/>
            <a:chExt cx="2024825" cy="1879600"/>
          </a:xfrm>
          <a:solidFill>
            <a:schemeClr val="bg1">
              <a:alpha val="7000"/>
            </a:schemeClr>
          </a:solidFill>
        </p:grpSpPr>
        <p:sp>
          <p:nvSpPr>
            <p:cNvPr id="15" name="Parallelogram 14">
              <a:extLst>
                <a:ext uri="{FF2B5EF4-FFF2-40B4-BE49-F238E27FC236}">
                  <a16:creationId xmlns:a16="http://schemas.microsoft.com/office/drawing/2014/main" id="{545A7692-E471-48BC-B2BD-8C3680ED3070}"/>
                </a:ext>
              </a:extLst>
            </p:cNvPr>
            <p:cNvSpPr/>
            <p:nvPr/>
          </p:nvSpPr>
          <p:spPr>
            <a:xfrm>
              <a:off x="321733" y="0"/>
              <a:ext cx="1821625" cy="1100667"/>
            </a:xfrm>
            <a:prstGeom prst="parallelogram">
              <a:avLst>
                <a:gd name="adj" fmla="val 9750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6" name="Parallelogram 15">
              <a:extLst>
                <a:ext uri="{FF2B5EF4-FFF2-40B4-BE49-F238E27FC236}">
                  <a16:creationId xmlns:a16="http://schemas.microsoft.com/office/drawing/2014/main" id="{E29F94B0-C402-4ECC-BDB4-83596E27C981}"/>
                </a:ext>
              </a:extLst>
            </p:cNvPr>
            <p:cNvSpPr/>
            <p:nvPr/>
          </p:nvSpPr>
          <p:spPr>
            <a:xfrm>
              <a:off x="524933" y="778933"/>
              <a:ext cx="1821625" cy="1100667"/>
            </a:xfrm>
            <a:prstGeom prst="parallelogram">
              <a:avLst>
                <a:gd name="adj" fmla="val 9750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26" name="Isosceles Triangle 25">
            <a:extLst>
              <a:ext uri="{FF2B5EF4-FFF2-40B4-BE49-F238E27FC236}">
                <a16:creationId xmlns:a16="http://schemas.microsoft.com/office/drawing/2014/main" id="{6F79225B-5887-A63D-A3C0-DBCB4C41A4BF}"/>
              </a:ext>
            </a:extLst>
          </p:cNvPr>
          <p:cNvSpPr/>
          <p:nvPr/>
        </p:nvSpPr>
        <p:spPr>
          <a:xfrm flipV="1">
            <a:off x="4889591" y="-44450"/>
            <a:ext cx="1549309" cy="2063750"/>
          </a:xfrm>
          <a:custGeom>
            <a:avLst/>
            <a:gdLst>
              <a:gd name="connsiteX0" fmla="*/ 0 w 2133509"/>
              <a:gd name="connsiteY0" fmla="*/ 2781300 h 2781300"/>
              <a:gd name="connsiteX1" fmla="*/ 1066755 w 2133509"/>
              <a:gd name="connsiteY1" fmla="*/ 0 h 2781300"/>
              <a:gd name="connsiteX2" fmla="*/ 2133509 w 2133509"/>
              <a:gd name="connsiteY2" fmla="*/ 2781300 h 2781300"/>
              <a:gd name="connsiteX3" fmla="*/ 0 w 2133509"/>
              <a:gd name="connsiteY3" fmla="*/ 2781300 h 2781300"/>
              <a:gd name="connsiteX0" fmla="*/ 0 w 2133509"/>
              <a:gd name="connsiteY0" fmla="*/ 1670050 h 1670050"/>
              <a:gd name="connsiteX1" fmla="*/ 647655 w 2133509"/>
              <a:gd name="connsiteY1" fmla="*/ 0 h 1670050"/>
              <a:gd name="connsiteX2" fmla="*/ 2133509 w 2133509"/>
              <a:gd name="connsiteY2" fmla="*/ 1670050 h 1670050"/>
              <a:gd name="connsiteX3" fmla="*/ 0 w 2133509"/>
              <a:gd name="connsiteY3" fmla="*/ 1670050 h 1670050"/>
              <a:gd name="connsiteX0" fmla="*/ 0 w 2158909"/>
              <a:gd name="connsiteY0" fmla="*/ 1562100 h 1670050"/>
              <a:gd name="connsiteX1" fmla="*/ 673055 w 2158909"/>
              <a:gd name="connsiteY1" fmla="*/ 0 h 1670050"/>
              <a:gd name="connsiteX2" fmla="*/ 2158909 w 2158909"/>
              <a:gd name="connsiteY2" fmla="*/ 1670050 h 1670050"/>
              <a:gd name="connsiteX3" fmla="*/ 0 w 2158909"/>
              <a:gd name="connsiteY3" fmla="*/ 1562100 h 1670050"/>
              <a:gd name="connsiteX0" fmla="*/ 0 w 2158909"/>
              <a:gd name="connsiteY0" fmla="*/ 1644650 h 1752600"/>
              <a:gd name="connsiteX1" fmla="*/ 647655 w 2158909"/>
              <a:gd name="connsiteY1" fmla="*/ 0 h 1752600"/>
              <a:gd name="connsiteX2" fmla="*/ 2158909 w 2158909"/>
              <a:gd name="connsiteY2" fmla="*/ 1752600 h 1752600"/>
              <a:gd name="connsiteX3" fmla="*/ 0 w 2158909"/>
              <a:gd name="connsiteY3" fmla="*/ 1644650 h 1752600"/>
              <a:gd name="connsiteX0" fmla="*/ 0 w 1549309"/>
              <a:gd name="connsiteY0" fmla="*/ 1644650 h 1644650"/>
              <a:gd name="connsiteX1" fmla="*/ 647655 w 1549309"/>
              <a:gd name="connsiteY1" fmla="*/ 0 h 1644650"/>
              <a:gd name="connsiteX2" fmla="*/ 1549309 w 1549309"/>
              <a:gd name="connsiteY2" fmla="*/ 1612900 h 1644650"/>
              <a:gd name="connsiteX3" fmla="*/ 0 w 1549309"/>
              <a:gd name="connsiteY3" fmla="*/ 1644650 h 1644650"/>
              <a:gd name="connsiteX0" fmla="*/ 0 w 1549309"/>
              <a:gd name="connsiteY0" fmla="*/ 1644650 h 1644650"/>
              <a:gd name="connsiteX1" fmla="*/ 647655 w 1549309"/>
              <a:gd name="connsiteY1" fmla="*/ 0 h 1644650"/>
              <a:gd name="connsiteX2" fmla="*/ 1549309 w 1549309"/>
              <a:gd name="connsiteY2" fmla="*/ 1638300 h 1644650"/>
              <a:gd name="connsiteX3" fmla="*/ 0 w 1549309"/>
              <a:gd name="connsiteY3" fmla="*/ 1644650 h 1644650"/>
              <a:gd name="connsiteX0" fmla="*/ 0 w 1549309"/>
              <a:gd name="connsiteY0" fmla="*/ 2063750 h 2063750"/>
              <a:gd name="connsiteX1" fmla="*/ 812755 w 1549309"/>
              <a:gd name="connsiteY1" fmla="*/ 0 h 2063750"/>
              <a:gd name="connsiteX2" fmla="*/ 1549309 w 1549309"/>
              <a:gd name="connsiteY2" fmla="*/ 2057400 h 2063750"/>
              <a:gd name="connsiteX3" fmla="*/ 0 w 1549309"/>
              <a:gd name="connsiteY3" fmla="*/ 2063750 h 2063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549309" h="2063750">
                <a:moveTo>
                  <a:pt x="0" y="2063750"/>
                </a:moveTo>
                <a:lnTo>
                  <a:pt x="812755" y="0"/>
                </a:lnTo>
                <a:lnTo>
                  <a:pt x="1549309" y="2057400"/>
                </a:lnTo>
                <a:lnTo>
                  <a:pt x="0" y="2063750"/>
                </a:lnTo>
                <a:close/>
              </a:path>
            </a:pathLst>
          </a:custGeom>
          <a:solidFill>
            <a:srgbClr val="2D39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E3948B05-7CE6-E480-29B8-35C2C64D07A6}"/>
              </a:ext>
            </a:extLst>
          </p:cNvPr>
          <p:cNvSpPr/>
          <p:nvPr/>
        </p:nvSpPr>
        <p:spPr>
          <a:xfrm>
            <a:off x="-57150" y="-19050"/>
            <a:ext cx="7452000" cy="6912000"/>
          </a:xfrm>
          <a:custGeom>
            <a:avLst/>
            <a:gdLst>
              <a:gd name="connsiteX0" fmla="*/ 0 w 6153150"/>
              <a:gd name="connsiteY0" fmla="*/ 0 h 6991350"/>
              <a:gd name="connsiteX1" fmla="*/ 6153150 w 6153150"/>
              <a:gd name="connsiteY1" fmla="*/ 0 h 6991350"/>
              <a:gd name="connsiteX2" fmla="*/ 6153150 w 6153150"/>
              <a:gd name="connsiteY2" fmla="*/ 6991350 h 6991350"/>
              <a:gd name="connsiteX3" fmla="*/ 0 w 6153150"/>
              <a:gd name="connsiteY3" fmla="*/ 6991350 h 6991350"/>
              <a:gd name="connsiteX4" fmla="*/ 0 w 6153150"/>
              <a:gd name="connsiteY4" fmla="*/ 0 h 6991350"/>
              <a:gd name="connsiteX0" fmla="*/ 0 w 7372350"/>
              <a:gd name="connsiteY0" fmla="*/ 0 h 6991350"/>
              <a:gd name="connsiteX1" fmla="*/ 6153150 w 7372350"/>
              <a:gd name="connsiteY1" fmla="*/ 0 h 6991350"/>
              <a:gd name="connsiteX2" fmla="*/ 7372350 w 7372350"/>
              <a:gd name="connsiteY2" fmla="*/ 6991350 h 6991350"/>
              <a:gd name="connsiteX3" fmla="*/ 0 w 7372350"/>
              <a:gd name="connsiteY3" fmla="*/ 6991350 h 6991350"/>
              <a:gd name="connsiteX4" fmla="*/ 0 w 7372350"/>
              <a:gd name="connsiteY4" fmla="*/ 0 h 6991350"/>
              <a:gd name="connsiteX0" fmla="*/ 0 w 7372350"/>
              <a:gd name="connsiteY0" fmla="*/ 0 h 6991350"/>
              <a:gd name="connsiteX1" fmla="*/ 3124200 w 7372350"/>
              <a:gd name="connsiteY1" fmla="*/ 800100 h 6991350"/>
              <a:gd name="connsiteX2" fmla="*/ 7372350 w 7372350"/>
              <a:gd name="connsiteY2" fmla="*/ 6991350 h 6991350"/>
              <a:gd name="connsiteX3" fmla="*/ 0 w 7372350"/>
              <a:gd name="connsiteY3" fmla="*/ 6991350 h 6991350"/>
              <a:gd name="connsiteX4" fmla="*/ 0 w 7372350"/>
              <a:gd name="connsiteY4" fmla="*/ 0 h 6991350"/>
              <a:gd name="connsiteX0" fmla="*/ 0 w 7372350"/>
              <a:gd name="connsiteY0" fmla="*/ 0 h 6991350"/>
              <a:gd name="connsiteX1" fmla="*/ 4724400 w 7372350"/>
              <a:gd name="connsiteY1" fmla="*/ 152400 h 6991350"/>
              <a:gd name="connsiteX2" fmla="*/ 7372350 w 7372350"/>
              <a:gd name="connsiteY2" fmla="*/ 6991350 h 6991350"/>
              <a:gd name="connsiteX3" fmla="*/ 0 w 7372350"/>
              <a:gd name="connsiteY3" fmla="*/ 6991350 h 6991350"/>
              <a:gd name="connsiteX4" fmla="*/ 0 w 7372350"/>
              <a:gd name="connsiteY4" fmla="*/ 0 h 6991350"/>
              <a:gd name="connsiteX0" fmla="*/ 857250 w 7372350"/>
              <a:gd name="connsiteY0" fmla="*/ 438150 h 6838950"/>
              <a:gd name="connsiteX1" fmla="*/ 4724400 w 7372350"/>
              <a:gd name="connsiteY1" fmla="*/ 0 h 6838950"/>
              <a:gd name="connsiteX2" fmla="*/ 7372350 w 7372350"/>
              <a:gd name="connsiteY2" fmla="*/ 6838950 h 6838950"/>
              <a:gd name="connsiteX3" fmla="*/ 0 w 7372350"/>
              <a:gd name="connsiteY3" fmla="*/ 6838950 h 6838950"/>
              <a:gd name="connsiteX4" fmla="*/ 857250 w 7372350"/>
              <a:gd name="connsiteY4" fmla="*/ 438150 h 6838950"/>
              <a:gd name="connsiteX0" fmla="*/ 38100 w 7372350"/>
              <a:gd name="connsiteY0" fmla="*/ 0 h 6896100"/>
              <a:gd name="connsiteX1" fmla="*/ 4724400 w 7372350"/>
              <a:gd name="connsiteY1" fmla="*/ 57150 h 6896100"/>
              <a:gd name="connsiteX2" fmla="*/ 7372350 w 7372350"/>
              <a:gd name="connsiteY2" fmla="*/ 6896100 h 6896100"/>
              <a:gd name="connsiteX3" fmla="*/ 0 w 7372350"/>
              <a:gd name="connsiteY3" fmla="*/ 6896100 h 6896100"/>
              <a:gd name="connsiteX4" fmla="*/ 38100 w 7372350"/>
              <a:gd name="connsiteY4" fmla="*/ 0 h 6896100"/>
              <a:gd name="connsiteX0" fmla="*/ 0 w 7334250"/>
              <a:gd name="connsiteY0" fmla="*/ 0 h 6896100"/>
              <a:gd name="connsiteX1" fmla="*/ 4686300 w 7334250"/>
              <a:gd name="connsiteY1" fmla="*/ 57150 h 6896100"/>
              <a:gd name="connsiteX2" fmla="*/ 7334250 w 7334250"/>
              <a:gd name="connsiteY2" fmla="*/ 6896100 h 6896100"/>
              <a:gd name="connsiteX3" fmla="*/ 800100 w 7334250"/>
              <a:gd name="connsiteY3" fmla="*/ 6305550 h 6896100"/>
              <a:gd name="connsiteX4" fmla="*/ 0 w 7334250"/>
              <a:gd name="connsiteY4" fmla="*/ 0 h 6896100"/>
              <a:gd name="connsiteX0" fmla="*/ 38100 w 7372350"/>
              <a:gd name="connsiteY0" fmla="*/ 0 h 6915150"/>
              <a:gd name="connsiteX1" fmla="*/ 4724400 w 7372350"/>
              <a:gd name="connsiteY1" fmla="*/ 57150 h 6915150"/>
              <a:gd name="connsiteX2" fmla="*/ 7372350 w 7372350"/>
              <a:gd name="connsiteY2" fmla="*/ 6896100 h 6915150"/>
              <a:gd name="connsiteX3" fmla="*/ 0 w 7372350"/>
              <a:gd name="connsiteY3" fmla="*/ 6915150 h 6915150"/>
              <a:gd name="connsiteX4" fmla="*/ 38100 w 7372350"/>
              <a:gd name="connsiteY4" fmla="*/ 0 h 6915150"/>
              <a:gd name="connsiteX0" fmla="*/ 38100 w 7372350"/>
              <a:gd name="connsiteY0" fmla="*/ 19050 h 6934200"/>
              <a:gd name="connsiteX1" fmla="*/ 4743450 w 7372350"/>
              <a:gd name="connsiteY1" fmla="*/ 0 h 6934200"/>
              <a:gd name="connsiteX2" fmla="*/ 7372350 w 7372350"/>
              <a:gd name="connsiteY2" fmla="*/ 6915150 h 6934200"/>
              <a:gd name="connsiteX3" fmla="*/ 0 w 7372350"/>
              <a:gd name="connsiteY3" fmla="*/ 6934200 h 6934200"/>
              <a:gd name="connsiteX4" fmla="*/ 38100 w 7372350"/>
              <a:gd name="connsiteY4" fmla="*/ 19050 h 6934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372350" h="6934200">
                <a:moveTo>
                  <a:pt x="38100" y="19050"/>
                </a:moveTo>
                <a:lnTo>
                  <a:pt x="4743450" y="0"/>
                </a:lnTo>
                <a:lnTo>
                  <a:pt x="7372350" y="6915150"/>
                </a:lnTo>
                <a:lnTo>
                  <a:pt x="0" y="6934200"/>
                </a:lnTo>
                <a:lnTo>
                  <a:pt x="38100" y="19050"/>
                </a:lnTo>
                <a:close/>
              </a:path>
            </a:pathLst>
          </a:custGeom>
          <a:blipFill dpi="0" rotWithShape="1">
            <a:blip r:embed="rId3">
              <a:alphaModFix amt="76000"/>
            </a:blip>
            <a:srcRect/>
            <a:stretch>
              <a:fillRect t="-10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5" name="Parallelogram 34">
            <a:extLst>
              <a:ext uri="{FF2B5EF4-FFF2-40B4-BE49-F238E27FC236}">
                <a16:creationId xmlns:a16="http://schemas.microsoft.com/office/drawing/2014/main" id="{F07AC106-4C88-A6D7-90B1-96971027FAFA}"/>
              </a:ext>
            </a:extLst>
          </p:cNvPr>
          <p:cNvSpPr/>
          <p:nvPr/>
        </p:nvSpPr>
        <p:spPr>
          <a:xfrm rot="4043456">
            <a:off x="161000" y="5333739"/>
            <a:ext cx="3291840" cy="182880"/>
          </a:xfrm>
          <a:prstGeom prst="parallelogram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9" name="Right Triangle 28">
            <a:extLst>
              <a:ext uri="{FF2B5EF4-FFF2-40B4-BE49-F238E27FC236}">
                <a16:creationId xmlns:a16="http://schemas.microsoft.com/office/drawing/2014/main" id="{BB8EAA74-C5DA-C10D-66E7-603034FB0A86}"/>
              </a:ext>
            </a:extLst>
          </p:cNvPr>
          <p:cNvSpPr/>
          <p:nvPr/>
        </p:nvSpPr>
        <p:spPr>
          <a:xfrm>
            <a:off x="-57150" y="1756704"/>
            <a:ext cx="2084784" cy="5143500"/>
          </a:xfrm>
          <a:prstGeom prst="rtTriangle">
            <a:avLst/>
          </a:prstGeom>
          <a:solidFill>
            <a:srgbClr val="2D39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CEB7062-7D39-085B-F8DB-E0220041EEF9}"/>
              </a:ext>
            </a:extLst>
          </p:cNvPr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273208" y="1823797"/>
            <a:ext cx="3682687" cy="2263999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2A359E55-2519-27D3-34AF-6AD1C1B8195D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EEEDF3"/>
              </a:clrFrom>
              <a:clrTo>
                <a:srgbClr val="EEEDF3">
                  <a:alpha val="0"/>
                </a:srgbClr>
              </a:clrTo>
            </a:clrChange>
          </a:blip>
          <a:srcRect l="14770" t="29520" r="14297" b="37452"/>
          <a:stretch/>
        </p:blipFill>
        <p:spPr>
          <a:xfrm>
            <a:off x="6843460" y="4087796"/>
            <a:ext cx="4542181" cy="1337383"/>
          </a:xfrm>
          <a:prstGeom prst="rect">
            <a:avLst/>
          </a:prstGeom>
        </p:spPr>
      </p:pic>
      <p:pic>
        <p:nvPicPr>
          <p:cNvPr id="5" name="Graphic 22">
            <a:extLst>
              <a:ext uri="{FF2B5EF4-FFF2-40B4-BE49-F238E27FC236}">
                <a16:creationId xmlns:a16="http://schemas.microsoft.com/office/drawing/2014/main" id="{65BE57F2-A144-B1FA-BC02-E3C3A93653C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64625" y="248508"/>
            <a:ext cx="2470340" cy="1166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34531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9D0A813-852E-427D-AC34-C1F0054B73D8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B9EB14D2-E346-45AF-85E7-47BD70DC3AAA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04AD71DD-ADB0-9694-FD1A-34ACE3FE1D5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>
          <a:xfrm>
            <a:off x="1127760" y="1171575"/>
            <a:ext cx="9936480" cy="4610100"/>
          </a:xfr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951095" y="1165319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-1508238" y="621707"/>
            <a:ext cx="10625587" cy="457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B4F228A3-EED8-B72A-55D3-01A30D9488F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59146"/>
            <a:ext cx="2383737" cy="1125123"/>
          </a:xfrm>
          <a:prstGeom prst="rect">
            <a:avLst/>
          </a:prstGeom>
        </p:spPr>
      </p:pic>
      <p:sp>
        <p:nvSpPr>
          <p:cNvPr id="34" name="Rectangle 33">
            <a:extLst>
              <a:ext uri="{FF2B5EF4-FFF2-40B4-BE49-F238E27FC236}">
                <a16:creationId xmlns:a16="http://schemas.microsoft.com/office/drawing/2014/main" id="{FFBC9732-D32E-DCF9-3982-D4B68F971747}"/>
              </a:ext>
            </a:extLst>
          </p:cNvPr>
          <p:cNvSpPr/>
          <p:nvPr/>
        </p:nvSpPr>
        <p:spPr>
          <a:xfrm>
            <a:off x="933036" y="4884389"/>
            <a:ext cx="4942047" cy="11006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PMG 605</a:t>
            </a:r>
          </a:p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Project Resources and Time Management</a:t>
            </a:r>
          </a:p>
          <a:p>
            <a:pPr>
              <a:lnSpc>
                <a:spcPct val="120000"/>
              </a:lnSpc>
            </a:pPr>
            <a:endParaRPr lang="en-US" sz="1600">
              <a:solidFill>
                <a:schemeClr val="bg1">
                  <a:lumMod val="9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C7D257D7-D9C6-8F63-F8F8-E2BE53F2E2DB}"/>
              </a:ext>
            </a:extLst>
          </p:cNvPr>
          <p:cNvSpPr txBox="1"/>
          <p:nvPr/>
        </p:nvSpPr>
        <p:spPr>
          <a:xfrm>
            <a:off x="6103565" y="1024849"/>
            <a:ext cx="582398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A" sz="3200" b="1" dirty="0">
                <a:solidFill>
                  <a:srgbClr val="00B0F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الفصل الدراسي الثاني لعام 2024</a:t>
            </a:r>
          </a:p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Second </a:t>
            </a:r>
            <a:r>
              <a:rPr lang="en-US" sz="3200" b="1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Trimaster</a:t>
            </a:r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2024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5071247" y="1139330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183B5688-FE98-684A-8FDB-4023CCDDD82C}"/>
              </a:ext>
            </a:extLst>
          </p:cNvPr>
          <p:cNvSpPr txBox="1"/>
          <p:nvPr/>
        </p:nvSpPr>
        <p:spPr>
          <a:xfrm>
            <a:off x="5056021" y="1354195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4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0D19C38-D110-EE5A-C35B-B7A999B6858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2" name="Picture 4" descr="8,529 Welcome Back Illustrations &amp; Clip Art - iStock">
            <a:extLst>
              <a:ext uri="{FF2B5EF4-FFF2-40B4-BE49-F238E27FC236}">
                <a16:creationId xmlns:a16="http://schemas.microsoft.com/office/drawing/2014/main" id="{7633D83F-557E-1DF9-47B5-7432FCF9D04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31" t="6358" r="2834"/>
          <a:stretch/>
        </p:blipFill>
        <p:spPr bwMode="auto">
          <a:xfrm>
            <a:off x="4972050" y="1192870"/>
            <a:ext cx="1063285" cy="91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FAD877D8-739D-391C-7E58-3FE2E868F53F}"/>
              </a:ext>
            </a:extLst>
          </p:cNvPr>
          <p:cNvSpPr txBox="1"/>
          <p:nvPr/>
        </p:nvSpPr>
        <p:spPr>
          <a:xfrm flipH="1">
            <a:off x="6316919" y="5336040"/>
            <a:ext cx="4463645" cy="4456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80000"/>
              </a:lnSpc>
            </a:pPr>
            <a:r>
              <a:rPr lang="ar-SA" sz="280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القبول بالتغيير أول خطوات التطور</a:t>
            </a:r>
          </a:p>
        </p:txBody>
      </p:sp>
    </p:spTree>
    <p:extLst>
      <p:ext uri="{BB962C8B-B14F-4D97-AF65-F5344CB8AC3E}">
        <p14:creationId xmlns:p14="http://schemas.microsoft.com/office/powerpoint/2010/main" val="22573880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689259" y="1412953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About Your Instructor 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6FE380F3-A68B-26EA-9084-2C15BB9E43F9}"/>
              </a:ext>
            </a:extLst>
          </p:cNvPr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1E819771-40E4-115E-1677-879EF07CAA9A}"/>
              </a:ext>
            </a:extLst>
          </p:cNvPr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2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3598250" y="650282"/>
            <a:ext cx="5519099" cy="5780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BBA58F7-397B-7DE5-A7C3-7859BEFC12F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D2A61C26-2216-E13E-2DAA-FEF4A7305383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A714F8DE-5AB8-034F-C8A3-1A98B3B6FBD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61390" y="1375091"/>
            <a:ext cx="1066800" cy="91440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B65AD52B-BBA2-9453-A1C8-541755BE9473}"/>
              </a:ext>
            </a:extLst>
          </p:cNvPr>
          <p:cNvSpPr txBox="1"/>
          <p:nvPr/>
        </p:nvSpPr>
        <p:spPr>
          <a:xfrm>
            <a:off x="4449672" y="2170801"/>
            <a:ext cx="6098146" cy="7998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algn="ctr" rtl="1">
              <a:lnSpc>
                <a:spcPct val="110000"/>
              </a:lnSpc>
              <a:buNone/>
            </a:pPr>
            <a:r>
              <a:rPr lang="ar-SA" sz="4400">
                <a:solidFill>
                  <a:srgbClr val="2EAEE4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د. م. عبدالله جميل حلواني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75251C47-25A5-52B5-E876-512DD6DD0525}"/>
              </a:ext>
            </a:extLst>
          </p:cNvPr>
          <p:cNvSpPr txBox="1">
            <a:spLocks/>
          </p:cNvSpPr>
          <p:nvPr/>
        </p:nvSpPr>
        <p:spPr>
          <a:xfrm>
            <a:off x="7658836" y="3375057"/>
            <a:ext cx="4372558" cy="275698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rtl="1"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ar-SA" sz="2400">
                <a:solidFill>
                  <a:schemeClr val="bg1">
                    <a:lumMod val="9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دكتوراة الهندسة الصناعية</a:t>
            </a:r>
            <a:endParaRPr lang="en-US" sz="240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ctr" rtl="1"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ar-SA" sz="2400">
                <a:solidFill>
                  <a:schemeClr val="bg1">
                    <a:lumMod val="9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ماجستير الهندسة الصناعية</a:t>
            </a:r>
          </a:p>
          <a:p>
            <a:pPr marL="0" indent="0" algn="ctr" rtl="1"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ar-SA" sz="2400">
                <a:solidFill>
                  <a:schemeClr val="bg1">
                    <a:lumMod val="9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بكالوريوس الهندسة الصناعية</a:t>
            </a:r>
          </a:p>
          <a:p>
            <a:pPr marL="0" indent="0" algn="ctr" rtl="1"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en-US" sz="2400" b="1">
                <a:solidFill>
                  <a:schemeClr val="bg1">
                    <a:lumMod val="95000"/>
                  </a:schemeClr>
                </a:solidFill>
                <a:latin typeface="Corbel" panose="020B0503020204020204" pitchFamily="34" charset="0"/>
                <a:cs typeface="Calibri" panose="020F0502020204030204" pitchFamily="34" charset="0"/>
              </a:rPr>
              <a:t>Lean Six Sigma Black Belt</a:t>
            </a:r>
            <a:endParaRPr lang="ar-SA" sz="2400" b="1">
              <a:solidFill>
                <a:schemeClr val="bg1">
                  <a:lumMod val="95000"/>
                </a:schemeClr>
              </a:solidFill>
              <a:latin typeface="Corbel" panose="020B0503020204020204" pitchFamily="34" charset="0"/>
              <a:cs typeface="Calibri" panose="020F0502020204030204" pitchFamily="34" charset="0"/>
            </a:endParaRPr>
          </a:p>
          <a:p>
            <a:pPr marL="0" indent="0" algn="ctr" rtl="1"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ar-SA" sz="2400">
                <a:solidFill>
                  <a:schemeClr val="bg1">
                    <a:lumMod val="9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دبلوم عالي هندسة المشاريع</a:t>
            </a:r>
          </a:p>
        </p:txBody>
      </p:sp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2F1B53C4-0E22-5BCD-C75F-D248CFC01F76}"/>
              </a:ext>
            </a:extLst>
          </p:cNvPr>
          <p:cNvSpPr txBox="1">
            <a:spLocks/>
          </p:cNvSpPr>
          <p:nvPr/>
        </p:nvSpPr>
        <p:spPr>
          <a:xfrm>
            <a:off x="3278587" y="3355543"/>
            <a:ext cx="4372558" cy="275698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rtl="1"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ar-SA" sz="2400">
                <a:solidFill>
                  <a:schemeClr val="bg1">
                    <a:lumMod val="9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دبلوم عالي تأكيد الجودة</a:t>
            </a:r>
          </a:p>
          <a:p>
            <a:pPr marL="0" indent="0" algn="ctr" rtl="1"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ar-SA" sz="2400">
                <a:solidFill>
                  <a:schemeClr val="bg1">
                    <a:lumMod val="9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عضو جمعية </a:t>
            </a:r>
            <a:r>
              <a:rPr lang="en-US" sz="2400" b="1">
                <a:solidFill>
                  <a:schemeClr val="bg1">
                    <a:lumMod val="95000"/>
                  </a:schemeClr>
                </a:solidFill>
                <a:latin typeface="Corbel" panose="020B0503020204020204" pitchFamily="34" charset="0"/>
                <a:cs typeface="Calibri" panose="020F0502020204030204" pitchFamily="34" charset="0"/>
              </a:rPr>
              <a:t>Golden key</a:t>
            </a:r>
          </a:p>
          <a:p>
            <a:pPr marL="0" indent="0" algn="ctr" rtl="1"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ar-SA" sz="2400">
                <a:solidFill>
                  <a:schemeClr val="bg1">
                    <a:lumMod val="9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عضو جمعية المهندسين السعوديين</a:t>
            </a:r>
          </a:p>
          <a:p>
            <a:pPr marL="0" indent="0" algn="ctr" rtl="1"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ar-SA" sz="2400">
                <a:solidFill>
                  <a:schemeClr val="bg1">
                    <a:lumMod val="9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مهندس محترف</a:t>
            </a:r>
          </a:p>
          <a:p>
            <a:pPr marL="0" indent="0" algn="ctr" rtl="1"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en-US" sz="240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ajhalawany@midocean.edu.km</a:t>
            </a:r>
            <a:r>
              <a:rPr lang="en-US" sz="240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2DA5EABD-598D-F6DE-891D-DC26D76B506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07211" y="3023287"/>
            <a:ext cx="1972532" cy="255020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28F7DD2-987C-766E-F483-25379FC7BBE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8819" y="1043580"/>
            <a:ext cx="1231433" cy="949632"/>
          </a:xfrm>
          <a:prstGeom prst="rect">
            <a:avLst/>
          </a:prstGeom>
        </p:spPr>
      </p:pic>
      <p:pic>
        <p:nvPicPr>
          <p:cNvPr id="9" name="Picture 8" descr="A blue and white rectangular background with white text&#10;&#10;Description automatically generated">
            <a:extLst>
              <a:ext uri="{FF2B5EF4-FFF2-40B4-BE49-F238E27FC236}">
                <a16:creationId xmlns:a16="http://schemas.microsoft.com/office/drawing/2014/main" id="{128A4C92-DF89-2F11-3BB6-BEA93DEF033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0"/>
            <a:ext cx="6858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9261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28660" y="942976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799340" y="816703"/>
            <a:ext cx="3509515" cy="1656492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BE9B3CE-40B3-59C1-D824-7D0F99FD6E9C}"/>
              </a:ext>
            </a:extLst>
          </p:cNvPr>
          <p:cNvSpPr txBox="1"/>
          <p:nvPr/>
        </p:nvSpPr>
        <p:spPr>
          <a:xfrm>
            <a:off x="6057469" y="2177903"/>
            <a:ext cx="5259957" cy="36132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>
              <a:lnSpc>
                <a:spcPct val="200000"/>
              </a:lnSpc>
              <a:spcBef>
                <a:spcPts val="0"/>
              </a:spcBef>
              <a:buClr>
                <a:srgbClr val="212950"/>
              </a:buClr>
              <a:buSzPts val="2600"/>
              <a:buFont typeface="Catamaran"/>
              <a:buNone/>
            </a:pPr>
            <a:r>
              <a:rPr lang="ar-SA" sz="4000" b="1">
                <a:solidFill>
                  <a:srgbClr val="F27A1C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مدة الفصل الدراسي ستكون</a:t>
            </a:r>
          </a:p>
          <a:p>
            <a:pPr algn="ctr" rtl="1">
              <a:lnSpc>
                <a:spcPct val="200000"/>
              </a:lnSpc>
              <a:spcBef>
                <a:spcPts val="0"/>
              </a:spcBef>
              <a:buClr>
                <a:srgbClr val="212950"/>
              </a:buClr>
              <a:buSzPts val="2600"/>
              <a:buFont typeface="Catamaran"/>
              <a:buNone/>
            </a:pPr>
            <a:r>
              <a:rPr lang="ar-SA" sz="4000" b="1">
                <a:solidFill>
                  <a:srgbClr val="F27A1C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ar-SA" sz="4000" b="1">
                <a:solidFill>
                  <a:srgbClr val="24A9E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١٣أسبوع</a:t>
            </a:r>
            <a:endParaRPr lang="en-US" sz="4000" b="1">
              <a:solidFill>
                <a:srgbClr val="24A9E1"/>
              </a:solidFill>
              <a:latin typeface="Calibri" panose="020F0502020204030204" pitchFamily="34" charset="0"/>
              <a:ea typeface="Tahoma" panose="020B0604030504040204" pitchFamily="34" charset="0"/>
              <a:cs typeface="Calibri" panose="020F0502020204030204" pitchFamily="34" charset="0"/>
            </a:endParaRPr>
          </a:p>
          <a:p>
            <a:pPr algn="ctr" rtl="1">
              <a:lnSpc>
                <a:spcPct val="200000"/>
              </a:lnSpc>
              <a:spcBef>
                <a:spcPts val="0"/>
              </a:spcBef>
              <a:buClr>
                <a:srgbClr val="212950"/>
              </a:buClr>
              <a:buSzPts val="2600"/>
              <a:buFont typeface="Catamaran"/>
              <a:buNone/>
            </a:pPr>
            <a:r>
              <a:rPr lang="ar-SA" sz="4000" b="1">
                <a:solidFill>
                  <a:srgbClr val="F27A1C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  ( تشمل الاختبارات النهائية)</a:t>
            </a: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12" name="Ink 11">
                <a:extLst>
                  <a:ext uri="{FF2B5EF4-FFF2-40B4-BE49-F238E27FC236}">
                    <a16:creationId xmlns:a16="http://schemas.microsoft.com/office/drawing/2014/main" id="{1EAD1A4A-3DC1-43A7-156F-80B43F4F3439}"/>
                  </a:ext>
                </a:extLst>
              </p14:cNvPr>
              <p14:cNvContentPartPr/>
              <p14:nvPr/>
            </p14:nvContentPartPr>
            <p14:xfrm>
              <a:off x="10261440" y="3511440"/>
              <a:ext cx="360" cy="360"/>
            </p14:xfrm>
          </p:contentPart>
        </mc:Choice>
        <mc:Fallback xmlns="">
          <p:pic>
            <p:nvPicPr>
              <p:cNvPr id="12" name="Ink 11">
                <a:extLst>
                  <a:ext uri="{FF2B5EF4-FFF2-40B4-BE49-F238E27FC236}">
                    <a16:creationId xmlns:a16="http://schemas.microsoft.com/office/drawing/2014/main" id="{1EAD1A4A-3DC1-43A7-156F-80B43F4F3439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10252080" y="3502080"/>
                <a:ext cx="19080" cy="19080"/>
              </a:xfrm>
              <a:prstGeom prst="rect">
                <a:avLst/>
              </a:prstGeom>
            </p:spPr>
          </p:pic>
        </mc:Fallback>
      </mc:AlternateContent>
      <p:pic>
        <p:nvPicPr>
          <p:cNvPr id="4" name="Picture 3" descr="A table with numbers and a yellow and blue background&#10;&#10;Description automatically generated">
            <a:extLst>
              <a:ext uri="{FF2B5EF4-FFF2-40B4-BE49-F238E27FC236}">
                <a16:creationId xmlns:a16="http://schemas.microsoft.com/office/drawing/2014/main" id="{FBDE2D3D-9CEE-A940-FA6E-629212069DB9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85" t="2927" r="6222" b="7222"/>
          <a:stretch/>
        </p:blipFill>
        <p:spPr>
          <a:xfrm>
            <a:off x="284024" y="305520"/>
            <a:ext cx="5924766" cy="61619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770522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-388235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545191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-609600" y="603769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 descr="A blue and white text on a black background&#10;&#10;Description automatically generated">
            <a:extLst>
              <a:ext uri="{FF2B5EF4-FFF2-40B4-BE49-F238E27FC236}">
                <a16:creationId xmlns:a16="http://schemas.microsoft.com/office/drawing/2014/main" id="{FDE7B212-4701-905F-5C0E-AAED8E2B60C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3000"/>
          <a:stretch/>
        </p:blipFill>
        <p:spPr>
          <a:xfrm>
            <a:off x="2162175" y="1609405"/>
            <a:ext cx="7296813" cy="41591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439664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-388235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545191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-609600" y="603769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BBF5FA4-7DFE-3345-A46D-793A66099EA6}"/>
              </a:ext>
            </a:extLst>
          </p:cNvPr>
          <p:cNvSpPr txBox="1"/>
          <p:nvPr/>
        </p:nvSpPr>
        <p:spPr>
          <a:xfrm>
            <a:off x="195437" y="35810"/>
            <a:ext cx="51480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A" sz="3200" b="1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سياسة الغياب والاعتذار</a:t>
            </a:r>
            <a:endParaRPr lang="en-US" sz="3200" b="1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 descr="A blue and white text on a black background&#10;&#10;Description automatically generated">
            <a:extLst>
              <a:ext uri="{FF2B5EF4-FFF2-40B4-BE49-F238E27FC236}">
                <a16:creationId xmlns:a16="http://schemas.microsoft.com/office/drawing/2014/main" id="{AE9A4BA5-4A48-6C8A-C5EC-17AE46DFAE1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6944"/>
          <a:stretch/>
        </p:blipFill>
        <p:spPr>
          <a:xfrm>
            <a:off x="1316229" y="1829033"/>
            <a:ext cx="8639838" cy="37199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28077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-388235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545191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-609600" y="603769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BBF5FA4-7DFE-3345-A46D-793A66099EA6}"/>
              </a:ext>
            </a:extLst>
          </p:cNvPr>
          <p:cNvSpPr txBox="1"/>
          <p:nvPr/>
        </p:nvSpPr>
        <p:spPr>
          <a:xfrm>
            <a:off x="195437" y="35810"/>
            <a:ext cx="51480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A" sz="3200" b="1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الدعم</a:t>
            </a:r>
          </a:p>
        </p:txBody>
      </p:sp>
      <p:sp>
        <p:nvSpPr>
          <p:cNvPr id="6" name="Google Shape;1103;p33">
            <a:extLst>
              <a:ext uri="{FF2B5EF4-FFF2-40B4-BE49-F238E27FC236}">
                <a16:creationId xmlns:a16="http://schemas.microsoft.com/office/drawing/2014/main" id="{07093AFA-F97D-0835-5AB5-A13B6D2C11E4}"/>
              </a:ext>
            </a:extLst>
          </p:cNvPr>
          <p:cNvSpPr txBox="1">
            <a:spLocks/>
          </p:cNvSpPr>
          <p:nvPr/>
        </p:nvSpPr>
        <p:spPr>
          <a:xfrm>
            <a:off x="1346445" y="1776200"/>
            <a:ext cx="9014983" cy="3705225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rtl="1">
              <a:lnSpc>
                <a:spcPct val="150000"/>
              </a:lnSpc>
            </a:pPr>
            <a:r>
              <a:rPr lang="ar-SA" sz="4000" b="1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في حالة وجود أي مشكلة تقنيه أو علمية، الرجاء التواصل مع الدعم عن طريق فتح مذكرة على منصة </a:t>
            </a:r>
            <a:r>
              <a:rPr lang="en-US" sz="4000" b="1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(SIS)</a:t>
            </a:r>
            <a:r>
              <a:rPr lang="ar-SA" sz="4000" b="1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endParaRPr lang="en-US" sz="4000" b="1">
              <a:solidFill>
                <a:schemeClr val="tx1">
                  <a:lumMod val="60000"/>
                  <a:lumOff val="40000"/>
                </a:schemeClr>
              </a:solidFill>
              <a:latin typeface="Calibri" panose="020F0502020204030204" pitchFamily="34" charset="0"/>
              <a:ea typeface="Tahoma" panose="020B0604030504040204" pitchFamily="34" charset="0"/>
              <a:cs typeface="Calibri" panose="020F0502020204030204" pitchFamily="34" charset="0"/>
            </a:endParaRPr>
          </a:p>
          <a:p>
            <a:pPr algn="ctr" rtl="1">
              <a:lnSpc>
                <a:spcPct val="150000"/>
              </a:lnSpc>
            </a:pPr>
            <a:r>
              <a:rPr lang="en-US" sz="4000" b="1">
                <a:solidFill>
                  <a:schemeClr val="accent2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https://sis.midocean.ae/login</a:t>
            </a:r>
            <a:endParaRPr lang="ar-SA" sz="4000" b="1">
              <a:solidFill>
                <a:schemeClr val="accent2"/>
              </a:solidFill>
              <a:latin typeface="Calibri" panose="020F0502020204030204" pitchFamily="34" charset="0"/>
              <a:ea typeface="Tahoma" panose="020B060403050404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156104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D8874CC3-C908-C74E-416C-60682547F8C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/>
        </p:blipFill>
        <p:spPr>
          <a:xfrm>
            <a:off x="6096000" y="1397680"/>
            <a:ext cx="4962146" cy="2495550"/>
          </a:xfr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9BFC32B8-BDEE-2CBC-DFF5-CD482608568C}"/>
              </a:ext>
            </a:extLst>
          </p:cNvPr>
          <p:cNvSpPr/>
          <p:nvPr/>
        </p:nvSpPr>
        <p:spPr>
          <a:xfrm>
            <a:off x="5641526" y="350502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286030D9-F3A9-5CAC-74B0-1F810F0D8C45}"/>
              </a:ext>
            </a:extLst>
          </p:cNvPr>
          <p:cNvSpPr txBox="1"/>
          <p:nvPr/>
        </p:nvSpPr>
        <p:spPr>
          <a:xfrm>
            <a:off x="5692422" y="349956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6E902E1-2A80-699E-4D0C-B8C82D90F38B}"/>
              </a:ext>
            </a:extLst>
          </p:cNvPr>
          <p:cNvSpPr txBox="1"/>
          <p:nvPr/>
        </p:nvSpPr>
        <p:spPr>
          <a:xfrm>
            <a:off x="5853239" y="376989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2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5E018C8-E6D9-8F68-BAC6-E298E84AEBAC}"/>
              </a:ext>
            </a:extLst>
          </p:cNvPr>
          <p:cNvSpPr/>
          <p:nvPr/>
        </p:nvSpPr>
        <p:spPr>
          <a:xfrm flipV="1">
            <a:off x="-609600" y="556144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463AFD8-665B-42E5-D694-594CE30B4B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2E0B38C-D385-1421-48A4-45B060659A0E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581F9202-A040-681B-E572-46380691D1EA}"/>
              </a:ext>
            </a:extLst>
          </p:cNvPr>
          <p:cNvSpPr/>
          <p:nvPr/>
        </p:nvSpPr>
        <p:spPr>
          <a:xfrm>
            <a:off x="1211636" y="1481992"/>
            <a:ext cx="4742262" cy="38940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1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3200" b="1" i="0" u="none" strike="noStrike" kern="1200" cap="none" spc="0" normalizeH="0" baseline="0" noProof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جميع الأوقات المعلنة للمحاضرات وحلقات النقاش هي</a:t>
            </a:r>
          </a:p>
          <a:p>
            <a:pPr marL="0" marR="0" lvl="0" indent="0" algn="ctr" defTabSz="914400" rtl="1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3200" b="1" i="0" u="none" strike="noStrike" kern="1200" cap="none" spc="0" normalizeH="0" baseline="0" noProof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 بتوقيت مكة المكرمة </a:t>
            </a:r>
          </a:p>
          <a:p>
            <a:pPr marL="0" marR="0" lvl="0" indent="0" algn="ctr" defTabSz="914400" rtl="1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3200" b="1" i="0" u="none" strike="noStrike" kern="1200" cap="none" spc="0" normalizeH="0" baseline="0" noProof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لجميع البرامج</a:t>
            </a:r>
            <a:endParaRPr lang="en-US" sz="1400">
              <a:solidFill>
                <a:schemeClr val="accent1">
                  <a:lumMod val="50000"/>
                </a:schemeClr>
              </a:solidFill>
              <a:cs typeface="Segoe UI Light" panose="020B0502040204020203" pitchFamily="34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C91FC845-948D-7343-C6CC-55DC64D564C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67180" y="3557250"/>
            <a:ext cx="1147261" cy="899638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AAED0F31-C72C-02F8-9A1D-7D12808BBE4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992943" y="4007069"/>
            <a:ext cx="4729435" cy="16809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0784841"/>
      </p:ext>
    </p:extLst>
  </p:cSld>
  <p:clrMapOvr>
    <a:masterClrMapping/>
  </p:clrMapOvr>
  <p:transition spd="slow">
    <p:comb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-388235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545191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-609600" y="603769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BBF5FA4-7DFE-3345-A46D-793A66099EA6}"/>
              </a:ext>
            </a:extLst>
          </p:cNvPr>
          <p:cNvSpPr txBox="1"/>
          <p:nvPr/>
        </p:nvSpPr>
        <p:spPr>
          <a:xfrm>
            <a:off x="195437" y="35810"/>
            <a:ext cx="51480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A" sz="3200" b="1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المحاضرات</a:t>
            </a:r>
          </a:p>
        </p:txBody>
      </p:sp>
      <p:sp>
        <p:nvSpPr>
          <p:cNvPr id="7" name="Google Shape;1103;p33">
            <a:extLst>
              <a:ext uri="{FF2B5EF4-FFF2-40B4-BE49-F238E27FC236}">
                <a16:creationId xmlns:a16="http://schemas.microsoft.com/office/drawing/2014/main" id="{94ED8C40-D708-DE39-4DF9-5472ADF0CCC5}"/>
              </a:ext>
            </a:extLst>
          </p:cNvPr>
          <p:cNvSpPr txBox="1">
            <a:spLocks/>
          </p:cNvSpPr>
          <p:nvPr/>
        </p:nvSpPr>
        <p:spPr>
          <a:xfrm>
            <a:off x="1346445" y="1608297"/>
            <a:ext cx="9014983" cy="4161402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rtl="1">
              <a:lnSpc>
                <a:spcPct val="200000"/>
              </a:lnSpc>
            </a:pPr>
            <a:r>
              <a:rPr lang="ar-SA" sz="3600" b="1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ستتاح المحاضرة الأسبوعية على المنصة التعليمية </a:t>
            </a:r>
            <a:r>
              <a:rPr lang="en-US" sz="3600" b="1">
                <a:solidFill>
                  <a:srgbClr val="F27A1C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Moodle</a:t>
            </a:r>
            <a:r>
              <a:rPr lang="ar-SA" sz="3600" b="1">
                <a:solidFill>
                  <a:schemeClr val="accent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ar-SA" sz="3600" b="1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</a:p>
          <a:p>
            <a:pPr algn="ctr" rtl="1">
              <a:lnSpc>
                <a:spcPct val="200000"/>
              </a:lnSpc>
            </a:pPr>
            <a:r>
              <a:rPr lang="ar-SA" sz="3600" b="1">
                <a:solidFill>
                  <a:srgbClr val="FF0000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كل يوم سبت في تمام الساعة </a:t>
            </a:r>
            <a:r>
              <a:rPr lang="ar-SA" sz="3600" b="1" u="sng">
                <a:solidFill>
                  <a:srgbClr val="FF0000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12 ظهراً</a:t>
            </a:r>
            <a:r>
              <a:rPr lang="ar-SA" sz="3600" b="1">
                <a:solidFill>
                  <a:srgbClr val="FF0000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 </a:t>
            </a:r>
          </a:p>
          <a:p>
            <a:pPr algn="ctr" rtl="1">
              <a:lnSpc>
                <a:spcPct val="200000"/>
              </a:lnSpc>
            </a:pPr>
            <a:r>
              <a:rPr lang="ar-SA" sz="3600" b="1">
                <a:solidFill>
                  <a:schemeClr val="accent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بتوقيت مكة المكرمة</a:t>
            </a:r>
          </a:p>
        </p:txBody>
      </p:sp>
    </p:spTree>
    <p:extLst>
      <p:ext uri="{BB962C8B-B14F-4D97-AF65-F5344CB8AC3E}">
        <p14:creationId xmlns:p14="http://schemas.microsoft.com/office/powerpoint/2010/main" val="316800850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D8874CC3-C908-C74E-416C-60682547F8C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/>
        </p:blipFill>
        <p:spPr>
          <a:xfrm>
            <a:off x="6096000" y="1397680"/>
            <a:ext cx="4962146" cy="2495550"/>
          </a:xfr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9BFC32B8-BDEE-2CBC-DFF5-CD482608568C}"/>
              </a:ext>
            </a:extLst>
          </p:cNvPr>
          <p:cNvSpPr/>
          <p:nvPr/>
        </p:nvSpPr>
        <p:spPr>
          <a:xfrm>
            <a:off x="5641526" y="350502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286030D9-F3A9-5CAC-74B0-1F810F0D8C45}"/>
              </a:ext>
            </a:extLst>
          </p:cNvPr>
          <p:cNvSpPr txBox="1"/>
          <p:nvPr/>
        </p:nvSpPr>
        <p:spPr>
          <a:xfrm>
            <a:off x="5692422" y="349956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6E902E1-2A80-699E-4D0C-B8C82D90F38B}"/>
              </a:ext>
            </a:extLst>
          </p:cNvPr>
          <p:cNvSpPr txBox="1"/>
          <p:nvPr/>
        </p:nvSpPr>
        <p:spPr>
          <a:xfrm>
            <a:off x="5853239" y="376989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2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5E018C8-E6D9-8F68-BAC6-E298E84AEBAC}"/>
              </a:ext>
            </a:extLst>
          </p:cNvPr>
          <p:cNvSpPr/>
          <p:nvPr/>
        </p:nvSpPr>
        <p:spPr>
          <a:xfrm flipV="1">
            <a:off x="-609600" y="556144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463AFD8-665B-42E5-D694-594CE30B4B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2E0B38C-D385-1421-48A4-45B060659A0E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C91FC845-948D-7343-C6CC-55DC64D564C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67180" y="3557250"/>
            <a:ext cx="1147261" cy="899638"/>
          </a:xfrm>
          <a:prstGeom prst="rect">
            <a:avLst/>
          </a:prstGeom>
        </p:spPr>
      </p:pic>
      <p:pic>
        <p:nvPicPr>
          <p:cNvPr id="6" name="Picture 2" descr="Moodle: Online Learning with the World's Most Popular LMS">
            <a:extLst>
              <a:ext uri="{FF2B5EF4-FFF2-40B4-BE49-F238E27FC236}">
                <a16:creationId xmlns:a16="http://schemas.microsoft.com/office/drawing/2014/main" id="{8F52553C-704F-C066-9611-D780172B34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2464" y="4604504"/>
            <a:ext cx="4527900" cy="11425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D6081637-BD20-23B7-501B-5DBDAAC49039}"/>
              </a:ext>
            </a:extLst>
          </p:cNvPr>
          <p:cNvSpPr/>
          <p:nvPr/>
        </p:nvSpPr>
        <p:spPr>
          <a:xfrm>
            <a:off x="1082257" y="2488949"/>
            <a:ext cx="4661762" cy="22320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1">
              <a:lnSpc>
                <a:spcPct val="150000"/>
              </a:lnSpc>
            </a:pPr>
            <a:r>
              <a:rPr lang="ar-SA" sz="3200" b="1">
                <a:solidFill>
                  <a:schemeClr val="accent6">
                    <a:lumMod val="75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رابط المنصة التعليمية </a:t>
            </a:r>
            <a:r>
              <a:rPr lang="ar-SA" sz="3200" b="1">
                <a:solidFill>
                  <a:schemeClr val="accent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(</a:t>
            </a:r>
            <a:r>
              <a:rPr lang="en-US" sz="3200" b="1">
                <a:solidFill>
                  <a:srgbClr val="F27A1C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Moodle</a:t>
            </a:r>
            <a:r>
              <a:rPr lang="ar-SA" sz="3200" b="1">
                <a:solidFill>
                  <a:schemeClr val="accent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) </a:t>
            </a:r>
          </a:p>
          <a:p>
            <a:pPr algn="ctr" rtl="1">
              <a:lnSpc>
                <a:spcPct val="150000"/>
              </a:lnSpc>
            </a:pPr>
            <a:r>
              <a:rPr lang="en-US" sz="3200" b="1">
                <a:solidFill>
                  <a:srgbClr val="0070C0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https://lms.midocean.ae/</a:t>
            </a:r>
            <a:endParaRPr lang="ar-SA" sz="3200" b="1">
              <a:solidFill>
                <a:schemeClr val="tx1">
                  <a:lumMod val="60000"/>
                  <a:lumOff val="40000"/>
                </a:schemeClr>
              </a:solidFill>
              <a:latin typeface="Calibri" panose="020F0502020204030204" pitchFamily="34" charset="0"/>
              <a:ea typeface="Tahoma" panose="020B060403050404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16381930"/>
      </p:ext>
    </p:extLst>
  </p:cSld>
  <p:clrMapOvr>
    <a:masterClrMapping/>
  </p:clrMapOvr>
  <p:transition spd="slow">
    <p:comb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-388235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545191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-609600" y="603769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BBF5FA4-7DFE-3345-A46D-793A66099EA6}"/>
              </a:ext>
            </a:extLst>
          </p:cNvPr>
          <p:cNvSpPr txBox="1"/>
          <p:nvPr/>
        </p:nvSpPr>
        <p:spPr>
          <a:xfrm>
            <a:off x="195437" y="35810"/>
            <a:ext cx="51480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A" sz="3200" b="1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حلقات النقاش</a:t>
            </a:r>
            <a:endParaRPr lang="en-US" sz="3200" b="1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6" name="Google Shape;1103;p33">
            <a:extLst>
              <a:ext uri="{FF2B5EF4-FFF2-40B4-BE49-F238E27FC236}">
                <a16:creationId xmlns:a16="http://schemas.microsoft.com/office/drawing/2014/main" id="{E8115076-7B8F-1349-3AF2-8AFE451C95CF}"/>
              </a:ext>
            </a:extLst>
          </p:cNvPr>
          <p:cNvSpPr txBox="1">
            <a:spLocks/>
          </p:cNvSpPr>
          <p:nvPr/>
        </p:nvSpPr>
        <p:spPr>
          <a:xfrm>
            <a:off x="1128656" y="1671405"/>
            <a:ext cx="9014983" cy="4161402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457200" marR="0" lvl="0" indent="-457200" algn="r" defTabSz="914400" rtl="1" eaLnBrk="1" fontAlgn="auto" latinLnBrk="0" hangingPunct="1">
              <a:lnSpc>
                <a:spcPct val="2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ar-SA" sz="2800" b="1" i="0" u="none" strike="noStrike" kern="1200" cap="none" spc="0" normalizeH="0" baseline="0" noProof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حلقات النقاش </a:t>
            </a:r>
            <a:r>
              <a:rPr kumimoji="0" lang="ar-SA" sz="2800" b="1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60000"/>
                    <a:lumOff val="40000"/>
                  </a:prstClr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هي لقاء اسبوعي مع أستاذ المادة والغرض منها مناقشة ما تم طرحه في المحاضرة المسجلة لكل اسبوع.</a:t>
            </a:r>
            <a:endParaRPr kumimoji="0" lang="ar-SA" sz="2800" b="1" i="0" u="none" strike="noStrike" kern="1200" cap="none" spc="0" normalizeH="0" baseline="0" noProof="0">
              <a:ln>
                <a:noFill/>
              </a:ln>
              <a:solidFill>
                <a:srgbClr val="24A9E1"/>
              </a:solidFill>
              <a:effectLst/>
              <a:uLnTx/>
              <a:uFillTx/>
              <a:latin typeface="Calibri" panose="020F0502020204030204" pitchFamily="34" charset="0"/>
              <a:ea typeface="Tahoma" panose="020B0604030504040204" pitchFamily="34" charset="0"/>
              <a:cs typeface="Calibri" panose="020F0502020204030204" pitchFamily="34" charset="0"/>
            </a:endParaRPr>
          </a:p>
          <a:p>
            <a:pPr marL="457200" marR="0" lvl="0" indent="-457200" algn="r" defTabSz="914400" rtl="1" eaLnBrk="1" fontAlgn="auto" latinLnBrk="0" hangingPunct="1">
              <a:lnSpc>
                <a:spcPct val="2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ar-SA" sz="2800" b="1">
                <a:solidFill>
                  <a:prstClr val="black">
                    <a:lumMod val="60000"/>
                    <a:lumOff val="40000"/>
                  </a:prst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رابط حلقة النقاش سيتوفر على المنصة التعليمية </a:t>
            </a:r>
            <a:r>
              <a:rPr lang="ar-SA" sz="2800" b="1" u="sng">
                <a:solidFill>
                  <a:srgbClr val="FF0000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وهو ثابت لجميع حلقات النقاش الخاصة بالمادة.</a:t>
            </a:r>
            <a:endParaRPr kumimoji="0" lang="ar-SA" sz="4000" b="1" i="0" u="sng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 pitchFamily="34" charset="0"/>
              <a:ea typeface="Tahoma" panose="020B060403050404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7246272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D8874CC3-C908-C74E-416C-60682547F8C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/>
        </p:blipFill>
        <p:spPr>
          <a:xfrm>
            <a:off x="6096000" y="1397680"/>
            <a:ext cx="4962146" cy="2495550"/>
          </a:xfr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9BFC32B8-BDEE-2CBC-DFF5-CD482608568C}"/>
              </a:ext>
            </a:extLst>
          </p:cNvPr>
          <p:cNvSpPr/>
          <p:nvPr/>
        </p:nvSpPr>
        <p:spPr>
          <a:xfrm>
            <a:off x="5641526" y="350502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286030D9-F3A9-5CAC-74B0-1F810F0D8C45}"/>
              </a:ext>
            </a:extLst>
          </p:cNvPr>
          <p:cNvSpPr txBox="1"/>
          <p:nvPr/>
        </p:nvSpPr>
        <p:spPr>
          <a:xfrm>
            <a:off x="5692422" y="349956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6E902E1-2A80-699E-4D0C-B8C82D90F38B}"/>
              </a:ext>
            </a:extLst>
          </p:cNvPr>
          <p:cNvSpPr txBox="1"/>
          <p:nvPr/>
        </p:nvSpPr>
        <p:spPr>
          <a:xfrm>
            <a:off x="5853239" y="376989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2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5E018C8-E6D9-8F68-BAC6-E298E84AEBAC}"/>
              </a:ext>
            </a:extLst>
          </p:cNvPr>
          <p:cNvSpPr/>
          <p:nvPr/>
        </p:nvSpPr>
        <p:spPr>
          <a:xfrm flipV="1">
            <a:off x="-609600" y="556144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463AFD8-665B-42E5-D694-594CE30B4B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2E0B38C-D385-1421-48A4-45B060659A0E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C91FC845-948D-7343-C6CC-55DC64D564C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67180" y="3557250"/>
            <a:ext cx="1147261" cy="899638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648CDF80-903C-C444-DC23-1B62115CA78D}"/>
              </a:ext>
            </a:extLst>
          </p:cNvPr>
          <p:cNvSpPr txBox="1"/>
          <p:nvPr/>
        </p:nvSpPr>
        <p:spPr>
          <a:xfrm>
            <a:off x="6357861" y="4645126"/>
            <a:ext cx="4700285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ar-SA" sz="5400" b="1">
                <a:solidFill>
                  <a:srgbClr val="FFFFFF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حلقات النقاش</a:t>
            </a:r>
            <a:endParaRPr lang="en-US" sz="5400" b="1">
              <a:solidFill>
                <a:srgbClr val="FFFFFF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4C022777-2789-7257-6A4B-C6462F6657C8}"/>
              </a:ext>
            </a:extLst>
          </p:cNvPr>
          <p:cNvSpPr/>
          <p:nvPr/>
        </p:nvSpPr>
        <p:spPr>
          <a:xfrm>
            <a:off x="1228926" y="1290086"/>
            <a:ext cx="4513221" cy="44208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marR="0" lvl="0" indent="-457200" algn="just" defTabSz="914400" rtl="1" eaLnBrk="1" fontAlgn="auto" latinLnBrk="0" hangingPunct="1">
              <a:lnSpc>
                <a:spcPct val="2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ar-SA" sz="2400" b="1" i="0" u="none" strike="noStrike" kern="1200" cap="none" spc="0" normalizeH="0" baseline="0" noProof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حضور حلقات النقاش</a:t>
            </a:r>
            <a:r>
              <a:rPr kumimoji="0" lang="ar-SA" sz="2400" b="1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kumimoji="0" lang="ar-SA" sz="2400" b="1" i="0" u="none" strike="noStrike" kern="1200" cap="none" spc="0" normalizeH="0" baseline="0" noProof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اختياري</a:t>
            </a:r>
            <a:r>
              <a:rPr lang="ar-SA" sz="2400" b="1">
                <a:solidFill>
                  <a:schemeClr val="bg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.</a:t>
            </a:r>
          </a:p>
          <a:p>
            <a:pPr marL="457200" marR="0" lvl="0" indent="-457200" algn="just" defTabSz="914400" rtl="1" eaLnBrk="1" fontAlgn="auto" latinLnBrk="0" hangingPunct="1">
              <a:lnSpc>
                <a:spcPct val="2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ar-SA" sz="2400" b="1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60000"/>
                    <a:lumOff val="40000"/>
                  </a:prstClr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kumimoji="0" lang="ar-SA" sz="2400" b="1" i="0" u="sng" strike="noStrike" kern="1200" cap="none" spc="0" normalizeH="0" baseline="0" noProof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ينصح</a:t>
            </a:r>
            <a:r>
              <a:rPr kumimoji="0" lang="en-US" sz="2400" b="1" i="0" u="sng" strike="noStrike" kern="1200" cap="none" spc="0" normalizeH="0" baseline="0" noProof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kumimoji="0" lang="ar-SA" sz="2400" b="1" i="0" u="sng" strike="noStrike" kern="1200" cap="none" spc="0" normalizeH="0" baseline="0" noProof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بشدة </a:t>
            </a:r>
            <a:r>
              <a:rPr kumimoji="0" lang="ar-SA" sz="2400" b="1" i="0" u="none" strike="noStrike" kern="1200" cap="none" spc="0" normalizeH="0" baseline="0" noProof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الحرص على الحضور لتعزيز المكتسبات العلمية من محتوى المحاضرة.</a:t>
            </a:r>
          </a:p>
          <a:p>
            <a:pPr marL="457200" marR="0" lvl="0" indent="-457200" algn="just" defTabSz="914400" rtl="1" eaLnBrk="1" fontAlgn="auto" latinLnBrk="0" hangingPunct="1">
              <a:lnSpc>
                <a:spcPct val="2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ar-SA" sz="2400" b="1">
                <a:solidFill>
                  <a:srgbClr val="002060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يفضل مشاهدة المحاضرة المسجلة وتلخيصها قبل حضور حلقة النقاش</a:t>
            </a:r>
            <a:r>
              <a:rPr lang="ar-SA" sz="2400" b="1">
                <a:solidFill>
                  <a:schemeClr val="bg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.</a:t>
            </a:r>
            <a:endParaRPr kumimoji="0" lang="en-US" sz="2400" b="1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alibri" panose="020F0502020204030204" pitchFamily="34" charset="0"/>
              <a:ea typeface="Tahoma" panose="020B060403050404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7266597"/>
      </p:ext>
    </p:extLst>
  </p:cSld>
  <p:clrMapOvr>
    <a:masterClrMapping/>
  </p:clrMapOvr>
  <p:transition spd="slow">
    <p:comb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-388235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545191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-609600" y="603769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BBF5FA4-7DFE-3345-A46D-793A66099EA6}"/>
              </a:ext>
            </a:extLst>
          </p:cNvPr>
          <p:cNvSpPr txBox="1"/>
          <p:nvPr/>
        </p:nvSpPr>
        <p:spPr>
          <a:xfrm>
            <a:off x="195437" y="35810"/>
            <a:ext cx="51480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A" sz="3200" b="1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موعد حلقات النقاش</a:t>
            </a:r>
            <a:endParaRPr lang="en-US" sz="3200" b="1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7" name="Google Shape;1103;p33">
            <a:extLst>
              <a:ext uri="{FF2B5EF4-FFF2-40B4-BE49-F238E27FC236}">
                <a16:creationId xmlns:a16="http://schemas.microsoft.com/office/drawing/2014/main" id="{94ED8C40-D708-DE39-4DF9-5472ADF0CCC5}"/>
              </a:ext>
            </a:extLst>
          </p:cNvPr>
          <p:cNvSpPr txBox="1">
            <a:spLocks/>
          </p:cNvSpPr>
          <p:nvPr/>
        </p:nvSpPr>
        <p:spPr>
          <a:xfrm>
            <a:off x="1128656" y="1513047"/>
            <a:ext cx="9014983" cy="4161402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rtl="1">
              <a:lnSpc>
                <a:spcPct val="200000"/>
              </a:lnSpc>
            </a:pPr>
            <a:r>
              <a:rPr lang="ar-SA" sz="36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اسبوعياً </a:t>
            </a:r>
          </a:p>
          <a:p>
            <a:pPr algn="ctr" rtl="1">
              <a:lnSpc>
                <a:spcPct val="200000"/>
              </a:lnSpc>
            </a:pPr>
            <a:r>
              <a:rPr lang="ar-SA" sz="36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يوم الثلاثاء </a:t>
            </a:r>
          </a:p>
          <a:p>
            <a:pPr algn="ctr" rtl="1">
              <a:lnSpc>
                <a:spcPct val="200000"/>
              </a:lnSpc>
            </a:pPr>
            <a:r>
              <a:rPr lang="ar-SA" sz="3600" b="1" dirty="0">
                <a:solidFill>
                  <a:srgbClr val="FF0000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من الساعة 9:00  إلى</a:t>
            </a:r>
            <a:r>
              <a:rPr lang="en-US" sz="3600" b="1" dirty="0">
                <a:solidFill>
                  <a:srgbClr val="FF0000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ar-SA" sz="3600" b="1" dirty="0">
                <a:solidFill>
                  <a:srgbClr val="FF0000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10:00 مساءً </a:t>
            </a:r>
          </a:p>
          <a:p>
            <a:pPr algn="ctr" rtl="1">
              <a:lnSpc>
                <a:spcPct val="200000"/>
              </a:lnSpc>
            </a:pPr>
            <a:r>
              <a:rPr lang="ar-SA" sz="3600" b="1" dirty="0">
                <a:solidFill>
                  <a:schemeClr val="accent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بتوقيت مكة المكرمة</a:t>
            </a:r>
          </a:p>
        </p:txBody>
      </p:sp>
    </p:spTree>
    <p:extLst>
      <p:ext uri="{BB962C8B-B14F-4D97-AF65-F5344CB8AC3E}">
        <p14:creationId xmlns:p14="http://schemas.microsoft.com/office/powerpoint/2010/main" val="359260385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D8874CC3-C908-C74E-416C-60682547F8C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/>
        </p:blipFill>
        <p:spPr>
          <a:xfrm>
            <a:off x="6096000" y="1397680"/>
            <a:ext cx="4962146" cy="2495550"/>
          </a:xfr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9BFC32B8-BDEE-2CBC-DFF5-CD482608568C}"/>
              </a:ext>
            </a:extLst>
          </p:cNvPr>
          <p:cNvSpPr/>
          <p:nvPr/>
        </p:nvSpPr>
        <p:spPr>
          <a:xfrm>
            <a:off x="5641526" y="350502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286030D9-F3A9-5CAC-74B0-1F810F0D8C45}"/>
              </a:ext>
            </a:extLst>
          </p:cNvPr>
          <p:cNvSpPr txBox="1"/>
          <p:nvPr/>
        </p:nvSpPr>
        <p:spPr>
          <a:xfrm>
            <a:off x="5692422" y="349956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6E902E1-2A80-699E-4D0C-B8C82D90F38B}"/>
              </a:ext>
            </a:extLst>
          </p:cNvPr>
          <p:cNvSpPr txBox="1"/>
          <p:nvPr/>
        </p:nvSpPr>
        <p:spPr>
          <a:xfrm>
            <a:off x="5853239" y="376989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2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5E018C8-E6D9-8F68-BAC6-E298E84AEBAC}"/>
              </a:ext>
            </a:extLst>
          </p:cNvPr>
          <p:cNvSpPr/>
          <p:nvPr/>
        </p:nvSpPr>
        <p:spPr>
          <a:xfrm flipV="1">
            <a:off x="-609600" y="556144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463AFD8-665B-42E5-D694-594CE30B4B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2E0B38C-D385-1421-48A4-45B060659A0E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C91FC845-948D-7343-C6CC-55DC64D564C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67180" y="3557250"/>
            <a:ext cx="1147261" cy="899638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3BCD62A4-E615-AA2D-2A8A-F5EC3A039075}"/>
              </a:ext>
            </a:extLst>
          </p:cNvPr>
          <p:cNvSpPr/>
          <p:nvPr/>
        </p:nvSpPr>
        <p:spPr>
          <a:xfrm>
            <a:off x="1277022" y="1520459"/>
            <a:ext cx="4465125" cy="39398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4400">
                <a:solidFill>
                  <a:srgbClr val="002060"/>
                </a:solidFill>
                <a:latin typeface="Arial Rounded MT Bold" panose="020F0704030504030204" pitchFamily="34" charset="0"/>
                <a:cs typeface="Tajawal Medium" panose="00000600000000000000" pitchFamily="2" charset="-78"/>
              </a:rPr>
              <a:t>Short Exams</a:t>
            </a:r>
          </a:p>
          <a:p>
            <a:pPr marL="0" marR="0" lvl="0" indent="0" algn="ctr" defTabSz="91440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4400">
                <a:solidFill>
                  <a:srgbClr val="002060"/>
                </a:solidFill>
                <a:latin typeface="Arial Rounded MT Bold" panose="020F0704030504030204" pitchFamily="34" charset="0"/>
                <a:cs typeface="Tajawal Medium" panose="00000600000000000000" pitchFamily="2" charset="-78"/>
              </a:rPr>
              <a:t>and</a:t>
            </a:r>
          </a:p>
          <a:p>
            <a:pPr algn="ctr">
              <a:lnSpc>
                <a:spcPct val="200000"/>
              </a:lnSpc>
              <a:defRPr/>
            </a:pPr>
            <a:r>
              <a:rPr lang="en" sz="4400">
                <a:solidFill>
                  <a:srgbClr val="002060"/>
                </a:solidFill>
                <a:latin typeface="Arial Rounded MT Bold" panose="020F0704030504030204" pitchFamily="34" charset="0"/>
                <a:cs typeface="Tajawal Medium" panose="00000600000000000000" pitchFamily="2" charset="-78"/>
              </a:rPr>
              <a:t>Final Exams </a:t>
            </a:r>
            <a:endParaRPr lang="en-SA" sz="4400">
              <a:solidFill>
                <a:srgbClr val="002060"/>
              </a:solidFill>
              <a:latin typeface="Arial Rounded MT Bold" panose="020F0704030504030204" pitchFamily="34" charset="0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DD58EE70-732F-8ED2-6360-03D7CC2396C1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676" t="23877" r="1818" b="4890"/>
          <a:stretch/>
        </p:blipFill>
        <p:spPr>
          <a:xfrm>
            <a:off x="6783431" y="4554903"/>
            <a:ext cx="4533699" cy="11841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3235378"/>
      </p:ext>
    </p:extLst>
  </p:cSld>
  <p:clrMapOvr>
    <a:masterClrMapping/>
  </p:clrMapOvr>
  <p:transition spd="slow">
    <p:comb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-388235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752475" y="1293494"/>
            <a:ext cx="10896599" cy="47988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marR="0" lvl="0" indent="-45720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ar-SA" sz="2800" b="1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60000"/>
                    <a:lumOff val="40000"/>
                  </a:prstClr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تعد الإجابة على الاختبار القصير </a:t>
            </a:r>
            <a:r>
              <a:rPr kumimoji="0" lang="ar-SA" sz="2800" b="1" i="0" u="none" strike="noStrike" kern="1200" cap="none" spc="0" normalizeH="0" baseline="0" noProof="0">
                <a:ln>
                  <a:noFill/>
                </a:ln>
                <a:solidFill>
                  <a:srgbClr val="24A9E1"/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بمثابة الحضور للطالب.</a:t>
            </a:r>
            <a:endParaRPr kumimoji="0" lang="ar-SA" sz="28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60000"/>
                  <a:lumOff val="40000"/>
                </a:prstClr>
              </a:solidFill>
              <a:effectLst/>
              <a:uLnTx/>
              <a:uFillTx/>
              <a:latin typeface="Calibri" panose="020F0502020204030204" pitchFamily="34" charset="0"/>
              <a:ea typeface="Tahoma" panose="020B0604030504040204" pitchFamily="34" charset="0"/>
              <a:cs typeface="Calibri" panose="020F0502020204030204" pitchFamily="34" charset="0"/>
            </a:endParaRPr>
          </a:p>
          <a:p>
            <a:pPr marL="457200" marR="0" lvl="0" indent="-45720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ar-SA" sz="2800" b="1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60000"/>
                    <a:lumOff val="40000"/>
                  </a:prstClr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يتكون الاختبار القصير من </a:t>
            </a:r>
            <a:r>
              <a:rPr kumimoji="0" lang="ar-SA" sz="2800" b="1" i="0" u="none" strike="noStrike" kern="1200" cap="none" spc="0" normalizeH="0" baseline="0" noProof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٨ أسئلة (٨ درجات).</a:t>
            </a:r>
          </a:p>
          <a:p>
            <a:pPr marL="457200" marR="0" lvl="0" indent="-45720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ar-SA" sz="2800" b="1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60000"/>
                    <a:lumOff val="40000"/>
                  </a:prstClr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أمثلة على نوعية أسئلة الاختبار القصير :</a:t>
            </a:r>
          </a:p>
          <a:p>
            <a:pPr marL="914400" marR="0" lvl="1" indent="-45720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ar-SA" sz="2400" b="1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60000"/>
                    <a:lumOff val="40000"/>
                  </a:prstClr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أسئلة صوتية</a:t>
            </a:r>
          </a:p>
          <a:p>
            <a:pPr marL="914400" marR="0" lvl="1" indent="-45720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ar-SA" sz="2400" b="1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60000"/>
                    <a:lumOff val="40000"/>
                  </a:prstClr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أسئلة حسابية</a:t>
            </a:r>
          </a:p>
          <a:p>
            <a:pPr marL="914400" marR="0" lvl="1" indent="-45720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60000"/>
                    <a:lumOff val="40000"/>
                  </a:prstClr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MCQ</a:t>
            </a:r>
            <a:endParaRPr kumimoji="0" lang="ar-SA" sz="2400" i="0" u="none" strike="noStrike" kern="1200" cap="none" spc="0" normalizeH="0" baseline="0" noProof="0">
              <a:ln>
                <a:noFill/>
              </a:ln>
              <a:solidFill>
                <a:prstClr val="black">
                  <a:lumMod val="60000"/>
                  <a:lumOff val="40000"/>
                </a:prstClr>
              </a:solidFill>
              <a:effectLst/>
              <a:uLnTx/>
              <a:uFillTx/>
              <a:latin typeface="Calibri" panose="020F0502020204030204" pitchFamily="34" charset="0"/>
              <a:ea typeface="Tahoma" panose="020B0604030504040204" pitchFamily="34" charset="0"/>
              <a:cs typeface="Calibri" panose="020F0502020204030204" pitchFamily="34" charset="0"/>
            </a:endParaRPr>
          </a:p>
          <a:p>
            <a:pPr marL="914400" marR="0" lvl="1" indent="-45720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60000"/>
                    <a:lumOff val="40000"/>
                  </a:prstClr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Matching</a:t>
            </a:r>
            <a:endParaRPr kumimoji="0" lang="ar-SA" sz="2400" i="0" u="none" strike="noStrike" kern="1200" cap="none" spc="0" normalizeH="0" baseline="0" noProof="0">
              <a:ln>
                <a:noFill/>
              </a:ln>
              <a:solidFill>
                <a:prstClr val="black">
                  <a:lumMod val="60000"/>
                  <a:lumOff val="40000"/>
                </a:prstClr>
              </a:solidFill>
              <a:effectLst/>
              <a:uLnTx/>
              <a:uFillTx/>
              <a:latin typeface="Calibri" panose="020F0502020204030204" pitchFamily="34" charset="0"/>
              <a:ea typeface="Tahoma" panose="020B0604030504040204" pitchFamily="34" charset="0"/>
              <a:cs typeface="Calibri" panose="020F0502020204030204" pitchFamily="34" charset="0"/>
            </a:endParaRPr>
          </a:p>
          <a:p>
            <a:pPr marL="914400" marR="0" lvl="1" indent="-45720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60000"/>
                    <a:lumOff val="40000"/>
                  </a:prstClr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True &amp; False</a:t>
            </a:r>
            <a:endParaRPr kumimoji="0" lang="en-US" sz="240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-609600" y="603769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BBF5FA4-7DFE-3345-A46D-793A66099EA6}"/>
              </a:ext>
            </a:extLst>
          </p:cNvPr>
          <p:cNvSpPr txBox="1"/>
          <p:nvPr/>
        </p:nvSpPr>
        <p:spPr>
          <a:xfrm>
            <a:off x="195437" y="35810"/>
            <a:ext cx="51480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A" sz="3200" b="1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الاختبارات القصيرة</a:t>
            </a:r>
            <a:endParaRPr lang="en-US" sz="3200" b="1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98429667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-388235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914400" y="1283969"/>
            <a:ext cx="10496550" cy="47988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sz="2800" b="1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سيتاح الاختبار القصير على المنصة التعليمية </a:t>
            </a:r>
            <a:r>
              <a:rPr lang="en-US" sz="2800" b="1">
                <a:solidFill>
                  <a:srgbClr val="F27A1C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Moodle</a:t>
            </a:r>
            <a:r>
              <a:rPr lang="ar-SA" sz="2800" b="1">
                <a:solidFill>
                  <a:schemeClr val="accent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ar-SA" sz="2800" b="1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ar-SA" sz="2800" b="1">
                <a:solidFill>
                  <a:srgbClr val="FF0000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كل يوم سبت في تمام الساعة </a:t>
            </a:r>
            <a:r>
              <a:rPr lang="ar-SA" sz="2800" b="1" u="sng">
                <a:solidFill>
                  <a:srgbClr val="FF0000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10 مساءاً</a:t>
            </a:r>
            <a:r>
              <a:rPr lang="ar-SA" sz="2800" b="1">
                <a:solidFill>
                  <a:srgbClr val="FF0000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 </a:t>
            </a:r>
            <a:r>
              <a:rPr lang="ar-SA" sz="2800" b="1">
                <a:solidFill>
                  <a:schemeClr val="accent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بتوقيت مكة المكرمة.</a:t>
            </a:r>
          </a:p>
          <a:p>
            <a:pPr marL="457200" indent="-457200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sz="2800" b="1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ويترك لمدة أسبوع ، ثم يغلق في يوم </a:t>
            </a:r>
            <a:r>
              <a:rPr lang="ar-SA" sz="2800" b="1">
                <a:solidFill>
                  <a:srgbClr val="FF0000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السبت الذي يليه تمام الساعة 9 مساءً </a:t>
            </a:r>
            <a:r>
              <a:rPr lang="ar-SA" sz="2800" b="1">
                <a:solidFill>
                  <a:schemeClr val="accent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بتوقيت مكة المكرمة.</a:t>
            </a:r>
            <a:endParaRPr lang="ar-SA" sz="2800" b="1">
              <a:solidFill>
                <a:srgbClr val="FF0000"/>
              </a:solidFill>
              <a:latin typeface="Calibri" panose="020F0502020204030204" pitchFamily="34" charset="0"/>
              <a:ea typeface="Tahoma" panose="020B0604030504040204" pitchFamily="34" charset="0"/>
              <a:cs typeface="Calibri" panose="020F0502020204030204" pitchFamily="34" charset="0"/>
            </a:endParaRPr>
          </a:p>
          <a:p>
            <a:pPr marL="457200" indent="-457200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sz="2800" b="1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مدة الاختبار القصير (فترة السماحية) </a:t>
            </a:r>
            <a:r>
              <a:rPr lang="ar-SA" sz="2800" b="1">
                <a:solidFill>
                  <a:srgbClr val="24A9E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٢٤ دقيقة - عدد المحاولات 1 فقط.</a:t>
            </a:r>
          </a:p>
          <a:p>
            <a:pPr marL="457200" indent="-457200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sz="2800" b="1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لا يمكن التنقل بين الأسئلة (بمعنى إذا تم الانتقال للسؤال التالي لا يمكن العودة للسؤال السابق).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-609600" y="603769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BBF5FA4-7DFE-3345-A46D-793A66099EA6}"/>
              </a:ext>
            </a:extLst>
          </p:cNvPr>
          <p:cNvSpPr txBox="1"/>
          <p:nvPr/>
        </p:nvSpPr>
        <p:spPr>
          <a:xfrm>
            <a:off x="195437" y="35810"/>
            <a:ext cx="51480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A" sz="3200" b="1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الاختبارات القصيرة</a:t>
            </a:r>
            <a:endParaRPr lang="en-US" sz="3200" b="1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50876947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-388235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914400" y="1283969"/>
            <a:ext cx="10496550" cy="47988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ar-SA" sz="2800" b="1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يمكن عمل الاختبار القصير أي وقت من موعد اتاحته يوم السبت </a:t>
            </a:r>
            <a:r>
              <a:rPr lang="ar-SA" sz="2800" b="1">
                <a:solidFill>
                  <a:srgbClr val="FF0000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الساعة 10 مساءاً الى السبت التالي 8:36 مساءاً </a:t>
            </a:r>
            <a:r>
              <a:rPr lang="ar-SA" sz="2800" b="1">
                <a:solidFill>
                  <a:schemeClr val="accent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بتوقيت مكة المكرمة.</a:t>
            </a:r>
          </a:p>
          <a:p>
            <a:pPr marL="457200" indent="-457200"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ar-SA" sz="2800" b="1">
                <a:solidFill>
                  <a:srgbClr val="0A1F6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لماذا 8:36 مساءاً؟</a:t>
            </a:r>
            <a:r>
              <a:rPr lang="ar-SA" sz="2800" b="1">
                <a:solidFill>
                  <a:schemeClr val="accent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</a:p>
          <a:p>
            <a:pPr marL="457200" indent="-457200"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ar-SA" sz="2800" b="1">
                <a:solidFill>
                  <a:schemeClr val="accent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لكي يتم الاستفادة من كامل </a:t>
            </a:r>
            <a:r>
              <a:rPr lang="ar-SA" sz="2800" b="1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مدة الاختبار القصير (فترة السماحية) </a:t>
            </a:r>
            <a:r>
              <a:rPr lang="ar-SA" sz="2800" b="1">
                <a:solidFill>
                  <a:srgbClr val="24A9E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24 دقيقة.</a:t>
            </a:r>
          </a:p>
          <a:p>
            <a:pPr marL="457200" indent="-457200"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ar-SA" sz="2800" b="1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كلمة المرور ثابتة لكل الاختبارات وهي </a:t>
            </a:r>
            <a:r>
              <a:rPr lang="ar-SA" sz="2800" b="1">
                <a:solidFill>
                  <a:srgbClr val="24A9E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(</a:t>
            </a:r>
            <a:r>
              <a:rPr lang="en-US" sz="2800" b="1">
                <a:solidFill>
                  <a:srgbClr val="24A9E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(</a:t>
            </a:r>
            <a:r>
              <a:rPr lang="en-US" sz="2800" b="1">
                <a:solidFill>
                  <a:srgbClr val="C00000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agree</a:t>
            </a:r>
            <a:r>
              <a:rPr lang="ar-SA" sz="2800" b="1">
                <a:solidFill>
                  <a:srgbClr val="C00000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-609600" y="603769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BBF5FA4-7DFE-3345-A46D-793A66099EA6}"/>
              </a:ext>
            </a:extLst>
          </p:cNvPr>
          <p:cNvSpPr txBox="1"/>
          <p:nvPr/>
        </p:nvSpPr>
        <p:spPr>
          <a:xfrm>
            <a:off x="195437" y="35810"/>
            <a:ext cx="51480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A" sz="3200" b="1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الاختبارات القصيرة</a:t>
            </a:r>
            <a:endParaRPr lang="en-US" sz="3200" b="1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63548733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-388235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914400" y="1283969"/>
            <a:ext cx="10496550" cy="47988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ar-SA" sz="2800" b="1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سيتاح الاختبار النهائي على المنصة التعليمية </a:t>
            </a:r>
            <a:r>
              <a:rPr lang="en-US" sz="2800" b="1">
                <a:solidFill>
                  <a:srgbClr val="F27A1C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Moodle</a:t>
            </a:r>
            <a:r>
              <a:rPr lang="ar-SA" sz="2800" b="1">
                <a:solidFill>
                  <a:schemeClr val="accent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ar-SA" sz="2800" b="1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حسب مواعيد الاختبارات النهائية والتي سيتم الإعلان عنها نهاية الفصل الدراسي.</a:t>
            </a:r>
          </a:p>
          <a:p>
            <a:pPr marL="457200" indent="-457200"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800" b="1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ar-SA" sz="2800" b="1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الاختبار النهائي من </a:t>
            </a:r>
            <a:r>
              <a:rPr lang="ar-SA" sz="2800" b="1">
                <a:solidFill>
                  <a:srgbClr val="F27A1C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20 درجة.</a:t>
            </a:r>
            <a:endParaRPr lang="ar-SA" sz="2800" b="1">
              <a:solidFill>
                <a:schemeClr val="accent1"/>
              </a:solidFill>
              <a:latin typeface="Calibri" panose="020F0502020204030204" pitchFamily="34" charset="0"/>
              <a:ea typeface="Tahoma" panose="020B0604030504040204" pitchFamily="34" charset="0"/>
              <a:cs typeface="Calibri" panose="020F0502020204030204" pitchFamily="34" charset="0"/>
            </a:endParaRPr>
          </a:p>
          <a:p>
            <a:pPr marL="457200" indent="-457200"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ar-SA" sz="2800" b="1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نوعية أسئلة الاختبار النهائي هي مثل نوعية أسئلة الاختبارات القصيرة.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-609600" y="603769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BBF5FA4-7DFE-3345-A46D-793A66099EA6}"/>
              </a:ext>
            </a:extLst>
          </p:cNvPr>
          <p:cNvSpPr txBox="1"/>
          <p:nvPr/>
        </p:nvSpPr>
        <p:spPr>
          <a:xfrm>
            <a:off x="195437" y="35810"/>
            <a:ext cx="51480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A" sz="3200" b="1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الاختبار النهائي</a:t>
            </a:r>
            <a:endParaRPr lang="en-US" sz="3200" b="1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51671362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D8874CC3-C908-C74E-416C-60682547F8C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/>
        </p:blipFill>
        <p:spPr>
          <a:xfrm>
            <a:off x="6096000" y="1397680"/>
            <a:ext cx="4962146" cy="2495550"/>
          </a:xfr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9BFC32B8-BDEE-2CBC-DFF5-CD482608568C}"/>
              </a:ext>
            </a:extLst>
          </p:cNvPr>
          <p:cNvSpPr/>
          <p:nvPr/>
        </p:nvSpPr>
        <p:spPr>
          <a:xfrm>
            <a:off x="5641526" y="350502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286030D9-F3A9-5CAC-74B0-1F810F0D8C45}"/>
              </a:ext>
            </a:extLst>
          </p:cNvPr>
          <p:cNvSpPr txBox="1"/>
          <p:nvPr/>
        </p:nvSpPr>
        <p:spPr>
          <a:xfrm>
            <a:off x="5692422" y="349956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6E902E1-2A80-699E-4D0C-B8C82D90F38B}"/>
              </a:ext>
            </a:extLst>
          </p:cNvPr>
          <p:cNvSpPr txBox="1"/>
          <p:nvPr/>
        </p:nvSpPr>
        <p:spPr>
          <a:xfrm>
            <a:off x="5853239" y="376989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2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5E018C8-E6D9-8F68-BAC6-E298E84AEBAC}"/>
              </a:ext>
            </a:extLst>
          </p:cNvPr>
          <p:cNvSpPr/>
          <p:nvPr/>
        </p:nvSpPr>
        <p:spPr>
          <a:xfrm flipV="1">
            <a:off x="-609600" y="556144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463AFD8-665B-42E5-D694-594CE30B4B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2E0B38C-D385-1421-48A4-45B060659A0E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C91FC845-948D-7343-C6CC-55DC64D564C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67180" y="3557250"/>
            <a:ext cx="1147261" cy="899638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3BCD62A4-E615-AA2D-2A8A-F5EC3A039075}"/>
              </a:ext>
            </a:extLst>
          </p:cNvPr>
          <p:cNvSpPr/>
          <p:nvPr/>
        </p:nvSpPr>
        <p:spPr>
          <a:xfrm>
            <a:off x="1277022" y="1520459"/>
            <a:ext cx="4465125" cy="39398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4400">
                <a:solidFill>
                  <a:srgbClr val="002060"/>
                </a:solidFill>
                <a:latin typeface="Arial Rounded MT Bold" panose="020F0704030504030204" pitchFamily="34" charset="0"/>
                <a:cs typeface="Tajawal Medium" panose="00000600000000000000" pitchFamily="2" charset="-78"/>
              </a:rPr>
              <a:t>Language of Lectures and Exams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64DD1C3-3AD2-F383-BE74-EF345D9825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4122" t="8383" r="1904" b="15646"/>
          <a:stretch/>
        </p:blipFill>
        <p:spPr>
          <a:xfrm>
            <a:off x="6672339" y="4595046"/>
            <a:ext cx="4343400" cy="12054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8196501"/>
      </p:ext>
    </p:extLst>
  </p:cSld>
  <p:clrMapOvr>
    <a:masterClrMapping/>
  </p:clrMapOvr>
  <p:transition spd="slow">
    <p:comb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-388235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293494"/>
            <a:ext cx="9345750" cy="47988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 algn="r" rtl="1">
              <a:lnSpc>
                <a:spcPct val="250000"/>
              </a:lnSpc>
              <a:buFont typeface="Arial" panose="020B0604020202020204" pitchFamily="34" charset="0"/>
              <a:buChar char="•"/>
            </a:pPr>
            <a:r>
              <a:rPr lang="ar-SA" sz="2800" b="1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اللغة الأساسية في المحاضرات هي </a:t>
            </a:r>
            <a:r>
              <a:rPr lang="ar-SA" sz="2800" b="1">
                <a:solidFill>
                  <a:srgbClr val="24A9E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اللغة الإنجليزية .</a:t>
            </a:r>
            <a:endParaRPr lang="ar-SA" sz="2800" b="1">
              <a:solidFill>
                <a:schemeClr val="tx1">
                  <a:lumMod val="60000"/>
                  <a:lumOff val="40000"/>
                </a:schemeClr>
              </a:solidFill>
              <a:latin typeface="Calibri" panose="020F0502020204030204" pitchFamily="34" charset="0"/>
              <a:ea typeface="Tahoma" panose="020B0604030504040204" pitchFamily="34" charset="0"/>
              <a:cs typeface="Calibri" panose="020F0502020204030204" pitchFamily="34" charset="0"/>
            </a:endParaRPr>
          </a:p>
          <a:p>
            <a:pPr marL="457200" indent="-457200" algn="r" rtl="1">
              <a:lnSpc>
                <a:spcPct val="250000"/>
              </a:lnSpc>
              <a:buFont typeface="Arial" panose="020B0604020202020204" pitchFamily="34" charset="0"/>
              <a:buChar char="•"/>
            </a:pPr>
            <a:r>
              <a:rPr lang="ar-SA" sz="2800" b="1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الاختبارات باللغة الإنجليزية مع وجود </a:t>
            </a:r>
            <a:r>
              <a:rPr lang="ar-SA" sz="2800" b="1">
                <a:solidFill>
                  <a:schemeClr val="accent2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ترجمة للسؤال.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-609600" y="603769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BBF5FA4-7DFE-3345-A46D-793A66099EA6}"/>
              </a:ext>
            </a:extLst>
          </p:cNvPr>
          <p:cNvSpPr txBox="1"/>
          <p:nvPr/>
        </p:nvSpPr>
        <p:spPr>
          <a:xfrm>
            <a:off x="195437" y="35810"/>
            <a:ext cx="51480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A" sz="3200" b="1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لغة المحاضرات والاختبارات</a:t>
            </a:r>
            <a:endParaRPr lang="en-US" sz="3200" b="1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94683073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819150" y="1397680"/>
            <a:ext cx="5270295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D8874CC3-C908-C74E-416C-60682547F8C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/>
        </p:blipFill>
        <p:spPr>
          <a:xfrm>
            <a:off x="6096000" y="1397680"/>
            <a:ext cx="4962146" cy="2495550"/>
          </a:xfr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9BFC32B8-BDEE-2CBC-DFF5-CD482608568C}"/>
              </a:ext>
            </a:extLst>
          </p:cNvPr>
          <p:cNvSpPr/>
          <p:nvPr/>
        </p:nvSpPr>
        <p:spPr>
          <a:xfrm>
            <a:off x="5641526" y="350502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286030D9-F3A9-5CAC-74B0-1F810F0D8C45}"/>
              </a:ext>
            </a:extLst>
          </p:cNvPr>
          <p:cNvSpPr txBox="1"/>
          <p:nvPr/>
        </p:nvSpPr>
        <p:spPr>
          <a:xfrm>
            <a:off x="5692422" y="349956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6E902E1-2A80-699E-4D0C-B8C82D90F38B}"/>
              </a:ext>
            </a:extLst>
          </p:cNvPr>
          <p:cNvSpPr txBox="1"/>
          <p:nvPr/>
        </p:nvSpPr>
        <p:spPr>
          <a:xfrm>
            <a:off x="5853239" y="376989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2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5E018C8-E6D9-8F68-BAC6-E298E84AEBAC}"/>
              </a:ext>
            </a:extLst>
          </p:cNvPr>
          <p:cNvSpPr/>
          <p:nvPr/>
        </p:nvSpPr>
        <p:spPr>
          <a:xfrm flipV="1">
            <a:off x="-609600" y="556144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463AFD8-665B-42E5-D694-594CE30B4B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2E0B38C-D385-1421-48A4-45B060659A0E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C91FC845-948D-7343-C6CC-55DC64D564C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67180" y="3557250"/>
            <a:ext cx="1147261" cy="899638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3BCD62A4-E615-AA2D-2A8A-F5EC3A039075}"/>
              </a:ext>
            </a:extLst>
          </p:cNvPr>
          <p:cNvSpPr/>
          <p:nvPr/>
        </p:nvSpPr>
        <p:spPr>
          <a:xfrm>
            <a:off x="768261" y="1190388"/>
            <a:ext cx="5234709" cy="3240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600">
                <a:solidFill>
                  <a:srgbClr val="C00000"/>
                </a:solidFill>
                <a:latin typeface="Arial Rounded MT Bold" panose="020F0704030504030204" pitchFamily="34" charset="0"/>
                <a:cs typeface="Tajawal Medium" panose="00000600000000000000" pitchFamily="2" charset="-78"/>
              </a:rPr>
              <a:t>PMG 605</a:t>
            </a:r>
          </a:p>
          <a:p>
            <a:pPr marL="0" marR="0" lvl="0" indent="0" algn="ctr" defTabSz="91440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600">
                <a:solidFill>
                  <a:srgbClr val="002060"/>
                </a:solidFill>
                <a:latin typeface="Arial Rounded MT Bold" panose="020F0704030504030204" pitchFamily="34" charset="0"/>
                <a:cs typeface="Tajawal Medium" panose="00000600000000000000" pitchFamily="2" charset="-78"/>
              </a:rPr>
              <a:t>Project Resources and Time Management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1D185C7-3FBC-DC49-027B-F74A7A61E6D7}"/>
              </a:ext>
            </a:extLst>
          </p:cNvPr>
          <p:cNvSpPr txBox="1"/>
          <p:nvPr/>
        </p:nvSpPr>
        <p:spPr>
          <a:xfrm>
            <a:off x="6262789" y="4592215"/>
            <a:ext cx="4700285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4800" b="1">
                <a:solidFill>
                  <a:srgbClr val="FFFFFF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Course Overview</a:t>
            </a:r>
          </a:p>
        </p:txBody>
      </p:sp>
    </p:spTree>
    <p:extLst>
      <p:ext uri="{BB962C8B-B14F-4D97-AF65-F5344CB8AC3E}">
        <p14:creationId xmlns:p14="http://schemas.microsoft.com/office/powerpoint/2010/main" val="1471763847"/>
      </p:ext>
    </p:extLst>
  </p:cSld>
  <p:clrMapOvr>
    <a:masterClrMapping/>
  </p:clrMapOvr>
  <p:transition spd="slow">
    <p:comb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-388235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914400" y="1283969"/>
            <a:ext cx="10496550" cy="47988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endParaRPr lang="ar-SA" sz="2800" b="1">
              <a:solidFill>
                <a:schemeClr val="tx1">
                  <a:lumMod val="60000"/>
                  <a:lumOff val="40000"/>
                </a:schemeClr>
              </a:solidFill>
              <a:latin typeface="Calibri" panose="020F0502020204030204" pitchFamily="34" charset="0"/>
              <a:ea typeface="Tahoma" panose="020B0604030504040204" pitchFamily="34" charset="0"/>
              <a:cs typeface="Calibri" panose="020F050202020403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-609600" y="603769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BBF5FA4-7DFE-3345-A46D-793A66099EA6}"/>
              </a:ext>
            </a:extLst>
          </p:cNvPr>
          <p:cNvSpPr txBox="1"/>
          <p:nvPr/>
        </p:nvSpPr>
        <p:spPr>
          <a:xfrm>
            <a:off x="195437" y="35810"/>
            <a:ext cx="70721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Overview of Project Management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CB80156-EE9C-7BC6-4993-1BD83E09420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45760" y="1502756"/>
            <a:ext cx="8900480" cy="44153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928625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-388235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914400" y="1283969"/>
            <a:ext cx="10496550" cy="47988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marR="0" lvl="0" indent="-285750" algn="just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This course deals with acquiring and assigning resourcing to projects, and the management of those resources. 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It addresses estimating and quantifying the required resources.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It covers Resource Management, Acceleration and Schedule Compression, Time‐Cost Trade‐off Analysis, The Schedule, The Budget, Estimating Project Times and Costs, Developing a Project Plan, Scheduling Resources and Costs, Reducing Project Duration, Outsourcing, Progress and Performance Measurement and Evaluation.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-609600" y="603769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BBF5FA4-7DFE-3345-A46D-793A66099EA6}"/>
              </a:ext>
            </a:extLst>
          </p:cNvPr>
          <p:cNvSpPr txBox="1"/>
          <p:nvPr/>
        </p:nvSpPr>
        <p:spPr>
          <a:xfrm>
            <a:off x="195437" y="35810"/>
            <a:ext cx="51480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About the Course </a:t>
            </a:r>
          </a:p>
        </p:txBody>
      </p:sp>
    </p:spTree>
    <p:extLst>
      <p:ext uri="{BB962C8B-B14F-4D97-AF65-F5344CB8AC3E}">
        <p14:creationId xmlns:p14="http://schemas.microsoft.com/office/powerpoint/2010/main" val="394259859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-388235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914400" y="1283969"/>
            <a:ext cx="10496550" cy="47988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endParaRPr lang="ar-SA" sz="2800" b="1">
              <a:solidFill>
                <a:schemeClr val="tx1">
                  <a:lumMod val="60000"/>
                  <a:lumOff val="40000"/>
                </a:schemeClr>
              </a:solidFill>
              <a:latin typeface="Calibri" panose="020F0502020204030204" pitchFamily="34" charset="0"/>
              <a:ea typeface="Tahoma" panose="020B0604030504040204" pitchFamily="34" charset="0"/>
              <a:cs typeface="Calibri" panose="020F050202020403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-609600" y="603769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BBF5FA4-7DFE-3345-A46D-793A66099EA6}"/>
              </a:ext>
            </a:extLst>
          </p:cNvPr>
          <p:cNvSpPr txBox="1"/>
          <p:nvPr/>
        </p:nvSpPr>
        <p:spPr>
          <a:xfrm>
            <a:off x="195437" y="35810"/>
            <a:ext cx="51480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Course Learning Outcomes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1F985CA-F876-BA82-6EE2-F93C7CA393B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43571" y="1704695"/>
            <a:ext cx="8504857" cy="40907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561717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-388235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914400" y="1283969"/>
            <a:ext cx="10496550" cy="47988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endParaRPr lang="ar-SA" sz="2800" b="1">
              <a:solidFill>
                <a:schemeClr val="tx1">
                  <a:lumMod val="60000"/>
                  <a:lumOff val="40000"/>
                </a:schemeClr>
              </a:solidFill>
              <a:latin typeface="Calibri" panose="020F0502020204030204" pitchFamily="34" charset="0"/>
              <a:ea typeface="Tahoma" panose="020B0604030504040204" pitchFamily="34" charset="0"/>
              <a:cs typeface="Calibri" panose="020F050202020403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-609600" y="603769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BBF5FA4-7DFE-3345-A46D-793A66099EA6}"/>
              </a:ext>
            </a:extLst>
          </p:cNvPr>
          <p:cNvSpPr txBox="1"/>
          <p:nvPr/>
        </p:nvSpPr>
        <p:spPr>
          <a:xfrm>
            <a:off x="195437" y="35810"/>
            <a:ext cx="51480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Topics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59CDDCF-1D0B-ED92-F5F2-48867CBF028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962" b="6509"/>
          <a:stretch/>
        </p:blipFill>
        <p:spPr>
          <a:xfrm>
            <a:off x="2722724" y="1267846"/>
            <a:ext cx="6746552" cy="48149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03886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-388235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914400" y="1283969"/>
            <a:ext cx="10496550" cy="47988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100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- </a:t>
            </a:r>
            <a:r>
              <a:rPr kumimoji="0" lang="en-US" sz="2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Project management: The managerial process </a:t>
            </a:r>
          </a:p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100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	By Larson, E. W., &amp; Gray, C. F.</a:t>
            </a:r>
            <a:endParaRPr kumimoji="0" lang="ar-SA" sz="2200" b="0" i="0" u="none" strike="noStrike" kern="1200" cap="none" spc="0" normalizeH="0" baseline="0" noProof="0">
              <a:ln>
                <a:noFill/>
              </a:ln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Arial" panose="020B0604020202020204" pitchFamily="34" charset="0"/>
            </a:endParaRPr>
          </a:p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100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sz="2200" b="0" i="0" u="none" strike="noStrike" kern="1200" cap="none" spc="0" normalizeH="0" baseline="0" noProof="0">
              <a:ln>
                <a:noFill/>
              </a:ln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- Project Control: Integrating Cost and Schedule in Construction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	By: </a:t>
            </a:r>
            <a:r>
              <a:rPr kumimoji="0" lang="it-IT" sz="2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Wayne J. Del Pico, CPE</a:t>
            </a:r>
            <a:endParaRPr kumimoji="0" lang="en-US" sz="2200" b="0" i="0" u="none" strike="noStrike" kern="1200" cap="none" spc="0" normalizeH="0" baseline="0" noProof="0">
              <a:ln>
                <a:noFill/>
              </a:ln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100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sz="2800" b="0" i="0" u="none" strike="noStrike" kern="1200" cap="none" spc="0" normalizeH="0" baseline="0" noProof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-609600" y="603769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BBF5FA4-7DFE-3345-A46D-793A66099EA6}"/>
              </a:ext>
            </a:extLst>
          </p:cNvPr>
          <p:cNvSpPr txBox="1"/>
          <p:nvPr/>
        </p:nvSpPr>
        <p:spPr>
          <a:xfrm>
            <a:off x="195437" y="35810"/>
            <a:ext cx="51480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References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CA71C96-5516-5DBC-1161-46F310EE56E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3093" y="1435687"/>
            <a:ext cx="1684957" cy="212321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8DA0BF9A-D328-2911-863D-18E568BDD39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06523" y="3863958"/>
            <a:ext cx="1721527" cy="21232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916563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4F11E07-4264-8495-2858-4C5FEEEE25D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34381" y="5945200"/>
            <a:ext cx="45245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BD73658-9ED2-5C09-E85C-0C090C5E47C3}"/>
              </a:ext>
            </a:extLst>
          </p:cNvPr>
          <p:cNvSpPr/>
          <p:nvPr/>
        </p:nvSpPr>
        <p:spPr>
          <a:xfrm>
            <a:off x="1340017" y="1410088"/>
            <a:ext cx="9661358" cy="4312207"/>
          </a:xfrm>
          <a:custGeom>
            <a:avLst/>
            <a:gdLst>
              <a:gd name="connsiteX0" fmla="*/ 0 w 10096121"/>
              <a:gd name="connsiteY0" fmla="*/ 0 h 4414561"/>
              <a:gd name="connsiteX1" fmla="*/ 10096121 w 10096121"/>
              <a:gd name="connsiteY1" fmla="*/ 0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76200 w 10096121"/>
              <a:gd name="connsiteY3" fmla="*/ 4366936 h 4414561"/>
              <a:gd name="connsiteX4" fmla="*/ 0 w 10096121"/>
              <a:gd name="connsiteY4" fmla="*/ 0 h 4414561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266700 w 10286621"/>
              <a:gd name="connsiteY3" fmla="*/ 4338361 h 4385986"/>
              <a:gd name="connsiteX4" fmla="*/ 0 w 10286621"/>
              <a:gd name="connsiteY4" fmla="*/ 0 h 4385986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333375 w 10286621"/>
              <a:gd name="connsiteY3" fmla="*/ 4138336 h 4385986"/>
              <a:gd name="connsiteX4" fmla="*/ 0 w 10286621"/>
              <a:gd name="connsiteY4" fmla="*/ 0 h 4385986"/>
              <a:gd name="connsiteX0" fmla="*/ 0 w 10324721"/>
              <a:gd name="connsiteY0" fmla="*/ 0 h 4385986"/>
              <a:gd name="connsiteX1" fmla="*/ 10153271 w 10324721"/>
              <a:gd name="connsiteY1" fmla="*/ 152400 h 4385986"/>
              <a:gd name="connsiteX2" fmla="*/ 10324721 w 10324721"/>
              <a:gd name="connsiteY2" fmla="*/ 4385986 h 4385986"/>
              <a:gd name="connsiteX3" fmla="*/ 371475 w 10324721"/>
              <a:gd name="connsiteY3" fmla="*/ 4138336 h 4385986"/>
              <a:gd name="connsiteX4" fmla="*/ 0 w 10324721"/>
              <a:gd name="connsiteY4" fmla="*/ 0 h 4385986"/>
              <a:gd name="connsiteX0" fmla="*/ 0 w 10296146"/>
              <a:gd name="connsiteY0" fmla="*/ 0 h 4138336"/>
              <a:gd name="connsiteX1" fmla="*/ 10153271 w 10296146"/>
              <a:gd name="connsiteY1" fmla="*/ 152400 h 4138336"/>
              <a:gd name="connsiteX2" fmla="*/ 10296146 w 10296146"/>
              <a:gd name="connsiteY2" fmla="*/ 4138336 h 4138336"/>
              <a:gd name="connsiteX3" fmla="*/ 371475 w 10296146"/>
              <a:gd name="connsiteY3" fmla="*/ 4138336 h 4138336"/>
              <a:gd name="connsiteX4" fmla="*/ 0 w 10296146"/>
              <a:gd name="connsiteY4" fmla="*/ 0 h 4138336"/>
              <a:gd name="connsiteX0" fmla="*/ 0 w 10296146"/>
              <a:gd name="connsiteY0" fmla="*/ 0 h 4405036"/>
              <a:gd name="connsiteX1" fmla="*/ 10153271 w 10296146"/>
              <a:gd name="connsiteY1" fmla="*/ 152400 h 4405036"/>
              <a:gd name="connsiteX2" fmla="*/ 10296146 w 10296146"/>
              <a:gd name="connsiteY2" fmla="*/ 4138336 h 4405036"/>
              <a:gd name="connsiteX3" fmla="*/ 438150 w 10296146"/>
              <a:gd name="connsiteY3" fmla="*/ 4405036 h 4405036"/>
              <a:gd name="connsiteX4" fmla="*/ 0 w 10296146"/>
              <a:gd name="connsiteY4" fmla="*/ 0 h 4405036"/>
              <a:gd name="connsiteX0" fmla="*/ 0 w 10296146"/>
              <a:gd name="connsiteY0" fmla="*/ 190500 h 4595536"/>
              <a:gd name="connsiteX1" fmla="*/ 9886571 w 10296146"/>
              <a:gd name="connsiteY1" fmla="*/ 0 h 4595536"/>
              <a:gd name="connsiteX2" fmla="*/ 10296146 w 10296146"/>
              <a:gd name="connsiteY2" fmla="*/ 4328836 h 4595536"/>
              <a:gd name="connsiteX3" fmla="*/ 438150 w 10296146"/>
              <a:gd name="connsiteY3" fmla="*/ 4595536 h 4595536"/>
              <a:gd name="connsiteX4" fmla="*/ 0 w 10296146"/>
              <a:gd name="connsiteY4" fmla="*/ 190500 h 4595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296146" h="4595536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21B20AF-04F0-22A2-15B6-B1C1AE520C9F}"/>
              </a:ext>
            </a:extLst>
          </p:cNvPr>
          <p:cNvSpPr/>
          <p:nvPr/>
        </p:nvSpPr>
        <p:spPr>
          <a:xfrm>
            <a:off x="1468709" y="1526062"/>
            <a:ext cx="9473666" cy="4142390"/>
          </a:xfrm>
          <a:prstGeom prst="rect">
            <a:avLst/>
          </a:prstGeom>
          <a:blipFill dpi="0" rotWithShape="1">
            <a:blip r:embed="rId6"/>
            <a:srcRect/>
            <a:tile tx="0" ty="-381000" sx="99000" sy="98000" flip="none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1BEC5EB-187A-6784-F4D3-4A3D96028374}"/>
              </a:ext>
            </a:extLst>
          </p:cNvPr>
          <p:cNvSpPr txBox="1"/>
          <p:nvPr/>
        </p:nvSpPr>
        <p:spPr>
          <a:xfrm>
            <a:off x="3015326" y="861960"/>
            <a:ext cx="6481762" cy="467204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8000" b="1" i="0" u="none" strike="noStrike" kern="1200" cap="none" spc="0" normalizeH="0" baseline="0" noProof="0">
                <a:ln>
                  <a:noFill/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دعواتنا لكم بالتوفيق والنجاح</a:t>
            </a:r>
          </a:p>
        </p:txBody>
      </p:sp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</TotalTime>
  <Words>805</Words>
  <Application>Microsoft Office PowerPoint</Application>
  <PresentationFormat>Widescreen</PresentationFormat>
  <Paragraphs>148</Paragraphs>
  <Slides>29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11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29</vt:i4>
      </vt:variant>
    </vt:vector>
  </HeadingPairs>
  <TitlesOfParts>
    <vt:vector size="42" baseType="lpstr">
      <vt:lpstr>Arial</vt:lpstr>
      <vt:lpstr>Arial Rounded MT Bold</vt:lpstr>
      <vt:lpstr>Calibri</vt:lpstr>
      <vt:lpstr>Calibri Light</vt:lpstr>
      <vt:lpstr>Catamaran</vt:lpstr>
      <vt:lpstr>Corbel</vt:lpstr>
      <vt:lpstr>Roboto Light</vt:lpstr>
      <vt:lpstr>Segoe UI Light</vt:lpstr>
      <vt:lpstr>Tajawal ExtraBold</vt:lpstr>
      <vt:lpstr>Tajawal Medium</vt:lpstr>
      <vt:lpstr>Times New Roman</vt:lpstr>
      <vt:lpstr>Office Theme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AbdullahHalawany</cp:lastModifiedBy>
  <cp:revision>1</cp:revision>
  <dcterms:created xsi:type="dcterms:W3CDTF">2023-04-29T09:08:23Z</dcterms:created>
  <dcterms:modified xsi:type="dcterms:W3CDTF">2024-05-23T17:37:52Z</dcterms:modified>
</cp:coreProperties>
</file>