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0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110C89-7960-2F29-2925-33709C2315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372D60E-EEA2-2C78-631A-688CEB3FA2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1582BE-5788-EEFA-F979-17B3A86B6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7D6D93-E492-489D-AC19-A8A2C92EE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03F6AC-7D72-4033-BF20-8BD57E6A5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62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7BBAF3-A3C4-E025-312E-92DFCF112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DA2F72-694C-04A4-A842-EFA3F5C66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CF0E8A-68C7-F2B4-4C3C-1936793E3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5309E5-1FDC-0933-D18C-17A626B4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5EFA05-CFF1-4493-56A0-A20A39527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3901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BC0B67-E55A-6C60-4EBD-DE4F78BFF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295BB1-1A94-D16E-6027-E53100AEA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CFFD17-C3FB-DD8F-6A4C-8F5EACB15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27F84A-4064-DB13-D62A-F26C4FB4A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E3DE7D-73DA-297F-777A-D587A28E2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589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9024B-373F-7C2D-02CA-6357FB4EE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90E621-CAFB-442C-96B5-BD7DDD19AC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44040F-13AA-17C4-EFF3-55454DD345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D32F19-4F5D-43BC-1906-10F4998A8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1A46D8-FD8A-5B8C-F5CD-7EFB59CAE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F027C7-70AD-4F3B-F8C0-1AFFC94B8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29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B3631F-91F2-69AA-F89C-44E91EE41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433C6A-72B0-DD91-0FFB-857F13E27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53085E2-29B9-162C-9BC8-E4C7BF9C4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4A4E398-B943-EFE0-7E75-D6186D335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DA542BE-2BD6-642E-79E5-1127783A7A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9F7BC4-5516-0E19-2D22-F5BA9FC5F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224FD10-40C5-62C2-F7D3-56FDCFB85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41561EF-5343-CE64-9EA0-EF1E8D821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9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0DA5AA-1326-B179-F2ED-F3D1852E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F80081E-7B89-CF04-C257-39431F7BF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FEFE723-D24E-6D65-E720-3F23B3862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0C02E1-07C2-C651-64B1-DFE6990EB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820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D68D6FE-9749-7018-5877-88C794A5A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49F533A-0304-263C-1D2A-ADBDAB6F2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767B99C-1D3E-F62A-E4D5-CFA2EBF0D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03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C7FFF-1DD0-D673-9808-63E31D82E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33B9E5-C2F3-8957-6DCB-5B044B24A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26C43D-7671-D546-913C-05AFF7276B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1FE1C4E-BDF9-B2EB-E21D-FF090B146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606E92-A7FA-EC41-0684-FBB80BD62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A3A8E5-4C1E-9F6C-6A14-6F85711E2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5203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B76B3-4D52-CDEF-C8EA-D7399D7D1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43B6DAF-74C7-ABC7-45C8-B25A2E38C6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7037133-4F3D-06D6-2336-0B3EB4B2A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9355744-C3F2-6EA5-9EFB-4D730F7D1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E9B13A-C8F8-5DDD-A4CD-75BEF89F7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A08BB3-D25C-9817-D287-5D351E32F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539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14E87-30C0-6353-8B64-B20FEFCD0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36482F-74C5-696E-A899-D008458C8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396C2D-CB2F-47B8-F3D3-635B5348C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0DD0D2-5E01-BF07-D9A2-AE5060A3A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F92D69-5F39-AFA0-63EE-6A05B8ECC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379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58517EA-FA3E-E4E0-A329-8C6F66EB13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888D9E-FB9C-83FB-604B-0B6AEC7F3B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FFC036-3741-3BC4-D748-A34996BD4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4A1917-8807-F4FE-5A5B-26198A808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F91655-0613-42EA-64EE-0938CB401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432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01B8BA-3B3F-C8D9-0570-83B0BC9B1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925416-E308-5775-F3EE-54D2724CA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28799F-5BC0-39E1-4417-7F4C438D8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7A9A0-FD9C-44B2-95BA-2565F681C5AF}" type="datetimeFigureOut">
              <a:rPr lang="fr-FR" smtClean="0"/>
              <a:t>16/10/2022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9B02F9-D42B-7107-90B8-7514B63B6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4ED3BF-1A56-6783-B96A-689CA46F4A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BA6B3-31BA-4C9C-860A-D4BAED869A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8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9AD131-4AFC-90BD-822A-79A11EC87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02"/>
            <a:ext cx="12192000" cy="682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47649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2</cp:revision>
  <dcterms:created xsi:type="dcterms:W3CDTF">2022-10-16T10:42:06Z</dcterms:created>
  <dcterms:modified xsi:type="dcterms:W3CDTF">2022-10-16T10:56:26Z</dcterms:modified>
</cp:coreProperties>
</file>